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9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0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4252" r:id="rId1"/>
    <p:sldMasterId id="2147484294" r:id="rId2"/>
    <p:sldMasterId id="2147484306" r:id="rId3"/>
    <p:sldMasterId id="2147484324" r:id="rId4"/>
    <p:sldMasterId id="2147484354" r:id="rId5"/>
    <p:sldMasterId id="2147484396" r:id="rId6"/>
    <p:sldMasterId id="2147484408" r:id="rId7"/>
    <p:sldMasterId id="2147484426" r:id="rId8"/>
    <p:sldMasterId id="2147484438" r:id="rId9"/>
    <p:sldMasterId id="2147484456" r:id="rId10"/>
    <p:sldMasterId id="2147484471" r:id="rId11"/>
  </p:sldMasterIdLst>
  <p:notesMasterIdLst>
    <p:notesMasterId r:id="rId44"/>
  </p:notesMasterIdLst>
  <p:sldIdLst>
    <p:sldId id="311" r:id="rId12"/>
    <p:sldId id="310" r:id="rId13"/>
    <p:sldId id="412" r:id="rId14"/>
    <p:sldId id="421" r:id="rId15"/>
    <p:sldId id="422" r:id="rId16"/>
    <p:sldId id="369" r:id="rId17"/>
    <p:sldId id="315" r:id="rId18"/>
    <p:sldId id="316" r:id="rId19"/>
    <p:sldId id="408" r:id="rId20"/>
    <p:sldId id="345" r:id="rId21"/>
    <p:sldId id="410" r:id="rId22"/>
    <p:sldId id="416" r:id="rId23"/>
    <p:sldId id="419" r:id="rId24"/>
    <p:sldId id="420" r:id="rId25"/>
    <p:sldId id="423" r:id="rId26"/>
    <p:sldId id="418" r:id="rId27"/>
    <p:sldId id="397" r:id="rId28"/>
    <p:sldId id="330" r:id="rId29"/>
    <p:sldId id="284" r:id="rId30"/>
    <p:sldId id="285" r:id="rId31"/>
    <p:sldId id="286" r:id="rId32"/>
    <p:sldId id="287" r:id="rId33"/>
    <p:sldId id="289" r:id="rId34"/>
    <p:sldId id="290" r:id="rId35"/>
    <p:sldId id="340" r:id="rId36"/>
    <p:sldId id="341" r:id="rId37"/>
    <p:sldId id="291" r:id="rId38"/>
    <p:sldId id="295" r:id="rId39"/>
    <p:sldId id="296" r:id="rId40"/>
    <p:sldId id="297" r:id="rId41"/>
    <p:sldId id="298" r:id="rId42"/>
    <p:sldId id="398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FF00"/>
    <a:srgbClr val="00FF00"/>
    <a:srgbClr val="559E12"/>
    <a:srgbClr val="00FFFF"/>
    <a:srgbClr val="CCFFFF"/>
    <a:srgbClr val="CC00CC"/>
    <a:srgbClr val="6699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3813" autoAdjust="0"/>
  </p:normalViewPr>
  <p:slideViewPr>
    <p:cSldViewPr>
      <p:cViewPr varScale="1">
        <p:scale>
          <a:sx n="88" d="100"/>
          <a:sy n="88" d="100"/>
        </p:scale>
        <p:origin x="69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viewProps" Target="view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A32DA8-0138-4E97-9B3F-A68BAFC440F0}" type="doc">
      <dgm:prSet loTypeId="urn:microsoft.com/office/officeart/2005/8/layout/architecture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081AC83-00DC-4519-86F5-2DA4510BEF3C}">
      <dgm:prSet custT="1"/>
      <dgm:spPr>
        <a:solidFill>
          <a:srgbClr val="00FF00"/>
        </a:solidFill>
      </dgm:spPr>
      <dgm:t>
        <a:bodyPr/>
        <a:lstStyle/>
        <a:p>
          <a:pPr rtl="0"/>
          <a:r>
            <a:rPr lang="ms-MY" sz="2800" b="1" cap="none" spc="0" dirty="0" smtClean="0">
              <a:ln w="9525"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Rockwell" panose="02060603020205020403" pitchFamily="18" charset="0"/>
              <a:cs typeface="Arial" panose="020B0604020202020204" pitchFamily="34" charset="0"/>
            </a:rPr>
            <a:t>PESANAN TAQWA</a:t>
          </a:r>
          <a:endParaRPr lang="en-US" sz="2800" b="1" cap="none" spc="0" dirty="0">
            <a:ln w="9525">
              <a:prstDash val="solid"/>
            </a:ln>
            <a:effectLst>
              <a:glow rad="101600">
                <a:schemeClr val="bg1">
                  <a:alpha val="60000"/>
                </a:schemeClr>
              </a:glow>
              <a:outerShdw blurRad="12700" dist="38100" dir="2700000" algn="tl" rotWithShape="0">
                <a:schemeClr val="bg1">
                  <a:lumMod val="50000"/>
                </a:schemeClr>
              </a:outerShdw>
            </a:effectLst>
            <a:latin typeface="Rockwell" panose="02060603020205020403" pitchFamily="18" charset="0"/>
            <a:cs typeface="Arial" panose="020B0604020202020204" pitchFamily="34" charset="0"/>
          </a:endParaRPr>
        </a:p>
      </dgm:t>
    </dgm:pt>
    <dgm:pt modelId="{625FA092-BC1D-42F3-8B82-B71D68F2CD5B}" type="parTrans" cxnId="{29D13309-2E62-4ED1-B3C3-9B9C019E8651}">
      <dgm:prSet/>
      <dgm:spPr/>
      <dgm:t>
        <a:bodyPr/>
        <a:lstStyle/>
        <a:p>
          <a:endParaRPr lang="en-US" sz="2200" b="0" cap="none" spc="0">
            <a:ln w="0"/>
            <a:solidFill>
              <a:schemeClr val="bg1"/>
            </a:solidFill>
            <a:effectLst>
              <a:glow rad="101600">
                <a:schemeClr val="bg1">
                  <a:alpha val="60000"/>
                </a:schemeClr>
              </a:glow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Rockwell" panose="02060603020205020403" pitchFamily="18" charset="0"/>
            <a:cs typeface="Arial" panose="020B0604020202020204" pitchFamily="34" charset="0"/>
          </a:endParaRPr>
        </a:p>
      </dgm:t>
    </dgm:pt>
    <dgm:pt modelId="{EB74375A-00B0-4004-8B54-943875376D25}" type="sibTrans" cxnId="{29D13309-2E62-4ED1-B3C3-9B9C019E8651}">
      <dgm:prSet/>
      <dgm:spPr/>
      <dgm:t>
        <a:bodyPr/>
        <a:lstStyle/>
        <a:p>
          <a:endParaRPr lang="en-US" sz="2200" b="0" cap="none" spc="0">
            <a:ln w="0"/>
            <a:solidFill>
              <a:schemeClr val="bg1"/>
            </a:solidFill>
            <a:effectLst>
              <a:glow rad="101600">
                <a:schemeClr val="bg1">
                  <a:alpha val="60000"/>
                </a:schemeClr>
              </a:glow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Rockwell" panose="02060603020205020403" pitchFamily="18" charset="0"/>
            <a:cs typeface="Arial" panose="020B0604020202020204" pitchFamily="34" charset="0"/>
          </a:endParaRPr>
        </a:p>
      </dgm:t>
    </dgm:pt>
    <dgm:pt modelId="{4BE3205C-CAE1-46C1-B41B-5A0B3B3B7BD0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ms-MY" sz="1800" b="0" cap="none" spc="0" smtClean="0">
              <a:ln w="0"/>
              <a:effectLst>
                <a:glow rad="101600">
                  <a:schemeClr val="bg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ckwell" panose="02060603020205020403" pitchFamily="18" charset="0"/>
              <a:cs typeface="Arial" panose="020B0604020202020204" pitchFamily="34" charset="0"/>
            </a:rPr>
            <a:t>meningkatkan ketakwaan</a:t>
          </a:r>
          <a:endParaRPr lang="en-US" sz="1800" b="0" cap="none" spc="0" dirty="0">
            <a:ln w="0"/>
            <a:effectLst>
              <a:glow rad="101600">
                <a:schemeClr val="bg1">
                  <a:alpha val="60000"/>
                </a:schemeClr>
              </a:glow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Rockwell" panose="02060603020205020403" pitchFamily="18" charset="0"/>
            <a:cs typeface="Arial" panose="020B0604020202020204" pitchFamily="34" charset="0"/>
          </a:endParaRPr>
        </a:p>
      </dgm:t>
    </dgm:pt>
    <dgm:pt modelId="{ED83E34D-AFA4-4C3B-A0BD-ACC72290551F}" type="parTrans" cxnId="{6AE71374-CC20-4748-B88E-9D7083479980}">
      <dgm:prSet/>
      <dgm:spPr/>
      <dgm:t>
        <a:bodyPr/>
        <a:lstStyle/>
        <a:p>
          <a:endParaRPr lang="en-US" sz="2200" b="0" cap="none" spc="0">
            <a:ln w="0"/>
            <a:solidFill>
              <a:schemeClr val="bg1"/>
            </a:solidFill>
            <a:effectLst>
              <a:glow rad="101600">
                <a:schemeClr val="bg1">
                  <a:alpha val="60000"/>
                </a:schemeClr>
              </a:glow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Rockwell" panose="02060603020205020403" pitchFamily="18" charset="0"/>
            <a:cs typeface="Arial" panose="020B0604020202020204" pitchFamily="34" charset="0"/>
          </a:endParaRPr>
        </a:p>
      </dgm:t>
    </dgm:pt>
    <dgm:pt modelId="{D5408256-EFB0-4094-B549-DA2250BC7224}" type="sibTrans" cxnId="{6AE71374-CC20-4748-B88E-9D7083479980}">
      <dgm:prSet/>
      <dgm:spPr/>
      <dgm:t>
        <a:bodyPr/>
        <a:lstStyle/>
        <a:p>
          <a:endParaRPr lang="en-US" sz="2200" b="0" cap="none" spc="0">
            <a:ln w="0"/>
            <a:solidFill>
              <a:schemeClr val="bg1"/>
            </a:solidFill>
            <a:effectLst>
              <a:glow rad="101600">
                <a:schemeClr val="bg1">
                  <a:alpha val="60000"/>
                </a:schemeClr>
              </a:glow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Rockwell" panose="02060603020205020403" pitchFamily="18" charset="0"/>
            <a:cs typeface="Arial" panose="020B0604020202020204" pitchFamily="34" charset="0"/>
          </a:endParaRPr>
        </a:p>
      </dgm:t>
    </dgm:pt>
    <dgm:pt modelId="{3805F8EC-8A2E-48C6-9A5D-EBE0F832581B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dgm:style>
      </dgm:prSet>
      <dgm:spPr>
        <a:solidFill>
          <a:srgbClr val="FFFF00"/>
        </a:solidFill>
        <a:ln w="9525" cap="flat" cmpd="sng" algn="ctr">
          <a:solidFill>
            <a:schemeClr val="accent6"/>
          </a:solidFill>
          <a:prstDash val="solid"/>
          <a:round/>
          <a:headEnd type="none" w="med" len="med"/>
          <a:tailEnd type="none" w="med" len="med"/>
        </a:ln>
      </dgm:spPr>
      <dgm:t>
        <a:bodyPr/>
        <a:lstStyle/>
        <a:p>
          <a:pPr rtl="0"/>
          <a:r>
            <a:rPr lang="ms-MY" sz="2000" b="0" cap="none" spc="0" dirty="0" smtClean="0">
              <a:ln w="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ckwell" panose="02060603020205020403" pitchFamily="18" charset="0"/>
              <a:cs typeface="Arial" panose="020B0604020202020204" pitchFamily="34" charset="0"/>
            </a:rPr>
            <a:t>Mudah-mudahan kehidupan ini mendapat keberkatan di dunia dan di akhirat</a:t>
          </a:r>
          <a:endParaRPr lang="en-US" sz="2000" b="0" cap="none" spc="0" dirty="0">
            <a:ln w="0">
              <a:solidFill>
                <a:sysClr val="windowText" lastClr="000000"/>
              </a:solidFill>
            </a:ln>
            <a:solidFill>
              <a:srgbClr val="FF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Rockwell" panose="02060603020205020403" pitchFamily="18" charset="0"/>
            <a:cs typeface="Arial" panose="020B0604020202020204" pitchFamily="34" charset="0"/>
          </a:endParaRPr>
        </a:p>
      </dgm:t>
    </dgm:pt>
    <dgm:pt modelId="{25DD8670-A4BC-4E37-92CA-449D4FAA6BAA}" type="parTrans" cxnId="{A094FA50-DBAF-4674-90AD-9A4E6CA3BDF6}">
      <dgm:prSet/>
      <dgm:spPr/>
      <dgm:t>
        <a:bodyPr/>
        <a:lstStyle/>
        <a:p>
          <a:endParaRPr lang="en-US" sz="2200" b="0" cap="none" spc="0">
            <a:ln w="0"/>
            <a:solidFill>
              <a:schemeClr val="bg1"/>
            </a:solidFill>
            <a:effectLst>
              <a:glow rad="101600">
                <a:schemeClr val="bg1">
                  <a:alpha val="60000"/>
                </a:schemeClr>
              </a:glow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Rockwell" panose="02060603020205020403" pitchFamily="18" charset="0"/>
            <a:cs typeface="Arial" panose="020B0604020202020204" pitchFamily="34" charset="0"/>
          </a:endParaRPr>
        </a:p>
      </dgm:t>
    </dgm:pt>
    <dgm:pt modelId="{A6C41D21-0306-45E8-8FA1-D07B96C1B018}" type="sibTrans" cxnId="{A094FA50-DBAF-4674-90AD-9A4E6CA3BDF6}">
      <dgm:prSet/>
      <dgm:spPr/>
      <dgm:t>
        <a:bodyPr/>
        <a:lstStyle/>
        <a:p>
          <a:endParaRPr lang="en-US" sz="2200" b="0" cap="none" spc="0">
            <a:ln w="0"/>
            <a:solidFill>
              <a:schemeClr val="bg1"/>
            </a:solidFill>
            <a:effectLst>
              <a:glow rad="101600">
                <a:schemeClr val="bg1">
                  <a:alpha val="60000"/>
                </a:schemeClr>
              </a:glow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Rockwell" panose="02060603020205020403" pitchFamily="18" charset="0"/>
            <a:cs typeface="Arial" panose="020B0604020202020204" pitchFamily="34" charset="0"/>
          </a:endParaRPr>
        </a:p>
      </dgm:t>
    </dgm:pt>
    <dgm:pt modelId="{DB1190A0-B35F-45AA-A6B7-DCD77C041E9D}">
      <dgm:prSet custT="1"/>
      <dgm:spPr>
        <a:solidFill>
          <a:srgbClr val="CC66FF"/>
        </a:solidFill>
      </dgm:spPr>
      <dgm:t>
        <a:bodyPr/>
        <a:lstStyle/>
        <a:p>
          <a:pPr rtl="0"/>
          <a:r>
            <a:rPr lang="ms-MY" sz="1800" b="0" cap="none" spc="0" smtClean="0">
              <a:ln w="0"/>
              <a:effectLst>
                <a:glow rad="101600">
                  <a:schemeClr val="bg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ckwell" panose="02060603020205020403" pitchFamily="18" charset="0"/>
              <a:cs typeface="Arial" panose="020B0604020202020204" pitchFamily="34" charset="0"/>
            </a:rPr>
            <a:t>meninggalkan segala larangan</a:t>
          </a:r>
          <a:endParaRPr lang="en-US" sz="1800" b="0" cap="none" spc="0" dirty="0">
            <a:ln w="0"/>
            <a:effectLst>
              <a:glow rad="101600">
                <a:schemeClr val="bg1">
                  <a:alpha val="60000"/>
                </a:schemeClr>
              </a:glow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Rockwell" panose="02060603020205020403" pitchFamily="18" charset="0"/>
            <a:cs typeface="Arial" panose="020B0604020202020204" pitchFamily="34" charset="0"/>
          </a:endParaRPr>
        </a:p>
      </dgm:t>
    </dgm:pt>
    <dgm:pt modelId="{8E037451-CE8F-4CBA-93C3-F82E2D06C357}" type="parTrans" cxnId="{54B84180-2119-48A6-9461-387CB62AECCE}">
      <dgm:prSet/>
      <dgm:spPr/>
      <dgm:t>
        <a:bodyPr/>
        <a:lstStyle/>
        <a:p>
          <a:endParaRPr lang="en-US" b="0" cap="none" spc="0">
            <a:ln w="0"/>
            <a:solidFill>
              <a:schemeClr val="bg1"/>
            </a:solidFill>
            <a:effectLst>
              <a:glow rad="101600">
                <a:schemeClr val="bg1">
                  <a:alpha val="60000"/>
                </a:schemeClr>
              </a:glow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Rockwell" panose="02060603020205020403" pitchFamily="18" charset="0"/>
          </a:endParaRPr>
        </a:p>
      </dgm:t>
    </dgm:pt>
    <dgm:pt modelId="{A671E884-95AC-49D6-82B4-3909928B0153}" type="sibTrans" cxnId="{54B84180-2119-48A6-9461-387CB62AECCE}">
      <dgm:prSet/>
      <dgm:spPr/>
      <dgm:t>
        <a:bodyPr/>
        <a:lstStyle/>
        <a:p>
          <a:endParaRPr lang="en-US" b="0" cap="none" spc="0">
            <a:ln w="0"/>
            <a:solidFill>
              <a:schemeClr val="bg1"/>
            </a:solidFill>
            <a:effectLst>
              <a:glow rad="101600">
                <a:schemeClr val="bg1">
                  <a:alpha val="60000"/>
                </a:schemeClr>
              </a:glow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Rockwell" panose="02060603020205020403" pitchFamily="18" charset="0"/>
          </a:endParaRPr>
        </a:p>
      </dgm:t>
    </dgm:pt>
    <dgm:pt modelId="{F0212B1D-A3B4-4B82-A6D5-C0EB0775FEED}">
      <dgm:prSet custT="1"/>
      <dgm:spPr>
        <a:solidFill>
          <a:srgbClr val="0070C0"/>
        </a:solidFill>
      </dgm:spPr>
      <dgm:t>
        <a:bodyPr/>
        <a:lstStyle/>
        <a:p>
          <a:pPr rtl="0"/>
          <a:r>
            <a:rPr lang="ms-MY" sz="1800" b="0" cap="none" spc="0" smtClean="0">
              <a:ln w="0"/>
              <a:effectLst>
                <a:glow rad="101600">
                  <a:schemeClr val="bg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ckwell" panose="02060603020205020403" pitchFamily="18" charset="0"/>
              <a:cs typeface="Arial" panose="020B0604020202020204" pitchFamily="34" charset="0"/>
            </a:rPr>
            <a:t>melaksanakan segala perintah</a:t>
          </a:r>
          <a:endParaRPr lang="en-US" sz="1800" b="0" cap="none" spc="0" dirty="0">
            <a:ln w="0"/>
            <a:effectLst>
              <a:glow rad="101600">
                <a:schemeClr val="bg1">
                  <a:alpha val="60000"/>
                </a:schemeClr>
              </a:glow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Rockwell" panose="02060603020205020403" pitchFamily="18" charset="0"/>
            <a:cs typeface="Arial" panose="020B0604020202020204" pitchFamily="34" charset="0"/>
          </a:endParaRPr>
        </a:p>
      </dgm:t>
    </dgm:pt>
    <dgm:pt modelId="{EE2539B0-811A-4F52-A4EC-C880439AFF3C}" type="parTrans" cxnId="{511A4C06-9AAB-40D6-80C4-A20FDB519829}">
      <dgm:prSet/>
      <dgm:spPr/>
      <dgm:t>
        <a:bodyPr/>
        <a:lstStyle/>
        <a:p>
          <a:endParaRPr lang="en-US" b="0" cap="none" spc="0">
            <a:ln w="0"/>
            <a:solidFill>
              <a:schemeClr val="bg1"/>
            </a:solidFill>
            <a:effectLst>
              <a:glow rad="101600">
                <a:schemeClr val="bg1">
                  <a:alpha val="60000"/>
                </a:schemeClr>
              </a:glow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Rockwell" panose="02060603020205020403" pitchFamily="18" charset="0"/>
          </a:endParaRPr>
        </a:p>
      </dgm:t>
    </dgm:pt>
    <dgm:pt modelId="{82EEE6AE-D884-42C2-B08D-A7B3D998CB52}" type="sibTrans" cxnId="{511A4C06-9AAB-40D6-80C4-A20FDB519829}">
      <dgm:prSet/>
      <dgm:spPr/>
      <dgm:t>
        <a:bodyPr/>
        <a:lstStyle/>
        <a:p>
          <a:endParaRPr lang="en-US" b="0" cap="none" spc="0">
            <a:ln w="0"/>
            <a:solidFill>
              <a:schemeClr val="bg1"/>
            </a:solidFill>
            <a:effectLst>
              <a:glow rad="101600">
                <a:schemeClr val="bg1">
                  <a:alpha val="60000"/>
                </a:schemeClr>
              </a:glow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Rockwell" panose="02060603020205020403" pitchFamily="18" charset="0"/>
          </a:endParaRPr>
        </a:p>
      </dgm:t>
    </dgm:pt>
    <dgm:pt modelId="{753597B4-F953-4A04-9C3E-B3A36888C7D1}" type="pres">
      <dgm:prSet presAssocID="{52A32DA8-0138-4E97-9B3F-A68BAFC440F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4624F3A-F783-49AA-A351-B63E67036568}" type="pres">
      <dgm:prSet presAssocID="{B081AC83-00DC-4519-86F5-2DA4510BEF3C}" presName="vertOne" presStyleCnt="0"/>
      <dgm:spPr/>
    </dgm:pt>
    <dgm:pt modelId="{8306DBC3-4FC1-4B80-916E-3CDD064ECE5C}" type="pres">
      <dgm:prSet presAssocID="{B081AC83-00DC-4519-86F5-2DA4510BEF3C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8A1903B-D86A-4599-880D-BF600F6BDBE8}" type="pres">
      <dgm:prSet presAssocID="{B081AC83-00DC-4519-86F5-2DA4510BEF3C}" presName="parTransOne" presStyleCnt="0"/>
      <dgm:spPr/>
    </dgm:pt>
    <dgm:pt modelId="{EBB53DC9-E312-40BB-9159-C0B4CD6C5B23}" type="pres">
      <dgm:prSet presAssocID="{B081AC83-00DC-4519-86F5-2DA4510BEF3C}" presName="horzOne" presStyleCnt="0"/>
      <dgm:spPr/>
    </dgm:pt>
    <dgm:pt modelId="{A1BFD177-5541-4AEA-88D3-C56E20858FA5}" type="pres">
      <dgm:prSet presAssocID="{4BE3205C-CAE1-46C1-B41B-5A0B3B3B7BD0}" presName="vertTwo" presStyleCnt="0"/>
      <dgm:spPr/>
    </dgm:pt>
    <dgm:pt modelId="{2396DF6E-46BE-4FFA-B0D6-7B80B3A45EA0}" type="pres">
      <dgm:prSet presAssocID="{4BE3205C-CAE1-46C1-B41B-5A0B3B3B7BD0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3B0908-B97A-4BB1-B4BA-BFE68AB8CE34}" type="pres">
      <dgm:prSet presAssocID="{4BE3205C-CAE1-46C1-B41B-5A0B3B3B7BD0}" presName="horzTwo" presStyleCnt="0"/>
      <dgm:spPr/>
    </dgm:pt>
    <dgm:pt modelId="{E9C8B017-9612-41F5-8378-4541E57C20D5}" type="pres">
      <dgm:prSet presAssocID="{D5408256-EFB0-4094-B549-DA2250BC7224}" presName="sibSpaceTwo" presStyleCnt="0"/>
      <dgm:spPr/>
    </dgm:pt>
    <dgm:pt modelId="{5368C6DE-BB32-4147-91ED-7B2019F8771A}" type="pres">
      <dgm:prSet presAssocID="{F0212B1D-A3B4-4B82-A6D5-C0EB0775FEED}" presName="vertTwo" presStyleCnt="0"/>
      <dgm:spPr/>
    </dgm:pt>
    <dgm:pt modelId="{04858FD5-ED84-4C9B-9950-7816299B7731}" type="pres">
      <dgm:prSet presAssocID="{F0212B1D-A3B4-4B82-A6D5-C0EB0775FEED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9383A0-80EC-44D3-85C1-42FAC5054A16}" type="pres">
      <dgm:prSet presAssocID="{F0212B1D-A3B4-4B82-A6D5-C0EB0775FEED}" presName="horzTwo" presStyleCnt="0"/>
      <dgm:spPr/>
    </dgm:pt>
    <dgm:pt modelId="{8AC9857D-9EBB-492F-8EE8-DDE1320F7C9A}" type="pres">
      <dgm:prSet presAssocID="{82EEE6AE-D884-42C2-B08D-A7B3D998CB52}" presName="sibSpaceTwo" presStyleCnt="0"/>
      <dgm:spPr/>
    </dgm:pt>
    <dgm:pt modelId="{7A14C48A-724E-45FB-AE28-E4FE8ABD4C4E}" type="pres">
      <dgm:prSet presAssocID="{DB1190A0-B35F-45AA-A6B7-DCD77C041E9D}" presName="vertTwo" presStyleCnt="0"/>
      <dgm:spPr/>
    </dgm:pt>
    <dgm:pt modelId="{0CC0734C-6FAE-49E8-A918-38651C06278D}" type="pres">
      <dgm:prSet presAssocID="{DB1190A0-B35F-45AA-A6B7-DCD77C041E9D}" presName="txTwo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CE1B555-E5EA-45E6-BC8A-B5B51CE635AD}" type="pres">
      <dgm:prSet presAssocID="{DB1190A0-B35F-45AA-A6B7-DCD77C041E9D}" presName="horzTwo" presStyleCnt="0"/>
      <dgm:spPr/>
    </dgm:pt>
    <dgm:pt modelId="{47738101-529B-4FF9-82FB-FF27428F0B2A}" type="pres">
      <dgm:prSet presAssocID="{EB74375A-00B0-4004-8B54-943875376D25}" presName="sibSpaceOne" presStyleCnt="0"/>
      <dgm:spPr/>
    </dgm:pt>
    <dgm:pt modelId="{C732BB39-3227-4171-83F0-6B74AA8A9A54}" type="pres">
      <dgm:prSet presAssocID="{3805F8EC-8A2E-48C6-9A5D-EBE0F832581B}" presName="vertOne" presStyleCnt="0"/>
      <dgm:spPr/>
    </dgm:pt>
    <dgm:pt modelId="{33BCF9BC-3CFA-46A0-9BFD-F38068F36DCD}" type="pres">
      <dgm:prSet presAssocID="{3805F8EC-8A2E-48C6-9A5D-EBE0F832581B}" presName="txOne" presStyleLbl="node0" presStyleIdx="1" presStyleCnt="2" custScaleY="2096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A20C6D2-7034-4E07-96DA-6C57BCB943AC}" type="pres">
      <dgm:prSet presAssocID="{3805F8EC-8A2E-48C6-9A5D-EBE0F832581B}" presName="horzOne" presStyleCnt="0"/>
      <dgm:spPr/>
    </dgm:pt>
  </dgm:ptLst>
  <dgm:cxnLst>
    <dgm:cxn modelId="{A094FA50-DBAF-4674-90AD-9A4E6CA3BDF6}" srcId="{52A32DA8-0138-4E97-9B3F-A68BAFC440F0}" destId="{3805F8EC-8A2E-48C6-9A5D-EBE0F832581B}" srcOrd="1" destOrd="0" parTransId="{25DD8670-A4BC-4E37-92CA-449D4FAA6BAA}" sibTransId="{A6C41D21-0306-45E8-8FA1-D07B96C1B018}"/>
    <dgm:cxn modelId="{84D0087B-8457-41B4-8E79-4A2627689365}" type="presOf" srcId="{4BE3205C-CAE1-46C1-B41B-5A0B3B3B7BD0}" destId="{2396DF6E-46BE-4FFA-B0D6-7B80B3A45EA0}" srcOrd="0" destOrd="0" presId="urn:microsoft.com/office/officeart/2005/8/layout/architecture"/>
    <dgm:cxn modelId="{54B84180-2119-48A6-9461-387CB62AECCE}" srcId="{B081AC83-00DC-4519-86F5-2DA4510BEF3C}" destId="{DB1190A0-B35F-45AA-A6B7-DCD77C041E9D}" srcOrd="2" destOrd="0" parTransId="{8E037451-CE8F-4CBA-93C3-F82E2D06C357}" sibTransId="{A671E884-95AC-49D6-82B4-3909928B0153}"/>
    <dgm:cxn modelId="{C8EEA3B1-9E8C-42AF-A886-B9B93A8B0D28}" type="presOf" srcId="{F0212B1D-A3B4-4B82-A6D5-C0EB0775FEED}" destId="{04858FD5-ED84-4C9B-9950-7816299B7731}" srcOrd="0" destOrd="0" presId="urn:microsoft.com/office/officeart/2005/8/layout/architecture"/>
    <dgm:cxn modelId="{4FCB1B18-9F36-4639-9455-B16FEC40E64E}" type="presOf" srcId="{B081AC83-00DC-4519-86F5-2DA4510BEF3C}" destId="{8306DBC3-4FC1-4B80-916E-3CDD064ECE5C}" srcOrd="0" destOrd="0" presId="urn:microsoft.com/office/officeart/2005/8/layout/architecture"/>
    <dgm:cxn modelId="{6AE71374-CC20-4748-B88E-9D7083479980}" srcId="{B081AC83-00DC-4519-86F5-2DA4510BEF3C}" destId="{4BE3205C-CAE1-46C1-B41B-5A0B3B3B7BD0}" srcOrd="0" destOrd="0" parTransId="{ED83E34D-AFA4-4C3B-A0BD-ACC72290551F}" sibTransId="{D5408256-EFB0-4094-B549-DA2250BC7224}"/>
    <dgm:cxn modelId="{29D13309-2E62-4ED1-B3C3-9B9C019E8651}" srcId="{52A32DA8-0138-4E97-9B3F-A68BAFC440F0}" destId="{B081AC83-00DC-4519-86F5-2DA4510BEF3C}" srcOrd="0" destOrd="0" parTransId="{625FA092-BC1D-42F3-8B82-B71D68F2CD5B}" sibTransId="{EB74375A-00B0-4004-8B54-943875376D25}"/>
    <dgm:cxn modelId="{60820B34-2B83-42F1-AE59-938EDE0E019B}" type="presOf" srcId="{DB1190A0-B35F-45AA-A6B7-DCD77C041E9D}" destId="{0CC0734C-6FAE-49E8-A918-38651C06278D}" srcOrd="0" destOrd="0" presId="urn:microsoft.com/office/officeart/2005/8/layout/architecture"/>
    <dgm:cxn modelId="{511A4C06-9AAB-40D6-80C4-A20FDB519829}" srcId="{B081AC83-00DC-4519-86F5-2DA4510BEF3C}" destId="{F0212B1D-A3B4-4B82-A6D5-C0EB0775FEED}" srcOrd="1" destOrd="0" parTransId="{EE2539B0-811A-4F52-A4EC-C880439AFF3C}" sibTransId="{82EEE6AE-D884-42C2-B08D-A7B3D998CB52}"/>
    <dgm:cxn modelId="{E38EA9FC-EF05-41BF-892D-CF1FA9ACBCAB}" type="presOf" srcId="{3805F8EC-8A2E-48C6-9A5D-EBE0F832581B}" destId="{33BCF9BC-3CFA-46A0-9BFD-F38068F36DCD}" srcOrd="0" destOrd="0" presId="urn:microsoft.com/office/officeart/2005/8/layout/architecture"/>
    <dgm:cxn modelId="{92A25501-ACAB-456C-8231-18AB6A81665A}" type="presOf" srcId="{52A32DA8-0138-4E97-9B3F-A68BAFC440F0}" destId="{753597B4-F953-4A04-9C3E-B3A36888C7D1}" srcOrd="0" destOrd="0" presId="urn:microsoft.com/office/officeart/2005/8/layout/architecture"/>
    <dgm:cxn modelId="{BBC119CF-7FCE-4B3B-8D06-8E643783B71E}" type="presParOf" srcId="{753597B4-F953-4A04-9C3E-B3A36888C7D1}" destId="{C4624F3A-F783-49AA-A351-B63E67036568}" srcOrd="0" destOrd="0" presId="urn:microsoft.com/office/officeart/2005/8/layout/architecture"/>
    <dgm:cxn modelId="{135E13F5-1FDB-405E-913E-451A2E6B469C}" type="presParOf" srcId="{C4624F3A-F783-49AA-A351-B63E67036568}" destId="{8306DBC3-4FC1-4B80-916E-3CDD064ECE5C}" srcOrd="0" destOrd="0" presId="urn:microsoft.com/office/officeart/2005/8/layout/architecture"/>
    <dgm:cxn modelId="{97B7B89A-021D-4090-BD65-632DA216ED13}" type="presParOf" srcId="{C4624F3A-F783-49AA-A351-B63E67036568}" destId="{B8A1903B-D86A-4599-880D-BF600F6BDBE8}" srcOrd="1" destOrd="0" presId="urn:microsoft.com/office/officeart/2005/8/layout/architecture"/>
    <dgm:cxn modelId="{3A1A706D-BCCD-4B63-A12A-6655181A8E8C}" type="presParOf" srcId="{C4624F3A-F783-49AA-A351-B63E67036568}" destId="{EBB53DC9-E312-40BB-9159-C0B4CD6C5B23}" srcOrd="2" destOrd="0" presId="urn:microsoft.com/office/officeart/2005/8/layout/architecture"/>
    <dgm:cxn modelId="{BE1FEF11-E998-4250-B2AC-054B574D9B45}" type="presParOf" srcId="{EBB53DC9-E312-40BB-9159-C0B4CD6C5B23}" destId="{A1BFD177-5541-4AEA-88D3-C56E20858FA5}" srcOrd="0" destOrd="0" presId="urn:microsoft.com/office/officeart/2005/8/layout/architecture"/>
    <dgm:cxn modelId="{3B9CA9C3-E8A7-483A-B4DD-C12B52F1C1F9}" type="presParOf" srcId="{A1BFD177-5541-4AEA-88D3-C56E20858FA5}" destId="{2396DF6E-46BE-4FFA-B0D6-7B80B3A45EA0}" srcOrd="0" destOrd="0" presId="urn:microsoft.com/office/officeart/2005/8/layout/architecture"/>
    <dgm:cxn modelId="{621F2DB5-595D-4291-AE4B-9F5ABD1D6D9C}" type="presParOf" srcId="{A1BFD177-5541-4AEA-88D3-C56E20858FA5}" destId="{C63B0908-B97A-4BB1-B4BA-BFE68AB8CE34}" srcOrd="1" destOrd="0" presId="urn:microsoft.com/office/officeart/2005/8/layout/architecture"/>
    <dgm:cxn modelId="{C9A11961-28B8-46EB-8505-843804988C51}" type="presParOf" srcId="{EBB53DC9-E312-40BB-9159-C0B4CD6C5B23}" destId="{E9C8B017-9612-41F5-8378-4541E57C20D5}" srcOrd="1" destOrd="0" presId="urn:microsoft.com/office/officeart/2005/8/layout/architecture"/>
    <dgm:cxn modelId="{FA75E3B2-AFDE-4965-A751-6DC77F1A273B}" type="presParOf" srcId="{EBB53DC9-E312-40BB-9159-C0B4CD6C5B23}" destId="{5368C6DE-BB32-4147-91ED-7B2019F8771A}" srcOrd="2" destOrd="0" presId="urn:microsoft.com/office/officeart/2005/8/layout/architecture"/>
    <dgm:cxn modelId="{7A55F83C-97DB-40FA-A478-EB2C5B6D05AD}" type="presParOf" srcId="{5368C6DE-BB32-4147-91ED-7B2019F8771A}" destId="{04858FD5-ED84-4C9B-9950-7816299B7731}" srcOrd="0" destOrd="0" presId="urn:microsoft.com/office/officeart/2005/8/layout/architecture"/>
    <dgm:cxn modelId="{06CAB7E5-A56E-49FA-9383-D648A55A4FE1}" type="presParOf" srcId="{5368C6DE-BB32-4147-91ED-7B2019F8771A}" destId="{779383A0-80EC-44D3-85C1-42FAC5054A16}" srcOrd="1" destOrd="0" presId="urn:microsoft.com/office/officeart/2005/8/layout/architecture"/>
    <dgm:cxn modelId="{A90E59BE-C5AB-46C6-861D-CE7A23CF5680}" type="presParOf" srcId="{EBB53DC9-E312-40BB-9159-C0B4CD6C5B23}" destId="{8AC9857D-9EBB-492F-8EE8-DDE1320F7C9A}" srcOrd="3" destOrd="0" presId="urn:microsoft.com/office/officeart/2005/8/layout/architecture"/>
    <dgm:cxn modelId="{DAE5186F-32B7-4392-9554-2D9EEE95BDEA}" type="presParOf" srcId="{EBB53DC9-E312-40BB-9159-C0B4CD6C5B23}" destId="{7A14C48A-724E-45FB-AE28-E4FE8ABD4C4E}" srcOrd="4" destOrd="0" presId="urn:microsoft.com/office/officeart/2005/8/layout/architecture"/>
    <dgm:cxn modelId="{0C753B9D-94C6-4438-AF81-DA144A9345CF}" type="presParOf" srcId="{7A14C48A-724E-45FB-AE28-E4FE8ABD4C4E}" destId="{0CC0734C-6FAE-49E8-A918-38651C06278D}" srcOrd="0" destOrd="0" presId="urn:microsoft.com/office/officeart/2005/8/layout/architecture"/>
    <dgm:cxn modelId="{3D594ADF-D951-4AD9-9ABA-42BE60DFEC4A}" type="presParOf" srcId="{7A14C48A-724E-45FB-AE28-E4FE8ABD4C4E}" destId="{9CE1B555-E5EA-45E6-BC8A-B5B51CE635AD}" srcOrd="1" destOrd="0" presId="urn:microsoft.com/office/officeart/2005/8/layout/architecture"/>
    <dgm:cxn modelId="{F00455D1-360E-40FB-83CD-997859528B5E}" type="presParOf" srcId="{753597B4-F953-4A04-9C3E-B3A36888C7D1}" destId="{47738101-529B-4FF9-82FB-FF27428F0B2A}" srcOrd="1" destOrd="0" presId="urn:microsoft.com/office/officeart/2005/8/layout/architecture"/>
    <dgm:cxn modelId="{FCDB72A0-277D-4049-8C8E-DFDB5A79035E}" type="presParOf" srcId="{753597B4-F953-4A04-9C3E-B3A36888C7D1}" destId="{C732BB39-3227-4171-83F0-6B74AA8A9A54}" srcOrd="2" destOrd="0" presId="urn:microsoft.com/office/officeart/2005/8/layout/architecture"/>
    <dgm:cxn modelId="{A7931294-D873-4C91-B6E2-50999FE20CAA}" type="presParOf" srcId="{C732BB39-3227-4171-83F0-6B74AA8A9A54}" destId="{33BCF9BC-3CFA-46A0-9BFD-F38068F36DCD}" srcOrd="0" destOrd="0" presId="urn:microsoft.com/office/officeart/2005/8/layout/architecture"/>
    <dgm:cxn modelId="{4A878015-7E4B-40F6-A7F0-05D8212E0C48}" type="presParOf" srcId="{C732BB39-3227-4171-83F0-6B74AA8A9A54}" destId="{2A20C6D2-7034-4E07-96DA-6C57BCB943AC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22191A-260E-4B76-8388-FA632197AAE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E6B0F7-5A47-4BDC-996C-C65580E4B971}">
      <dgm:prSet phldrT="[Text]"/>
      <dgm:spPr/>
      <dgm:t>
        <a:bodyPr/>
        <a:lstStyle/>
        <a:p>
          <a:pPr algn="just"/>
          <a:r>
            <a:rPr lang="ms-MY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rPr>
            <a:t>Pertama:</a:t>
          </a:r>
          <a:r>
            <a:rPr lang="ms-MY" b="1" dirty="0" smtClean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Cooper Black" panose="0208090404030B020404" pitchFamily="18" charset="0"/>
            </a:rPr>
            <a:t> P</a:t>
          </a:r>
          <a:r>
            <a:rPr lang="ms-MY" dirty="0" smtClean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Cooper Black" panose="0208090404030B020404" pitchFamily="18" charset="0"/>
            </a:rPr>
            <a:t>enurunan secara keseluruhan al Quran dari sisi Allah SWT ke Luh Mahfuz. </a:t>
          </a:r>
          <a:endParaRPr lang="en-US" dirty="0">
            <a:solidFill>
              <a:srgbClr val="FFFF00"/>
            </a:solidFill>
            <a:latin typeface="Cooper Black" panose="0208090404030B020404" pitchFamily="18" charset="0"/>
          </a:endParaRPr>
        </a:p>
      </dgm:t>
    </dgm:pt>
    <dgm:pt modelId="{916ABE5F-AD55-4C68-A9BE-3D8F41B996D5}" type="parTrans" cxnId="{BC77687E-F93A-4758-9463-E8519C2AE871}">
      <dgm:prSet/>
      <dgm:spPr/>
      <dgm:t>
        <a:bodyPr/>
        <a:lstStyle/>
        <a:p>
          <a:endParaRPr lang="en-US"/>
        </a:p>
      </dgm:t>
    </dgm:pt>
    <dgm:pt modelId="{E20C9F94-552C-47CE-BACD-C86EB605DD70}" type="sibTrans" cxnId="{BC77687E-F93A-4758-9463-E8519C2AE871}">
      <dgm:prSet/>
      <dgm:spPr/>
      <dgm:t>
        <a:bodyPr/>
        <a:lstStyle/>
        <a:p>
          <a:endParaRPr lang="en-US"/>
        </a:p>
      </dgm:t>
    </dgm:pt>
    <dgm:pt modelId="{EFF9E3F2-7368-440E-95EE-C76DEE152C1D}">
      <dgm:prSet phldrT="[Text]"/>
      <dgm:spPr/>
      <dgm:t>
        <a:bodyPr/>
        <a:lstStyle/>
        <a:p>
          <a:r>
            <a:rPr lang="ms-MY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rPr>
            <a:t>Surah al Burj:21-22</a:t>
          </a:r>
          <a:endParaRPr 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ooper Black" panose="0208090404030B020404" pitchFamily="18" charset="0"/>
          </a:endParaRPr>
        </a:p>
      </dgm:t>
    </dgm:pt>
    <dgm:pt modelId="{E54D42FC-A16C-4476-AE7E-E73250182B68}" type="parTrans" cxnId="{069AAB1B-C7CC-4189-9B13-1249F66E3FD0}">
      <dgm:prSet/>
      <dgm:spPr/>
      <dgm:t>
        <a:bodyPr/>
        <a:lstStyle/>
        <a:p>
          <a:endParaRPr lang="en-US"/>
        </a:p>
      </dgm:t>
    </dgm:pt>
    <dgm:pt modelId="{F0BB4069-26A8-42F3-A63E-84AB4992F14B}" type="sibTrans" cxnId="{069AAB1B-C7CC-4189-9B13-1249F66E3FD0}">
      <dgm:prSet/>
      <dgm:spPr/>
      <dgm:t>
        <a:bodyPr/>
        <a:lstStyle/>
        <a:p>
          <a:endParaRPr lang="en-US"/>
        </a:p>
      </dgm:t>
    </dgm:pt>
    <dgm:pt modelId="{E86E337E-44CB-472B-B5E4-7777C2E77CCA}">
      <dgm:prSet phldrT="[Text]"/>
      <dgm:spPr/>
      <dgm:t>
        <a:bodyPr/>
        <a:lstStyle/>
        <a:p>
          <a:pPr algn="just" rtl="0"/>
          <a:r>
            <a:rPr lang="ms-MY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rPr>
            <a:t>Kedua: </a:t>
          </a:r>
          <a:r>
            <a:rPr lang="ms-MY" b="1" dirty="0" smtClean="0">
              <a:solidFill>
                <a:srgbClr val="00FF00"/>
              </a:solidFill>
              <a:latin typeface="Cooper Black" panose="0208090404030B020404" pitchFamily="18" charset="0"/>
            </a:rPr>
            <a:t>P</a:t>
          </a:r>
          <a:r>
            <a:rPr lang="ms-MY" dirty="0" smtClean="0">
              <a:solidFill>
                <a:srgbClr val="00FF00"/>
              </a:solidFill>
              <a:latin typeface="Cooper Black" panose="0208090404030B020404" pitchFamily="18" charset="0"/>
            </a:rPr>
            <a:t>enurunan dari Luh Mahhfuz ke Baitul 'Izzah iaitu langit dunia </a:t>
          </a:r>
          <a:endParaRPr lang="en-US" dirty="0">
            <a:solidFill>
              <a:srgbClr val="00FF00"/>
            </a:solidFill>
            <a:latin typeface="Cooper Black" panose="0208090404030B020404" pitchFamily="18" charset="0"/>
          </a:endParaRPr>
        </a:p>
      </dgm:t>
    </dgm:pt>
    <dgm:pt modelId="{96A8F795-1646-438E-ABDB-8B9B811A3E24}" type="parTrans" cxnId="{D770ED9B-4228-4AF8-903D-06F2A62A373B}">
      <dgm:prSet/>
      <dgm:spPr/>
      <dgm:t>
        <a:bodyPr/>
        <a:lstStyle/>
        <a:p>
          <a:endParaRPr lang="en-US"/>
        </a:p>
      </dgm:t>
    </dgm:pt>
    <dgm:pt modelId="{BD8AA812-7EBA-4FF1-9BF4-FDD325498838}" type="sibTrans" cxnId="{D770ED9B-4228-4AF8-903D-06F2A62A373B}">
      <dgm:prSet/>
      <dgm:spPr/>
      <dgm:t>
        <a:bodyPr/>
        <a:lstStyle/>
        <a:p>
          <a:endParaRPr lang="en-US"/>
        </a:p>
      </dgm:t>
    </dgm:pt>
    <dgm:pt modelId="{D465152D-79C8-4267-B79D-D6AE97BC1A5A}">
      <dgm:prSet phldrT="[Text]"/>
      <dgm:spPr/>
      <dgm:t>
        <a:bodyPr/>
        <a:lstStyle/>
        <a:p>
          <a:r>
            <a:rPr lang="ms-MY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rPr>
            <a:t>Surah ad Dukhan:3</a:t>
          </a:r>
          <a:endParaRPr 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ooper Black" panose="0208090404030B020404" pitchFamily="18" charset="0"/>
          </a:endParaRPr>
        </a:p>
      </dgm:t>
    </dgm:pt>
    <dgm:pt modelId="{174ADB66-4A9F-4045-BEB4-B2C0696E71FB}" type="parTrans" cxnId="{77843934-AE9A-4383-88C6-F43852A0E922}">
      <dgm:prSet/>
      <dgm:spPr/>
      <dgm:t>
        <a:bodyPr/>
        <a:lstStyle/>
        <a:p>
          <a:endParaRPr lang="en-US"/>
        </a:p>
      </dgm:t>
    </dgm:pt>
    <dgm:pt modelId="{3C5E446D-1D70-473D-A7BC-8D2C2673DCEF}" type="sibTrans" cxnId="{77843934-AE9A-4383-88C6-F43852A0E922}">
      <dgm:prSet/>
      <dgm:spPr/>
      <dgm:t>
        <a:bodyPr/>
        <a:lstStyle/>
        <a:p>
          <a:endParaRPr lang="en-US"/>
        </a:p>
      </dgm:t>
    </dgm:pt>
    <dgm:pt modelId="{65CE4DD6-571E-448E-80C9-FF468BDC3CDF}">
      <dgm:prSet phldrT="[Text]"/>
      <dgm:spPr/>
      <dgm:t>
        <a:bodyPr/>
        <a:lstStyle/>
        <a:p>
          <a:pPr algn="just"/>
          <a:r>
            <a:rPr lang="en-US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rPr>
            <a:t>Ketiga</a:t>
          </a:r>
          <a:r>
            <a:rPr lang="en-US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rPr>
            <a:t>:</a:t>
          </a:r>
          <a:r>
            <a:rPr lang="en-US" dirty="0" smtClean="0">
              <a:solidFill>
                <a:srgbClr val="00FFFF"/>
              </a:solidFill>
              <a:latin typeface="Cooper Black" panose="0208090404030B020404" pitchFamily="18" charset="0"/>
            </a:rPr>
            <a:t> P</a:t>
          </a:r>
          <a:r>
            <a:rPr lang="ms-MY" dirty="0" smtClean="0">
              <a:solidFill>
                <a:srgbClr val="00FFFF"/>
              </a:solidFill>
              <a:latin typeface="Cooper Black" panose="0208090404030B020404" pitchFamily="18" charset="0"/>
            </a:rPr>
            <a:t>enurunan al Quran secara berperingkat dari Baitul 'Izzah kepada Rasulullah SAW dalam tempoh 23 tahun.</a:t>
          </a:r>
          <a:endParaRPr lang="en-US" dirty="0">
            <a:solidFill>
              <a:srgbClr val="00FFFF"/>
            </a:solidFill>
            <a:latin typeface="Cooper Black" panose="0208090404030B020404" pitchFamily="18" charset="0"/>
          </a:endParaRPr>
        </a:p>
      </dgm:t>
    </dgm:pt>
    <dgm:pt modelId="{DE92ADF6-33C9-4797-9CB8-8505F92CCB80}" type="parTrans" cxnId="{259A9777-F9ED-45D8-89C4-269CCA3400BB}">
      <dgm:prSet/>
      <dgm:spPr/>
      <dgm:t>
        <a:bodyPr/>
        <a:lstStyle/>
        <a:p>
          <a:endParaRPr lang="en-US"/>
        </a:p>
      </dgm:t>
    </dgm:pt>
    <dgm:pt modelId="{5CBD9853-632B-4D4F-A574-52F57B91C812}" type="sibTrans" cxnId="{259A9777-F9ED-45D8-89C4-269CCA3400BB}">
      <dgm:prSet/>
      <dgm:spPr/>
      <dgm:t>
        <a:bodyPr/>
        <a:lstStyle/>
        <a:p>
          <a:endParaRPr lang="en-US"/>
        </a:p>
      </dgm:t>
    </dgm:pt>
    <dgm:pt modelId="{9176334A-F64A-46B4-A72D-A909B8BA7D75}">
      <dgm:prSet phldrT="[Text]"/>
      <dgm:spPr/>
      <dgm:t>
        <a:bodyPr/>
        <a:lstStyle/>
        <a:p>
          <a:r>
            <a:rPr lang="ms-MY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rPr>
            <a:t>Surah al Furqan:32</a:t>
          </a:r>
          <a:endParaRPr 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ooper Black" panose="0208090404030B020404" pitchFamily="18" charset="0"/>
          </a:endParaRPr>
        </a:p>
      </dgm:t>
    </dgm:pt>
    <dgm:pt modelId="{660FBA75-AD76-4622-A1A3-ECCA29DA2D86}" type="parTrans" cxnId="{4AFE58E3-6191-4A64-B68A-CD0A618C5414}">
      <dgm:prSet/>
      <dgm:spPr/>
      <dgm:t>
        <a:bodyPr/>
        <a:lstStyle/>
        <a:p>
          <a:endParaRPr lang="en-US"/>
        </a:p>
      </dgm:t>
    </dgm:pt>
    <dgm:pt modelId="{216D4F5B-EA3E-4D8D-8DCC-FAC238014B94}" type="sibTrans" cxnId="{4AFE58E3-6191-4A64-B68A-CD0A618C5414}">
      <dgm:prSet/>
      <dgm:spPr/>
      <dgm:t>
        <a:bodyPr/>
        <a:lstStyle/>
        <a:p>
          <a:endParaRPr lang="en-US"/>
        </a:p>
      </dgm:t>
    </dgm:pt>
    <dgm:pt modelId="{0878A817-7177-4399-BF54-1F9FD24A5814}" type="pres">
      <dgm:prSet presAssocID="{2822191A-260E-4B76-8388-FA632197AAEF}" presName="linear" presStyleCnt="0">
        <dgm:presLayoutVars>
          <dgm:animLvl val="lvl"/>
          <dgm:resizeHandles val="exact"/>
        </dgm:presLayoutVars>
      </dgm:prSet>
      <dgm:spPr/>
    </dgm:pt>
    <dgm:pt modelId="{DF300CF4-72EC-4C66-ADA4-C21193AA12A3}" type="pres">
      <dgm:prSet presAssocID="{BDE6B0F7-5A47-4BDC-996C-C65580E4B97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3CD475-2B31-4B6A-9928-D4C7E55BDA9D}" type="pres">
      <dgm:prSet presAssocID="{BDE6B0F7-5A47-4BDC-996C-C65580E4B971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5905ED-E758-4FCA-86DC-D0A04BD00D19}" type="pres">
      <dgm:prSet presAssocID="{E86E337E-44CB-472B-B5E4-7777C2E77CC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14BE6F-8084-4FD5-92A3-F89DECCD13A2}" type="pres">
      <dgm:prSet presAssocID="{E86E337E-44CB-472B-B5E4-7777C2E77CCA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C50985-7034-4E45-BB76-3CED2982A964}" type="pres">
      <dgm:prSet presAssocID="{65CE4DD6-571E-448E-80C9-FF468BDC3CD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769BA8-3624-408F-9919-C8DE6C084E57}" type="pres">
      <dgm:prSet presAssocID="{65CE4DD6-571E-448E-80C9-FF468BDC3CDF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CBC156FC-FD0E-4502-8C90-C5E2102D15F5}" type="presOf" srcId="{2822191A-260E-4B76-8388-FA632197AAEF}" destId="{0878A817-7177-4399-BF54-1F9FD24A5814}" srcOrd="0" destOrd="0" presId="urn:microsoft.com/office/officeart/2005/8/layout/vList2"/>
    <dgm:cxn modelId="{77843934-AE9A-4383-88C6-F43852A0E922}" srcId="{E86E337E-44CB-472B-B5E4-7777C2E77CCA}" destId="{D465152D-79C8-4267-B79D-D6AE97BC1A5A}" srcOrd="0" destOrd="0" parTransId="{174ADB66-4A9F-4045-BEB4-B2C0696E71FB}" sibTransId="{3C5E446D-1D70-473D-A7BC-8D2C2673DCEF}"/>
    <dgm:cxn modelId="{27057530-E189-40CA-94F1-1724E29E0D56}" type="presOf" srcId="{9176334A-F64A-46B4-A72D-A909B8BA7D75}" destId="{39769BA8-3624-408F-9919-C8DE6C084E57}" srcOrd="0" destOrd="0" presId="urn:microsoft.com/office/officeart/2005/8/layout/vList2"/>
    <dgm:cxn modelId="{FDD4C705-D284-4EBE-A311-982D62781440}" type="presOf" srcId="{E86E337E-44CB-472B-B5E4-7777C2E77CCA}" destId="{775905ED-E758-4FCA-86DC-D0A04BD00D19}" srcOrd="0" destOrd="0" presId="urn:microsoft.com/office/officeart/2005/8/layout/vList2"/>
    <dgm:cxn modelId="{F3554B43-1971-4311-88FC-55031D79D1C6}" type="presOf" srcId="{BDE6B0F7-5A47-4BDC-996C-C65580E4B971}" destId="{DF300CF4-72EC-4C66-ADA4-C21193AA12A3}" srcOrd="0" destOrd="0" presId="urn:microsoft.com/office/officeart/2005/8/layout/vList2"/>
    <dgm:cxn modelId="{BC77687E-F93A-4758-9463-E8519C2AE871}" srcId="{2822191A-260E-4B76-8388-FA632197AAEF}" destId="{BDE6B0F7-5A47-4BDC-996C-C65580E4B971}" srcOrd="0" destOrd="0" parTransId="{916ABE5F-AD55-4C68-A9BE-3D8F41B996D5}" sibTransId="{E20C9F94-552C-47CE-BACD-C86EB605DD70}"/>
    <dgm:cxn modelId="{EDB98C3E-CFC9-4AE5-B364-CA81F0F59EB3}" type="presOf" srcId="{D465152D-79C8-4267-B79D-D6AE97BC1A5A}" destId="{EB14BE6F-8084-4FD5-92A3-F89DECCD13A2}" srcOrd="0" destOrd="0" presId="urn:microsoft.com/office/officeart/2005/8/layout/vList2"/>
    <dgm:cxn modelId="{259A9777-F9ED-45D8-89C4-269CCA3400BB}" srcId="{2822191A-260E-4B76-8388-FA632197AAEF}" destId="{65CE4DD6-571E-448E-80C9-FF468BDC3CDF}" srcOrd="2" destOrd="0" parTransId="{DE92ADF6-33C9-4797-9CB8-8505F92CCB80}" sibTransId="{5CBD9853-632B-4D4F-A574-52F57B91C812}"/>
    <dgm:cxn modelId="{4AFE58E3-6191-4A64-B68A-CD0A618C5414}" srcId="{65CE4DD6-571E-448E-80C9-FF468BDC3CDF}" destId="{9176334A-F64A-46B4-A72D-A909B8BA7D75}" srcOrd="0" destOrd="0" parTransId="{660FBA75-AD76-4622-A1A3-ECCA29DA2D86}" sibTransId="{216D4F5B-EA3E-4D8D-8DCC-FAC238014B94}"/>
    <dgm:cxn modelId="{069AAB1B-C7CC-4189-9B13-1249F66E3FD0}" srcId="{BDE6B0F7-5A47-4BDC-996C-C65580E4B971}" destId="{EFF9E3F2-7368-440E-95EE-C76DEE152C1D}" srcOrd="0" destOrd="0" parTransId="{E54D42FC-A16C-4476-AE7E-E73250182B68}" sibTransId="{F0BB4069-26A8-42F3-A63E-84AB4992F14B}"/>
    <dgm:cxn modelId="{D770ED9B-4228-4AF8-903D-06F2A62A373B}" srcId="{2822191A-260E-4B76-8388-FA632197AAEF}" destId="{E86E337E-44CB-472B-B5E4-7777C2E77CCA}" srcOrd="1" destOrd="0" parTransId="{96A8F795-1646-438E-ABDB-8B9B811A3E24}" sibTransId="{BD8AA812-7EBA-4FF1-9BF4-FDD325498838}"/>
    <dgm:cxn modelId="{6FC3FD4B-AE54-4E90-B93D-91823D4A1AC5}" type="presOf" srcId="{EFF9E3F2-7368-440E-95EE-C76DEE152C1D}" destId="{033CD475-2B31-4B6A-9928-D4C7E55BDA9D}" srcOrd="0" destOrd="0" presId="urn:microsoft.com/office/officeart/2005/8/layout/vList2"/>
    <dgm:cxn modelId="{18E6ED85-7050-4A14-AB3E-4940E320C98A}" type="presOf" srcId="{65CE4DD6-571E-448E-80C9-FF468BDC3CDF}" destId="{6CC50985-7034-4E45-BB76-3CED2982A964}" srcOrd="0" destOrd="0" presId="urn:microsoft.com/office/officeart/2005/8/layout/vList2"/>
    <dgm:cxn modelId="{7AB0E672-FBB9-430C-B92A-E1F97B20635B}" type="presParOf" srcId="{0878A817-7177-4399-BF54-1F9FD24A5814}" destId="{DF300CF4-72EC-4C66-ADA4-C21193AA12A3}" srcOrd="0" destOrd="0" presId="urn:microsoft.com/office/officeart/2005/8/layout/vList2"/>
    <dgm:cxn modelId="{D8B3CB89-6557-44EF-8627-ED753AF538F0}" type="presParOf" srcId="{0878A817-7177-4399-BF54-1F9FD24A5814}" destId="{033CD475-2B31-4B6A-9928-D4C7E55BDA9D}" srcOrd="1" destOrd="0" presId="urn:microsoft.com/office/officeart/2005/8/layout/vList2"/>
    <dgm:cxn modelId="{3BC7BB6D-6C0F-47FA-89A4-191559079716}" type="presParOf" srcId="{0878A817-7177-4399-BF54-1F9FD24A5814}" destId="{775905ED-E758-4FCA-86DC-D0A04BD00D19}" srcOrd="2" destOrd="0" presId="urn:microsoft.com/office/officeart/2005/8/layout/vList2"/>
    <dgm:cxn modelId="{0D8CCA56-E92D-4E2C-A95A-5B339FA51252}" type="presParOf" srcId="{0878A817-7177-4399-BF54-1F9FD24A5814}" destId="{EB14BE6F-8084-4FD5-92A3-F89DECCD13A2}" srcOrd="3" destOrd="0" presId="urn:microsoft.com/office/officeart/2005/8/layout/vList2"/>
    <dgm:cxn modelId="{18657D2D-0754-4430-9B81-98E13CB57255}" type="presParOf" srcId="{0878A817-7177-4399-BF54-1F9FD24A5814}" destId="{6CC50985-7034-4E45-BB76-3CED2982A964}" srcOrd="4" destOrd="0" presId="urn:microsoft.com/office/officeart/2005/8/layout/vList2"/>
    <dgm:cxn modelId="{2A12F504-68E6-45EA-9091-C3EF77B0011D}" type="presParOf" srcId="{0878A817-7177-4399-BF54-1F9FD24A5814}" destId="{39769BA8-3624-408F-9919-C8DE6C084E57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A1760F-2487-4452-825C-B050DFAF75EB}" type="doc">
      <dgm:prSet loTypeId="urn:microsoft.com/office/officeart/2005/8/layout/list1" loCatId="list" qsTypeId="urn:microsoft.com/office/officeart/2005/8/quickstyle/3d1" qsCatId="3D" csTypeId="urn:microsoft.com/office/officeart/2005/8/colors/colorful2" csCatId="colorful" phldr="1"/>
      <dgm:spPr/>
    </dgm:pt>
    <dgm:pt modelId="{04E289B3-962C-46BD-95AB-B2B1E3A11DDD}">
      <dgm:prSet phldrT="[Text]" custT="1"/>
      <dgm:spPr/>
      <dgm:t>
        <a:bodyPr/>
        <a:lstStyle/>
        <a:p>
          <a:r>
            <a:rPr lang="ms-MY" sz="200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rPr>
            <a:t>al-Quran bukannya rekaan baginda SAW </a:t>
          </a:r>
          <a:endParaRPr lang="en-US" sz="2000" dirty="0">
            <a:ln>
              <a:solidFill>
                <a:sysClr val="windowText" lastClr="000000"/>
              </a:solidFill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oper Black" panose="0208090404030B020404" pitchFamily="18" charset="0"/>
            <a:cs typeface="Arial" panose="020B0604020202020204" pitchFamily="34" charset="0"/>
          </a:endParaRPr>
        </a:p>
      </dgm:t>
    </dgm:pt>
    <dgm:pt modelId="{EBD28800-E578-425F-9E7C-8678EC7119DE}" type="parTrans" cxnId="{0E6E1695-10E7-40B5-A312-720E3BF9080A}">
      <dgm:prSet/>
      <dgm:spPr/>
      <dgm:t>
        <a:bodyPr/>
        <a:lstStyle/>
        <a:p>
          <a:endParaRPr lang="en-US">
            <a:ln>
              <a:solidFill>
                <a:sysClr val="windowText" lastClr="000000"/>
              </a:solidFill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7BD232-B444-4D11-B066-BDD5BA686916}" type="sibTrans" cxnId="{0E6E1695-10E7-40B5-A312-720E3BF9080A}">
      <dgm:prSet/>
      <dgm:spPr/>
      <dgm:t>
        <a:bodyPr/>
        <a:lstStyle/>
        <a:p>
          <a:endParaRPr lang="en-US">
            <a:ln>
              <a:solidFill>
                <a:sysClr val="windowText" lastClr="000000"/>
              </a:solidFill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D83DDC-37D2-4E0F-8772-E249AD4B75CC}">
      <dgm:prSet phldrT="[Text]" custT="1"/>
      <dgm:spPr>
        <a:gradFill rotWithShape="0">
          <a:gsLst>
            <a:gs pos="0">
              <a:srgbClr val="0000FF"/>
            </a:gs>
            <a:gs pos="78000">
              <a:schemeClr val="accent2">
                <a:hueOff val="383163"/>
                <a:satOff val="-6257"/>
                <a:lumOff val="392"/>
                <a:alphaOff val="0"/>
                <a:shade val="100000"/>
                <a:satMod val="110000"/>
                <a:lumMod val="100000"/>
              </a:schemeClr>
            </a:gs>
          </a:gsLst>
        </a:gradFill>
      </dgm:spPr>
      <dgm:t>
        <a:bodyPr/>
        <a:lstStyle/>
        <a:p>
          <a:pPr algn="just"/>
          <a:r>
            <a:rPr lang="ms-MY" sz="2000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rPr>
            <a:t>proses tarbiyah ummah yang unggul ke arah pembentukan generasi umat Islam yang kukuh</a:t>
          </a:r>
          <a:endParaRPr lang="en-US" sz="2000" dirty="0">
            <a:ln>
              <a:solidFill>
                <a:sysClr val="windowText" lastClr="000000"/>
              </a:solidFill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oper Black" panose="0208090404030B020404" pitchFamily="18" charset="0"/>
            <a:cs typeface="Arial" panose="020B0604020202020204" pitchFamily="34" charset="0"/>
          </a:endParaRPr>
        </a:p>
      </dgm:t>
    </dgm:pt>
    <dgm:pt modelId="{EA2525F7-DC47-4A58-A29D-8B06B396789F}" type="parTrans" cxnId="{DD80F9B2-87B0-43AF-A09C-2700A8A7667B}">
      <dgm:prSet/>
      <dgm:spPr/>
      <dgm:t>
        <a:bodyPr/>
        <a:lstStyle/>
        <a:p>
          <a:endParaRPr lang="en-US">
            <a:ln>
              <a:solidFill>
                <a:sysClr val="windowText" lastClr="000000"/>
              </a:solidFill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133B43-4460-4950-AD35-7F048875767D}" type="sibTrans" cxnId="{DD80F9B2-87B0-43AF-A09C-2700A8A7667B}">
      <dgm:prSet/>
      <dgm:spPr/>
      <dgm:t>
        <a:bodyPr/>
        <a:lstStyle/>
        <a:p>
          <a:endParaRPr lang="en-US">
            <a:ln>
              <a:solidFill>
                <a:sysClr val="windowText" lastClr="000000"/>
              </a:solidFill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7E7132-7C54-4851-B332-58C23F1AE0D5}">
      <dgm:prSet phldrT="[Text]" custT="1"/>
      <dgm:spPr>
        <a:gradFill rotWithShape="0">
          <a:gsLst>
            <a:gs pos="0">
              <a:srgbClr val="559E12"/>
            </a:gs>
            <a:gs pos="78000">
              <a:schemeClr val="accent2">
                <a:hueOff val="766327"/>
                <a:satOff val="-12515"/>
                <a:lumOff val="784"/>
                <a:alphaOff val="0"/>
                <a:shade val="100000"/>
                <a:satMod val="110000"/>
                <a:lumMod val="100000"/>
              </a:schemeClr>
            </a:gs>
          </a:gsLst>
        </a:gradFill>
      </dgm:spPr>
      <dgm:t>
        <a:bodyPr/>
        <a:lstStyle/>
        <a:p>
          <a:pPr algn="just"/>
          <a:r>
            <a:rPr lang="ms-MY" sz="2000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rPr>
            <a:t>al Quran mampu dibaca dan dihayati isi kandungannya walau berbeza bangsa, negara dan pertuturan</a:t>
          </a:r>
          <a:endParaRPr lang="en-US" sz="2000" dirty="0">
            <a:ln>
              <a:solidFill>
                <a:sysClr val="windowText" lastClr="000000"/>
              </a:solidFill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oper Black" panose="0208090404030B020404" pitchFamily="18" charset="0"/>
            <a:cs typeface="Arial" panose="020B0604020202020204" pitchFamily="34" charset="0"/>
          </a:endParaRPr>
        </a:p>
      </dgm:t>
    </dgm:pt>
    <dgm:pt modelId="{333EC98E-34D5-43D6-8A6F-1A14498574C6}" type="parTrans" cxnId="{45280239-31EC-4A66-805E-C3370FDFAAA6}">
      <dgm:prSet/>
      <dgm:spPr/>
      <dgm:t>
        <a:bodyPr/>
        <a:lstStyle/>
        <a:p>
          <a:endParaRPr lang="en-US">
            <a:ln>
              <a:solidFill>
                <a:sysClr val="windowText" lastClr="000000"/>
              </a:solidFill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2956E3-057D-4F3D-A38A-EF1E74F48215}" type="sibTrans" cxnId="{45280239-31EC-4A66-805E-C3370FDFAAA6}">
      <dgm:prSet/>
      <dgm:spPr/>
      <dgm:t>
        <a:bodyPr/>
        <a:lstStyle/>
        <a:p>
          <a:endParaRPr lang="en-US">
            <a:ln>
              <a:solidFill>
                <a:sysClr val="windowText" lastClr="000000"/>
              </a:solidFill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3E95B3-160D-48F1-838E-2A4C22C3CDCA}">
      <dgm:prSet phldrT="[Text]" custT="1"/>
      <dgm:spPr>
        <a:gradFill rotWithShape="0">
          <a:gsLst>
            <a:gs pos="0">
              <a:srgbClr val="00FF00"/>
            </a:gs>
            <a:gs pos="78000">
              <a:schemeClr val="accent2">
                <a:hueOff val="1149490"/>
                <a:satOff val="-18772"/>
                <a:lumOff val="1176"/>
                <a:alphaOff val="0"/>
                <a:shade val="100000"/>
                <a:satMod val="110000"/>
                <a:lumMod val="100000"/>
              </a:schemeClr>
            </a:gs>
          </a:gsLst>
        </a:gradFill>
      </dgm:spPr>
      <dgm:t>
        <a:bodyPr/>
        <a:lstStyle/>
        <a:p>
          <a:pPr algn="just"/>
          <a:r>
            <a:rPr lang="ms-MY" sz="2000" b="1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rPr>
            <a:t>penawar buat kehidupan umat Islam yang inginkan rahmat di dunia dan akhirat</a:t>
          </a:r>
          <a:endParaRPr lang="en-US" sz="2000" b="1" dirty="0">
            <a:ln>
              <a:solidFill>
                <a:sysClr val="windowText" lastClr="000000"/>
              </a:solidFill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oper Black" panose="0208090404030B020404" pitchFamily="18" charset="0"/>
            <a:cs typeface="Arial" panose="020B0604020202020204" pitchFamily="34" charset="0"/>
          </a:endParaRPr>
        </a:p>
      </dgm:t>
    </dgm:pt>
    <dgm:pt modelId="{DE203BEC-A77B-465D-A659-BDFD8C282D10}" type="parTrans" cxnId="{AF65ABE3-A70A-4A65-A8CB-66AF880F2C8F}">
      <dgm:prSet/>
      <dgm:spPr/>
      <dgm:t>
        <a:bodyPr/>
        <a:lstStyle/>
        <a:p>
          <a:endParaRPr lang="en-US">
            <a:ln>
              <a:solidFill>
                <a:sysClr val="windowText" lastClr="000000"/>
              </a:solidFill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4FB708-1A71-4F2F-95AF-1CB4645FF657}" type="sibTrans" cxnId="{AF65ABE3-A70A-4A65-A8CB-66AF880F2C8F}">
      <dgm:prSet/>
      <dgm:spPr/>
      <dgm:t>
        <a:bodyPr/>
        <a:lstStyle/>
        <a:p>
          <a:endParaRPr lang="en-US">
            <a:ln>
              <a:solidFill>
                <a:sysClr val="windowText" lastClr="000000"/>
              </a:solidFill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5B57AF5-30D5-4DC6-8E2F-DFF7DB691FB0}" type="pres">
      <dgm:prSet presAssocID="{6AA1760F-2487-4452-825C-B050DFAF75EB}" presName="linear" presStyleCnt="0">
        <dgm:presLayoutVars>
          <dgm:dir/>
          <dgm:animLvl val="lvl"/>
          <dgm:resizeHandles val="exact"/>
        </dgm:presLayoutVars>
      </dgm:prSet>
      <dgm:spPr/>
    </dgm:pt>
    <dgm:pt modelId="{BE8698DA-82CA-4C76-8B4E-6A1D42BE3AC1}" type="pres">
      <dgm:prSet presAssocID="{04E289B3-962C-46BD-95AB-B2B1E3A11DDD}" presName="parentLin" presStyleCnt="0"/>
      <dgm:spPr/>
    </dgm:pt>
    <dgm:pt modelId="{21525960-D215-4B81-B4E6-2E8ABADB79E4}" type="pres">
      <dgm:prSet presAssocID="{04E289B3-962C-46BD-95AB-B2B1E3A11DDD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6C860B31-BB85-4ED1-8D37-9113098BE0F0}" type="pres">
      <dgm:prSet presAssocID="{04E289B3-962C-46BD-95AB-B2B1E3A11DDD}" presName="parentText" presStyleLbl="node1" presStyleIdx="0" presStyleCnt="4" custScaleX="13781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3F7585-58C8-48E5-8E07-375843996DC9}" type="pres">
      <dgm:prSet presAssocID="{04E289B3-962C-46BD-95AB-B2B1E3A11DDD}" presName="negativeSpace" presStyleCnt="0"/>
      <dgm:spPr/>
    </dgm:pt>
    <dgm:pt modelId="{1C665F8D-24B8-4FFD-8658-707C4546BEDA}" type="pres">
      <dgm:prSet presAssocID="{04E289B3-962C-46BD-95AB-B2B1E3A11DDD}" presName="childText" presStyleLbl="conFgAcc1" presStyleIdx="0" presStyleCnt="4">
        <dgm:presLayoutVars>
          <dgm:bulletEnabled val="1"/>
        </dgm:presLayoutVars>
      </dgm:prSet>
      <dgm:spPr/>
    </dgm:pt>
    <dgm:pt modelId="{C02528B4-3250-4741-8485-4DCD1BD179AB}" type="pres">
      <dgm:prSet presAssocID="{AA7BD232-B444-4D11-B066-BDD5BA686916}" presName="spaceBetweenRectangles" presStyleCnt="0"/>
      <dgm:spPr/>
    </dgm:pt>
    <dgm:pt modelId="{9615948C-73F9-4B83-A1EE-417D9D430E59}" type="pres">
      <dgm:prSet presAssocID="{D6D83DDC-37D2-4E0F-8772-E249AD4B75CC}" presName="parentLin" presStyleCnt="0"/>
      <dgm:spPr/>
    </dgm:pt>
    <dgm:pt modelId="{BD3ECAB4-270F-44A5-910D-4D46FE9BAAA8}" type="pres">
      <dgm:prSet presAssocID="{D6D83DDC-37D2-4E0F-8772-E249AD4B75CC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1CBB07C2-DC36-4281-877F-86DA86EB29B5}" type="pres">
      <dgm:prSet presAssocID="{D6D83DDC-37D2-4E0F-8772-E249AD4B75CC}" presName="parentText" presStyleLbl="node1" presStyleIdx="1" presStyleCnt="4" custScaleX="13781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AACDCC-8453-4AC7-AC58-437C898ECE8E}" type="pres">
      <dgm:prSet presAssocID="{D6D83DDC-37D2-4E0F-8772-E249AD4B75CC}" presName="negativeSpace" presStyleCnt="0"/>
      <dgm:spPr/>
    </dgm:pt>
    <dgm:pt modelId="{1D1F1B80-4E25-4CEF-AEA2-FEFA56C0E135}" type="pres">
      <dgm:prSet presAssocID="{D6D83DDC-37D2-4E0F-8772-E249AD4B75CC}" presName="childText" presStyleLbl="conFgAcc1" presStyleIdx="1" presStyleCnt="4">
        <dgm:presLayoutVars>
          <dgm:bulletEnabled val="1"/>
        </dgm:presLayoutVars>
      </dgm:prSet>
      <dgm:spPr/>
    </dgm:pt>
    <dgm:pt modelId="{3EFD6E7D-72AE-4A49-8895-5E2816B8593E}" type="pres">
      <dgm:prSet presAssocID="{86133B43-4460-4950-AD35-7F048875767D}" presName="spaceBetweenRectangles" presStyleCnt="0"/>
      <dgm:spPr/>
    </dgm:pt>
    <dgm:pt modelId="{9E8A68C6-D3B7-4A72-9D17-040C2A80FA58}" type="pres">
      <dgm:prSet presAssocID="{727E7132-7C54-4851-B332-58C23F1AE0D5}" presName="parentLin" presStyleCnt="0"/>
      <dgm:spPr/>
    </dgm:pt>
    <dgm:pt modelId="{334C157E-B755-41C3-A40C-8CF2C77FEE9C}" type="pres">
      <dgm:prSet presAssocID="{727E7132-7C54-4851-B332-58C23F1AE0D5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9395B675-E0B6-48B4-90EA-34436071812A}" type="pres">
      <dgm:prSet presAssocID="{727E7132-7C54-4851-B332-58C23F1AE0D5}" presName="parentText" presStyleLbl="node1" presStyleIdx="2" presStyleCnt="4" custScaleX="13781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5E3034-D031-41A5-B3B5-62671C6197C1}" type="pres">
      <dgm:prSet presAssocID="{727E7132-7C54-4851-B332-58C23F1AE0D5}" presName="negativeSpace" presStyleCnt="0"/>
      <dgm:spPr/>
    </dgm:pt>
    <dgm:pt modelId="{21838197-D92E-4827-9DC4-ADE78C94F090}" type="pres">
      <dgm:prSet presAssocID="{727E7132-7C54-4851-B332-58C23F1AE0D5}" presName="childText" presStyleLbl="conFgAcc1" presStyleIdx="2" presStyleCnt="4">
        <dgm:presLayoutVars>
          <dgm:bulletEnabled val="1"/>
        </dgm:presLayoutVars>
      </dgm:prSet>
      <dgm:spPr/>
    </dgm:pt>
    <dgm:pt modelId="{E4831436-DA34-4900-8DF5-59D3E8BA1047}" type="pres">
      <dgm:prSet presAssocID="{B32956E3-057D-4F3D-A38A-EF1E74F48215}" presName="spaceBetweenRectangles" presStyleCnt="0"/>
      <dgm:spPr/>
    </dgm:pt>
    <dgm:pt modelId="{0EB6C700-8404-4250-85C0-F102D47DC483}" type="pres">
      <dgm:prSet presAssocID="{D33E95B3-160D-48F1-838E-2A4C22C3CDCA}" presName="parentLin" presStyleCnt="0"/>
      <dgm:spPr/>
    </dgm:pt>
    <dgm:pt modelId="{87BAC705-130F-47B7-ACFC-EC39829F311B}" type="pres">
      <dgm:prSet presAssocID="{D33E95B3-160D-48F1-838E-2A4C22C3CDCA}" presName="parentLeftMargin" presStyleLbl="node1" presStyleIdx="2" presStyleCnt="4"/>
      <dgm:spPr/>
    </dgm:pt>
    <dgm:pt modelId="{757687B2-B34D-4EF1-A459-E73CDC8DD5BB}" type="pres">
      <dgm:prSet presAssocID="{D33E95B3-160D-48F1-838E-2A4C22C3CDCA}" presName="parentText" presStyleLbl="node1" presStyleIdx="3" presStyleCnt="4" custScaleX="13781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ABB6F7-C918-4B33-B758-51FCBDFA4D0F}" type="pres">
      <dgm:prSet presAssocID="{D33E95B3-160D-48F1-838E-2A4C22C3CDCA}" presName="negativeSpace" presStyleCnt="0"/>
      <dgm:spPr/>
    </dgm:pt>
    <dgm:pt modelId="{19AD8D76-A042-4ED1-997C-18F89D89978B}" type="pres">
      <dgm:prSet presAssocID="{D33E95B3-160D-48F1-838E-2A4C22C3CDC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5E88D683-586F-43BE-BEF0-063369F05F2E}" type="presOf" srcId="{04E289B3-962C-46BD-95AB-B2B1E3A11DDD}" destId="{21525960-D215-4B81-B4E6-2E8ABADB79E4}" srcOrd="0" destOrd="0" presId="urn:microsoft.com/office/officeart/2005/8/layout/list1"/>
    <dgm:cxn modelId="{9C036167-6256-4D00-949A-C90B4EFDFDF3}" type="presOf" srcId="{6AA1760F-2487-4452-825C-B050DFAF75EB}" destId="{D5B57AF5-30D5-4DC6-8E2F-DFF7DB691FB0}" srcOrd="0" destOrd="0" presId="urn:microsoft.com/office/officeart/2005/8/layout/list1"/>
    <dgm:cxn modelId="{2BAF67FF-9816-4A6D-A1A6-BB113C97F12B}" type="presOf" srcId="{727E7132-7C54-4851-B332-58C23F1AE0D5}" destId="{9395B675-E0B6-48B4-90EA-34436071812A}" srcOrd="1" destOrd="0" presId="urn:microsoft.com/office/officeart/2005/8/layout/list1"/>
    <dgm:cxn modelId="{58A233D2-42EA-45DB-BB52-EC6543C5C495}" type="presOf" srcId="{D6D83DDC-37D2-4E0F-8772-E249AD4B75CC}" destId="{1CBB07C2-DC36-4281-877F-86DA86EB29B5}" srcOrd="1" destOrd="0" presId="urn:microsoft.com/office/officeart/2005/8/layout/list1"/>
    <dgm:cxn modelId="{529D6871-3455-4EF8-8D2B-43A9527D680A}" type="presOf" srcId="{D6D83DDC-37D2-4E0F-8772-E249AD4B75CC}" destId="{BD3ECAB4-270F-44A5-910D-4D46FE9BAAA8}" srcOrd="0" destOrd="0" presId="urn:microsoft.com/office/officeart/2005/8/layout/list1"/>
    <dgm:cxn modelId="{AF65ABE3-A70A-4A65-A8CB-66AF880F2C8F}" srcId="{6AA1760F-2487-4452-825C-B050DFAF75EB}" destId="{D33E95B3-160D-48F1-838E-2A4C22C3CDCA}" srcOrd="3" destOrd="0" parTransId="{DE203BEC-A77B-465D-A659-BDFD8C282D10}" sibTransId="{104FB708-1A71-4F2F-95AF-1CB4645FF657}"/>
    <dgm:cxn modelId="{CC0EE111-97DD-439A-AD39-10E47F9A0F85}" type="presOf" srcId="{D33E95B3-160D-48F1-838E-2A4C22C3CDCA}" destId="{757687B2-B34D-4EF1-A459-E73CDC8DD5BB}" srcOrd="1" destOrd="0" presId="urn:microsoft.com/office/officeart/2005/8/layout/list1"/>
    <dgm:cxn modelId="{1D41D724-FA94-4F16-B9AA-EF86C73A0542}" type="presOf" srcId="{04E289B3-962C-46BD-95AB-B2B1E3A11DDD}" destId="{6C860B31-BB85-4ED1-8D37-9113098BE0F0}" srcOrd="1" destOrd="0" presId="urn:microsoft.com/office/officeart/2005/8/layout/list1"/>
    <dgm:cxn modelId="{0E6E1695-10E7-40B5-A312-720E3BF9080A}" srcId="{6AA1760F-2487-4452-825C-B050DFAF75EB}" destId="{04E289B3-962C-46BD-95AB-B2B1E3A11DDD}" srcOrd="0" destOrd="0" parTransId="{EBD28800-E578-425F-9E7C-8678EC7119DE}" sibTransId="{AA7BD232-B444-4D11-B066-BDD5BA686916}"/>
    <dgm:cxn modelId="{45280239-31EC-4A66-805E-C3370FDFAAA6}" srcId="{6AA1760F-2487-4452-825C-B050DFAF75EB}" destId="{727E7132-7C54-4851-B332-58C23F1AE0D5}" srcOrd="2" destOrd="0" parTransId="{333EC98E-34D5-43D6-8A6F-1A14498574C6}" sibTransId="{B32956E3-057D-4F3D-A38A-EF1E74F48215}"/>
    <dgm:cxn modelId="{5D7B2F6C-05CD-4682-8F1D-08040C0AFC66}" type="presOf" srcId="{727E7132-7C54-4851-B332-58C23F1AE0D5}" destId="{334C157E-B755-41C3-A40C-8CF2C77FEE9C}" srcOrd="0" destOrd="0" presId="urn:microsoft.com/office/officeart/2005/8/layout/list1"/>
    <dgm:cxn modelId="{DD80F9B2-87B0-43AF-A09C-2700A8A7667B}" srcId="{6AA1760F-2487-4452-825C-B050DFAF75EB}" destId="{D6D83DDC-37D2-4E0F-8772-E249AD4B75CC}" srcOrd="1" destOrd="0" parTransId="{EA2525F7-DC47-4A58-A29D-8B06B396789F}" sibTransId="{86133B43-4460-4950-AD35-7F048875767D}"/>
    <dgm:cxn modelId="{6D2DE229-5133-44FC-A02F-88D82F32DDE6}" type="presOf" srcId="{D33E95B3-160D-48F1-838E-2A4C22C3CDCA}" destId="{87BAC705-130F-47B7-ACFC-EC39829F311B}" srcOrd="0" destOrd="0" presId="urn:microsoft.com/office/officeart/2005/8/layout/list1"/>
    <dgm:cxn modelId="{51B9953D-10C8-43E0-86A6-0387CBAA278C}" type="presParOf" srcId="{D5B57AF5-30D5-4DC6-8E2F-DFF7DB691FB0}" destId="{BE8698DA-82CA-4C76-8B4E-6A1D42BE3AC1}" srcOrd="0" destOrd="0" presId="urn:microsoft.com/office/officeart/2005/8/layout/list1"/>
    <dgm:cxn modelId="{CE3E8522-B949-4E44-9C4D-7BE1DB2899CB}" type="presParOf" srcId="{BE8698DA-82CA-4C76-8B4E-6A1D42BE3AC1}" destId="{21525960-D215-4B81-B4E6-2E8ABADB79E4}" srcOrd="0" destOrd="0" presId="urn:microsoft.com/office/officeart/2005/8/layout/list1"/>
    <dgm:cxn modelId="{03465109-D676-402D-B789-FD9645FEFB9B}" type="presParOf" srcId="{BE8698DA-82CA-4C76-8B4E-6A1D42BE3AC1}" destId="{6C860B31-BB85-4ED1-8D37-9113098BE0F0}" srcOrd="1" destOrd="0" presId="urn:microsoft.com/office/officeart/2005/8/layout/list1"/>
    <dgm:cxn modelId="{19108B7D-2F80-4841-A84B-6E724AC2C60F}" type="presParOf" srcId="{D5B57AF5-30D5-4DC6-8E2F-DFF7DB691FB0}" destId="{483F7585-58C8-48E5-8E07-375843996DC9}" srcOrd="1" destOrd="0" presId="urn:microsoft.com/office/officeart/2005/8/layout/list1"/>
    <dgm:cxn modelId="{AF7AB229-3805-40C6-A27B-10C414777919}" type="presParOf" srcId="{D5B57AF5-30D5-4DC6-8E2F-DFF7DB691FB0}" destId="{1C665F8D-24B8-4FFD-8658-707C4546BEDA}" srcOrd="2" destOrd="0" presId="urn:microsoft.com/office/officeart/2005/8/layout/list1"/>
    <dgm:cxn modelId="{A629E107-4545-4E3A-971E-A98742784EA2}" type="presParOf" srcId="{D5B57AF5-30D5-4DC6-8E2F-DFF7DB691FB0}" destId="{C02528B4-3250-4741-8485-4DCD1BD179AB}" srcOrd="3" destOrd="0" presId="urn:microsoft.com/office/officeart/2005/8/layout/list1"/>
    <dgm:cxn modelId="{3ACDCA99-763B-4494-ADDB-7F6F60072769}" type="presParOf" srcId="{D5B57AF5-30D5-4DC6-8E2F-DFF7DB691FB0}" destId="{9615948C-73F9-4B83-A1EE-417D9D430E59}" srcOrd="4" destOrd="0" presId="urn:microsoft.com/office/officeart/2005/8/layout/list1"/>
    <dgm:cxn modelId="{212C9BB7-1FD3-4914-B49D-BBB72F74DC40}" type="presParOf" srcId="{9615948C-73F9-4B83-A1EE-417D9D430E59}" destId="{BD3ECAB4-270F-44A5-910D-4D46FE9BAAA8}" srcOrd="0" destOrd="0" presId="urn:microsoft.com/office/officeart/2005/8/layout/list1"/>
    <dgm:cxn modelId="{7FA22C66-E6DB-4B82-86A4-4BCDE510CA80}" type="presParOf" srcId="{9615948C-73F9-4B83-A1EE-417D9D430E59}" destId="{1CBB07C2-DC36-4281-877F-86DA86EB29B5}" srcOrd="1" destOrd="0" presId="urn:microsoft.com/office/officeart/2005/8/layout/list1"/>
    <dgm:cxn modelId="{8E11B566-C731-44F3-8A18-552A2338F8C7}" type="presParOf" srcId="{D5B57AF5-30D5-4DC6-8E2F-DFF7DB691FB0}" destId="{A4AACDCC-8453-4AC7-AC58-437C898ECE8E}" srcOrd="5" destOrd="0" presId="urn:microsoft.com/office/officeart/2005/8/layout/list1"/>
    <dgm:cxn modelId="{081C82A2-0812-4536-B0D9-AAB5F64AA32C}" type="presParOf" srcId="{D5B57AF5-30D5-4DC6-8E2F-DFF7DB691FB0}" destId="{1D1F1B80-4E25-4CEF-AEA2-FEFA56C0E135}" srcOrd="6" destOrd="0" presId="urn:microsoft.com/office/officeart/2005/8/layout/list1"/>
    <dgm:cxn modelId="{7AAC12F2-15A0-4BA4-B1DE-C8DF06F65B52}" type="presParOf" srcId="{D5B57AF5-30D5-4DC6-8E2F-DFF7DB691FB0}" destId="{3EFD6E7D-72AE-4A49-8895-5E2816B8593E}" srcOrd="7" destOrd="0" presId="urn:microsoft.com/office/officeart/2005/8/layout/list1"/>
    <dgm:cxn modelId="{DB5126AB-6B7E-4DA7-86CE-E8C5A2082129}" type="presParOf" srcId="{D5B57AF5-30D5-4DC6-8E2F-DFF7DB691FB0}" destId="{9E8A68C6-D3B7-4A72-9D17-040C2A80FA58}" srcOrd="8" destOrd="0" presId="urn:microsoft.com/office/officeart/2005/8/layout/list1"/>
    <dgm:cxn modelId="{7616D8A5-B564-4D94-B857-AE3EDE559D47}" type="presParOf" srcId="{9E8A68C6-D3B7-4A72-9D17-040C2A80FA58}" destId="{334C157E-B755-41C3-A40C-8CF2C77FEE9C}" srcOrd="0" destOrd="0" presId="urn:microsoft.com/office/officeart/2005/8/layout/list1"/>
    <dgm:cxn modelId="{89A3D57C-169E-4BEF-8EAC-1F8116EBA8E6}" type="presParOf" srcId="{9E8A68C6-D3B7-4A72-9D17-040C2A80FA58}" destId="{9395B675-E0B6-48B4-90EA-34436071812A}" srcOrd="1" destOrd="0" presId="urn:microsoft.com/office/officeart/2005/8/layout/list1"/>
    <dgm:cxn modelId="{68BBDDD3-A201-418E-8D36-42DE5B51F964}" type="presParOf" srcId="{D5B57AF5-30D5-4DC6-8E2F-DFF7DB691FB0}" destId="{075E3034-D031-41A5-B3B5-62671C6197C1}" srcOrd="9" destOrd="0" presId="urn:microsoft.com/office/officeart/2005/8/layout/list1"/>
    <dgm:cxn modelId="{1F3DB457-3053-44BE-A305-43878977D7A2}" type="presParOf" srcId="{D5B57AF5-30D5-4DC6-8E2F-DFF7DB691FB0}" destId="{21838197-D92E-4827-9DC4-ADE78C94F090}" srcOrd="10" destOrd="0" presId="urn:microsoft.com/office/officeart/2005/8/layout/list1"/>
    <dgm:cxn modelId="{D11EDF34-0761-40C2-B337-AA3BFB2A7D3D}" type="presParOf" srcId="{D5B57AF5-30D5-4DC6-8E2F-DFF7DB691FB0}" destId="{E4831436-DA34-4900-8DF5-59D3E8BA1047}" srcOrd="11" destOrd="0" presId="urn:microsoft.com/office/officeart/2005/8/layout/list1"/>
    <dgm:cxn modelId="{4F80C016-869E-4EE7-8441-0C0566335470}" type="presParOf" srcId="{D5B57AF5-30D5-4DC6-8E2F-DFF7DB691FB0}" destId="{0EB6C700-8404-4250-85C0-F102D47DC483}" srcOrd="12" destOrd="0" presId="urn:microsoft.com/office/officeart/2005/8/layout/list1"/>
    <dgm:cxn modelId="{90CDDD4B-7CB0-49D5-85C3-9237BC939F4C}" type="presParOf" srcId="{0EB6C700-8404-4250-85C0-F102D47DC483}" destId="{87BAC705-130F-47B7-ACFC-EC39829F311B}" srcOrd="0" destOrd="0" presId="urn:microsoft.com/office/officeart/2005/8/layout/list1"/>
    <dgm:cxn modelId="{E45C513B-AC05-46BC-A2D2-78AB4A4F05F4}" type="presParOf" srcId="{0EB6C700-8404-4250-85C0-F102D47DC483}" destId="{757687B2-B34D-4EF1-A459-E73CDC8DD5BB}" srcOrd="1" destOrd="0" presId="urn:microsoft.com/office/officeart/2005/8/layout/list1"/>
    <dgm:cxn modelId="{D213267F-7FA8-4950-B117-4C039E41B369}" type="presParOf" srcId="{D5B57AF5-30D5-4DC6-8E2F-DFF7DB691FB0}" destId="{49ABB6F7-C918-4B33-B758-51FCBDFA4D0F}" srcOrd="13" destOrd="0" presId="urn:microsoft.com/office/officeart/2005/8/layout/list1"/>
    <dgm:cxn modelId="{947336A1-9BA8-4DC2-A477-86E000488471}" type="presParOf" srcId="{D5B57AF5-30D5-4DC6-8E2F-DFF7DB691FB0}" destId="{19AD8D76-A042-4ED1-997C-18F89D89978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5616586-1AC3-4013-8E71-93206D3B8136}" type="doc">
      <dgm:prSet loTypeId="urn:microsoft.com/office/officeart/2008/layout/VerticalAccentList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453D48B4-8095-4B22-AF62-018CC4B9CBCE}">
      <dgm:prSet phldrT="[Text]"/>
      <dgm:spPr/>
      <dgm:t>
        <a:bodyPr/>
        <a:lstStyle/>
        <a:p>
          <a:r>
            <a:rPr lang="ms-MY" dirty="0" smtClean="0">
              <a:latin typeface="Berlin Sans FB" pitchFamily="34" charset="0"/>
            </a:rPr>
            <a:t>anasir-anasir yang cuba meruntuhkan syiar Islam</a:t>
          </a:r>
          <a:endParaRPr lang="en-US" dirty="0"/>
        </a:p>
      </dgm:t>
    </dgm:pt>
    <dgm:pt modelId="{4B839EE0-9D38-4D1F-A37A-51AD3198F465}" type="parTrans" cxnId="{05DBF22A-E4FE-4A84-B27C-7662FC7B9CA8}">
      <dgm:prSet/>
      <dgm:spPr/>
      <dgm:t>
        <a:bodyPr/>
        <a:lstStyle/>
        <a:p>
          <a:endParaRPr lang="en-US"/>
        </a:p>
      </dgm:t>
    </dgm:pt>
    <dgm:pt modelId="{9D140828-E477-4785-9B17-43C45FF9B2F3}" type="sibTrans" cxnId="{05DBF22A-E4FE-4A84-B27C-7662FC7B9CA8}">
      <dgm:prSet/>
      <dgm:spPr/>
      <dgm:t>
        <a:bodyPr/>
        <a:lstStyle/>
        <a:p>
          <a:endParaRPr lang="en-US"/>
        </a:p>
      </dgm:t>
    </dgm:pt>
    <dgm:pt modelId="{C48576DA-9629-41FC-A00F-8C244D911A97}">
      <dgm:prSet phldrT="[Text]"/>
      <dgm:spPr/>
      <dgm:t>
        <a:bodyPr/>
        <a:lstStyle/>
        <a:p>
          <a:r>
            <a:rPr lang="ms-MY" dirty="0" smtClean="0">
              <a:latin typeface="Berlin Sans FB" pitchFamily="34" charset="0"/>
            </a:rPr>
            <a:t>merosak dan memecah belahkan perpaduan</a:t>
          </a:r>
          <a:endParaRPr lang="en-US" dirty="0"/>
        </a:p>
      </dgm:t>
    </dgm:pt>
    <dgm:pt modelId="{070E8E5A-0D48-4C76-BC9C-E6DBFAF50D48}" type="parTrans" cxnId="{B84460FB-EA00-4022-9E72-7EBECEA6114F}">
      <dgm:prSet/>
      <dgm:spPr/>
      <dgm:t>
        <a:bodyPr/>
        <a:lstStyle/>
        <a:p>
          <a:endParaRPr lang="en-US"/>
        </a:p>
      </dgm:t>
    </dgm:pt>
    <dgm:pt modelId="{3FEA9112-6807-45A6-A6F3-C985DF43CC53}" type="sibTrans" cxnId="{B84460FB-EA00-4022-9E72-7EBECEA6114F}">
      <dgm:prSet/>
      <dgm:spPr/>
      <dgm:t>
        <a:bodyPr/>
        <a:lstStyle/>
        <a:p>
          <a:endParaRPr lang="en-US"/>
        </a:p>
      </dgm:t>
    </dgm:pt>
    <dgm:pt modelId="{10EED073-8C08-4D0B-9842-2489068BCEB9}">
      <dgm:prSet phldrT="[Text]"/>
      <dgm:spPr/>
      <dgm:t>
        <a:bodyPr/>
        <a:lstStyle/>
        <a:p>
          <a:r>
            <a:rPr lang="ms-MY" dirty="0" smtClean="0">
              <a:solidFill>
                <a:srgbClr val="002060"/>
              </a:solidFill>
              <a:latin typeface="Berlin Sans FB" pitchFamily="34" charset="0"/>
            </a:rPr>
            <a:t>serangan pemikiran</a:t>
          </a:r>
          <a:endParaRPr lang="en-US" dirty="0"/>
        </a:p>
      </dgm:t>
    </dgm:pt>
    <dgm:pt modelId="{41C9E09B-23C6-4294-99A4-3F0417A1C602}" type="parTrans" cxnId="{7BC32C49-D899-4FE7-BD42-77162B40B1AF}">
      <dgm:prSet/>
      <dgm:spPr/>
      <dgm:t>
        <a:bodyPr/>
        <a:lstStyle/>
        <a:p>
          <a:endParaRPr lang="en-US"/>
        </a:p>
      </dgm:t>
    </dgm:pt>
    <dgm:pt modelId="{6B72BD8E-240D-4F5F-8E46-4639FD129E7C}" type="sibTrans" cxnId="{7BC32C49-D899-4FE7-BD42-77162B40B1AF}">
      <dgm:prSet/>
      <dgm:spPr/>
      <dgm:t>
        <a:bodyPr/>
        <a:lstStyle/>
        <a:p>
          <a:endParaRPr lang="en-US"/>
        </a:p>
      </dgm:t>
    </dgm:pt>
    <dgm:pt modelId="{A1C1DC80-D276-447C-9879-4A81C1F677E9}">
      <dgm:prSet phldrT="[Text]"/>
      <dgm:spPr/>
      <dgm:t>
        <a:bodyPr/>
        <a:lstStyle/>
        <a:p>
          <a:r>
            <a:rPr lang="ms-MY" dirty="0" smtClean="0">
              <a:solidFill>
                <a:srgbClr val="002060"/>
              </a:solidFill>
              <a:latin typeface="Berlin Sans FB" pitchFamily="34" charset="0"/>
            </a:rPr>
            <a:t>hilang jalan ke arah takwa </a:t>
          </a:r>
          <a:endParaRPr lang="en-US" dirty="0"/>
        </a:p>
      </dgm:t>
    </dgm:pt>
    <dgm:pt modelId="{95934939-D533-426B-9B65-00D530D57DDC}" type="parTrans" cxnId="{EEB90E14-F445-4A5C-A017-0382BD6DD557}">
      <dgm:prSet/>
      <dgm:spPr/>
      <dgm:t>
        <a:bodyPr/>
        <a:lstStyle/>
        <a:p>
          <a:endParaRPr lang="en-US"/>
        </a:p>
      </dgm:t>
    </dgm:pt>
    <dgm:pt modelId="{58FBC4D4-D4AF-4406-98AB-E3A2EA929F90}" type="sibTrans" cxnId="{EEB90E14-F445-4A5C-A017-0382BD6DD557}">
      <dgm:prSet/>
      <dgm:spPr/>
      <dgm:t>
        <a:bodyPr/>
        <a:lstStyle/>
        <a:p>
          <a:endParaRPr lang="en-US"/>
        </a:p>
      </dgm:t>
    </dgm:pt>
    <dgm:pt modelId="{C449C261-F177-4ADC-8983-66FD624EDE7C}" type="pres">
      <dgm:prSet presAssocID="{75616586-1AC3-4013-8E71-93206D3B8136}" presName="Name0" presStyleCnt="0">
        <dgm:presLayoutVars>
          <dgm:chMax/>
          <dgm:chPref/>
          <dgm:dir/>
        </dgm:presLayoutVars>
      </dgm:prSet>
      <dgm:spPr/>
    </dgm:pt>
    <dgm:pt modelId="{C27897A8-8EE5-4A97-9549-4BFE419AD7A1}" type="pres">
      <dgm:prSet presAssocID="{453D48B4-8095-4B22-AF62-018CC4B9CBCE}" presName="parenttextcomposite" presStyleCnt="0"/>
      <dgm:spPr/>
    </dgm:pt>
    <dgm:pt modelId="{3B7DCE81-FDA3-4FAD-88E3-3A067859A50C}" type="pres">
      <dgm:prSet presAssocID="{453D48B4-8095-4B22-AF62-018CC4B9CBCE}" presName="parenttext" presStyleLbl="revTx" presStyleIdx="0" presStyleCnt="4">
        <dgm:presLayoutVars>
          <dgm:chMax/>
          <dgm:chPref val="2"/>
          <dgm:bulletEnabled val="1"/>
        </dgm:presLayoutVars>
      </dgm:prSet>
      <dgm:spPr/>
    </dgm:pt>
    <dgm:pt modelId="{422E3653-80EA-4C47-8140-52CEB8F09A63}" type="pres">
      <dgm:prSet presAssocID="{453D48B4-8095-4B22-AF62-018CC4B9CBCE}" presName="parallelogramComposite" presStyleCnt="0"/>
      <dgm:spPr/>
    </dgm:pt>
    <dgm:pt modelId="{2C0D5026-7504-484C-AAA4-8BF3084BF687}" type="pres">
      <dgm:prSet presAssocID="{453D48B4-8095-4B22-AF62-018CC4B9CBCE}" presName="parallelogram1" presStyleLbl="alignNode1" presStyleIdx="0" presStyleCnt="28"/>
      <dgm:spPr/>
    </dgm:pt>
    <dgm:pt modelId="{A3175490-DF8C-4B0C-9EE4-D152E141B395}" type="pres">
      <dgm:prSet presAssocID="{453D48B4-8095-4B22-AF62-018CC4B9CBCE}" presName="parallelogram2" presStyleLbl="alignNode1" presStyleIdx="1" presStyleCnt="28"/>
      <dgm:spPr/>
    </dgm:pt>
    <dgm:pt modelId="{842AFA59-0B37-4CBC-8B0F-C8D79EA1886E}" type="pres">
      <dgm:prSet presAssocID="{453D48B4-8095-4B22-AF62-018CC4B9CBCE}" presName="parallelogram3" presStyleLbl="alignNode1" presStyleIdx="2" presStyleCnt="28"/>
      <dgm:spPr/>
    </dgm:pt>
    <dgm:pt modelId="{121BD956-A7D6-4B01-BF1F-8057F486579D}" type="pres">
      <dgm:prSet presAssocID="{453D48B4-8095-4B22-AF62-018CC4B9CBCE}" presName="parallelogram4" presStyleLbl="alignNode1" presStyleIdx="3" presStyleCnt="28"/>
      <dgm:spPr/>
    </dgm:pt>
    <dgm:pt modelId="{60AA0B7E-A52A-4838-9B17-2AAFF3F3C088}" type="pres">
      <dgm:prSet presAssocID="{453D48B4-8095-4B22-AF62-018CC4B9CBCE}" presName="parallelogram5" presStyleLbl="alignNode1" presStyleIdx="4" presStyleCnt="28"/>
      <dgm:spPr/>
    </dgm:pt>
    <dgm:pt modelId="{86B37F1D-7093-463B-8FF5-6675F0CCA89A}" type="pres">
      <dgm:prSet presAssocID="{453D48B4-8095-4B22-AF62-018CC4B9CBCE}" presName="parallelogram6" presStyleLbl="alignNode1" presStyleIdx="5" presStyleCnt="28"/>
      <dgm:spPr/>
    </dgm:pt>
    <dgm:pt modelId="{84AA99D9-6758-4B40-8132-0191C3B5003F}" type="pres">
      <dgm:prSet presAssocID="{453D48B4-8095-4B22-AF62-018CC4B9CBCE}" presName="parallelogram7" presStyleLbl="alignNode1" presStyleIdx="6" presStyleCnt="28"/>
      <dgm:spPr/>
    </dgm:pt>
    <dgm:pt modelId="{85E20D98-3224-47BD-9242-CDF96B80D829}" type="pres">
      <dgm:prSet presAssocID="{9D140828-E477-4785-9B17-43C45FF9B2F3}" presName="sibTrans" presStyleCnt="0"/>
      <dgm:spPr/>
    </dgm:pt>
    <dgm:pt modelId="{EA9CA118-A00B-4E09-98FB-8EB8493E2942}" type="pres">
      <dgm:prSet presAssocID="{C48576DA-9629-41FC-A00F-8C244D911A97}" presName="parenttextcomposite" presStyleCnt="0"/>
      <dgm:spPr/>
    </dgm:pt>
    <dgm:pt modelId="{A56D244B-6B41-4C14-AFC4-ED13B7322DC0}" type="pres">
      <dgm:prSet presAssocID="{C48576DA-9629-41FC-A00F-8C244D911A97}" presName="parenttext" presStyleLbl="revTx" presStyleIdx="1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FE7A3-9219-4740-B123-DB719F8DEBF4}" type="pres">
      <dgm:prSet presAssocID="{C48576DA-9629-41FC-A00F-8C244D911A97}" presName="parallelogramComposite" presStyleCnt="0"/>
      <dgm:spPr/>
    </dgm:pt>
    <dgm:pt modelId="{DE8C14F6-F5EF-4D6A-8457-5DD9F4F93738}" type="pres">
      <dgm:prSet presAssocID="{C48576DA-9629-41FC-A00F-8C244D911A97}" presName="parallelogram1" presStyleLbl="alignNode1" presStyleIdx="7" presStyleCnt="28"/>
      <dgm:spPr/>
    </dgm:pt>
    <dgm:pt modelId="{BF8BDEDC-9E9A-424A-A59E-BAD63F21EE29}" type="pres">
      <dgm:prSet presAssocID="{C48576DA-9629-41FC-A00F-8C244D911A97}" presName="parallelogram2" presStyleLbl="alignNode1" presStyleIdx="8" presStyleCnt="28"/>
      <dgm:spPr/>
    </dgm:pt>
    <dgm:pt modelId="{0C48A392-7A2E-4A20-B231-5769DAE40071}" type="pres">
      <dgm:prSet presAssocID="{C48576DA-9629-41FC-A00F-8C244D911A97}" presName="parallelogram3" presStyleLbl="alignNode1" presStyleIdx="9" presStyleCnt="28"/>
      <dgm:spPr/>
    </dgm:pt>
    <dgm:pt modelId="{685C8097-7D19-4CD4-89DC-6D26C4915DDC}" type="pres">
      <dgm:prSet presAssocID="{C48576DA-9629-41FC-A00F-8C244D911A97}" presName="parallelogram4" presStyleLbl="alignNode1" presStyleIdx="10" presStyleCnt="28"/>
      <dgm:spPr/>
    </dgm:pt>
    <dgm:pt modelId="{820E12DE-5F77-43B5-85B8-B355C293FDD4}" type="pres">
      <dgm:prSet presAssocID="{C48576DA-9629-41FC-A00F-8C244D911A97}" presName="parallelogram5" presStyleLbl="alignNode1" presStyleIdx="11" presStyleCnt="28"/>
      <dgm:spPr/>
    </dgm:pt>
    <dgm:pt modelId="{6ED6304D-55AB-44DF-9A37-F977432A81D8}" type="pres">
      <dgm:prSet presAssocID="{C48576DA-9629-41FC-A00F-8C244D911A97}" presName="parallelogram6" presStyleLbl="alignNode1" presStyleIdx="12" presStyleCnt="28"/>
      <dgm:spPr/>
    </dgm:pt>
    <dgm:pt modelId="{C216317E-F857-4A95-B7A6-D60D7CBD1684}" type="pres">
      <dgm:prSet presAssocID="{C48576DA-9629-41FC-A00F-8C244D911A97}" presName="parallelogram7" presStyleLbl="alignNode1" presStyleIdx="13" presStyleCnt="28"/>
      <dgm:spPr/>
    </dgm:pt>
    <dgm:pt modelId="{683019D0-5A57-4CB8-803C-9ED46B0180B5}" type="pres">
      <dgm:prSet presAssocID="{3FEA9112-6807-45A6-A6F3-C985DF43CC53}" presName="sibTrans" presStyleCnt="0"/>
      <dgm:spPr/>
    </dgm:pt>
    <dgm:pt modelId="{2052585C-5314-4FFE-B769-C1EE09A69CA3}" type="pres">
      <dgm:prSet presAssocID="{10EED073-8C08-4D0B-9842-2489068BCEB9}" presName="parenttextcomposite" presStyleCnt="0"/>
      <dgm:spPr/>
    </dgm:pt>
    <dgm:pt modelId="{35235E47-5A0C-4FDD-A25F-29406A894256}" type="pres">
      <dgm:prSet presAssocID="{10EED073-8C08-4D0B-9842-2489068BCEB9}" presName="parenttext" presStyleLbl="revTx" presStyleIdx="2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8DAA8-9B54-4AA4-AF2F-84B450917232}" type="pres">
      <dgm:prSet presAssocID="{10EED073-8C08-4D0B-9842-2489068BCEB9}" presName="parallelogramComposite" presStyleCnt="0"/>
      <dgm:spPr/>
    </dgm:pt>
    <dgm:pt modelId="{1BCB06D2-6838-49BC-B6CE-C825496F5EF6}" type="pres">
      <dgm:prSet presAssocID="{10EED073-8C08-4D0B-9842-2489068BCEB9}" presName="parallelogram1" presStyleLbl="alignNode1" presStyleIdx="14" presStyleCnt="28"/>
      <dgm:spPr/>
    </dgm:pt>
    <dgm:pt modelId="{3FDF646A-B1FC-4F33-B455-FA3E46CCF829}" type="pres">
      <dgm:prSet presAssocID="{10EED073-8C08-4D0B-9842-2489068BCEB9}" presName="parallelogram2" presStyleLbl="alignNode1" presStyleIdx="15" presStyleCnt="28"/>
      <dgm:spPr/>
    </dgm:pt>
    <dgm:pt modelId="{B8E714DC-ECEF-4F16-B661-3E1CAEC974A5}" type="pres">
      <dgm:prSet presAssocID="{10EED073-8C08-4D0B-9842-2489068BCEB9}" presName="parallelogram3" presStyleLbl="alignNode1" presStyleIdx="16" presStyleCnt="28"/>
      <dgm:spPr/>
    </dgm:pt>
    <dgm:pt modelId="{25BBD4AE-743F-480C-A1E8-338777E96556}" type="pres">
      <dgm:prSet presAssocID="{10EED073-8C08-4D0B-9842-2489068BCEB9}" presName="parallelogram4" presStyleLbl="alignNode1" presStyleIdx="17" presStyleCnt="28"/>
      <dgm:spPr/>
    </dgm:pt>
    <dgm:pt modelId="{C9EB7B0B-DBF2-4B42-AF93-153FA76771A7}" type="pres">
      <dgm:prSet presAssocID="{10EED073-8C08-4D0B-9842-2489068BCEB9}" presName="parallelogram5" presStyleLbl="alignNode1" presStyleIdx="18" presStyleCnt="28"/>
      <dgm:spPr/>
    </dgm:pt>
    <dgm:pt modelId="{1929CB02-6018-4B9E-BC4E-66519D82833E}" type="pres">
      <dgm:prSet presAssocID="{10EED073-8C08-4D0B-9842-2489068BCEB9}" presName="parallelogram6" presStyleLbl="alignNode1" presStyleIdx="19" presStyleCnt="28"/>
      <dgm:spPr/>
    </dgm:pt>
    <dgm:pt modelId="{F8BBF9D8-0B31-409A-836D-09BB37399D58}" type="pres">
      <dgm:prSet presAssocID="{10EED073-8C08-4D0B-9842-2489068BCEB9}" presName="parallelogram7" presStyleLbl="alignNode1" presStyleIdx="20" presStyleCnt="28"/>
      <dgm:spPr/>
    </dgm:pt>
    <dgm:pt modelId="{411403B3-8838-40E4-AA24-A5B58BA249D8}" type="pres">
      <dgm:prSet presAssocID="{6B72BD8E-240D-4F5F-8E46-4639FD129E7C}" presName="sibTrans" presStyleCnt="0"/>
      <dgm:spPr/>
    </dgm:pt>
    <dgm:pt modelId="{076AF7B1-FA1F-4E1F-9D80-F77F7D6553C2}" type="pres">
      <dgm:prSet presAssocID="{A1C1DC80-D276-447C-9879-4A81C1F677E9}" presName="parenttextcomposite" presStyleCnt="0"/>
      <dgm:spPr/>
    </dgm:pt>
    <dgm:pt modelId="{0355A451-6939-4ABA-B6DB-D6C6E657B8D0}" type="pres">
      <dgm:prSet presAssocID="{A1C1DC80-D276-447C-9879-4A81C1F677E9}" presName="parenttext" presStyleLbl="revTx" presStyleIdx="3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0A6EE2-80EA-49C4-9C76-BDDB22157B28}" type="pres">
      <dgm:prSet presAssocID="{A1C1DC80-D276-447C-9879-4A81C1F677E9}" presName="parallelogramComposite" presStyleCnt="0"/>
      <dgm:spPr/>
    </dgm:pt>
    <dgm:pt modelId="{81AA5F3D-0093-4EB4-BFB1-19696170BE98}" type="pres">
      <dgm:prSet presAssocID="{A1C1DC80-D276-447C-9879-4A81C1F677E9}" presName="parallelogram1" presStyleLbl="alignNode1" presStyleIdx="21" presStyleCnt="28"/>
      <dgm:spPr/>
    </dgm:pt>
    <dgm:pt modelId="{E15627DF-49B0-470A-93FE-C95A1308E0AD}" type="pres">
      <dgm:prSet presAssocID="{A1C1DC80-D276-447C-9879-4A81C1F677E9}" presName="parallelogram2" presStyleLbl="alignNode1" presStyleIdx="22" presStyleCnt="28"/>
      <dgm:spPr/>
    </dgm:pt>
    <dgm:pt modelId="{635A49E0-9A47-41EF-81F5-25F700E7C6AD}" type="pres">
      <dgm:prSet presAssocID="{A1C1DC80-D276-447C-9879-4A81C1F677E9}" presName="parallelogram3" presStyleLbl="alignNode1" presStyleIdx="23" presStyleCnt="28"/>
      <dgm:spPr/>
    </dgm:pt>
    <dgm:pt modelId="{C9A5DC55-A48E-4289-994C-70BD395BA93E}" type="pres">
      <dgm:prSet presAssocID="{A1C1DC80-D276-447C-9879-4A81C1F677E9}" presName="parallelogram4" presStyleLbl="alignNode1" presStyleIdx="24" presStyleCnt="28"/>
      <dgm:spPr/>
    </dgm:pt>
    <dgm:pt modelId="{DAB8A36A-4DAC-4C42-8203-AA0C30C695F7}" type="pres">
      <dgm:prSet presAssocID="{A1C1DC80-D276-447C-9879-4A81C1F677E9}" presName="parallelogram5" presStyleLbl="alignNode1" presStyleIdx="25" presStyleCnt="28"/>
      <dgm:spPr/>
    </dgm:pt>
    <dgm:pt modelId="{6FF82424-6974-451E-A3E9-4E9B452DA891}" type="pres">
      <dgm:prSet presAssocID="{A1C1DC80-D276-447C-9879-4A81C1F677E9}" presName="parallelogram6" presStyleLbl="alignNode1" presStyleIdx="26" presStyleCnt="28"/>
      <dgm:spPr/>
    </dgm:pt>
    <dgm:pt modelId="{304BA2BE-8599-4874-8850-6C356A170C1D}" type="pres">
      <dgm:prSet presAssocID="{A1C1DC80-D276-447C-9879-4A81C1F677E9}" presName="parallelogram7" presStyleLbl="alignNode1" presStyleIdx="27" presStyleCnt="28"/>
      <dgm:spPr/>
    </dgm:pt>
  </dgm:ptLst>
  <dgm:cxnLst>
    <dgm:cxn modelId="{7BC32C49-D899-4FE7-BD42-77162B40B1AF}" srcId="{75616586-1AC3-4013-8E71-93206D3B8136}" destId="{10EED073-8C08-4D0B-9842-2489068BCEB9}" srcOrd="2" destOrd="0" parTransId="{41C9E09B-23C6-4294-99A4-3F0417A1C602}" sibTransId="{6B72BD8E-240D-4F5F-8E46-4639FD129E7C}"/>
    <dgm:cxn modelId="{EEB90E14-F445-4A5C-A017-0382BD6DD557}" srcId="{75616586-1AC3-4013-8E71-93206D3B8136}" destId="{A1C1DC80-D276-447C-9879-4A81C1F677E9}" srcOrd="3" destOrd="0" parTransId="{95934939-D533-426B-9B65-00D530D57DDC}" sibTransId="{58FBC4D4-D4AF-4406-98AB-E3A2EA929F90}"/>
    <dgm:cxn modelId="{528D4B46-0454-4DBC-92A1-884E690E48DE}" type="presOf" srcId="{75616586-1AC3-4013-8E71-93206D3B8136}" destId="{C449C261-F177-4ADC-8983-66FD624EDE7C}" srcOrd="0" destOrd="0" presId="urn:microsoft.com/office/officeart/2008/layout/VerticalAccentList"/>
    <dgm:cxn modelId="{ACF985C6-FCC5-4B90-BF1F-CD1D7C7EF9FF}" type="presOf" srcId="{C48576DA-9629-41FC-A00F-8C244D911A97}" destId="{A56D244B-6B41-4C14-AFC4-ED13B7322DC0}" srcOrd="0" destOrd="0" presId="urn:microsoft.com/office/officeart/2008/layout/VerticalAccentList"/>
    <dgm:cxn modelId="{B84460FB-EA00-4022-9E72-7EBECEA6114F}" srcId="{75616586-1AC3-4013-8E71-93206D3B8136}" destId="{C48576DA-9629-41FC-A00F-8C244D911A97}" srcOrd="1" destOrd="0" parTransId="{070E8E5A-0D48-4C76-BC9C-E6DBFAF50D48}" sibTransId="{3FEA9112-6807-45A6-A6F3-C985DF43CC53}"/>
    <dgm:cxn modelId="{F376AF03-E180-4E82-BB1E-7891542B12F8}" type="presOf" srcId="{10EED073-8C08-4D0B-9842-2489068BCEB9}" destId="{35235E47-5A0C-4FDD-A25F-29406A894256}" srcOrd="0" destOrd="0" presId="urn:microsoft.com/office/officeart/2008/layout/VerticalAccentList"/>
    <dgm:cxn modelId="{5092BB10-67F8-4358-ADD4-78A78203DC35}" type="presOf" srcId="{453D48B4-8095-4B22-AF62-018CC4B9CBCE}" destId="{3B7DCE81-FDA3-4FAD-88E3-3A067859A50C}" srcOrd="0" destOrd="0" presId="urn:microsoft.com/office/officeart/2008/layout/VerticalAccentList"/>
    <dgm:cxn modelId="{7D33339C-1F78-4C2A-BA77-8C170637E4D9}" type="presOf" srcId="{A1C1DC80-D276-447C-9879-4A81C1F677E9}" destId="{0355A451-6939-4ABA-B6DB-D6C6E657B8D0}" srcOrd="0" destOrd="0" presId="urn:microsoft.com/office/officeart/2008/layout/VerticalAccentList"/>
    <dgm:cxn modelId="{05DBF22A-E4FE-4A84-B27C-7662FC7B9CA8}" srcId="{75616586-1AC3-4013-8E71-93206D3B8136}" destId="{453D48B4-8095-4B22-AF62-018CC4B9CBCE}" srcOrd="0" destOrd="0" parTransId="{4B839EE0-9D38-4D1F-A37A-51AD3198F465}" sibTransId="{9D140828-E477-4785-9B17-43C45FF9B2F3}"/>
    <dgm:cxn modelId="{0A1620CD-A721-4993-A9A7-591F3F7F1E35}" type="presParOf" srcId="{C449C261-F177-4ADC-8983-66FD624EDE7C}" destId="{C27897A8-8EE5-4A97-9549-4BFE419AD7A1}" srcOrd="0" destOrd="0" presId="urn:microsoft.com/office/officeart/2008/layout/VerticalAccentList"/>
    <dgm:cxn modelId="{4BB5B72F-77B4-46BB-B0AD-DAD8090668B2}" type="presParOf" srcId="{C27897A8-8EE5-4A97-9549-4BFE419AD7A1}" destId="{3B7DCE81-FDA3-4FAD-88E3-3A067859A50C}" srcOrd="0" destOrd="0" presId="urn:microsoft.com/office/officeart/2008/layout/VerticalAccentList"/>
    <dgm:cxn modelId="{6D9E99D6-607D-4572-958C-ADF698006BF8}" type="presParOf" srcId="{C449C261-F177-4ADC-8983-66FD624EDE7C}" destId="{422E3653-80EA-4C47-8140-52CEB8F09A63}" srcOrd="1" destOrd="0" presId="urn:microsoft.com/office/officeart/2008/layout/VerticalAccentList"/>
    <dgm:cxn modelId="{DF9DC1D7-553B-42AC-858B-220BA8CF3283}" type="presParOf" srcId="{422E3653-80EA-4C47-8140-52CEB8F09A63}" destId="{2C0D5026-7504-484C-AAA4-8BF3084BF687}" srcOrd="0" destOrd="0" presId="urn:microsoft.com/office/officeart/2008/layout/VerticalAccentList"/>
    <dgm:cxn modelId="{6009E3A5-2E4E-4413-B2A6-D02C2E2DF347}" type="presParOf" srcId="{422E3653-80EA-4C47-8140-52CEB8F09A63}" destId="{A3175490-DF8C-4B0C-9EE4-D152E141B395}" srcOrd="1" destOrd="0" presId="urn:microsoft.com/office/officeart/2008/layout/VerticalAccentList"/>
    <dgm:cxn modelId="{48FB1FBB-9953-4514-831D-8C531F0E60DC}" type="presParOf" srcId="{422E3653-80EA-4C47-8140-52CEB8F09A63}" destId="{842AFA59-0B37-4CBC-8B0F-C8D79EA1886E}" srcOrd="2" destOrd="0" presId="urn:microsoft.com/office/officeart/2008/layout/VerticalAccentList"/>
    <dgm:cxn modelId="{136621D2-4798-40B0-A225-216DCC810F29}" type="presParOf" srcId="{422E3653-80EA-4C47-8140-52CEB8F09A63}" destId="{121BD956-A7D6-4B01-BF1F-8057F486579D}" srcOrd="3" destOrd="0" presId="urn:microsoft.com/office/officeart/2008/layout/VerticalAccentList"/>
    <dgm:cxn modelId="{F98F729C-39B3-4DE1-947C-C50D1164BB5C}" type="presParOf" srcId="{422E3653-80EA-4C47-8140-52CEB8F09A63}" destId="{60AA0B7E-A52A-4838-9B17-2AAFF3F3C088}" srcOrd="4" destOrd="0" presId="urn:microsoft.com/office/officeart/2008/layout/VerticalAccentList"/>
    <dgm:cxn modelId="{D6318274-83F2-404B-A287-E1B120B2B447}" type="presParOf" srcId="{422E3653-80EA-4C47-8140-52CEB8F09A63}" destId="{86B37F1D-7093-463B-8FF5-6675F0CCA89A}" srcOrd="5" destOrd="0" presId="urn:microsoft.com/office/officeart/2008/layout/VerticalAccentList"/>
    <dgm:cxn modelId="{3B2148DE-E715-4E1B-A5C4-9285F5FC56EE}" type="presParOf" srcId="{422E3653-80EA-4C47-8140-52CEB8F09A63}" destId="{84AA99D9-6758-4B40-8132-0191C3B5003F}" srcOrd="6" destOrd="0" presId="urn:microsoft.com/office/officeart/2008/layout/VerticalAccentList"/>
    <dgm:cxn modelId="{5F567842-1411-47B6-A7F1-E271CB6C7C6A}" type="presParOf" srcId="{C449C261-F177-4ADC-8983-66FD624EDE7C}" destId="{85E20D98-3224-47BD-9242-CDF96B80D829}" srcOrd="2" destOrd="0" presId="urn:microsoft.com/office/officeart/2008/layout/VerticalAccentList"/>
    <dgm:cxn modelId="{FC6267CC-A31E-4E6A-8E94-5F2510C1A052}" type="presParOf" srcId="{C449C261-F177-4ADC-8983-66FD624EDE7C}" destId="{EA9CA118-A00B-4E09-98FB-8EB8493E2942}" srcOrd="3" destOrd="0" presId="urn:microsoft.com/office/officeart/2008/layout/VerticalAccentList"/>
    <dgm:cxn modelId="{B49CBF63-88E5-4C58-BAA8-F23BA7295BD6}" type="presParOf" srcId="{EA9CA118-A00B-4E09-98FB-8EB8493E2942}" destId="{A56D244B-6B41-4C14-AFC4-ED13B7322DC0}" srcOrd="0" destOrd="0" presId="urn:microsoft.com/office/officeart/2008/layout/VerticalAccentList"/>
    <dgm:cxn modelId="{85EEDCC2-85F6-48D9-8506-64F6EE0DE384}" type="presParOf" srcId="{C449C261-F177-4ADC-8983-66FD624EDE7C}" destId="{934FE7A3-9219-4740-B123-DB719F8DEBF4}" srcOrd="4" destOrd="0" presId="urn:microsoft.com/office/officeart/2008/layout/VerticalAccentList"/>
    <dgm:cxn modelId="{8921FE81-460E-447A-97DA-BD69CB8C51D5}" type="presParOf" srcId="{934FE7A3-9219-4740-B123-DB719F8DEBF4}" destId="{DE8C14F6-F5EF-4D6A-8457-5DD9F4F93738}" srcOrd="0" destOrd="0" presId="urn:microsoft.com/office/officeart/2008/layout/VerticalAccentList"/>
    <dgm:cxn modelId="{E9B6537D-A619-4D39-B13D-47BDCF15AD76}" type="presParOf" srcId="{934FE7A3-9219-4740-B123-DB719F8DEBF4}" destId="{BF8BDEDC-9E9A-424A-A59E-BAD63F21EE29}" srcOrd="1" destOrd="0" presId="urn:microsoft.com/office/officeart/2008/layout/VerticalAccentList"/>
    <dgm:cxn modelId="{8BA1F561-1902-40C1-90CF-7BDFEC80C592}" type="presParOf" srcId="{934FE7A3-9219-4740-B123-DB719F8DEBF4}" destId="{0C48A392-7A2E-4A20-B231-5769DAE40071}" srcOrd="2" destOrd="0" presId="urn:microsoft.com/office/officeart/2008/layout/VerticalAccentList"/>
    <dgm:cxn modelId="{94C970E6-E0AE-4A86-A939-E650AA667B7D}" type="presParOf" srcId="{934FE7A3-9219-4740-B123-DB719F8DEBF4}" destId="{685C8097-7D19-4CD4-89DC-6D26C4915DDC}" srcOrd="3" destOrd="0" presId="urn:microsoft.com/office/officeart/2008/layout/VerticalAccentList"/>
    <dgm:cxn modelId="{7685D0BC-5EAE-415E-ABEB-0B4809E352FF}" type="presParOf" srcId="{934FE7A3-9219-4740-B123-DB719F8DEBF4}" destId="{820E12DE-5F77-43B5-85B8-B355C293FDD4}" srcOrd="4" destOrd="0" presId="urn:microsoft.com/office/officeart/2008/layout/VerticalAccentList"/>
    <dgm:cxn modelId="{9007EC75-F821-4249-8B11-6955814B96E9}" type="presParOf" srcId="{934FE7A3-9219-4740-B123-DB719F8DEBF4}" destId="{6ED6304D-55AB-44DF-9A37-F977432A81D8}" srcOrd="5" destOrd="0" presId="urn:microsoft.com/office/officeart/2008/layout/VerticalAccentList"/>
    <dgm:cxn modelId="{0421C067-4ABC-4257-A538-828118A8DE69}" type="presParOf" srcId="{934FE7A3-9219-4740-B123-DB719F8DEBF4}" destId="{C216317E-F857-4A95-B7A6-D60D7CBD1684}" srcOrd="6" destOrd="0" presId="urn:microsoft.com/office/officeart/2008/layout/VerticalAccentList"/>
    <dgm:cxn modelId="{B7A0D8B6-0627-437F-BB11-4F4DC93C5CD4}" type="presParOf" srcId="{C449C261-F177-4ADC-8983-66FD624EDE7C}" destId="{683019D0-5A57-4CB8-803C-9ED46B0180B5}" srcOrd="5" destOrd="0" presId="urn:microsoft.com/office/officeart/2008/layout/VerticalAccentList"/>
    <dgm:cxn modelId="{6DA2F6BB-4642-47A9-87DB-26C3CBB752DD}" type="presParOf" srcId="{C449C261-F177-4ADC-8983-66FD624EDE7C}" destId="{2052585C-5314-4FFE-B769-C1EE09A69CA3}" srcOrd="6" destOrd="0" presId="urn:microsoft.com/office/officeart/2008/layout/VerticalAccentList"/>
    <dgm:cxn modelId="{C6666C30-5F59-4D36-99C0-574C0D7770C9}" type="presParOf" srcId="{2052585C-5314-4FFE-B769-C1EE09A69CA3}" destId="{35235E47-5A0C-4FDD-A25F-29406A894256}" srcOrd="0" destOrd="0" presId="urn:microsoft.com/office/officeart/2008/layout/VerticalAccentList"/>
    <dgm:cxn modelId="{CEE99453-55DD-4A83-ADF0-C359DA716C32}" type="presParOf" srcId="{C449C261-F177-4ADC-8983-66FD624EDE7C}" destId="{8008DAA8-9B54-4AA4-AF2F-84B450917232}" srcOrd="7" destOrd="0" presId="urn:microsoft.com/office/officeart/2008/layout/VerticalAccentList"/>
    <dgm:cxn modelId="{D66E0C39-0AD5-4245-A9AC-B5299DB99AE0}" type="presParOf" srcId="{8008DAA8-9B54-4AA4-AF2F-84B450917232}" destId="{1BCB06D2-6838-49BC-B6CE-C825496F5EF6}" srcOrd="0" destOrd="0" presId="urn:microsoft.com/office/officeart/2008/layout/VerticalAccentList"/>
    <dgm:cxn modelId="{93187CB1-2196-4D3E-B25C-DCA9786C11A6}" type="presParOf" srcId="{8008DAA8-9B54-4AA4-AF2F-84B450917232}" destId="{3FDF646A-B1FC-4F33-B455-FA3E46CCF829}" srcOrd="1" destOrd="0" presId="urn:microsoft.com/office/officeart/2008/layout/VerticalAccentList"/>
    <dgm:cxn modelId="{8007CEF1-BD4E-462F-8886-9D6CB5943B81}" type="presParOf" srcId="{8008DAA8-9B54-4AA4-AF2F-84B450917232}" destId="{B8E714DC-ECEF-4F16-B661-3E1CAEC974A5}" srcOrd="2" destOrd="0" presId="urn:microsoft.com/office/officeart/2008/layout/VerticalAccentList"/>
    <dgm:cxn modelId="{5DC04EDF-4D98-4573-9A29-48BE80AF9A8F}" type="presParOf" srcId="{8008DAA8-9B54-4AA4-AF2F-84B450917232}" destId="{25BBD4AE-743F-480C-A1E8-338777E96556}" srcOrd="3" destOrd="0" presId="urn:microsoft.com/office/officeart/2008/layout/VerticalAccentList"/>
    <dgm:cxn modelId="{8C92236D-A24B-4DE3-B17A-03040261AB45}" type="presParOf" srcId="{8008DAA8-9B54-4AA4-AF2F-84B450917232}" destId="{C9EB7B0B-DBF2-4B42-AF93-153FA76771A7}" srcOrd="4" destOrd="0" presId="urn:microsoft.com/office/officeart/2008/layout/VerticalAccentList"/>
    <dgm:cxn modelId="{92A119DC-B9C4-4442-956F-E6DDE3B8DBF4}" type="presParOf" srcId="{8008DAA8-9B54-4AA4-AF2F-84B450917232}" destId="{1929CB02-6018-4B9E-BC4E-66519D82833E}" srcOrd="5" destOrd="0" presId="urn:microsoft.com/office/officeart/2008/layout/VerticalAccentList"/>
    <dgm:cxn modelId="{9E79253D-DDBC-4245-801C-ACC6A7FFB749}" type="presParOf" srcId="{8008DAA8-9B54-4AA4-AF2F-84B450917232}" destId="{F8BBF9D8-0B31-409A-836D-09BB37399D58}" srcOrd="6" destOrd="0" presId="urn:microsoft.com/office/officeart/2008/layout/VerticalAccentList"/>
    <dgm:cxn modelId="{69F95110-C05B-48E0-9267-37FF02BAA7E9}" type="presParOf" srcId="{C449C261-F177-4ADC-8983-66FD624EDE7C}" destId="{411403B3-8838-40E4-AA24-A5B58BA249D8}" srcOrd="8" destOrd="0" presId="urn:microsoft.com/office/officeart/2008/layout/VerticalAccentList"/>
    <dgm:cxn modelId="{C3974CE4-F142-4C6D-86B9-8212E0A56695}" type="presParOf" srcId="{C449C261-F177-4ADC-8983-66FD624EDE7C}" destId="{076AF7B1-FA1F-4E1F-9D80-F77F7D6553C2}" srcOrd="9" destOrd="0" presId="urn:microsoft.com/office/officeart/2008/layout/VerticalAccentList"/>
    <dgm:cxn modelId="{2DB3C33C-89A5-4495-B9F7-4840904558E7}" type="presParOf" srcId="{076AF7B1-FA1F-4E1F-9D80-F77F7D6553C2}" destId="{0355A451-6939-4ABA-B6DB-D6C6E657B8D0}" srcOrd="0" destOrd="0" presId="urn:microsoft.com/office/officeart/2008/layout/VerticalAccentList"/>
    <dgm:cxn modelId="{25B0D8DA-7F12-43B7-B3F6-2FA6DD638F5F}" type="presParOf" srcId="{C449C261-F177-4ADC-8983-66FD624EDE7C}" destId="{7C0A6EE2-80EA-49C4-9C76-BDDB22157B28}" srcOrd="10" destOrd="0" presId="urn:microsoft.com/office/officeart/2008/layout/VerticalAccentList"/>
    <dgm:cxn modelId="{2B914EF6-2587-46DE-8A5A-355F70B1571B}" type="presParOf" srcId="{7C0A6EE2-80EA-49C4-9C76-BDDB22157B28}" destId="{81AA5F3D-0093-4EB4-BFB1-19696170BE98}" srcOrd="0" destOrd="0" presId="urn:microsoft.com/office/officeart/2008/layout/VerticalAccentList"/>
    <dgm:cxn modelId="{B23D6403-3493-4094-8CC7-E2A66D94D924}" type="presParOf" srcId="{7C0A6EE2-80EA-49C4-9C76-BDDB22157B28}" destId="{E15627DF-49B0-470A-93FE-C95A1308E0AD}" srcOrd="1" destOrd="0" presId="urn:microsoft.com/office/officeart/2008/layout/VerticalAccentList"/>
    <dgm:cxn modelId="{2479BE11-A82C-4090-A71B-F68766BA100B}" type="presParOf" srcId="{7C0A6EE2-80EA-49C4-9C76-BDDB22157B28}" destId="{635A49E0-9A47-41EF-81F5-25F700E7C6AD}" srcOrd="2" destOrd="0" presId="urn:microsoft.com/office/officeart/2008/layout/VerticalAccentList"/>
    <dgm:cxn modelId="{96B96500-15BF-41B5-9C3B-ECACAD3C124F}" type="presParOf" srcId="{7C0A6EE2-80EA-49C4-9C76-BDDB22157B28}" destId="{C9A5DC55-A48E-4289-994C-70BD395BA93E}" srcOrd="3" destOrd="0" presId="urn:microsoft.com/office/officeart/2008/layout/VerticalAccentList"/>
    <dgm:cxn modelId="{73542E35-2B35-437E-8072-F46BCF85EC01}" type="presParOf" srcId="{7C0A6EE2-80EA-49C4-9C76-BDDB22157B28}" destId="{DAB8A36A-4DAC-4C42-8203-AA0C30C695F7}" srcOrd="4" destOrd="0" presId="urn:microsoft.com/office/officeart/2008/layout/VerticalAccentList"/>
    <dgm:cxn modelId="{13327184-F87E-4B05-9AD9-D328916E9798}" type="presParOf" srcId="{7C0A6EE2-80EA-49C4-9C76-BDDB22157B28}" destId="{6FF82424-6974-451E-A3E9-4E9B452DA891}" srcOrd="5" destOrd="0" presId="urn:microsoft.com/office/officeart/2008/layout/VerticalAccentList"/>
    <dgm:cxn modelId="{E6AC4419-7B1E-4B78-87F0-1F363C2EC569}" type="presParOf" srcId="{7C0A6EE2-80EA-49C4-9C76-BDDB22157B28}" destId="{304BA2BE-8599-4874-8850-6C356A170C1D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0CEE070-E973-4C59-A593-9EA3A740EF35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CE6B01B4-E8B9-4836-A799-957C64862B76}">
      <dgm:prSet phldrT="[Text]" custT="1"/>
      <dgm:spPr/>
      <dgm:t>
        <a:bodyPr/>
        <a:lstStyle/>
        <a:p>
          <a:r>
            <a:rPr lang="ms-MY" sz="1800" smtClean="0">
              <a:solidFill>
                <a:srgbClr val="0000FF"/>
              </a:solidFill>
              <a:latin typeface="Cooper Black" panose="0208090404030B020404" pitchFamily="18" charset="0"/>
            </a:rPr>
            <a:t>Tidak menjadi boneka menghancurkan agama dan umat </a:t>
          </a:r>
          <a:endParaRPr lang="en-US" sz="1800" dirty="0">
            <a:solidFill>
              <a:srgbClr val="0000FF"/>
            </a:solidFill>
            <a:latin typeface="Cooper Black" panose="0208090404030B020404" pitchFamily="18" charset="0"/>
          </a:endParaRPr>
        </a:p>
      </dgm:t>
    </dgm:pt>
    <dgm:pt modelId="{D629B12A-15D3-44EA-9205-C85D1314271F}" type="parTrans" cxnId="{E24C07D2-75A3-4DD0-90BA-5961A72660B8}">
      <dgm:prSet/>
      <dgm:spPr/>
      <dgm:t>
        <a:bodyPr/>
        <a:lstStyle/>
        <a:p>
          <a:endParaRPr lang="en-US" sz="2000">
            <a:solidFill>
              <a:srgbClr val="0000FF"/>
            </a:solidFill>
            <a:latin typeface="Cooper Black" panose="0208090404030B020404" pitchFamily="18" charset="0"/>
          </a:endParaRPr>
        </a:p>
      </dgm:t>
    </dgm:pt>
    <dgm:pt modelId="{F6F38765-7A18-4F1F-9B2A-1B3FCAD75792}" type="sibTrans" cxnId="{E24C07D2-75A3-4DD0-90BA-5961A72660B8}">
      <dgm:prSet/>
      <dgm:spPr/>
      <dgm:t>
        <a:bodyPr/>
        <a:lstStyle/>
        <a:p>
          <a:endParaRPr lang="en-US" sz="2000">
            <a:solidFill>
              <a:srgbClr val="0000FF"/>
            </a:solidFill>
            <a:latin typeface="Cooper Black" panose="0208090404030B020404" pitchFamily="18" charset="0"/>
          </a:endParaRPr>
        </a:p>
      </dgm:t>
    </dgm:pt>
    <dgm:pt modelId="{42178FD8-32FA-4F96-BB49-ACB96CEE07F6}">
      <dgm:prSet phldrT="[Text]" custT="1"/>
      <dgm:spPr/>
      <dgm:t>
        <a:bodyPr/>
        <a:lstStyle/>
        <a:p>
          <a:r>
            <a:rPr lang="ms-MY" sz="1800" smtClean="0">
              <a:solidFill>
                <a:srgbClr val="0000FF"/>
              </a:solidFill>
              <a:latin typeface="Cooper Black" panose="0208090404030B020404" pitchFamily="18" charset="0"/>
            </a:rPr>
            <a:t>Tidak mengikut nafsu yang mengatasi akal dan emosi </a:t>
          </a:r>
          <a:endParaRPr lang="en-US" sz="1800" dirty="0">
            <a:solidFill>
              <a:srgbClr val="0000FF"/>
            </a:solidFill>
            <a:latin typeface="Cooper Black" panose="0208090404030B020404" pitchFamily="18" charset="0"/>
          </a:endParaRPr>
        </a:p>
      </dgm:t>
    </dgm:pt>
    <dgm:pt modelId="{B07F901D-0ABF-4708-8469-94F7E7F7FAC2}" type="parTrans" cxnId="{F78C8A37-E658-47A3-84B7-CA3794F02B64}">
      <dgm:prSet/>
      <dgm:spPr/>
      <dgm:t>
        <a:bodyPr/>
        <a:lstStyle/>
        <a:p>
          <a:endParaRPr lang="en-US" sz="2000">
            <a:solidFill>
              <a:srgbClr val="0000FF"/>
            </a:solidFill>
            <a:latin typeface="Cooper Black" panose="0208090404030B020404" pitchFamily="18" charset="0"/>
          </a:endParaRPr>
        </a:p>
      </dgm:t>
    </dgm:pt>
    <dgm:pt modelId="{8A531604-7AF9-4E7E-A6FF-692364812E2E}" type="sibTrans" cxnId="{F78C8A37-E658-47A3-84B7-CA3794F02B64}">
      <dgm:prSet/>
      <dgm:spPr/>
      <dgm:t>
        <a:bodyPr/>
        <a:lstStyle/>
        <a:p>
          <a:endParaRPr lang="en-US" sz="2000">
            <a:solidFill>
              <a:srgbClr val="0000FF"/>
            </a:solidFill>
            <a:latin typeface="Cooper Black" panose="0208090404030B020404" pitchFamily="18" charset="0"/>
          </a:endParaRPr>
        </a:p>
      </dgm:t>
    </dgm:pt>
    <dgm:pt modelId="{8A2375E8-CFA7-4BD2-B65F-B30A96622A49}">
      <dgm:prSet phldrT="[Text]" custT="1"/>
      <dgm:spPr/>
      <dgm:t>
        <a:bodyPr/>
        <a:lstStyle/>
        <a:p>
          <a:r>
            <a:rPr lang="ms-MY" sz="1800" dirty="0" smtClean="0">
              <a:solidFill>
                <a:srgbClr val="0000FF"/>
              </a:solidFill>
              <a:latin typeface="Cooper Black" panose="0208090404030B020404" pitchFamily="18" charset="0"/>
            </a:rPr>
            <a:t>Tidak melanggar hukum agama dan undang-undang negara</a:t>
          </a:r>
          <a:endParaRPr lang="en-US" sz="1800" dirty="0">
            <a:solidFill>
              <a:srgbClr val="0000FF"/>
            </a:solidFill>
            <a:latin typeface="Cooper Black" panose="0208090404030B020404" pitchFamily="18" charset="0"/>
          </a:endParaRPr>
        </a:p>
      </dgm:t>
    </dgm:pt>
    <dgm:pt modelId="{D4D70C67-5ECE-4ACA-B018-90DCC3E56EBA}" type="parTrans" cxnId="{2DAAB302-F02F-421B-B37F-84B7B2D63AD2}">
      <dgm:prSet/>
      <dgm:spPr/>
      <dgm:t>
        <a:bodyPr/>
        <a:lstStyle/>
        <a:p>
          <a:endParaRPr lang="en-US" sz="2000">
            <a:solidFill>
              <a:srgbClr val="0000FF"/>
            </a:solidFill>
            <a:latin typeface="Cooper Black" panose="0208090404030B020404" pitchFamily="18" charset="0"/>
          </a:endParaRPr>
        </a:p>
      </dgm:t>
    </dgm:pt>
    <dgm:pt modelId="{0560E2FD-DD3C-467B-BE6F-19C7A1F4F353}" type="sibTrans" cxnId="{2DAAB302-F02F-421B-B37F-84B7B2D63AD2}">
      <dgm:prSet/>
      <dgm:spPr/>
      <dgm:t>
        <a:bodyPr/>
        <a:lstStyle/>
        <a:p>
          <a:endParaRPr lang="en-US" sz="2000">
            <a:solidFill>
              <a:srgbClr val="0000FF"/>
            </a:solidFill>
            <a:latin typeface="Cooper Black" panose="0208090404030B020404" pitchFamily="18" charset="0"/>
          </a:endParaRPr>
        </a:p>
      </dgm:t>
    </dgm:pt>
    <dgm:pt modelId="{96D59B54-4366-4D46-89DE-D96938E9F5F0}" type="pres">
      <dgm:prSet presAssocID="{20CEE070-E973-4C59-A593-9EA3A740EF35}" presName="Name0" presStyleCnt="0">
        <dgm:presLayoutVars>
          <dgm:chMax/>
          <dgm:chPref/>
          <dgm:dir/>
        </dgm:presLayoutVars>
      </dgm:prSet>
      <dgm:spPr/>
    </dgm:pt>
    <dgm:pt modelId="{85C4A0A9-F4C4-480B-8299-DA01A2945E9B}" type="pres">
      <dgm:prSet presAssocID="{CE6B01B4-E8B9-4836-A799-957C64862B76}" presName="composite" presStyleCnt="0">
        <dgm:presLayoutVars>
          <dgm:chMax val="1"/>
          <dgm:chPref val="1"/>
        </dgm:presLayoutVars>
      </dgm:prSet>
      <dgm:spPr/>
    </dgm:pt>
    <dgm:pt modelId="{17A472A1-6128-44AB-894C-3E70BBC199A2}" type="pres">
      <dgm:prSet presAssocID="{CE6B01B4-E8B9-4836-A799-957C64862B76}" presName="Accent" presStyleLbl="trAlignAcc1" presStyleIdx="0" presStyleCnt="3" custScaleY="152817">
        <dgm:presLayoutVars>
          <dgm:chMax val="0"/>
          <dgm:chPref val="0"/>
        </dgm:presLayoutVars>
      </dgm:prSet>
      <dgm:spPr/>
    </dgm:pt>
    <dgm:pt modelId="{9CB0E1D1-8836-427C-AFB5-7042C07896D8}" type="pres">
      <dgm:prSet presAssocID="{CE6B01B4-E8B9-4836-A799-957C64862B76}" presName="Image" presStyleLbl="alignImgPlace1" presStyleIdx="0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59E1F6D3-B9EF-4481-8E85-F3406D3458B0}" type="pres">
      <dgm:prSet presAssocID="{CE6B01B4-E8B9-4836-A799-957C64862B76}" presName="ChildComposite" presStyleCnt="0"/>
      <dgm:spPr/>
    </dgm:pt>
    <dgm:pt modelId="{A593DEF3-14D9-4D5F-88C1-6F6CF4E124E8}" type="pres">
      <dgm:prSet presAssocID="{CE6B01B4-E8B9-4836-A799-957C64862B76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562DB1A-0906-4200-85CB-A80673F9F6CD}" type="pres">
      <dgm:prSet presAssocID="{CE6B01B4-E8B9-4836-A799-957C64862B76}" presName="Parent" presStyleLbl="revTx" presStyleIdx="0" presStyleCnt="3" custScaleY="218310" custLinFactNeighborX="-2167" custLinFactNeighborY="41732">
        <dgm:presLayoutVars>
          <dgm:chMax val="1"/>
          <dgm:chPref val="0"/>
          <dgm:bulletEnabled val="1"/>
        </dgm:presLayoutVars>
      </dgm:prSet>
      <dgm:spPr/>
    </dgm:pt>
    <dgm:pt modelId="{BAAA42DA-F958-46EA-8587-EC95C7895EFE}" type="pres">
      <dgm:prSet presAssocID="{F6F38765-7A18-4F1F-9B2A-1B3FCAD75792}" presName="sibTrans" presStyleCnt="0"/>
      <dgm:spPr/>
    </dgm:pt>
    <dgm:pt modelId="{50D47DA9-77BA-4150-97C6-9C0AE5966FC3}" type="pres">
      <dgm:prSet presAssocID="{42178FD8-32FA-4F96-BB49-ACB96CEE07F6}" presName="composite" presStyleCnt="0">
        <dgm:presLayoutVars>
          <dgm:chMax val="1"/>
          <dgm:chPref val="1"/>
        </dgm:presLayoutVars>
      </dgm:prSet>
      <dgm:spPr/>
    </dgm:pt>
    <dgm:pt modelId="{3F098A4B-409A-4A0D-97CD-3E168D1B3068}" type="pres">
      <dgm:prSet presAssocID="{42178FD8-32FA-4F96-BB49-ACB96CEE07F6}" presName="Accent" presStyleLbl="trAlignAcc1" presStyleIdx="1" presStyleCnt="3" custScaleY="149408">
        <dgm:presLayoutVars>
          <dgm:chMax val="0"/>
          <dgm:chPref val="0"/>
        </dgm:presLayoutVars>
      </dgm:prSet>
      <dgm:spPr/>
    </dgm:pt>
    <dgm:pt modelId="{9EDA17A5-35EB-4833-8407-92795E4F3C63}" type="pres">
      <dgm:prSet presAssocID="{42178FD8-32FA-4F96-BB49-ACB96CEE07F6}" presName="Image" presStyleLbl="alignImgPlace1" presStyleIdx="1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B21B5EAD-A68D-478D-967A-6FAAB64C31C8}" type="pres">
      <dgm:prSet presAssocID="{42178FD8-32FA-4F96-BB49-ACB96CEE07F6}" presName="ChildComposite" presStyleCnt="0"/>
      <dgm:spPr/>
    </dgm:pt>
    <dgm:pt modelId="{90D3FCF8-86D6-469A-9399-894AA6DCBB48}" type="pres">
      <dgm:prSet presAssocID="{42178FD8-32FA-4F96-BB49-ACB96CEE07F6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72E04DC-A975-4D59-9F48-5F540B28F5CD}" type="pres">
      <dgm:prSet presAssocID="{42178FD8-32FA-4F96-BB49-ACB96CEE07F6}" presName="Parent" presStyleLbl="revTx" presStyleIdx="1" presStyleCnt="3" custLinFactNeighborY="59155">
        <dgm:presLayoutVars>
          <dgm:chMax val="1"/>
          <dgm:chPref val="0"/>
          <dgm:bulletEnabled val="1"/>
        </dgm:presLayoutVars>
      </dgm:prSet>
      <dgm:spPr/>
    </dgm:pt>
    <dgm:pt modelId="{1949E84F-5BEB-4B3E-B2A7-8427ACFF0D8D}" type="pres">
      <dgm:prSet presAssocID="{8A531604-7AF9-4E7E-A6FF-692364812E2E}" presName="sibTrans" presStyleCnt="0"/>
      <dgm:spPr/>
    </dgm:pt>
    <dgm:pt modelId="{88E6CAB5-914B-4801-B4A2-23534BD17D55}" type="pres">
      <dgm:prSet presAssocID="{8A2375E8-CFA7-4BD2-B65F-B30A96622A49}" presName="composite" presStyleCnt="0">
        <dgm:presLayoutVars>
          <dgm:chMax val="1"/>
          <dgm:chPref val="1"/>
        </dgm:presLayoutVars>
      </dgm:prSet>
      <dgm:spPr/>
    </dgm:pt>
    <dgm:pt modelId="{EECC98FD-BC2C-4522-8349-5CAD2568A1B1}" type="pres">
      <dgm:prSet presAssocID="{8A2375E8-CFA7-4BD2-B65F-B30A96622A49}" presName="Accent" presStyleLbl="trAlignAcc1" presStyleIdx="2" presStyleCnt="3" custScaleY="149408">
        <dgm:presLayoutVars>
          <dgm:chMax val="0"/>
          <dgm:chPref val="0"/>
        </dgm:presLayoutVars>
      </dgm:prSet>
      <dgm:spPr/>
    </dgm:pt>
    <dgm:pt modelId="{EA6AC238-E570-46AB-88CD-C9AE29E219D9}" type="pres">
      <dgm:prSet presAssocID="{8A2375E8-CFA7-4BD2-B65F-B30A96622A49}" presName="Image" presStyleLbl="alignImgPlace1" presStyleIdx="2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D7044696-87F9-4ABF-A5CB-6EB5D6C479A9}" type="pres">
      <dgm:prSet presAssocID="{8A2375E8-CFA7-4BD2-B65F-B30A96622A49}" presName="ChildComposite" presStyleCnt="0"/>
      <dgm:spPr/>
    </dgm:pt>
    <dgm:pt modelId="{0AE33074-5CAA-4DC7-8237-8C6FE370908A}" type="pres">
      <dgm:prSet presAssocID="{8A2375E8-CFA7-4BD2-B65F-B30A96622A49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CEB0F08-A083-443C-8FE5-26D3E3C373CD}" type="pres">
      <dgm:prSet presAssocID="{8A2375E8-CFA7-4BD2-B65F-B30A96622A49}" presName="Parent" presStyleLbl="revTx" presStyleIdx="2" presStyleCnt="3" custLinFactNeighborY="48722">
        <dgm:presLayoutVars>
          <dgm:chMax val="1"/>
          <dgm:chPref val="0"/>
          <dgm:bulletEnabled val="1"/>
        </dgm:presLayoutVars>
      </dgm:prSet>
      <dgm:spPr/>
    </dgm:pt>
  </dgm:ptLst>
  <dgm:cxnLst>
    <dgm:cxn modelId="{F78C8A37-E658-47A3-84B7-CA3794F02B64}" srcId="{20CEE070-E973-4C59-A593-9EA3A740EF35}" destId="{42178FD8-32FA-4F96-BB49-ACB96CEE07F6}" srcOrd="1" destOrd="0" parTransId="{B07F901D-0ABF-4708-8469-94F7E7F7FAC2}" sibTransId="{8A531604-7AF9-4E7E-A6FF-692364812E2E}"/>
    <dgm:cxn modelId="{D3392D34-AC4E-4C1F-BE91-6285CB250186}" type="presOf" srcId="{CE6B01B4-E8B9-4836-A799-957C64862B76}" destId="{6562DB1A-0906-4200-85CB-A80673F9F6CD}" srcOrd="0" destOrd="0" presId="urn:microsoft.com/office/officeart/2008/layout/CaptionedPictures"/>
    <dgm:cxn modelId="{23A25E3C-0BF0-4473-B7E6-5D7714C5D590}" type="presOf" srcId="{8A2375E8-CFA7-4BD2-B65F-B30A96622A49}" destId="{6CEB0F08-A083-443C-8FE5-26D3E3C373CD}" srcOrd="0" destOrd="0" presId="urn:microsoft.com/office/officeart/2008/layout/CaptionedPictures"/>
    <dgm:cxn modelId="{E24C07D2-75A3-4DD0-90BA-5961A72660B8}" srcId="{20CEE070-E973-4C59-A593-9EA3A740EF35}" destId="{CE6B01B4-E8B9-4836-A799-957C64862B76}" srcOrd="0" destOrd="0" parTransId="{D629B12A-15D3-44EA-9205-C85D1314271F}" sibTransId="{F6F38765-7A18-4F1F-9B2A-1B3FCAD75792}"/>
    <dgm:cxn modelId="{2DAAB302-F02F-421B-B37F-84B7B2D63AD2}" srcId="{20CEE070-E973-4C59-A593-9EA3A740EF35}" destId="{8A2375E8-CFA7-4BD2-B65F-B30A96622A49}" srcOrd="2" destOrd="0" parTransId="{D4D70C67-5ECE-4ACA-B018-90DCC3E56EBA}" sibTransId="{0560E2FD-DD3C-467B-BE6F-19C7A1F4F353}"/>
    <dgm:cxn modelId="{139482FD-B2FC-4478-AC47-C6C122B0E87A}" type="presOf" srcId="{20CEE070-E973-4C59-A593-9EA3A740EF35}" destId="{96D59B54-4366-4D46-89DE-D96938E9F5F0}" srcOrd="0" destOrd="0" presId="urn:microsoft.com/office/officeart/2008/layout/CaptionedPictures"/>
    <dgm:cxn modelId="{9A28596F-73EE-478F-B57E-18E86C2BDF34}" type="presOf" srcId="{42178FD8-32FA-4F96-BB49-ACB96CEE07F6}" destId="{C72E04DC-A975-4D59-9F48-5F540B28F5CD}" srcOrd="0" destOrd="0" presId="urn:microsoft.com/office/officeart/2008/layout/CaptionedPictures"/>
    <dgm:cxn modelId="{07EDE6BC-71ED-4C6C-96A2-2F1126647D85}" type="presParOf" srcId="{96D59B54-4366-4D46-89DE-D96938E9F5F0}" destId="{85C4A0A9-F4C4-480B-8299-DA01A2945E9B}" srcOrd="0" destOrd="0" presId="urn:microsoft.com/office/officeart/2008/layout/CaptionedPictures"/>
    <dgm:cxn modelId="{351708FF-ED04-497C-B1FC-C6EE1EA3EBC8}" type="presParOf" srcId="{85C4A0A9-F4C4-480B-8299-DA01A2945E9B}" destId="{17A472A1-6128-44AB-894C-3E70BBC199A2}" srcOrd="0" destOrd="0" presId="urn:microsoft.com/office/officeart/2008/layout/CaptionedPictures"/>
    <dgm:cxn modelId="{A0B770AD-99E1-46BD-A8F1-B673393C4656}" type="presParOf" srcId="{85C4A0A9-F4C4-480B-8299-DA01A2945E9B}" destId="{9CB0E1D1-8836-427C-AFB5-7042C07896D8}" srcOrd="1" destOrd="0" presId="urn:microsoft.com/office/officeart/2008/layout/CaptionedPictures"/>
    <dgm:cxn modelId="{29942AC4-8702-409E-97E2-54F900A3A828}" type="presParOf" srcId="{85C4A0A9-F4C4-480B-8299-DA01A2945E9B}" destId="{59E1F6D3-B9EF-4481-8E85-F3406D3458B0}" srcOrd="2" destOrd="0" presId="urn:microsoft.com/office/officeart/2008/layout/CaptionedPictures"/>
    <dgm:cxn modelId="{69A80E39-C57E-40CB-B21F-765278F83659}" type="presParOf" srcId="{59E1F6D3-B9EF-4481-8E85-F3406D3458B0}" destId="{A593DEF3-14D9-4D5F-88C1-6F6CF4E124E8}" srcOrd="0" destOrd="0" presId="urn:microsoft.com/office/officeart/2008/layout/CaptionedPictures"/>
    <dgm:cxn modelId="{D9C301F8-AEF7-40B5-A884-8191420F6602}" type="presParOf" srcId="{59E1F6D3-B9EF-4481-8E85-F3406D3458B0}" destId="{6562DB1A-0906-4200-85CB-A80673F9F6CD}" srcOrd="1" destOrd="0" presId="urn:microsoft.com/office/officeart/2008/layout/CaptionedPictures"/>
    <dgm:cxn modelId="{BF53490F-6B5C-43F7-97ED-E797D5E2F871}" type="presParOf" srcId="{96D59B54-4366-4D46-89DE-D96938E9F5F0}" destId="{BAAA42DA-F958-46EA-8587-EC95C7895EFE}" srcOrd="1" destOrd="0" presId="urn:microsoft.com/office/officeart/2008/layout/CaptionedPictures"/>
    <dgm:cxn modelId="{305C9921-BB80-48B3-85AC-EDD1360711FD}" type="presParOf" srcId="{96D59B54-4366-4D46-89DE-D96938E9F5F0}" destId="{50D47DA9-77BA-4150-97C6-9C0AE5966FC3}" srcOrd="2" destOrd="0" presId="urn:microsoft.com/office/officeart/2008/layout/CaptionedPictures"/>
    <dgm:cxn modelId="{1CEF2448-1194-4835-AEF5-9E4302715FA0}" type="presParOf" srcId="{50D47DA9-77BA-4150-97C6-9C0AE5966FC3}" destId="{3F098A4B-409A-4A0D-97CD-3E168D1B3068}" srcOrd="0" destOrd="0" presId="urn:microsoft.com/office/officeart/2008/layout/CaptionedPictures"/>
    <dgm:cxn modelId="{E2BFF43A-833D-46E3-B2F0-ABA1EF4EE788}" type="presParOf" srcId="{50D47DA9-77BA-4150-97C6-9C0AE5966FC3}" destId="{9EDA17A5-35EB-4833-8407-92795E4F3C63}" srcOrd="1" destOrd="0" presId="urn:microsoft.com/office/officeart/2008/layout/CaptionedPictures"/>
    <dgm:cxn modelId="{2B5E7C68-D301-4886-AD74-89D93107D00B}" type="presParOf" srcId="{50D47DA9-77BA-4150-97C6-9C0AE5966FC3}" destId="{B21B5EAD-A68D-478D-967A-6FAAB64C31C8}" srcOrd="2" destOrd="0" presId="urn:microsoft.com/office/officeart/2008/layout/CaptionedPictures"/>
    <dgm:cxn modelId="{0F04AFF9-8951-4559-8922-AD2049E40970}" type="presParOf" srcId="{B21B5EAD-A68D-478D-967A-6FAAB64C31C8}" destId="{90D3FCF8-86D6-469A-9399-894AA6DCBB48}" srcOrd="0" destOrd="0" presId="urn:microsoft.com/office/officeart/2008/layout/CaptionedPictures"/>
    <dgm:cxn modelId="{67CABDFA-DFA3-466E-AFD7-FC1029C4DBC5}" type="presParOf" srcId="{B21B5EAD-A68D-478D-967A-6FAAB64C31C8}" destId="{C72E04DC-A975-4D59-9F48-5F540B28F5CD}" srcOrd="1" destOrd="0" presId="urn:microsoft.com/office/officeart/2008/layout/CaptionedPictures"/>
    <dgm:cxn modelId="{1A67D916-C47E-4BD6-BBA4-30DC56A0033D}" type="presParOf" srcId="{96D59B54-4366-4D46-89DE-D96938E9F5F0}" destId="{1949E84F-5BEB-4B3E-B2A7-8427ACFF0D8D}" srcOrd="3" destOrd="0" presId="urn:microsoft.com/office/officeart/2008/layout/CaptionedPictures"/>
    <dgm:cxn modelId="{92D9C044-2008-42A8-922E-69468366405D}" type="presParOf" srcId="{96D59B54-4366-4D46-89DE-D96938E9F5F0}" destId="{88E6CAB5-914B-4801-B4A2-23534BD17D55}" srcOrd="4" destOrd="0" presId="urn:microsoft.com/office/officeart/2008/layout/CaptionedPictures"/>
    <dgm:cxn modelId="{A9E24D2C-803B-479B-AEA8-51C0768125D1}" type="presParOf" srcId="{88E6CAB5-914B-4801-B4A2-23534BD17D55}" destId="{EECC98FD-BC2C-4522-8349-5CAD2568A1B1}" srcOrd="0" destOrd="0" presId="urn:microsoft.com/office/officeart/2008/layout/CaptionedPictures"/>
    <dgm:cxn modelId="{D52403D3-2011-4283-8FD5-D67B13DE891A}" type="presParOf" srcId="{88E6CAB5-914B-4801-B4A2-23534BD17D55}" destId="{EA6AC238-E570-46AB-88CD-C9AE29E219D9}" srcOrd="1" destOrd="0" presId="urn:microsoft.com/office/officeart/2008/layout/CaptionedPictures"/>
    <dgm:cxn modelId="{DEEF2F2A-D354-4648-99E1-6D1E36A22BA2}" type="presParOf" srcId="{88E6CAB5-914B-4801-B4A2-23534BD17D55}" destId="{D7044696-87F9-4ABF-A5CB-6EB5D6C479A9}" srcOrd="2" destOrd="0" presId="urn:microsoft.com/office/officeart/2008/layout/CaptionedPictures"/>
    <dgm:cxn modelId="{62355DD7-84BA-41E3-AD96-89B5049D5300}" type="presParOf" srcId="{D7044696-87F9-4ABF-A5CB-6EB5D6C479A9}" destId="{0AE33074-5CAA-4DC7-8237-8C6FE370908A}" srcOrd="0" destOrd="0" presId="urn:microsoft.com/office/officeart/2008/layout/CaptionedPictures"/>
    <dgm:cxn modelId="{49CE6D61-CD57-4763-8292-0518F075E8AD}" type="presParOf" srcId="{D7044696-87F9-4ABF-A5CB-6EB5D6C479A9}" destId="{6CEB0F08-A083-443C-8FE5-26D3E3C373CD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CB4CC85-E043-4A98-856A-92887A192061}" type="doc">
      <dgm:prSet loTypeId="urn:microsoft.com/office/officeart/2005/8/layout/vProcess5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73C630D-CFD2-41CA-8197-B38BB24B08F0}">
      <dgm:prSet phldrT="[Text]" custT="1"/>
      <dgm:spPr/>
      <dgm:t>
        <a:bodyPr/>
        <a:lstStyle/>
        <a:p>
          <a:pPr algn="just"/>
          <a:r>
            <a:rPr lang="ms-MY" sz="2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rPr>
            <a:t>mempersiapkan jati diri dengan ilmu yang bersumberkan al Quran</a:t>
          </a:r>
          <a:endParaRPr lang="en-US" sz="2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oper Black" panose="0208090404030B020404" pitchFamily="18" charset="0"/>
          </a:endParaRPr>
        </a:p>
      </dgm:t>
    </dgm:pt>
    <dgm:pt modelId="{4D4314FE-7A09-49F4-AF1B-E97EEB54686F}" type="parTrans" cxnId="{86D6A099-0D5E-4D7C-BA31-FEFDEA6E2883}">
      <dgm:prSet/>
      <dgm:spPr/>
      <dgm:t>
        <a:bodyPr/>
        <a:lstStyle/>
        <a:p>
          <a:pPr algn="just"/>
          <a:endParaRPr lang="en-US" sz="220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oper Black" panose="0208090404030B020404" pitchFamily="18" charset="0"/>
          </a:endParaRPr>
        </a:p>
      </dgm:t>
    </dgm:pt>
    <dgm:pt modelId="{F80E5E5D-30FD-4781-89CC-7AF06D6D90B8}" type="sibTrans" cxnId="{86D6A099-0D5E-4D7C-BA31-FEFDEA6E2883}">
      <dgm:prSet custT="1"/>
      <dgm:spPr/>
      <dgm:t>
        <a:bodyPr/>
        <a:lstStyle/>
        <a:p>
          <a:pPr algn="just"/>
          <a:endParaRPr lang="en-US" sz="220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oper Black" panose="0208090404030B020404" pitchFamily="18" charset="0"/>
          </a:endParaRPr>
        </a:p>
      </dgm:t>
    </dgm:pt>
    <dgm:pt modelId="{7EE351C3-8F20-4BA3-B9A2-1E69EE8F3EB4}">
      <dgm:prSet phldrT="[Text]" custT="1"/>
      <dgm:spPr/>
      <dgm:t>
        <a:bodyPr/>
        <a:lstStyle/>
        <a:p>
          <a:pPr algn="just"/>
          <a:r>
            <a:rPr lang="ms-MY" sz="2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rPr>
            <a:t>Pembacaan, penghayatan dan pengamalan segala isi kandungan al Quran </a:t>
          </a:r>
          <a:endParaRPr lang="en-US" sz="2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oper Black" panose="0208090404030B020404" pitchFamily="18" charset="0"/>
          </a:endParaRPr>
        </a:p>
      </dgm:t>
    </dgm:pt>
    <dgm:pt modelId="{F9E16CFA-89FD-467D-9A0B-AA7B98F25D29}" type="parTrans" cxnId="{2571E9FA-5318-437B-BA5C-BCD135A660EB}">
      <dgm:prSet/>
      <dgm:spPr/>
      <dgm:t>
        <a:bodyPr/>
        <a:lstStyle/>
        <a:p>
          <a:pPr algn="just"/>
          <a:endParaRPr lang="en-US" sz="220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oper Black" panose="0208090404030B020404" pitchFamily="18" charset="0"/>
          </a:endParaRPr>
        </a:p>
      </dgm:t>
    </dgm:pt>
    <dgm:pt modelId="{25918A73-AEE8-41C6-B00D-D3E3D2FF9F9C}" type="sibTrans" cxnId="{2571E9FA-5318-437B-BA5C-BCD135A660EB}">
      <dgm:prSet/>
      <dgm:spPr/>
      <dgm:t>
        <a:bodyPr/>
        <a:lstStyle/>
        <a:p>
          <a:pPr algn="just"/>
          <a:endParaRPr lang="en-US" sz="220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oper Black" panose="0208090404030B020404" pitchFamily="18" charset="0"/>
          </a:endParaRPr>
        </a:p>
      </dgm:t>
    </dgm:pt>
    <dgm:pt modelId="{16AC4D6D-3974-40C2-AC8A-64023DBC27B9}" type="pres">
      <dgm:prSet presAssocID="{9CB4CC85-E043-4A98-856A-92887A19206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BF3D4C-DFED-49D8-9A3A-6E2D5F0F36E7}" type="pres">
      <dgm:prSet presAssocID="{9CB4CC85-E043-4A98-856A-92887A192061}" presName="dummyMaxCanvas" presStyleCnt="0">
        <dgm:presLayoutVars/>
      </dgm:prSet>
      <dgm:spPr/>
      <dgm:t>
        <a:bodyPr/>
        <a:lstStyle/>
        <a:p>
          <a:endParaRPr lang="en-US"/>
        </a:p>
      </dgm:t>
    </dgm:pt>
    <dgm:pt modelId="{87741F25-C0DE-4320-AA2F-591E0559D4A8}" type="pres">
      <dgm:prSet presAssocID="{9CB4CC85-E043-4A98-856A-92887A192061}" presName="TwoNodes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A390DA-F4F5-404D-A77F-B928E91072D5}" type="pres">
      <dgm:prSet presAssocID="{9CB4CC85-E043-4A98-856A-92887A192061}" presName="TwoNodes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D4C98C-C6B9-407B-B92E-9766553CF6BE}" type="pres">
      <dgm:prSet presAssocID="{9CB4CC85-E043-4A98-856A-92887A192061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531B1C-904A-4606-A1E2-627B00872182}" type="pres">
      <dgm:prSet presAssocID="{9CB4CC85-E043-4A98-856A-92887A192061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934323-778B-4810-A616-B64598293D16}" type="pres">
      <dgm:prSet presAssocID="{9CB4CC85-E043-4A98-856A-92887A192061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6E3B6D-94BE-4731-B29E-FB0BAC061176}" type="presOf" srcId="{9CB4CC85-E043-4A98-856A-92887A192061}" destId="{16AC4D6D-3974-40C2-AC8A-64023DBC27B9}" srcOrd="0" destOrd="0" presId="urn:microsoft.com/office/officeart/2005/8/layout/vProcess5"/>
    <dgm:cxn modelId="{86D6A099-0D5E-4D7C-BA31-FEFDEA6E2883}" srcId="{9CB4CC85-E043-4A98-856A-92887A192061}" destId="{073C630D-CFD2-41CA-8197-B38BB24B08F0}" srcOrd="0" destOrd="0" parTransId="{4D4314FE-7A09-49F4-AF1B-E97EEB54686F}" sibTransId="{F80E5E5D-30FD-4781-89CC-7AF06D6D90B8}"/>
    <dgm:cxn modelId="{9EE1EC32-1842-415B-B850-16D062688B0B}" type="presOf" srcId="{7EE351C3-8F20-4BA3-B9A2-1E69EE8F3EB4}" destId="{51A390DA-F4F5-404D-A77F-B928E91072D5}" srcOrd="0" destOrd="0" presId="urn:microsoft.com/office/officeart/2005/8/layout/vProcess5"/>
    <dgm:cxn modelId="{EFFE08F5-8943-4025-B588-D9351058BD4A}" type="presOf" srcId="{073C630D-CFD2-41CA-8197-B38BB24B08F0}" destId="{48531B1C-904A-4606-A1E2-627B00872182}" srcOrd="1" destOrd="0" presId="urn:microsoft.com/office/officeart/2005/8/layout/vProcess5"/>
    <dgm:cxn modelId="{2571E9FA-5318-437B-BA5C-BCD135A660EB}" srcId="{9CB4CC85-E043-4A98-856A-92887A192061}" destId="{7EE351C3-8F20-4BA3-B9A2-1E69EE8F3EB4}" srcOrd="1" destOrd="0" parTransId="{F9E16CFA-89FD-467D-9A0B-AA7B98F25D29}" sibTransId="{25918A73-AEE8-41C6-B00D-D3E3D2FF9F9C}"/>
    <dgm:cxn modelId="{DECAEF93-B3CA-46F8-B549-017DCD9C2198}" type="presOf" srcId="{F80E5E5D-30FD-4781-89CC-7AF06D6D90B8}" destId="{ABD4C98C-C6B9-407B-B92E-9766553CF6BE}" srcOrd="0" destOrd="0" presId="urn:microsoft.com/office/officeart/2005/8/layout/vProcess5"/>
    <dgm:cxn modelId="{EDF20825-BC65-4C78-BBE2-7056CB829DFC}" type="presOf" srcId="{073C630D-CFD2-41CA-8197-B38BB24B08F0}" destId="{87741F25-C0DE-4320-AA2F-591E0559D4A8}" srcOrd="0" destOrd="0" presId="urn:microsoft.com/office/officeart/2005/8/layout/vProcess5"/>
    <dgm:cxn modelId="{09664085-92E0-454A-B121-F9C1DA82466B}" type="presOf" srcId="{7EE351C3-8F20-4BA3-B9A2-1E69EE8F3EB4}" destId="{E1934323-778B-4810-A616-B64598293D16}" srcOrd="1" destOrd="0" presId="urn:microsoft.com/office/officeart/2005/8/layout/vProcess5"/>
    <dgm:cxn modelId="{F0DF01D2-4DA5-4FD3-AD49-E585D77EFF9B}" type="presParOf" srcId="{16AC4D6D-3974-40C2-AC8A-64023DBC27B9}" destId="{F3BF3D4C-DFED-49D8-9A3A-6E2D5F0F36E7}" srcOrd="0" destOrd="0" presId="urn:microsoft.com/office/officeart/2005/8/layout/vProcess5"/>
    <dgm:cxn modelId="{18937E4D-A55B-47BA-965C-0AE7BA2B3C39}" type="presParOf" srcId="{16AC4D6D-3974-40C2-AC8A-64023DBC27B9}" destId="{87741F25-C0DE-4320-AA2F-591E0559D4A8}" srcOrd="1" destOrd="0" presId="urn:microsoft.com/office/officeart/2005/8/layout/vProcess5"/>
    <dgm:cxn modelId="{0227B623-8A08-4250-88EC-229820156BF4}" type="presParOf" srcId="{16AC4D6D-3974-40C2-AC8A-64023DBC27B9}" destId="{51A390DA-F4F5-404D-A77F-B928E91072D5}" srcOrd="2" destOrd="0" presId="urn:microsoft.com/office/officeart/2005/8/layout/vProcess5"/>
    <dgm:cxn modelId="{59302DE9-B2EA-4551-A15C-55F188C3529C}" type="presParOf" srcId="{16AC4D6D-3974-40C2-AC8A-64023DBC27B9}" destId="{ABD4C98C-C6B9-407B-B92E-9766553CF6BE}" srcOrd="3" destOrd="0" presId="urn:microsoft.com/office/officeart/2005/8/layout/vProcess5"/>
    <dgm:cxn modelId="{A349890D-2FB1-4EBB-AA98-3DED932AF1C4}" type="presParOf" srcId="{16AC4D6D-3974-40C2-AC8A-64023DBC27B9}" destId="{48531B1C-904A-4606-A1E2-627B00872182}" srcOrd="4" destOrd="0" presId="urn:microsoft.com/office/officeart/2005/8/layout/vProcess5"/>
    <dgm:cxn modelId="{462E2508-9D89-4CCE-A1BA-A604996EE750}" type="presParOf" srcId="{16AC4D6D-3974-40C2-AC8A-64023DBC27B9}" destId="{E1934323-778B-4810-A616-B64598293D16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2433FC3-AB54-473D-82D3-9B791E4DEA06}" type="doc">
      <dgm:prSet loTypeId="urn:microsoft.com/office/officeart/2009/3/layout/StepUpProcess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DDA6EA6-0345-4066-A4D5-1A575A8527BC}">
      <dgm:prSet phldrT="[Text]" custT="1"/>
      <dgm:spPr/>
      <dgm:t>
        <a:bodyPr anchor="ctr"/>
        <a:lstStyle/>
        <a:p>
          <a:pPr algn="ctr"/>
          <a:r>
            <a:rPr lang="ms-MY" sz="2000" dirty="0" smtClean="0">
              <a:solidFill>
                <a:srgbClr val="FFFF00"/>
              </a:solidFill>
              <a:latin typeface="Berlin Sans FB" pitchFamily="34" charset="0"/>
            </a:rPr>
            <a:t>Penurunan al Quran secara beransur-ansur adalah sebagai bukti ia adalah wahyu daripada Allah SWT.</a:t>
          </a:r>
          <a:endParaRPr lang="en-US" sz="2000" b="0" cap="none" spc="0" dirty="0">
            <a:ln w="0"/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EDEFDD-0C01-45A8-AC9C-EBDF106D794F}" type="parTrans" cxnId="{BFA319AB-2342-4AD2-A54A-6501ACC35891}">
      <dgm:prSet/>
      <dgm:spPr/>
      <dgm:t>
        <a:bodyPr/>
        <a:lstStyle/>
        <a:p>
          <a:pPr algn="ctr"/>
          <a:endParaRPr lang="en-US" sz="2000" b="0" cap="none" spc="0">
            <a:ln w="0"/>
            <a:solidFill>
              <a:srgbClr val="FFFF00"/>
            </a:solidFill>
            <a:effectLst>
              <a:glow rad="101600">
                <a:schemeClr val="bg1">
                  <a:alpha val="6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B7DEFB-9A5D-4B08-9F85-CF0393CF54D9}" type="sibTrans" cxnId="{BFA319AB-2342-4AD2-A54A-6501ACC35891}">
      <dgm:prSet custT="1"/>
      <dgm:spPr/>
      <dgm:t>
        <a:bodyPr/>
        <a:lstStyle/>
        <a:p>
          <a:pPr algn="ctr"/>
          <a:endParaRPr lang="en-US" sz="2000" b="0" cap="none" spc="0">
            <a:ln w="0"/>
            <a:solidFill>
              <a:srgbClr val="FFFF00"/>
            </a:solidFill>
            <a:effectLst>
              <a:glow rad="101600">
                <a:schemeClr val="bg1">
                  <a:alpha val="6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3D86DB-2239-48E0-9374-0078F7281C9A}">
      <dgm:prSet phldrT="[Text]" custT="1"/>
      <dgm:spPr/>
      <dgm:t>
        <a:bodyPr anchor="ctr"/>
        <a:lstStyle/>
        <a:p>
          <a:pPr algn="ctr"/>
          <a:r>
            <a:rPr lang="en-US" sz="2000" dirty="0" smtClean="0">
              <a:solidFill>
                <a:srgbClr val="FFFF00"/>
              </a:solidFill>
              <a:latin typeface="Berlin Sans FB" pitchFamily="34" charset="0"/>
            </a:rPr>
            <a:t>Al Quran </a:t>
          </a:r>
          <a:r>
            <a:rPr lang="en-US" sz="2000" dirty="0" err="1" smtClean="0">
              <a:solidFill>
                <a:srgbClr val="FFFF00"/>
              </a:solidFill>
              <a:latin typeface="Berlin Sans FB" pitchFamily="34" charset="0"/>
            </a:rPr>
            <a:t>menjadi</a:t>
          </a:r>
          <a:r>
            <a:rPr lang="en-US" sz="20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Berlin Sans FB" pitchFamily="34" charset="0"/>
            </a:rPr>
            <a:t>rujukan</a:t>
          </a:r>
          <a:r>
            <a:rPr lang="en-US" sz="20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Berlin Sans FB" pitchFamily="34" charset="0"/>
            </a:rPr>
            <a:t>dan</a:t>
          </a:r>
          <a:r>
            <a:rPr lang="en-US" sz="20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Berlin Sans FB" pitchFamily="34" charset="0"/>
            </a:rPr>
            <a:t>penawar</a:t>
          </a:r>
          <a:r>
            <a:rPr lang="en-US" sz="20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Berlin Sans FB" pitchFamily="34" charset="0"/>
            </a:rPr>
            <a:t>diri</a:t>
          </a:r>
          <a:r>
            <a:rPr lang="en-US" sz="20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Berlin Sans FB" pitchFamily="34" charset="0"/>
            </a:rPr>
            <a:t>bagi</a:t>
          </a:r>
          <a:r>
            <a:rPr lang="en-US" sz="20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Berlin Sans FB" pitchFamily="34" charset="0"/>
            </a:rPr>
            <a:t>umat</a:t>
          </a:r>
          <a:r>
            <a:rPr lang="en-US" sz="2000" dirty="0" smtClean="0">
              <a:solidFill>
                <a:srgbClr val="FFFF00"/>
              </a:solidFill>
              <a:latin typeface="Berlin Sans FB" pitchFamily="34" charset="0"/>
            </a:rPr>
            <a:t> Islam yang </a:t>
          </a:r>
          <a:r>
            <a:rPr lang="en-US" sz="2000" dirty="0" err="1" smtClean="0">
              <a:solidFill>
                <a:srgbClr val="FFFF00"/>
              </a:solidFill>
              <a:latin typeface="Berlin Sans FB" pitchFamily="34" charset="0"/>
            </a:rPr>
            <a:t>inginkan</a:t>
          </a:r>
          <a:r>
            <a:rPr lang="en-US" sz="20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Berlin Sans FB" pitchFamily="34" charset="0"/>
            </a:rPr>
            <a:t>kejayaan</a:t>
          </a:r>
          <a:r>
            <a:rPr lang="en-US" sz="20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Berlin Sans FB" pitchFamily="34" charset="0"/>
            </a:rPr>
            <a:t>mahupun</a:t>
          </a:r>
          <a:r>
            <a:rPr lang="en-US" sz="20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Berlin Sans FB" pitchFamily="34" charset="0"/>
            </a:rPr>
            <a:t>kebahagiaan</a:t>
          </a:r>
          <a:r>
            <a:rPr lang="en-US" sz="20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Berlin Sans FB" pitchFamily="34" charset="0"/>
            </a:rPr>
            <a:t>hidup</a:t>
          </a:r>
          <a:r>
            <a:rPr lang="en-US" sz="20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Berlin Sans FB" pitchFamily="34" charset="0"/>
            </a:rPr>
            <a:t>dunia</a:t>
          </a:r>
          <a:r>
            <a:rPr lang="en-US" sz="20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Berlin Sans FB" pitchFamily="34" charset="0"/>
            </a:rPr>
            <a:t>dan</a:t>
          </a:r>
          <a:r>
            <a:rPr lang="en-US" sz="20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Berlin Sans FB" pitchFamily="34" charset="0"/>
            </a:rPr>
            <a:t>akhirat</a:t>
          </a:r>
          <a:r>
            <a:rPr lang="en-US" sz="2000" dirty="0" smtClean="0">
              <a:solidFill>
                <a:srgbClr val="FFFF00"/>
              </a:solidFill>
              <a:latin typeface="Berlin Sans FB" pitchFamily="34" charset="0"/>
            </a:rPr>
            <a:t>.</a:t>
          </a:r>
          <a:endParaRPr lang="en-US" sz="2000" b="0" cap="none" spc="0" dirty="0">
            <a:ln w="0"/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E18E43-9091-4838-9213-221C7A859E2C}" type="parTrans" cxnId="{461D8633-6322-48C9-950E-D8B0A8009AD1}">
      <dgm:prSet/>
      <dgm:spPr/>
      <dgm:t>
        <a:bodyPr/>
        <a:lstStyle/>
        <a:p>
          <a:pPr algn="ctr"/>
          <a:endParaRPr lang="en-US" sz="2000" b="0" cap="none" spc="0">
            <a:ln w="0"/>
            <a:solidFill>
              <a:srgbClr val="FFFF00"/>
            </a:solidFill>
            <a:effectLst>
              <a:glow rad="101600">
                <a:schemeClr val="bg1">
                  <a:alpha val="6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7293CB-ED7F-4133-939D-BC4FBC15E461}" type="sibTrans" cxnId="{461D8633-6322-48C9-950E-D8B0A8009AD1}">
      <dgm:prSet custT="1"/>
      <dgm:spPr/>
      <dgm:t>
        <a:bodyPr/>
        <a:lstStyle/>
        <a:p>
          <a:pPr algn="ctr"/>
          <a:endParaRPr lang="en-US" sz="2000" b="0" cap="none" spc="0">
            <a:ln w="0"/>
            <a:solidFill>
              <a:srgbClr val="FFFF00"/>
            </a:solidFill>
            <a:effectLst>
              <a:glow rad="101600">
                <a:schemeClr val="bg1">
                  <a:alpha val="6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858231-359E-46D1-9C6F-0EE75EF66F0E}">
      <dgm:prSet phldrT="[Text]" custT="1"/>
      <dgm:spPr/>
      <dgm:t>
        <a:bodyPr anchor="ctr"/>
        <a:lstStyle/>
        <a:p>
          <a:pPr algn="ctr"/>
          <a:r>
            <a:rPr lang="en-US" sz="2000" dirty="0" err="1" smtClean="0">
              <a:solidFill>
                <a:srgbClr val="FFFF00"/>
              </a:solidFill>
              <a:latin typeface="Berlin Sans FB" pitchFamily="34" charset="0"/>
            </a:rPr>
            <a:t>Perpaduan</a:t>
          </a:r>
          <a:r>
            <a:rPr lang="en-US" sz="20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Berlin Sans FB" pitchFamily="34" charset="0"/>
            </a:rPr>
            <a:t>dan</a:t>
          </a:r>
          <a:r>
            <a:rPr lang="en-US" sz="20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Berlin Sans FB" pitchFamily="34" charset="0"/>
            </a:rPr>
            <a:t>penyatuan</a:t>
          </a:r>
          <a:r>
            <a:rPr lang="en-US" sz="20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Berlin Sans FB" pitchFamily="34" charset="0"/>
            </a:rPr>
            <a:t>ummah</a:t>
          </a:r>
          <a:r>
            <a:rPr lang="en-US" sz="20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Berlin Sans FB" pitchFamily="34" charset="0"/>
            </a:rPr>
            <a:t>terbina</a:t>
          </a:r>
          <a:r>
            <a:rPr lang="en-US" sz="20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Berlin Sans FB" pitchFamily="34" charset="0"/>
            </a:rPr>
            <a:t>dengan</a:t>
          </a:r>
          <a:r>
            <a:rPr lang="en-US" sz="20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Berlin Sans FB" pitchFamily="34" charset="0"/>
            </a:rPr>
            <a:t>pembacaan</a:t>
          </a:r>
          <a:r>
            <a:rPr lang="en-US" sz="2000" dirty="0" smtClean="0">
              <a:solidFill>
                <a:srgbClr val="FFFF00"/>
              </a:solidFill>
              <a:latin typeface="Berlin Sans FB" pitchFamily="34" charset="0"/>
            </a:rPr>
            <a:t>, </a:t>
          </a:r>
          <a:r>
            <a:rPr lang="en-US" sz="2000" dirty="0" err="1" smtClean="0">
              <a:solidFill>
                <a:srgbClr val="FFFF00"/>
              </a:solidFill>
              <a:latin typeface="Berlin Sans FB" pitchFamily="34" charset="0"/>
            </a:rPr>
            <a:t>penghayatan</a:t>
          </a:r>
          <a:r>
            <a:rPr lang="en-US" sz="20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Berlin Sans FB" pitchFamily="34" charset="0"/>
            </a:rPr>
            <a:t>serta</a:t>
          </a:r>
          <a:r>
            <a:rPr lang="en-US" sz="20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Berlin Sans FB" pitchFamily="34" charset="0"/>
            </a:rPr>
            <a:t>pengamalan</a:t>
          </a:r>
          <a:r>
            <a:rPr lang="en-US" sz="20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Berlin Sans FB" pitchFamily="34" charset="0"/>
            </a:rPr>
            <a:t>segala</a:t>
          </a:r>
          <a:r>
            <a:rPr lang="en-US" sz="20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Berlin Sans FB" pitchFamily="34" charset="0"/>
            </a:rPr>
            <a:t>isi</a:t>
          </a:r>
          <a:r>
            <a:rPr lang="en-US" sz="20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Berlin Sans FB" pitchFamily="34" charset="0"/>
            </a:rPr>
            <a:t>kandungan</a:t>
          </a:r>
          <a:r>
            <a:rPr lang="en-US" sz="2000" dirty="0" smtClean="0">
              <a:solidFill>
                <a:srgbClr val="FFFF00"/>
              </a:solidFill>
              <a:latin typeface="Berlin Sans FB" pitchFamily="34" charset="0"/>
            </a:rPr>
            <a:t> al Quran.</a:t>
          </a:r>
          <a:endParaRPr lang="en-US" sz="2000" b="0" cap="none" spc="0" dirty="0">
            <a:ln w="0"/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A1DDF7-6493-4B9F-AC31-9050603E403C}" type="parTrans" cxnId="{AC2C4FA4-E499-4DDC-A283-921A2286976B}">
      <dgm:prSet/>
      <dgm:spPr/>
      <dgm:t>
        <a:bodyPr/>
        <a:lstStyle/>
        <a:p>
          <a:pPr algn="ctr"/>
          <a:endParaRPr lang="en-US" sz="2000" b="0" cap="none" spc="0">
            <a:ln w="0"/>
            <a:solidFill>
              <a:srgbClr val="FFFF00"/>
            </a:solidFill>
            <a:effectLst>
              <a:glow rad="101600">
                <a:schemeClr val="bg1">
                  <a:alpha val="6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04CFAD-43DB-445C-B55E-886A97F722CC}" type="sibTrans" cxnId="{AC2C4FA4-E499-4DDC-A283-921A2286976B}">
      <dgm:prSet/>
      <dgm:spPr/>
      <dgm:t>
        <a:bodyPr/>
        <a:lstStyle/>
        <a:p>
          <a:pPr algn="ctr"/>
          <a:endParaRPr lang="en-US" sz="2000" b="0" cap="none" spc="0">
            <a:ln w="0"/>
            <a:solidFill>
              <a:srgbClr val="FFFF00"/>
            </a:solidFill>
            <a:effectLst>
              <a:glow rad="101600">
                <a:schemeClr val="bg1">
                  <a:alpha val="6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3FB53C-FF38-433A-ACFA-C23DAA38EC44}" type="pres">
      <dgm:prSet presAssocID="{E2433FC3-AB54-473D-82D3-9B791E4DEA06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54D4F90-E401-4F82-A687-264250C2AF0C}" type="pres">
      <dgm:prSet presAssocID="{5DDA6EA6-0345-4066-A4D5-1A575A8527BC}" presName="composite" presStyleCnt="0"/>
      <dgm:spPr/>
    </dgm:pt>
    <dgm:pt modelId="{B8CD1F51-B4FE-4EAB-949D-5022B98945F1}" type="pres">
      <dgm:prSet presAssocID="{5DDA6EA6-0345-4066-A4D5-1A575A8527BC}" presName="LShape" presStyleLbl="alignNode1" presStyleIdx="0" presStyleCnt="5"/>
      <dgm:spPr/>
    </dgm:pt>
    <dgm:pt modelId="{3C40251C-EE40-467B-86A4-11F7452091CB}" type="pres">
      <dgm:prSet presAssocID="{5DDA6EA6-0345-4066-A4D5-1A575A8527BC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87349C-CD6C-4DCB-9E06-6E4D291BBF57}" type="pres">
      <dgm:prSet presAssocID="{5DDA6EA6-0345-4066-A4D5-1A575A8527BC}" presName="Triangle" presStyleLbl="alignNode1" presStyleIdx="1" presStyleCnt="5"/>
      <dgm:spPr/>
    </dgm:pt>
    <dgm:pt modelId="{773D545B-FE7F-41E9-B045-21829BEA6310}" type="pres">
      <dgm:prSet presAssocID="{B4B7DEFB-9A5D-4B08-9F85-CF0393CF54D9}" presName="sibTrans" presStyleCnt="0"/>
      <dgm:spPr/>
    </dgm:pt>
    <dgm:pt modelId="{019754D4-FF4E-4B1C-A4D9-5E5658AA9196}" type="pres">
      <dgm:prSet presAssocID="{B4B7DEFB-9A5D-4B08-9F85-CF0393CF54D9}" presName="space" presStyleCnt="0"/>
      <dgm:spPr/>
    </dgm:pt>
    <dgm:pt modelId="{497A9866-C4CD-4D4F-AB12-EB1680AA895B}" type="pres">
      <dgm:prSet presAssocID="{4C3D86DB-2239-48E0-9374-0078F7281C9A}" presName="composite" presStyleCnt="0"/>
      <dgm:spPr/>
    </dgm:pt>
    <dgm:pt modelId="{A912C302-FAC4-4FCE-97DD-EE82B65EBA1C}" type="pres">
      <dgm:prSet presAssocID="{4C3D86DB-2239-48E0-9374-0078F7281C9A}" presName="LShape" presStyleLbl="alignNode1" presStyleIdx="2" presStyleCnt="5"/>
      <dgm:spPr/>
    </dgm:pt>
    <dgm:pt modelId="{6FAF9737-ACB0-40C2-BE66-BBD9635D9FAD}" type="pres">
      <dgm:prSet presAssocID="{4C3D86DB-2239-48E0-9374-0078F7281C9A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79F7BE-D275-413C-A80E-2FA498C4FF9A}" type="pres">
      <dgm:prSet presAssocID="{4C3D86DB-2239-48E0-9374-0078F7281C9A}" presName="Triangle" presStyleLbl="alignNode1" presStyleIdx="3" presStyleCnt="5"/>
      <dgm:spPr/>
    </dgm:pt>
    <dgm:pt modelId="{B023E414-A5EA-4C6A-8C7A-FDBD811C38E6}" type="pres">
      <dgm:prSet presAssocID="{277293CB-ED7F-4133-939D-BC4FBC15E461}" presName="sibTrans" presStyleCnt="0"/>
      <dgm:spPr/>
    </dgm:pt>
    <dgm:pt modelId="{E945AD31-7A92-431A-8F15-29F3CFEDBC8D}" type="pres">
      <dgm:prSet presAssocID="{277293CB-ED7F-4133-939D-BC4FBC15E461}" presName="space" presStyleCnt="0"/>
      <dgm:spPr/>
    </dgm:pt>
    <dgm:pt modelId="{182364A7-90DC-41C6-B2F9-030635FA0052}" type="pres">
      <dgm:prSet presAssocID="{FE858231-359E-46D1-9C6F-0EE75EF66F0E}" presName="composite" presStyleCnt="0"/>
      <dgm:spPr/>
    </dgm:pt>
    <dgm:pt modelId="{52E485D1-1A6F-4679-904C-8ACCFFA20C7F}" type="pres">
      <dgm:prSet presAssocID="{FE858231-359E-46D1-9C6F-0EE75EF66F0E}" presName="LShape" presStyleLbl="alignNode1" presStyleIdx="4" presStyleCnt="5"/>
      <dgm:spPr/>
    </dgm:pt>
    <dgm:pt modelId="{AAC1E417-25EE-4416-9874-1277CE226DD6}" type="pres">
      <dgm:prSet presAssocID="{FE858231-359E-46D1-9C6F-0EE75EF66F0E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4CFC42-226B-4E7E-B33D-461A5BFB176E}" type="presOf" srcId="{E2433FC3-AB54-473D-82D3-9B791E4DEA06}" destId="{2B3FB53C-FF38-433A-ACFA-C23DAA38EC44}" srcOrd="0" destOrd="0" presId="urn:microsoft.com/office/officeart/2009/3/layout/StepUpProcess"/>
    <dgm:cxn modelId="{196F7775-A540-4A29-BBCF-43684168F657}" type="presOf" srcId="{4C3D86DB-2239-48E0-9374-0078F7281C9A}" destId="{6FAF9737-ACB0-40C2-BE66-BBD9635D9FAD}" srcOrd="0" destOrd="0" presId="urn:microsoft.com/office/officeart/2009/3/layout/StepUpProcess"/>
    <dgm:cxn modelId="{68989DA8-46CE-47F1-A6DD-525DB60D3746}" type="presOf" srcId="{FE858231-359E-46D1-9C6F-0EE75EF66F0E}" destId="{AAC1E417-25EE-4416-9874-1277CE226DD6}" srcOrd="0" destOrd="0" presId="urn:microsoft.com/office/officeart/2009/3/layout/StepUpProcess"/>
    <dgm:cxn modelId="{AC2C4FA4-E499-4DDC-A283-921A2286976B}" srcId="{E2433FC3-AB54-473D-82D3-9B791E4DEA06}" destId="{FE858231-359E-46D1-9C6F-0EE75EF66F0E}" srcOrd="2" destOrd="0" parTransId="{DEA1DDF7-6493-4B9F-AC31-9050603E403C}" sibTransId="{2504CFAD-43DB-445C-B55E-886A97F722CC}"/>
    <dgm:cxn modelId="{BFA319AB-2342-4AD2-A54A-6501ACC35891}" srcId="{E2433FC3-AB54-473D-82D3-9B791E4DEA06}" destId="{5DDA6EA6-0345-4066-A4D5-1A575A8527BC}" srcOrd="0" destOrd="0" parTransId="{0DEDEFDD-0C01-45A8-AC9C-EBDF106D794F}" sibTransId="{B4B7DEFB-9A5D-4B08-9F85-CF0393CF54D9}"/>
    <dgm:cxn modelId="{016E7D38-CCD4-443E-9740-63C4FE9D0FD3}" type="presOf" srcId="{5DDA6EA6-0345-4066-A4D5-1A575A8527BC}" destId="{3C40251C-EE40-467B-86A4-11F7452091CB}" srcOrd="0" destOrd="0" presId="urn:microsoft.com/office/officeart/2009/3/layout/StepUpProcess"/>
    <dgm:cxn modelId="{461D8633-6322-48C9-950E-D8B0A8009AD1}" srcId="{E2433FC3-AB54-473D-82D3-9B791E4DEA06}" destId="{4C3D86DB-2239-48E0-9374-0078F7281C9A}" srcOrd="1" destOrd="0" parTransId="{EDE18E43-9091-4838-9213-221C7A859E2C}" sibTransId="{277293CB-ED7F-4133-939D-BC4FBC15E461}"/>
    <dgm:cxn modelId="{7062E044-FFE8-4F7F-90FD-EA74B58420DC}" type="presParOf" srcId="{2B3FB53C-FF38-433A-ACFA-C23DAA38EC44}" destId="{454D4F90-E401-4F82-A687-264250C2AF0C}" srcOrd="0" destOrd="0" presId="urn:microsoft.com/office/officeart/2009/3/layout/StepUpProcess"/>
    <dgm:cxn modelId="{6FF16FD2-9643-4C2C-B34D-661E4A742BFF}" type="presParOf" srcId="{454D4F90-E401-4F82-A687-264250C2AF0C}" destId="{B8CD1F51-B4FE-4EAB-949D-5022B98945F1}" srcOrd="0" destOrd="0" presId="urn:microsoft.com/office/officeart/2009/3/layout/StepUpProcess"/>
    <dgm:cxn modelId="{1AD5410E-223B-41AD-8629-B54D545B7765}" type="presParOf" srcId="{454D4F90-E401-4F82-A687-264250C2AF0C}" destId="{3C40251C-EE40-467B-86A4-11F7452091CB}" srcOrd="1" destOrd="0" presId="urn:microsoft.com/office/officeart/2009/3/layout/StepUpProcess"/>
    <dgm:cxn modelId="{41C7BB62-A5A4-42A5-8093-601B83F88D86}" type="presParOf" srcId="{454D4F90-E401-4F82-A687-264250C2AF0C}" destId="{E187349C-CD6C-4DCB-9E06-6E4D291BBF57}" srcOrd="2" destOrd="0" presId="urn:microsoft.com/office/officeart/2009/3/layout/StepUpProcess"/>
    <dgm:cxn modelId="{9757E2DD-B21A-47F5-B754-8383B5F15E31}" type="presParOf" srcId="{2B3FB53C-FF38-433A-ACFA-C23DAA38EC44}" destId="{773D545B-FE7F-41E9-B045-21829BEA6310}" srcOrd="1" destOrd="0" presId="urn:microsoft.com/office/officeart/2009/3/layout/StepUpProcess"/>
    <dgm:cxn modelId="{121D3CB0-FC86-4486-8AFF-6E6AE8C0DA7D}" type="presParOf" srcId="{773D545B-FE7F-41E9-B045-21829BEA6310}" destId="{019754D4-FF4E-4B1C-A4D9-5E5658AA9196}" srcOrd="0" destOrd="0" presId="urn:microsoft.com/office/officeart/2009/3/layout/StepUpProcess"/>
    <dgm:cxn modelId="{AD9F53C0-25FE-4AA6-A844-42FBAC0B2970}" type="presParOf" srcId="{2B3FB53C-FF38-433A-ACFA-C23DAA38EC44}" destId="{497A9866-C4CD-4D4F-AB12-EB1680AA895B}" srcOrd="2" destOrd="0" presId="urn:microsoft.com/office/officeart/2009/3/layout/StepUpProcess"/>
    <dgm:cxn modelId="{8A6FC8FC-40EF-4656-800E-BA8C94DEC46B}" type="presParOf" srcId="{497A9866-C4CD-4D4F-AB12-EB1680AA895B}" destId="{A912C302-FAC4-4FCE-97DD-EE82B65EBA1C}" srcOrd="0" destOrd="0" presId="urn:microsoft.com/office/officeart/2009/3/layout/StepUpProcess"/>
    <dgm:cxn modelId="{9208AC89-D648-49C3-B959-2EE32EB877C9}" type="presParOf" srcId="{497A9866-C4CD-4D4F-AB12-EB1680AA895B}" destId="{6FAF9737-ACB0-40C2-BE66-BBD9635D9FAD}" srcOrd="1" destOrd="0" presId="urn:microsoft.com/office/officeart/2009/3/layout/StepUpProcess"/>
    <dgm:cxn modelId="{2FDD388B-4F88-4F8F-9517-9F909ADEF39B}" type="presParOf" srcId="{497A9866-C4CD-4D4F-AB12-EB1680AA895B}" destId="{9479F7BE-D275-413C-A80E-2FA498C4FF9A}" srcOrd="2" destOrd="0" presId="urn:microsoft.com/office/officeart/2009/3/layout/StepUpProcess"/>
    <dgm:cxn modelId="{E785EC9F-5110-49CF-8499-8B34CC4B0C34}" type="presParOf" srcId="{2B3FB53C-FF38-433A-ACFA-C23DAA38EC44}" destId="{B023E414-A5EA-4C6A-8C7A-FDBD811C38E6}" srcOrd="3" destOrd="0" presId="urn:microsoft.com/office/officeart/2009/3/layout/StepUpProcess"/>
    <dgm:cxn modelId="{CE292B48-9785-427C-B1DF-4F86FC748099}" type="presParOf" srcId="{B023E414-A5EA-4C6A-8C7A-FDBD811C38E6}" destId="{E945AD31-7A92-431A-8F15-29F3CFEDBC8D}" srcOrd="0" destOrd="0" presId="urn:microsoft.com/office/officeart/2009/3/layout/StepUpProcess"/>
    <dgm:cxn modelId="{AFE088DF-A886-4736-A7C7-619FAD576A83}" type="presParOf" srcId="{2B3FB53C-FF38-433A-ACFA-C23DAA38EC44}" destId="{182364A7-90DC-41C6-B2F9-030635FA0052}" srcOrd="4" destOrd="0" presId="urn:microsoft.com/office/officeart/2009/3/layout/StepUpProcess"/>
    <dgm:cxn modelId="{4D7B9ADC-FBA6-4E79-8C05-53780ADE6A74}" type="presParOf" srcId="{182364A7-90DC-41C6-B2F9-030635FA0052}" destId="{52E485D1-1A6F-4679-904C-8ACCFFA20C7F}" srcOrd="0" destOrd="0" presId="urn:microsoft.com/office/officeart/2009/3/layout/StepUpProcess"/>
    <dgm:cxn modelId="{14082647-FE2B-4998-B3B4-E15F587C6295}" type="presParOf" srcId="{182364A7-90DC-41C6-B2F9-030635FA0052}" destId="{AAC1E417-25EE-4416-9874-1277CE226DD6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06DBC3-4FC1-4B80-916E-3CDD064ECE5C}">
      <dsp:nvSpPr>
        <dsp:cNvPr id="0" name=""/>
        <dsp:cNvSpPr/>
      </dsp:nvSpPr>
      <dsp:spPr>
        <a:xfrm>
          <a:off x="2776" y="2510466"/>
          <a:ext cx="5897365" cy="2290129"/>
        </a:xfrm>
        <a:prstGeom prst="roundRect">
          <a:avLst>
            <a:gd name="adj" fmla="val 10000"/>
          </a:avLst>
        </a:prstGeom>
        <a:solidFill>
          <a:srgbClr val="00FF00"/>
        </a:soli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s-MY" sz="2800" b="1" kern="1200" cap="none" spc="0" dirty="0" smtClean="0">
              <a:ln w="9525"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Rockwell" panose="02060603020205020403" pitchFamily="18" charset="0"/>
              <a:cs typeface="Arial" panose="020B0604020202020204" pitchFamily="34" charset="0"/>
            </a:rPr>
            <a:t>PESANAN TAQWA</a:t>
          </a:r>
          <a:endParaRPr lang="en-US" sz="2800" b="1" kern="1200" cap="none" spc="0" dirty="0">
            <a:ln w="9525">
              <a:prstDash val="solid"/>
            </a:ln>
            <a:effectLst>
              <a:glow rad="101600">
                <a:schemeClr val="bg1">
                  <a:alpha val="60000"/>
                </a:schemeClr>
              </a:glow>
              <a:outerShdw blurRad="12700" dist="38100" dir="2700000" algn="tl" rotWithShape="0">
                <a:schemeClr val="bg1">
                  <a:lumMod val="50000"/>
                </a:schemeClr>
              </a:outerShdw>
            </a:effectLst>
            <a:latin typeface="Rockwell" panose="02060603020205020403" pitchFamily="18" charset="0"/>
            <a:cs typeface="Arial" panose="020B0604020202020204" pitchFamily="34" charset="0"/>
          </a:endParaRPr>
        </a:p>
      </dsp:txBody>
      <dsp:txXfrm>
        <a:off x="69852" y="2577542"/>
        <a:ext cx="5763213" cy="2155977"/>
      </dsp:txXfrm>
    </dsp:sp>
    <dsp:sp modelId="{2396DF6E-46BE-4FFA-B0D6-7B80B3A45EA0}">
      <dsp:nvSpPr>
        <dsp:cNvPr id="0" name=""/>
        <dsp:cNvSpPr/>
      </dsp:nvSpPr>
      <dsp:spPr>
        <a:xfrm>
          <a:off x="2776" y="4555"/>
          <a:ext cx="1861542" cy="2290129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s-MY" sz="1800" b="0" kern="1200" cap="none" spc="0" smtClean="0">
              <a:ln w="0"/>
              <a:effectLst>
                <a:glow rad="101600">
                  <a:schemeClr val="bg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ckwell" panose="02060603020205020403" pitchFamily="18" charset="0"/>
              <a:cs typeface="Arial" panose="020B0604020202020204" pitchFamily="34" charset="0"/>
            </a:rPr>
            <a:t>meningkatkan ketakwaan</a:t>
          </a:r>
          <a:endParaRPr lang="en-US" sz="1800" b="0" kern="1200" cap="none" spc="0" dirty="0">
            <a:ln w="0"/>
            <a:effectLst>
              <a:glow rad="101600">
                <a:schemeClr val="bg1">
                  <a:alpha val="60000"/>
                </a:schemeClr>
              </a:glow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Rockwell" panose="02060603020205020403" pitchFamily="18" charset="0"/>
            <a:cs typeface="Arial" panose="020B0604020202020204" pitchFamily="34" charset="0"/>
          </a:endParaRPr>
        </a:p>
      </dsp:txBody>
      <dsp:txXfrm>
        <a:off x="57299" y="59078"/>
        <a:ext cx="1752496" cy="2181083"/>
      </dsp:txXfrm>
    </dsp:sp>
    <dsp:sp modelId="{04858FD5-ED84-4C9B-9950-7816299B7731}">
      <dsp:nvSpPr>
        <dsp:cNvPr id="0" name=""/>
        <dsp:cNvSpPr/>
      </dsp:nvSpPr>
      <dsp:spPr>
        <a:xfrm>
          <a:off x="2020688" y="4555"/>
          <a:ext cx="1861542" cy="2290129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s-MY" sz="1800" b="0" kern="1200" cap="none" spc="0" smtClean="0">
              <a:ln w="0"/>
              <a:effectLst>
                <a:glow rad="101600">
                  <a:schemeClr val="bg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ckwell" panose="02060603020205020403" pitchFamily="18" charset="0"/>
              <a:cs typeface="Arial" panose="020B0604020202020204" pitchFamily="34" charset="0"/>
            </a:rPr>
            <a:t>melaksanakan segala perintah</a:t>
          </a:r>
          <a:endParaRPr lang="en-US" sz="1800" b="0" kern="1200" cap="none" spc="0" dirty="0">
            <a:ln w="0"/>
            <a:effectLst>
              <a:glow rad="101600">
                <a:schemeClr val="bg1">
                  <a:alpha val="60000"/>
                </a:schemeClr>
              </a:glow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Rockwell" panose="02060603020205020403" pitchFamily="18" charset="0"/>
            <a:cs typeface="Arial" panose="020B0604020202020204" pitchFamily="34" charset="0"/>
          </a:endParaRPr>
        </a:p>
      </dsp:txBody>
      <dsp:txXfrm>
        <a:off x="2075211" y="59078"/>
        <a:ext cx="1752496" cy="2181083"/>
      </dsp:txXfrm>
    </dsp:sp>
    <dsp:sp modelId="{0CC0734C-6FAE-49E8-A918-38651C06278D}">
      <dsp:nvSpPr>
        <dsp:cNvPr id="0" name=""/>
        <dsp:cNvSpPr/>
      </dsp:nvSpPr>
      <dsp:spPr>
        <a:xfrm>
          <a:off x="4038600" y="4555"/>
          <a:ext cx="1861542" cy="2290129"/>
        </a:xfrm>
        <a:prstGeom prst="roundRect">
          <a:avLst>
            <a:gd name="adj" fmla="val 10000"/>
          </a:avLst>
        </a:prstGeom>
        <a:solidFill>
          <a:srgbClr val="CC66FF"/>
        </a:soli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s-MY" sz="1800" b="0" kern="1200" cap="none" spc="0" smtClean="0">
              <a:ln w="0"/>
              <a:effectLst>
                <a:glow rad="101600">
                  <a:schemeClr val="bg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ckwell" panose="02060603020205020403" pitchFamily="18" charset="0"/>
              <a:cs typeface="Arial" panose="020B0604020202020204" pitchFamily="34" charset="0"/>
            </a:rPr>
            <a:t>meninggalkan segala larangan</a:t>
          </a:r>
          <a:endParaRPr lang="en-US" sz="1800" b="0" kern="1200" cap="none" spc="0" dirty="0">
            <a:ln w="0"/>
            <a:effectLst>
              <a:glow rad="101600">
                <a:schemeClr val="bg1">
                  <a:alpha val="60000"/>
                </a:schemeClr>
              </a:glow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Rockwell" panose="02060603020205020403" pitchFamily="18" charset="0"/>
            <a:cs typeface="Arial" panose="020B0604020202020204" pitchFamily="34" charset="0"/>
          </a:endParaRPr>
        </a:p>
      </dsp:txBody>
      <dsp:txXfrm>
        <a:off x="4093123" y="59078"/>
        <a:ext cx="1752496" cy="2181083"/>
      </dsp:txXfrm>
    </dsp:sp>
    <dsp:sp modelId="{33BCF9BC-3CFA-46A0-9BFD-F38068F36DCD}">
      <dsp:nvSpPr>
        <dsp:cNvPr id="0" name=""/>
        <dsp:cNvSpPr/>
      </dsp:nvSpPr>
      <dsp:spPr>
        <a:xfrm>
          <a:off x="6212881" y="3"/>
          <a:ext cx="1861542" cy="4800593"/>
        </a:xfrm>
        <a:prstGeom prst="roundRect">
          <a:avLst>
            <a:gd name="adj" fmla="val 10000"/>
          </a:avLst>
        </a:prstGeom>
        <a:solidFill>
          <a:srgbClr val="FFFF00"/>
        </a:solidFill>
        <a:ln w="9525" cap="flat" cmpd="sng" algn="ctr">
          <a:solidFill>
            <a:schemeClr val="accent6"/>
          </a:solidFill>
          <a:prstDash val="solid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6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s-MY" sz="2000" b="0" kern="1200" cap="none" spc="0" dirty="0" smtClean="0">
              <a:ln w="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ckwell" panose="02060603020205020403" pitchFamily="18" charset="0"/>
              <a:cs typeface="Arial" panose="020B0604020202020204" pitchFamily="34" charset="0"/>
            </a:rPr>
            <a:t>Mudah-mudahan kehidupan ini mendapat keberkatan di dunia dan di akhirat</a:t>
          </a:r>
          <a:endParaRPr lang="en-US" sz="2000" b="0" kern="1200" cap="none" spc="0" dirty="0">
            <a:ln w="0">
              <a:solidFill>
                <a:sysClr val="windowText" lastClr="000000"/>
              </a:solidFill>
            </a:ln>
            <a:solidFill>
              <a:srgbClr val="FF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Rockwell" panose="02060603020205020403" pitchFamily="18" charset="0"/>
            <a:cs typeface="Arial" panose="020B0604020202020204" pitchFamily="34" charset="0"/>
          </a:endParaRPr>
        </a:p>
      </dsp:txBody>
      <dsp:txXfrm>
        <a:off x="6267404" y="54526"/>
        <a:ext cx="1752496" cy="46915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300CF4-72EC-4C66-ADA4-C21193AA12A3}">
      <dsp:nvSpPr>
        <dsp:cNvPr id="0" name=""/>
        <dsp:cNvSpPr/>
      </dsp:nvSpPr>
      <dsp:spPr>
        <a:xfrm>
          <a:off x="0" y="12080"/>
          <a:ext cx="7738819" cy="13272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s-MY" sz="25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rPr>
            <a:t>Pertama:</a:t>
          </a:r>
          <a:r>
            <a:rPr lang="ms-MY" sz="2500" b="1" kern="1200" dirty="0" smtClean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Cooper Black" panose="0208090404030B020404" pitchFamily="18" charset="0"/>
            </a:rPr>
            <a:t> P</a:t>
          </a:r>
          <a:r>
            <a:rPr lang="ms-MY" sz="2500" kern="1200" dirty="0" smtClean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Cooper Black" panose="0208090404030B020404" pitchFamily="18" charset="0"/>
            </a:rPr>
            <a:t>enurunan secara keseluruhan al Quran dari sisi Allah SWT ke Luh Mahfuz. </a:t>
          </a:r>
          <a:endParaRPr lang="en-US" sz="2500" kern="1200" dirty="0">
            <a:solidFill>
              <a:srgbClr val="FFFF00"/>
            </a:solidFill>
            <a:latin typeface="Cooper Black" panose="0208090404030B020404" pitchFamily="18" charset="0"/>
          </a:endParaRPr>
        </a:p>
      </dsp:txBody>
      <dsp:txXfrm>
        <a:off x="64789" y="76869"/>
        <a:ext cx="7609241" cy="1197640"/>
      </dsp:txXfrm>
    </dsp:sp>
    <dsp:sp modelId="{033CD475-2B31-4B6A-9928-D4C7E55BDA9D}">
      <dsp:nvSpPr>
        <dsp:cNvPr id="0" name=""/>
        <dsp:cNvSpPr/>
      </dsp:nvSpPr>
      <dsp:spPr>
        <a:xfrm>
          <a:off x="0" y="1339299"/>
          <a:ext cx="7738819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708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ms-MY" sz="20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rPr>
            <a:t>Surah al Burj:21-22</a:t>
          </a:r>
          <a:endParaRPr lang="en-US" sz="20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ooper Black" panose="0208090404030B020404" pitchFamily="18" charset="0"/>
          </a:endParaRPr>
        </a:p>
      </dsp:txBody>
      <dsp:txXfrm>
        <a:off x="0" y="1339299"/>
        <a:ext cx="7738819" cy="414000"/>
      </dsp:txXfrm>
    </dsp:sp>
    <dsp:sp modelId="{775905ED-E758-4FCA-86DC-D0A04BD00D19}">
      <dsp:nvSpPr>
        <dsp:cNvPr id="0" name=""/>
        <dsp:cNvSpPr/>
      </dsp:nvSpPr>
      <dsp:spPr>
        <a:xfrm>
          <a:off x="0" y="1753299"/>
          <a:ext cx="7738819" cy="13272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just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s-MY" sz="25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rPr>
            <a:t>Kedua: </a:t>
          </a:r>
          <a:r>
            <a:rPr lang="ms-MY" sz="2500" b="1" kern="1200" dirty="0" smtClean="0">
              <a:solidFill>
                <a:srgbClr val="00FF00"/>
              </a:solidFill>
              <a:latin typeface="Cooper Black" panose="0208090404030B020404" pitchFamily="18" charset="0"/>
            </a:rPr>
            <a:t>P</a:t>
          </a:r>
          <a:r>
            <a:rPr lang="ms-MY" sz="2500" kern="1200" dirty="0" smtClean="0">
              <a:solidFill>
                <a:srgbClr val="00FF00"/>
              </a:solidFill>
              <a:latin typeface="Cooper Black" panose="0208090404030B020404" pitchFamily="18" charset="0"/>
            </a:rPr>
            <a:t>enurunan dari Luh Mahhfuz ke Baitul 'Izzah iaitu langit dunia </a:t>
          </a:r>
          <a:endParaRPr lang="en-US" sz="2500" kern="1200" dirty="0">
            <a:solidFill>
              <a:srgbClr val="00FF00"/>
            </a:solidFill>
            <a:latin typeface="Cooper Black" panose="0208090404030B020404" pitchFamily="18" charset="0"/>
          </a:endParaRPr>
        </a:p>
      </dsp:txBody>
      <dsp:txXfrm>
        <a:off x="64789" y="1818088"/>
        <a:ext cx="7609241" cy="1197640"/>
      </dsp:txXfrm>
    </dsp:sp>
    <dsp:sp modelId="{EB14BE6F-8084-4FD5-92A3-F89DECCD13A2}">
      <dsp:nvSpPr>
        <dsp:cNvPr id="0" name=""/>
        <dsp:cNvSpPr/>
      </dsp:nvSpPr>
      <dsp:spPr>
        <a:xfrm>
          <a:off x="0" y="3080517"/>
          <a:ext cx="7738819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708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ms-MY" sz="20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rPr>
            <a:t>Surah ad Dukhan:3</a:t>
          </a:r>
          <a:endParaRPr lang="en-US" sz="20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ooper Black" panose="0208090404030B020404" pitchFamily="18" charset="0"/>
          </a:endParaRPr>
        </a:p>
      </dsp:txBody>
      <dsp:txXfrm>
        <a:off x="0" y="3080517"/>
        <a:ext cx="7738819" cy="414000"/>
      </dsp:txXfrm>
    </dsp:sp>
    <dsp:sp modelId="{6CC50985-7034-4E45-BB76-3CED2982A964}">
      <dsp:nvSpPr>
        <dsp:cNvPr id="0" name=""/>
        <dsp:cNvSpPr/>
      </dsp:nvSpPr>
      <dsp:spPr>
        <a:xfrm>
          <a:off x="0" y="3494517"/>
          <a:ext cx="7738819" cy="13272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rPr>
            <a:t>Ketiga</a:t>
          </a:r>
          <a:r>
            <a:rPr lang="en-US" sz="25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rPr>
            <a:t>:</a:t>
          </a:r>
          <a:r>
            <a:rPr lang="en-US" sz="2500" kern="1200" dirty="0" smtClean="0">
              <a:solidFill>
                <a:srgbClr val="00FFFF"/>
              </a:solidFill>
              <a:latin typeface="Cooper Black" panose="0208090404030B020404" pitchFamily="18" charset="0"/>
            </a:rPr>
            <a:t> P</a:t>
          </a:r>
          <a:r>
            <a:rPr lang="ms-MY" sz="2500" kern="1200" dirty="0" smtClean="0">
              <a:solidFill>
                <a:srgbClr val="00FFFF"/>
              </a:solidFill>
              <a:latin typeface="Cooper Black" panose="0208090404030B020404" pitchFamily="18" charset="0"/>
            </a:rPr>
            <a:t>enurunan al Quran secara berperingkat dari Baitul 'Izzah kepada Rasulullah SAW dalam tempoh 23 tahun.</a:t>
          </a:r>
          <a:endParaRPr lang="en-US" sz="2500" kern="1200" dirty="0">
            <a:solidFill>
              <a:srgbClr val="00FFFF"/>
            </a:solidFill>
            <a:latin typeface="Cooper Black" panose="0208090404030B020404" pitchFamily="18" charset="0"/>
          </a:endParaRPr>
        </a:p>
      </dsp:txBody>
      <dsp:txXfrm>
        <a:off x="64789" y="3559306"/>
        <a:ext cx="7609241" cy="1197640"/>
      </dsp:txXfrm>
    </dsp:sp>
    <dsp:sp modelId="{39769BA8-3624-408F-9919-C8DE6C084E57}">
      <dsp:nvSpPr>
        <dsp:cNvPr id="0" name=""/>
        <dsp:cNvSpPr/>
      </dsp:nvSpPr>
      <dsp:spPr>
        <a:xfrm>
          <a:off x="0" y="4821736"/>
          <a:ext cx="7738819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708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ms-MY" sz="20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rPr>
            <a:t>Surah al Furqan:32</a:t>
          </a:r>
          <a:endParaRPr lang="en-US" sz="20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ooper Black" panose="0208090404030B020404" pitchFamily="18" charset="0"/>
          </a:endParaRPr>
        </a:p>
      </dsp:txBody>
      <dsp:txXfrm>
        <a:off x="0" y="4821736"/>
        <a:ext cx="7738819" cy="414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665F8D-24B8-4FFD-8658-707C4546BEDA}">
      <dsp:nvSpPr>
        <dsp:cNvPr id="0" name=""/>
        <dsp:cNvSpPr/>
      </dsp:nvSpPr>
      <dsp:spPr>
        <a:xfrm>
          <a:off x="0" y="436211"/>
          <a:ext cx="77724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C860B31-BB85-4ED1-8D37-9113098BE0F0}">
      <dsp:nvSpPr>
        <dsp:cNvPr id="0" name=""/>
        <dsp:cNvSpPr/>
      </dsp:nvSpPr>
      <dsp:spPr>
        <a:xfrm>
          <a:off x="382927" y="67211"/>
          <a:ext cx="7388238" cy="7380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s-MY" sz="2000" kern="120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rPr>
            <a:t>al-Quran bukannya rekaan baginda SAW </a:t>
          </a:r>
          <a:endParaRPr lang="en-US" sz="2000" kern="1200" dirty="0">
            <a:ln>
              <a:solidFill>
                <a:sysClr val="windowText" lastClr="000000"/>
              </a:solidFill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oper Black" panose="0208090404030B020404" pitchFamily="18" charset="0"/>
            <a:cs typeface="Arial" panose="020B0604020202020204" pitchFamily="34" charset="0"/>
          </a:endParaRPr>
        </a:p>
      </dsp:txBody>
      <dsp:txXfrm>
        <a:off x="418953" y="103237"/>
        <a:ext cx="7316186" cy="665948"/>
      </dsp:txXfrm>
    </dsp:sp>
    <dsp:sp modelId="{1D1F1B80-4E25-4CEF-AEA2-FEFA56C0E135}">
      <dsp:nvSpPr>
        <dsp:cNvPr id="0" name=""/>
        <dsp:cNvSpPr/>
      </dsp:nvSpPr>
      <dsp:spPr>
        <a:xfrm>
          <a:off x="0" y="1570211"/>
          <a:ext cx="77724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83163"/>
              <a:satOff val="-6257"/>
              <a:lumOff val="392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CBB07C2-DC36-4281-877F-86DA86EB29B5}">
      <dsp:nvSpPr>
        <dsp:cNvPr id="0" name=""/>
        <dsp:cNvSpPr/>
      </dsp:nvSpPr>
      <dsp:spPr>
        <a:xfrm>
          <a:off x="382927" y="1201211"/>
          <a:ext cx="7388238" cy="738000"/>
        </a:xfrm>
        <a:prstGeom prst="roundRect">
          <a:avLst/>
        </a:prstGeom>
        <a:gradFill rotWithShape="0">
          <a:gsLst>
            <a:gs pos="0">
              <a:srgbClr val="0000FF"/>
            </a:gs>
            <a:gs pos="78000">
              <a:schemeClr val="accent2">
                <a:hueOff val="383163"/>
                <a:satOff val="-6257"/>
                <a:lumOff val="392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s-MY" sz="2000" kern="1200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rPr>
            <a:t>proses tarbiyah ummah yang unggul ke arah pembentukan generasi umat Islam yang kukuh</a:t>
          </a:r>
          <a:endParaRPr lang="en-US" sz="2000" kern="1200" dirty="0">
            <a:ln>
              <a:solidFill>
                <a:sysClr val="windowText" lastClr="000000"/>
              </a:solidFill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oper Black" panose="0208090404030B020404" pitchFamily="18" charset="0"/>
            <a:cs typeface="Arial" panose="020B0604020202020204" pitchFamily="34" charset="0"/>
          </a:endParaRPr>
        </a:p>
      </dsp:txBody>
      <dsp:txXfrm>
        <a:off x="418953" y="1237237"/>
        <a:ext cx="7316186" cy="665948"/>
      </dsp:txXfrm>
    </dsp:sp>
    <dsp:sp modelId="{21838197-D92E-4827-9DC4-ADE78C94F090}">
      <dsp:nvSpPr>
        <dsp:cNvPr id="0" name=""/>
        <dsp:cNvSpPr/>
      </dsp:nvSpPr>
      <dsp:spPr>
        <a:xfrm>
          <a:off x="0" y="2704211"/>
          <a:ext cx="77724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766327"/>
              <a:satOff val="-12515"/>
              <a:lumOff val="784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395B675-E0B6-48B4-90EA-34436071812A}">
      <dsp:nvSpPr>
        <dsp:cNvPr id="0" name=""/>
        <dsp:cNvSpPr/>
      </dsp:nvSpPr>
      <dsp:spPr>
        <a:xfrm>
          <a:off x="382927" y="2335211"/>
          <a:ext cx="7388238" cy="738000"/>
        </a:xfrm>
        <a:prstGeom prst="roundRect">
          <a:avLst/>
        </a:prstGeom>
        <a:gradFill rotWithShape="0">
          <a:gsLst>
            <a:gs pos="0">
              <a:srgbClr val="559E12"/>
            </a:gs>
            <a:gs pos="78000">
              <a:schemeClr val="accent2">
                <a:hueOff val="766327"/>
                <a:satOff val="-12515"/>
                <a:lumOff val="784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s-MY" sz="2000" kern="1200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rPr>
            <a:t>al Quran mampu dibaca dan dihayati isi kandungannya walau berbeza bangsa, negara dan pertuturan</a:t>
          </a:r>
          <a:endParaRPr lang="en-US" sz="2000" kern="1200" dirty="0">
            <a:ln>
              <a:solidFill>
                <a:sysClr val="windowText" lastClr="000000"/>
              </a:solidFill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oper Black" panose="0208090404030B020404" pitchFamily="18" charset="0"/>
            <a:cs typeface="Arial" panose="020B0604020202020204" pitchFamily="34" charset="0"/>
          </a:endParaRPr>
        </a:p>
      </dsp:txBody>
      <dsp:txXfrm>
        <a:off x="418953" y="2371237"/>
        <a:ext cx="7316186" cy="665948"/>
      </dsp:txXfrm>
    </dsp:sp>
    <dsp:sp modelId="{19AD8D76-A042-4ED1-997C-18F89D89978B}">
      <dsp:nvSpPr>
        <dsp:cNvPr id="0" name=""/>
        <dsp:cNvSpPr/>
      </dsp:nvSpPr>
      <dsp:spPr>
        <a:xfrm>
          <a:off x="0" y="3838212"/>
          <a:ext cx="77724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149490"/>
              <a:satOff val="-18772"/>
              <a:lumOff val="1176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57687B2-B34D-4EF1-A459-E73CDC8DD5BB}">
      <dsp:nvSpPr>
        <dsp:cNvPr id="0" name=""/>
        <dsp:cNvSpPr/>
      </dsp:nvSpPr>
      <dsp:spPr>
        <a:xfrm>
          <a:off x="382927" y="3469212"/>
          <a:ext cx="7388238" cy="738000"/>
        </a:xfrm>
        <a:prstGeom prst="roundRect">
          <a:avLst/>
        </a:prstGeom>
        <a:gradFill rotWithShape="0">
          <a:gsLst>
            <a:gs pos="0">
              <a:srgbClr val="00FF00"/>
            </a:gs>
            <a:gs pos="78000">
              <a:schemeClr val="accent2">
                <a:hueOff val="1149490"/>
                <a:satOff val="-18772"/>
                <a:lumOff val="1176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s-MY" sz="2000" b="1" kern="1200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rPr>
            <a:t>penawar buat kehidupan umat Islam yang inginkan rahmat di dunia dan akhirat</a:t>
          </a:r>
          <a:endParaRPr lang="en-US" sz="2000" b="1" kern="1200" dirty="0">
            <a:ln>
              <a:solidFill>
                <a:sysClr val="windowText" lastClr="000000"/>
              </a:solidFill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oper Black" panose="0208090404030B020404" pitchFamily="18" charset="0"/>
            <a:cs typeface="Arial" panose="020B0604020202020204" pitchFamily="34" charset="0"/>
          </a:endParaRPr>
        </a:p>
      </dsp:txBody>
      <dsp:txXfrm>
        <a:off x="418953" y="3505238"/>
        <a:ext cx="7316186" cy="6659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7DCE81-FDA3-4FAD-88E3-3A067859A50C}">
      <dsp:nvSpPr>
        <dsp:cNvPr id="0" name=""/>
        <dsp:cNvSpPr/>
      </dsp:nvSpPr>
      <dsp:spPr>
        <a:xfrm>
          <a:off x="388620" y="321367"/>
          <a:ext cx="6995160" cy="635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b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s-MY" sz="2600" kern="1200" dirty="0" smtClean="0">
              <a:latin typeface="Berlin Sans FB" pitchFamily="34" charset="0"/>
            </a:rPr>
            <a:t>anasir-anasir yang cuba meruntuhkan syiar Islam</a:t>
          </a:r>
          <a:endParaRPr lang="en-US" sz="2600" kern="1200" dirty="0"/>
        </a:p>
      </dsp:txBody>
      <dsp:txXfrm>
        <a:off x="388620" y="321367"/>
        <a:ext cx="6995160" cy="635923"/>
      </dsp:txXfrm>
    </dsp:sp>
    <dsp:sp modelId="{2C0D5026-7504-484C-AAA4-8BF3084BF687}">
      <dsp:nvSpPr>
        <dsp:cNvPr id="0" name=""/>
        <dsp:cNvSpPr/>
      </dsp:nvSpPr>
      <dsp:spPr>
        <a:xfrm>
          <a:off x="388620" y="957291"/>
          <a:ext cx="932688" cy="155448"/>
        </a:xfrm>
        <a:prstGeom prst="parallelogram">
          <a:avLst>
            <a:gd name="adj" fmla="val 14084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175490-DF8C-4B0C-9EE4-D152E141B395}">
      <dsp:nvSpPr>
        <dsp:cNvPr id="0" name=""/>
        <dsp:cNvSpPr/>
      </dsp:nvSpPr>
      <dsp:spPr>
        <a:xfrm>
          <a:off x="1375714" y="957291"/>
          <a:ext cx="932688" cy="155448"/>
        </a:xfrm>
        <a:prstGeom prst="parallelogram">
          <a:avLst>
            <a:gd name="adj" fmla="val 140840"/>
          </a:avLst>
        </a:prstGeom>
        <a:solidFill>
          <a:schemeClr val="accent2">
            <a:shade val="50000"/>
            <a:hueOff val="-18085"/>
            <a:satOff val="-3462"/>
            <a:lumOff val="3948"/>
            <a:alphaOff val="0"/>
          </a:schemeClr>
        </a:solidFill>
        <a:ln w="12700" cap="flat" cmpd="sng" algn="ctr">
          <a:solidFill>
            <a:schemeClr val="accent2">
              <a:shade val="50000"/>
              <a:hueOff val="-18085"/>
              <a:satOff val="-3462"/>
              <a:lumOff val="39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2AFA59-0B37-4CBC-8B0F-C8D79EA1886E}">
      <dsp:nvSpPr>
        <dsp:cNvPr id="0" name=""/>
        <dsp:cNvSpPr/>
      </dsp:nvSpPr>
      <dsp:spPr>
        <a:xfrm>
          <a:off x="2362809" y="957291"/>
          <a:ext cx="932688" cy="155448"/>
        </a:xfrm>
        <a:prstGeom prst="parallelogram">
          <a:avLst>
            <a:gd name="adj" fmla="val 140840"/>
          </a:avLst>
        </a:prstGeom>
        <a:solidFill>
          <a:schemeClr val="accent2">
            <a:shade val="50000"/>
            <a:hueOff val="-36171"/>
            <a:satOff val="-6924"/>
            <a:lumOff val="7895"/>
            <a:alphaOff val="0"/>
          </a:schemeClr>
        </a:solidFill>
        <a:ln w="12700" cap="flat" cmpd="sng" algn="ctr">
          <a:solidFill>
            <a:schemeClr val="accent2">
              <a:shade val="50000"/>
              <a:hueOff val="-36171"/>
              <a:satOff val="-6924"/>
              <a:lumOff val="78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1BD956-A7D6-4B01-BF1F-8057F486579D}">
      <dsp:nvSpPr>
        <dsp:cNvPr id="0" name=""/>
        <dsp:cNvSpPr/>
      </dsp:nvSpPr>
      <dsp:spPr>
        <a:xfrm>
          <a:off x="3349904" y="957291"/>
          <a:ext cx="932688" cy="155448"/>
        </a:xfrm>
        <a:prstGeom prst="parallelogram">
          <a:avLst>
            <a:gd name="adj" fmla="val 140840"/>
          </a:avLst>
        </a:prstGeom>
        <a:solidFill>
          <a:schemeClr val="accent2">
            <a:shade val="50000"/>
            <a:hueOff val="-54256"/>
            <a:satOff val="-10385"/>
            <a:lumOff val="11843"/>
            <a:alphaOff val="0"/>
          </a:schemeClr>
        </a:solidFill>
        <a:ln w="12700" cap="flat" cmpd="sng" algn="ctr">
          <a:solidFill>
            <a:schemeClr val="accent2">
              <a:shade val="50000"/>
              <a:hueOff val="-54256"/>
              <a:satOff val="-10385"/>
              <a:lumOff val="118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A0B7E-A52A-4838-9B17-2AAFF3F3C088}">
      <dsp:nvSpPr>
        <dsp:cNvPr id="0" name=""/>
        <dsp:cNvSpPr/>
      </dsp:nvSpPr>
      <dsp:spPr>
        <a:xfrm>
          <a:off x="4336999" y="957291"/>
          <a:ext cx="932688" cy="155448"/>
        </a:xfrm>
        <a:prstGeom prst="parallelogram">
          <a:avLst>
            <a:gd name="adj" fmla="val 140840"/>
          </a:avLst>
        </a:prstGeom>
        <a:solidFill>
          <a:schemeClr val="accent2">
            <a:shade val="50000"/>
            <a:hueOff val="-72342"/>
            <a:satOff val="-13847"/>
            <a:lumOff val="15790"/>
            <a:alphaOff val="0"/>
          </a:schemeClr>
        </a:solidFill>
        <a:ln w="12700" cap="flat" cmpd="sng" algn="ctr">
          <a:solidFill>
            <a:schemeClr val="accent2">
              <a:shade val="50000"/>
              <a:hueOff val="-72342"/>
              <a:satOff val="-13847"/>
              <a:lumOff val="157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B37F1D-7093-463B-8FF5-6675F0CCA89A}">
      <dsp:nvSpPr>
        <dsp:cNvPr id="0" name=""/>
        <dsp:cNvSpPr/>
      </dsp:nvSpPr>
      <dsp:spPr>
        <a:xfrm>
          <a:off x="5324094" y="957291"/>
          <a:ext cx="932688" cy="155448"/>
        </a:xfrm>
        <a:prstGeom prst="parallelogram">
          <a:avLst>
            <a:gd name="adj" fmla="val 140840"/>
          </a:avLst>
        </a:prstGeom>
        <a:solidFill>
          <a:schemeClr val="accent2">
            <a:shade val="50000"/>
            <a:hueOff val="-90427"/>
            <a:satOff val="-17309"/>
            <a:lumOff val="19738"/>
            <a:alphaOff val="0"/>
          </a:schemeClr>
        </a:solidFill>
        <a:ln w="12700" cap="flat" cmpd="sng" algn="ctr">
          <a:solidFill>
            <a:schemeClr val="accent2">
              <a:shade val="50000"/>
              <a:hueOff val="-90427"/>
              <a:satOff val="-17309"/>
              <a:lumOff val="197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AA99D9-6758-4B40-8132-0191C3B5003F}">
      <dsp:nvSpPr>
        <dsp:cNvPr id="0" name=""/>
        <dsp:cNvSpPr/>
      </dsp:nvSpPr>
      <dsp:spPr>
        <a:xfrm>
          <a:off x="6311188" y="957291"/>
          <a:ext cx="932688" cy="155448"/>
        </a:xfrm>
        <a:prstGeom prst="parallelogram">
          <a:avLst>
            <a:gd name="adj" fmla="val 140840"/>
          </a:avLst>
        </a:prstGeom>
        <a:solidFill>
          <a:schemeClr val="accent2">
            <a:shade val="50000"/>
            <a:hueOff val="-108513"/>
            <a:satOff val="-20771"/>
            <a:lumOff val="23685"/>
            <a:alphaOff val="0"/>
          </a:schemeClr>
        </a:solidFill>
        <a:ln w="12700" cap="flat" cmpd="sng" algn="ctr">
          <a:solidFill>
            <a:schemeClr val="accent2">
              <a:shade val="50000"/>
              <a:hueOff val="-108513"/>
              <a:satOff val="-20771"/>
              <a:lumOff val="236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6D244B-6B41-4C14-AFC4-ED13B7322DC0}">
      <dsp:nvSpPr>
        <dsp:cNvPr id="0" name=""/>
        <dsp:cNvSpPr/>
      </dsp:nvSpPr>
      <dsp:spPr>
        <a:xfrm>
          <a:off x="388620" y="1193765"/>
          <a:ext cx="6995160" cy="635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b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s-MY" sz="2600" kern="1200" dirty="0" smtClean="0">
              <a:latin typeface="Berlin Sans FB" pitchFamily="34" charset="0"/>
            </a:rPr>
            <a:t>merosak dan memecah belahkan perpaduan</a:t>
          </a:r>
          <a:endParaRPr lang="en-US" sz="2600" kern="1200" dirty="0"/>
        </a:p>
      </dsp:txBody>
      <dsp:txXfrm>
        <a:off x="388620" y="1193765"/>
        <a:ext cx="6995160" cy="635923"/>
      </dsp:txXfrm>
    </dsp:sp>
    <dsp:sp modelId="{DE8C14F6-F5EF-4D6A-8457-5DD9F4F93738}">
      <dsp:nvSpPr>
        <dsp:cNvPr id="0" name=""/>
        <dsp:cNvSpPr/>
      </dsp:nvSpPr>
      <dsp:spPr>
        <a:xfrm>
          <a:off x="388620" y="1829689"/>
          <a:ext cx="932688" cy="155448"/>
        </a:xfrm>
        <a:prstGeom prst="parallelogram">
          <a:avLst>
            <a:gd name="adj" fmla="val 140840"/>
          </a:avLst>
        </a:prstGeom>
        <a:solidFill>
          <a:schemeClr val="accent2">
            <a:shade val="50000"/>
            <a:hueOff val="-126598"/>
            <a:satOff val="-24232"/>
            <a:lumOff val="27633"/>
            <a:alphaOff val="0"/>
          </a:schemeClr>
        </a:solidFill>
        <a:ln w="12700" cap="flat" cmpd="sng" algn="ctr">
          <a:solidFill>
            <a:schemeClr val="accent2">
              <a:shade val="50000"/>
              <a:hueOff val="-126598"/>
              <a:satOff val="-24232"/>
              <a:lumOff val="276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8BDEDC-9E9A-424A-A59E-BAD63F21EE29}">
      <dsp:nvSpPr>
        <dsp:cNvPr id="0" name=""/>
        <dsp:cNvSpPr/>
      </dsp:nvSpPr>
      <dsp:spPr>
        <a:xfrm>
          <a:off x="1375714" y="1829689"/>
          <a:ext cx="932688" cy="155448"/>
        </a:xfrm>
        <a:prstGeom prst="parallelogram">
          <a:avLst>
            <a:gd name="adj" fmla="val 140840"/>
          </a:avLst>
        </a:prstGeom>
        <a:solidFill>
          <a:schemeClr val="accent2">
            <a:shade val="50000"/>
            <a:hueOff val="-144684"/>
            <a:satOff val="-27694"/>
            <a:lumOff val="31581"/>
            <a:alphaOff val="0"/>
          </a:schemeClr>
        </a:solidFill>
        <a:ln w="12700" cap="flat" cmpd="sng" algn="ctr">
          <a:solidFill>
            <a:schemeClr val="accent2">
              <a:shade val="50000"/>
              <a:hueOff val="-144684"/>
              <a:satOff val="-27694"/>
              <a:lumOff val="315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48A392-7A2E-4A20-B231-5769DAE40071}">
      <dsp:nvSpPr>
        <dsp:cNvPr id="0" name=""/>
        <dsp:cNvSpPr/>
      </dsp:nvSpPr>
      <dsp:spPr>
        <a:xfrm>
          <a:off x="2362809" y="1829689"/>
          <a:ext cx="932688" cy="155448"/>
        </a:xfrm>
        <a:prstGeom prst="parallelogram">
          <a:avLst>
            <a:gd name="adj" fmla="val 140840"/>
          </a:avLst>
        </a:prstGeom>
        <a:solidFill>
          <a:schemeClr val="accent2">
            <a:shade val="50000"/>
            <a:hueOff val="-162769"/>
            <a:satOff val="-31156"/>
            <a:lumOff val="35528"/>
            <a:alphaOff val="0"/>
          </a:schemeClr>
        </a:solidFill>
        <a:ln w="12700" cap="flat" cmpd="sng" algn="ctr">
          <a:solidFill>
            <a:schemeClr val="accent2">
              <a:shade val="50000"/>
              <a:hueOff val="-162769"/>
              <a:satOff val="-31156"/>
              <a:lumOff val="355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5C8097-7D19-4CD4-89DC-6D26C4915DDC}">
      <dsp:nvSpPr>
        <dsp:cNvPr id="0" name=""/>
        <dsp:cNvSpPr/>
      </dsp:nvSpPr>
      <dsp:spPr>
        <a:xfrm>
          <a:off x="3349904" y="1829689"/>
          <a:ext cx="932688" cy="155448"/>
        </a:xfrm>
        <a:prstGeom prst="parallelogram">
          <a:avLst>
            <a:gd name="adj" fmla="val 140840"/>
          </a:avLst>
        </a:prstGeom>
        <a:solidFill>
          <a:schemeClr val="accent2">
            <a:shade val="50000"/>
            <a:hueOff val="-180855"/>
            <a:satOff val="-34618"/>
            <a:lumOff val="39476"/>
            <a:alphaOff val="0"/>
          </a:schemeClr>
        </a:solidFill>
        <a:ln w="12700" cap="flat" cmpd="sng" algn="ctr">
          <a:solidFill>
            <a:schemeClr val="accent2">
              <a:shade val="50000"/>
              <a:hueOff val="-180855"/>
              <a:satOff val="-34618"/>
              <a:lumOff val="394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E12DE-5F77-43B5-85B8-B355C293FDD4}">
      <dsp:nvSpPr>
        <dsp:cNvPr id="0" name=""/>
        <dsp:cNvSpPr/>
      </dsp:nvSpPr>
      <dsp:spPr>
        <a:xfrm>
          <a:off x="4336999" y="1829689"/>
          <a:ext cx="932688" cy="155448"/>
        </a:xfrm>
        <a:prstGeom prst="parallelogram">
          <a:avLst>
            <a:gd name="adj" fmla="val 140840"/>
          </a:avLst>
        </a:prstGeom>
        <a:solidFill>
          <a:schemeClr val="accent2">
            <a:shade val="50000"/>
            <a:hueOff val="-198940"/>
            <a:satOff val="-38080"/>
            <a:lumOff val="43423"/>
            <a:alphaOff val="0"/>
          </a:schemeClr>
        </a:solidFill>
        <a:ln w="12700" cap="flat" cmpd="sng" algn="ctr">
          <a:solidFill>
            <a:schemeClr val="accent2">
              <a:shade val="50000"/>
              <a:hueOff val="-198940"/>
              <a:satOff val="-38080"/>
              <a:lumOff val="434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D6304D-55AB-44DF-9A37-F977432A81D8}">
      <dsp:nvSpPr>
        <dsp:cNvPr id="0" name=""/>
        <dsp:cNvSpPr/>
      </dsp:nvSpPr>
      <dsp:spPr>
        <a:xfrm>
          <a:off x="5324094" y="1829689"/>
          <a:ext cx="932688" cy="155448"/>
        </a:xfrm>
        <a:prstGeom prst="parallelogram">
          <a:avLst>
            <a:gd name="adj" fmla="val 140840"/>
          </a:avLst>
        </a:prstGeom>
        <a:solidFill>
          <a:schemeClr val="accent2">
            <a:shade val="50000"/>
            <a:hueOff val="-217026"/>
            <a:satOff val="-41541"/>
            <a:lumOff val="47371"/>
            <a:alphaOff val="0"/>
          </a:schemeClr>
        </a:solidFill>
        <a:ln w="12700" cap="flat" cmpd="sng" algn="ctr">
          <a:solidFill>
            <a:schemeClr val="accent2">
              <a:shade val="50000"/>
              <a:hueOff val="-217026"/>
              <a:satOff val="-41541"/>
              <a:lumOff val="473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16317E-F857-4A95-B7A6-D60D7CBD1684}">
      <dsp:nvSpPr>
        <dsp:cNvPr id="0" name=""/>
        <dsp:cNvSpPr/>
      </dsp:nvSpPr>
      <dsp:spPr>
        <a:xfrm>
          <a:off x="6311188" y="1829689"/>
          <a:ext cx="932688" cy="155448"/>
        </a:xfrm>
        <a:prstGeom prst="parallelogram">
          <a:avLst>
            <a:gd name="adj" fmla="val 140840"/>
          </a:avLst>
        </a:prstGeom>
        <a:solidFill>
          <a:schemeClr val="accent2">
            <a:shade val="50000"/>
            <a:hueOff val="-235111"/>
            <a:satOff val="-45003"/>
            <a:lumOff val="51318"/>
            <a:alphaOff val="0"/>
          </a:schemeClr>
        </a:solidFill>
        <a:ln w="12700" cap="flat" cmpd="sng" algn="ctr">
          <a:solidFill>
            <a:schemeClr val="accent2">
              <a:shade val="50000"/>
              <a:hueOff val="-235111"/>
              <a:satOff val="-45003"/>
              <a:lumOff val="513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235E47-5A0C-4FDD-A25F-29406A894256}">
      <dsp:nvSpPr>
        <dsp:cNvPr id="0" name=""/>
        <dsp:cNvSpPr/>
      </dsp:nvSpPr>
      <dsp:spPr>
        <a:xfrm>
          <a:off x="388620" y="2066163"/>
          <a:ext cx="6995160" cy="635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b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s-MY" sz="2600" kern="1200" dirty="0" smtClean="0">
              <a:solidFill>
                <a:srgbClr val="002060"/>
              </a:solidFill>
              <a:latin typeface="Berlin Sans FB" pitchFamily="34" charset="0"/>
            </a:rPr>
            <a:t>serangan pemikiran</a:t>
          </a:r>
          <a:endParaRPr lang="en-US" sz="2600" kern="1200" dirty="0"/>
        </a:p>
      </dsp:txBody>
      <dsp:txXfrm>
        <a:off x="388620" y="2066163"/>
        <a:ext cx="6995160" cy="635923"/>
      </dsp:txXfrm>
    </dsp:sp>
    <dsp:sp modelId="{1BCB06D2-6838-49BC-B6CE-C825496F5EF6}">
      <dsp:nvSpPr>
        <dsp:cNvPr id="0" name=""/>
        <dsp:cNvSpPr/>
      </dsp:nvSpPr>
      <dsp:spPr>
        <a:xfrm>
          <a:off x="388620" y="2702086"/>
          <a:ext cx="932688" cy="155448"/>
        </a:xfrm>
        <a:prstGeom prst="parallelogram">
          <a:avLst>
            <a:gd name="adj" fmla="val 140840"/>
          </a:avLst>
        </a:prstGeom>
        <a:solidFill>
          <a:schemeClr val="accent2">
            <a:shade val="50000"/>
            <a:hueOff val="-253197"/>
            <a:satOff val="-48465"/>
            <a:lumOff val="55266"/>
            <a:alphaOff val="0"/>
          </a:schemeClr>
        </a:solidFill>
        <a:ln w="12700" cap="flat" cmpd="sng" algn="ctr">
          <a:solidFill>
            <a:schemeClr val="accent2">
              <a:shade val="50000"/>
              <a:hueOff val="-253197"/>
              <a:satOff val="-48465"/>
              <a:lumOff val="5526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DF646A-B1FC-4F33-B455-FA3E46CCF829}">
      <dsp:nvSpPr>
        <dsp:cNvPr id="0" name=""/>
        <dsp:cNvSpPr/>
      </dsp:nvSpPr>
      <dsp:spPr>
        <a:xfrm>
          <a:off x="1375714" y="2702086"/>
          <a:ext cx="932688" cy="155448"/>
        </a:xfrm>
        <a:prstGeom prst="parallelogram">
          <a:avLst>
            <a:gd name="adj" fmla="val 140840"/>
          </a:avLst>
        </a:prstGeom>
        <a:solidFill>
          <a:schemeClr val="accent2">
            <a:shade val="50000"/>
            <a:hueOff val="-235111"/>
            <a:satOff val="-45003"/>
            <a:lumOff val="51318"/>
            <a:alphaOff val="0"/>
          </a:schemeClr>
        </a:solidFill>
        <a:ln w="12700" cap="flat" cmpd="sng" algn="ctr">
          <a:solidFill>
            <a:schemeClr val="accent2">
              <a:shade val="50000"/>
              <a:hueOff val="-235111"/>
              <a:satOff val="-45003"/>
              <a:lumOff val="513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E714DC-ECEF-4F16-B661-3E1CAEC974A5}">
      <dsp:nvSpPr>
        <dsp:cNvPr id="0" name=""/>
        <dsp:cNvSpPr/>
      </dsp:nvSpPr>
      <dsp:spPr>
        <a:xfrm>
          <a:off x="2362809" y="2702086"/>
          <a:ext cx="932688" cy="155448"/>
        </a:xfrm>
        <a:prstGeom prst="parallelogram">
          <a:avLst>
            <a:gd name="adj" fmla="val 140840"/>
          </a:avLst>
        </a:prstGeom>
        <a:solidFill>
          <a:schemeClr val="accent2">
            <a:shade val="50000"/>
            <a:hueOff val="-217026"/>
            <a:satOff val="-41541"/>
            <a:lumOff val="47371"/>
            <a:alphaOff val="0"/>
          </a:schemeClr>
        </a:solidFill>
        <a:ln w="12700" cap="flat" cmpd="sng" algn="ctr">
          <a:solidFill>
            <a:schemeClr val="accent2">
              <a:shade val="50000"/>
              <a:hueOff val="-217026"/>
              <a:satOff val="-41541"/>
              <a:lumOff val="473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BBD4AE-743F-480C-A1E8-338777E96556}">
      <dsp:nvSpPr>
        <dsp:cNvPr id="0" name=""/>
        <dsp:cNvSpPr/>
      </dsp:nvSpPr>
      <dsp:spPr>
        <a:xfrm>
          <a:off x="3349904" y="2702086"/>
          <a:ext cx="932688" cy="155448"/>
        </a:xfrm>
        <a:prstGeom prst="parallelogram">
          <a:avLst>
            <a:gd name="adj" fmla="val 140840"/>
          </a:avLst>
        </a:prstGeom>
        <a:solidFill>
          <a:schemeClr val="accent2">
            <a:shade val="50000"/>
            <a:hueOff val="-198940"/>
            <a:satOff val="-38080"/>
            <a:lumOff val="43423"/>
            <a:alphaOff val="0"/>
          </a:schemeClr>
        </a:solidFill>
        <a:ln w="12700" cap="flat" cmpd="sng" algn="ctr">
          <a:solidFill>
            <a:schemeClr val="accent2">
              <a:shade val="50000"/>
              <a:hueOff val="-198940"/>
              <a:satOff val="-38080"/>
              <a:lumOff val="434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B7B0B-DBF2-4B42-AF93-153FA76771A7}">
      <dsp:nvSpPr>
        <dsp:cNvPr id="0" name=""/>
        <dsp:cNvSpPr/>
      </dsp:nvSpPr>
      <dsp:spPr>
        <a:xfrm>
          <a:off x="4336999" y="2702086"/>
          <a:ext cx="932688" cy="155448"/>
        </a:xfrm>
        <a:prstGeom prst="parallelogram">
          <a:avLst>
            <a:gd name="adj" fmla="val 140840"/>
          </a:avLst>
        </a:prstGeom>
        <a:solidFill>
          <a:schemeClr val="accent2">
            <a:shade val="50000"/>
            <a:hueOff val="-180855"/>
            <a:satOff val="-34618"/>
            <a:lumOff val="39476"/>
            <a:alphaOff val="0"/>
          </a:schemeClr>
        </a:solidFill>
        <a:ln w="12700" cap="flat" cmpd="sng" algn="ctr">
          <a:solidFill>
            <a:schemeClr val="accent2">
              <a:shade val="50000"/>
              <a:hueOff val="-180855"/>
              <a:satOff val="-34618"/>
              <a:lumOff val="394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29CB02-6018-4B9E-BC4E-66519D82833E}">
      <dsp:nvSpPr>
        <dsp:cNvPr id="0" name=""/>
        <dsp:cNvSpPr/>
      </dsp:nvSpPr>
      <dsp:spPr>
        <a:xfrm>
          <a:off x="5324094" y="2702086"/>
          <a:ext cx="932688" cy="155448"/>
        </a:xfrm>
        <a:prstGeom prst="parallelogram">
          <a:avLst>
            <a:gd name="adj" fmla="val 140840"/>
          </a:avLst>
        </a:prstGeom>
        <a:solidFill>
          <a:schemeClr val="accent2">
            <a:shade val="50000"/>
            <a:hueOff val="-162769"/>
            <a:satOff val="-31156"/>
            <a:lumOff val="35528"/>
            <a:alphaOff val="0"/>
          </a:schemeClr>
        </a:solidFill>
        <a:ln w="12700" cap="flat" cmpd="sng" algn="ctr">
          <a:solidFill>
            <a:schemeClr val="accent2">
              <a:shade val="50000"/>
              <a:hueOff val="-162769"/>
              <a:satOff val="-31156"/>
              <a:lumOff val="355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BBF9D8-0B31-409A-836D-09BB37399D58}">
      <dsp:nvSpPr>
        <dsp:cNvPr id="0" name=""/>
        <dsp:cNvSpPr/>
      </dsp:nvSpPr>
      <dsp:spPr>
        <a:xfrm>
          <a:off x="6311188" y="2702086"/>
          <a:ext cx="932688" cy="155448"/>
        </a:xfrm>
        <a:prstGeom prst="parallelogram">
          <a:avLst>
            <a:gd name="adj" fmla="val 140840"/>
          </a:avLst>
        </a:prstGeom>
        <a:solidFill>
          <a:schemeClr val="accent2">
            <a:shade val="50000"/>
            <a:hueOff val="-144684"/>
            <a:satOff val="-27694"/>
            <a:lumOff val="31581"/>
            <a:alphaOff val="0"/>
          </a:schemeClr>
        </a:solidFill>
        <a:ln w="12700" cap="flat" cmpd="sng" algn="ctr">
          <a:solidFill>
            <a:schemeClr val="accent2">
              <a:shade val="50000"/>
              <a:hueOff val="-144684"/>
              <a:satOff val="-27694"/>
              <a:lumOff val="315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55A451-6939-4ABA-B6DB-D6C6E657B8D0}">
      <dsp:nvSpPr>
        <dsp:cNvPr id="0" name=""/>
        <dsp:cNvSpPr/>
      </dsp:nvSpPr>
      <dsp:spPr>
        <a:xfrm>
          <a:off x="388620" y="2938560"/>
          <a:ext cx="6995160" cy="635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b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s-MY" sz="2600" kern="1200" dirty="0" smtClean="0">
              <a:solidFill>
                <a:srgbClr val="002060"/>
              </a:solidFill>
              <a:latin typeface="Berlin Sans FB" pitchFamily="34" charset="0"/>
            </a:rPr>
            <a:t>hilang jalan ke arah takwa </a:t>
          </a:r>
          <a:endParaRPr lang="en-US" sz="2600" kern="1200" dirty="0"/>
        </a:p>
      </dsp:txBody>
      <dsp:txXfrm>
        <a:off x="388620" y="2938560"/>
        <a:ext cx="6995160" cy="635923"/>
      </dsp:txXfrm>
    </dsp:sp>
    <dsp:sp modelId="{81AA5F3D-0093-4EB4-BFB1-19696170BE98}">
      <dsp:nvSpPr>
        <dsp:cNvPr id="0" name=""/>
        <dsp:cNvSpPr/>
      </dsp:nvSpPr>
      <dsp:spPr>
        <a:xfrm>
          <a:off x="388620" y="3574484"/>
          <a:ext cx="932688" cy="155448"/>
        </a:xfrm>
        <a:prstGeom prst="parallelogram">
          <a:avLst>
            <a:gd name="adj" fmla="val 140840"/>
          </a:avLst>
        </a:prstGeom>
        <a:solidFill>
          <a:schemeClr val="accent2">
            <a:shade val="50000"/>
            <a:hueOff val="-126598"/>
            <a:satOff val="-24232"/>
            <a:lumOff val="27633"/>
            <a:alphaOff val="0"/>
          </a:schemeClr>
        </a:solidFill>
        <a:ln w="12700" cap="flat" cmpd="sng" algn="ctr">
          <a:solidFill>
            <a:schemeClr val="accent2">
              <a:shade val="50000"/>
              <a:hueOff val="-126598"/>
              <a:satOff val="-24232"/>
              <a:lumOff val="276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5627DF-49B0-470A-93FE-C95A1308E0AD}">
      <dsp:nvSpPr>
        <dsp:cNvPr id="0" name=""/>
        <dsp:cNvSpPr/>
      </dsp:nvSpPr>
      <dsp:spPr>
        <a:xfrm>
          <a:off x="1375714" y="3574484"/>
          <a:ext cx="932688" cy="155448"/>
        </a:xfrm>
        <a:prstGeom prst="parallelogram">
          <a:avLst>
            <a:gd name="adj" fmla="val 140840"/>
          </a:avLst>
        </a:prstGeom>
        <a:solidFill>
          <a:schemeClr val="accent2">
            <a:shade val="50000"/>
            <a:hueOff val="-108513"/>
            <a:satOff val="-20771"/>
            <a:lumOff val="23685"/>
            <a:alphaOff val="0"/>
          </a:schemeClr>
        </a:solidFill>
        <a:ln w="12700" cap="flat" cmpd="sng" algn="ctr">
          <a:solidFill>
            <a:schemeClr val="accent2">
              <a:shade val="50000"/>
              <a:hueOff val="-108513"/>
              <a:satOff val="-20771"/>
              <a:lumOff val="236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5A49E0-9A47-41EF-81F5-25F700E7C6AD}">
      <dsp:nvSpPr>
        <dsp:cNvPr id="0" name=""/>
        <dsp:cNvSpPr/>
      </dsp:nvSpPr>
      <dsp:spPr>
        <a:xfrm>
          <a:off x="2362809" y="3574484"/>
          <a:ext cx="932688" cy="155448"/>
        </a:xfrm>
        <a:prstGeom prst="parallelogram">
          <a:avLst>
            <a:gd name="adj" fmla="val 140840"/>
          </a:avLst>
        </a:prstGeom>
        <a:solidFill>
          <a:schemeClr val="accent2">
            <a:shade val="50000"/>
            <a:hueOff val="-90427"/>
            <a:satOff val="-17309"/>
            <a:lumOff val="19738"/>
            <a:alphaOff val="0"/>
          </a:schemeClr>
        </a:solidFill>
        <a:ln w="12700" cap="flat" cmpd="sng" algn="ctr">
          <a:solidFill>
            <a:schemeClr val="accent2">
              <a:shade val="50000"/>
              <a:hueOff val="-90427"/>
              <a:satOff val="-17309"/>
              <a:lumOff val="197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A5DC55-A48E-4289-994C-70BD395BA93E}">
      <dsp:nvSpPr>
        <dsp:cNvPr id="0" name=""/>
        <dsp:cNvSpPr/>
      </dsp:nvSpPr>
      <dsp:spPr>
        <a:xfrm>
          <a:off x="3349904" y="3574484"/>
          <a:ext cx="932688" cy="155448"/>
        </a:xfrm>
        <a:prstGeom prst="parallelogram">
          <a:avLst>
            <a:gd name="adj" fmla="val 140840"/>
          </a:avLst>
        </a:prstGeom>
        <a:solidFill>
          <a:schemeClr val="accent2">
            <a:shade val="50000"/>
            <a:hueOff val="-72342"/>
            <a:satOff val="-13847"/>
            <a:lumOff val="15790"/>
            <a:alphaOff val="0"/>
          </a:schemeClr>
        </a:solidFill>
        <a:ln w="12700" cap="flat" cmpd="sng" algn="ctr">
          <a:solidFill>
            <a:schemeClr val="accent2">
              <a:shade val="50000"/>
              <a:hueOff val="-72342"/>
              <a:satOff val="-13847"/>
              <a:lumOff val="157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B8A36A-4DAC-4C42-8203-AA0C30C695F7}">
      <dsp:nvSpPr>
        <dsp:cNvPr id="0" name=""/>
        <dsp:cNvSpPr/>
      </dsp:nvSpPr>
      <dsp:spPr>
        <a:xfrm>
          <a:off x="4336999" y="3574484"/>
          <a:ext cx="932688" cy="155448"/>
        </a:xfrm>
        <a:prstGeom prst="parallelogram">
          <a:avLst>
            <a:gd name="adj" fmla="val 140840"/>
          </a:avLst>
        </a:prstGeom>
        <a:solidFill>
          <a:schemeClr val="accent2">
            <a:shade val="50000"/>
            <a:hueOff val="-54256"/>
            <a:satOff val="-10385"/>
            <a:lumOff val="11843"/>
            <a:alphaOff val="0"/>
          </a:schemeClr>
        </a:solidFill>
        <a:ln w="12700" cap="flat" cmpd="sng" algn="ctr">
          <a:solidFill>
            <a:schemeClr val="accent2">
              <a:shade val="50000"/>
              <a:hueOff val="-54256"/>
              <a:satOff val="-10385"/>
              <a:lumOff val="118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F82424-6974-451E-A3E9-4E9B452DA891}">
      <dsp:nvSpPr>
        <dsp:cNvPr id="0" name=""/>
        <dsp:cNvSpPr/>
      </dsp:nvSpPr>
      <dsp:spPr>
        <a:xfrm>
          <a:off x="5324094" y="3574484"/>
          <a:ext cx="932688" cy="155448"/>
        </a:xfrm>
        <a:prstGeom prst="parallelogram">
          <a:avLst>
            <a:gd name="adj" fmla="val 140840"/>
          </a:avLst>
        </a:prstGeom>
        <a:solidFill>
          <a:schemeClr val="accent2">
            <a:shade val="50000"/>
            <a:hueOff val="-36171"/>
            <a:satOff val="-6924"/>
            <a:lumOff val="7895"/>
            <a:alphaOff val="0"/>
          </a:schemeClr>
        </a:solidFill>
        <a:ln w="12700" cap="flat" cmpd="sng" algn="ctr">
          <a:solidFill>
            <a:schemeClr val="accent2">
              <a:shade val="50000"/>
              <a:hueOff val="-36171"/>
              <a:satOff val="-6924"/>
              <a:lumOff val="78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4BA2BE-8599-4874-8850-6C356A170C1D}">
      <dsp:nvSpPr>
        <dsp:cNvPr id="0" name=""/>
        <dsp:cNvSpPr/>
      </dsp:nvSpPr>
      <dsp:spPr>
        <a:xfrm>
          <a:off x="6311188" y="3574484"/>
          <a:ext cx="932688" cy="155448"/>
        </a:xfrm>
        <a:prstGeom prst="parallelogram">
          <a:avLst>
            <a:gd name="adj" fmla="val 140840"/>
          </a:avLst>
        </a:prstGeom>
        <a:solidFill>
          <a:schemeClr val="accent2">
            <a:shade val="50000"/>
            <a:hueOff val="-18085"/>
            <a:satOff val="-3462"/>
            <a:lumOff val="3948"/>
            <a:alphaOff val="0"/>
          </a:schemeClr>
        </a:solidFill>
        <a:ln w="12700" cap="flat" cmpd="sng" algn="ctr">
          <a:solidFill>
            <a:schemeClr val="accent2">
              <a:shade val="50000"/>
              <a:hueOff val="-18085"/>
              <a:satOff val="-3462"/>
              <a:lumOff val="39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A472A1-6128-44AB-894C-3E70BBC199A2}">
      <dsp:nvSpPr>
        <dsp:cNvPr id="0" name=""/>
        <dsp:cNvSpPr/>
      </dsp:nvSpPr>
      <dsp:spPr>
        <a:xfrm>
          <a:off x="6072" y="371473"/>
          <a:ext cx="2299335" cy="4133852"/>
        </a:xfrm>
        <a:prstGeom prst="rect">
          <a:avLst/>
        </a:prstGeom>
        <a:solidFill>
          <a:schemeClr val="accent2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B0E1D1-8836-427C-AFB5-7042C07896D8}">
      <dsp:nvSpPr>
        <dsp:cNvPr id="0" name=""/>
        <dsp:cNvSpPr/>
      </dsp:nvSpPr>
      <dsp:spPr>
        <a:xfrm>
          <a:off x="121038" y="1194054"/>
          <a:ext cx="2069401" cy="175831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62DB1A-0906-4200-85CB-A80673F9F6CD}">
      <dsp:nvSpPr>
        <dsp:cNvPr id="0" name=""/>
        <dsp:cNvSpPr/>
      </dsp:nvSpPr>
      <dsp:spPr>
        <a:xfrm>
          <a:off x="76195" y="2825115"/>
          <a:ext cx="2069401" cy="1594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s-MY" sz="1800" kern="1200" smtClean="0">
              <a:solidFill>
                <a:srgbClr val="0000FF"/>
              </a:solidFill>
              <a:latin typeface="Cooper Black" panose="0208090404030B020404" pitchFamily="18" charset="0"/>
            </a:rPr>
            <a:t>Tidak menjadi boneka menghancurkan agama dan umat </a:t>
          </a:r>
          <a:endParaRPr lang="en-US" sz="1800" kern="1200" dirty="0">
            <a:solidFill>
              <a:srgbClr val="0000FF"/>
            </a:solidFill>
            <a:latin typeface="Cooper Black" panose="0208090404030B020404" pitchFamily="18" charset="0"/>
          </a:endParaRPr>
        </a:p>
      </dsp:txBody>
      <dsp:txXfrm>
        <a:off x="76195" y="2825115"/>
        <a:ext cx="2069401" cy="1594486"/>
      </dsp:txXfrm>
    </dsp:sp>
    <dsp:sp modelId="{3F098A4B-409A-4A0D-97CD-3E168D1B3068}">
      <dsp:nvSpPr>
        <dsp:cNvPr id="0" name=""/>
        <dsp:cNvSpPr/>
      </dsp:nvSpPr>
      <dsp:spPr>
        <a:xfrm>
          <a:off x="2736532" y="417582"/>
          <a:ext cx="2299335" cy="4041635"/>
        </a:xfrm>
        <a:prstGeom prst="rect">
          <a:avLst/>
        </a:prstGeom>
        <a:solidFill>
          <a:schemeClr val="accent2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DA17A5-35EB-4833-8407-92795E4F3C63}">
      <dsp:nvSpPr>
        <dsp:cNvPr id="0" name=""/>
        <dsp:cNvSpPr/>
      </dsp:nvSpPr>
      <dsp:spPr>
        <a:xfrm>
          <a:off x="2851499" y="1194054"/>
          <a:ext cx="2069401" cy="175831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2E04DC-A975-4D59-9F48-5F540B28F5CD}">
      <dsp:nvSpPr>
        <dsp:cNvPr id="0" name=""/>
        <dsp:cNvSpPr/>
      </dsp:nvSpPr>
      <dsp:spPr>
        <a:xfrm>
          <a:off x="2851499" y="3384423"/>
          <a:ext cx="2069401" cy="73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s-MY" sz="1800" kern="1200" smtClean="0">
              <a:solidFill>
                <a:srgbClr val="0000FF"/>
              </a:solidFill>
              <a:latin typeface="Cooper Black" panose="0208090404030B020404" pitchFamily="18" charset="0"/>
            </a:rPr>
            <a:t>Tidak mengikut nafsu yang mengatasi akal dan emosi </a:t>
          </a:r>
          <a:endParaRPr lang="en-US" sz="1800" kern="1200" dirty="0">
            <a:solidFill>
              <a:srgbClr val="0000FF"/>
            </a:solidFill>
            <a:latin typeface="Cooper Black" panose="0208090404030B020404" pitchFamily="18" charset="0"/>
          </a:endParaRPr>
        </a:p>
      </dsp:txBody>
      <dsp:txXfrm>
        <a:off x="2851499" y="3384423"/>
        <a:ext cx="2069401" cy="730376"/>
      </dsp:txXfrm>
    </dsp:sp>
    <dsp:sp modelId="{EECC98FD-BC2C-4522-8349-5CAD2568A1B1}">
      <dsp:nvSpPr>
        <dsp:cNvPr id="0" name=""/>
        <dsp:cNvSpPr/>
      </dsp:nvSpPr>
      <dsp:spPr>
        <a:xfrm>
          <a:off x="5466992" y="417582"/>
          <a:ext cx="2299335" cy="4041635"/>
        </a:xfrm>
        <a:prstGeom prst="rect">
          <a:avLst/>
        </a:prstGeom>
        <a:solidFill>
          <a:schemeClr val="accent2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6AC238-E570-46AB-88CD-C9AE29E219D9}">
      <dsp:nvSpPr>
        <dsp:cNvPr id="0" name=""/>
        <dsp:cNvSpPr/>
      </dsp:nvSpPr>
      <dsp:spPr>
        <a:xfrm>
          <a:off x="5581959" y="1194054"/>
          <a:ext cx="2069401" cy="17583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EB0F08-A083-443C-8FE5-26D3E3C373CD}">
      <dsp:nvSpPr>
        <dsp:cNvPr id="0" name=""/>
        <dsp:cNvSpPr/>
      </dsp:nvSpPr>
      <dsp:spPr>
        <a:xfrm>
          <a:off x="5581959" y="3308223"/>
          <a:ext cx="2069401" cy="73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s-MY" sz="1800" kern="1200" dirty="0" smtClean="0">
              <a:solidFill>
                <a:srgbClr val="0000FF"/>
              </a:solidFill>
              <a:latin typeface="Cooper Black" panose="0208090404030B020404" pitchFamily="18" charset="0"/>
            </a:rPr>
            <a:t>Tidak melanggar hukum agama dan undang-undang negara</a:t>
          </a:r>
          <a:endParaRPr lang="en-US" sz="1800" kern="1200" dirty="0">
            <a:solidFill>
              <a:srgbClr val="0000FF"/>
            </a:solidFill>
            <a:latin typeface="Cooper Black" panose="0208090404030B020404" pitchFamily="18" charset="0"/>
          </a:endParaRPr>
        </a:p>
      </dsp:txBody>
      <dsp:txXfrm>
        <a:off x="5581959" y="3308223"/>
        <a:ext cx="2069401" cy="73037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741F25-C0DE-4320-AA2F-591E0559D4A8}">
      <dsp:nvSpPr>
        <dsp:cNvPr id="0" name=""/>
        <dsp:cNvSpPr/>
      </dsp:nvSpPr>
      <dsp:spPr>
        <a:xfrm>
          <a:off x="0" y="0"/>
          <a:ext cx="5586412" cy="15523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s-MY" sz="2200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rPr>
            <a:t>mempersiapkan jati diri dengan ilmu yang bersumberkan al Quran</a:t>
          </a:r>
          <a:endParaRPr lang="en-US" sz="2200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oper Black" panose="0208090404030B020404" pitchFamily="18" charset="0"/>
          </a:endParaRPr>
        </a:p>
      </dsp:txBody>
      <dsp:txXfrm>
        <a:off x="45466" y="45466"/>
        <a:ext cx="3981951" cy="1461405"/>
      </dsp:txXfrm>
    </dsp:sp>
    <dsp:sp modelId="{51A390DA-F4F5-404D-A77F-B928E91072D5}">
      <dsp:nvSpPr>
        <dsp:cNvPr id="0" name=""/>
        <dsp:cNvSpPr/>
      </dsp:nvSpPr>
      <dsp:spPr>
        <a:xfrm>
          <a:off x="985837" y="1897300"/>
          <a:ext cx="5586412" cy="15523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s-MY" sz="2200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rPr>
            <a:t>Pembacaan, penghayatan dan pengamalan segala isi kandungan al Quran </a:t>
          </a:r>
          <a:endParaRPr lang="en-US" sz="2200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oper Black" panose="0208090404030B020404" pitchFamily="18" charset="0"/>
          </a:endParaRPr>
        </a:p>
      </dsp:txBody>
      <dsp:txXfrm>
        <a:off x="1031303" y="1942766"/>
        <a:ext cx="3500623" cy="1461405"/>
      </dsp:txXfrm>
    </dsp:sp>
    <dsp:sp modelId="{ABD4C98C-C6B9-407B-B92E-9766553CF6BE}">
      <dsp:nvSpPr>
        <dsp:cNvPr id="0" name=""/>
        <dsp:cNvSpPr/>
      </dsp:nvSpPr>
      <dsp:spPr>
        <a:xfrm>
          <a:off x="4577393" y="1220309"/>
          <a:ext cx="1009019" cy="100901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oper Black" panose="0208090404030B020404" pitchFamily="18" charset="0"/>
          </a:endParaRPr>
        </a:p>
      </dsp:txBody>
      <dsp:txXfrm>
        <a:off x="4804422" y="1220309"/>
        <a:ext cx="554961" cy="75928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CD1F51-B4FE-4EAB-949D-5022B98945F1}">
      <dsp:nvSpPr>
        <dsp:cNvPr id="0" name=""/>
        <dsp:cNvSpPr/>
      </dsp:nvSpPr>
      <dsp:spPr>
        <a:xfrm rot="5400000">
          <a:off x="506359" y="1582145"/>
          <a:ext cx="1509044" cy="2511016"/>
        </a:xfrm>
        <a:prstGeom prst="corner">
          <a:avLst>
            <a:gd name="adj1" fmla="val 16120"/>
            <a:gd name="adj2" fmla="val 16110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2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C40251C-EE40-467B-86A4-11F7452091CB}">
      <dsp:nvSpPr>
        <dsp:cNvPr id="0" name=""/>
        <dsp:cNvSpPr/>
      </dsp:nvSpPr>
      <dsp:spPr>
        <a:xfrm>
          <a:off x="254462" y="2332398"/>
          <a:ext cx="2266960" cy="1987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s-MY" sz="2000" kern="1200" dirty="0" smtClean="0">
              <a:solidFill>
                <a:srgbClr val="FFFF00"/>
              </a:solidFill>
              <a:latin typeface="Berlin Sans FB" pitchFamily="34" charset="0"/>
            </a:rPr>
            <a:t>Penurunan al Quran secara beransur-ansur adalah sebagai bukti ia adalah wahyu daripada Allah SWT.</a:t>
          </a:r>
          <a:endParaRPr lang="en-US" sz="2000" b="0" kern="1200" cap="none" spc="0" dirty="0">
            <a:ln w="0"/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4462" y="2332398"/>
        <a:ext cx="2266960" cy="1987123"/>
      </dsp:txXfrm>
    </dsp:sp>
    <dsp:sp modelId="{E187349C-CD6C-4DCB-9E06-6E4D291BBF57}">
      <dsp:nvSpPr>
        <dsp:cNvPr id="0" name=""/>
        <dsp:cNvSpPr/>
      </dsp:nvSpPr>
      <dsp:spPr>
        <a:xfrm>
          <a:off x="2093694" y="1397281"/>
          <a:ext cx="427728" cy="427728"/>
        </a:xfrm>
        <a:prstGeom prst="triangle">
          <a:avLst>
            <a:gd name="adj" fmla="val 100000"/>
          </a:avLst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3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912C302-FAC4-4FCE-97DD-EE82B65EBA1C}">
      <dsp:nvSpPr>
        <dsp:cNvPr id="0" name=""/>
        <dsp:cNvSpPr/>
      </dsp:nvSpPr>
      <dsp:spPr>
        <a:xfrm rot="5400000">
          <a:off x="3281561" y="895418"/>
          <a:ext cx="1509044" cy="2511016"/>
        </a:xfrm>
        <a:prstGeom prst="corner">
          <a:avLst>
            <a:gd name="adj1" fmla="val 16120"/>
            <a:gd name="adj2" fmla="val 16110"/>
          </a:avLst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4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FAF9737-ACB0-40C2-BE66-BBD9635D9FAD}">
      <dsp:nvSpPr>
        <dsp:cNvPr id="0" name=""/>
        <dsp:cNvSpPr/>
      </dsp:nvSpPr>
      <dsp:spPr>
        <a:xfrm>
          <a:off x="3029664" y="1645671"/>
          <a:ext cx="2266960" cy="1987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FFFF00"/>
              </a:solidFill>
              <a:latin typeface="Berlin Sans FB" pitchFamily="34" charset="0"/>
            </a:rPr>
            <a:t>Al Quran </a:t>
          </a:r>
          <a:r>
            <a:rPr lang="en-US" sz="2000" kern="1200" dirty="0" err="1" smtClean="0">
              <a:solidFill>
                <a:srgbClr val="FFFF00"/>
              </a:solidFill>
              <a:latin typeface="Berlin Sans FB" pitchFamily="34" charset="0"/>
            </a:rPr>
            <a:t>menjadi</a:t>
          </a:r>
          <a:r>
            <a:rPr lang="en-US" sz="2000" kern="12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Berlin Sans FB" pitchFamily="34" charset="0"/>
            </a:rPr>
            <a:t>rujukan</a:t>
          </a:r>
          <a:r>
            <a:rPr lang="en-US" sz="2000" kern="12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Berlin Sans FB" pitchFamily="34" charset="0"/>
            </a:rPr>
            <a:t>dan</a:t>
          </a:r>
          <a:r>
            <a:rPr lang="en-US" sz="2000" kern="12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Berlin Sans FB" pitchFamily="34" charset="0"/>
            </a:rPr>
            <a:t>penawar</a:t>
          </a:r>
          <a:r>
            <a:rPr lang="en-US" sz="2000" kern="12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Berlin Sans FB" pitchFamily="34" charset="0"/>
            </a:rPr>
            <a:t>diri</a:t>
          </a:r>
          <a:r>
            <a:rPr lang="en-US" sz="2000" kern="12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Berlin Sans FB" pitchFamily="34" charset="0"/>
            </a:rPr>
            <a:t>bagi</a:t>
          </a:r>
          <a:r>
            <a:rPr lang="en-US" sz="2000" kern="12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Berlin Sans FB" pitchFamily="34" charset="0"/>
            </a:rPr>
            <a:t>umat</a:t>
          </a:r>
          <a:r>
            <a:rPr lang="en-US" sz="2000" kern="1200" dirty="0" smtClean="0">
              <a:solidFill>
                <a:srgbClr val="FFFF00"/>
              </a:solidFill>
              <a:latin typeface="Berlin Sans FB" pitchFamily="34" charset="0"/>
            </a:rPr>
            <a:t> Islam yang </a:t>
          </a:r>
          <a:r>
            <a:rPr lang="en-US" sz="2000" kern="1200" dirty="0" err="1" smtClean="0">
              <a:solidFill>
                <a:srgbClr val="FFFF00"/>
              </a:solidFill>
              <a:latin typeface="Berlin Sans FB" pitchFamily="34" charset="0"/>
            </a:rPr>
            <a:t>inginkan</a:t>
          </a:r>
          <a:r>
            <a:rPr lang="en-US" sz="2000" kern="12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Berlin Sans FB" pitchFamily="34" charset="0"/>
            </a:rPr>
            <a:t>kejayaan</a:t>
          </a:r>
          <a:r>
            <a:rPr lang="en-US" sz="2000" kern="12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Berlin Sans FB" pitchFamily="34" charset="0"/>
            </a:rPr>
            <a:t>mahupun</a:t>
          </a:r>
          <a:r>
            <a:rPr lang="en-US" sz="2000" kern="12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Berlin Sans FB" pitchFamily="34" charset="0"/>
            </a:rPr>
            <a:t>kebahagiaan</a:t>
          </a:r>
          <a:r>
            <a:rPr lang="en-US" sz="2000" kern="12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Berlin Sans FB" pitchFamily="34" charset="0"/>
            </a:rPr>
            <a:t>hidup</a:t>
          </a:r>
          <a:r>
            <a:rPr lang="en-US" sz="2000" kern="12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Berlin Sans FB" pitchFamily="34" charset="0"/>
            </a:rPr>
            <a:t>dunia</a:t>
          </a:r>
          <a:r>
            <a:rPr lang="en-US" sz="2000" kern="12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Berlin Sans FB" pitchFamily="34" charset="0"/>
            </a:rPr>
            <a:t>dan</a:t>
          </a:r>
          <a:r>
            <a:rPr lang="en-US" sz="2000" kern="12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Berlin Sans FB" pitchFamily="34" charset="0"/>
            </a:rPr>
            <a:t>akhirat</a:t>
          </a:r>
          <a:r>
            <a:rPr lang="en-US" sz="2000" kern="1200" dirty="0" smtClean="0">
              <a:solidFill>
                <a:srgbClr val="FFFF00"/>
              </a:solidFill>
              <a:latin typeface="Berlin Sans FB" pitchFamily="34" charset="0"/>
            </a:rPr>
            <a:t>.</a:t>
          </a:r>
          <a:endParaRPr lang="en-US" sz="2000" b="0" kern="1200" cap="none" spc="0" dirty="0">
            <a:ln w="0"/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29664" y="1645671"/>
        <a:ext cx="2266960" cy="1987123"/>
      </dsp:txXfrm>
    </dsp:sp>
    <dsp:sp modelId="{9479F7BE-D275-413C-A80E-2FA498C4FF9A}">
      <dsp:nvSpPr>
        <dsp:cNvPr id="0" name=""/>
        <dsp:cNvSpPr/>
      </dsp:nvSpPr>
      <dsp:spPr>
        <a:xfrm>
          <a:off x="4868896" y="710554"/>
          <a:ext cx="427728" cy="427728"/>
        </a:xfrm>
        <a:prstGeom prst="triangle">
          <a:avLst>
            <a:gd name="adj" fmla="val 100000"/>
          </a:avLst>
        </a:prstGeom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5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2E485D1-1A6F-4679-904C-8ACCFFA20C7F}">
      <dsp:nvSpPr>
        <dsp:cNvPr id="0" name=""/>
        <dsp:cNvSpPr/>
      </dsp:nvSpPr>
      <dsp:spPr>
        <a:xfrm rot="5400000">
          <a:off x="6056763" y="208692"/>
          <a:ext cx="1509044" cy="2511016"/>
        </a:xfrm>
        <a:prstGeom prst="corner">
          <a:avLst>
            <a:gd name="adj1" fmla="val 16120"/>
            <a:gd name="adj2" fmla="val 16110"/>
          </a:avLst>
        </a:prstGeom>
        <a:blipFill rotWithShape="0">
          <a:blip xmlns:r="http://schemas.openxmlformats.org/officeDocument/2006/relationships" r:embed="rId1">
            <a:duotone>
              <a:schemeClr val="accent6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6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AC1E417-25EE-4416-9874-1277CE226DD6}">
      <dsp:nvSpPr>
        <dsp:cNvPr id="0" name=""/>
        <dsp:cNvSpPr/>
      </dsp:nvSpPr>
      <dsp:spPr>
        <a:xfrm>
          <a:off x="5804866" y="958945"/>
          <a:ext cx="2266960" cy="1987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rgbClr val="FFFF00"/>
              </a:solidFill>
              <a:latin typeface="Berlin Sans FB" pitchFamily="34" charset="0"/>
            </a:rPr>
            <a:t>Perpaduan</a:t>
          </a:r>
          <a:r>
            <a:rPr lang="en-US" sz="2000" kern="12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Berlin Sans FB" pitchFamily="34" charset="0"/>
            </a:rPr>
            <a:t>dan</a:t>
          </a:r>
          <a:r>
            <a:rPr lang="en-US" sz="2000" kern="12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Berlin Sans FB" pitchFamily="34" charset="0"/>
            </a:rPr>
            <a:t>penyatuan</a:t>
          </a:r>
          <a:r>
            <a:rPr lang="en-US" sz="2000" kern="12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Berlin Sans FB" pitchFamily="34" charset="0"/>
            </a:rPr>
            <a:t>ummah</a:t>
          </a:r>
          <a:r>
            <a:rPr lang="en-US" sz="2000" kern="12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Berlin Sans FB" pitchFamily="34" charset="0"/>
            </a:rPr>
            <a:t>terbina</a:t>
          </a:r>
          <a:r>
            <a:rPr lang="en-US" sz="2000" kern="12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Berlin Sans FB" pitchFamily="34" charset="0"/>
            </a:rPr>
            <a:t>dengan</a:t>
          </a:r>
          <a:r>
            <a:rPr lang="en-US" sz="2000" kern="12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Berlin Sans FB" pitchFamily="34" charset="0"/>
            </a:rPr>
            <a:t>pembacaan</a:t>
          </a:r>
          <a:r>
            <a:rPr lang="en-US" sz="2000" kern="1200" dirty="0" smtClean="0">
              <a:solidFill>
                <a:srgbClr val="FFFF00"/>
              </a:solidFill>
              <a:latin typeface="Berlin Sans FB" pitchFamily="34" charset="0"/>
            </a:rPr>
            <a:t>, </a:t>
          </a:r>
          <a:r>
            <a:rPr lang="en-US" sz="2000" kern="1200" dirty="0" err="1" smtClean="0">
              <a:solidFill>
                <a:srgbClr val="FFFF00"/>
              </a:solidFill>
              <a:latin typeface="Berlin Sans FB" pitchFamily="34" charset="0"/>
            </a:rPr>
            <a:t>penghayatan</a:t>
          </a:r>
          <a:r>
            <a:rPr lang="en-US" sz="2000" kern="12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Berlin Sans FB" pitchFamily="34" charset="0"/>
            </a:rPr>
            <a:t>serta</a:t>
          </a:r>
          <a:r>
            <a:rPr lang="en-US" sz="2000" kern="12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Berlin Sans FB" pitchFamily="34" charset="0"/>
            </a:rPr>
            <a:t>pengamalan</a:t>
          </a:r>
          <a:r>
            <a:rPr lang="en-US" sz="2000" kern="12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Berlin Sans FB" pitchFamily="34" charset="0"/>
            </a:rPr>
            <a:t>segala</a:t>
          </a:r>
          <a:r>
            <a:rPr lang="en-US" sz="2000" kern="12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Berlin Sans FB" pitchFamily="34" charset="0"/>
            </a:rPr>
            <a:t>isi</a:t>
          </a:r>
          <a:r>
            <a:rPr lang="en-US" sz="2000" kern="1200" dirty="0" smtClean="0">
              <a:solidFill>
                <a:srgbClr val="FFFF00"/>
              </a:solidFill>
              <a:latin typeface="Berlin Sans FB" pitchFamily="34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Berlin Sans FB" pitchFamily="34" charset="0"/>
            </a:rPr>
            <a:t>kandungan</a:t>
          </a:r>
          <a:r>
            <a:rPr lang="en-US" sz="2000" kern="1200" dirty="0" smtClean="0">
              <a:solidFill>
                <a:srgbClr val="FFFF00"/>
              </a:solidFill>
              <a:latin typeface="Berlin Sans FB" pitchFamily="34" charset="0"/>
            </a:rPr>
            <a:t> al Quran.</a:t>
          </a:r>
          <a:endParaRPr lang="en-US" sz="2000" b="0" kern="1200" cap="none" spc="0" dirty="0">
            <a:ln w="0"/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04866" y="958945"/>
        <a:ext cx="2266960" cy="19871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9B6C4A-77EE-4683-B605-2C5A7A57ACEC}" type="datetimeFigureOut">
              <a:rPr lang="en-MY" smtClean="0"/>
              <a:pPr/>
              <a:t>8/6/2017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5F4F8-8D27-414A-B302-D144BA918955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16738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BDA28-8FD6-4624-B7A0-145B971B0CD9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168205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29943-5684-4C80-927A-9D3BD58A0D80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1092096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7784"/>
            <a:ext cx="2873502" cy="49560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558065"/>
            <a:ext cx="4690872" cy="913212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0" y="1526122"/>
            <a:ext cx="4690872" cy="175153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6200" y="3700828"/>
            <a:ext cx="4690872" cy="913759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6200" y="4669432"/>
            <a:ext cx="4690872" cy="17521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A709-1EFB-4E05-A772-6E84498B3CD2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844803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4D6B5-6656-4EE9-8DE6-BDE8CC9D8C6D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069807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187B1-03C5-49BA-B7B0-3EF6DB396982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144404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5479"/>
            <a:ext cx="2879082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564147"/>
            <a:ext cx="46863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2621513"/>
            <a:ext cx="2879082" cy="3239537"/>
          </a:xfrm>
        </p:spPr>
        <p:txBody>
          <a:bodyPr>
            <a:normAutofit/>
          </a:bodyPr>
          <a:lstStyle>
            <a:lvl1pPr marL="0" indent="0" algn="r">
              <a:lnSpc>
                <a:spcPct val="125000"/>
              </a:lnSpc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768A7-71B4-49F3-9E0B-4A0B6DB83CA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194191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557262"/>
            <a:ext cx="2882528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3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943350" y="1"/>
            <a:ext cx="4629150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2621512"/>
            <a:ext cx="2882528" cy="3236976"/>
          </a:xfrm>
        </p:spPr>
        <p:txBody>
          <a:bodyPr>
            <a:normAutofit/>
          </a:bodyPr>
          <a:lstStyle>
            <a:lvl1pPr marL="0" indent="0" algn="r">
              <a:lnSpc>
                <a:spcPct val="125000"/>
              </a:lnSpc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4E3E6-1E10-4DAC-B272-564ACA4FA87E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371046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0" y="640080"/>
            <a:ext cx="4686299" cy="558414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29943-5684-4C80-927A-9D3BD58A0D80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921760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Page Number Shape"/>
          <p:cNvSpPr/>
          <p:nvPr/>
        </p:nvSpPr>
        <p:spPr bwMode="auto">
          <a:xfrm>
            <a:off x="8736012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93074" y="642931"/>
            <a:ext cx="1835003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42933"/>
            <a:ext cx="5303009" cy="467810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02140" y="5927132"/>
            <a:ext cx="2861142" cy="365125"/>
          </a:xfrm>
        </p:spPr>
        <p:txBody>
          <a:bodyPr/>
          <a:lstStyle/>
          <a:p>
            <a:fld id="{97A64F39-116D-4CB7-BEBE-54CC1FBAEA1B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02140" y="6315950"/>
            <a:ext cx="2861142" cy="365125"/>
          </a:xfrm>
        </p:spPr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</p:spPr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  <p:cxnSp>
        <p:nvCxnSpPr>
          <p:cNvPr id="13" name="Straight Connector 12"/>
          <p:cNvCxnSpPr/>
          <p:nvPr/>
        </p:nvCxnSpPr>
        <p:spPr>
          <a:xfrm>
            <a:off x="1" y="6199730"/>
            <a:ext cx="7695008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" y="6199730"/>
            <a:ext cx="7695008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6845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  <p15:guide id="0" pos="4842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28ABDA28-8FD6-4624-B7A0-145B971B0CD9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354575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1BF3-E720-4C22-9E45-DDBFBFBFBFEA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765165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8631E7E7-0F6F-4FC6-8D82-A73C50FC8A01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62218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64F39-116D-4CB7-BEBE-54CC1FBAEA1B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271709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FD72-CB97-43FF-9BC8-1BC5D284E0E6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548782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A709-1EFB-4E05-A772-6E84498B3CD2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1459399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4D6B5-6656-4EE9-8DE6-BDE8CC9D8C6D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5964353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187B1-03C5-49BA-B7B0-3EF6DB396982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561406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768A7-71B4-49F3-9E0B-4A0B6DB83CA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484541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4E3E6-1E10-4DAC-B272-564ACA4FA87E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927406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6863366"/>
      </p:ext>
    </p:extLst>
  </p:cSld>
  <p:clrMapOvr>
    <a:masterClrMapping/>
  </p:clrMapOvr>
  <p:hf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55660967"/>
      </p:ext>
    </p:extLst>
  </p:cSld>
  <p:clrMapOvr>
    <a:masterClrMapping/>
  </p:clrMapOvr>
  <p:hf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8431781"/>
      </p:ext>
    </p:extLst>
  </p:cSld>
  <p:clrMapOvr>
    <a:masterClrMapping/>
  </p:clrMapOvr>
  <p:hf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0505930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28ABDA28-8FD6-4624-B7A0-145B971B0CD9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08153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924377489"/>
      </p:ext>
    </p:extLst>
  </p:cSld>
  <p:clrMapOvr>
    <a:masterClrMapping/>
  </p:clrMapOvr>
  <p:hf hdr="0" ft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11200536"/>
      </p:ext>
    </p:extLst>
  </p:cSld>
  <p:clrMapOvr>
    <a:masterClrMapping/>
  </p:clrMapOvr>
  <p:hf hdr="0" ft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29943-5684-4C80-927A-9D3BD58A0D80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9590135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97A64F39-116D-4CB7-BEBE-54CC1FBAEA1B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0133374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BDA28-8FD6-4624-B7A0-145B971B0CD9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9988736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1BF3-E720-4C22-9E45-DDBFBFBFBFEA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582434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E7E7-0F6F-4FC6-8D82-A73C50FC8A01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6570763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FD72-CB97-43FF-9BC8-1BC5D284E0E6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4582608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A709-1EFB-4E05-A772-6E84498B3CD2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116621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4D6B5-6656-4EE9-8DE6-BDE8CC9D8C6D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27669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1BF3-E720-4C22-9E45-DDBFBFBFBFEA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404629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187B1-03C5-49BA-B7B0-3EF6DB396982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0649814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768A7-71B4-49F3-9E0B-4A0B6DB83CA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6934077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fld id="{AD34E3E6-1E10-4DAC-B272-564ACA4FA87E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7951514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67455386"/>
      </p:ext>
    </p:extLst>
  </p:cSld>
  <p:clrMapOvr>
    <a:masterClrMapping/>
  </p:clrMapOvr>
  <p:hf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36950858"/>
      </p:ext>
    </p:extLst>
  </p:cSld>
  <p:clrMapOvr>
    <a:masterClrMapping/>
  </p:clrMapOvr>
  <p:hf hdr="0" ft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71424633"/>
      </p:ext>
    </p:extLst>
  </p:cSld>
  <p:clrMapOvr>
    <a:masterClrMapping/>
  </p:clrMapOvr>
  <p:hf hdr="0" ft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29943-5684-4C80-927A-9D3BD58A0D80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0884811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64F39-116D-4CB7-BEBE-54CC1FBAEA1B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6300109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28ABDA28-8FD6-4624-B7A0-145B971B0CD9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3447718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1BF3-E720-4C22-9E45-DDBFBFBFBFEA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12239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631E7E7-0F6F-4FC6-8D82-A73C50FC8A01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82487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8631E7E7-0F6F-4FC6-8D82-A73C50FC8A01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9147584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FD72-CB97-43FF-9BC8-1BC5D284E0E6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4517242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A709-1EFB-4E05-A772-6E84498B3CD2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319617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4D6B5-6656-4EE9-8DE6-BDE8CC9D8C6D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9664334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187B1-03C5-49BA-B7B0-3EF6DB396982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0299444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768A7-71B4-49F3-9E0B-4A0B6DB83CA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4353907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4E3E6-1E10-4DAC-B272-564ACA4FA87E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4218149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122348244"/>
      </p:ext>
    </p:extLst>
  </p:cSld>
  <p:clrMapOvr>
    <a:masterClrMapping/>
  </p:clrMapOvr>
  <p:hf hdr="0" ftr="0" dt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57438559"/>
      </p:ext>
    </p:extLst>
  </p:cSld>
  <p:clrMapOvr>
    <a:masterClrMapping/>
  </p:clrMapOvr>
  <p:hf hdr="0" ftr="0" dt="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5886837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FD72-CB97-43FF-9BC8-1BC5D284E0E6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8622518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7196836"/>
      </p:ext>
    </p:extLst>
  </p:cSld>
  <p:clrMapOvr>
    <a:masterClrMapping/>
  </p:clrMapOvr>
  <p:hf hdr="0" ft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7868915"/>
      </p:ext>
    </p:extLst>
  </p:cSld>
  <p:clrMapOvr>
    <a:masterClrMapping/>
  </p:clrMapOvr>
  <p:hf hdr="0" ftr="0" dt="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70197995"/>
      </p:ext>
    </p:extLst>
  </p:cSld>
  <p:clrMapOvr>
    <a:masterClrMapping/>
  </p:clrMapOvr>
  <p:hf hdr="0" ftr="0" dt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29943-5684-4C80-927A-9D3BD58A0D80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10552824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97A64F39-116D-4CB7-BEBE-54CC1FBAEA1B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92220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A709-1EFB-4E05-A772-6E84498B3CD2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45351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4D6B5-6656-4EE9-8DE6-BDE8CC9D8C6D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21853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187B1-03C5-49BA-B7B0-3EF6DB396982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07993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3736"/>
            <a:ext cx="6398514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768A7-71B4-49F3-9E0B-4A0B6DB83CA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MY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81387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1BF3-E720-4C22-9E45-DDBFBFBFBFEA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02389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D34E3E6-1E10-4DAC-B272-564ACA4FA87E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  <p:sp>
        <p:nvSpPr>
          <p:cNvPr id="11" name="Rectangle 10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64683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29943-5684-4C80-927A-9D3BD58A0D80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258695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64F39-116D-4CB7-BEBE-54CC1FBAEA1B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58708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BDA28-8FD6-4624-B7A0-145B971B0CD9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759930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1BF3-E720-4C22-9E45-DDBFBFBFBFEA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073104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E7E7-0F6F-4FC6-8D82-A73C50FC8A01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205587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FD72-CB97-43FF-9BC8-1BC5D284E0E6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583713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A709-1EFB-4E05-A772-6E84498B3CD2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780517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4D6B5-6656-4EE9-8DE6-BDE8CC9D8C6D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074551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187B1-03C5-49BA-B7B0-3EF6DB396982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38101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631E7E7-0F6F-4FC6-8D82-A73C50FC8A01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MY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742795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768A7-71B4-49F3-9E0B-4A0B6DB83CA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715765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4E3E6-1E10-4DAC-B272-564ACA4FA87E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444944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64090716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71201233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2850703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23338641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92051416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16212279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29943-5684-4C80-927A-9D3BD58A0D80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354213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64F39-116D-4CB7-BEBE-54CC1FBAEA1B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64262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FD72-CB97-43FF-9BC8-1BC5D284E0E6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276302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8ABDA28-8FD6-4624-B7A0-145B971B0CD9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12134" y="4954635"/>
            <a:ext cx="2987069" cy="918361"/>
          </a:xfrm>
        </p:spPr>
        <p:txBody>
          <a:bodyPr vert="horz" lIns="91440" tIns="45720" rIns="91440" bIns="45720" rtlCol="0" anchor="ctr"/>
          <a:lstStyle>
            <a:lvl1pPr algn="r">
              <a:defRPr lang="en-US" sz="4200" dirty="0"/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442515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1BF3-E720-4C22-9E45-DDBFBFBFBFEA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777887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E7E7-0F6F-4FC6-8D82-A73C50FC8A01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660709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FD72-CB97-43FF-9BC8-1BC5D284E0E6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587957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A709-1EFB-4E05-A772-6E84498B3CD2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9995185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4D6B5-6656-4EE9-8DE6-BDE8CC9D8C6D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738801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187B1-03C5-49BA-B7B0-3EF6DB396982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734055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768A7-71B4-49F3-9E0B-4A0B6DB83CA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163012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4E3E6-1E10-4DAC-B272-564ACA4FA87E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936693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0653749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A709-1EFB-4E05-A772-6E84498B3CD2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575554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91778844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6752032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90544104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00701286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909922391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29943-5684-4C80-927A-9D3BD58A0D80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777342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64F39-116D-4CB7-BEBE-54CC1FBAEA1B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409691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BDA28-8FD6-4624-B7A0-145B971B0CD9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738142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1BF3-E720-4C22-9E45-DDBFBFBFBFEA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223855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E7E7-0F6F-4FC6-8D82-A73C50FC8A01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48448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EE4D6B5-6656-4EE9-8DE6-BDE8CC9D8C6D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846094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FD72-CB97-43FF-9BC8-1BC5D284E0E6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0611434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A709-1EFB-4E05-A772-6E84498B3CD2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998123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4D6B5-6656-4EE9-8DE6-BDE8CC9D8C6D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217412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187B1-03C5-49BA-B7B0-3EF6DB396982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157211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768A7-71B4-49F3-9E0B-4A0B6DB83CA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54123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4E3E6-1E10-4DAC-B272-564ACA4FA87E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666900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29943-5684-4C80-927A-9D3BD58A0D80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82939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64F39-116D-4CB7-BEBE-54CC1FBAEA1B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934127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BDA28-8FD6-4624-B7A0-145B971B0CD9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8201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1BF3-E720-4C22-9E45-DDBFBFBFBFEA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075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187B1-03C5-49BA-B7B0-3EF6DB396982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607473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E7E7-0F6F-4FC6-8D82-A73C50FC8A01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5998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FD72-CB97-43FF-9BC8-1BC5D284E0E6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7413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A709-1EFB-4E05-A772-6E84498B3CD2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289023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4D6B5-6656-4EE9-8DE6-BDE8CC9D8C6D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963997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187B1-03C5-49BA-B7B0-3EF6DB396982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244058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768A7-71B4-49F3-9E0B-4A0B6DB83CA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8212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AD34E3E6-1E10-4DAC-B272-564ACA4FA87E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8192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29943-5684-4C80-927A-9D3BD58A0D80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129804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64F39-116D-4CB7-BEBE-54CC1FBAEA1B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8278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BDA28-8FD6-4624-B7A0-145B971B0CD9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168897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768A7-71B4-49F3-9E0B-4A0B6DB83CA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939564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1BF3-E720-4C22-9E45-DDBFBFBFBFEA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902370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E7E7-0F6F-4FC6-8D82-A73C50FC8A01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517883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FD72-CB97-43FF-9BC8-1BC5D284E0E6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166289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A709-1EFB-4E05-A772-6E84498B3CD2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9643676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4D6B5-6656-4EE9-8DE6-BDE8CC9D8C6D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028280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187B1-03C5-49BA-B7B0-3EF6DB396982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697824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768A7-71B4-49F3-9E0B-4A0B6DB83CA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641514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4E3E6-1E10-4DAC-B272-564ACA4FA87E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026187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45312949"/>
      </p:ext>
    </p:extLst>
  </p:cSld>
  <p:clrMapOvr>
    <a:masterClrMapping/>
  </p:clrMapOvr>
  <p:hf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8679918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4E3E6-1E10-4DAC-B272-564ACA4FA87E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9560897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0329890"/>
      </p:ext>
    </p:extLst>
  </p:cSld>
  <p:clrMapOvr>
    <a:masterClrMapping/>
  </p:clrMapOvr>
  <p:hf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11524103"/>
      </p:ext>
    </p:extLst>
  </p:cSld>
  <p:clrMapOvr>
    <a:masterClrMapping/>
  </p:clrMapOvr>
  <p:hf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05845953"/>
      </p:ext>
    </p:extLst>
  </p:cSld>
  <p:clrMapOvr>
    <a:masterClrMapping/>
  </p:clrMapOvr>
  <p:hf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03380752"/>
      </p:ext>
    </p:extLst>
  </p:cSld>
  <p:clrMapOvr>
    <a:masterClrMapping/>
  </p:clrMapOvr>
  <p:hf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29943-5684-4C80-927A-9D3BD58A0D80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317259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64F39-116D-4CB7-BEBE-54CC1FBAEA1B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051305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 title="Page Number Shape"/>
          <p:cNvSpPr/>
          <p:nvPr/>
        </p:nvSpPr>
        <p:spPr bwMode="auto">
          <a:xfrm>
            <a:off x="8736012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6685" y="1143294"/>
            <a:ext cx="527577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58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6685" y="5537926"/>
            <a:ext cx="527577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1800" b="0" i="1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6685" y="6314441"/>
            <a:ext cx="1197467" cy="365125"/>
          </a:xfrm>
        </p:spPr>
        <p:txBody>
          <a:bodyPr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28ABDA28-8FD6-4624-B7A0-145B971B0CD9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50444" y="6314441"/>
            <a:ext cx="3842012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1416217"/>
            <a:ext cx="407987" cy="365125"/>
          </a:xfrm>
        </p:spPr>
        <p:txBody>
          <a:bodyPr/>
          <a:lstStyle>
            <a:lvl1pPr algn="r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>
            <a:off x="580391" y="1257300"/>
            <a:ext cx="0" cy="56007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80391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628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1BF3-E720-4C22-9E45-DDBFBFBFBFEA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168866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 title="Page Number Shape"/>
          <p:cNvSpPr/>
          <p:nvPr/>
        </p:nvSpPr>
        <p:spPr bwMode="auto">
          <a:xfrm>
            <a:off x="8736012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755" y="2571723"/>
            <a:ext cx="6222491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580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0755" y="1393748"/>
            <a:ext cx="6301072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18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7216" y="6314440"/>
            <a:ext cx="1197467" cy="365125"/>
          </a:xfrm>
        </p:spPr>
        <p:txBody>
          <a:bodyPr/>
          <a:lstStyle>
            <a:lvl1pPr>
              <a:defRPr sz="9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8631E7E7-0F6F-4FC6-8D82-A73C50FC8A01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60755" y="6314441"/>
            <a:ext cx="4860170" cy="365125"/>
          </a:xfr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1620761"/>
            <a:ext cx="407987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" y="6178167"/>
            <a:ext cx="7683245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" y="6178167"/>
            <a:ext cx="7683245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78040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  <p15:guide id="0" pos="4842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0" y="540628"/>
            <a:ext cx="4686300" cy="24889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0" y="3712467"/>
            <a:ext cx="4686300" cy="248222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FD72-CB97-43FF-9BC8-1BC5D284E0E6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32954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47.xml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10.jp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16.xml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1520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719338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57" r:id="rId1"/>
    <p:sldLayoutId id="2147484458" r:id="rId2"/>
    <p:sldLayoutId id="2147484459" r:id="rId3"/>
    <p:sldLayoutId id="2147484460" r:id="rId4"/>
    <p:sldLayoutId id="2147484461" r:id="rId5"/>
    <p:sldLayoutId id="2147484462" r:id="rId6"/>
    <p:sldLayoutId id="2147484463" r:id="rId7"/>
    <p:sldLayoutId id="2147484464" r:id="rId8"/>
    <p:sldLayoutId id="2147484465" r:id="rId9"/>
    <p:sldLayoutId id="2147484466" r:id="rId10"/>
    <p:sldLayoutId id="2147484467" r:id="rId11"/>
    <p:sldLayoutId id="2147484468" r:id="rId12"/>
    <p:sldLayoutId id="2147484469" r:id="rId13"/>
    <p:sldLayoutId id="2147484470" r:id="rId1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417023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72" r:id="rId1"/>
    <p:sldLayoutId id="2147484473" r:id="rId2"/>
    <p:sldLayoutId id="2147484474" r:id="rId3"/>
    <p:sldLayoutId id="2147484475" r:id="rId4"/>
    <p:sldLayoutId id="2147484476" r:id="rId5"/>
    <p:sldLayoutId id="2147484477" r:id="rId6"/>
    <p:sldLayoutId id="2147484478" r:id="rId7"/>
    <p:sldLayoutId id="2147484479" r:id="rId8"/>
    <p:sldLayoutId id="2147484480" r:id="rId9"/>
    <p:sldLayoutId id="2147484481" r:id="rId10"/>
    <p:sldLayoutId id="2147484482" r:id="rId11"/>
    <p:sldLayoutId id="2147484483" r:id="rId12"/>
    <p:sldLayoutId id="2147484484" r:id="rId13"/>
    <p:sldLayoutId id="2147484485" r:id="rId14"/>
    <p:sldLayoutId id="2147484486" r:id="rId15"/>
    <p:sldLayoutId id="2147484487" r:id="rId16"/>
    <p:sldLayoutId id="2147484488" r:id="rId17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768" y="6309360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0882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5" r:id="rId1"/>
    <p:sldLayoutId id="2147484296" r:id="rId2"/>
    <p:sldLayoutId id="2147484297" r:id="rId3"/>
    <p:sldLayoutId id="2147484298" r:id="rId4"/>
    <p:sldLayoutId id="2147484299" r:id="rId5"/>
    <p:sldLayoutId id="2147484300" r:id="rId6"/>
    <p:sldLayoutId id="2147484301" r:id="rId7"/>
    <p:sldLayoutId id="2147484302" r:id="rId8"/>
    <p:sldLayoutId id="2147484303" r:id="rId9"/>
    <p:sldLayoutId id="2147484304" r:id="rId10"/>
    <p:sldLayoutId id="214748430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009783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  <p:sldLayoutId id="2147484314" r:id="rId8"/>
    <p:sldLayoutId id="2147484315" r:id="rId9"/>
    <p:sldLayoutId id="2147484316" r:id="rId10"/>
    <p:sldLayoutId id="2147484317" r:id="rId11"/>
    <p:sldLayoutId id="2147484318" r:id="rId12"/>
    <p:sldLayoutId id="2147484319" r:id="rId13"/>
    <p:sldLayoutId id="2147484320" r:id="rId14"/>
    <p:sldLayoutId id="2147484321" r:id="rId15"/>
    <p:sldLayoutId id="2147484322" r:id="rId16"/>
    <p:sldLayoutId id="2147484323" r:id="rId17"/>
  </p:sldLayoutIdLst>
  <p:hf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7657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  <p:sldLayoutId id="2147484336" r:id="rId12"/>
    <p:sldLayoutId id="2147484337" r:id="rId13"/>
    <p:sldLayoutId id="2147484338" r:id="rId14"/>
    <p:sldLayoutId id="2147484339" r:id="rId15"/>
    <p:sldLayoutId id="2147484340" r:id="rId16"/>
    <p:sldLayoutId id="2147484341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7390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5" r:id="rId1"/>
    <p:sldLayoutId id="2147484356" r:id="rId2"/>
    <p:sldLayoutId id="2147484357" r:id="rId3"/>
    <p:sldLayoutId id="2147484358" r:id="rId4"/>
    <p:sldLayoutId id="2147484359" r:id="rId5"/>
    <p:sldLayoutId id="2147484360" r:id="rId6"/>
    <p:sldLayoutId id="2147484361" r:id="rId7"/>
    <p:sldLayoutId id="2147484362" r:id="rId8"/>
    <p:sldLayoutId id="2147484363" r:id="rId9"/>
    <p:sldLayoutId id="2147484364" r:id="rId10"/>
    <p:sldLayoutId id="214748436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0545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7" r:id="rId1"/>
    <p:sldLayoutId id="2147484398" r:id="rId2"/>
    <p:sldLayoutId id="2147484399" r:id="rId3"/>
    <p:sldLayoutId id="2147484400" r:id="rId4"/>
    <p:sldLayoutId id="2147484401" r:id="rId5"/>
    <p:sldLayoutId id="2147484402" r:id="rId6"/>
    <p:sldLayoutId id="2147484403" r:id="rId7"/>
    <p:sldLayoutId id="2147484404" r:id="rId8"/>
    <p:sldLayoutId id="2147484405" r:id="rId9"/>
    <p:sldLayoutId id="2147484406" r:id="rId10"/>
    <p:sldLayoutId id="214748440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4019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9" r:id="rId1"/>
    <p:sldLayoutId id="2147484410" r:id="rId2"/>
    <p:sldLayoutId id="2147484411" r:id="rId3"/>
    <p:sldLayoutId id="2147484412" r:id="rId4"/>
    <p:sldLayoutId id="2147484413" r:id="rId5"/>
    <p:sldLayoutId id="2147484414" r:id="rId6"/>
    <p:sldLayoutId id="2147484415" r:id="rId7"/>
    <p:sldLayoutId id="2147484416" r:id="rId8"/>
    <p:sldLayoutId id="2147484417" r:id="rId9"/>
    <p:sldLayoutId id="2147484418" r:id="rId10"/>
    <p:sldLayoutId id="2147484419" r:id="rId11"/>
    <p:sldLayoutId id="2147484420" r:id="rId12"/>
    <p:sldLayoutId id="2147484421" r:id="rId13"/>
    <p:sldLayoutId id="2147484422" r:id="rId14"/>
    <p:sldLayoutId id="2147484423" r:id="rId15"/>
    <p:sldLayoutId id="2147484424" r:id="rId16"/>
    <p:sldLayoutId id="2147484425" r:id="rId1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8736012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559678"/>
            <a:ext cx="2875430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569066"/>
            <a:ext cx="4686299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99730"/>
            <a:ext cx="337185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199730"/>
            <a:ext cx="337185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22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7" r:id="rId1"/>
    <p:sldLayoutId id="2147484428" r:id="rId2"/>
    <p:sldLayoutId id="2147484429" r:id="rId3"/>
    <p:sldLayoutId id="2147484430" r:id="rId4"/>
    <p:sldLayoutId id="2147484431" r:id="rId5"/>
    <p:sldLayoutId id="2147484432" r:id="rId6"/>
    <p:sldLayoutId id="2147484433" r:id="rId7"/>
    <p:sldLayoutId id="2147484434" r:id="rId8"/>
    <p:sldLayoutId id="2147484435" r:id="rId9"/>
    <p:sldLayoutId id="2147484436" r:id="rId10"/>
    <p:sldLayoutId id="2147484437" r:id="rId11"/>
  </p:sldLayoutIdLst>
  <p:hf hdr="0" ftr="0" dt="0"/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8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6858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6858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685800" rtl="0" eaLnBrk="1" latinLnBrk="0" hangingPunct="1">
        <a:lnSpc>
          <a:spcPct val="112000"/>
        </a:lnSpc>
        <a:spcBef>
          <a:spcPts val="975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685800" rtl="0" eaLnBrk="1" latinLnBrk="0" hangingPunct="1">
        <a:lnSpc>
          <a:spcPct val="112000"/>
        </a:lnSpc>
        <a:spcBef>
          <a:spcPts val="975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685800" rtl="0" eaLnBrk="1" latinLnBrk="0" hangingPunct="1">
        <a:lnSpc>
          <a:spcPct val="112000"/>
        </a:lnSpc>
        <a:spcBef>
          <a:spcPts val="975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12598" algn="l" defTabSz="685800" rtl="0" eaLnBrk="1" latinLnBrk="0" hangingPunct="1">
        <a:lnSpc>
          <a:spcPct val="112000"/>
        </a:lnSpc>
        <a:spcBef>
          <a:spcPts val="975"/>
        </a:spcBef>
        <a:buFont typeface="Arial" panose="020B0604020202020204" pitchFamily="34" charset="0"/>
        <a:buChar char="•"/>
        <a:defRPr sz="105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pos="7200">
          <p15:clr>
            <a:srgbClr val="F26B43"/>
          </p15:clr>
        </p15:guide>
        <p15:guide id="4" pos="3264">
          <p15:clr>
            <a:srgbClr val="F26B43"/>
          </p15:clr>
        </p15:guide>
        <p15:guide id="0" pos="2124">
          <p15:clr>
            <a:srgbClr val="F26B43"/>
          </p15:clr>
        </p15:guide>
        <p15:guide id="5" pos="360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pos="5400">
          <p15:clr>
            <a:srgbClr val="F26B43"/>
          </p15:clr>
        </p15:guide>
        <p15:guide id="8" pos="2448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93427-0925-45C8-8E89-B1651BC7B608}" type="datetime1">
              <a:rPr lang="en-MY" smtClean="0"/>
              <a:pPr/>
              <a:t>8/6/2017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784F8-D9B1-479F-A9B4-848AA317FB34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281583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39" r:id="rId1"/>
    <p:sldLayoutId id="2147484440" r:id="rId2"/>
    <p:sldLayoutId id="2147484441" r:id="rId3"/>
    <p:sldLayoutId id="2147484442" r:id="rId4"/>
    <p:sldLayoutId id="2147484443" r:id="rId5"/>
    <p:sldLayoutId id="2147484444" r:id="rId6"/>
    <p:sldLayoutId id="2147484445" r:id="rId7"/>
    <p:sldLayoutId id="2147484446" r:id="rId8"/>
    <p:sldLayoutId id="2147484447" r:id="rId9"/>
    <p:sldLayoutId id="2147484448" r:id="rId10"/>
    <p:sldLayoutId id="2147484449" r:id="rId11"/>
    <p:sldLayoutId id="2147484450" r:id="rId12"/>
    <p:sldLayoutId id="2147484451" r:id="rId13"/>
    <p:sldLayoutId id="2147484452" r:id="rId14"/>
    <p:sldLayoutId id="2147484453" r:id="rId15"/>
    <p:sldLayoutId id="2147484454" r:id="rId16"/>
    <p:sldLayoutId id="2147484455" r:id="rId17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9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6504" y="4495800"/>
            <a:ext cx="5270995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n w="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 </a:t>
            </a:r>
            <a:r>
              <a:rPr lang="en-US" sz="2400" b="1" dirty="0" smtClean="0">
                <a:ln w="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JUN 2017 </a:t>
            </a:r>
            <a:r>
              <a:rPr lang="en-US" sz="2400" b="1" dirty="0">
                <a:ln w="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400" b="1" dirty="0" smtClean="0">
                <a:ln w="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2400" b="1" dirty="0" smtClean="0">
                <a:ln w="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RAMADHAN </a:t>
            </a:r>
            <a:r>
              <a:rPr lang="en-US" sz="2400" b="1" dirty="0">
                <a:ln w="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1438</a:t>
            </a:r>
          </a:p>
        </p:txBody>
      </p:sp>
      <p:sp>
        <p:nvSpPr>
          <p:cNvPr id="2" name="Round Diagonal Corner Rectangle 1"/>
          <p:cNvSpPr/>
          <p:nvPr/>
        </p:nvSpPr>
        <p:spPr>
          <a:xfrm>
            <a:off x="685800" y="1405175"/>
            <a:ext cx="7772400" cy="2860358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540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AL QURAN SUMBER PERPADUAN UMMAH</a:t>
            </a:r>
            <a:endParaRPr lang="en-US" sz="5400" dirty="0">
              <a:ln w="0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55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1848" y="381000"/>
            <a:ext cx="662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91205118"/>
              </p:ext>
            </p:extLst>
          </p:nvPr>
        </p:nvGraphicFramePr>
        <p:xfrm>
          <a:off x="609600" y="1676400"/>
          <a:ext cx="7772400" cy="453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609344"/>
          </a:xfrm>
        </p:spPr>
        <p:txBody>
          <a:bodyPr>
            <a:normAutofit/>
          </a:bodyPr>
          <a:lstStyle/>
          <a:p>
            <a:pPr algn="ctr"/>
            <a:r>
              <a:rPr lang="en-MY" sz="4000" cap="none" dirty="0" smtClean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KELEBIHAN AL QURAN</a:t>
            </a:r>
            <a:endParaRPr lang="en-MY" sz="4000" cap="none" dirty="0">
              <a:ln w="0">
                <a:solidFill>
                  <a:sysClr val="windowText" lastClr="00000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11</a:t>
            </a:fld>
            <a:endParaRPr lang="en-MY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731520" y="381000"/>
            <a:ext cx="7680960" cy="1371600"/>
          </a:xfrm>
        </p:spPr>
        <p:txBody>
          <a:bodyPr>
            <a:normAutofit/>
          </a:bodyPr>
          <a:lstStyle/>
          <a:p>
            <a:pPr lvl="0" algn="ctr"/>
            <a:r>
              <a:rPr lang="ms-MY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 QURAN ADALAH PENAWAR</a:t>
            </a:r>
            <a:endParaRPr lang="en-MY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8680" y="3860585"/>
            <a:ext cx="7391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s-MY" b="1" dirty="0"/>
              <a:t>Maksudnya:</a:t>
            </a:r>
            <a:r>
              <a:rPr lang="ms-MY" dirty="0"/>
              <a:t> </a:t>
            </a:r>
            <a:r>
              <a:rPr lang="ms-MY" i="1" dirty="0"/>
              <a:t>“Dan Kami turunkan dengan beransur-ansur dari al Quran ayat-ayat suci yang menjadi ubat penawar dan rahmat bagi orang-orang yang beriman kepadanya; dan (sebaliknya) al Quran tidak menambahkan orang-orang yang zalim (disebabkan keingkaran mereka) melainkan kerugian jua.”</a:t>
            </a:r>
            <a:endParaRPr lang="en-MY" dirty="0">
              <a:latin typeface="Rockwell" panose="02060603020205020403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47541" y="5337913"/>
            <a:ext cx="2012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s-MY" dirty="0"/>
              <a:t>Surah al Israa </a:t>
            </a:r>
            <a:r>
              <a:rPr lang="ms-MY" dirty="0" smtClean="0"/>
              <a:t>: </a:t>
            </a:r>
            <a:r>
              <a:rPr lang="ms-MY" dirty="0"/>
              <a:t>82</a:t>
            </a:r>
            <a:endParaRPr lang="en-MY" dirty="0">
              <a:latin typeface="Rockwell" panose="02060603020205020403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6280" y="1776489"/>
            <a:ext cx="7696200" cy="175432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﴿</a:t>
            </a:r>
            <a:r>
              <a:rPr lang="ar-SA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CF_P290" pitchFamily="2" charset="2"/>
                <a:cs typeface="QCF_P290" pitchFamily="2" charset="2"/>
              </a:rPr>
              <a:t>ﮤ ﮥ ﮦ ﮧ ﮨ ﮩ ﮪ ﮫ ﮬ ﮭ ﮮ ﮯ ﮰ ﮱ </a:t>
            </a:r>
            <a:r>
              <a:rPr lang="ar-S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﴾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867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MY" sz="2800" dirty="0" smtClean="0">
                <a:latin typeface="Cooper Black" panose="0208090404030B020404" pitchFamily="18" charset="0"/>
              </a:rPr>
              <a:t>CABARAN UMAT ISLAM MASA KINI</a:t>
            </a:r>
            <a:endParaRPr lang="en-MY" sz="2800" dirty="0">
              <a:latin typeface="Cooper Black" panose="0208090404030B020404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9347877"/>
              </p:ext>
            </p:extLst>
          </p:nvPr>
        </p:nvGraphicFramePr>
        <p:xfrm>
          <a:off x="685800" y="1371600"/>
          <a:ext cx="7772400" cy="405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1066800" y="5562600"/>
            <a:ext cx="6477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ms-MY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tamak untuk melenyapkan Islam di </a:t>
            </a:r>
            <a:r>
              <a:rPr lang="ms-MY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muka bumi </a:t>
            </a:r>
            <a:r>
              <a:rPr lang="ms-MY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ini</a:t>
            </a:r>
            <a:endParaRPr lang="en-US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33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ms-MY" dirty="0" smtClean="0"/>
              <a:t>UMAT YANG CINTA ALLAH &amp; RASUL</a:t>
            </a:r>
            <a:endParaRPr lang="en-MY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2382939"/>
              </p:ext>
            </p:extLst>
          </p:nvPr>
        </p:nvGraphicFramePr>
        <p:xfrm>
          <a:off x="685800" y="1676400"/>
          <a:ext cx="77724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13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0822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ms-MY" b="1" dirty="0" smtClean="0"/>
              <a:t>MEMBINA KEUNGGULAN UMMAH</a:t>
            </a:r>
            <a:endParaRPr lang="en-MY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8436890"/>
              </p:ext>
            </p:extLst>
          </p:nvPr>
        </p:nvGraphicFramePr>
        <p:xfrm>
          <a:off x="1443038" y="2016125"/>
          <a:ext cx="6572250" cy="34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347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ms-MY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SEMPENA Nuzul </a:t>
            </a:r>
            <a:r>
              <a:rPr lang="ms-MY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al </a:t>
            </a:r>
            <a:r>
              <a:rPr lang="ms-MY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Quran</a:t>
            </a:r>
            <a:endParaRPr lang="en-MY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15</a:t>
            </a:fld>
            <a:endParaRPr lang="en-MY" dirty="0"/>
          </a:p>
        </p:txBody>
      </p:sp>
      <p:sp>
        <p:nvSpPr>
          <p:cNvPr id="6" name="Rectangle 5"/>
          <p:cNvSpPr/>
          <p:nvPr/>
        </p:nvSpPr>
        <p:spPr>
          <a:xfrm>
            <a:off x="1443490" y="1981200"/>
            <a:ext cx="65713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 err="1" smtClean="0">
                <a:solidFill>
                  <a:srgbClr val="0000FF"/>
                </a:solidFill>
                <a:latin typeface="Cooper Black" panose="0208090404030B020404" pitchFamily="18" charset="0"/>
              </a:rPr>
              <a:t>Marilah</a:t>
            </a:r>
            <a:r>
              <a:rPr lang="en-US" sz="2400" dirty="0" smtClean="0">
                <a:solidFill>
                  <a:srgbClr val="0000FF"/>
                </a:solidFill>
                <a:latin typeface="Cooper Black" panose="0208090404030B0204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Cooper Black" panose="0208090404030B020404" pitchFamily="18" charset="0"/>
              </a:rPr>
              <a:t>kita</a:t>
            </a:r>
            <a:r>
              <a:rPr lang="en-US" sz="2400" dirty="0" smtClean="0">
                <a:solidFill>
                  <a:srgbClr val="0000FF"/>
                </a:solidFill>
                <a:latin typeface="Cooper Black" panose="0208090404030B0204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Cooper Black" panose="0208090404030B020404" pitchFamily="18" charset="0"/>
              </a:rPr>
              <a:t>sama-sama</a:t>
            </a:r>
            <a:r>
              <a:rPr lang="en-US" sz="2400" dirty="0" smtClean="0">
                <a:solidFill>
                  <a:srgbClr val="0000FF"/>
                </a:solidFill>
                <a:latin typeface="Cooper Black" panose="0208090404030B0204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Cooper Black" panose="0208090404030B020404" pitchFamily="18" charset="0"/>
              </a:rPr>
              <a:t>merenung</a:t>
            </a:r>
            <a:r>
              <a:rPr lang="en-US" sz="2400" dirty="0" smtClean="0">
                <a:solidFill>
                  <a:srgbClr val="0000FF"/>
                </a:solidFill>
                <a:latin typeface="Cooper Black" panose="0208090404030B0204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ooper Black" panose="0208090404030B020404" pitchFamily="18" charset="0"/>
              </a:rPr>
              <a:t>kembali</a:t>
            </a:r>
            <a:r>
              <a:rPr lang="en-US" sz="2400" dirty="0">
                <a:solidFill>
                  <a:srgbClr val="0000FF"/>
                </a:solidFill>
                <a:latin typeface="Cooper Black" panose="0208090404030B0204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ooper Black" panose="0208090404030B020404" pitchFamily="18" charset="0"/>
              </a:rPr>
              <a:t>sejauh</a:t>
            </a:r>
            <a:r>
              <a:rPr lang="en-US" sz="2400" dirty="0">
                <a:solidFill>
                  <a:srgbClr val="0000FF"/>
                </a:solidFill>
                <a:latin typeface="Cooper Black" panose="0208090404030B0204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ooper Black" panose="0208090404030B020404" pitchFamily="18" charset="0"/>
              </a:rPr>
              <a:t>manakah</a:t>
            </a:r>
            <a:r>
              <a:rPr lang="en-US" sz="2400" dirty="0">
                <a:solidFill>
                  <a:srgbClr val="0000FF"/>
                </a:solidFill>
                <a:latin typeface="Cooper Black" panose="0208090404030B020404" pitchFamily="18" charset="0"/>
              </a:rPr>
              <a:t> al Quran </a:t>
            </a:r>
            <a:r>
              <a:rPr lang="en-US" sz="2400" dirty="0" err="1">
                <a:solidFill>
                  <a:srgbClr val="0000FF"/>
                </a:solidFill>
                <a:latin typeface="Cooper Black" panose="0208090404030B020404" pitchFamily="18" charset="0"/>
              </a:rPr>
              <a:t>ini</a:t>
            </a:r>
            <a:r>
              <a:rPr lang="en-US" sz="2400" dirty="0">
                <a:solidFill>
                  <a:srgbClr val="0000FF"/>
                </a:solidFill>
                <a:latin typeface="Cooper Black" panose="0208090404030B0204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ooper Black" panose="0208090404030B020404" pitchFamily="18" charset="0"/>
              </a:rPr>
              <a:t>dapat</a:t>
            </a:r>
            <a:r>
              <a:rPr lang="en-US" sz="2400" dirty="0">
                <a:solidFill>
                  <a:srgbClr val="0000FF"/>
                </a:solidFill>
                <a:latin typeface="Cooper Black" panose="0208090404030B0204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ooper Black" panose="0208090404030B020404" pitchFamily="18" charset="0"/>
              </a:rPr>
              <a:t>dihayati</a:t>
            </a:r>
            <a:r>
              <a:rPr lang="en-US" sz="2400" dirty="0">
                <a:solidFill>
                  <a:srgbClr val="0000FF"/>
                </a:solidFill>
                <a:latin typeface="Cooper Black" panose="0208090404030B0204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ooper Black" panose="0208090404030B020404" pitchFamily="18" charset="0"/>
              </a:rPr>
              <a:t>dan</a:t>
            </a:r>
            <a:r>
              <a:rPr lang="en-US" sz="2400" dirty="0">
                <a:solidFill>
                  <a:srgbClr val="0000FF"/>
                </a:solidFill>
                <a:latin typeface="Cooper Black" panose="0208090404030B0204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ooper Black" panose="0208090404030B020404" pitchFamily="18" charset="0"/>
              </a:rPr>
              <a:t>diamalkan</a:t>
            </a:r>
            <a:r>
              <a:rPr lang="en-US" sz="2400" dirty="0">
                <a:solidFill>
                  <a:srgbClr val="0000FF"/>
                </a:solidFill>
                <a:latin typeface="Cooper Black" panose="0208090404030B0204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ooper Black" panose="0208090404030B020404" pitchFamily="18" charset="0"/>
              </a:rPr>
              <a:t>semaksimumnya</a:t>
            </a:r>
            <a:endParaRPr lang="en-US" sz="2400" dirty="0">
              <a:solidFill>
                <a:srgbClr val="0000FF"/>
              </a:solidFill>
              <a:latin typeface="Cooper Black" panose="0208090404030B0204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43489" y="3733800"/>
            <a:ext cx="65713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 err="1" smtClean="0">
                <a:solidFill>
                  <a:srgbClr val="FF0000"/>
                </a:solidFill>
                <a:latin typeface="Cooper Black" panose="0208090404030B020404" pitchFamily="18" charset="0"/>
              </a:rPr>
              <a:t>Asas</a:t>
            </a:r>
            <a:r>
              <a:rPr lang="en-US" sz="2400" dirty="0" smtClean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ooper Black" panose="0208090404030B020404" pitchFamily="18" charset="0"/>
              </a:rPr>
              <a:t>kekuatan</a:t>
            </a:r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ooper Black" panose="0208090404030B020404" pitchFamily="18" charset="0"/>
              </a:rPr>
              <a:t>umat</a:t>
            </a:r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 Islam </a:t>
            </a:r>
            <a:r>
              <a:rPr lang="en-US" sz="2400" dirty="0" err="1">
                <a:solidFill>
                  <a:srgbClr val="FF0000"/>
                </a:solidFill>
                <a:latin typeface="Cooper Black" panose="0208090404030B020404" pitchFamily="18" charset="0"/>
              </a:rPr>
              <a:t>adalah</a:t>
            </a:r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ooper Black" panose="0208090404030B020404" pitchFamily="18" charset="0"/>
              </a:rPr>
              <a:t>bergantung</a:t>
            </a:r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ooper Black" panose="0208090404030B020404" pitchFamily="18" charset="0"/>
              </a:rPr>
              <a:t>sumber</a:t>
            </a:r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 yang </a:t>
            </a:r>
            <a:r>
              <a:rPr lang="en-US" sz="2400" dirty="0" err="1">
                <a:solidFill>
                  <a:srgbClr val="FF0000"/>
                </a:solidFill>
                <a:latin typeface="Cooper Black" panose="0208090404030B020404" pitchFamily="18" charset="0"/>
              </a:rPr>
              <a:t>utama</a:t>
            </a:r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ooper Black" panose="0208090404030B020404" pitchFamily="18" charset="0"/>
              </a:rPr>
              <a:t>iaitu</a:t>
            </a:r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 al Quran yang </a:t>
            </a:r>
            <a:r>
              <a:rPr lang="en-US" sz="2400" dirty="0" err="1">
                <a:solidFill>
                  <a:srgbClr val="FF0000"/>
                </a:solidFill>
                <a:latin typeface="Cooper Black" panose="0208090404030B020404" pitchFamily="18" charset="0"/>
              </a:rPr>
              <a:t>mampu</a:t>
            </a:r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ooper Black" panose="0208090404030B020404" pitchFamily="18" charset="0"/>
              </a:rPr>
              <a:t>mendatangkan</a:t>
            </a:r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ooper Black" panose="0208090404030B020404" pitchFamily="18" charset="0"/>
              </a:rPr>
              <a:t>kebaikan</a:t>
            </a:r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ooper Black" panose="0208090404030B020404" pitchFamily="18" charset="0"/>
              </a:rPr>
              <a:t>kepada</a:t>
            </a:r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ooper Black" panose="0208090404030B020404" pitchFamily="18" charset="0"/>
              </a:rPr>
              <a:t>negara</a:t>
            </a:r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ooper Black" panose="0208090404030B020404" pitchFamily="18" charset="0"/>
              </a:rPr>
              <a:t>dan</a:t>
            </a:r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ooper Black" panose="0208090404030B020404" pitchFamily="18" charset="0"/>
              </a:rPr>
              <a:t>rakyatnya</a:t>
            </a:r>
            <a:r>
              <a:rPr lang="en-US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39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60000" sy="59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16</a:t>
            </a:fld>
            <a:endParaRPr lang="en-MY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47097280"/>
              </p:ext>
            </p:extLst>
          </p:nvPr>
        </p:nvGraphicFramePr>
        <p:xfrm>
          <a:off x="533400" y="1371600"/>
          <a:ext cx="80772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/>
          <p:cNvSpPr/>
          <p:nvPr/>
        </p:nvSpPr>
        <p:spPr>
          <a:xfrm>
            <a:off x="1178885" y="533400"/>
            <a:ext cx="671241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INTIPATI KHUTBAH</a:t>
            </a:r>
            <a:endParaRPr lang="en-US" sz="480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34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3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93706" y="5820402"/>
            <a:ext cx="2173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s-MY" dirty="0"/>
              <a:t>(Surah </a:t>
            </a:r>
            <a:r>
              <a:rPr lang="ms-MY" dirty="0" smtClean="0"/>
              <a:t>Al Anfal:29)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6299" y="3779880"/>
            <a:ext cx="7391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s-MY" b="1" dirty="0">
                <a:latin typeface="Rockwell Extra Bold" panose="02060903040505020403" pitchFamily="18" charset="0"/>
                <a:ea typeface="Calibri" panose="020F0502020204030204" pitchFamily="34" charset="0"/>
                <a:cs typeface="Arial" panose="020B0604020202020204" pitchFamily="34" charset="0"/>
              </a:rPr>
              <a:t>Maksudnya:</a:t>
            </a:r>
            <a:r>
              <a:rPr lang="ms-MY" dirty="0">
                <a:latin typeface="Rockwell Extra Bold" panose="020609030405050204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ms-MY" i="1" dirty="0">
                <a:solidFill>
                  <a:srgbClr val="0000FF"/>
                </a:solidFill>
                <a:latin typeface="Rockwell Extra Bold" panose="02060903040505020403" pitchFamily="18" charset="0"/>
              </a:rPr>
              <a:t>Wahai orang yang beriman! Jika kamu bertakwa kepada Allah, nescaya Ia adakan bagimu (petunjuk) yang membezakan antara yang benar dan yang salah, dan menghapuskan kesalahan-kesalahan kamu, serta mengampunkan (dosa-dosa) kamu. Dan Allah mempunyai limpah kurnia yang besar.”</a:t>
            </a:r>
            <a:endParaRPr lang="en-MY" i="1" dirty="0">
              <a:solidFill>
                <a:srgbClr val="0000FF"/>
              </a:solidFill>
              <a:latin typeface="Rockwell Extra Bold" panose="020609030405050204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8" y="228600"/>
            <a:ext cx="8986283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3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80" y="1048305"/>
            <a:ext cx="7480440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5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decagon 3"/>
          <p:cNvSpPr/>
          <p:nvPr/>
        </p:nvSpPr>
        <p:spPr>
          <a:xfrm>
            <a:off x="8244408" y="6237312"/>
            <a:ext cx="504056" cy="504056"/>
          </a:xfrm>
          <a:prstGeom prst="dodec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2400" y="6306777"/>
            <a:ext cx="504056" cy="365125"/>
          </a:xfrm>
        </p:spPr>
        <p:txBody>
          <a:bodyPr>
            <a:normAutofit/>
          </a:bodyPr>
          <a:lstStyle/>
          <a:p>
            <a:fld id="{BA8784F8-D9B1-479F-A9B4-848AA317FB34}" type="slidenum">
              <a:rPr lang="en-MY" sz="1600" b="1" smtClean="0">
                <a:solidFill>
                  <a:srgbClr val="FF0000"/>
                </a:solidFill>
              </a:rPr>
              <a:pPr/>
              <a:t>19</a:t>
            </a:fld>
            <a:endParaRPr lang="en-MY" sz="1600" b="1" dirty="0"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2118" y="0"/>
            <a:ext cx="9146118" cy="6858000"/>
            <a:chOff x="-2118" y="0"/>
            <a:chExt cx="9146118" cy="6858000"/>
          </a:xfrm>
        </p:grpSpPr>
        <p:pic>
          <p:nvPicPr>
            <p:cNvPr id="7" name="Picture 6" descr="32112626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476"/>
            <a:stretch>
              <a:fillRect/>
            </a:stretch>
          </p:blipFill>
          <p:spPr bwMode="auto">
            <a:xfrm>
              <a:off x="-2118" y="0"/>
              <a:ext cx="9146118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14480" y="357166"/>
              <a:ext cx="5643603" cy="1974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tx1">
                  <a:alpha val="6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357438"/>
              <a:ext cx="6657975" cy="1090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1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" y="746527"/>
            <a:ext cx="8205927" cy="536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5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4419600"/>
            <a:ext cx="6553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Aku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bersaksi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bahawa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tiada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tuhan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yang </a:t>
            </a:r>
            <a:r>
              <a:rPr lang="en-US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disembah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melainkan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Allah yang </a:t>
            </a:r>
            <a:r>
              <a:rPr lang="en-US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Maha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Esa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dan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tiada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sekutu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bagi-Nya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. </a:t>
            </a:r>
            <a:r>
              <a:rPr lang="en-US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Aku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juga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bersaksi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bahawa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penghulu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dan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Nabi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kami Muhammad SAW </a:t>
            </a:r>
            <a:r>
              <a:rPr lang="en-US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adalah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hamba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dan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rasul-Nya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penghulu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segala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jin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dan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manusia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80" y="1371600"/>
            <a:ext cx="7480440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0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4495800"/>
            <a:ext cx="6553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lang="en-US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Allah, </a:t>
            </a:r>
            <a:r>
              <a:rPr lang="en-US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berilah</a:t>
            </a:r>
            <a:r>
              <a:rPr lang="en-US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selawat</a:t>
            </a:r>
            <a:r>
              <a:rPr lang="en-US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sejahtera</a:t>
            </a:r>
            <a:r>
              <a:rPr lang="en-US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berkat</a:t>
            </a:r>
            <a:r>
              <a:rPr lang="en-US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atas</a:t>
            </a:r>
            <a:r>
              <a:rPr lang="en-US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penghulu</a:t>
            </a:r>
            <a:r>
              <a:rPr lang="en-US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Nabi</a:t>
            </a:r>
            <a:r>
              <a:rPr lang="en-US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kami Muhammad SAW,  </a:t>
            </a:r>
            <a:r>
              <a:rPr lang="en-US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kaum</a:t>
            </a:r>
            <a:r>
              <a:rPr lang="en-US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keluarga</a:t>
            </a:r>
            <a:r>
              <a:rPr lang="en-US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serta</a:t>
            </a:r>
            <a:r>
              <a:rPr lang="en-US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</a:t>
            </a:r>
            <a:r>
              <a:rPr lang="en-US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sahabat</a:t>
            </a:r>
            <a:r>
              <a:rPr lang="en-US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baginda</a:t>
            </a:r>
            <a:r>
              <a:rPr lang="en-US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i="1" dirty="0">
              <a:solidFill>
                <a:srgbClr val="FFFF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668" y="2017634"/>
            <a:ext cx="6736664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4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0"/>
            <a:ext cx="7693819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6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7175614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5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70" y="1371600"/>
            <a:ext cx="7620660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7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5022051"/>
            <a:ext cx="8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Ya</a:t>
            </a:r>
            <a:r>
              <a:rPr lang="en-GB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Allah, </a:t>
            </a:r>
            <a:r>
              <a:rPr lang="en-GB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kurniakanlah</a:t>
            </a:r>
            <a:r>
              <a:rPr lang="en-GB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keredaan</a:t>
            </a:r>
            <a:r>
              <a:rPr lang="en-GB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kepada</a:t>
            </a:r>
            <a:r>
              <a:rPr lang="en-GB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empat</a:t>
            </a:r>
            <a:r>
              <a:rPr lang="en-GB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orang </a:t>
            </a:r>
            <a:r>
              <a:rPr lang="en-GB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khulafa</a:t>
            </a:r>
            <a:r>
              <a:rPr lang="en-GB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ar-Rasyidin</a:t>
            </a:r>
            <a:r>
              <a:rPr lang="en-GB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Saidina</a:t>
            </a:r>
            <a:r>
              <a:rPr lang="en-GB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Abu </a:t>
            </a:r>
            <a:r>
              <a:rPr lang="en-GB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Bakar</a:t>
            </a:r>
            <a:r>
              <a:rPr lang="en-GB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, Umar, </a:t>
            </a:r>
            <a:r>
              <a:rPr lang="en-GB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Usman</a:t>
            </a:r>
            <a:r>
              <a:rPr lang="en-GB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dan</a:t>
            </a:r>
            <a:r>
              <a:rPr lang="en-GB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Ali bin </a:t>
            </a:r>
            <a:r>
              <a:rPr lang="en-GB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Abi</a:t>
            </a:r>
            <a:r>
              <a:rPr lang="en-GB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Talib</a:t>
            </a:r>
            <a:r>
              <a:rPr lang="en-GB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. </a:t>
            </a:r>
            <a:r>
              <a:rPr lang="en-GB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Isteri-isteri</a:t>
            </a:r>
            <a:r>
              <a:rPr lang="en-GB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Nabi</a:t>
            </a:r>
            <a:r>
              <a:rPr lang="en-GB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yang </a:t>
            </a:r>
            <a:r>
              <a:rPr lang="en-GB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suci</a:t>
            </a:r>
            <a:r>
              <a:rPr lang="en-GB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, </a:t>
            </a:r>
            <a:r>
              <a:rPr lang="en-GB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ahli</a:t>
            </a:r>
            <a:r>
              <a:rPr lang="en-GB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keluarga</a:t>
            </a:r>
            <a:r>
              <a:rPr lang="en-GB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, </a:t>
            </a:r>
            <a:r>
              <a:rPr lang="en-GB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seluruh</a:t>
            </a:r>
            <a:r>
              <a:rPr lang="en-GB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sahabat</a:t>
            </a:r>
            <a:r>
              <a:rPr lang="en-GB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serta</a:t>
            </a:r>
            <a:r>
              <a:rPr lang="en-GB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para</a:t>
            </a:r>
            <a:r>
              <a:rPr lang="en-GB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tabiin</a:t>
            </a:r>
            <a:r>
              <a:rPr lang="en-GB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. </a:t>
            </a:r>
            <a:r>
              <a:rPr lang="en-GB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Juga</a:t>
            </a:r>
            <a:r>
              <a:rPr lang="en-GB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, </a:t>
            </a:r>
            <a:r>
              <a:rPr lang="en-GB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redhailah</a:t>
            </a:r>
            <a:r>
              <a:rPr lang="en-GB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kami </a:t>
            </a:r>
            <a:r>
              <a:rPr lang="en-GB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sekalian</a:t>
            </a:r>
            <a:r>
              <a:rPr lang="en-GB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wahai</a:t>
            </a:r>
            <a:r>
              <a:rPr lang="en-GB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Tuhan</a:t>
            </a:r>
            <a:r>
              <a:rPr lang="en-GB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Yang </a:t>
            </a:r>
            <a:r>
              <a:rPr lang="en-GB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Maha</a:t>
            </a:r>
            <a:r>
              <a:rPr lang="en-GB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Penyayang</a:t>
            </a:r>
            <a:r>
              <a:rPr lang="en-GB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90" y="381000"/>
            <a:ext cx="7693819" cy="4468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50" y="767865"/>
            <a:ext cx="8077900" cy="53222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23" y="484377"/>
            <a:ext cx="8687553" cy="588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6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9600" y="4495800"/>
            <a:ext cx="76962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Ya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Allah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jadikanlah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Malaysia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dan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seluruh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negara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umat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Islam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dalam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keadaan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aman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,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tenang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dan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makmur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.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Ya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Allah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selamatkan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negara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kami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daripada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golongan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yang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melakukan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kerosakan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,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dan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bersihkannya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daripada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golongan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yang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melampaui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batasan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dan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perbaiki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jalan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kami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dalam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mentaati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-Mu,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Rasul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-Mu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dan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mereka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yang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engkau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perintah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kami </a:t>
            </a:r>
            <a:r>
              <a:rPr lang="en-US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mentaatinya</a:t>
            </a:r>
            <a:r>
              <a:rPr lang="en-US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63" y="1524000"/>
            <a:ext cx="7773074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5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1752600"/>
            <a:ext cx="6934200" cy="224676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lang="en-U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Allah, kami </a:t>
            </a:r>
            <a:r>
              <a:rPr lang="en-US" sz="2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memohon</a:t>
            </a:r>
            <a:r>
              <a:rPr lang="en-U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agar </a:t>
            </a:r>
            <a:r>
              <a:rPr lang="en-US" sz="2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rahmat</a:t>
            </a:r>
            <a:r>
              <a:rPr lang="en-U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perlindungan</a:t>
            </a:r>
            <a:r>
              <a:rPr lang="en-U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Mu, </a:t>
            </a:r>
            <a:r>
              <a:rPr lang="en-US" sz="2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negara</a:t>
            </a:r>
            <a:r>
              <a:rPr lang="en-U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kami </a:t>
            </a:r>
            <a:r>
              <a:rPr lang="en-US" sz="2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seluruh</a:t>
            </a:r>
            <a:r>
              <a:rPr lang="en-U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rakyatnya</a:t>
            </a:r>
            <a:r>
              <a:rPr lang="en-U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dikekalkan</a:t>
            </a:r>
            <a:r>
              <a:rPr lang="en-U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keamanan</a:t>
            </a:r>
            <a:r>
              <a:rPr lang="en-U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kesejahteraan</a:t>
            </a:r>
            <a:r>
              <a:rPr lang="en-U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2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Tanamkanlah</a:t>
            </a:r>
            <a:r>
              <a:rPr lang="en-U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rasa </a:t>
            </a:r>
            <a:r>
              <a:rPr lang="en-US" sz="2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kasih</a:t>
            </a:r>
            <a:r>
              <a:rPr lang="en-U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sayang</a:t>
            </a:r>
            <a:r>
              <a:rPr lang="en-U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kekalkanlah</a:t>
            </a:r>
            <a:r>
              <a:rPr lang="en-U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perpaduan</a:t>
            </a:r>
            <a:r>
              <a:rPr lang="en-U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kalangan</a:t>
            </a:r>
            <a:r>
              <a:rPr lang="en-U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kami. </a:t>
            </a:r>
          </a:p>
          <a:p>
            <a:pPr algn="ctr"/>
            <a:r>
              <a:rPr lang="en-US" sz="2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Semoga</a:t>
            </a:r>
            <a:r>
              <a:rPr lang="en-U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dengannya</a:t>
            </a:r>
            <a:r>
              <a:rPr lang="en-U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kami </a:t>
            </a:r>
            <a:r>
              <a:rPr lang="en-US" sz="2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sentiasa</a:t>
            </a:r>
            <a:r>
              <a:rPr lang="en-U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hidup</a:t>
            </a:r>
            <a:r>
              <a:rPr lang="en-U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aman</a:t>
            </a:r>
            <a:r>
              <a:rPr lang="en-U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damai</a:t>
            </a:r>
            <a:r>
              <a:rPr lang="en-U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sejahtera</a:t>
            </a:r>
            <a:r>
              <a:rPr lang="en-U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selamat</a:t>
            </a:r>
            <a:r>
              <a:rPr lang="en-U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sepanjang</a:t>
            </a:r>
            <a:r>
              <a:rPr lang="en-U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zaman</a:t>
            </a:r>
            <a:r>
              <a:rPr lang="en-U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MY" sz="20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50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3</a:t>
            </a:fld>
            <a:endParaRPr lang="en-MY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4" y="914182"/>
            <a:ext cx="8266892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0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799" y="4419600"/>
            <a:ext cx="6934201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buClr>
                <a:srgbClr val="FFFFFF"/>
              </a:buClr>
              <a:buFont typeface="Monotype Corsiva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Ya</a:t>
            </a:r>
            <a:r>
              <a:rPr lang="en-GB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Tuhan</a:t>
            </a:r>
            <a:r>
              <a:rPr lang="en-GB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kami, </a:t>
            </a:r>
            <a:r>
              <a:rPr lang="en-GB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janganlah</a:t>
            </a:r>
            <a:r>
              <a:rPr lang="en-GB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engkau</a:t>
            </a:r>
            <a:r>
              <a:rPr lang="en-GB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mengubah</a:t>
            </a:r>
            <a:r>
              <a:rPr lang="en-GB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hati</a:t>
            </a:r>
            <a:r>
              <a:rPr lang="en-GB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kami </a:t>
            </a:r>
            <a:r>
              <a:rPr lang="en-GB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selepas</a:t>
            </a:r>
            <a:r>
              <a:rPr lang="en-GB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Engkau</a:t>
            </a:r>
            <a:r>
              <a:rPr lang="en-GB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memberi</a:t>
            </a:r>
            <a:r>
              <a:rPr lang="en-GB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hidayah</a:t>
            </a:r>
            <a:r>
              <a:rPr lang="en-GB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kepada</a:t>
            </a:r>
            <a:r>
              <a:rPr lang="en-GB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kami </a:t>
            </a:r>
            <a:r>
              <a:rPr lang="en-GB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dan</a:t>
            </a:r>
            <a:r>
              <a:rPr lang="en-GB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kurniakanlah</a:t>
            </a:r>
            <a:r>
              <a:rPr lang="en-GB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kami </a:t>
            </a:r>
            <a:r>
              <a:rPr lang="en-GB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rahmat</a:t>
            </a:r>
            <a:r>
              <a:rPr lang="en-GB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di </a:t>
            </a:r>
            <a:r>
              <a:rPr lang="en-GB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sisiMu</a:t>
            </a:r>
            <a:r>
              <a:rPr lang="en-GB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sesungguhnya</a:t>
            </a:r>
            <a:r>
              <a:rPr lang="en-GB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Engkaulah</a:t>
            </a:r>
            <a:r>
              <a:rPr lang="en-GB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Maha</a:t>
            </a:r>
            <a:r>
              <a:rPr lang="en-GB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Pemberi</a:t>
            </a:r>
            <a:endParaRPr lang="en-GB" i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81200"/>
            <a:ext cx="7230483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7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4419600"/>
            <a:ext cx="6781800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Clr>
                <a:srgbClr val="FF0000"/>
              </a:buClr>
              <a:buFont typeface="Monotype Corsiva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Ya</a:t>
            </a:r>
            <a:r>
              <a:rPr lang="en-GB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Allah, </a:t>
            </a:r>
            <a:r>
              <a:rPr lang="en-GB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Ya</a:t>
            </a:r>
            <a:r>
              <a:rPr lang="en-GB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Tuhan</a:t>
            </a:r>
            <a:r>
              <a:rPr lang="en-GB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kami, </a:t>
            </a:r>
            <a:r>
              <a:rPr lang="en-GB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anugerahkanlah</a:t>
            </a:r>
            <a:r>
              <a:rPr lang="en-GB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kami </a:t>
            </a:r>
            <a:r>
              <a:rPr lang="en-GB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dengan</a:t>
            </a:r>
            <a:r>
              <a:rPr lang="ar-SA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kebaikan</a:t>
            </a:r>
            <a:r>
              <a:rPr lang="en-GB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di </a:t>
            </a:r>
            <a:r>
              <a:rPr lang="en-GB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dunia</a:t>
            </a:r>
            <a:r>
              <a:rPr lang="en-GB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dan</a:t>
            </a:r>
            <a:r>
              <a:rPr lang="en-GB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di </a:t>
            </a:r>
            <a:r>
              <a:rPr lang="en-GB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akhirat</a:t>
            </a:r>
            <a:r>
              <a:rPr lang="en-GB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, </a:t>
            </a:r>
            <a:r>
              <a:rPr lang="en-GB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serta</a:t>
            </a:r>
            <a:r>
              <a:rPr lang="en-GB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jauhilah</a:t>
            </a:r>
            <a:r>
              <a:rPr lang="en-GB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kami </a:t>
            </a:r>
            <a:r>
              <a:rPr lang="en-GB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daripada</a:t>
            </a:r>
            <a:r>
              <a:rPr lang="en-GB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azab</a:t>
            </a:r>
            <a:r>
              <a:rPr lang="en-GB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api</a:t>
            </a:r>
            <a:r>
              <a:rPr lang="en-GB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neraka</a:t>
            </a:r>
            <a:r>
              <a:rPr lang="en-GB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03" y="1905000"/>
            <a:ext cx="6858594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9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32</a:t>
            </a:fld>
            <a:endParaRPr lang="en-MY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24" y="938568"/>
            <a:ext cx="7462151" cy="49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4</a:t>
            </a:fld>
            <a:endParaRPr lang="en-MY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18" y="228600"/>
            <a:ext cx="7968163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4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7395089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4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09800" y="9906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ms-MY" b="1" dirty="0" smtClean="0"/>
              <a:t> 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344377793"/>
              </p:ext>
            </p:extLst>
          </p:nvPr>
        </p:nvGraphicFramePr>
        <p:xfrm>
          <a:off x="609600" y="1359932"/>
          <a:ext cx="80772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6" y="4953000"/>
            <a:ext cx="9111343" cy="1905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02933" y="1900535"/>
            <a:ext cx="42939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ckwell" panose="02060603020205020403" pitchFamily="18" charset="0"/>
                <a:cs typeface="Arial" panose="020B0604020202020204" pitchFamily="34" charset="0"/>
              </a:rPr>
              <a:t>Tajuk</a:t>
            </a:r>
            <a:r>
              <a:rPr lang="en-US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ckwell" panose="02060603020205020403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ckwell" panose="02060603020205020403" pitchFamily="18" charset="0"/>
                <a:cs typeface="Arial" panose="020B0604020202020204" pitchFamily="34" charset="0"/>
              </a:rPr>
              <a:t>Khutbah</a:t>
            </a:r>
            <a:r>
              <a:rPr lang="en-US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ckwell" panose="02060603020205020403" pitchFamily="18" charset="0"/>
                <a:cs typeface="Arial" panose="020B0604020202020204" pitchFamily="34" charset="0"/>
              </a:rPr>
              <a:t> :</a:t>
            </a:r>
            <a:endParaRPr lang="en-MY" sz="24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00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Rockwell" panose="02060603020205020403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2316540"/>
            <a:ext cx="73881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ln w="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AL QURAN SUMBER PERPADUAN UMMAH</a:t>
            </a:r>
            <a:endParaRPr lang="en-US" sz="4800" dirty="0">
              <a:ln w="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55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0" y="609600"/>
            <a:ext cx="768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s-MY" sz="3200" dirty="0">
                <a:solidFill>
                  <a:srgbClr val="0000FF"/>
                </a:solidFill>
                <a:latin typeface="Cooper Black" panose="0208090404030B020404" pitchFamily="18" charset="0"/>
              </a:rPr>
              <a:t>17 Ramadhan 1438H </a:t>
            </a:r>
            <a:r>
              <a:rPr lang="ms-MY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sebagai </a:t>
            </a:r>
            <a:r>
              <a:rPr lang="ms-MY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tarikh sejarah</a:t>
            </a:r>
            <a:r>
              <a:rPr lang="ms-MY" sz="3200" dirty="0">
                <a:solidFill>
                  <a:srgbClr val="00B050"/>
                </a:solidFill>
                <a:latin typeface="Cooper Black" panose="0208090404030B020404" pitchFamily="18" charset="0"/>
              </a:rPr>
              <a:t> </a:t>
            </a:r>
            <a:r>
              <a:rPr lang="ms-MY" sz="3200" dirty="0">
                <a:solidFill>
                  <a:srgbClr val="0000FF"/>
                </a:solidFill>
                <a:latin typeface="Cooper Black" panose="0208090404030B020404" pitchFamily="18" charset="0"/>
              </a:rPr>
              <a:t>turunnya wahyu pertama </a:t>
            </a:r>
            <a:r>
              <a:rPr lang="ms-MY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kepada Nabi Muhammad </a:t>
            </a:r>
            <a:r>
              <a:rPr lang="ms-MY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SAW. </a:t>
            </a:r>
            <a:endParaRPr lang="ms-MY" sz="3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2362200"/>
            <a:ext cx="76809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ms-MY" sz="3200" dirty="0">
                <a:latin typeface="Cooper Black" panose="0208090404030B020404" pitchFamily="18" charset="0"/>
              </a:rPr>
              <a:t>P</a:t>
            </a:r>
            <a:r>
              <a:rPr lang="ms-MY" sz="3200" dirty="0" smtClean="0">
                <a:latin typeface="Cooper Black" panose="0208090404030B020404" pitchFamily="18" charset="0"/>
              </a:rPr>
              <a:t>engiktirafan </a:t>
            </a:r>
            <a:r>
              <a:rPr lang="ms-MY" sz="3200" dirty="0">
                <a:latin typeface="Cooper Black" panose="0208090404030B020404" pitchFamily="18" charset="0"/>
              </a:rPr>
              <a:t>baginda SAW sebagai seorang Rasul yang akan </a:t>
            </a:r>
            <a:r>
              <a:rPr lang="ms-MY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memimpin</a:t>
            </a:r>
            <a:r>
              <a:rPr lang="ms-MY" sz="3200" dirty="0">
                <a:latin typeface="Cooper Black" panose="0208090404030B020404" pitchFamily="18" charset="0"/>
              </a:rPr>
              <a:t> ke arah </a:t>
            </a:r>
            <a:r>
              <a:rPr lang="ms-MY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hidayah Islam </a:t>
            </a:r>
            <a:r>
              <a:rPr lang="ms-MY" sz="3200" dirty="0">
                <a:latin typeface="Cooper Black" panose="0208090404030B020404" pitchFamily="18" charset="0"/>
              </a:rPr>
              <a:t>yang menerangi seluruh pelusuk alam.</a:t>
            </a:r>
            <a:endParaRPr lang="en-US" sz="3200" dirty="0">
              <a:latin typeface="Cooper Black" panose="0208090404030B0204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96193" y="4876800"/>
            <a:ext cx="40125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ms-MY" sz="3200" dirty="0" smtClean="0">
                <a:solidFill>
                  <a:srgbClr val="CC00CC"/>
                </a:solidFill>
                <a:latin typeface="Cooper Black" panose="0208090404030B020404" pitchFamily="18" charset="0"/>
              </a:rPr>
              <a:t>“ Nuzul </a:t>
            </a:r>
            <a:r>
              <a:rPr lang="ms-MY" sz="3200" dirty="0">
                <a:solidFill>
                  <a:srgbClr val="CC00CC"/>
                </a:solidFill>
                <a:latin typeface="Cooper Black" panose="0208090404030B020404" pitchFamily="18" charset="0"/>
              </a:rPr>
              <a:t>al </a:t>
            </a:r>
            <a:r>
              <a:rPr lang="ms-MY" sz="3200" dirty="0" smtClean="0">
                <a:solidFill>
                  <a:srgbClr val="CC00CC"/>
                </a:solidFill>
                <a:latin typeface="Cooper Black" panose="0208090404030B020404" pitchFamily="18" charset="0"/>
              </a:rPr>
              <a:t>Quran ”</a:t>
            </a:r>
            <a:endParaRPr lang="en-US" sz="3200" dirty="0">
              <a:solidFill>
                <a:srgbClr val="CC00CC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55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s-MY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PROSES PENURUNAN AL QURAN </a:t>
            </a:r>
            <a:r>
              <a:rPr lang="en-MY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MY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MY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47092"/>
              </p:ext>
            </p:extLst>
          </p:nvPr>
        </p:nvGraphicFramePr>
        <p:xfrm>
          <a:off x="656424" y="1152982"/>
          <a:ext cx="7738819" cy="5247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84F8-D9B1-479F-A9B4-848AA317FB34}" type="slidenum">
              <a:rPr lang="en-MY" smtClean="0"/>
              <a:pPr/>
              <a:t>9</a:t>
            </a:fld>
            <a:endParaRPr lang="en-MY"/>
          </a:p>
        </p:txBody>
      </p:sp>
      <p:sp>
        <p:nvSpPr>
          <p:cNvPr id="9" name="Rectangle 8"/>
          <p:cNvSpPr/>
          <p:nvPr/>
        </p:nvSpPr>
        <p:spPr>
          <a:xfrm>
            <a:off x="5029200" y="6324600"/>
            <a:ext cx="3430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s-MY" dirty="0" smtClean="0">
                <a:latin typeface="Cooper Black" panose="0208090404030B020404" pitchFamily="18" charset="0"/>
              </a:rPr>
              <a:t>[As Sheikh Mustafa Murad]</a:t>
            </a:r>
            <a:endParaRPr lang="en-MY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48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10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11.xml><?xml version="1.0" encoding="utf-8"?>
<a:theme xmlns:a="http://schemas.openxmlformats.org/drawingml/2006/main" name="1_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3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7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8.xml><?xml version="1.0" encoding="utf-8"?>
<a:theme xmlns:a="http://schemas.openxmlformats.org/drawingml/2006/main" name="Headlines">
  <a:themeElements>
    <a:clrScheme name="Headlines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algn="ctr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ECD25A4C-D97E-4C12-84B1-63580BFFAEEB}"/>
    </a:ext>
  </a:extLst>
</a:theme>
</file>

<file path=ppt/theme/theme9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7962</TotalTime>
  <Words>760</Words>
  <Application>Microsoft Office PowerPoint</Application>
  <PresentationFormat>On-screen Show (4:3)</PresentationFormat>
  <Paragraphs>70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32</vt:i4>
      </vt:variant>
    </vt:vector>
  </HeadingPairs>
  <TitlesOfParts>
    <vt:vector size="66" baseType="lpstr">
      <vt:lpstr>Arial</vt:lpstr>
      <vt:lpstr>Arial Unicode MS</vt:lpstr>
      <vt:lpstr>Berlin Sans FB</vt:lpstr>
      <vt:lpstr>Calibri</vt:lpstr>
      <vt:lpstr>Calibri Light</vt:lpstr>
      <vt:lpstr>Century Gothic</vt:lpstr>
      <vt:lpstr>Century Schoolbook</vt:lpstr>
      <vt:lpstr>Cooper Black</vt:lpstr>
      <vt:lpstr>Corbel</vt:lpstr>
      <vt:lpstr>Garamond</vt:lpstr>
      <vt:lpstr>Gill Sans MT</vt:lpstr>
      <vt:lpstr>Impact</vt:lpstr>
      <vt:lpstr>Monotype Corsiva</vt:lpstr>
      <vt:lpstr>QCF_P290</vt:lpstr>
      <vt:lpstr>Rockwell</vt:lpstr>
      <vt:lpstr>Rockwell Condensed</vt:lpstr>
      <vt:lpstr>Rockwell Extra Bold</vt:lpstr>
      <vt:lpstr>Times New Roman</vt:lpstr>
      <vt:lpstr>Trebuchet MS</vt:lpstr>
      <vt:lpstr>Tw Cen MT</vt:lpstr>
      <vt:lpstr>Wingdings</vt:lpstr>
      <vt:lpstr>Wingdings 2</vt:lpstr>
      <vt:lpstr>Wingdings 3</vt:lpstr>
      <vt:lpstr>Wood Type</vt:lpstr>
      <vt:lpstr>Savon</vt:lpstr>
      <vt:lpstr>Ion</vt:lpstr>
      <vt:lpstr>Main Event</vt:lpstr>
      <vt:lpstr>Office Theme</vt:lpstr>
      <vt:lpstr>Gallery</vt:lpstr>
      <vt:lpstr>Droplet</vt:lpstr>
      <vt:lpstr>Headlines</vt:lpstr>
      <vt:lpstr>Vapor Trail</vt:lpstr>
      <vt:lpstr>Quotable</vt:lpstr>
      <vt:lpstr>1_Vapor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PROSES PENURUNAN AL QURAN  </vt:lpstr>
      <vt:lpstr>KELEBIHAN AL QURAN</vt:lpstr>
      <vt:lpstr>AL QURAN ADALAH PENAWAR</vt:lpstr>
      <vt:lpstr>CABARAN UMAT ISLAM MASA KINI</vt:lpstr>
      <vt:lpstr>UMAT YANG CINTA ALLAH &amp; RASUL</vt:lpstr>
      <vt:lpstr>MEMBINA KEUNGGULAN UMMAH</vt:lpstr>
      <vt:lpstr>SEMPENA Nuzul al Quran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MTMZA ICT</dc:creator>
  <cp:lastModifiedBy>admin</cp:lastModifiedBy>
  <cp:revision>782</cp:revision>
  <dcterms:created xsi:type="dcterms:W3CDTF">2014-12-10T01:16:34Z</dcterms:created>
  <dcterms:modified xsi:type="dcterms:W3CDTF">2017-06-08T08:59:32Z</dcterms:modified>
</cp:coreProperties>
</file>