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38"/>
  </p:notesMasterIdLst>
  <p:handoutMasterIdLst>
    <p:handoutMasterId r:id="rId39"/>
  </p:handoutMasterIdLst>
  <p:sldIdLst>
    <p:sldId id="256" r:id="rId2"/>
    <p:sldId id="258" r:id="rId3"/>
    <p:sldId id="259" r:id="rId4"/>
    <p:sldId id="260" r:id="rId5"/>
    <p:sldId id="261" r:id="rId6"/>
    <p:sldId id="319" r:id="rId7"/>
    <p:sldId id="263" r:id="rId8"/>
    <p:sldId id="320" r:id="rId9"/>
    <p:sldId id="322" r:id="rId10"/>
    <p:sldId id="335" r:id="rId11"/>
    <p:sldId id="264" r:id="rId12"/>
    <p:sldId id="338" r:id="rId13"/>
    <p:sldId id="265" r:id="rId14"/>
    <p:sldId id="323" r:id="rId15"/>
    <p:sldId id="324" r:id="rId16"/>
    <p:sldId id="339" r:id="rId17"/>
    <p:sldId id="325" r:id="rId18"/>
    <p:sldId id="340" r:id="rId19"/>
    <p:sldId id="326" r:id="rId20"/>
    <p:sldId id="333" r:id="rId21"/>
    <p:sldId id="276" r:id="rId22"/>
    <p:sldId id="278" r:id="rId23"/>
    <p:sldId id="279" r:id="rId24"/>
    <p:sldId id="299" r:id="rId25"/>
    <p:sldId id="281" r:id="rId26"/>
    <p:sldId id="300" r:id="rId27"/>
    <p:sldId id="282" r:id="rId28"/>
    <p:sldId id="283" r:id="rId29"/>
    <p:sldId id="301" r:id="rId30"/>
    <p:sldId id="284" r:id="rId31"/>
    <p:sldId id="302" r:id="rId32"/>
    <p:sldId id="285" r:id="rId33"/>
    <p:sldId id="303" r:id="rId34"/>
    <p:sldId id="286" r:id="rId35"/>
    <p:sldId id="304"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9841F14C-DCC2-48F3-81C6-1B36E3DA9C65}">
      <dgm:prSet phldrT="[Text]" custT="1"/>
      <dgm:spPr>
        <a:solidFill>
          <a:srgbClr val="FFC000"/>
        </a:solidFill>
      </dgm:spPr>
      <dgm:t>
        <a:bodyPr/>
        <a:lstStyle/>
        <a:p>
          <a:pPr algn="just"/>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mendapat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keberkatan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rezeki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dinaungi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rahmat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kasih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sayang</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F87B80-F6A9-40BF-B672-5912644539F6}">
      <dgm:prSet phldrT="[Text]" custT="1"/>
      <dgm:spPr>
        <a:solidFill>
          <a:srgbClr val="00B050"/>
        </a:solidFill>
      </dgm:spPr>
      <dgm:t>
        <a:bodyPr/>
        <a:lstStyle/>
        <a:p>
          <a:pPr algn="just"/>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Jauhi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melakukan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perkara-perkara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dosa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sepanjang</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bekerja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menjejaskan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sendiri</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masyarakat</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817DB6C9-6F8E-453F-BADA-FF53C9434BBB}" type="parTrans" cxnId="{1C5ABE4A-1A82-4CDD-A2F4-C908D32128B8}">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C704E0A-CFAB-4931-9C0E-031C0288C493}" type="sibTrans" cxnId="{1C5ABE4A-1A82-4CDD-A2F4-C908D32128B8}">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19A5EF4-0DE4-450B-B083-B12C0F53DEA0}">
      <dgm:prSet phldrT="[Text]" custT="1"/>
      <dgm:spPr>
        <a:solidFill>
          <a:srgbClr val="002060"/>
        </a:solidFill>
      </dgm:spPr>
      <dgm:t>
        <a:bodyPr/>
        <a:lstStyle/>
        <a:p>
          <a:pPr algn="just"/>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Bermuhasabah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sepanjang</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bekerja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membantu</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melahirkan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cekap</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amanah</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jujur</a:t>
          </a:r>
          <a:r>
            <a:rPr lang="en-US" sz="22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A45C26B5-27E5-49F2-B379-EA0148E23715}" type="parTrans" cxnId="{D6A62176-D294-45A7-A76C-5DFB33B60F1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5D442A4-DBD1-4D59-A2BA-A7F975FDCDDC}" type="sibTrans" cxnId="{D6A62176-D294-45A7-A76C-5DFB33B60F1E}">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pt>
    <dgm:pt modelId="{FFE7CF78-7432-402C-8F82-CA25BD0A1B34}" type="pres">
      <dgm:prSet presAssocID="{9841F14C-DCC2-48F3-81C6-1B36E3DA9C65}" presName="parentLeftMargin" presStyleLbl="node1" presStyleIdx="0" presStyleCnt="3"/>
      <dgm:spPr/>
      <dgm:t>
        <a:bodyPr/>
        <a:lstStyle/>
        <a:p>
          <a:endParaRPr lang="en-US"/>
        </a:p>
      </dgm:t>
    </dgm:pt>
    <dgm:pt modelId="{135287A4-6937-47C0-8F39-C96C4B97CD44}" type="pres">
      <dgm:prSet presAssocID="{9841F14C-DCC2-48F3-81C6-1B36E3DA9C65}" presName="parentText" presStyleLbl="node1" presStyleIdx="0" presStyleCnt="3" custScaleX="133750" custScaleY="117501">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pt>
    <dgm:pt modelId="{1543833A-AE0F-40BA-8C1A-DBBD66281BDE}" type="pres">
      <dgm:prSet presAssocID="{9841F14C-DCC2-48F3-81C6-1B36E3DA9C65}" presName="childText" presStyleLbl="conFgAcc1" presStyleIdx="0" presStyleCnt="3">
        <dgm:presLayoutVars>
          <dgm:bulletEnabled val="1"/>
        </dgm:presLayoutVars>
      </dgm:prSet>
      <dgm:spPr/>
    </dgm:pt>
    <dgm:pt modelId="{21C2CCC7-DFF4-46A1-8127-C1ADAF59A5EC}" type="pres">
      <dgm:prSet presAssocID="{4708B028-DA77-4927-8E66-3455AE23AC4C}" presName="spaceBetweenRectangles" presStyleCnt="0"/>
      <dgm:spPr/>
    </dgm:pt>
    <dgm:pt modelId="{B641FAC5-0A13-41D6-B1CC-A668C98A3A3C}" type="pres">
      <dgm:prSet presAssocID="{19F87B80-F6A9-40BF-B672-5912644539F6}" presName="parentLin" presStyleCnt="0"/>
      <dgm:spPr/>
    </dgm:pt>
    <dgm:pt modelId="{361821B1-C517-43AB-8AB1-859DD2096B05}" type="pres">
      <dgm:prSet presAssocID="{19F87B80-F6A9-40BF-B672-5912644539F6}" presName="parentLeftMargin" presStyleLbl="node1" presStyleIdx="0" presStyleCnt="3"/>
      <dgm:spPr/>
      <dgm:t>
        <a:bodyPr/>
        <a:lstStyle/>
        <a:p>
          <a:endParaRPr lang="en-US"/>
        </a:p>
      </dgm:t>
    </dgm:pt>
    <dgm:pt modelId="{CAFFE916-597B-4139-A0ED-F0FE49A4B5AF}" type="pres">
      <dgm:prSet presAssocID="{19F87B80-F6A9-40BF-B672-5912644539F6}" presName="parentText" presStyleLbl="node1" presStyleIdx="1" presStyleCnt="3" custScaleX="133750" custScaleY="117501">
        <dgm:presLayoutVars>
          <dgm:chMax val="0"/>
          <dgm:bulletEnabled val="1"/>
        </dgm:presLayoutVars>
      </dgm:prSet>
      <dgm:spPr/>
      <dgm:t>
        <a:bodyPr/>
        <a:lstStyle/>
        <a:p>
          <a:endParaRPr lang="en-US"/>
        </a:p>
      </dgm:t>
    </dgm:pt>
    <dgm:pt modelId="{D3FF2A2C-AFF5-4187-89BE-BF51AB4BC148}" type="pres">
      <dgm:prSet presAssocID="{19F87B80-F6A9-40BF-B672-5912644539F6}" presName="negativeSpace" presStyleCnt="0"/>
      <dgm:spPr/>
    </dgm:pt>
    <dgm:pt modelId="{AECA7130-9BDE-4B99-8F05-3D35EBDAD9A7}" type="pres">
      <dgm:prSet presAssocID="{19F87B80-F6A9-40BF-B672-5912644539F6}" presName="childText" presStyleLbl="conFgAcc1" presStyleIdx="1" presStyleCnt="3">
        <dgm:presLayoutVars>
          <dgm:bulletEnabled val="1"/>
        </dgm:presLayoutVars>
      </dgm:prSet>
      <dgm:spPr/>
    </dgm:pt>
    <dgm:pt modelId="{452401F5-2A29-4666-A59A-D8E7FC327E9D}" type="pres">
      <dgm:prSet presAssocID="{7C704E0A-CFAB-4931-9C0E-031C0288C493}" presName="spaceBetweenRectangles" presStyleCnt="0"/>
      <dgm:spPr/>
    </dgm:pt>
    <dgm:pt modelId="{1F3EB025-BF24-4727-A77C-48E1EE002FC2}" type="pres">
      <dgm:prSet presAssocID="{F19A5EF4-0DE4-450B-B083-B12C0F53DEA0}" presName="parentLin" presStyleCnt="0"/>
      <dgm:spPr/>
    </dgm:pt>
    <dgm:pt modelId="{FC208980-0A55-400F-B188-0491A177338B}" type="pres">
      <dgm:prSet presAssocID="{F19A5EF4-0DE4-450B-B083-B12C0F53DEA0}" presName="parentLeftMargin" presStyleLbl="node1" presStyleIdx="1" presStyleCnt="3"/>
      <dgm:spPr/>
      <dgm:t>
        <a:bodyPr/>
        <a:lstStyle/>
        <a:p>
          <a:endParaRPr lang="en-US"/>
        </a:p>
      </dgm:t>
    </dgm:pt>
    <dgm:pt modelId="{5D934C11-4D8B-4CC8-819D-CEF33EA3D400}" type="pres">
      <dgm:prSet presAssocID="{F19A5EF4-0DE4-450B-B083-B12C0F53DEA0}" presName="parentText" presStyleLbl="node1" presStyleIdx="2" presStyleCnt="3" custScaleX="133750" custScaleY="117501">
        <dgm:presLayoutVars>
          <dgm:chMax val="0"/>
          <dgm:bulletEnabled val="1"/>
        </dgm:presLayoutVars>
      </dgm:prSet>
      <dgm:spPr/>
      <dgm:t>
        <a:bodyPr/>
        <a:lstStyle/>
        <a:p>
          <a:endParaRPr lang="en-US"/>
        </a:p>
      </dgm:t>
    </dgm:pt>
    <dgm:pt modelId="{BFCC91DD-700D-4411-863E-498B4A451420}" type="pres">
      <dgm:prSet presAssocID="{F19A5EF4-0DE4-450B-B083-B12C0F53DEA0}" presName="negativeSpace" presStyleCnt="0"/>
      <dgm:spPr/>
    </dgm:pt>
    <dgm:pt modelId="{DA4B6951-BDD0-4663-A843-498098E7AC27}" type="pres">
      <dgm:prSet presAssocID="{F19A5EF4-0DE4-450B-B083-B12C0F53DEA0}" presName="childText" presStyleLbl="conFgAcc1" presStyleIdx="2" presStyleCnt="3">
        <dgm:presLayoutVars>
          <dgm:bulletEnabled val="1"/>
        </dgm:presLayoutVars>
      </dgm:prSet>
      <dgm:spPr/>
    </dgm:pt>
  </dgm:ptLst>
  <dgm:cxnLst>
    <dgm:cxn modelId="{DFB24085-2551-4C06-B180-37959A664C0D}" type="presOf" srcId="{9841F14C-DCC2-48F3-81C6-1B36E3DA9C65}" destId="{FFE7CF78-7432-402C-8F82-CA25BD0A1B34}" srcOrd="0" destOrd="0" presId="urn:microsoft.com/office/officeart/2005/8/layout/list1"/>
    <dgm:cxn modelId="{2D98CAE2-868B-4930-89CD-03098D8C4F54}" type="presOf" srcId="{F19A5EF4-0DE4-450B-B083-B12C0F53DEA0}" destId="{FC208980-0A55-400F-B188-0491A177338B}" srcOrd="0" destOrd="0" presId="urn:microsoft.com/office/officeart/2005/8/layout/list1"/>
    <dgm:cxn modelId="{F968434F-D05A-42E2-BE2D-1E9AA83BF2C6}" type="presOf" srcId="{19F87B80-F6A9-40BF-B672-5912644539F6}" destId="{361821B1-C517-43AB-8AB1-859DD2096B05}" srcOrd="0" destOrd="0" presId="urn:microsoft.com/office/officeart/2005/8/layout/list1"/>
    <dgm:cxn modelId="{785AC99C-CA3D-4EFD-856E-D4CDAD95B785}" type="presOf" srcId="{9841F14C-DCC2-48F3-81C6-1B36E3DA9C65}" destId="{135287A4-6937-47C0-8F39-C96C4B97CD44}" srcOrd="1" destOrd="0" presId="urn:microsoft.com/office/officeart/2005/8/layout/list1"/>
    <dgm:cxn modelId="{E3942994-A0E5-4E88-A6D0-E69DEC163DB8}" type="presOf" srcId="{300B4929-CA6D-44CF-90A5-12B6BD4E7280}" destId="{6C94124A-AF01-4443-B214-2B6E105C6595}" srcOrd="0" destOrd="0" presId="urn:microsoft.com/office/officeart/2005/8/layout/list1"/>
    <dgm:cxn modelId="{8846A9D6-C29A-4373-BB37-D8D58D9D3C21}" type="presOf" srcId="{F19A5EF4-0DE4-450B-B083-B12C0F53DEA0}" destId="{5D934C11-4D8B-4CC8-819D-CEF33EA3D400}" srcOrd="1" destOrd="0" presId="urn:microsoft.com/office/officeart/2005/8/layout/list1"/>
    <dgm:cxn modelId="{D6A62176-D294-45A7-A76C-5DFB33B60F1E}" srcId="{300B4929-CA6D-44CF-90A5-12B6BD4E7280}" destId="{F19A5EF4-0DE4-450B-B083-B12C0F53DEA0}" srcOrd="2" destOrd="0" parTransId="{A45C26B5-27E5-49F2-B379-EA0148E23715}" sibTransId="{65D442A4-DBD1-4D59-A2BA-A7F975FDCDDC}"/>
    <dgm:cxn modelId="{D972F0D2-DFAE-49D4-A24F-68C744020C1F}" type="presOf" srcId="{19F87B80-F6A9-40BF-B672-5912644539F6}" destId="{CAFFE916-597B-4139-A0ED-F0FE49A4B5AF}"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1C5ABE4A-1A82-4CDD-A2F4-C908D32128B8}" srcId="{300B4929-CA6D-44CF-90A5-12B6BD4E7280}" destId="{19F87B80-F6A9-40BF-B672-5912644539F6}" srcOrd="1" destOrd="0" parTransId="{817DB6C9-6F8E-453F-BADA-FF53C9434BBB}" sibTransId="{7C704E0A-CFAB-4931-9C0E-031C0288C493}"/>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 modelId="{4F87F2D6-0E76-4C2B-A12B-339322F52A25}" type="presParOf" srcId="{6C94124A-AF01-4443-B214-2B6E105C6595}" destId="{21C2CCC7-DFF4-46A1-8127-C1ADAF59A5EC}" srcOrd="3" destOrd="0" presId="urn:microsoft.com/office/officeart/2005/8/layout/list1"/>
    <dgm:cxn modelId="{022E482C-2336-44E6-9F69-30AAF414FEB4}" type="presParOf" srcId="{6C94124A-AF01-4443-B214-2B6E105C6595}" destId="{B641FAC5-0A13-41D6-B1CC-A668C98A3A3C}" srcOrd="4" destOrd="0" presId="urn:microsoft.com/office/officeart/2005/8/layout/list1"/>
    <dgm:cxn modelId="{5FE8DE88-5D29-4D12-9D57-1D9BB36519DE}" type="presParOf" srcId="{B641FAC5-0A13-41D6-B1CC-A668C98A3A3C}" destId="{361821B1-C517-43AB-8AB1-859DD2096B05}" srcOrd="0" destOrd="0" presId="urn:microsoft.com/office/officeart/2005/8/layout/list1"/>
    <dgm:cxn modelId="{C3E57CB3-30EB-4509-B117-4EC9C255C22F}" type="presParOf" srcId="{B641FAC5-0A13-41D6-B1CC-A668C98A3A3C}" destId="{CAFFE916-597B-4139-A0ED-F0FE49A4B5AF}" srcOrd="1" destOrd="0" presId="urn:microsoft.com/office/officeart/2005/8/layout/list1"/>
    <dgm:cxn modelId="{985B6C2D-533F-450D-8C65-CCF0A0A28D32}" type="presParOf" srcId="{6C94124A-AF01-4443-B214-2B6E105C6595}" destId="{D3FF2A2C-AFF5-4187-89BE-BF51AB4BC148}" srcOrd="5" destOrd="0" presId="urn:microsoft.com/office/officeart/2005/8/layout/list1"/>
    <dgm:cxn modelId="{18A258FD-D8F0-4222-8607-A8B7CC91778C}" type="presParOf" srcId="{6C94124A-AF01-4443-B214-2B6E105C6595}" destId="{AECA7130-9BDE-4B99-8F05-3D35EBDAD9A7}" srcOrd="6" destOrd="0" presId="urn:microsoft.com/office/officeart/2005/8/layout/list1"/>
    <dgm:cxn modelId="{80D47F00-48CA-46E9-8E3D-532BE3A1A0E9}" type="presParOf" srcId="{6C94124A-AF01-4443-B214-2B6E105C6595}" destId="{452401F5-2A29-4666-A59A-D8E7FC327E9D}" srcOrd="7" destOrd="0" presId="urn:microsoft.com/office/officeart/2005/8/layout/list1"/>
    <dgm:cxn modelId="{F59CCB7F-AC5F-44F4-98C7-E077C7C9120A}" type="presParOf" srcId="{6C94124A-AF01-4443-B214-2B6E105C6595}" destId="{1F3EB025-BF24-4727-A77C-48E1EE002FC2}" srcOrd="8" destOrd="0" presId="urn:microsoft.com/office/officeart/2005/8/layout/list1"/>
    <dgm:cxn modelId="{B5C72829-BE37-4ECB-8985-9510B47BBC51}" type="presParOf" srcId="{1F3EB025-BF24-4727-A77C-48E1EE002FC2}" destId="{FC208980-0A55-400F-B188-0491A177338B}" srcOrd="0" destOrd="0" presId="urn:microsoft.com/office/officeart/2005/8/layout/list1"/>
    <dgm:cxn modelId="{D616C873-1F3D-4B6A-85CB-59E17F9873C6}" type="presParOf" srcId="{1F3EB025-BF24-4727-A77C-48E1EE002FC2}" destId="{5D934C11-4D8B-4CC8-819D-CEF33EA3D400}" srcOrd="1" destOrd="0" presId="urn:microsoft.com/office/officeart/2005/8/layout/list1"/>
    <dgm:cxn modelId="{8B2161D4-8D31-43AB-8262-83582F66CBE6}" type="presParOf" srcId="{6C94124A-AF01-4443-B214-2B6E105C6595}" destId="{BFCC91DD-700D-4411-863E-498B4A451420}" srcOrd="9" destOrd="0" presId="urn:microsoft.com/office/officeart/2005/8/layout/list1"/>
    <dgm:cxn modelId="{1F4D320E-BD9A-4B40-908F-AA28BA4CDBEC}" type="presParOf" srcId="{6C94124A-AF01-4443-B214-2B6E105C6595}" destId="{DA4B6951-BDD0-4663-A843-498098E7AC27}" srcOrd="10" destOrd="0" presId="urn:microsoft.com/office/officeart/2005/8/layout/list1"/>
  </dgm:cxnLst>
  <dgm:bg>
    <a:effectLst>
      <a:glow rad="101600">
        <a:schemeClr val="bg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617125"/>
          <a:ext cx="9144000" cy="7560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57200" y="19336"/>
          <a:ext cx="8561070" cy="1040588"/>
        </a:xfrm>
        <a:prstGeom prst="roundRect">
          <a:avLst/>
        </a:prstGeom>
        <a:solidFill>
          <a:srgbClr val="FFC000"/>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mendapat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keberkatan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rezeki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dinaungi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rahmat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kasih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sayang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57200" y="19336"/>
        <a:ext cx="8561070" cy="1040588"/>
      </dsp:txXfrm>
    </dsp:sp>
    <dsp:sp modelId="{AECA7130-9BDE-4B99-8F05-3D35EBDAD9A7}">
      <dsp:nvSpPr>
        <dsp:cNvPr id="0" name=""/>
        <dsp:cNvSpPr/>
      </dsp:nvSpPr>
      <dsp:spPr>
        <a:xfrm>
          <a:off x="0" y="2132914"/>
          <a:ext cx="9144000" cy="7560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AFFE916-597B-4139-A0ED-F0FE49A4B5AF}">
      <dsp:nvSpPr>
        <dsp:cNvPr id="0" name=""/>
        <dsp:cNvSpPr/>
      </dsp:nvSpPr>
      <dsp:spPr>
        <a:xfrm>
          <a:off x="457200" y="1535125"/>
          <a:ext cx="8561070" cy="1040588"/>
        </a:xfrm>
        <a:prstGeom prst="roundRect">
          <a:avLst/>
        </a:prstGeom>
        <a:solidFill>
          <a:srgbClr val="00B050"/>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Jauhi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melakukan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perkara-perkara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dosa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sepanjang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bekerja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menjejaskan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sendiri</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masyarakat</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57200" y="1535125"/>
        <a:ext cx="8561070" cy="1040588"/>
      </dsp:txXfrm>
    </dsp:sp>
    <dsp:sp modelId="{DA4B6951-BDD0-4663-A843-498098E7AC27}">
      <dsp:nvSpPr>
        <dsp:cNvPr id="0" name=""/>
        <dsp:cNvSpPr/>
      </dsp:nvSpPr>
      <dsp:spPr>
        <a:xfrm>
          <a:off x="0" y="3648703"/>
          <a:ext cx="9144000" cy="756000"/>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D934C11-4D8B-4CC8-819D-CEF33EA3D400}">
      <dsp:nvSpPr>
        <dsp:cNvPr id="0" name=""/>
        <dsp:cNvSpPr/>
      </dsp:nvSpPr>
      <dsp:spPr>
        <a:xfrm>
          <a:off x="457200" y="3050914"/>
          <a:ext cx="8561070" cy="1040588"/>
        </a:xfrm>
        <a:prstGeom prst="roundRect">
          <a:avLst/>
        </a:prstGeom>
        <a:solidFill>
          <a:srgbClr val="002060"/>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just" defTabSz="977900">
            <a:lnSpc>
              <a:spcPct val="90000"/>
            </a:lnSpc>
            <a:spcBef>
              <a:spcPct val="0"/>
            </a:spcBef>
            <a:spcAft>
              <a:spcPct val="35000"/>
            </a:spcAft>
          </a:pP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Bermuhasabah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sepanjang</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bekerja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membantu</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melahirkan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cekap</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amanah</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jujur</a:t>
          </a:r>
          <a:r>
            <a:rPr lang="en-US" sz="22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57200" y="3050914"/>
        <a:ext cx="8561070" cy="10405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7/21/2016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7/21/2016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E141DE7-2094-4F1F-93B1-80FCD95DBDF4}" type="datetime1">
              <a:rPr lang="en-US" smtClean="0"/>
              <a:pPr/>
              <a:t>7/21/2016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74D8B4C-E8B9-41CD-B039-0144BC3147D5}" type="datetime1">
              <a:rPr lang="en-US" smtClean="0"/>
              <a:pPr/>
              <a:t>7/21/2016</a:t>
            </a:fld>
            <a:endParaRPr lang="en-US"/>
          </a:p>
        </p:txBody>
      </p:sp>
      <p:sp>
        <p:nvSpPr>
          <p:cNvPr id="27" name="Slide Number Placeholder 26"/>
          <p:cNvSpPr>
            <a:spLocks noGrp="1"/>
          </p:cNvSpPr>
          <p:nvPr>
            <p:ph type="sldNum" sz="quarter" idx="11"/>
          </p:nvPr>
        </p:nvSpPr>
        <p:spPr/>
        <p:txBody>
          <a:bodyPr rtlCol="0"/>
          <a:lstStyle/>
          <a:p>
            <a:fld id="{01C7AA28-366A-4997-BBC8-D6BEB1ED3AC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263037E-92C9-469B-BF5D-CE2605119BFD}" type="datetime1">
              <a:rPr lang="en-US" smtClean="0"/>
              <a:pPr/>
              <a:t>7/21/2016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27CB8C-8FF2-4D43-ADA4-46CCDFFFD8BF}" type="datetime1">
              <a:rPr lang="en-US" smtClean="0"/>
              <a:pPr/>
              <a:t>7/21/2016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11.jpg"/>
          <p:cNvPicPr>
            <a:picLocks noChangeAspect="1"/>
          </p:cNvPicPr>
          <p:nvPr/>
        </p:nvPicPr>
        <p:blipFill>
          <a:blip r:embed="rId3" cstate="print"/>
          <a:stretch>
            <a:fillRect/>
          </a:stretch>
        </p:blipFill>
        <p:spPr>
          <a:xfrm>
            <a:off x="0" y="980728"/>
            <a:ext cx="9144000" cy="5877272"/>
          </a:xfrm>
          <a:prstGeom prst="rect">
            <a:avLst/>
          </a:prstGeom>
        </p:spPr>
      </p:pic>
      <p:pic>
        <p:nvPicPr>
          <p:cNvPr id="17" name="Picture 16" descr="5.png"/>
          <p:cNvPicPr>
            <a:picLocks noChangeAspect="1"/>
          </p:cNvPicPr>
          <p:nvPr/>
        </p:nvPicPr>
        <p:blipFill>
          <a:blip r:embed="rId4" cstate="print">
            <a:clrChange>
              <a:clrFrom>
                <a:srgbClr val="FFFFFF"/>
              </a:clrFrom>
              <a:clrTo>
                <a:srgbClr val="FFFFFF">
                  <a:alpha val="0"/>
                </a:srgbClr>
              </a:clrTo>
            </a:clrChange>
          </a:blip>
          <a:stretch>
            <a:fillRect/>
          </a:stretch>
        </p:blipFill>
        <p:spPr>
          <a:xfrm>
            <a:off x="2146468" y="1052736"/>
            <a:ext cx="4825572" cy="3820244"/>
          </a:xfrm>
          <a:prstGeom prst="rect">
            <a:avLst/>
          </a:prstGeom>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5" cstate="print"/>
            <a:stretch>
              <a:fillRect/>
            </a:stretch>
          </p:blipFill>
          <p:spPr>
            <a:xfrm>
              <a:off x="0" y="0"/>
              <a:ext cx="9144000" cy="1000108"/>
            </a:xfrm>
            <a:prstGeom prst="rect">
              <a:avLst/>
            </a:prstGeom>
          </p:spPr>
        </p:pic>
        <p:pic>
          <p:nvPicPr>
            <p:cNvPr id="7" name="Picture 6"/>
            <p:cNvPicPr>
              <a:picLocks noChangeAspect="1"/>
            </p:cNvPicPr>
            <p:nvPr/>
          </p:nvPicPr>
          <p:blipFill>
            <a:blip r:embed="rId6"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2483768" y="2632844"/>
            <a:ext cx="4248472" cy="2308324"/>
          </a:xfrm>
          <a:prstGeom prst="rect">
            <a:avLst/>
          </a:prstGeom>
          <a:noFill/>
        </p:spPr>
        <p:txBody>
          <a:bodyPr wrap="square" lIns="91440" tIns="45720" rIns="91440" bIns="45720">
            <a:spAutoFit/>
          </a:bodyPr>
          <a:lstStyle/>
          <a:p>
            <a:r>
              <a:rPr lang="en-US" sz="7200" dirty="0" smtClean="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rPr>
              <a:t>A</a:t>
            </a:r>
            <a:r>
              <a:rPr lang="en-US" sz="4800" dirty="0" smtClean="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rPr>
              <a:t>UDIT</a:t>
            </a:r>
          </a:p>
          <a:p>
            <a:r>
              <a:rPr lang="en-US" sz="7200" dirty="0" smtClean="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rPr>
              <a:t>D</a:t>
            </a:r>
            <a:r>
              <a:rPr lang="en-US" sz="4800" dirty="0" smtClean="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rPr>
              <a:t>IRI</a:t>
            </a:r>
            <a:endParaRPr lang="en-US" sz="4800" dirty="0">
              <a:ln w="18415" cmpd="sng">
                <a:solidFill>
                  <a:srgbClr val="FFFF00"/>
                </a:solidFill>
                <a:prstDash val="solid"/>
              </a:ln>
              <a:solidFill>
                <a:srgbClr val="FFFF00"/>
              </a:solidFill>
              <a:effectLst>
                <a:glow rad="101600">
                  <a:srgbClr val="002060">
                    <a:alpha val="60000"/>
                  </a:srgbClr>
                </a:glow>
                <a:outerShdw blurRad="63500" dir="3600000" algn="tl" rotWithShape="0">
                  <a:srgbClr val="000000">
                    <a:alpha val="70000"/>
                  </a:srgbClr>
                </a:outerShdw>
              </a:effectLst>
            </a:endParaRPr>
          </a:p>
        </p:txBody>
      </p:sp>
      <p:sp>
        <p:nvSpPr>
          <p:cNvPr id="33" name="Rounded Rectangle 32"/>
          <p:cNvSpPr/>
          <p:nvPr/>
        </p:nvSpPr>
        <p:spPr>
          <a:xfrm>
            <a:off x="2446527" y="4930542"/>
            <a:ext cx="4096762" cy="442674"/>
          </a:xfrm>
          <a:prstGeom prst="roundRect">
            <a:avLst/>
          </a:prstGeom>
          <a:solidFill>
            <a:srgbClr val="00206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Julai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2016 / 17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Syawal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1437</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Picture 9" descr="9.jpg"/>
          <p:cNvPicPr>
            <a:picLocks noChangeAspect="1"/>
          </p:cNvPicPr>
          <p:nvPr/>
        </p:nvPicPr>
        <p:blipFill>
          <a:blip r:embed="rId8" cstate="print">
            <a:clrChange>
              <a:clrFrom>
                <a:srgbClr val="FFFFFF"/>
              </a:clrFrom>
              <a:clrTo>
                <a:srgbClr val="FFFFFF">
                  <a:alpha val="0"/>
                </a:srgbClr>
              </a:clrTo>
            </a:clrChange>
          </a:blip>
          <a:stretch>
            <a:fillRect/>
          </a:stretch>
        </p:blipFill>
        <p:spPr>
          <a:xfrm rot="20806936">
            <a:off x="6301940" y="972531"/>
            <a:ext cx="1992301" cy="15058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Firman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3314201" y="5939988"/>
            <a:ext cx="2318263" cy="369332"/>
          </a:xfrm>
          <a:prstGeom prst="rect">
            <a:avLst/>
          </a:prstGeom>
        </p:spPr>
        <p:txBody>
          <a:bodyPr wrap="none">
            <a:spAutoFit/>
          </a:bodyPr>
          <a:lstStyle/>
          <a:p>
            <a:pPr algn="ctr"/>
            <a:r>
              <a:rPr lang="ms-MY"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(Surah Al-Hasyr: 18)</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467544" y="3429000"/>
            <a:ext cx="8208912" cy="2308324"/>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Bertaqwalah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mengerjakan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suruhanNya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meninggalkan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laranganNya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hendaklah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tiap-tiap</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melihat</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memerhatikan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apa</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telah</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sediakan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amal-amalnya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hari</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esok</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Akhirat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sekali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lagi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diingatkan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bertaqwalah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Meliputi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PengetahuanNya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kerjakan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30721" name="Rectangle 1"/>
          <p:cNvSpPr>
            <a:spLocks noChangeArrowheads="1"/>
          </p:cNvSpPr>
          <p:nvPr/>
        </p:nvSpPr>
        <p:spPr bwMode="auto">
          <a:xfrm>
            <a:off x="611560" y="1838434"/>
            <a:ext cx="777686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QCF_P548" pitchFamily="2" charset="2"/>
              </a:rPr>
              <a:t>ﭝ ﭞ ﭟ ﭠ ﭡ ﭢ ﭣ ﭤ ﭥ ﭦ ﭧ ﭨ ﭩ ﭪ ﭫ ﭬ ﭭ ﭮ ﭯ </a:t>
            </a: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endPar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467544" y="1443841"/>
            <a:ext cx="8280920" cy="4493538"/>
          </a:xfrm>
          <a:prstGeom prst="rect">
            <a:avLst/>
          </a:prstGeom>
        </p:spPr>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perhatikan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mencari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rezeki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melalui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kegiatan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sesuatu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bidang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mendengar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slogan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r>
              <a:rPr lang="en-US" sz="2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Bekerja</a:t>
            </a:r>
            <a:r>
              <a:rPr lang="en-US" sz="2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200"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menetapkan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prasyarat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bekerja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hendaklah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dilakukan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kerana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berlandaskan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ajaran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indikator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ibadah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Namun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sering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kali,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prasyarat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gagal</a:t>
            </a:r>
            <a:r>
              <a:rPr lang="en-US" sz="22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dipatuhi</a:t>
            </a:r>
            <a:r>
              <a:rPr lang="en-US" sz="22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sehingga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menghilangkan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keberkatan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pahalanya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bekerja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meminta-minta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sangat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disukai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646331"/>
          </a:xfrm>
          <a:prstGeom prst="rect">
            <a:avLst/>
          </a:prstGeom>
        </p:spPr>
        <p:txBody>
          <a:bodyPr wrap="square">
            <a:spAutoFit/>
          </a:bodyPr>
          <a:lstStyle/>
          <a:p>
            <a:pPr algn="ctr"/>
            <a:r>
              <a:rPr lang="ms-MY"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 ‘Abayah bin Rifa’ah bin Ra’fi’ bin Khadij daripada datuknya Rafi’ bin Khadij berkata :</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2598460" y="5229200"/>
            <a:ext cx="3749745" cy="369332"/>
          </a:xfrm>
          <a:prstGeom prst="rect">
            <a:avLst/>
          </a:prstGeom>
        </p:spPr>
        <p:txBody>
          <a:bodyPr wrap="none">
            <a:spAutoFit/>
          </a:bodyPr>
          <a:lstStyle/>
          <a:p>
            <a:pPr algn="ctr"/>
            <a:r>
              <a:rPr lang="ms-MY"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Riwayat</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Ahmad </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Bazzar</a:t>
            </a:r>
            <a:r>
              <a:rPr lang="ms-MY"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467544" y="3645024"/>
            <a:ext cx="8208912" cy="1477328"/>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ms-MY"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Bahawa</a:t>
            </a:r>
            <a:r>
              <a:rPr lang="ms-MY"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Rasulullah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ditanya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Rasulullah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apakah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paling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Baginda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menjawab</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seseorang</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tangannya</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sendiri</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setiap</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perniagaan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baik</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56321" name="Rectangle 1"/>
          <p:cNvSpPr>
            <a:spLocks noChangeArrowheads="1"/>
          </p:cNvSpPr>
          <p:nvPr/>
        </p:nvSpPr>
        <p:spPr bwMode="auto">
          <a:xfrm>
            <a:off x="395536" y="2085816"/>
            <a:ext cx="83529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Traditional Arabic" pitchFamily="2" charset="-78"/>
              </a:rPr>
              <a:t>قِيلَ يَا رَسُولَ اللَّهِ، أَيُّ الْكَسْبِ أَطْيَبُ؟ قَالَ</a:t>
            </a:r>
            <a:r>
              <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Traditional Arabic" pitchFamily="2" charset="-78"/>
              </a:rPr>
              <a:t> :</a:t>
            </a: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Traditional Arabic" pitchFamily="2" charset="-78"/>
              </a:rPr>
              <a:t>عَمَلُ الرَّجُلِ بِيَدِهِ وَكُلُّ بَيْعٍ مَبْرُورٍ </a:t>
            </a: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Arial" pitchFamily="34" charset="0"/>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467544" y="1016144"/>
            <a:ext cx="8208912" cy="5509200"/>
          </a:xfrm>
          <a:prstGeom prst="rect">
            <a:avLst/>
          </a:prstGeom>
        </p:spPr>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Akibat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gagal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mematuhi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prasyarat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timbul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beberapa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salahlaku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kalangan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awam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swasta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persendirian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Jika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segera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barah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merbahaya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bangsa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sekaligus</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menyumbang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peningkatan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permasalahan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sosial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Persoalannya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apakah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punca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berlakunya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gejala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sikap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individu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takut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mengawasinya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punca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utama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gerak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diperhati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turut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direkod</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malaikat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49" name="Rectangle 1"/>
          <p:cNvSpPr>
            <a:spLocks noChangeArrowheads="1"/>
          </p:cNvSpPr>
          <p:nvPr/>
        </p:nvSpPr>
        <p:spPr bwMode="auto">
          <a:xfrm>
            <a:off x="395536" y="1189196"/>
            <a:ext cx="828092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Low"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Selain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itu</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kegagalan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mengawal</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nafsu</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daripada</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godaan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pelbagai</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hidangan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gaya</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hidup</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moden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kemewahan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diluar</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kemampuan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memburukkan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lagi</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permasalahan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ini</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p>
          <a:p>
            <a:pPr marL="361950" marR="0" lvl="0" indent="-361950" algn="justLow" defTabSz="914400" rtl="0" eaLnBrk="1" fontAlgn="base" latinLnBrk="0" hangingPunct="1">
              <a:lnSpc>
                <a:spcPct val="100000"/>
              </a:lnSpc>
              <a:spcBef>
                <a:spcPct val="0"/>
              </a:spcBef>
              <a:spcAft>
                <a:spcPct val="0"/>
              </a:spcAft>
              <a:buClrTx/>
              <a:buSzTx/>
              <a:buFont typeface="Wingdings" pitchFamily="2" charset="2"/>
              <a:buChar char="§"/>
              <a:tabLst/>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Kita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acapkali</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tersentak</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dengan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isu-isu</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besar</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dicetuskan</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oleh</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masyarakat</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Islam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kita</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sendiri</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seperti</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rasuah</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pecah</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amanah</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kebocoran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maklumat</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rahsia</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kerajaan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menipu</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dokumen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tuntutan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lebih</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masa</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perjalanan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khalwat</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gangguan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seksual</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p>
          <a:p>
            <a:pPr marL="361950" marR="0" lvl="0" indent="-361950" algn="justLow" defTabSz="914400" rtl="0" eaLnBrk="1" fontAlgn="base" latinLnBrk="0" hangingPunct="1">
              <a:lnSpc>
                <a:spcPct val="100000"/>
              </a:lnSpc>
              <a:spcBef>
                <a:spcPct val="0"/>
              </a:spcBef>
              <a:spcAft>
                <a:spcPct val="0"/>
              </a:spcAft>
              <a:buClrTx/>
              <a:buSzTx/>
              <a:buFont typeface="Wingdings" pitchFamily="2" charset="2"/>
              <a:buChar char="§"/>
              <a:tabLst/>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endParaRPr>
          </a:p>
          <a:p>
            <a:pPr marL="361950" marR="0" lvl="0" indent="-361950" algn="justLow"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Begitu</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juga</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isu</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berkaitan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lewat</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masuk</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pejabat</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keluar</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pejabat</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tanpa</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izin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menggunakan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harta</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kerajaan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yang </a:t>
            </a:r>
            <a:r>
              <a:rPr kumimoji="0" lang="en-US" sz="2200" i="0" u="none" strike="noStrike" normalizeH="0" baseline="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menyebabkan</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imej</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diri</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dan</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jabatan</a:t>
            </a:r>
            <a:r>
              <a:rPr kumimoji="0" lang="en-US" sz="2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 </a:t>
            </a:r>
            <a:r>
              <a:rPr kumimoji="0" lang="en-US" sz="2200" i="0" u="none" strike="noStrike" normalizeH="0" baseline="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tercemar</a:t>
            </a:r>
            <a:r>
              <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Times New Roman" pitchFamily="18" charset="0"/>
                <a:cs typeface="Arial" pitchFamily="34" charset="0"/>
              </a:rPr>
              <a:t>.</a:t>
            </a:r>
            <a:endParaRPr kumimoji="0" lang="en-US" sz="2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1305342"/>
            <a:ext cx="8136904" cy="4832092"/>
          </a:xfrm>
          <a:prstGeom prst="rect">
            <a:avLst/>
          </a:prstGeom>
        </p:spPr>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Secara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langsung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sikap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negatif</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menggambarkan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kelemahan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iman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akhlak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sendiri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semata-mata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kelemahan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institusi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pentadbiran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sesebuah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organisasi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penjawat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awam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usahlah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lupa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janji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diberikan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menjaga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imej</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identiti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berakhlak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mematuhi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etika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kerja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ditetapkan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Ingatlah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bertanggungjawab</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sendiri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setiap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kesalahan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dilakukan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diaudit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Firman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3117033" y="5939988"/>
            <a:ext cx="2712602" cy="369332"/>
          </a:xfrm>
          <a:prstGeom prst="rect">
            <a:avLst/>
          </a:prstGeom>
        </p:spPr>
        <p:txBody>
          <a:bodyPr wrap="none">
            <a:spAutoFit/>
          </a:bodyPr>
          <a:lstStyle/>
          <a:p>
            <a:pPr algn="ctr"/>
            <a:r>
              <a:rPr lang="ms-MY"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(Surah Al-Zalzalah: 7-8)</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467544" y="3607856"/>
            <a:ext cx="8208912" cy="1477328"/>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berbuat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kebajikan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seberat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dzarrah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nescaya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dilihatnya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surat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amalnya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berbuat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kejahatan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seberat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dzarrah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nescaya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dilihatnya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surat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amalnya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57345" name="Rectangle 1"/>
          <p:cNvSpPr>
            <a:spLocks noChangeArrowheads="1"/>
          </p:cNvSpPr>
          <p:nvPr/>
        </p:nvSpPr>
        <p:spPr bwMode="auto">
          <a:xfrm>
            <a:off x="395536" y="1982450"/>
            <a:ext cx="835292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99"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99" pitchFamily="2" charset="2"/>
                <a:ea typeface="Times New Roman" pitchFamily="18" charset="0"/>
                <a:cs typeface="QCF_P599" pitchFamily="2" charset="2"/>
              </a:rPr>
              <a:t>ﮇ ﮈ ﮉ ﮊ ﮋ ﮌ ﮍ ﮎ ﮏ ﮐ ﮑ ﮒ ﮓ ﮔ</a:t>
            </a: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99" pitchFamily="2" charset="2"/>
                <a:ea typeface="Times New Roman" pitchFamily="18" charset="0"/>
                <a:cs typeface="Arabic Transparent" pitchFamily="2" charset="-78"/>
              </a:rPr>
              <a:t>﴾</a:t>
            </a:r>
            <a:endPar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1521366"/>
            <a:ext cx="8136904" cy="2123658"/>
          </a:xfrm>
          <a:prstGeom prst="rect">
            <a:avLst/>
          </a:prstGeom>
        </p:spPr>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amanah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besar</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rakyat</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meletakkan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keyakinannya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rezeki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menampung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halal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diberkati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Allah S.W.T. </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646331"/>
          </a:xfrm>
          <a:prstGeom prst="rect">
            <a:avLst/>
          </a:prstGeom>
        </p:spPr>
        <p:txBody>
          <a:bodyPr wrap="square">
            <a:spAutoFit/>
          </a:bodyPr>
          <a:lstStyle/>
          <a:p>
            <a:pPr algn="ctr"/>
            <a:r>
              <a:rPr lang="ms-MY"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 Abu Abdillah Nu’man bin Basyir R.A berkata, saya mendengar Rasulullah S.A.W bersabda :</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2774995" y="6228020"/>
            <a:ext cx="3453189" cy="369332"/>
          </a:xfrm>
          <a:prstGeom prst="rect">
            <a:avLst/>
          </a:prstGeom>
        </p:spPr>
        <p:txBody>
          <a:bodyPr wrap="none">
            <a:spAutoFit/>
          </a:bodyPr>
          <a:lstStyle/>
          <a:p>
            <a:pPr algn="ctr"/>
            <a:r>
              <a:rPr lang="ms-MY"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Riwayat</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Bukhari</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Muslim</a:t>
            </a:r>
            <a:r>
              <a:rPr lang="ms-MY"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251520" y="4205987"/>
            <a:ext cx="8712968"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just"/>
            <a:r>
              <a:rPr lang="ms-MY"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ms-MY"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 yang halal itu jelas dan yang haram itu jelas. </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keduanya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terdapat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perkara-perkara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syubhat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samar-samar</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diketahui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banyak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siapa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takut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terhadap</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syubhat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bererti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menyelamatkan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agamanya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kehormatannya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siapa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terjerumus</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syubhat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terjerumus</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diharamkan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20481" name="Rectangle 1"/>
          <p:cNvSpPr>
            <a:spLocks noChangeArrowheads="1"/>
          </p:cNvSpPr>
          <p:nvPr/>
        </p:nvSpPr>
        <p:spPr bwMode="auto">
          <a:xfrm>
            <a:off x="0" y="1844824"/>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Georgia" pitchFamily="18" charset="0"/>
                <a:ea typeface="Times New Roman" pitchFamily="18" charset="0"/>
                <a:cs typeface="Traditional Arabic" pitchFamily="2" charset="-78"/>
              </a:rPr>
              <a:t>عَنْ أَبِي عَبْدِ اللهِ النُّعْمَانِ بْنِ بَشِيْرٍ رَضِيَ اللهُ عَنْهُمَا قَالَ: سَمِعْتُ رَسُوْلَ اللهِ صَلَّى اللهُ عَلَيْهِ وَسَلَّمَ يَقُوْلُ: إِنَّ الْحَلاَلَ بَيِّنٌ وَإِنَّ الْحَرَامَ بَيِّنٌ وَبَيْنَهُمَا أُمُوْرٌ مُشْتَبِهَاتٌ لاَ يَعْلَمُهُنَّ كَثِيْرٌ مِنَ النَّاسِ، فَمَنِ اتَّقَى الشُّبُهَاتِ فَقَدْ اسْتَبْرَأَ لِدِيْنِهِ وَعِرْضِهِ، وَمَنْ وَقَعَ فِي الشُّبُهَاتِ وَقَعَ فِي الْحَرَامِ</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1268760"/>
            <a:ext cx="8208912" cy="769441"/>
          </a:xfrm>
          <a:prstGeom prst="rect">
            <a:avLst/>
          </a:prstGeom>
        </p:spPr>
        <p:txBody>
          <a:bodyPr wrap="square">
            <a:spAutoFit/>
          </a:bodyPr>
          <a:lstStyle/>
          <a:p>
            <a:pPr algn="just"/>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Justeru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menggariskan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beberapa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ciri-ciri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pekerjaan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menepati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kehendak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2" name="Flowchart: Alternate Process 11"/>
          <p:cNvSpPr/>
          <p:nvPr/>
        </p:nvSpPr>
        <p:spPr>
          <a:xfrm>
            <a:off x="611560" y="3140968"/>
            <a:ext cx="8064896" cy="476726"/>
          </a:xfrm>
          <a:prstGeom prst="flowChartAlternateProcess">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342900" indent="-342900" algn="just">
              <a:buFont typeface="+mj-lt"/>
              <a:buAutoNum type="arabicParenR" startAt="2"/>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pelaksanaan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ibadah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wajib</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Flowchart: Alternate Process 13"/>
          <p:cNvSpPr/>
          <p:nvPr/>
        </p:nvSpPr>
        <p:spPr>
          <a:xfrm>
            <a:off x="611560" y="2348881"/>
            <a:ext cx="8064896" cy="476726"/>
          </a:xfrm>
          <a:prstGeom prst="flowChartAlternateProcess">
            <a:avLst/>
          </a:prstGeom>
          <a:solidFill>
            <a:srgbClr val="0070C0"/>
          </a:solidFill>
        </p:spPr>
        <p:style>
          <a:lnRef idx="3">
            <a:schemeClr val="lt1"/>
          </a:lnRef>
          <a:fillRef idx="1">
            <a:schemeClr val="accent2"/>
          </a:fillRef>
          <a:effectRef idx="1">
            <a:schemeClr val="accent2"/>
          </a:effectRef>
          <a:fontRef idx="minor">
            <a:schemeClr val="lt1"/>
          </a:fontRef>
        </p:style>
        <p:txBody>
          <a:bodyPr wrap="square">
            <a:spAutoFit/>
          </a:bodyPr>
          <a:lstStyle/>
          <a:p>
            <a:pPr marL="457200" indent="-457200" algn="just">
              <a:buFont typeface="+mj-lt"/>
              <a:buAutoNum type="arabicParen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Niat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a:t>
            </a:r>
            <a:endParaRPr lang="en-US" sz="2200" dirty="0"/>
          </a:p>
        </p:txBody>
      </p:sp>
      <p:sp>
        <p:nvSpPr>
          <p:cNvPr id="15" name="Flowchart: Alternate Process 14"/>
          <p:cNvSpPr/>
          <p:nvPr/>
        </p:nvSpPr>
        <p:spPr>
          <a:xfrm>
            <a:off x="611560" y="3888378"/>
            <a:ext cx="8064896" cy="476726"/>
          </a:xfrm>
          <a:prstGeom prst="flowChartAlternateProcess">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457200" indent="-457200" algn="just">
              <a:buFont typeface="+mj-lt"/>
              <a:buAutoNum type="arabicParenR" startAt="3"/>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Mengamalkan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sifat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berintegriti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jujur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amanah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6" name="Flowchart: Alternate Process 15"/>
          <p:cNvSpPr/>
          <p:nvPr/>
        </p:nvSpPr>
        <p:spPr>
          <a:xfrm>
            <a:off x="611560" y="4680466"/>
            <a:ext cx="8064896" cy="476726"/>
          </a:xfrm>
          <a:prstGeom prst="flowChartAlternateProcess">
            <a:avLst/>
          </a:prstGeom>
        </p:spPr>
        <p:style>
          <a:lnRef idx="3">
            <a:schemeClr val="lt1"/>
          </a:lnRef>
          <a:fillRef idx="1">
            <a:schemeClr val="dk1"/>
          </a:fillRef>
          <a:effectRef idx="1">
            <a:schemeClr val="dk1"/>
          </a:effectRef>
          <a:fontRef idx="minor">
            <a:schemeClr val="lt1"/>
          </a:fontRef>
        </p:style>
        <p:txBody>
          <a:bodyPr wrap="square">
            <a:spAutoFit/>
          </a:bodyPr>
          <a:lstStyle/>
          <a:p>
            <a:pPr marL="457200" indent="-457200" algn="just">
              <a:buFont typeface="+mj-lt"/>
              <a:buAutoNum type="arabicParenR" startAt="4"/>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Kekal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berdisiplin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tekun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cekap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14.jpg"/>
          <p:cNvPicPr>
            <a:picLocks noChangeAspect="1"/>
          </p:cNvPicPr>
          <p:nvPr/>
        </p:nvPicPr>
        <p:blipFill>
          <a:blip r:embed="rId3" cstate="print"/>
          <a:stretch>
            <a:fillRect/>
          </a:stretch>
        </p:blipFill>
        <p:spPr>
          <a:xfrm>
            <a:off x="0" y="980728"/>
            <a:ext cx="9144000" cy="5877272"/>
          </a:xfrm>
          <a:prstGeom prst="rect">
            <a:avLst/>
          </a:prstGeom>
        </p:spPr>
      </p:pic>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919937" cy="523220"/>
          </a:xfrm>
          <a:prstGeom prst="rect">
            <a:avLst/>
          </a:prstGeom>
        </p:spPr>
        <p:txBody>
          <a:bodyPr wrap="none">
            <a:spAutoFit/>
          </a:bodyPr>
          <a:lstStyle/>
          <a:p>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ndParaRPr>
          </a:p>
        </p:txBody>
      </p:sp>
      <p:grpSp>
        <p:nvGrpSpPr>
          <p:cNvPr id="12" name="Group 11"/>
          <p:cNvGrpSpPr/>
          <p:nvPr/>
        </p:nvGrpSpPr>
        <p:grpSpPr>
          <a:xfrm>
            <a:off x="4067944" y="1700808"/>
            <a:ext cx="1008112" cy="144016"/>
            <a:chOff x="323528" y="1268760"/>
            <a:chExt cx="1008112" cy="144016"/>
          </a:xfrm>
        </p:grpSpPr>
        <p:sp>
          <p:nvSpPr>
            <p:cNvPr id="13" name="Oval 12"/>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835696" y="2132856"/>
            <a:ext cx="54360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39937" name="Rectangle 1"/>
          <p:cNvSpPr>
            <a:spLocks noChangeArrowheads="1"/>
          </p:cNvSpPr>
          <p:nvPr/>
        </p:nvSpPr>
        <p:spPr bwMode="auto">
          <a:xfrm>
            <a:off x="755576" y="2907449"/>
            <a:ext cx="7704856" cy="20390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QCF_P548" pitchFamily="2" charset="2"/>
              </a:rPr>
              <a:t>ﭝ ﭞ ﭟ ﭠ ﭡ ﭢ ﭣ ﭤ ﭥ ﭦ ﭧ ﭨ ﭩ ﭪ ﭫ ﭬ ﭭ ﭮ ﭯ </a:t>
            </a: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endPar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20" name="Rectangle 19"/>
          <p:cNvSpPr/>
          <p:nvPr/>
        </p:nvSpPr>
        <p:spPr>
          <a:xfrm>
            <a:off x="3870150" y="5147900"/>
            <a:ext cx="1277914" cy="369332"/>
          </a:xfrm>
          <a:prstGeom prst="rect">
            <a:avLst/>
          </a:prstGeom>
        </p:spPr>
        <p:txBody>
          <a:bodyPr wrap="none">
            <a:spAutoFit/>
          </a:bodyPr>
          <a:lstStyle/>
          <a:p>
            <a:r>
              <a:rPr lang="ar-SA"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الحشر: </a:t>
            </a:r>
            <a:r>
              <a:rPr lang="ar-SA"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028" pitchFamily="2" charset="2"/>
                <a:ea typeface="Calibri" pitchFamily="34" charset="0"/>
                <a:cs typeface="Arabic Transparent" pitchFamily="2" charset="-78"/>
              </a:rPr>
              <a:t>١</a:t>
            </a:r>
            <a:r>
              <a:rPr lang="fa-IR"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QCF_P028" pitchFamily="2" charset="2"/>
                <a:ea typeface="Calibri" pitchFamily="34" charset="0"/>
                <a:cs typeface="Arabic Transparent" pitchFamily="2" charset="-78"/>
              </a:rPr>
              <a:t>۸</a:t>
            </a:r>
            <a:endParaRPr lang="en-US"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0" y="2029296"/>
          <a:ext cx="9144000" cy="44240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0" y="2348880"/>
            <a:ext cx="432048" cy="576064"/>
          </a:xfrm>
          <a:prstGeom prst="star8">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8-Point Star 19"/>
          <p:cNvSpPr/>
          <p:nvPr/>
        </p:nvSpPr>
        <p:spPr>
          <a:xfrm>
            <a:off x="35496" y="3861048"/>
            <a:ext cx="432048" cy="576064"/>
          </a:xfrm>
          <a:prstGeom prst="star8">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8-Point Star 20"/>
          <p:cNvSpPr/>
          <p:nvPr/>
        </p:nvSpPr>
        <p:spPr>
          <a:xfrm>
            <a:off x="35496" y="5373216"/>
            <a:ext cx="432048" cy="576064"/>
          </a:xfrm>
          <a:prstGeom prst="star8">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052736"/>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755576" y="3789040"/>
            <a:ext cx="7776864" cy="1754326"/>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sekalian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makanlah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bumi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halal</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lagi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ikut</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jejak</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langkah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Syaitan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Syaitan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musuh</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terang</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nyata</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3190554" y="5661248"/>
            <a:ext cx="2821606"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Baqarah</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168)</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7409" name="Rectangle 1"/>
          <p:cNvSpPr>
            <a:spLocks noChangeArrowheads="1"/>
          </p:cNvSpPr>
          <p:nvPr/>
        </p:nvSpPr>
        <p:spPr bwMode="auto">
          <a:xfrm>
            <a:off x="611560" y="2126466"/>
            <a:ext cx="799288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5"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5" pitchFamily="2" charset="2"/>
                <a:ea typeface="Times New Roman" pitchFamily="18" charset="0"/>
                <a:cs typeface="QCF_P025" pitchFamily="2" charset="2"/>
              </a:rPr>
              <a:t>ﯧ ﯨ ﯩ ﯪ ﯫ ﯬ ﯭ ﯮ ﯯ ﯰ ﯱ ﯲ ﯳ ﯴ ﯵ ﯶ ﯷ </a:t>
            </a: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5" pitchFamily="2" charset="2"/>
                <a:ea typeface="Times New Roman" pitchFamily="18" charset="0"/>
                <a:cs typeface="Arabic Transparent" pitchFamily="2" charset="-78"/>
              </a:rPr>
              <a:t>﴾</a:t>
            </a:r>
            <a:endPar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376548"/>
            <a:ext cx="8215370" cy="424731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411760" y="2708920"/>
            <a:ext cx="4181209" cy="1015663"/>
          </a:xfrm>
          <a:prstGeom prst="rect">
            <a:avLst/>
          </a:prstGeom>
          <a:noFill/>
        </p:spPr>
        <p:txBody>
          <a:bodyPr wrap="none">
            <a:spAutoFit/>
          </a:bodyPr>
          <a:lstStyle/>
          <a:p>
            <a:r>
              <a:rPr lang="en-US" sz="6000" dirty="0" smtClean="0">
                <a:ln w="18415" cmpd="sng">
                  <a:solidFill>
                    <a:srgbClr val="FFFFFF"/>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cs typeface="Times New Roman" pitchFamily="18" charset="0"/>
              </a:rPr>
              <a:t>KHUTBAH KEDUA</a:t>
            </a:r>
            <a:endParaRPr lang="en-US" sz="6000" dirty="0">
              <a:ln w="18415" cmpd="sng">
                <a:solidFill>
                  <a:srgbClr val="FFFFFF"/>
                </a:solidFill>
                <a:prstDash val="solid"/>
              </a:ln>
              <a:solidFill>
                <a:srgbClr val="FF0000"/>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63121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015663"/>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21466"/>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631216"/>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1015663"/>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133918" cy="523220"/>
          </a:xfrm>
          <a:prstGeom prst="rect">
            <a:avLst/>
          </a:prstGeom>
        </p:spPr>
        <p:txBody>
          <a:bodyPr wrap="none">
            <a:spAutoFit/>
          </a:bodyPr>
          <a:lstStyle/>
          <a:p>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683568" y="2492896"/>
            <a:ext cx="7776864" cy="2039020"/>
          </a:xfrm>
          <a:prstGeom prst="rect">
            <a:avLst/>
          </a:prstGeom>
        </p:spPr>
        <p:txBody>
          <a:bodyPr wrap="square">
            <a:spAutoFit/>
          </a:bodyPr>
          <a:lstStyle/>
          <a:p>
            <a:pPr algn="ctr">
              <a:lnSpc>
                <a:spcPct val="150000"/>
              </a:lnSpc>
            </a:pPr>
            <a:r>
              <a:rPr lang="ar-SA" sz="4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أَشـهَدُ أَنْ لاَ إِلَـهَ إِلاَّ اللهُ وَحـدَهُ لاَ شَـرِيكَ لَهُ، وَأَشـهَدُ أَنَّ مُحَمَّدًا عَبدُهُ وَرَسُـولُهُ</a:t>
            </a:r>
            <a:endParaRPr lang="en-US" sz="4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323439"/>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2246769"/>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4154984"/>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07904" y="1214422"/>
            <a:ext cx="1750800" cy="523220"/>
          </a:xfrm>
          <a:prstGeom prst="rect">
            <a:avLst/>
          </a:prstGeom>
        </p:spPr>
        <p:txBody>
          <a:bodyPr wrap="none">
            <a:spAutoFit/>
          </a:bodyPr>
          <a:lstStyle/>
          <a:p>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683568" y="2348880"/>
            <a:ext cx="7920880" cy="3139321"/>
          </a:xfrm>
          <a:prstGeom prst="rect">
            <a:avLst/>
          </a:prstGeom>
        </p:spPr>
        <p:txBody>
          <a:bodyPr wrap="square">
            <a:spAutoFit/>
          </a:bodyPr>
          <a:lstStyle/>
          <a:p>
            <a:pPr algn="ctr">
              <a:lnSpc>
                <a:spcPct val="150000"/>
              </a:lnSpc>
            </a:pPr>
            <a:r>
              <a:rPr lang="ar-SA" sz="4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اللَّـهُمَّ صَلِّ وَسَلِّم عَلَى سَـيِّدِنَا مُحَمَّدٍ وَعَلَى آلِـهِ وَصَحـبِهِ أَجمَعِـينَ وَمَنْ تَبِعَهُم بِإِحْسَانٍ إِلَى يَوْمِ الدِّيْنِ</a:t>
            </a:r>
            <a:endParaRPr lang="en-US" sz="4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1628800"/>
            <a:ext cx="7128792" cy="3139321"/>
          </a:xfrm>
          <a:prstGeom prst="rect">
            <a:avLst/>
          </a:prstGeom>
        </p:spPr>
        <p:txBody>
          <a:bodyPr wrap="square">
            <a:spAutoFit/>
          </a:bodyPr>
          <a:lstStyle/>
          <a:p>
            <a:pPr algn="ctr">
              <a:lnSpc>
                <a:spcPct val="150000"/>
              </a:lnSpc>
            </a:pPr>
            <a:r>
              <a:rPr lang="ar-SA" sz="4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Flowchart: Alternate Process 9"/>
          <p:cNvSpPr/>
          <p:nvPr/>
        </p:nvSpPr>
        <p:spPr>
          <a:xfrm>
            <a:off x="755576" y="5013176"/>
            <a:ext cx="7848872" cy="442674"/>
          </a:xfrm>
          <a:prstGeom prst="flowChartAlternateProcess">
            <a:avLst/>
          </a:prstGeom>
          <a:solidFill>
            <a:srgbClr val="0000FF"/>
          </a:solidFill>
          <a:ln w="12700">
            <a:solidFill>
              <a:srgbClr val="FFFF00"/>
            </a:solidFill>
            <a:prstDash val="dash"/>
          </a:ln>
          <a:effectLst>
            <a:glow rad="228600">
              <a:srgbClr val="FFFF00">
                <a:alpha val="40000"/>
              </a:srgbClr>
            </a:glow>
            <a:outerShdw blurRad="50800" dist="25400" dir="5400000" rotWithShape="0">
              <a:srgbClr val="000000">
                <a:alpha val="35000"/>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Mudah-mudahan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Kita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Beroleh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Kejayaan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Di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Dunia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Akhirat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3203015" y="1260049"/>
            <a:ext cx="2518638" cy="523220"/>
          </a:xfrm>
          <a:prstGeom prst="rect">
            <a:avLst/>
          </a:prstGeom>
          <a:noFill/>
        </p:spPr>
        <p:txBody>
          <a:bodyPr wrap="none" lIns="91440" tIns="45720" rIns="91440" bIns="45720">
            <a:spAutoFit/>
          </a:bodyPr>
          <a:lstStyle/>
          <a:p>
            <a:pPr algn="ctr"/>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rPr>
              <a:t>WASIAT IMAN</a:t>
            </a:r>
            <a:endPar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2060848"/>
            <a:ext cx="6408712" cy="1512168"/>
          </a:xfrm>
          <a:prstGeom prst="flowChartOffpageConnector">
            <a:avLst/>
          </a:prstGeom>
          <a:solidFill>
            <a:schemeClr val="accent2">
              <a:lumMod val="60000"/>
              <a:lumOff val="40000"/>
            </a:schemeClr>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MARILAH SAMA-SAMA KITA MENINGKATKAN KETAKWAAN KITA KEPADA ALLAH SWT </a:t>
            </a:r>
            <a:r>
              <a:rPr lang="es-E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BERSUNGGUH-SUNGGUH</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5" name="Double Bracket 14"/>
          <p:cNvSpPr/>
          <p:nvPr/>
        </p:nvSpPr>
        <p:spPr>
          <a:xfrm>
            <a:off x="1403648" y="3861048"/>
            <a:ext cx="2880320" cy="864096"/>
          </a:xfrm>
          <a:prstGeom prst="bracketPair">
            <a:avLst/>
          </a:prstGeom>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dirty="0" err="1"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rPr>
              <a:t>melaksanakan</a:t>
            </a:r>
            <a:r>
              <a:rPr lang="es-ES" dirty="0"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rPr>
              <a:t> </a:t>
            </a:r>
            <a:r>
              <a:rPr lang="es-ES" dirty="0" err="1"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rPr>
              <a:t>segala</a:t>
            </a:r>
            <a:r>
              <a:rPr lang="es-ES" dirty="0"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rPr>
              <a:t> </a:t>
            </a:r>
            <a:r>
              <a:rPr lang="es-ES" dirty="0" err="1" smtClean="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rPr>
              <a:t>perintah</a:t>
            </a:r>
            <a:endParaRPr lang="en-US" dirty="0">
              <a:ln w="18415" cmpd="sng">
                <a:solidFill>
                  <a:srgbClr val="FFFF00"/>
                </a:solidFill>
                <a:prstDash val="solid"/>
              </a:ln>
              <a:solidFill>
                <a:srgbClr val="FFFF00"/>
              </a:solidFill>
              <a:effectLst>
                <a:glow rad="101600">
                  <a:srgbClr val="0000FF">
                    <a:alpha val="60000"/>
                  </a:srgbClr>
                </a:glow>
                <a:outerShdw blurRad="63500" dir="3600000" algn="tl" rotWithShape="0">
                  <a:srgbClr val="000000">
                    <a:alpha val="70000"/>
                  </a:srgbClr>
                </a:outerShdw>
              </a:effectLst>
            </a:endParaRPr>
          </a:p>
        </p:txBody>
      </p:sp>
      <p:sp>
        <p:nvSpPr>
          <p:cNvPr id="16" name="Double Bracket 15"/>
          <p:cNvSpPr/>
          <p:nvPr/>
        </p:nvSpPr>
        <p:spPr>
          <a:xfrm>
            <a:off x="4860032" y="3861048"/>
            <a:ext cx="3024336" cy="864096"/>
          </a:xfrm>
          <a:prstGeom prst="bracketPair">
            <a:avLst/>
          </a:prstGeom>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dirty="0" err="1" smtClean="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rPr>
              <a:t>meninggalkan</a:t>
            </a:r>
            <a:r>
              <a:rPr lang="es-ES" dirty="0" smtClean="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rPr>
              <a:t> </a:t>
            </a:r>
            <a:r>
              <a:rPr lang="es-ES" dirty="0" err="1" smtClean="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rPr>
              <a:t>segala</a:t>
            </a:r>
            <a:r>
              <a:rPr lang="es-ES" dirty="0" smtClean="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rPr>
              <a:t> </a:t>
            </a:r>
            <a:r>
              <a:rPr lang="es-ES" dirty="0" err="1" smtClean="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rPr>
              <a:t>larangan</a:t>
            </a:r>
            <a:endParaRPr lang="en-US" dirty="0">
              <a:ln w="18415" cmpd="sng">
                <a:solidFill>
                  <a:srgbClr val="FFFFFF"/>
                </a:solidFill>
                <a:prstDash val="solid"/>
              </a:ln>
              <a:solidFill>
                <a:srgbClr val="FFFFFF"/>
              </a:solidFill>
              <a:effectLst>
                <a:glow rad="101600">
                  <a:srgbClr val="002060">
                    <a:alpha val="60000"/>
                  </a:srgb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10.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405787"/>
            <a:ext cx="2985113" cy="523220"/>
          </a:xfrm>
          <a:prstGeom prst="rect">
            <a:avLst/>
          </a:prstGeom>
        </p:spPr>
        <p:txBody>
          <a:bodyPr wrap="none">
            <a:spAutoFit/>
          </a:bodyPr>
          <a:lstStyle/>
          <a:p>
            <a:r>
              <a:rPr lang="en-US" sz="2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2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1979712" y="3140968"/>
            <a:ext cx="4968552" cy="1368152"/>
          </a:xfrm>
          <a:prstGeom prst="rect">
            <a:avLst/>
          </a:prstGeom>
          <a:noFill/>
          <a:ln>
            <a:noFill/>
          </a:ln>
          <a:effectLst>
            <a:reflection blurRad="6350" stA="52000" endA="300" endPos="35000" dir="5400000" sy="-100000" algn="bl" rotWithShape="0"/>
          </a:effectLst>
        </p:spPr>
        <p:txBody>
          <a:bodyPr wrap="square">
            <a:prstTxWarp prst="textTriangle">
              <a:avLst/>
            </a:prstTxWarp>
            <a:spAutoFit/>
          </a:bodyPr>
          <a:lstStyle/>
          <a:p>
            <a:pPr algn="ctr"/>
            <a:r>
              <a:rPr lang="en-US" sz="4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AUDIT DIRI</a:t>
            </a:r>
            <a:endParaRPr lang="en-US" sz="4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683568" y="1166843"/>
            <a:ext cx="7848872" cy="4832092"/>
          </a:xfrm>
          <a:prstGeom prst="rect">
            <a:avLst/>
          </a:prstGeom>
        </p:spPr>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makhluk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ciptaan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sungguh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istimewa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mulia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berbanding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makhluk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lain.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Kenyataan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berdasarkan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firman-firman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jelas</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menunjukkan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betapa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Allah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telah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menjadikan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sebaik-baik</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kejadian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mempunyai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kelebihan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berakal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berfikir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berilmu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berdaya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imaginasi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kreatif</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berkemahiran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berketerampilan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Tuntasnya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kelebihan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rahmat</a:t>
            </a:r>
            <a:r>
              <a:rPr lang="en-US" sz="22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kurniaan</a:t>
            </a:r>
            <a:r>
              <a:rPr lang="en-US" sz="22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yang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wajib</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syukuri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sekali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-kali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dikufuri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jpg"/>
          <p:cNvPicPr>
            <a:picLocks noChangeAspect="1"/>
          </p:cNvPicPr>
          <p:nvPr/>
        </p:nvPicPr>
        <p:blipFill>
          <a:blip r:embed="rId2" cstate="print"/>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196752"/>
            <a:ext cx="8280920" cy="4832092"/>
          </a:xfrm>
          <a:prstGeom prst="rect">
            <a:avLst/>
          </a:prstGeom>
        </p:spPr>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Disebabkan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hal</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diberi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kepercayaan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memikul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amanah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tanggungjawab</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ditanggung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makhluk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lain.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akal</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mampu</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menilai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sesuatu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perilaku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buruk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dosa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pahala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hairanlah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kemampuan</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manusia</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mentadbir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dicemburui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syaitan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sekutunya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Lebih-lebih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patuh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diperintahkan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sering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muhasabah</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terhadap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amalannya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2784</TotalTime>
  <Words>2061</Words>
  <Application>Microsoft Office PowerPoint</Application>
  <PresentationFormat>On-screen Show (4:3)</PresentationFormat>
  <Paragraphs>208</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Urban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254</cp:revision>
  <dcterms:created xsi:type="dcterms:W3CDTF">2015-11-26T00:41:05Z</dcterms:created>
  <dcterms:modified xsi:type="dcterms:W3CDTF">2016-07-21T00:33:27Z</dcterms:modified>
</cp:coreProperties>
</file>