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4512" r:id="rId1"/>
  </p:sldMasterIdLst>
  <p:notesMasterIdLst>
    <p:notesMasterId r:id="rId43"/>
  </p:notesMasterIdLst>
  <p:sldIdLst>
    <p:sldId id="311" r:id="rId2"/>
    <p:sldId id="421" r:id="rId3"/>
    <p:sldId id="435" r:id="rId4"/>
    <p:sldId id="310" r:id="rId5"/>
    <p:sldId id="315" r:id="rId6"/>
    <p:sldId id="316" r:id="rId7"/>
    <p:sldId id="442" r:id="rId8"/>
    <p:sldId id="440" r:id="rId9"/>
    <p:sldId id="437" r:id="rId10"/>
    <p:sldId id="436" r:id="rId11"/>
    <p:sldId id="424" r:id="rId12"/>
    <p:sldId id="406" r:id="rId13"/>
    <p:sldId id="451" r:id="rId14"/>
    <p:sldId id="425" r:id="rId15"/>
    <p:sldId id="438" r:id="rId16"/>
    <p:sldId id="443" r:id="rId17"/>
    <p:sldId id="444" r:id="rId18"/>
    <p:sldId id="445" r:id="rId19"/>
    <p:sldId id="446" r:id="rId20"/>
    <p:sldId id="452" r:id="rId21"/>
    <p:sldId id="448" r:id="rId22"/>
    <p:sldId id="405" r:id="rId23"/>
    <p:sldId id="439" r:id="rId24"/>
    <p:sldId id="419" r:id="rId25"/>
    <p:sldId id="450" r:id="rId26"/>
    <p:sldId id="453" r:id="rId27"/>
    <p:sldId id="441" r:id="rId28"/>
    <p:sldId id="401" r:id="rId29"/>
    <p:sldId id="428" r:id="rId30"/>
    <p:sldId id="330" r:id="rId31"/>
    <p:sldId id="284" r:id="rId32"/>
    <p:sldId id="285" r:id="rId33"/>
    <p:sldId id="286" r:id="rId34"/>
    <p:sldId id="287" r:id="rId35"/>
    <p:sldId id="289" r:id="rId36"/>
    <p:sldId id="290" r:id="rId37"/>
    <p:sldId id="340" r:id="rId38"/>
    <p:sldId id="341" r:id="rId39"/>
    <p:sldId id="291" r:id="rId40"/>
    <p:sldId id="295" r:id="rId41"/>
    <p:sldId id="29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FF"/>
    <a:srgbClr val="663300"/>
    <a:srgbClr val="996633"/>
    <a:srgbClr val="CC00CC"/>
    <a:srgbClr val="006600"/>
    <a:srgbClr val="A50021"/>
    <a:srgbClr val="00FF00"/>
    <a:srgbClr val="FF99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37" autoAdjust="0"/>
    <p:restoredTop sz="93813" autoAdjust="0"/>
  </p:normalViewPr>
  <p:slideViewPr>
    <p:cSldViewPr>
      <p:cViewPr>
        <p:scale>
          <a:sx n="80" d="100"/>
          <a:sy n="80" d="100"/>
        </p:scale>
        <p:origin x="-1638" y="-22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F82D86-C453-459D-9BA3-8C1BFE9682C1}" type="doc">
      <dgm:prSet loTypeId="urn:microsoft.com/office/officeart/2005/8/layout/hList6" loCatId="list" qsTypeId="urn:microsoft.com/office/officeart/2005/8/quickstyle/simple1" qsCatId="simple" csTypeId="urn:microsoft.com/office/officeart/2005/8/colors/colorful3" csCatId="colorful"/>
      <dgm:spPr/>
      <dgm:t>
        <a:bodyPr/>
        <a:lstStyle/>
        <a:p>
          <a:endParaRPr lang="en-US"/>
        </a:p>
      </dgm:t>
    </dgm:pt>
    <dgm:pt modelId="{37624AA1-0E94-4524-84CD-37AAA3CA75B4}">
      <dgm:prSet custT="1"/>
      <dgm:spPr/>
      <dgm:t>
        <a:bodyPr/>
        <a:lstStyle/>
        <a:p>
          <a:pPr rtl="0"/>
          <a:r>
            <a:rPr lang="ms-MY" sz="2800" smtClean="0">
              <a:solidFill>
                <a:srgbClr val="002060"/>
              </a:solidFill>
              <a:latin typeface="Bernard MT Condensed" pitchFamily="18" charset="0"/>
            </a:rPr>
            <a:t>meningkatkan ketakwaan kita kepada Allah SWT </a:t>
          </a:r>
          <a:endParaRPr lang="en-US" sz="2800">
            <a:solidFill>
              <a:srgbClr val="002060"/>
            </a:solidFill>
            <a:latin typeface="Bernard MT Condensed" pitchFamily="18" charset="0"/>
          </a:endParaRPr>
        </a:p>
      </dgm:t>
    </dgm:pt>
    <dgm:pt modelId="{9D81CF81-8CD2-48D5-A0FF-A6ACB74DA29B}" type="parTrans" cxnId="{A1C71731-E463-444C-BDD3-7328420CE058}">
      <dgm:prSet/>
      <dgm:spPr/>
      <dgm:t>
        <a:bodyPr/>
        <a:lstStyle/>
        <a:p>
          <a:endParaRPr lang="en-US" sz="2800">
            <a:solidFill>
              <a:srgbClr val="002060"/>
            </a:solidFill>
            <a:latin typeface="Bernard MT Condensed" pitchFamily="18" charset="0"/>
          </a:endParaRPr>
        </a:p>
      </dgm:t>
    </dgm:pt>
    <dgm:pt modelId="{36CE4510-C25E-4C74-BA23-17C85BACBDC9}" type="sibTrans" cxnId="{A1C71731-E463-444C-BDD3-7328420CE058}">
      <dgm:prSet/>
      <dgm:spPr/>
      <dgm:t>
        <a:bodyPr/>
        <a:lstStyle/>
        <a:p>
          <a:endParaRPr lang="en-US" sz="2800">
            <a:solidFill>
              <a:srgbClr val="002060"/>
            </a:solidFill>
            <a:latin typeface="Bernard MT Condensed" pitchFamily="18" charset="0"/>
          </a:endParaRPr>
        </a:p>
      </dgm:t>
    </dgm:pt>
    <dgm:pt modelId="{41C40650-CB9C-47DA-93C6-759E9AC42E1C}">
      <dgm:prSet custT="1"/>
      <dgm:spPr/>
      <dgm:t>
        <a:bodyPr/>
        <a:lstStyle/>
        <a:p>
          <a:pPr rtl="0"/>
          <a:r>
            <a:rPr lang="ms-MY" sz="2800" dirty="0" smtClean="0">
              <a:solidFill>
                <a:srgbClr val="002060"/>
              </a:solidFill>
              <a:latin typeface="Bernard MT Condensed" pitchFamily="18" charset="0"/>
            </a:rPr>
            <a:t>melaksanakan segala perintah-Nya dan meninggalkan segala larangan-Nya. </a:t>
          </a:r>
          <a:endParaRPr lang="en-US" sz="2800" dirty="0">
            <a:solidFill>
              <a:srgbClr val="002060"/>
            </a:solidFill>
            <a:latin typeface="Bernard MT Condensed" pitchFamily="18" charset="0"/>
          </a:endParaRPr>
        </a:p>
      </dgm:t>
    </dgm:pt>
    <dgm:pt modelId="{23216B17-15A9-4801-9A22-8BEDB1D972E8}" type="parTrans" cxnId="{C085ADA5-7F2F-4ABF-9348-52B7C3ADACB3}">
      <dgm:prSet/>
      <dgm:spPr/>
      <dgm:t>
        <a:bodyPr/>
        <a:lstStyle/>
        <a:p>
          <a:endParaRPr lang="en-US" sz="2800">
            <a:solidFill>
              <a:srgbClr val="002060"/>
            </a:solidFill>
            <a:latin typeface="Bernard MT Condensed" pitchFamily="18" charset="0"/>
          </a:endParaRPr>
        </a:p>
      </dgm:t>
    </dgm:pt>
    <dgm:pt modelId="{D320C564-003E-4A1C-9B10-C16137F92BE1}" type="sibTrans" cxnId="{C085ADA5-7F2F-4ABF-9348-52B7C3ADACB3}">
      <dgm:prSet/>
      <dgm:spPr/>
      <dgm:t>
        <a:bodyPr/>
        <a:lstStyle/>
        <a:p>
          <a:endParaRPr lang="en-US" sz="2800">
            <a:solidFill>
              <a:srgbClr val="002060"/>
            </a:solidFill>
            <a:latin typeface="Bernard MT Condensed" pitchFamily="18" charset="0"/>
          </a:endParaRPr>
        </a:p>
      </dgm:t>
    </dgm:pt>
    <dgm:pt modelId="{CEB67BAF-A75C-4E91-A3C4-124301A53FAD}">
      <dgm:prSet custT="1"/>
      <dgm:spPr/>
      <dgm:t>
        <a:bodyPr/>
        <a:lstStyle/>
        <a:p>
          <a:pPr rtl="0"/>
          <a:r>
            <a:rPr lang="ms-MY" sz="2800" dirty="0" smtClean="0">
              <a:solidFill>
                <a:srgbClr val="002060"/>
              </a:solidFill>
              <a:latin typeface="Bernard MT Condensed" pitchFamily="18" charset="0"/>
            </a:rPr>
            <a:t>memperbanyakkan amal soleh dan berusaha memperbaiki diri pada setiap detik dan masa</a:t>
          </a:r>
          <a:endParaRPr lang="en-US" sz="2800" dirty="0">
            <a:solidFill>
              <a:srgbClr val="002060"/>
            </a:solidFill>
            <a:latin typeface="Bernard MT Condensed" pitchFamily="18" charset="0"/>
          </a:endParaRPr>
        </a:p>
      </dgm:t>
    </dgm:pt>
    <dgm:pt modelId="{7EA638AF-191E-4ED2-9C1F-0ECEAE5ED6B6}" type="parTrans" cxnId="{8E04D73B-9D81-48F2-B7BA-80BB2C0B654B}">
      <dgm:prSet/>
      <dgm:spPr/>
      <dgm:t>
        <a:bodyPr/>
        <a:lstStyle/>
        <a:p>
          <a:endParaRPr lang="en-US" sz="2800">
            <a:solidFill>
              <a:srgbClr val="002060"/>
            </a:solidFill>
            <a:latin typeface="Bernard MT Condensed" pitchFamily="18" charset="0"/>
          </a:endParaRPr>
        </a:p>
      </dgm:t>
    </dgm:pt>
    <dgm:pt modelId="{9C095518-B914-472A-A89F-4E7C541B5FE0}" type="sibTrans" cxnId="{8E04D73B-9D81-48F2-B7BA-80BB2C0B654B}">
      <dgm:prSet/>
      <dgm:spPr/>
      <dgm:t>
        <a:bodyPr/>
        <a:lstStyle/>
        <a:p>
          <a:endParaRPr lang="en-US" sz="2800">
            <a:solidFill>
              <a:srgbClr val="002060"/>
            </a:solidFill>
            <a:latin typeface="Bernard MT Condensed" pitchFamily="18" charset="0"/>
          </a:endParaRPr>
        </a:p>
      </dgm:t>
    </dgm:pt>
    <dgm:pt modelId="{0A378794-32DC-468D-A3C7-BC861EFE0314}">
      <dgm:prSet custT="1"/>
      <dgm:spPr/>
      <dgm:t>
        <a:bodyPr/>
        <a:lstStyle/>
        <a:p>
          <a:pPr rtl="0"/>
          <a:r>
            <a:rPr lang="ms-MY" sz="2800" dirty="0" smtClean="0">
              <a:solidFill>
                <a:srgbClr val="002060"/>
              </a:solidFill>
              <a:latin typeface="Bernard MT Condensed" pitchFamily="18" charset="0"/>
            </a:rPr>
            <a:t>sebelum ajal yang telah ditetapkan oleh Allah SWT datang menjemput kita. </a:t>
          </a:r>
          <a:endParaRPr lang="en-US" sz="2800" dirty="0">
            <a:solidFill>
              <a:srgbClr val="002060"/>
            </a:solidFill>
            <a:latin typeface="Bernard MT Condensed" pitchFamily="18" charset="0"/>
          </a:endParaRPr>
        </a:p>
      </dgm:t>
    </dgm:pt>
    <dgm:pt modelId="{ECA12145-3F91-40D8-BD32-DA7C515156E4}" type="parTrans" cxnId="{752BA679-09D2-441A-B4AF-CFAA76DFA0B2}">
      <dgm:prSet/>
      <dgm:spPr/>
      <dgm:t>
        <a:bodyPr/>
        <a:lstStyle/>
        <a:p>
          <a:endParaRPr lang="en-US" sz="2800">
            <a:solidFill>
              <a:srgbClr val="002060"/>
            </a:solidFill>
            <a:latin typeface="Bernard MT Condensed" pitchFamily="18" charset="0"/>
          </a:endParaRPr>
        </a:p>
      </dgm:t>
    </dgm:pt>
    <dgm:pt modelId="{BD223D13-EE99-42CF-B335-E5A33EEC8A4A}" type="sibTrans" cxnId="{752BA679-09D2-441A-B4AF-CFAA76DFA0B2}">
      <dgm:prSet/>
      <dgm:spPr/>
      <dgm:t>
        <a:bodyPr/>
        <a:lstStyle/>
        <a:p>
          <a:endParaRPr lang="en-US" sz="2800">
            <a:solidFill>
              <a:srgbClr val="002060"/>
            </a:solidFill>
            <a:latin typeface="Bernard MT Condensed" pitchFamily="18" charset="0"/>
          </a:endParaRPr>
        </a:p>
      </dgm:t>
    </dgm:pt>
    <dgm:pt modelId="{BCC1418A-1C9F-4925-8628-C41D4B9EA430}" type="pres">
      <dgm:prSet presAssocID="{A7F82D86-C453-459D-9BA3-8C1BFE9682C1}" presName="Name0" presStyleCnt="0">
        <dgm:presLayoutVars>
          <dgm:dir/>
          <dgm:resizeHandles val="exact"/>
        </dgm:presLayoutVars>
      </dgm:prSet>
      <dgm:spPr/>
      <dgm:t>
        <a:bodyPr/>
        <a:lstStyle/>
        <a:p>
          <a:endParaRPr lang="en-US"/>
        </a:p>
      </dgm:t>
    </dgm:pt>
    <dgm:pt modelId="{6FAA0A03-D442-4F0D-A5AD-E046C811AA9A}" type="pres">
      <dgm:prSet presAssocID="{37624AA1-0E94-4524-84CD-37AAA3CA75B4}" presName="node" presStyleLbl="node1" presStyleIdx="0" presStyleCnt="4">
        <dgm:presLayoutVars>
          <dgm:bulletEnabled val="1"/>
        </dgm:presLayoutVars>
      </dgm:prSet>
      <dgm:spPr/>
      <dgm:t>
        <a:bodyPr/>
        <a:lstStyle/>
        <a:p>
          <a:endParaRPr lang="en-US"/>
        </a:p>
      </dgm:t>
    </dgm:pt>
    <dgm:pt modelId="{366A06F6-41A2-4FEC-B1AD-122C2911E62D}" type="pres">
      <dgm:prSet presAssocID="{36CE4510-C25E-4C74-BA23-17C85BACBDC9}" presName="sibTrans" presStyleCnt="0"/>
      <dgm:spPr/>
    </dgm:pt>
    <dgm:pt modelId="{69A99282-5928-45A8-BB54-4FD3074E08A3}" type="pres">
      <dgm:prSet presAssocID="{41C40650-CB9C-47DA-93C6-759E9AC42E1C}" presName="node" presStyleLbl="node1" presStyleIdx="1" presStyleCnt="4">
        <dgm:presLayoutVars>
          <dgm:bulletEnabled val="1"/>
        </dgm:presLayoutVars>
      </dgm:prSet>
      <dgm:spPr/>
      <dgm:t>
        <a:bodyPr/>
        <a:lstStyle/>
        <a:p>
          <a:endParaRPr lang="en-US"/>
        </a:p>
      </dgm:t>
    </dgm:pt>
    <dgm:pt modelId="{CC02F051-0FFB-494A-ADED-3618CBC368CE}" type="pres">
      <dgm:prSet presAssocID="{D320C564-003E-4A1C-9B10-C16137F92BE1}" presName="sibTrans" presStyleCnt="0"/>
      <dgm:spPr/>
    </dgm:pt>
    <dgm:pt modelId="{CC1B2651-7387-44D3-8221-B5D699DC2849}" type="pres">
      <dgm:prSet presAssocID="{CEB67BAF-A75C-4E91-A3C4-124301A53FAD}" presName="node" presStyleLbl="node1" presStyleIdx="2" presStyleCnt="4">
        <dgm:presLayoutVars>
          <dgm:bulletEnabled val="1"/>
        </dgm:presLayoutVars>
      </dgm:prSet>
      <dgm:spPr/>
      <dgm:t>
        <a:bodyPr/>
        <a:lstStyle/>
        <a:p>
          <a:endParaRPr lang="en-US"/>
        </a:p>
      </dgm:t>
    </dgm:pt>
    <dgm:pt modelId="{5C10479A-5A55-48E8-AA7F-0F65F4BC8773}" type="pres">
      <dgm:prSet presAssocID="{9C095518-B914-472A-A89F-4E7C541B5FE0}" presName="sibTrans" presStyleCnt="0"/>
      <dgm:spPr/>
    </dgm:pt>
    <dgm:pt modelId="{5BBEC4E0-298A-4E69-9587-8CE487F3E62A}" type="pres">
      <dgm:prSet presAssocID="{0A378794-32DC-468D-A3C7-BC861EFE0314}" presName="node" presStyleLbl="node1" presStyleIdx="3" presStyleCnt="4">
        <dgm:presLayoutVars>
          <dgm:bulletEnabled val="1"/>
        </dgm:presLayoutVars>
      </dgm:prSet>
      <dgm:spPr/>
      <dgm:t>
        <a:bodyPr/>
        <a:lstStyle/>
        <a:p>
          <a:endParaRPr lang="en-US"/>
        </a:p>
      </dgm:t>
    </dgm:pt>
  </dgm:ptLst>
  <dgm:cxnLst>
    <dgm:cxn modelId="{752BA679-09D2-441A-B4AF-CFAA76DFA0B2}" srcId="{A7F82D86-C453-459D-9BA3-8C1BFE9682C1}" destId="{0A378794-32DC-468D-A3C7-BC861EFE0314}" srcOrd="3" destOrd="0" parTransId="{ECA12145-3F91-40D8-BD32-DA7C515156E4}" sibTransId="{BD223D13-EE99-42CF-B335-E5A33EEC8A4A}"/>
    <dgm:cxn modelId="{8E04D73B-9D81-48F2-B7BA-80BB2C0B654B}" srcId="{A7F82D86-C453-459D-9BA3-8C1BFE9682C1}" destId="{CEB67BAF-A75C-4E91-A3C4-124301A53FAD}" srcOrd="2" destOrd="0" parTransId="{7EA638AF-191E-4ED2-9C1F-0ECEAE5ED6B6}" sibTransId="{9C095518-B914-472A-A89F-4E7C541B5FE0}"/>
    <dgm:cxn modelId="{C085ADA5-7F2F-4ABF-9348-52B7C3ADACB3}" srcId="{A7F82D86-C453-459D-9BA3-8C1BFE9682C1}" destId="{41C40650-CB9C-47DA-93C6-759E9AC42E1C}" srcOrd="1" destOrd="0" parTransId="{23216B17-15A9-4801-9A22-8BEDB1D972E8}" sibTransId="{D320C564-003E-4A1C-9B10-C16137F92BE1}"/>
    <dgm:cxn modelId="{A1C71731-E463-444C-BDD3-7328420CE058}" srcId="{A7F82D86-C453-459D-9BA3-8C1BFE9682C1}" destId="{37624AA1-0E94-4524-84CD-37AAA3CA75B4}" srcOrd="0" destOrd="0" parTransId="{9D81CF81-8CD2-48D5-A0FF-A6ACB74DA29B}" sibTransId="{36CE4510-C25E-4C74-BA23-17C85BACBDC9}"/>
    <dgm:cxn modelId="{3F725D5C-470C-4BE0-8CB6-FDFE5D80D1AE}" type="presOf" srcId="{0A378794-32DC-468D-A3C7-BC861EFE0314}" destId="{5BBEC4E0-298A-4E69-9587-8CE487F3E62A}" srcOrd="0" destOrd="0" presId="urn:microsoft.com/office/officeart/2005/8/layout/hList6"/>
    <dgm:cxn modelId="{FF95D810-F43D-4651-9CC2-992173A4B3A9}" type="presOf" srcId="{41C40650-CB9C-47DA-93C6-759E9AC42E1C}" destId="{69A99282-5928-45A8-BB54-4FD3074E08A3}" srcOrd="0" destOrd="0" presId="urn:microsoft.com/office/officeart/2005/8/layout/hList6"/>
    <dgm:cxn modelId="{C87F50D2-BE23-44B9-9BEE-F0F40477E0F9}" type="presOf" srcId="{A7F82D86-C453-459D-9BA3-8C1BFE9682C1}" destId="{BCC1418A-1C9F-4925-8628-C41D4B9EA430}" srcOrd="0" destOrd="0" presId="urn:microsoft.com/office/officeart/2005/8/layout/hList6"/>
    <dgm:cxn modelId="{F1C906E0-3093-456A-A32A-7ADB559B7DC4}" type="presOf" srcId="{CEB67BAF-A75C-4E91-A3C4-124301A53FAD}" destId="{CC1B2651-7387-44D3-8221-B5D699DC2849}" srcOrd="0" destOrd="0" presId="urn:microsoft.com/office/officeart/2005/8/layout/hList6"/>
    <dgm:cxn modelId="{1484F852-42E1-466F-9B07-7A8C34A9C14D}" type="presOf" srcId="{37624AA1-0E94-4524-84CD-37AAA3CA75B4}" destId="{6FAA0A03-D442-4F0D-A5AD-E046C811AA9A}" srcOrd="0" destOrd="0" presId="urn:microsoft.com/office/officeart/2005/8/layout/hList6"/>
    <dgm:cxn modelId="{9E52E083-AAC2-429D-9CF2-93BC37E543DA}" type="presParOf" srcId="{BCC1418A-1C9F-4925-8628-C41D4B9EA430}" destId="{6FAA0A03-D442-4F0D-A5AD-E046C811AA9A}" srcOrd="0" destOrd="0" presId="urn:microsoft.com/office/officeart/2005/8/layout/hList6"/>
    <dgm:cxn modelId="{C233589C-ED4D-49FF-A7A2-743204FD33DD}" type="presParOf" srcId="{BCC1418A-1C9F-4925-8628-C41D4B9EA430}" destId="{366A06F6-41A2-4FEC-B1AD-122C2911E62D}" srcOrd="1" destOrd="0" presId="urn:microsoft.com/office/officeart/2005/8/layout/hList6"/>
    <dgm:cxn modelId="{086F4B11-718E-48C1-9040-2FC0EB36F664}" type="presParOf" srcId="{BCC1418A-1C9F-4925-8628-C41D4B9EA430}" destId="{69A99282-5928-45A8-BB54-4FD3074E08A3}" srcOrd="2" destOrd="0" presId="urn:microsoft.com/office/officeart/2005/8/layout/hList6"/>
    <dgm:cxn modelId="{829FCA47-D873-4F00-817E-1B802F5D9DE7}" type="presParOf" srcId="{BCC1418A-1C9F-4925-8628-C41D4B9EA430}" destId="{CC02F051-0FFB-494A-ADED-3618CBC368CE}" srcOrd="3" destOrd="0" presId="urn:microsoft.com/office/officeart/2005/8/layout/hList6"/>
    <dgm:cxn modelId="{46A6071C-B49D-46E6-B9AE-4977ABDDA9F3}" type="presParOf" srcId="{BCC1418A-1C9F-4925-8628-C41D4B9EA430}" destId="{CC1B2651-7387-44D3-8221-B5D699DC2849}" srcOrd="4" destOrd="0" presId="urn:microsoft.com/office/officeart/2005/8/layout/hList6"/>
    <dgm:cxn modelId="{51679F42-CE15-47FF-8D52-6105F1BE5F29}" type="presParOf" srcId="{BCC1418A-1C9F-4925-8628-C41D4B9EA430}" destId="{5C10479A-5A55-48E8-AA7F-0F65F4BC8773}" srcOrd="5" destOrd="0" presId="urn:microsoft.com/office/officeart/2005/8/layout/hList6"/>
    <dgm:cxn modelId="{8F0322A7-7ACD-4809-9414-5D568E8E6A09}" type="presParOf" srcId="{BCC1418A-1C9F-4925-8628-C41D4B9EA430}" destId="{5BBEC4E0-298A-4E69-9587-8CE487F3E62A}"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814712F-057C-4158-B04C-A593C93CCD9F}"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62A296E3-AF3F-40F5-9A0A-81F80448DC6F}">
      <dgm:prSet/>
      <dgm:spPr>
        <a:solidFill>
          <a:srgbClr val="92D050"/>
        </a:solidFill>
        <a:ln>
          <a:solidFill>
            <a:schemeClr val="tx1"/>
          </a:solidFill>
        </a:ln>
      </dgm:spPr>
      <dgm:t>
        <a:bodyPr/>
        <a:lstStyle/>
        <a:p>
          <a:pPr rtl="0"/>
          <a:r>
            <a:rPr lang="en-US" smtClean="0">
              <a:solidFill>
                <a:schemeClr val="tx1"/>
              </a:solidFill>
              <a:latin typeface="Bernard MT Condensed" pitchFamily="18" charset="0"/>
            </a:rPr>
            <a:t>Berjuang mempertahankan Palestin bukan semata-mata dengan mengangkat senjata. </a:t>
          </a:r>
          <a:endParaRPr lang="en-US">
            <a:solidFill>
              <a:schemeClr val="tx1"/>
            </a:solidFill>
            <a:latin typeface="Bernard MT Condensed" pitchFamily="18" charset="0"/>
          </a:endParaRPr>
        </a:p>
      </dgm:t>
    </dgm:pt>
    <dgm:pt modelId="{8DFAE634-BEE3-4E68-BDED-88CECFC73571}" type="parTrans" cxnId="{B87B85F6-16AD-4802-8CA1-3119F302C8DC}">
      <dgm:prSet/>
      <dgm:spPr/>
      <dgm:t>
        <a:bodyPr/>
        <a:lstStyle/>
        <a:p>
          <a:endParaRPr lang="en-US">
            <a:solidFill>
              <a:schemeClr val="tx1"/>
            </a:solidFill>
            <a:latin typeface="Bernard MT Condensed" pitchFamily="18" charset="0"/>
          </a:endParaRPr>
        </a:p>
      </dgm:t>
    </dgm:pt>
    <dgm:pt modelId="{BE738DD2-EE16-4DA8-951B-B586FD3EC116}" type="sibTrans" cxnId="{B87B85F6-16AD-4802-8CA1-3119F302C8DC}">
      <dgm:prSet/>
      <dgm:spPr/>
      <dgm:t>
        <a:bodyPr/>
        <a:lstStyle/>
        <a:p>
          <a:endParaRPr lang="en-US">
            <a:solidFill>
              <a:schemeClr val="tx1"/>
            </a:solidFill>
            <a:latin typeface="Bernard MT Condensed" pitchFamily="18" charset="0"/>
          </a:endParaRPr>
        </a:p>
      </dgm:t>
    </dgm:pt>
    <dgm:pt modelId="{1B89D08B-F7E7-44E6-AEDA-CBAD6445A2BD}">
      <dgm:prSet/>
      <dgm:spPr>
        <a:solidFill>
          <a:schemeClr val="accent3">
            <a:lumMod val="50000"/>
          </a:schemeClr>
        </a:solidFill>
        <a:ln>
          <a:solidFill>
            <a:schemeClr val="tx1"/>
          </a:solidFill>
        </a:ln>
      </dgm:spPr>
      <dgm:t>
        <a:bodyPr/>
        <a:lstStyle/>
        <a:p>
          <a:pPr rtl="0"/>
          <a:r>
            <a:rPr lang="en-US" dirty="0" err="1" smtClean="0">
              <a:solidFill>
                <a:schemeClr val="tx1"/>
              </a:solidFill>
              <a:latin typeface="Bernard MT Condensed" pitchFamily="18" charset="0"/>
            </a:rPr>
            <a:t>Banyak</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cara</a:t>
          </a:r>
          <a:r>
            <a:rPr lang="en-US" dirty="0" smtClean="0">
              <a:solidFill>
                <a:schemeClr val="tx1"/>
              </a:solidFill>
              <a:latin typeface="Bernard MT Condensed" pitchFamily="18" charset="0"/>
            </a:rPr>
            <a:t> yang </a:t>
          </a:r>
          <a:r>
            <a:rPr lang="en-US" dirty="0" err="1" smtClean="0">
              <a:solidFill>
                <a:schemeClr val="tx1"/>
              </a:solidFill>
              <a:latin typeface="Bernard MT Condensed" pitchFamily="18" charset="0"/>
            </a:rPr>
            <a:t>boleh</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digunakan</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bagi</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menzahirkan</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sokongan</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kesungguhan</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dan</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kecintaan</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terhadap</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Baitul</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Maqdis</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dan</a:t>
          </a:r>
          <a:r>
            <a:rPr lang="en-US" dirty="0" smtClean="0">
              <a:solidFill>
                <a:schemeClr val="tx1"/>
              </a:solidFill>
              <a:latin typeface="Bernard MT Condensed" pitchFamily="18" charset="0"/>
            </a:rPr>
            <a:t> Masjid al-Aqsa. </a:t>
          </a:r>
          <a:endParaRPr lang="en-US" dirty="0">
            <a:solidFill>
              <a:schemeClr val="tx1"/>
            </a:solidFill>
            <a:latin typeface="Bernard MT Condensed" pitchFamily="18" charset="0"/>
          </a:endParaRPr>
        </a:p>
      </dgm:t>
    </dgm:pt>
    <dgm:pt modelId="{113C86AD-357D-4D00-B952-C2FE48A76B0F}" type="parTrans" cxnId="{A929C7AD-513C-4A15-A3A8-9AA29C2146A9}">
      <dgm:prSet/>
      <dgm:spPr/>
      <dgm:t>
        <a:bodyPr/>
        <a:lstStyle/>
        <a:p>
          <a:endParaRPr lang="en-US">
            <a:solidFill>
              <a:schemeClr val="tx1"/>
            </a:solidFill>
            <a:latin typeface="Bernard MT Condensed" pitchFamily="18" charset="0"/>
          </a:endParaRPr>
        </a:p>
      </dgm:t>
    </dgm:pt>
    <dgm:pt modelId="{42F3B951-99B9-4D53-BC29-39D0C05238D6}" type="sibTrans" cxnId="{A929C7AD-513C-4A15-A3A8-9AA29C2146A9}">
      <dgm:prSet/>
      <dgm:spPr/>
      <dgm:t>
        <a:bodyPr/>
        <a:lstStyle/>
        <a:p>
          <a:endParaRPr lang="en-US">
            <a:solidFill>
              <a:schemeClr val="tx1"/>
            </a:solidFill>
            <a:latin typeface="Bernard MT Condensed" pitchFamily="18" charset="0"/>
          </a:endParaRPr>
        </a:p>
      </dgm:t>
    </dgm:pt>
    <dgm:pt modelId="{F7E379A7-8FA2-4CAA-8E0B-77525DD07F35}">
      <dgm:prSet/>
      <dgm:spPr>
        <a:solidFill>
          <a:schemeClr val="accent5">
            <a:lumMod val="75000"/>
          </a:schemeClr>
        </a:solidFill>
        <a:ln>
          <a:solidFill>
            <a:schemeClr val="tx1"/>
          </a:solidFill>
        </a:ln>
      </dgm:spPr>
      <dgm:t>
        <a:bodyPr/>
        <a:lstStyle/>
        <a:p>
          <a:pPr rtl="0"/>
          <a:r>
            <a:rPr lang="en-US" smtClean="0">
              <a:solidFill>
                <a:schemeClr val="tx1"/>
              </a:solidFill>
              <a:latin typeface="Bernard MT Condensed" pitchFamily="18" charset="0"/>
            </a:rPr>
            <a:t>Doa, antaranya yang paling utama perlu dipanjatkan kepada Tuhan yang menguasai seluruh alam. Usaha yang paling mudah untuk dilakukan oleh setiap umat Islam. </a:t>
          </a:r>
          <a:endParaRPr lang="en-US">
            <a:solidFill>
              <a:schemeClr val="tx1"/>
            </a:solidFill>
            <a:latin typeface="Bernard MT Condensed" pitchFamily="18" charset="0"/>
          </a:endParaRPr>
        </a:p>
      </dgm:t>
    </dgm:pt>
    <dgm:pt modelId="{C9D08704-2702-4ADF-9BD6-3ACBED1827A0}" type="parTrans" cxnId="{38DE15EA-6B24-4993-9CE0-F565757076DB}">
      <dgm:prSet/>
      <dgm:spPr/>
      <dgm:t>
        <a:bodyPr/>
        <a:lstStyle/>
        <a:p>
          <a:endParaRPr lang="en-US">
            <a:solidFill>
              <a:schemeClr val="tx1"/>
            </a:solidFill>
            <a:latin typeface="Bernard MT Condensed" pitchFamily="18" charset="0"/>
          </a:endParaRPr>
        </a:p>
      </dgm:t>
    </dgm:pt>
    <dgm:pt modelId="{3FB89E30-1264-42B3-AA52-8D851C66505D}" type="sibTrans" cxnId="{38DE15EA-6B24-4993-9CE0-F565757076DB}">
      <dgm:prSet/>
      <dgm:spPr/>
      <dgm:t>
        <a:bodyPr/>
        <a:lstStyle/>
        <a:p>
          <a:endParaRPr lang="en-US">
            <a:solidFill>
              <a:schemeClr val="tx1"/>
            </a:solidFill>
            <a:latin typeface="Bernard MT Condensed" pitchFamily="18" charset="0"/>
          </a:endParaRPr>
        </a:p>
      </dgm:t>
    </dgm:pt>
    <dgm:pt modelId="{0A7B15C4-CEF6-4B20-9401-56F762B992BC}">
      <dgm:prSet/>
      <dgm:spPr>
        <a:solidFill>
          <a:schemeClr val="accent6">
            <a:lumMod val="75000"/>
          </a:schemeClr>
        </a:solidFill>
        <a:ln>
          <a:solidFill>
            <a:schemeClr val="tx1"/>
          </a:solidFill>
        </a:ln>
      </dgm:spPr>
      <dgm:t>
        <a:bodyPr/>
        <a:lstStyle/>
        <a:p>
          <a:pPr rtl="0"/>
          <a:r>
            <a:rPr lang="en-US" dirty="0" err="1" smtClean="0">
              <a:solidFill>
                <a:schemeClr val="tx1"/>
              </a:solidFill>
              <a:latin typeface="Bernard MT Condensed" pitchFamily="18" charset="0"/>
            </a:rPr>
            <a:t>Tidak</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ada</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alasan</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untuk</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meninggalkan</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doa</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dan</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bermunajat</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kepada</a:t>
          </a:r>
          <a:r>
            <a:rPr lang="en-US" dirty="0" smtClean="0">
              <a:solidFill>
                <a:schemeClr val="tx1"/>
              </a:solidFill>
              <a:latin typeface="Bernard MT Condensed" pitchFamily="18" charset="0"/>
            </a:rPr>
            <a:t> Allah SWT </a:t>
          </a:r>
          <a:r>
            <a:rPr lang="en-US" dirty="0" err="1" smtClean="0">
              <a:solidFill>
                <a:schemeClr val="tx1"/>
              </a:solidFill>
              <a:latin typeface="Bernard MT Condensed" pitchFamily="18" charset="0"/>
            </a:rPr>
            <a:t>supaya</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memelihara</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dan</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mengembalikan</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keamanan</a:t>
          </a:r>
          <a:r>
            <a:rPr lang="en-US" dirty="0" smtClean="0">
              <a:solidFill>
                <a:schemeClr val="tx1"/>
              </a:solidFill>
              <a:latin typeface="Bernard MT Condensed" pitchFamily="18" charset="0"/>
            </a:rPr>
            <a:t> di </a:t>
          </a:r>
          <a:r>
            <a:rPr lang="en-US" dirty="0" err="1" smtClean="0">
              <a:solidFill>
                <a:schemeClr val="tx1"/>
              </a:solidFill>
              <a:latin typeface="Bernard MT Condensed" pitchFamily="18" charset="0"/>
            </a:rPr>
            <a:t>bumi</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Palestin</a:t>
          </a:r>
          <a:r>
            <a:rPr lang="en-US" dirty="0" smtClean="0">
              <a:solidFill>
                <a:schemeClr val="tx1"/>
              </a:solidFill>
              <a:latin typeface="Bernard MT Condensed" pitchFamily="18" charset="0"/>
            </a:rPr>
            <a:t>. </a:t>
          </a:r>
          <a:endParaRPr lang="en-US" dirty="0">
            <a:solidFill>
              <a:schemeClr val="tx1"/>
            </a:solidFill>
            <a:latin typeface="Bernard MT Condensed" pitchFamily="18" charset="0"/>
          </a:endParaRPr>
        </a:p>
      </dgm:t>
    </dgm:pt>
    <dgm:pt modelId="{8129D21D-CB58-4BC3-AEEB-B76E8B276B5B}" type="parTrans" cxnId="{B04A992F-BA4F-46D6-AAAA-3BA82A4BA5EB}">
      <dgm:prSet/>
      <dgm:spPr/>
      <dgm:t>
        <a:bodyPr/>
        <a:lstStyle/>
        <a:p>
          <a:endParaRPr lang="en-US">
            <a:solidFill>
              <a:schemeClr val="tx1"/>
            </a:solidFill>
            <a:latin typeface="Bernard MT Condensed" pitchFamily="18" charset="0"/>
          </a:endParaRPr>
        </a:p>
      </dgm:t>
    </dgm:pt>
    <dgm:pt modelId="{57ADD9B3-734D-4BA0-A3E5-04D8EAFE821B}" type="sibTrans" cxnId="{B04A992F-BA4F-46D6-AAAA-3BA82A4BA5EB}">
      <dgm:prSet/>
      <dgm:spPr/>
      <dgm:t>
        <a:bodyPr/>
        <a:lstStyle/>
        <a:p>
          <a:endParaRPr lang="en-US">
            <a:solidFill>
              <a:schemeClr val="tx1"/>
            </a:solidFill>
            <a:latin typeface="Bernard MT Condensed" pitchFamily="18" charset="0"/>
          </a:endParaRPr>
        </a:p>
      </dgm:t>
    </dgm:pt>
    <dgm:pt modelId="{EAEC6013-8255-4AC5-A1DA-6672DDBEB69A}">
      <dgm:prSet/>
      <dgm:spPr>
        <a:solidFill>
          <a:srgbClr val="FF0000"/>
        </a:solidFill>
      </dgm:spPr>
      <dgm:t>
        <a:bodyPr/>
        <a:lstStyle/>
        <a:p>
          <a:pPr rtl="0"/>
          <a:r>
            <a:rPr lang="en-US" dirty="0" err="1" smtClean="0">
              <a:solidFill>
                <a:schemeClr val="tx1"/>
              </a:solidFill>
              <a:latin typeface="Bernard MT Condensed" pitchFamily="18" charset="0"/>
            </a:rPr>
            <a:t>sumbangan</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dalam</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bentuk</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kewangan</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juga</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boleh</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disalurkan</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melalui</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badan-badan</a:t>
          </a:r>
          <a:r>
            <a:rPr lang="en-US" dirty="0" smtClean="0">
              <a:solidFill>
                <a:schemeClr val="tx1"/>
              </a:solidFill>
              <a:latin typeface="Bernard MT Condensed" pitchFamily="18" charset="0"/>
            </a:rPr>
            <a:t> yang </a:t>
          </a:r>
          <a:r>
            <a:rPr lang="en-US" dirty="0" err="1" smtClean="0">
              <a:solidFill>
                <a:schemeClr val="tx1"/>
              </a:solidFill>
              <a:latin typeface="Bernard MT Condensed" pitchFamily="18" charset="0"/>
            </a:rPr>
            <a:t>diiktiraf</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dan</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diakui</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kesahihannya</a:t>
          </a:r>
          <a:r>
            <a:rPr lang="en-US" dirty="0" smtClean="0">
              <a:solidFill>
                <a:schemeClr val="tx1"/>
              </a:solidFill>
              <a:latin typeface="Bernard MT Condensed" pitchFamily="18" charset="0"/>
            </a:rPr>
            <a:t>. </a:t>
          </a:r>
          <a:endParaRPr lang="en-US" dirty="0">
            <a:solidFill>
              <a:schemeClr val="tx1"/>
            </a:solidFill>
            <a:latin typeface="Bernard MT Condensed" pitchFamily="18" charset="0"/>
          </a:endParaRPr>
        </a:p>
      </dgm:t>
    </dgm:pt>
    <dgm:pt modelId="{7184EE65-95D6-49A3-B88F-B7F13CB8067E}" type="parTrans" cxnId="{71DFB7D5-0144-440F-BF88-6B68FA7F5283}">
      <dgm:prSet/>
      <dgm:spPr/>
      <dgm:t>
        <a:bodyPr/>
        <a:lstStyle/>
        <a:p>
          <a:endParaRPr lang="en-US">
            <a:solidFill>
              <a:schemeClr val="tx1"/>
            </a:solidFill>
            <a:latin typeface="Bernard MT Condensed" pitchFamily="18" charset="0"/>
          </a:endParaRPr>
        </a:p>
      </dgm:t>
    </dgm:pt>
    <dgm:pt modelId="{1535187A-196A-49FC-AEA2-630EAA7367EE}" type="sibTrans" cxnId="{71DFB7D5-0144-440F-BF88-6B68FA7F5283}">
      <dgm:prSet/>
      <dgm:spPr/>
      <dgm:t>
        <a:bodyPr/>
        <a:lstStyle/>
        <a:p>
          <a:endParaRPr lang="en-US">
            <a:solidFill>
              <a:schemeClr val="tx1"/>
            </a:solidFill>
            <a:latin typeface="Bernard MT Condensed" pitchFamily="18" charset="0"/>
          </a:endParaRPr>
        </a:p>
      </dgm:t>
    </dgm:pt>
    <dgm:pt modelId="{BC58440F-D787-44BF-A86E-5DFCE4AB3731}" type="pres">
      <dgm:prSet presAssocID="{2814712F-057C-4158-B04C-A593C93CCD9F}" presName="Name0" presStyleCnt="0">
        <dgm:presLayoutVars>
          <dgm:dir/>
          <dgm:animLvl val="lvl"/>
          <dgm:resizeHandles val="exact"/>
        </dgm:presLayoutVars>
      </dgm:prSet>
      <dgm:spPr/>
      <dgm:t>
        <a:bodyPr/>
        <a:lstStyle/>
        <a:p>
          <a:endParaRPr lang="en-US"/>
        </a:p>
      </dgm:t>
    </dgm:pt>
    <dgm:pt modelId="{871678D1-9345-4F06-8717-03C9130AD3D0}" type="pres">
      <dgm:prSet presAssocID="{EAEC6013-8255-4AC5-A1DA-6672DDBEB69A}" presName="boxAndChildren" presStyleCnt="0"/>
      <dgm:spPr/>
    </dgm:pt>
    <dgm:pt modelId="{1A9E10A6-68C6-4AE9-BB1B-1567DE001463}" type="pres">
      <dgm:prSet presAssocID="{EAEC6013-8255-4AC5-A1DA-6672DDBEB69A}" presName="parentTextBox" presStyleLbl="node1" presStyleIdx="0" presStyleCnt="5"/>
      <dgm:spPr/>
      <dgm:t>
        <a:bodyPr/>
        <a:lstStyle/>
        <a:p>
          <a:endParaRPr lang="en-US"/>
        </a:p>
      </dgm:t>
    </dgm:pt>
    <dgm:pt modelId="{37C85E64-4FC7-405C-B3C2-55775945DDEB}" type="pres">
      <dgm:prSet presAssocID="{57ADD9B3-734D-4BA0-A3E5-04D8EAFE821B}" presName="sp" presStyleCnt="0"/>
      <dgm:spPr/>
    </dgm:pt>
    <dgm:pt modelId="{9A930AB1-E525-4FBB-B0C9-77B5D8A4F603}" type="pres">
      <dgm:prSet presAssocID="{0A7B15C4-CEF6-4B20-9401-56F762B992BC}" presName="arrowAndChildren" presStyleCnt="0"/>
      <dgm:spPr/>
    </dgm:pt>
    <dgm:pt modelId="{43E8C76D-B5F6-4614-A2C1-B7B8E52A1EB3}" type="pres">
      <dgm:prSet presAssocID="{0A7B15C4-CEF6-4B20-9401-56F762B992BC}" presName="parentTextArrow" presStyleLbl="node1" presStyleIdx="1" presStyleCnt="5"/>
      <dgm:spPr/>
      <dgm:t>
        <a:bodyPr/>
        <a:lstStyle/>
        <a:p>
          <a:endParaRPr lang="en-US"/>
        </a:p>
      </dgm:t>
    </dgm:pt>
    <dgm:pt modelId="{13AEA9BB-C1FE-4EF2-AF69-3C1C03D162D7}" type="pres">
      <dgm:prSet presAssocID="{3FB89E30-1264-42B3-AA52-8D851C66505D}" presName="sp" presStyleCnt="0"/>
      <dgm:spPr/>
    </dgm:pt>
    <dgm:pt modelId="{8D9BBF16-B82E-4485-BCAB-C53FB5FF36DE}" type="pres">
      <dgm:prSet presAssocID="{F7E379A7-8FA2-4CAA-8E0B-77525DD07F35}" presName="arrowAndChildren" presStyleCnt="0"/>
      <dgm:spPr/>
    </dgm:pt>
    <dgm:pt modelId="{473D4462-60D3-4029-AF10-6EDF0D20D175}" type="pres">
      <dgm:prSet presAssocID="{F7E379A7-8FA2-4CAA-8E0B-77525DD07F35}" presName="parentTextArrow" presStyleLbl="node1" presStyleIdx="2" presStyleCnt="5"/>
      <dgm:spPr/>
      <dgm:t>
        <a:bodyPr/>
        <a:lstStyle/>
        <a:p>
          <a:endParaRPr lang="en-US"/>
        </a:p>
      </dgm:t>
    </dgm:pt>
    <dgm:pt modelId="{A1BF2A3B-6CBC-4FC3-8954-F555C1F687D0}" type="pres">
      <dgm:prSet presAssocID="{42F3B951-99B9-4D53-BC29-39D0C05238D6}" presName="sp" presStyleCnt="0"/>
      <dgm:spPr/>
    </dgm:pt>
    <dgm:pt modelId="{8836643D-19FF-4F53-B395-62B1A1389784}" type="pres">
      <dgm:prSet presAssocID="{1B89D08B-F7E7-44E6-AEDA-CBAD6445A2BD}" presName="arrowAndChildren" presStyleCnt="0"/>
      <dgm:spPr/>
    </dgm:pt>
    <dgm:pt modelId="{B1D17F13-B4B5-44A5-8CB9-5E0D3D314F39}" type="pres">
      <dgm:prSet presAssocID="{1B89D08B-F7E7-44E6-AEDA-CBAD6445A2BD}" presName="parentTextArrow" presStyleLbl="node1" presStyleIdx="3" presStyleCnt="5"/>
      <dgm:spPr/>
      <dgm:t>
        <a:bodyPr/>
        <a:lstStyle/>
        <a:p>
          <a:endParaRPr lang="en-US"/>
        </a:p>
      </dgm:t>
    </dgm:pt>
    <dgm:pt modelId="{F8CB331D-B7F6-4D5A-AD89-4C408F0A4BEE}" type="pres">
      <dgm:prSet presAssocID="{BE738DD2-EE16-4DA8-951B-B586FD3EC116}" presName="sp" presStyleCnt="0"/>
      <dgm:spPr/>
    </dgm:pt>
    <dgm:pt modelId="{DFB6E453-4011-4A03-8399-A47DA9D9002C}" type="pres">
      <dgm:prSet presAssocID="{62A296E3-AF3F-40F5-9A0A-81F80448DC6F}" presName="arrowAndChildren" presStyleCnt="0"/>
      <dgm:spPr/>
    </dgm:pt>
    <dgm:pt modelId="{A19C40C6-82E1-4281-9B9D-6EC1B5B8328D}" type="pres">
      <dgm:prSet presAssocID="{62A296E3-AF3F-40F5-9A0A-81F80448DC6F}" presName="parentTextArrow" presStyleLbl="node1" presStyleIdx="4" presStyleCnt="5"/>
      <dgm:spPr/>
      <dgm:t>
        <a:bodyPr/>
        <a:lstStyle/>
        <a:p>
          <a:endParaRPr lang="en-US"/>
        </a:p>
      </dgm:t>
    </dgm:pt>
  </dgm:ptLst>
  <dgm:cxnLst>
    <dgm:cxn modelId="{B04A992F-BA4F-46D6-AAAA-3BA82A4BA5EB}" srcId="{2814712F-057C-4158-B04C-A593C93CCD9F}" destId="{0A7B15C4-CEF6-4B20-9401-56F762B992BC}" srcOrd="3" destOrd="0" parTransId="{8129D21D-CB58-4BC3-AEEB-B76E8B276B5B}" sibTransId="{57ADD9B3-734D-4BA0-A3E5-04D8EAFE821B}"/>
    <dgm:cxn modelId="{A929C7AD-513C-4A15-A3A8-9AA29C2146A9}" srcId="{2814712F-057C-4158-B04C-A593C93CCD9F}" destId="{1B89D08B-F7E7-44E6-AEDA-CBAD6445A2BD}" srcOrd="1" destOrd="0" parTransId="{113C86AD-357D-4D00-B952-C2FE48A76B0F}" sibTransId="{42F3B951-99B9-4D53-BC29-39D0C05238D6}"/>
    <dgm:cxn modelId="{7776ED0F-E748-4DBA-B8F9-0168D5D05C5E}" type="presOf" srcId="{EAEC6013-8255-4AC5-A1DA-6672DDBEB69A}" destId="{1A9E10A6-68C6-4AE9-BB1B-1567DE001463}" srcOrd="0" destOrd="0" presId="urn:microsoft.com/office/officeart/2005/8/layout/process4"/>
    <dgm:cxn modelId="{71DFB7D5-0144-440F-BF88-6B68FA7F5283}" srcId="{2814712F-057C-4158-B04C-A593C93CCD9F}" destId="{EAEC6013-8255-4AC5-A1DA-6672DDBEB69A}" srcOrd="4" destOrd="0" parTransId="{7184EE65-95D6-49A3-B88F-B7F13CB8067E}" sibTransId="{1535187A-196A-49FC-AEA2-630EAA7367EE}"/>
    <dgm:cxn modelId="{5970A04C-9BB4-4BB2-B618-4C9D5CC129CF}" type="presOf" srcId="{1B89D08B-F7E7-44E6-AEDA-CBAD6445A2BD}" destId="{B1D17F13-B4B5-44A5-8CB9-5E0D3D314F39}" srcOrd="0" destOrd="0" presId="urn:microsoft.com/office/officeart/2005/8/layout/process4"/>
    <dgm:cxn modelId="{7B1CAC1B-E9A8-4767-B129-218002F4F069}" type="presOf" srcId="{62A296E3-AF3F-40F5-9A0A-81F80448DC6F}" destId="{A19C40C6-82E1-4281-9B9D-6EC1B5B8328D}" srcOrd="0" destOrd="0" presId="urn:microsoft.com/office/officeart/2005/8/layout/process4"/>
    <dgm:cxn modelId="{5B88798E-AE82-4388-ABDA-134F9702FA15}" type="presOf" srcId="{0A7B15C4-CEF6-4B20-9401-56F762B992BC}" destId="{43E8C76D-B5F6-4614-A2C1-B7B8E52A1EB3}" srcOrd="0" destOrd="0" presId="urn:microsoft.com/office/officeart/2005/8/layout/process4"/>
    <dgm:cxn modelId="{38DE15EA-6B24-4993-9CE0-F565757076DB}" srcId="{2814712F-057C-4158-B04C-A593C93CCD9F}" destId="{F7E379A7-8FA2-4CAA-8E0B-77525DD07F35}" srcOrd="2" destOrd="0" parTransId="{C9D08704-2702-4ADF-9BD6-3ACBED1827A0}" sibTransId="{3FB89E30-1264-42B3-AA52-8D851C66505D}"/>
    <dgm:cxn modelId="{B87B85F6-16AD-4802-8CA1-3119F302C8DC}" srcId="{2814712F-057C-4158-B04C-A593C93CCD9F}" destId="{62A296E3-AF3F-40F5-9A0A-81F80448DC6F}" srcOrd="0" destOrd="0" parTransId="{8DFAE634-BEE3-4E68-BDED-88CECFC73571}" sibTransId="{BE738DD2-EE16-4DA8-951B-B586FD3EC116}"/>
    <dgm:cxn modelId="{895A93FA-3925-4AFE-BDB2-19F0E41AE2F9}" type="presOf" srcId="{F7E379A7-8FA2-4CAA-8E0B-77525DD07F35}" destId="{473D4462-60D3-4029-AF10-6EDF0D20D175}" srcOrd="0" destOrd="0" presId="urn:microsoft.com/office/officeart/2005/8/layout/process4"/>
    <dgm:cxn modelId="{C22A8B6F-DA87-47D5-B5C8-EB2C0C40513D}" type="presOf" srcId="{2814712F-057C-4158-B04C-A593C93CCD9F}" destId="{BC58440F-D787-44BF-A86E-5DFCE4AB3731}" srcOrd="0" destOrd="0" presId="urn:microsoft.com/office/officeart/2005/8/layout/process4"/>
    <dgm:cxn modelId="{A64152A8-8064-4369-9CC8-07FC0BF59326}" type="presParOf" srcId="{BC58440F-D787-44BF-A86E-5DFCE4AB3731}" destId="{871678D1-9345-4F06-8717-03C9130AD3D0}" srcOrd="0" destOrd="0" presId="urn:microsoft.com/office/officeart/2005/8/layout/process4"/>
    <dgm:cxn modelId="{956D86CE-CDB3-418F-A028-F763BD20A96C}" type="presParOf" srcId="{871678D1-9345-4F06-8717-03C9130AD3D0}" destId="{1A9E10A6-68C6-4AE9-BB1B-1567DE001463}" srcOrd="0" destOrd="0" presId="urn:microsoft.com/office/officeart/2005/8/layout/process4"/>
    <dgm:cxn modelId="{46B6B4E9-98FD-4C6B-94F1-2694EE095904}" type="presParOf" srcId="{BC58440F-D787-44BF-A86E-5DFCE4AB3731}" destId="{37C85E64-4FC7-405C-B3C2-55775945DDEB}" srcOrd="1" destOrd="0" presId="urn:microsoft.com/office/officeart/2005/8/layout/process4"/>
    <dgm:cxn modelId="{A09A6341-47F9-45D4-A151-745AD898BF5F}" type="presParOf" srcId="{BC58440F-D787-44BF-A86E-5DFCE4AB3731}" destId="{9A930AB1-E525-4FBB-B0C9-77B5D8A4F603}" srcOrd="2" destOrd="0" presId="urn:microsoft.com/office/officeart/2005/8/layout/process4"/>
    <dgm:cxn modelId="{CD62D731-72CF-4BB8-A4C5-5526484A1544}" type="presParOf" srcId="{9A930AB1-E525-4FBB-B0C9-77B5D8A4F603}" destId="{43E8C76D-B5F6-4614-A2C1-B7B8E52A1EB3}" srcOrd="0" destOrd="0" presId="urn:microsoft.com/office/officeart/2005/8/layout/process4"/>
    <dgm:cxn modelId="{72F9EB3B-076D-4AF2-8100-52C59A60BF1D}" type="presParOf" srcId="{BC58440F-D787-44BF-A86E-5DFCE4AB3731}" destId="{13AEA9BB-C1FE-4EF2-AF69-3C1C03D162D7}" srcOrd="3" destOrd="0" presId="urn:microsoft.com/office/officeart/2005/8/layout/process4"/>
    <dgm:cxn modelId="{04DE8917-3CC7-4FD5-9822-3B7196F6EE8B}" type="presParOf" srcId="{BC58440F-D787-44BF-A86E-5DFCE4AB3731}" destId="{8D9BBF16-B82E-4485-BCAB-C53FB5FF36DE}" srcOrd="4" destOrd="0" presId="urn:microsoft.com/office/officeart/2005/8/layout/process4"/>
    <dgm:cxn modelId="{7956DB81-C5FD-40C9-872F-83933CEC8880}" type="presParOf" srcId="{8D9BBF16-B82E-4485-BCAB-C53FB5FF36DE}" destId="{473D4462-60D3-4029-AF10-6EDF0D20D175}" srcOrd="0" destOrd="0" presId="urn:microsoft.com/office/officeart/2005/8/layout/process4"/>
    <dgm:cxn modelId="{4472D90F-A058-4ADD-B8EC-E6031055D617}" type="presParOf" srcId="{BC58440F-D787-44BF-A86E-5DFCE4AB3731}" destId="{A1BF2A3B-6CBC-4FC3-8954-F555C1F687D0}" srcOrd="5" destOrd="0" presId="urn:microsoft.com/office/officeart/2005/8/layout/process4"/>
    <dgm:cxn modelId="{0C056609-A313-436E-A05F-F1F0BC17297B}" type="presParOf" srcId="{BC58440F-D787-44BF-A86E-5DFCE4AB3731}" destId="{8836643D-19FF-4F53-B395-62B1A1389784}" srcOrd="6" destOrd="0" presId="urn:microsoft.com/office/officeart/2005/8/layout/process4"/>
    <dgm:cxn modelId="{BD51402C-9F5A-4A40-BB8F-4C249D8F5AD9}" type="presParOf" srcId="{8836643D-19FF-4F53-B395-62B1A1389784}" destId="{B1D17F13-B4B5-44A5-8CB9-5E0D3D314F39}" srcOrd="0" destOrd="0" presId="urn:microsoft.com/office/officeart/2005/8/layout/process4"/>
    <dgm:cxn modelId="{CABDDA16-1562-4FC8-A1FD-ACF25BA7BA34}" type="presParOf" srcId="{BC58440F-D787-44BF-A86E-5DFCE4AB3731}" destId="{F8CB331D-B7F6-4D5A-AD89-4C408F0A4BEE}" srcOrd="7" destOrd="0" presId="urn:microsoft.com/office/officeart/2005/8/layout/process4"/>
    <dgm:cxn modelId="{3F794283-F6D6-411D-A05C-B24C8DB32F7B}" type="presParOf" srcId="{BC58440F-D787-44BF-A86E-5DFCE4AB3731}" destId="{DFB6E453-4011-4A03-8399-A47DA9D9002C}" srcOrd="8" destOrd="0" presId="urn:microsoft.com/office/officeart/2005/8/layout/process4"/>
    <dgm:cxn modelId="{53CFEF41-3B57-4EEB-9070-3ED51BCD648C}" type="presParOf" srcId="{DFB6E453-4011-4A03-8399-A47DA9D9002C}" destId="{A19C40C6-82E1-4281-9B9D-6EC1B5B8328D}" srcOrd="0" destOrd="0" presId="urn:microsoft.com/office/officeart/2005/8/layout/process4"/>
  </dgm:cxnLst>
  <dgm:bg/>
  <dgm:whole>
    <a:ln>
      <a:solidFill>
        <a:schemeClr val="tx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687737D-E873-4A9F-B2BC-5E15F34E2121}" type="doc">
      <dgm:prSet loTypeId="urn:microsoft.com/office/officeart/2008/layout/VerticalCurvedList" loCatId="list" qsTypeId="urn:microsoft.com/office/officeart/2005/8/quickstyle/simple1" qsCatId="simple" csTypeId="urn:microsoft.com/office/officeart/2005/8/colors/colorful2" csCatId="colorful"/>
      <dgm:spPr/>
      <dgm:t>
        <a:bodyPr/>
        <a:lstStyle/>
        <a:p>
          <a:endParaRPr lang="en-US"/>
        </a:p>
      </dgm:t>
    </dgm:pt>
    <dgm:pt modelId="{338766B7-4880-4BF5-9233-072B0F4F0466}">
      <dgm:prSet/>
      <dgm:spPr/>
      <dgm:t>
        <a:bodyPr/>
        <a:lstStyle/>
        <a:p>
          <a:pPr rtl="0"/>
          <a:r>
            <a:rPr lang="en-US" dirty="0" err="1" smtClean="0">
              <a:solidFill>
                <a:schemeClr val="tx1"/>
              </a:solidFill>
              <a:latin typeface="Bernard MT Condensed" pitchFamily="18" charset="0"/>
            </a:rPr>
            <a:t>wajib</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bagi</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seluruh</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umat</a:t>
          </a:r>
          <a:r>
            <a:rPr lang="en-US" dirty="0" smtClean="0">
              <a:solidFill>
                <a:schemeClr val="tx1"/>
              </a:solidFill>
              <a:latin typeface="Bernard MT Condensed" pitchFamily="18" charset="0"/>
            </a:rPr>
            <a:t> Islam </a:t>
          </a:r>
          <a:r>
            <a:rPr lang="en-US" dirty="0" err="1" smtClean="0">
              <a:solidFill>
                <a:schemeClr val="tx1"/>
              </a:solidFill>
              <a:latin typeface="Bernard MT Condensed" pitchFamily="18" charset="0"/>
            </a:rPr>
            <a:t>dan</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pemerintahnya</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mengembalikan</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bumi</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tersebut</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Palestin</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kepada</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umat</a:t>
          </a:r>
          <a:r>
            <a:rPr lang="en-US" dirty="0" smtClean="0">
              <a:solidFill>
                <a:schemeClr val="tx1"/>
              </a:solidFill>
              <a:latin typeface="Bernard MT Condensed" pitchFamily="18" charset="0"/>
            </a:rPr>
            <a:t> Islam </a:t>
          </a:r>
          <a:r>
            <a:rPr lang="en-US" dirty="0" err="1" smtClean="0">
              <a:solidFill>
                <a:schemeClr val="tx1"/>
              </a:solidFill>
              <a:latin typeface="Bernard MT Condensed" pitchFamily="18" charset="0"/>
            </a:rPr>
            <a:t>dan</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memelihara</a:t>
          </a:r>
          <a:r>
            <a:rPr lang="en-US" dirty="0" smtClean="0">
              <a:solidFill>
                <a:schemeClr val="tx1"/>
              </a:solidFill>
              <a:latin typeface="Bernard MT Condensed" pitchFamily="18" charset="0"/>
            </a:rPr>
            <a:t> Masjid al-Aqsa </a:t>
          </a:r>
          <a:r>
            <a:rPr lang="en-US" dirty="0" err="1" smtClean="0">
              <a:solidFill>
                <a:schemeClr val="tx1"/>
              </a:solidFill>
              <a:latin typeface="Bernard MT Condensed" pitchFamily="18" charset="0"/>
            </a:rPr>
            <a:t>daripada</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najis</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Yahudi</a:t>
          </a:r>
          <a:r>
            <a:rPr lang="en-US" dirty="0" smtClean="0">
              <a:solidFill>
                <a:schemeClr val="tx1"/>
              </a:solidFill>
              <a:latin typeface="Bernard MT Condensed" pitchFamily="18" charset="0"/>
            </a:rPr>
            <a:t> yang </a:t>
          </a:r>
          <a:r>
            <a:rPr lang="en-US" dirty="0" err="1" smtClean="0">
              <a:solidFill>
                <a:schemeClr val="tx1"/>
              </a:solidFill>
              <a:latin typeface="Bernard MT Condensed" pitchFamily="18" charset="0"/>
            </a:rPr>
            <a:t>menjajah</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bumi</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tersebut</a:t>
          </a:r>
          <a:r>
            <a:rPr lang="en-US" dirty="0" smtClean="0">
              <a:solidFill>
                <a:schemeClr val="tx1"/>
              </a:solidFill>
              <a:latin typeface="Bernard MT Condensed" pitchFamily="18" charset="0"/>
            </a:rPr>
            <a:t>. </a:t>
          </a:r>
          <a:endParaRPr lang="en-US" dirty="0">
            <a:solidFill>
              <a:schemeClr val="tx1"/>
            </a:solidFill>
            <a:latin typeface="Bernard MT Condensed" pitchFamily="18" charset="0"/>
          </a:endParaRPr>
        </a:p>
      </dgm:t>
    </dgm:pt>
    <dgm:pt modelId="{11E8069E-FB45-4C1D-B52E-1288B9C47A84}" type="parTrans" cxnId="{1082E1B7-262F-4158-ABE9-AC66A91E53C8}">
      <dgm:prSet/>
      <dgm:spPr/>
      <dgm:t>
        <a:bodyPr/>
        <a:lstStyle/>
        <a:p>
          <a:endParaRPr lang="en-US">
            <a:solidFill>
              <a:schemeClr val="tx1"/>
            </a:solidFill>
            <a:latin typeface="Bernard MT Condensed" pitchFamily="18" charset="0"/>
          </a:endParaRPr>
        </a:p>
      </dgm:t>
    </dgm:pt>
    <dgm:pt modelId="{DF406340-7FBC-46AC-A454-8C7D24A1D431}" type="sibTrans" cxnId="{1082E1B7-262F-4158-ABE9-AC66A91E53C8}">
      <dgm:prSet/>
      <dgm:spPr/>
      <dgm:t>
        <a:bodyPr/>
        <a:lstStyle/>
        <a:p>
          <a:endParaRPr lang="en-US">
            <a:solidFill>
              <a:schemeClr val="tx1"/>
            </a:solidFill>
            <a:latin typeface="Bernard MT Condensed" pitchFamily="18" charset="0"/>
          </a:endParaRPr>
        </a:p>
      </dgm:t>
    </dgm:pt>
    <dgm:pt modelId="{533FB3D0-C0C0-4F04-B1D7-5C8EBCA48549}">
      <dgm:prSet/>
      <dgm:spPr/>
      <dgm:t>
        <a:bodyPr/>
        <a:lstStyle/>
        <a:p>
          <a:pPr rtl="0"/>
          <a:r>
            <a:rPr lang="en-US" smtClean="0">
              <a:solidFill>
                <a:schemeClr val="tx1"/>
              </a:solidFill>
              <a:latin typeface="Bernard MT Condensed" pitchFamily="18" charset="0"/>
            </a:rPr>
            <a:t>wajib bersatu mempertahankan kesucian agama Islam dengan meninggalkan perselisihan dan perbalahan yang selama ini menjadi duri dalam daging kepada umat Islam. </a:t>
          </a:r>
          <a:endParaRPr lang="en-US">
            <a:solidFill>
              <a:schemeClr val="tx1"/>
            </a:solidFill>
            <a:latin typeface="Bernard MT Condensed" pitchFamily="18" charset="0"/>
          </a:endParaRPr>
        </a:p>
      </dgm:t>
    </dgm:pt>
    <dgm:pt modelId="{D830F116-435F-4394-AD43-66B7449BA58F}" type="parTrans" cxnId="{4061579C-37E8-4D5A-B665-9A72300A6FEC}">
      <dgm:prSet/>
      <dgm:spPr/>
      <dgm:t>
        <a:bodyPr/>
        <a:lstStyle/>
        <a:p>
          <a:endParaRPr lang="en-US">
            <a:solidFill>
              <a:schemeClr val="tx1"/>
            </a:solidFill>
            <a:latin typeface="Bernard MT Condensed" pitchFamily="18" charset="0"/>
          </a:endParaRPr>
        </a:p>
      </dgm:t>
    </dgm:pt>
    <dgm:pt modelId="{F8FA8800-5027-40E3-AB36-5C76C7B6A2FF}" type="sibTrans" cxnId="{4061579C-37E8-4D5A-B665-9A72300A6FEC}">
      <dgm:prSet/>
      <dgm:spPr/>
      <dgm:t>
        <a:bodyPr/>
        <a:lstStyle/>
        <a:p>
          <a:endParaRPr lang="en-US">
            <a:solidFill>
              <a:schemeClr val="tx1"/>
            </a:solidFill>
            <a:latin typeface="Bernard MT Condensed" pitchFamily="18" charset="0"/>
          </a:endParaRPr>
        </a:p>
      </dgm:t>
    </dgm:pt>
    <dgm:pt modelId="{1638AD0A-2DF6-4DF9-BAB4-80B30B55644C}">
      <dgm:prSet/>
      <dgm:spPr/>
      <dgm:t>
        <a:bodyPr/>
        <a:lstStyle/>
        <a:p>
          <a:pPr rtl="0"/>
          <a:r>
            <a:rPr lang="en-US" smtClean="0">
              <a:solidFill>
                <a:schemeClr val="tx1"/>
              </a:solidFill>
              <a:latin typeface="Bernard MT Condensed" pitchFamily="18" charset="0"/>
            </a:rPr>
            <a:t>melaksanakan setiap amanah yang telah dipertanggungjawabkan bagi memastikan keredhaan dan pertolongan Allah SWT. </a:t>
          </a:r>
          <a:endParaRPr lang="en-US">
            <a:solidFill>
              <a:schemeClr val="tx1"/>
            </a:solidFill>
            <a:latin typeface="Bernard MT Condensed" pitchFamily="18" charset="0"/>
          </a:endParaRPr>
        </a:p>
      </dgm:t>
    </dgm:pt>
    <dgm:pt modelId="{8E770485-C3B9-4FA5-A9A5-774E4619D188}" type="parTrans" cxnId="{A26CD279-116D-4CB9-A1C7-DCA9346FD073}">
      <dgm:prSet/>
      <dgm:spPr/>
      <dgm:t>
        <a:bodyPr/>
        <a:lstStyle/>
        <a:p>
          <a:endParaRPr lang="en-US">
            <a:solidFill>
              <a:schemeClr val="tx1"/>
            </a:solidFill>
            <a:latin typeface="Bernard MT Condensed" pitchFamily="18" charset="0"/>
          </a:endParaRPr>
        </a:p>
      </dgm:t>
    </dgm:pt>
    <dgm:pt modelId="{2F765C16-BA70-41DD-8E4B-8FE01E426D09}" type="sibTrans" cxnId="{A26CD279-116D-4CB9-A1C7-DCA9346FD073}">
      <dgm:prSet/>
      <dgm:spPr/>
      <dgm:t>
        <a:bodyPr/>
        <a:lstStyle/>
        <a:p>
          <a:endParaRPr lang="en-US">
            <a:solidFill>
              <a:schemeClr val="tx1"/>
            </a:solidFill>
            <a:latin typeface="Bernard MT Condensed" pitchFamily="18" charset="0"/>
          </a:endParaRPr>
        </a:p>
      </dgm:t>
    </dgm:pt>
    <dgm:pt modelId="{E5E65345-8D63-4A88-A329-D3C89002FDAE}" type="pres">
      <dgm:prSet presAssocID="{D687737D-E873-4A9F-B2BC-5E15F34E2121}" presName="Name0" presStyleCnt="0">
        <dgm:presLayoutVars>
          <dgm:chMax val="7"/>
          <dgm:chPref val="7"/>
          <dgm:dir/>
        </dgm:presLayoutVars>
      </dgm:prSet>
      <dgm:spPr/>
      <dgm:t>
        <a:bodyPr/>
        <a:lstStyle/>
        <a:p>
          <a:endParaRPr lang="en-US"/>
        </a:p>
      </dgm:t>
    </dgm:pt>
    <dgm:pt modelId="{5AB9BE5B-D400-4534-BA75-E5A45B0AC551}" type="pres">
      <dgm:prSet presAssocID="{D687737D-E873-4A9F-B2BC-5E15F34E2121}" presName="Name1" presStyleCnt="0"/>
      <dgm:spPr/>
    </dgm:pt>
    <dgm:pt modelId="{3B43827F-090A-4D99-BCD4-40F0BA3630A9}" type="pres">
      <dgm:prSet presAssocID="{D687737D-E873-4A9F-B2BC-5E15F34E2121}" presName="cycle" presStyleCnt="0"/>
      <dgm:spPr/>
    </dgm:pt>
    <dgm:pt modelId="{EE9026BE-F2B1-4ACB-8567-8F2E757AF716}" type="pres">
      <dgm:prSet presAssocID="{D687737D-E873-4A9F-B2BC-5E15F34E2121}" presName="srcNode" presStyleLbl="node1" presStyleIdx="0" presStyleCnt="3"/>
      <dgm:spPr/>
    </dgm:pt>
    <dgm:pt modelId="{C30CE850-3B5F-456F-BB32-3E82BC96A3B2}" type="pres">
      <dgm:prSet presAssocID="{D687737D-E873-4A9F-B2BC-5E15F34E2121}" presName="conn" presStyleLbl="parChTrans1D2" presStyleIdx="0" presStyleCnt="1"/>
      <dgm:spPr/>
      <dgm:t>
        <a:bodyPr/>
        <a:lstStyle/>
        <a:p>
          <a:endParaRPr lang="en-US"/>
        </a:p>
      </dgm:t>
    </dgm:pt>
    <dgm:pt modelId="{DB979752-72CC-47DD-B7D1-979422CCE131}" type="pres">
      <dgm:prSet presAssocID="{D687737D-E873-4A9F-B2BC-5E15F34E2121}" presName="extraNode" presStyleLbl="node1" presStyleIdx="0" presStyleCnt="3"/>
      <dgm:spPr/>
    </dgm:pt>
    <dgm:pt modelId="{A1DDBCEA-A806-4B6A-8B25-8D2C28577DC1}" type="pres">
      <dgm:prSet presAssocID="{D687737D-E873-4A9F-B2BC-5E15F34E2121}" presName="dstNode" presStyleLbl="node1" presStyleIdx="0" presStyleCnt="3"/>
      <dgm:spPr/>
    </dgm:pt>
    <dgm:pt modelId="{3F9316ED-68A6-4C03-BC59-43C8A4989A4E}" type="pres">
      <dgm:prSet presAssocID="{338766B7-4880-4BF5-9233-072B0F4F0466}" presName="text_1" presStyleLbl="node1" presStyleIdx="0" presStyleCnt="3">
        <dgm:presLayoutVars>
          <dgm:bulletEnabled val="1"/>
        </dgm:presLayoutVars>
      </dgm:prSet>
      <dgm:spPr/>
      <dgm:t>
        <a:bodyPr/>
        <a:lstStyle/>
        <a:p>
          <a:endParaRPr lang="en-US"/>
        </a:p>
      </dgm:t>
    </dgm:pt>
    <dgm:pt modelId="{8F82A6FB-5CD1-4A2A-A630-6CECAB3E353B}" type="pres">
      <dgm:prSet presAssocID="{338766B7-4880-4BF5-9233-072B0F4F0466}" presName="accent_1" presStyleCnt="0"/>
      <dgm:spPr/>
    </dgm:pt>
    <dgm:pt modelId="{F9BD689F-388D-470B-ACAE-9CB313AE3A00}" type="pres">
      <dgm:prSet presAssocID="{338766B7-4880-4BF5-9233-072B0F4F0466}" presName="accentRepeatNode" presStyleLbl="solidFgAcc1" presStyleIdx="0" presStyleCnt="3"/>
      <dgm:spPr/>
    </dgm:pt>
    <dgm:pt modelId="{EC7C12D3-C4BF-4E34-8DB1-AC84C1F12B9B}" type="pres">
      <dgm:prSet presAssocID="{533FB3D0-C0C0-4F04-B1D7-5C8EBCA48549}" presName="text_2" presStyleLbl="node1" presStyleIdx="1" presStyleCnt="3">
        <dgm:presLayoutVars>
          <dgm:bulletEnabled val="1"/>
        </dgm:presLayoutVars>
      </dgm:prSet>
      <dgm:spPr/>
      <dgm:t>
        <a:bodyPr/>
        <a:lstStyle/>
        <a:p>
          <a:endParaRPr lang="en-US"/>
        </a:p>
      </dgm:t>
    </dgm:pt>
    <dgm:pt modelId="{FD618838-AAFB-4D23-8664-E75DA3DA76D8}" type="pres">
      <dgm:prSet presAssocID="{533FB3D0-C0C0-4F04-B1D7-5C8EBCA48549}" presName="accent_2" presStyleCnt="0"/>
      <dgm:spPr/>
    </dgm:pt>
    <dgm:pt modelId="{6D9FF7CF-F686-41DB-8134-AA8899C72BC8}" type="pres">
      <dgm:prSet presAssocID="{533FB3D0-C0C0-4F04-B1D7-5C8EBCA48549}" presName="accentRepeatNode" presStyleLbl="solidFgAcc1" presStyleIdx="1" presStyleCnt="3"/>
      <dgm:spPr/>
    </dgm:pt>
    <dgm:pt modelId="{98D35D2B-E196-46CE-978F-C3D47EA25061}" type="pres">
      <dgm:prSet presAssocID="{1638AD0A-2DF6-4DF9-BAB4-80B30B55644C}" presName="text_3" presStyleLbl="node1" presStyleIdx="2" presStyleCnt="3">
        <dgm:presLayoutVars>
          <dgm:bulletEnabled val="1"/>
        </dgm:presLayoutVars>
      </dgm:prSet>
      <dgm:spPr/>
      <dgm:t>
        <a:bodyPr/>
        <a:lstStyle/>
        <a:p>
          <a:endParaRPr lang="en-US"/>
        </a:p>
      </dgm:t>
    </dgm:pt>
    <dgm:pt modelId="{DF1F50A5-08FD-4CCD-93D5-49C66E05F776}" type="pres">
      <dgm:prSet presAssocID="{1638AD0A-2DF6-4DF9-BAB4-80B30B55644C}" presName="accent_3" presStyleCnt="0"/>
      <dgm:spPr/>
    </dgm:pt>
    <dgm:pt modelId="{65C4D171-8AE8-4B83-9B41-696932B326AB}" type="pres">
      <dgm:prSet presAssocID="{1638AD0A-2DF6-4DF9-BAB4-80B30B55644C}" presName="accentRepeatNode" presStyleLbl="solidFgAcc1" presStyleIdx="2" presStyleCnt="3"/>
      <dgm:spPr/>
    </dgm:pt>
  </dgm:ptLst>
  <dgm:cxnLst>
    <dgm:cxn modelId="{A56E8835-2752-477A-8B84-9360C95EFE6E}" type="presOf" srcId="{D687737D-E873-4A9F-B2BC-5E15F34E2121}" destId="{E5E65345-8D63-4A88-A329-D3C89002FDAE}" srcOrd="0" destOrd="0" presId="urn:microsoft.com/office/officeart/2008/layout/VerticalCurvedList"/>
    <dgm:cxn modelId="{4061579C-37E8-4D5A-B665-9A72300A6FEC}" srcId="{D687737D-E873-4A9F-B2BC-5E15F34E2121}" destId="{533FB3D0-C0C0-4F04-B1D7-5C8EBCA48549}" srcOrd="1" destOrd="0" parTransId="{D830F116-435F-4394-AD43-66B7449BA58F}" sibTransId="{F8FA8800-5027-40E3-AB36-5C76C7B6A2FF}"/>
    <dgm:cxn modelId="{1082E1B7-262F-4158-ABE9-AC66A91E53C8}" srcId="{D687737D-E873-4A9F-B2BC-5E15F34E2121}" destId="{338766B7-4880-4BF5-9233-072B0F4F0466}" srcOrd="0" destOrd="0" parTransId="{11E8069E-FB45-4C1D-B52E-1288B9C47A84}" sibTransId="{DF406340-7FBC-46AC-A454-8C7D24A1D431}"/>
    <dgm:cxn modelId="{9A0AC7ED-7386-4C9B-A5D2-9A4A0CC41971}" type="presOf" srcId="{338766B7-4880-4BF5-9233-072B0F4F0466}" destId="{3F9316ED-68A6-4C03-BC59-43C8A4989A4E}" srcOrd="0" destOrd="0" presId="urn:microsoft.com/office/officeart/2008/layout/VerticalCurvedList"/>
    <dgm:cxn modelId="{A26CD279-116D-4CB9-A1C7-DCA9346FD073}" srcId="{D687737D-E873-4A9F-B2BC-5E15F34E2121}" destId="{1638AD0A-2DF6-4DF9-BAB4-80B30B55644C}" srcOrd="2" destOrd="0" parTransId="{8E770485-C3B9-4FA5-A9A5-774E4619D188}" sibTransId="{2F765C16-BA70-41DD-8E4B-8FE01E426D09}"/>
    <dgm:cxn modelId="{A9D721DC-2684-43A9-8CCE-CCCD2B3EF50F}" type="presOf" srcId="{1638AD0A-2DF6-4DF9-BAB4-80B30B55644C}" destId="{98D35D2B-E196-46CE-978F-C3D47EA25061}" srcOrd="0" destOrd="0" presId="urn:microsoft.com/office/officeart/2008/layout/VerticalCurvedList"/>
    <dgm:cxn modelId="{CCCC3583-B638-4059-AF2B-27F727F66B32}" type="presOf" srcId="{533FB3D0-C0C0-4F04-B1D7-5C8EBCA48549}" destId="{EC7C12D3-C4BF-4E34-8DB1-AC84C1F12B9B}" srcOrd="0" destOrd="0" presId="urn:microsoft.com/office/officeart/2008/layout/VerticalCurvedList"/>
    <dgm:cxn modelId="{0E0EB6F9-541C-4FC1-8523-2CB3192432E1}" type="presOf" srcId="{DF406340-7FBC-46AC-A454-8C7D24A1D431}" destId="{C30CE850-3B5F-456F-BB32-3E82BC96A3B2}" srcOrd="0" destOrd="0" presId="urn:microsoft.com/office/officeart/2008/layout/VerticalCurvedList"/>
    <dgm:cxn modelId="{78AD6555-6A43-4E62-8B2E-4675C2272C04}" type="presParOf" srcId="{E5E65345-8D63-4A88-A329-D3C89002FDAE}" destId="{5AB9BE5B-D400-4534-BA75-E5A45B0AC551}" srcOrd="0" destOrd="0" presId="urn:microsoft.com/office/officeart/2008/layout/VerticalCurvedList"/>
    <dgm:cxn modelId="{4341A7A1-C91D-4101-AE7F-3620FE5D5430}" type="presParOf" srcId="{5AB9BE5B-D400-4534-BA75-E5A45B0AC551}" destId="{3B43827F-090A-4D99-BCD4-40F0BA3630A9}" srcOrd="0" destOrd="0" presId="urn:microsoft.com/office/officeart/2008/layout/VerticalCurvedList"/>
    <dgm:cxn modelId="{D775B1BE-7B9C-498D-A5EB-11597681739A}" type="presParOf" srcId="{3B43827F-090A-4D99-BCD4-40F0BA3630A9}" destId="{EE9026BE-F2B1-4ACB-8567-8F2E757AF716}" srcOrd="0" destOrd="0" presId="urn:microsoft.com/office/officeart/2008/layout/VerticalCurvedList"/>
    <dgm:cxn modelId="{AA8C3990-37EF-49AB-B0B1-D18375E3DCCE}" type="presParOf" srcId="{3B43827F-090A-4D99-BCD4-40F0BA3630A9}" destId="{C30CE850-3B5F-456F-BB32-3E82BC96A3B2}" srcOrd="1" destOrd="0" presId="urn:microsoft.com/office/officeart/2008/layout/VerticalCurvedList"/>
    <dgm:cxn modelId="{9875AE12-9BE6-4540-9206-9223C4367C6C}" type="presParOf" srcId="{3B43827F-090A-4D99-BCD4-40F0BA3630A9}" destId="{DB979752-72CC-47DD-B7D1-979422CCE131}" srcOrd="2" destOrd="0" presId="urn:microsoft.com/office/officeart/2008/layout/VerticalCurvedList"/>
    <dgm:cxn modelId="{BD977F55-D4D7-4478-BEEC-2A52DF260C7A}" type="presParOf" srcId="{3B43827F-090A-4D99-BCD4-40F0BA3630A9}" destId="{A1DDBCEA-A806-4B6A-8B25-8D2C28577DC1}" srcOrd="3" destOrd="0" presId="urn:microsoft.com/office/officeart/2008/layout/VerticalCurvedList"/>
    <dgm:cxn modelId="{B1987BCC-CD4C-4097-B16F-5AEABD78F71E}" type="presParOf" srcId="{5AB9BE5B-D400-4534-BA75-E5A45B0AC551}" destId="{3F9316ED-68A6-4C03-BC59-43C8A4989A4E}" srcOrd="1" destOrd="0" presId="urn:microsoft.com/office/officeart/2008/layout/VerticalCurvedList"/>
    <dgm:cxn modelId="{263551DA-EE5D-4008-BADC-97E1554BF263}" type="presParOf" srcId="{5AB9BE5B-D400-4534-BA75-E5A45B0AC551}" destId="{8F82A6FB-5CD1-4A2A-A630-6CECAB3E353B}" srcOrd="2" destOrd="0" presId="urn:microsoft.com/office/officeart/2008/layout/VerticalCurvedList"/>
    <dgm:cxn modelId="{BCA6EA3D-1FBC-417B-BF03-7C552051946E}" type="presParOf" srcId="{8F82A6FB-5CD1-4A2A-A630-6CECAB3E353B}" destId="{F9BD689F-388D-470B-ACAE-9CB313AE3A00}" srcOrd="0" destOrd="0" presId="urn:microsoft.com/office/officeart/2008/layout/VerticalCurvedList"/>
    <dgm:cxn modelId="{58233927-3D53-4F49-AE36-C767F9CEAD9A}" type="presParOf" srcId="{5AB9BE5B-D400-4534-BA75-E5A45B0AC551}" destId="{EC7C12D3-C4BF-4E34-8DB1-AC84C1F12B9B}" srcOrd="3" destOrd="0" presId="urn:microsoft.com/office/officeart/2008/layout/VerticalCurvedList"/>
    <dgm:cxn modelId="{0A6B9A13-3D4D-4305-AEE2-17B1B62CF592}" type="presParOf" srcId="{5AB9BE5B-D400-4534-BA75-E5A45B0AC551}" destId="{FD618838-AAFB-4D23-8664-E75DA3DA76D8}" srcOrd="4" destOrd="0" presId="urn:microsoft.com/office/officeart/2008/layout/VerticalCurvedList"/>
    <dgm:cxn modelId="{83B4200C-2CBE-4D32-8050-3DC16323580C}" type="presParOf" srcId="{FD618838-AAFB-4D23-8664-E75DA3DA76D8}" destId="{6D9FF7CF-F686-41DB-8134-AA8899C72BC8}" srcOrd="0" destOrd="0" presId="urn:microsoft.com/office/officeart/2008/layout/VerticalCurvedList"/>
    <dgm:cxn modelId="{5EB76209-D568-48A1-8C96-C634EA65572E}" type="presParOf" srcId="{5AB9BE5B-D400-4534-BA75-E5A45B0AC551}" destId="{98D35D2B-E196-46CE-978F-C3D47EA25061}" srcOrd="5" destOrd="0" presId="urn:microsoft.com/office/officeart/2008/layout/VerticalCurvedList"/>
    <dgm:cxn modelId="{70D833B3-DDF5-4F98-9B04-C73326717446}" type="presParOf" srcId="{5AB9BE5B-D400-4534-BA75-E5A45B0AC551}" destId="{DF1F50A5-08FD-4CCD-93D5-49C66E05F776}" srcOrd="6" destOrd="0" presId="urn:microsoft.com/office/officeart/2008/layout/VerticalCurvedList"/>
    <dgm:cxn modelId="{168BFBE8-64EF-4A93-B872-219B6D403205}" type="presParOf" srcId="{DF1F50A5-08FD-4CCD-93D5-49C66E05F776}" destId="{65C4D171-8AE8-4B83-9B41-696932B326A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C15CC87-A44D-4FC7-9370-7A35883E2B49}"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en-US"/>
        </a:p>
      </dgm:t>
    </dgm:pt>
    <dgm:pt modelId="{D86AA7A3-A1B5-4278-94B1-B1F680485B01}">
      <dgm:prSet/>
      <dgm:spPr/>
      <dgm:t>
        <a:bodyPr/>
        <a:lstStyle/>
        <a:p>
          <a:pPr algn="ctr" rtl="0"/>
          <a:r>
            <a:rPr lang="en-US" dirty="0" err="1" smtClean="0">
              <a:solidFill>
                <a:schemeClr val="tx1"/>
              </a:solidFill>
              <a:latin typeface="Bernard MT Condensed" pitchFamily="18" charset="0"/>
            </a:rPr>
            <a:t>Terbaru</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tindakan</a:t>
          </a:r>
          <a:r>
            <a:rPr lang="en-US" dirty="0" smtClean="0">
              <a:solidFill>
                <a:schemeClr val="tx1"/>
              </a:solidFill>
              <a:latin typeface="Bernard MT Condensed" pitchFamily="18" charset="0"/>
            </a:rPr>
            <a:t> Donald Trump </a:t>
          </a:r>
          <a:r>
            <a:rPr lang="en-US" dirty="0" err="1" smtClean="0">
              <a:solidFill>
                <a:schemeClr val="tx1"/>
              </a:solidFill>
              <a:latin typeface="Bernard MT Condensed" pitchFamily="18" charset="0"/>
            </a:rPr>
            <a:t>mengisytiharkan</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Baitul</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Maqdis</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sebagai</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ibu</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negara</a:t>
          </a:r>
          <a:r>
            <a:rPr lang="en-US" dirty="0" smtClean="0">
              <a:solidFill>
                <a:schemeClr val="tx1"/>
              </a:solidFill>
              <a:latin typeface="Bernard MT Condensed" pitchFamily="18" charset="0"/>
            </a:rPr>
            <a:t> Israel </a:t>
          </a:r>
          <a:r>
            <a:rPr lang="en-US" dirty="0" err="1" smtClean="0">
              <a:solidFill>
                <a:schemeClr val="tx1"/>
              </a:solidFill>
              <a:latin typeface="Bernard MT Condensed" pitchFamily="18" charset="0"/>
            </a:rPr>
            <a:t>disifatkan</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sebagai</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mencabar</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kesabaran</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umat</a:t>
          </a:r>
          <a:r>
            <a:rPr lang="en-US" dirty="0" smtClean="0">
              <a:solidFill>
                <a:schemeClr val="tx1"/>
              </a:solidFill>
              <a:latin typeface="Bernard MT Condensed" pitchFamily="18" charset="0"/>
            </a:rPr>
            <a:t> Islam </a:t>
          </a:r>
          <a:r>
            <a:rPr lang="en-US" dirty="0" err="1" smtClean="0">
              <a:solidFill>
                <a:schemeClr val="tx1"/>
              </a:solidFill>
              <a:latin typeface="Bernard MT Condensed" pitchFamily="18" charset="0"/>
            </a:rPr>
            <a:t>dan</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mencemarkan</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kesucian</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bumi</a:t>
          </a:r>
          <a:r>
            <a:rPr lang="en-US" dirty="0" smtClean="0">
              <a:solidFill>
                <a:schemeClr val="tx1"/>
              </a:solidFill>
              <a:latin typeface="Bernard MT Condensed" pitchFamily="18" charset="0"/>
            </a:rPr>
            <a:t> al-Quds. </a:t>
          </a:r>
          <a:endParaRPr lang="en-US" dirty="0">
            <a:solidFill>
              <a:schemeClr val="tx1"/>
            </a:solidFill>
            <a:latin typeface="Bernard MT Condensed" pitchFamily="18" charset="0"/>
          </a:endParaRPr>
        </a:p>
      </dgm:t>
    </dgm:pt>
    <dgm:pt modelId="{03E484A5-D0C4-48E2-BB1B-CDB534066A90}" type="parTrans" cxnId="{C3A8D60A-34CF-49FD-A2BB-8B44B6974D07}">
      <dgm:prSet/>
      <dgm:spPr/>
      <dgm:t>
        <a:bodyPr/>
        <a:lstStyle/>
        <a:p>
          <a:pPr algn="ctr"/>
          <a:endParaRPr lang="en-US">
            <a:latin typeface="Bernard MT Condensed" pitchFamily="18" charset="0"/>
          </a:endParaRPr>
        </a:p>
      </dgm:t>
    </dgm:pt>
    <dgm:pt modelId="{389D337E-EDDD-43B5-B3C9-8D18D2F9492C}" type="sibTrans" cxnId="{C3A8D60A-34CF-49FD-A2BB-8B44B6974D07}">
      <dgm:prSet/>
      <dgm:spPr/>
      <dgm:t>
        <a:bodyPr/>
        <a:lstStyle/>
        <a:p>
          <a:pPr algn="ctr"/>
          <a:endParaRPr lang="en-US">
            <a:latin typeface="Bernard MT Condensed" pitchFamily="18" charset="0"/>
          </a:endParaRPr>
        </a:p>
      </dgm:t>
    </dgm:pt>
    <dgm:pt modelId="{DA8D6CE6-DB56-4035-8ED1-B307991D3EE2}">
      <dgm:prSet/>
      <dgm:spPr/>
      <dgm:t>
        <a:bodyPr/>
        <a:lstStyle/>
        <a:p>
          <a:pPr algn="ctr" rtl="0"/>
          <a:r>
            <a:rPr lang="en-US" dirty="0" err="1" smtClean="0">
              <a:solidFill>
                <a:srgbClr val="00FF00"/>
              </a:solidFill>
              <a:latin typeface="Bernard MT Condensed" pitchFamily="18" charset="0"/>
            </a:rPr>
            <a:t>Keberanian</a:t>
          </a:r>
          <a:r>
            <a:rPr lang="en-US" dirty="0" smtClean="0">
              <a:solidFill>
                <a:srgbClr val="00FF00"/>
              </a:solidFill>
              <a:latin typeface="Bernard MT Condensed" pitchFamily="18" charset="0"/>
            </a:rPr>
            <a:t> Trump </a:t>
          </a:r>
          <a:r>
            <a:rPr lang="en-US" dirty="0" err="1" smtClean="0">
              <a:solidFill>
                <a:srgbClr val="00FF00"/>
              </a:solidFill>
              <a:latin typeface="Bernard MT Condensed" pitchFamily="18" charset="0"/>
            </a:rPr>
            <a:t>disusuli</a:t>
          </a:r>
          <a:r>
            <a:rPr lang="en-US" dirty="0" smtClean="0">
              <a:solidFill>
                <a:srgbClr val="00FF00"/>
              </a:solidFill>
              <a:latin typeface="Bernard MT Condensed" pitchFamily="18" charset="0"/>
            </a:rPr>
            <a:t> </a:t>
          </a:r>
          <a:r>
            <a:rPr lang="en-US" dirty="0" err="1" smtClean="0">
              <a:solidFill>
                <a:srgbClr val="00FF00"/>
              </a:solidFill>
              <a:latin typeface="Bernard MT Condensed" pitchFamily="18" charset="0"/>
            </a:rPr>
            <a:t>selepas</a:t>
          </a:r>
          <a:r>
            <a:rPr lang="en-US" dirty="0" smtClean="0">
              <a:solidFill>
                <a:srgbClr val="00FF00"/>
              </a:solidFill>
              <a:latin typeface="Bernard MT Condensed" pitchFamily="18" charset="0"/>
            </a:rPr>
            <a:t> </a:t>
          </a:r>
          <a:r>
            <a:rPr lang="en-US" dirty="0" err="1" smtClean="0">
              <a:solidFill>
                <a:srgbClr val="00FF00"/>
              </a:solidFill>
              <a:latin typeface="Bernard MT Condensed" pitchFamily="18" charset="0"/>
            </a:rPr>
            <a:t>kejayaan</a:t>
          </a:r>
          <a:r>
            <a:rPr lang="en-US" dirty="0" smtClean="0">
              <a:solidFill>
                <a:srgbClr val="00FF00"/>
              </a:solidFill>
              <a:latin typeface="Bernard MT Condensed" pitchFamily="18" charset="0"/>
            </a:rPr>
            <a:t> </a:t>
          </a:r>
          <a:r>
            <a:rPr lang="en-US" dirty="0" err="1" smtClean="0">
              <a:solidFill>
                <a:srgbClr val="00FF00"/>
              </a:solidFill>
              <a:latin typeface="Bernard MT Condensed" pitchFamily="18" charset="0"/>
            </a:rPr>
            <a:t>Amerika-Zionis</a:t>
          </a:r>
          <a:r>
            <a:rPr lang="en-US" dirty="0" smtClean="0">
              <a:solidFill>
                <a:srgbClr val="00FF00"/>
              </a:solidFill>
              <a:latin typeface="Bernard MT Condensed" pitchFamily="18" charset="0"/>
            </a:rPr>
            <a:t> </a:t>
          </a:r>
          <a:r>
            <a:rPr lang="en-US" dirty="0" err="1" smtClean="0">
              <a:solidFill>
                <a:srgbClr val="00FF00"/>
              </a:solidFill>
              <a:latin typeface="Bernard MT Condensed" pitchFamily="18" charset="0"/>
            </a:rPr>
            <a:t>mencampuri</a:t>
          </a:r>
          <a:r>
            <a:rPr lang="en-US" dirty="0" smtClean="0">
              <a:solidFill>
                <a:srgbClr val="00FF00"/>
              </a:solidFill>
              <a:latin typeface="Bernard MT Condensed" pitchFamily="18" charset="0"/>
            </a:rPr>
            <a:t> </a:t>
          </a:r>
          <a:r>
            <a:rPr lang="en-US" dirty="0" err="1" smtClean="0">
              <a:solidFill>
                <a:srgbClr val="00FF00"/>
              </a:solidFill>
              <a:latin typeface="Bernard MT Condensed" pitchFamily="18" charset="0"/>
            </a:rPr>
            <a:t>urusan</a:t>
          </a:r>
          <a:r>
            <a:rPr lang="en-US" dirty="0" smtClean="0">
              <a:solidFill>
                <a:srgbClr val="00FF00"/>
              </a:solidFill>
              <a:latin typeface="Bernard MT Condensed" pitchFamily="18" charset="0"/>
            </a:rPr>
            <a:t> </a:t>
          </a:r>
          <a:r>
            <a:rPr lang="en-US" dirty="0" err="1" smtClean="0">
              <a:solidFill>
                <a:srgbClr val="00FF00"/>
              </a:solidFill>
              <a:latin typeface="Bernard MT Condensed" pitchFamily="18" charset="0"/>
            </a:rPr>
            <a:t>negara-negara</a:t>
          </a:r>
          <a:r>
            <a:rPr lang="en-US" dirty="0" smtClean="0">
              <a:solidFill>
                <a:srgbClr val="00FF00"/>
              </a:solidFill>
              <a:latin typeface="Bernard MT Condensed" pitchFamily="18" charset="0"/>
            </a:rPr>
            <a:t> Arab </a:t>
          </a:r>
          <a:r>
            <a:rPr lang="en-US" dirty="0" err="1" smtClean="0">
              <a:solidFill>
                <a:srgbClr val="00FF00"/>
              </a:solidFill>
              <a:latin typeface="Bernard MT Condensed" pitchFamily="18" charset="0"/>
            </a:rPr>
            <a:t>khususnya</a:t>
          </a:r>
          <a:r>
            <a:rPr lang="en-US" dirty="0" smtClean="0">
              <a:solidFill>
                <a:srgbClr val="00FF00"/>
              </a:solidFill>
              <a:latin typeface="Bernard MT Condensed" pitchFamily="18" charset="0"/>
            </a:rPr>
            <a:t> </a:t>
          </a:r>
          <a:r>
            <a:rPr lang="en-US" dirty="0" err="1" smtClean="0">
              <a:solidFill>
                <a:srgbClr val="00FF00"/>
              </a:solidFill>
              <a:latin typeface="Bernard MT Condensed" pitchFamily="18" charset="0"/>
            </a:rPr>
            <a:t>kejayaannya</a:t>
          </a:r>
          <a:r>
            <a:rPr lang="en-US" dirty="0" smtClean="0">
              <a:solidFill>
                <a:srgbClr val="00FF00"/>
              </a:solidFill>
              <a:latin typeface="Bernard MT Condensed" pitchFamily="18" charset="0"/>
            </a:rPr>
            <a:t> </a:t>
          </a:r>
          <a:r>
            <a:rPr lang="en-US" dirty="0" err="1" smtClean="0">
              <a:solidFill>
                <a:srgbClr val="00FF00"/>
              </a:solidFill>
              <a:latin typeface="Bernard MT Condensed" pitchFamily="18" charset="0"/>
            </a:rPr>
            <a:t>mengikat</a:t>
          </a:r>
          <a:r>
            <a:rPr lang="en-US" dirty="0" smtClean="0">
              <a:solidFill>
                <a:srgbClr val="00FF00"/>
              </a:solidFill>
              <a:latin typeface="Bernard MT Condensed" pitchFamily="18" charset="0"/>
            </a:rPr>
            <a:t> Arab Saudi </a:t>
          </a:r>
          <a:r>
            <a:rPr lang="en-US" dirty="0" err="1" smtClean="0">
              <a:solidFill>
                <a:srgbClr val="00FF00"/>
              </a:solidFill>
              <a:latin typeface="Bernard MT Condensed" pitchFamily="18" charset="0"/>
            </a:rPr>
            <a:t>sebagai</a:t>
          </a:r>
          <a:r>
            <a:rPr lang="en-US" dirty="0" smtClean="0">
              <a:solidFill>
                <a:srgbClr val="00FF00"/>
              </a:solidFill>
              <a:latin typeface="Bernard MT Condensed" pitchFamily="18" charset="0"/>
            </a:rPr>
            <a:t> </a:t>
          </a:r>
          <a:r>
            <a:rPr lang="en-US" dirty="0" err="1" smtClean="0">
              <a:solidFill>
                <a:srgbClr val="00FF00"/>
              </a:solidFill>
              <a:latin typeface="Bernard MT Condensed" pitchFamily="18" charset="0"/>
            </a:rPr>
            <a:t>rakan</a:t>
          </a:r>
          <a:r>
            <a:rPr lang="en-US" dirty="0" smtClean="0">
              <a:solidFill>
                <a:srgbClr val="00FF00"/>
              </a:solidFill>
              <a:latin typeface="Bernard MT Condensed" pitchFamily="18" charset="0"/>
            </a:rPr>
            <a:t> </a:t>
          </a:r>
          <a:r>
            <a:rPr lang="en-US" dirty="0" err="1" smtClean="0">
              <a:solidFill>
                <a:srgbClr val="00FF00"/>
              </a:solidFill>
              <a:latin typeface="Bernard MT Condensed" pitchFamily="18" charset="0"/>
            </a:rPr>
            <a:t>karibnya</a:t>
          </a:r>
          <a:r>
            <a:rPr lang="en-US" dirty="0" smtClean="0">
              <a:solidFill>
                <a:srgbClr val="00FF00"/>
              </a:solidFill>
              <a:latin typeface="Bernard MT Condensed" pitchFamily="18" charset="0"/>
            </a:rPr>
            <a:t>, </a:t>
          </a:r>
          <a:r>
            <a:rPr lang="en-US" dirty="0" err="1" smtClean="0">
              <a:solidFill>
                <a:srgbClr val="00FF00"/>
              </a:solidFill>
              <a:latin typeface="Bernard MT Condensed" pitchFamily="18" charset="0"/>
            </a:rPr>
            <a:t>melalui</a:t>
          </a:r>
          <a:r>
            <a:rPr lang="en-US" dirty="0" smtClean="0">
              <a:solidFill>
                <a:srgbClr val="00FF00"/>
              </a:solidFill>
              <a:latin typeface="Bernard MT Condensed" pitchFamily="18" charset="0"/>
            </a:rPr>
            <a:t> </a:t>
          </a:r>
          <a:r>
            <a:rPr lang="en-US" dirty="0" err="1" smtClean="0">
              <a:solidFill>
                <a:srgbClr val="00FF00"/>
              </a:solidFill>
              <a:latin typeface="Bernard MT Condensed" pitchFamily="18" charset="0"/>
            </a:rPr>
            <a:t>strategi</a:t>
          </a:r>
          <a:r>
            <a:rPr lang="en-US" dirty="0" smtClean="0">
              <a:solidFill>
                <a:srgbClr val="00FF00"/>
              </a:solidFill>
              <a:latin typeface="Bernard MT Condensed" pitchFamily="18" charset="0"/>
            </a:rPr>
            <a:t> </a:t>
          </a:r>
          <a:r>
            <a:rPr lang="en-US" dirty="0" err="1" smtClean="0">
              <a:solidFill>
                <a:srgbClr val="00FF00"/>
              </a:solidFill>
              <a:latin typeface="Bernard MT Condensed" pitchFamily="18" charset="0"/>
            </a:rPr>
            <a:t>mengapi-apikan</a:t>
          </a:r>
          <a:r>
            <a:rPr lang="en-US" dirty="0" smtClean="0">
              <a:solidFill>
                <a:srgbClr val="00FF00"/>
              </a:solidFill>
              <a:latin typeface="Bernard MT Condensed" pitchFamily="18" charset="0"/>
            </a:rPr>
            <a:t> </a:t>
          </a:r>
          <a:r>
            <a:rPr lang="en-US" dirty="0" err="1" smtClean="0">
              <a:solidFill>
                <a:srgbClr val="00FF00"/>
              </a:solidFill>
              <a:latin typeface="Bernard MT Condensed" pitchFamily="18" charset="0"/>
            </a:rPr>
            <a:t>semangat</a:t>
          </a:r>
          <a:r>
            <a:rPr lang="en-US" dirty="0" smtClean="0">
              <a:solidFill>
                <a:srgbClr val="00FF00"/>
              </a:solidFill>
              <a:latin typeface="Bernard MT Condensed" pitchFamily="18" charset="0"/>
            </a:rPr>
            <a:t> </a:t>
          </a:r>
          <a:r>
            <a:rPr lang="en-US" dirty="0" err="1" smtClean="0">
              <a:solidFill>
                <a:srgbClr val="00FF00"/>
              </a:solidFill>
              <a:latin typeface="Bernard MT Condensed" pitchFamily="18" charset="0"/>
            </a:rPr>
            <a:t>perkauman</a:t>
          </a:r>
          <a:r>
            <a:rPr lang="en-US" dirty="0" smtClean="0">
              <a:solidFill>
                <a:srgbClr val="00FF00"/>
              </a:solidFill>
              <a:latin typeface="Bernard MT Condensed" pitchFamily="18" charset="0"/>
            </a:rPr>
            <a:t> </a:t>
          </a:r>
          <a:r>
            <a:rPr lang="en-US" dirty="0" err="1" smtClean="0">
              <a:solidFill>
                <a:srgbClr val="00FF00"/>
              </a:solidFill>
              <a:latin typeface="Bernard MT Condensed" pitchFamily="18" charset="0"/>
            </a:rPr>
            <a:t>dan</a:t>
          </a:r>
          <a:r>
            <a:rPr lang="en-US" dirty="0" smtClean="0">
              <a:solidFill>
                <a:srgbClr val="00FF00"/>
              </a:solidFill>
              <a:latin typeface="Bernard MT Condensed" pitchFamily="18" charset="0"/>
            </a:rPr>
            <a:t> </a:t>
          </a:r>
          <a:r>
            <a:rPr lang="en-US" dirty="0" err="1" smtClean="0">
              <a:solidFill>
                <a:srgbClr val="00FF00"/>
              </a:solidFill>
              <a:latin typeface="Bernard MT Condensed" pitchFamily="18" charset="0"/>
            </a:rPr>
            <a:t>mazhab</a:t>
          </a:r>
          <a:r>
            <a:rPr lang="en-US" dirty="0" smtClean="0">
              <a:solidFill>
                <a:srgbClr val="00FF00"/>
              </a:solidFill>
              <a:latin typeface="Bernard MT Condensed" pitchFamily="18" charset="0"/>
            </a:rPr>
            <a:t> </a:t>
          </a:r>
          <a:r>
            <a:rPr lang="en-US" dirty="0" err="1" smtClean="0">
              <a:solidFill>
                <a:srgbClr val="00FF00"/>
              </a:solidFill>
              <a:latin typeface="Bernard MT Condensed" pitchFamily="18" charset="0"/>
            </a:rPr>
            <a:t>sehingga</a:t>
          </a:r>
          <a:r>
            <a:rPr lang="en-US" dirty="0" smtClean="0">
              <a:solidFill>
                <a:srgbClr val="00FF00"/>
              </a:solidFill>
              <a:latin typeface="Bernard MT Condensed" pitchFamily="18" charset="0"/>
            </a:rPr>
            <a:t> </a:t>
          </a:r>
          <a:r>
            <a:rPr lang="en-US" dirty="0" err="1" smtClean="0">
              <a:solidFill>
                <a:srgbClr val="00FF00"/>
              </a:solidFill>
              <a:latin typeface="Bernard MT Condensed" pitchFamily="18" charset="0"/>
            </a:rPr>
            <a:t>berjaya</a:t>
          </a:r>
          <a:r>
            <a:rPr lang="en-US" dirty="0" smtClean="0">
              <a:solidFill>
                <a:srgbClr val="00FF00"/>
              </a:solidFill>
              <a:latin typeface="Bernard MT Condensed" pitchFamily="18" charset="0"/>
            </a:rPr>
            <a:t> </a:t>
          </a:r>
          <a:r>
            <a:rPr lang="en-US" dirty="0" err="1" smtClean="0">
              <a:solidFill>
                <a:srgbClr val="00FF00"/>
              </a:solidFill>
              <a:latin typeface="Bernard MT Condensed" pitchFamily="18" charset="0"/>
            </a:rPr>
            <a:t>menimbulkan</a:t>
          </a:r>
          <a:r>
            <a:rPr lang="en-US" dirty="0" smtClean="0">
              <a:solidFill>
                <a:srgbClr val="00FF00"/>
              </a:solidFill>
              <a:latin typeface="Bernard MT Condensed" pitchFamily="18" charset="0"/>
            </a:rPr>
            <a:t> </a:t>
          </a:r>
          <a:r>
            <a:rPr lang="en-US" dirty="0" err="1" smtClean="0">
              <a:solidFill>
                <a:srgbClr val="00FF00"/>
              </a:solidFill>
              <a:latin typeface="Bernard MT Condensed" pitchFamily="18" charset="0"/>
            </a:rPr>
            <a:t>kekacauan</a:t>
          </a:r>
          <a:r>
            <a:rPr lang="en-US" dirty="0" smtClean="0">
              <a:solidFill>
                <a:srgbClr val="00FF00"/>
              </a:solidFill>
              <a:latin typeface="Bernard MT Condensed" pitchFamily="18" charset="0"/>
            </a:rPr>
            <a:t> </a:t>
          </a:r>
          <a:r>
            <a:rPr lang="en-US" dirty="0" err="1" smtClean="0">
              <a:solidFill>
                <a:srgbClr val="00FF00"/>
              </a:solidFill>
              <a:latin typeface="Bernard MT Condensed" pitchFamily="18" charset="0"/>
            </a:rPr>
            <a:t>dan</a:t>
          </a:r>
          <a:r>
            <a:rPr lang="en-US" dirty="0" smtClean="0">
              <a:solidFill>
                <a:srgbClr val="00FF00"/>
              </a:solidFill>
              <a:latin typeface="Bernard MT Condensed" pitchFamily="18" charset="0"/>
            </a:rPr>
            <a:t> </a:t>
          </a:r>
          <a:r>
            <a:rPr lang="en-US" dirty="0" err="1" smtClean="0">
              <a:solidFill>
                <a:srgbClr val="00FF00"/>
              </a:solidFill>
              <a:latin typeface="Bernard MT Condensed" pitchFamily="18" charset="0"/>
            </a:rPr>
            <a:t>huru-hara</a:t>
          </a:r>
          <a:r>
            <a:rPr lang="en-US" dirty="0" smtClean="0">
              <a:solidFill>
                <a:srgbClr val="00FF00"/>
              </a:solidFill>
              <a:latin typeface="Bernard MT Condensed" pitchFamily="18" charset="0"/>
            </a:rPr>
            <a:t> di Asia Barat.</a:t>
          </a:r>
          <a:endParaRPr lang="en-US" dirty="0">
            <a:solidFill>
              <a:srgbClr val="00FF00"/>
            </a:solidFill>
            <a:latin typeface="Bernard MT Condensed" pitchFamily="18" charset="0"/>
          </a:endParaRPr>
        </a:p>
      </dgm:t>
    </dgm:pt>
    <dgm:pt modelId="{3A825D09-CD76-4328-9B55-E79264D084C6}" type="parTrans" cxnId="{70F5524F-DE73-40D5-999E-2339D0EB1273}">
      <dgm:prSet/>
      <dgm:spPr/>
      <dgm:t>
        <a:bodyPr/>
        <a:lstStyle/>
        <a:p>
          <a:pPr algn="ctr"/>
          <a:endParaRPr lang="en-US">
            <a:latin typeface="Bernard MT Condensed" pitchFamily="18" charset="0"/>
          </a:endParaRPr>
        </a:p>
      </dgm:t>
    </dgm:pt>
    <dgm:pt modelId="{9D00443D-CB19-45C1-A3B8-B38475FBA5DD}" type="sibTrans" cxnId="{70F5524F-DE73-40D5-999E-2339D0EB1273}">
      <dgm:prSet/>
      <dgm:spPr/>
      <dgm:t>
        <a:bodyPr/>
        <a:lstStyle/>
        <a:p>
          <a:pPr algn="ctr"/>
          <a:endParaRPr lang="en-US">
            <a:latin typeface="Bernard MT Condensed" pitchFamily="18" charset="0"/>
          </a:endParaRPr>
        </a:p>
      </dgm:t>
    </dgm:pt>
    <dgm:pt modelId="{C5FBA484-84C5-4801-930E-A1F0A86FC353}">
      <dgm:prSet/>
      <dgm:spPr/>
      <dgm:t>
        <a:bodyPr/>
        <a:lstStyle/>
        <a:p>
          <a:pPr algn="ctr" rtl="0"/>
          <a:r>
            <a:rPr lang="en-US" smtClean="0">
              <a:solidFill>
                <a:srgbClr val="A50021"/>
              </a:solidFill>
              <a:latin typeface="Bernard MT Condensed" pitchFamily="18" charset="0"/>
            </a:rPr>
            <a:t>Situasi ini lagi membenarkan rahsia pemetaan dunia baru yang sedang berjalan supaya negara-negara Islam disibukkan dengan peperangan sesama sendiri sehingga mengabaikan perjuangan pembebasan Palestin dan Baitul Maqdis.</a:t>
          </a:r>
          <a:endParaRPr lang="en-US">
            <a:solidFill>
              <a:srgbClr val="A50021"/>
            </a:solidFill>
            <a:latin typeface="Bernard MT Condensed" pitchFamily="18" charset="0"/>
          </a:endParaRPr>
        </a:p>
      </dgm:t>
    </dgm:pt>
    <dgm:pt modelId="{59FC221E-7C1B-431F-BBAA-8DD316D5A3F8}" type="parTrans" cxnId="{CADE4D22-E44C-4522-9ECC-48425D1BC8E6}">
      <dgm:prSet/>
      <dgm:spPr/>
      <dgm:t>
        <a:bodyPr/>
        <a:lstStyle/>
        <a:p>
          <a:pPr algn="ctr"/>
          <a:endParaRPr lang="en-US">
            <a:latin typeface="Bernard MT Condensed" pitchFamily="18" charset="0"/>
          </a:endParaRPr>
        </a:p>
      </dgm:t>
    </dgm:pt>
    <dgm:pt modelId="{063FC74C-FCF5-4C3C-A68F-3CC06E4DC86B}" type="sibTrans" cxnId="{CADE4D22-E44C-4522-9ECC-48425D1BC8E6}">
      <dgm:prSet/>
      <dgm:spPr/>
      <dgm:t>
        <a:bodyPr/>
        <a:lstStyle/>
        <a:p>
          <a:pPr algn="ctr"/>
          <a:endParaRPr lang="en-US">
            <a:latin typeface="Bernard MT Condensed" pitchFamily="18" charset="0"/>
          </a:endParaRPr>
        </a:p>
      </dgm:t>
    </dgm:pt>
    <dgm:pt modelId="{2773B114-5124-4183-818F-D0AFDDAED0A3}" type="pres">
      <dgm:prSet presAssocID="{2C15CC87-A44D-4FC7-9370-7A35883E2B49}" presName="linear" presStyleCnt="0">
        <dgm:presLayoutVars>
          <dgm:animLvl val="lvl"/>
          <dgm:resizeHandles val="exact"/>
        </dgm:presLayoutVars>
      </dgm:prSet>
      <dgm:spPr/>
      <dgm:t>
        <a:bodyPr/>
        <a:lstStyle/>
        <a:p>
          <a:endParaRPr lang="en-US"/>
        </a:p>
      </dgm:t>
    </dgm:pt>
    <dgm:pt modelId="{B326D149-C20F-4E42-A6EE-4A4948E51332}" type="pres">
      <dgm:prSet presAssocID="{D86AA7A3-A1B5-4278-94B1-B1F680485B01}" presName="parentText" presStyleLbl="node1" presStyleIdx="0" presStyleCnt="3">
        <dgm:presLayoutVars>
          <dgm:chMax val="0"/>
          <dgm:bulletEnabled val="1"/>
        </dgm:presLayoutVars>
      </dgm:prSet>
      <dgm:spPr/>
      <dgm:t>
        <a:bodyPr/>
        <a:lstStyle/>
        <a:p>
          <a:endParaRPr lang="en-US"/>
        </a:p>
      </dgm:t>
    </dgm:pt>
    <dgm:pt modelId="{E867D9F2-4A33-4D26-87DD-17500F3A9A19}" type="pres">
      <dgm:prSet presAssocID="{389D337E-EDDD-43B5-B3C9-8D18D2F9492C}" presName="spacer" presStyleCnt="0"/>
      <dgm:spPr/>
      <dgm:t>
        <a:bodyPr/>
        <a:lstStyle/>
        <a:p>
          <a:endParaRPr lang="en-US"/>
        </a:p>
      </dgm:t>
    </dgm:pt>
    <dgm:pt modelId="{582A0C6B-B42E-4DCB-913D-509B6AE60ECF}" type="pres">
      <dgm:prSet presAssocID="{DA8D6CE6-DB56-4035-8ED1-B307991D3EE2}" presName="parentText" presStyleLbl="node1" presStyleIdx="1" presStyleCnt="3">
        <dgm:presLayoutVars>
          <dgm:chMax val="0"/>
          <dgm:bulletEnabled val="1"/>
        </dgm:presLayoutVars>
      </dgm:prSet>
      <dgm:spPr/>
      <dgm:t>
        <a:bodyPr/>
        <a:lstStyle/>
        <a:p>
          <a:endParaRPr lang="en-US"/>
        </a:p>
      </dgm:t>
    </dgm:pt>
    <dgm:pt modelId="{48799C6B-D67A-4B24-9944-AA16960B6993}" type="pres">
      <dgm:prSet presAssocID="{9D00443D-CB19-45C1-A3B8-B38475FBA5DD}" presName="spacer" presStyleCnt="0"/>
      <dgm:spPr/>
      <dgm:t>
        <a:bodyPr/>
        <a:lstStyle/>
        <a:p>
          <a:endParaRPr lang="en-US"/>
        </a:p>
      </dgm:t>
    </dgm:pt>
    <dgm:pt modelId="{61F74F3C-3D6D-46E9-83AC-B7A5E5C8B962}" type="pres">
      <dgm:prSet presAssocID="{C5FBA484-84C5-4801-930E-A1F0A86FC353}" presName="parentText" presStyleLbl="node1" presStyleIdx="2" presStyleCnt="3">
        <dgm:presLayoutVars>
          <dgm:chMax val="0"/>
          <dgm:bulletEnabled val="1"/>
        </dgm:presLayoutVars>
      </dgm:prSet>
      <dgm:spPr/>
      <dgm:t>
        <a:bodyPr/>
        <a:lstStyle/>
        <a:p>
          <a:endParaRPr lang="en-US"/>
        </a:p>
      </dgm:t>
    </dgm:pt>
  </dgm:ptLst>
  <dgm:cxnLst>
    <dgm:cxn modelId="{70F5524F-DE73-40D5-999E-2339D0EB1273}" srcId="{2C15CC87-A44D-4FC7-9370-7A35883E2B49}" destId="{DA8D6CE6-DB56-4035-8ED1-B307991D3EE2}" srcOrd="1" destOrd="0" parTransId="{3A825D09-CD76-4328-9B55-E79264D084C6}" sibTransId="{9D00443D-CB19-45C1-A3B8-B38475FBA5DD}"/>
    <dgm:cxn modelId="{DD16A8A4-BD3E-4110-A7F2-8A8DC006FF20}" type="presOf" srcId="{D86AA7A3-A1B5-4278-94B1-B1F680485B01}" destId="{B326D149-C20F-4E42-A6EE-4A4948E51332}" srcOrd="0" destOrd="0" presId="urn:microsoft.com/office/officeart/2005/8/layout/vList2"/>
    <dgm:cxn modelId="{2F3A04E0-2095-4DBF-A839-3F997F795245}" type="presOf" srcId="{C5FBA484-84C5-4801-930E-A1F0A86FC353}" destId="{61F74F3C-3D6D-46E9-83AC-B7A5E5C8B962}" srcOrd="0" destOrd="0" presId="urn:microsoft.com/office/officeart/2005/8/layout/vList2"/>
    <dgm:cxn modelId="{F348A9AD-AB94-43DD-A2C6-43C7B1401F6D}" type="presOf" srcId="{DA8D6CE6-DB56-4035-8ED1-B307991D3EE2}" destId="{582A0C6B-B42E-4DCB-913D-509B6AE60ECF}" srcOrd="0" destOrd="0" presId="urn:microsoft.com/office/officeart/2005/8/layout/vList2"/>
    <dgm:cxn modelId="{CADE4D22-E44C-4522-9ECC-48425D1BC8E6}" srcId="{2C15CC87-A44D-4FC7-9370-7A35883E2B49}" destId="{C5FBA484-84C5-4801-930E-A1F0A86FC353}" srcOrd="2" destOrd="0" parTransId="{59FC221E-7C1B-431F-BBAA-8DD316D5A3F8}" sibTransId="{063FC74C-FCF5-4C3C-A68F-3CC06E4DC86B}"/>
    <dgm:cxn modelId="{C3A8D60A-34CF-49FD-A2BB-8B44B6974D07}" srcId="{2C15CC87-A44D-4FC7-9370-7A35883E2B49}" destId="{D86AA7A3-A1B5-4278-94B1-B1F680485B01}" srcOrd="0" destOrd="0" parTransId="{03E484A5-D0C4-48E2-BB1B-CDB534066A90}" sibTransId="{389D337E-EDDD-43B5-B3C9-8D18D2F9492C}"/>
    <dgm:cxn modelId="{C7D3FE67-69BD-49C6-87C2-6FB3121E2311}" type="presOf" srcId="{2C15CC87-A44D-4FC7-9370-7A35883E2B49}" destId="{2773B114-5124-4183-818F-D0AFDDAED0A3}" srcOrd="0" destOrd="0" presId="urn:microsoft.com/office/officeart/2005/8/layout/vList2"/>
    <dgm:cxn modelId="{237BBCBB-B8DC-4FD6-A23D-AF116A45C788}" type="presParOf" srcId="{2773B114-5124-4183-818F-D0AFDDAED0A3}" destId="{B326D149-C20F-4E42-A6EE-4A4948E51332}" srcOrd="0" destOrd="0" presId="urn:microsoft.com/office/officeart/2005/8/layout/vList2"/>
    <dgm:cxn modelId="{07D65220-85A3-4EA1-998A-F83E23E3CDF2}" type="presParOf" srcId="{2773B114-5124-4183-818F-D0AFDDAED0A3}" destId="{E867D9F2-4A33-4D26-87DD-17500F3A9A19}" srcOrd="1" destOrd="0" presId="urn:microsoft.com/office/officeart/2005/8/layout/vList2"/>
    <dgm:cxn modelId="{A5E7747E-9C10-4A52-881C-4485657A9B16}" type="presParOf" srcId="{2773B114-5124-4183-818F-D0AFDDAED0A3}" destId="{582A0C6B-B42E-4DCB-913D-509B6AE60ECF}" srcOrd="2" destOrd="0" presId="urn:microsoft.com/office/officeart/2005/8/layout/vList2"/>
    <dgm:cxn modelId="{C7C01FAB-EDDA-4636-9300-8E05A2B7EFE1}" type="presParOf" srcId="{2773B114-5124-4183-818F-D0AFDDAED0A3}" destId="{48799C6B-D67A-4B24-9944-AA16960B6993}" srcOrd="3" destOrd="0" presId="urn:microsoft.com/office/officeart/2005/8/layout/vList2"/>
    <dgm:cxn modelId="{09DD43BF-96C8-40F3-B594-60E0248810CE}" type="presParOf" srcId="{2773B114-5124-4183-818F-D0AFDDAED0A3}" destId="{61F74F3C-3D6D-46E9-83AC-B7A5E5C8B96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78CCC83-C6C5-45FE-8F62-0116C1260202}" type="doc">
      <dgm:prSet loTypeId="urn:microsoft.com/office/officeart/2005/8/layout/hList6" loCatId="list" qsTypeId="urn:microsoft.com/office/officeart/2005/8/quickstyle/simple1" qsCatId="simple" csTypeId="urn:microsoft.com/office/officeart/2005/8/colors/colorful5" csCatId="colorful"/>
      <dgm:spPr/>
      <dgm:t>
        <a:bodyPr/>
        <a:lstStyle/>
        <a:p>
          <a:endParaRPr lang="en-US"/>
        </a:p>
      </dgm:t>
    </dgm:pt>
    <dgm:pt modelId="{B32576E3-06E0-40A8-A043-2628AF66D6C5}">
      <dgm:prSet/>
      <dgm:spPr/>
      <dgm:t>
        <a:bodyPr/>
        <a:lstStyle/>
        <a:p>
          <a:pPr rtl="0"/>
          <a:r>
            <a:rPr lang="en-US" dirty="0" err="1" smtClean="0">
              <a:solidFill>
                <a:srgbClr val="002060"/>
              </a:solidFill>
              <a:latin typeface="Bernard MT Condensed" pitchFamily="18" charset="0"/>
            </a:rPr>
            <a:t>Sejarah</a:t>
          </a:r>
          <a:r>
            <a:rPr lang="en-US" dirty="0" smtClean="0">
              <a:solidFill>
                <a:srgbClr val="002060"/>
              </a:solidFill>
              <a:latin typeface="Bernard MT Condensed" pitchFamily="18" charset="0"/>
            </a:rPr>
            <a:t> </a:t>
          </a:r>
          <a:r>
            <a:rPr lang="en-US" dirty="0" err="1" smtClean="0">
              <a:solidFill>
                <a:srgbClr val="002060"/>
              </a:solidFill>
              <a:latin typeface="Bernard MT Condensed" pitchFamily="18" charset="0"/>
            </a:rPr>
            <a:t>tamadun</a:t>
          </a:r>
          <a:r>
            <a:rPr lang="en-US" dirty="0" smtClean="0">
              <a:solidFill>
                <a:srgbClr val="002060"/>
              </a:solidFill>
              <a:latin typeface="Bernard MT Condensed" pitchFamily="18" charset="0"/>
            </a:rPr>
            <a:t> </a:t>
          </a:r>
          <a:r>
            <a:rPr lang="en-US" dirty="0" err="1" smtClean="0">
              <a:solidFill>
                <a:srgbClr val="002060"/>
              </a:solidFill>
              <a:latin typeface="Bernard MT Condensed" pitchFamily="18" charset="0"/>
            </a:rPr>
            <a:t>dunia</a:t>
          </a:r>
          <a:r>
            <a:rPr lang="en-US" dirty="0" smtClean="0">
              <a:solidFill>
                <a:srgbClr val="002060"/>
              </a:solidFill>
              <a:latin typeface="Bernard MT Condensed" pitchFamily="18" charset="0"/>
            </a:rPr>
            <a:t> </a:t>
          </a:r>
          <a:r>
            <a:rPr lang="en-US" dirty="0" err="1" smtClean="0">
              <a:solidFill>
                <a:srgbClr val="002060"/>
              </a:solidFill>
              <a:latin typeface="Bernard MT Condensed" pitchFamily="18" charset="0"/>
            </a:rPr>
            <a:t>telah</a:t>
          </a:r>
          <a:r>
            <a:rPr lang="en-US" dirty="0" smtClean="0">
              <a:solidFill>
                <a:srgbClr val="002060"/>
              </a:solidFill>
              <a:latin typeface="Bernard MT Condensed" pitchFamily="18" charset="0"/>
            </a:rPr>
            <a:t> </a:t>
          </a:r>
          <a:r>
            <a:rPr lang="en-US" dirty="0" err="1" smtClean="0">
              <a:solidFill>
                <a:srgbClr val="002060"/>
              </a:solidFill>
              <a:latin typeface="Bernard MT Condensed" pitchFamily="18" charset="0"/>
            </a:rPr>
            <a:t>membenarkan</a:t>
          </a:r>
          <a:r>
            <a:rPr lang="en-US" dirty="0" smtClean="0">
              <a:solidFill>
                <a:srgbClr val="002060"/>
              </a:solidFill>
              <a:latin typeface="Bernard MT Condensed" pitchFamily="18" charset="0"/>
            </a:rPr>
            <a:t> </a:t>
          </a:r>
          <a:r>
            <a:rPr lang="en-US" dirty="0" err="1" smtClean="0">
              <a:solidFill>
                <a:srgbClr val="002060"/>
              </a:solidFill>
              <a:latin typeface="Bernard MT Condensed" pitchFamily="18" charset="0"/>
            </a:rPr>
            <a:t>hanya</a:t>
          </a:r>
          <a:r>
            <a:rPr lang="en-US" dirty="0" smtClean="0">
              <a:solidFill>
                <a:srgbClr val="002060"/>
              </a:solidFill>
              <a:latin typeface="Bernard MT Condensed" pitchFamily="18" charset="0"/>
            </a:rPr>
            <a:t> Islam </a:t>
          </a:r>
          <a:r>
            <a:rPr lang="en-US" dirty="0" err="1" smtClean="0">
              <a:solidFill>
                <a:srgbClr val="002060"/>
              </a:solidFill>
              <a:latin typeface="Bernard MT Condensed" pitchFamily="18" charset="0"/>
            </a:rPr>
            <a:t>sahaja</a:t>
          </a:r>
          <a:r>
            <a:rPr lang="en-US" dirty="0" smtClean="0">
              <a:solidFill>
                <a:srgbClr val="002060"/>
              </a:solidFill>
              <a:latin typeface="Bernard MT Condensed" pitchFamily="18" charset="0"/>
            </a:rPr>
            <a:t> yang </a:t>
          </a:r>
          <a:r>
            <a:rPr lang="en-US" dirty="0" err="1" smtClean="0">
              <a:solidFill>
                <a:srgbClr val="002060"/>
              </a:solidFill>
              <a:latin typeface="Bernard MT Condensed" pitchFamily="18" charset="0"/>
            </a:rPr>
            <a:t>berjaya</a:t>
          </a:r>
          <a:r>
            <a:rPr lang="en-US" dirty="0" smtClean="0">
              <a:solidFill>
                <a:srgbClr val="002060"/>
              </a:solidFill>
              <a:latin typeface="Bernard MT Condensed" pitchFamily="18" charset="0"/>
            </a:rPr>
            <a:t> </a:t>
          </a:r>
          <a:r>
            <a:rPr lang="en-US" dirty="0" err="1" smtClean="0">
              <a:solidFill>
                <a:srgbClr val="002060"/>
              </a:solidFill>
              <a:latin typeface="Bernard MT Condensed" pitchFamily="18" charset="0"/>
            </a:rPr>
            <a:t>mewujudkan</a:t>
          </a:r>
          <a:r>
            <a:rPr lang="en-US" dirty="0" smtClean="0">
              <a:solidFill>
                <a:srgbClr val="002060"/>
              </a:solidFill>
              <a:latin typeface="Bernard MT Condensed" pitchFamily="18" charset="0"/>
            </a:rPr>
            <a:t> </a:t>
          </a:r>
          <a:r>
            <a:rPr lang="en-US" dirty="0" err="1" smtClean="0">
              <a:solidFill>
                <a:srgbClr val="002060"/>
              </a:solidFill>
              <a:latin typeface="Bernard MT Condensed" pitchFamily="18" charset="0"/>
            </a:rPr>
            <a:t>keadilan</a:t>
          </a:r>
          <a:r>
            <a:rPr lang="en-US" dirty="0" smtClean="0">
              <a:solidFill>
                <a:srgbClr val="002060"/>
              </a:solidFill>
              <a:latin typeface="Bernard MT Condensed" pitchFamily="18" charset="0"/>
            </a:rPr>
            <a:t> </a:t>
          </a:r>
          <a:r>
            <a:rPr lang="en-US" dirty="0" err="1" smtClean="0">
              <a:solidFill>
                <a:srgbClr val="002060"/>
              </a:solidFill>
              <a:latin typeface="Bernard MT Condensed" pitchFamily="18" charset="0"/>
            </a:rPr>
            <a:t>kepada</a:t>
          </a:r>
          <a:r>
            <a:rPr lang="en-US" dirty="0" smtClean="0">
              <a:solidFill>
                <a:srgbClr val="002060"/>
              </a:solidFill>
              <a:latin typeface="Bernard MT Condensed" pitchFamily="18" charset="0"/>
            </a:rPr>
            <a:t> </a:t>
          </a:r>
          <a:r>
            <a:rPr lang="en-US" dirty="0" err="1" smtClean="0">
              <a:solidFill>
                <a:srgbClr val="002060"/>
              </a:solidFill>
              <a:latin typeface="Bernard MT Condensed" pitchFamily="18" charset="0"/>
            </a:rPr>
            <a:t>masyarakat</a:t>
          </a:r>
          <a:r>
            <a:rPr lang="en-US" dirty="0" smtClean="0">
              <a:solidFill>
                <a:srgbClr val="002060"/>
              </a:solidFill>
              <a:latin typeface="Bernard MT Condensed" pitchFamily="18" charset="0"/>
            </a:rPr>
            <a:t> </a:t>
          </a:r>
          <a:r>
            <a:rPr lang="en-US" dirty="0" err="1" smtClean="0">
              <a:solidFill>
                <a:srgbClr val="002060"/>
              </a:solidFill>
              <a:latin typeface="Bernard MT Condensed" pitchFamily="18" charset="0"/>
            </a:rPr>
            <a:t>majmuk</a:t>
          </a:r>
          <a:r>
            <a:rPr lang="en-US" dirty="0" smtClean="0">
              <a:solidFill>
                <a:srgbClr val="002060"/>
              </a:solidFill>
              <a:latin typeface="Bernard MT Condensed" pitchFamily="18" charset="0"/>
            </a:rPr>
            <a:t> </a:t>
          </a:r>
          <a:r>
            <a:rPr lang="en-US" dirty="0" err="1" smtClean="0">
              <a:solidFill>
                <a:srgbClr val="002060"/>
              </a:solidFill>
              <a:latin typeface="Bernard MT Condensed" pitchFamily="18" charset="0"/>
            </a:rPr>
            <a:t>dengan</a:t>
          </a:r>
          <a:r>
            <a:rPr lang="en-US" dirty="0" smtClean="0">
              <a:solidFill>
                <a:srgbClr val="002060"/>
              </a:solidFill>
              <a:latin typeface="Bernard MT Condensed" pitchFamily="18" charset="0"/>
            </a:rPr>
            <a:t> </a:t>
          </a:r>
          <a:r>
            <a:rPr lang="en-US" dirty="0" err="1" smtClean="0">
              <a:solidFill>
                <a:srgbClr val="002060"/>
              </a:solidFill>
              <a:latin typeface="Bernard MT Condensed" pitchFamily="18" charset="0"/>
            </a:rPr>
            <a:t>membenarkan</a:t>
          </a:r>
          <a:r>
            <a:rPr lang="en-US" dirty="0" smtClean="0">
              <a:solidFill>
                <a:srgbClr val="002060"/>
              </a:solidFill>
              <a:latin typeface="Bernard MT Condensed" pitchFamily="18" charset="0"/>
            </a:rPr>
            <a:t> </a:t>
          </a:r>
          <a:r>
            <a:rPr lang="en-US" dirty="0" err="1" smtClean="0">
              <a:solidFill>
                <a:srgbClr val="002060"/>
              </a:solidFill>
              <a:latin typeface="Bernard MT Condensed" pitchFamily="18" charset="0"/>
            </a:rPr>
            <a:t>penganut</a:t>
          </a:r>
          <a:r>
            <a:rPr lang="en-US" dirty="0" smtClean="0">
              <a:solidFill>
                <a:srgbClr val="002060"/>
              </a:solidFill>
              <a:latin typeface="Bernard MT Condensed" pitchFamily="18" charset="0"/>
            </a:rPr>
            <a:t> </a:t>
          </a:r>
          <a:r>
            <a:rPr lang="en-US" dirty="0" err="1" smtClean="0">
              <a:solidFill>
                <a:srgbClr val="002060"/>
              </a:solidFill>
              <a:latin typeface="Bernard MT Condensed" pitchFamily="18" charset="0"/>
            </a:rPr>
            <a:t>Kristian</a:t>
          </a:r>
          <a:r>
            <a:rPr lang="en-US" dirty="0" smtClean="0">
              <a:solidFill>
                <a:srgbClr val="002060"/>
              </a:solidFill>
              <a:latin typeface="Bernard MT Condensed" pitchFamily="18" charset="0"/>
            </a:rPr>
            <a:t> </a:t>
          </a:r>
          <a:r>
            <a:rPr lang="en-US" dirty="0" err="1" smtClean="0">
              <a:solidFill>
                <a:srgbClr val="002060"/>
              </a:solidFill>
              <a:latin typeface="Bernard MT Condensed" pitchFamily="18" charset="0"/>
            </a:rPr>
            <a:t>dan</a:t>
          </a:r>
          <a:r>
            <a:rPr lang="en-US" dirty="0" smtClean="0">
              <a:solidFill>
                <a:srgbClr val="002060"/>
              </a:solidFill>
              <a:latin typeface="Bernard MT Condensed" pitchFamily="18" charset="0"/>
            </a:rPr>
            <a:t> </a:t>
          </a:r>
          <a:r>
            <a:rPr lang="en-US" dirty="0" err="1" smtClean="0">
              <a:solidFill>
                <a:srgbClr val="002060"/>
              </a:solidFill>
              <a:latin typeface="Bernard MT Condensed" pitchFamily="18" charset="0"/>
            </a:rPr>
            <a:t>Yahudi</a:t>
          </a:r>
          <a:r>
            <a:rPr lang="en-US" dirty="0" smtClean="0">
              <a:solidFill>
                <a:srgbClr val="002060"/>
              </a:solidFill>
              <a:latin typeface="Bernard MT Condensed" pitchFamily="18" charset="0"/>
            </a:rPr>
            <a:t> </a:t>
          </a:r>
          <a:r>
            <a:rPr lang="en-US" dirty="0" err="1" smtClean="0">
              <a:solidFill>
                <a:srgbClr val="002060"/>
              </a:solidFill>
              <a:latin typeface="Bernard MT Condensed" pitchFamily="18" charset="0"/>
            </a:rPr>
            <a:t>untuk</a:t>
          </a:r>
          <a:r>
            <a:rPr lang="en-US" dirty="0" smtClean="0">
              <a:solidFill>
                <a:srgbClr val="002060"/>
              </a:solidFill>
              <a:latin typeface="Bernard MT Condensed" pitchFamily="18" charset="0"/>
            </a:rPr>
            <a:t> </a:t>
          </a:r>
          <a:r>
            <a:rPr lang="en-US" dirty="0" err="1" smtClean="0">
              <a:solidFill>
                <a:srgbClr val="002060"/>
              </a:solidFill>
              <a:latin typeface="Bernard MT Condensed" pitchFamily="18" charset="0"/>
            </a:rPr>
            <a:t>beribadat</a:t>
          </a:r>
          <a:r>
            <a:rPr lang="en-US" dirty="0" smtClean="0">
              <a:solidFill>
                <a:srgbClr val="002060"/>
              </a:solidFill>
              <a:latin typeface="Bernard MT Condensed" pitchFamily="18" charset="0"/>
            </a:rPr>
            <a:t> </a:t>
          </a:r>
          <a:r>
            <a:rPr lang="en-US" dirty="0" err="1" smtClean="0">
              <a:solidFill>
                <a:srgbClr val="002060"/>
              </a:solidFill>
              <a:latin typeface="Bernard MT Condensed" pitchFamily="18" charset="0"/>
            </a:rPr>
            <a:t>dengan</a:t>
          </a:r>
          <a:r>
            <a:rPr lang="en-US" dirty="0" smtClean="0">
              <a:solidFill>
                <a:srgbClr val="002060"/>
              </a:solidFill>
              <a:latin typeface="Bernard MT Condensed" pitchFamily="18" charset="0"/>
            </a:rPr>
            <a:t> </a:t>
          </a:r>
          <a:r>
            <a:rPr lang="en-US" dirty="0" err="1" smtClean="0">
              <a:solidFill>
                <a:srgbClr val="002060"/>
              </a:solidFill>
              <a:latin typeface="Bernard MT Condensed" pitchFamily="18" charset="0"/>
            </a:rPr>
            <a:t>bebas</a:t>
          </a:r>
          <a:r>
            <a:rPr lang="en-US" dirty="0" smtClean="0">
              <a:solidFill>
                <a:srgbClr val="002060"/>
              </a:solidFill>
              <a:latin typeface="Bernard MT Condensed" pitchFamily="18" charset="0"/>
            </a:rPr>
            <a:t> </a:t>
          </a:r>
          <a:r>
            <a:rPr lang="en-US" dirty="0" err="1" smtClean="0">
              <a:solidFill>
                <a:srgbClr val="002060"/>
              </a:solidFill>
              <a:latin typeface="Bernard MT Condensed" pitchFamily="18" charset="0"/>
            </a:rPr>
            <a:t>dan</a:t>
          </a:r>
          <a:r>
            <a:rPr lang="en-US" dirty="0" smtClean="0">
              <a:solidFill>
                <a:srgbClr val="002060"/>
              </a:solidFill>
              <a:latin typeface="Bernard MT Condensed" pitchFamily="18" charset="0"/>
            </a:rPr>
            <a:t> </a:t>
          </a:r>
          <a:r>
            <a:rPr lang="en-US" dirty="0" err="1" smtClean="0">
              <a:solidFill>
                <a:srgbClr val="002060"/>
              </a:solidFill>
              <a:latin typeface="Bernard MT Condensed" pitchFamily="18" charset="0"/>
            </a:rPr>
            <a:t>aman</a:t>
          </a:r>
          <a:r>
            <a:rPr lang="en-US" dirty="0" smtClean="0">
              <a:solidFill>
                <a:srgbClr val="002060"/>
              </a:solidFill>
              <a:latin typeface="Bernard MT Condensed" pitchFamily="18" charset="0"/>
            </a:rPr>
            <a:t>. </a:t>
          </a:r>
          <a:endParaRPr lang="en-US" dirty="0">
            <a:solidFill>
              <a:srgbClr val="002060"/>
            </a:solidFill>
            <a:latin typeface="Bernard MT Condensed" pitchFamily="18" charset="0"/>
          </a:endParaRPr>
        </a:p>
      </dgm:t>
    </dgm:pt>
    <dgm:pt modelId="{75EB2CAE-F1C3-4598-B2C0-2A9E6AA78D32}" type="parTrans" cxnId="{1B103026-14B8-4322-B070-362C33383EE3}">
      <dgm:prSet/>
      <dgm:spPr/>
      <dgm:t>
        <a:bodyPr/>
        <a:lstStyle/>
        <a:p>
          <a:endParaRPr lang="en-US">
            <a:solidFill>
              <a:srgbClr val="002060"/>
            </a:solidFill>
            <a:latin typeface="Bernard MT Condensed" pitchFamily="18" charset="0"/>
          </a:endParaRPr>
        </a:p>
      </dgm:t>
    </dgm:pt>
    <dgm:pt modelId="{D313B54A-99FB-4E8A-9A18-4EE687421BDB}" type="sibTrans" cxnId="{1B103026-14B8-4322-B070-362C33383EE3}">
      <dgm:prSet/>
      <dgm:spPr/>
      <dgm:t>
        <a:bodyPr/>
        <a:lstStyle/>
        <a:p>
          <a:endParaRPr lang="en-US">
            <a:solidFill>
              <a:srgbClr val="002060"/>
            </a:solidFill>
            <a:latin typeface="Bernard MT Condensed" pitchFamily="18" charset="0"/>
          </a:endParaRPr>
        </a:p>
      </dgm:t>
    </dgm:pt>
    <dgm:pt modelId="{55701F93-4773-4994-A367-DBBD804006B9}">
      <dgm:prSet/>
      <dgm:spPr/>
      <dgm:t>
        <a:bodyPr/>
        <a:lstStyle/>
        <a:p>
          <a:pPr rtl="0"/>
          <a:r>
            <a:rPr lang="en-US" smtClean="0">
              <a:solidFill>
                <a:srgbClr val="002060"/>
              </a:solidFill>
              <a:latin typeface="Bernard MT Condensed" pitchFamily="18" charset="0"/>
            </a:rPr>
            <a:t>Tiada harapan keamanan daripada Amerika dan Zionis yang bergelar ketua pengganas dunia dan pembunuh utama nyawa umat Islam.</a:t>
          </a:r>
          <a:endParaRPr lang="en-US">
            <a:solidFill>
              <a:srgbClr val="002060"/>
            </a:solidFill>
            <a:latin typeface="Bernard MT Condensed" pitchFamily="18" charset="0"/>
          </a:endParaRPr>
        </a:p>
      </dgm:t>
    </dgm:pt>
    <dgm:pt modelId="{C1C09973-71AB-4E7A-9C39-A98309482147}" type="parTrans" cxnId="{3FBB282A-2653-404B-9BB0-4E6AC012DCF7}">
      <dgm:prSet/>
      <dgm:spPr/>
      <dgm:t>
        <a:bodyPr/>
        <a:lstStyle/>
        <a:p>
          <a:endParaRPr lang="en-US">
            <a:solidFill>
              <a:srgbClr val="002060"/>
            </a:solidFill>
            <a:latin typeface="Bernard MT Condensed" pitchFamily="18" charset="0"/>
          </a:endParaRPr>
        </a:p>
      </dgm:t>
    </dgm:pt>
    <dgm:pt modelId="{2AA58617-02FB-421F-9CF2-9C6D522D450B}" type="sibTrans" cxnId="{3FBB282A-2653-404B-9BB0-4E6AC012DCF7}">
      <dgm:prSet/>
      <dgm:spPr/>
      <dgm:t>
        <a:bodyPr/>
        <a:lstStyle/>
        <a:p>
          <a:endParaRPr lang="en-US">
            <a:solidFill>
              <a:srgbClr val="002060"/>
            </a:solidFill>
            <a:latin typeface="Bernard MT Condensed" pitchFamily="18" charset="0"/>
          </a:endParaRPr>
        </a:p>
      </dgm:t>
    </dgm:pt>
    <dgm:pt modelId="{9F9B036D-A98D-47B5-8252-E7A5D7904C9B}" type="pres">
      <dgm:prSet presAssocID="{B78CCC83-C6C5-45FE-8F62-0116C1260202}" presName="Name0" presStyleCnt="0">
        <dgm:presLayoutVars>
          <dgm:dir/>
          <dgm:resizeHandles val="exact"/>
        </dgm:presLayoutVars>
      </dgm:prSet>
      <dgm:spPr/>
      <dgm:t>
        <a:bodyPr/>
        <a:lstStyle/>
        <a:p>
          <a:endParaRPr lang="en-US"/>
        </a:p>
      </dgm:t>
    </dgm:pt>
    <dgm:pt modelId="{C14C8227-1770-4320-9F06-DA707736C41B}" type="pres">
      <dgm:prSet presAssocID="{B32576E3-06E0-40A8-A043-2628AF66D6C5}" presName="node" presStyleLbl="node1" presStyleIdx="0" presStyleCnt="2">
        <dgm:presLayoutVars>
          <dgm:bulletEnabled val="1"/>
        </dgm:presLayoutVars>
      </dgm:prSet>
      <dgm:spPr/>
      <dgm:t>
        <a:bodyPr/>
        <a:lstStyle/>
        <a:p>
          <a:endParaRPr lang="en-US"/>
        </a:p>
      </dgm:t>
    </dgm:pt>
    <dgm:pt modelId="{EB47ACA3-B15E-4E90-B66E-57E26EFD577F}" type="pres">
      <dgm:prSet presAssocID="{D313B54A-99FB-4E8A-9A18-4EE687421BDB}" presName="sibTrans" presStyleCnt="0"/>
      <dgm:spPr/>
      <dgm:t>
        <a:bodyPr/>
        <a:lstStyle/>
        <a:p>
          <a:endParaRPr lang="en-US"/>
        </a:p>
      </dgm:t>
    </dgm:pt>
    <dgm:pt modelId="{64233C19-800F-4053-9E8D-BA928FD425E4}" type="pres">
      <dgm:prSet presAssocID="{55701F93-4773-4994-A367-DBBD804006B9}" presName="node" presStyleLbl="node1" presStyleIdx="1" presStyleCnt="2">
        <dgm:presLayoutVars>
          <dgm:bulletEnabled val="1"/>
        </dgm:presLayoutVars>
      </dgm:prSet>
      <dgm:spPr/>
      <dgm:t>
        <a:bodyPr/>
        <a:lstStyle/>
        <a:p>
          <a:endParaRPr lang="en-US"/>
        </a:p>
      </dgm:t>
    </dgm:pt>
  </dgm:ptLst>
  <dgm:cxnLst>
    <dgm:cxn modelId="{2AFCFC38-8847-461C-9B8A-66DE56CEC4F1}" type="presOf" srcId="{55701F93-4773-4994-A367-DBBD804006B9}" destId="{64233C19-800F-4053-9E8D-BA928FD425E4}" srcOrd="0" destOrd="0" presId="urn:microsoft.com/office/officeart/2005/8/layout/hList6"/>
    <dgm:cxn modelId="{1B103026-14B8-4322-B070-362C33383EE3}" srcId="{B78CCC83-C6C5-45FE-8F62-0116C1260202}" destId="{B32576E3-06E0-40A8-A043-2628AF66D6C5}" srcOrd="0" destOrd="0" parTransId="{75EB2CAE-F1C3-4598-B2C0-2A9E6AA78D32}" sibTransId="{D313B54A-99FB-4E8A-9A18-4EE687421BDB}"/>
    <dgm:cxn modelId="{3FBB282A-2653-404B-9BB0-4E6AC012DCF7}" srcId="{B78CCC83-C6C5-45FE-8F62-0116C1260202}" destId="{55701F93-4773-4994-A367-DBBD804006B9}" srcOrd="1" destOrd="0" parTransId="{C1C09973-71AB-4E7A-9C39-A98309482147}" sibTransId="{2AA58617-02FB-421F-9CF2-9C6D522D450B}"/>
    <dgm:cxn modelId="{40A90EB6-F63D-490D-B75C-4517693E6475}" type="presOf" srcId="{B32576E3-06E0-40A8-A043-2628AF66D6C5}" destId="{C14C8227-1770-4320-9F06-DA707736C41B}" srcOrd="0" destOrd="0" presId="urn:microsoft.com/office/officeart/2005/8/layout/hList6"/>
    <dgm:cxn modelId="{8C2F3B49-E800-45B9-BC34-6088D708E7EC}" type="presOf" srcId="{B78CCC83-C6C5-45FE-8F62-0116C1260202}" destId="{9F9B036D-A98D-47B5-8252-E7A5D7904C9B}" srcOrd="0" destOrd="0" presId="urn:microsoft.com/office/officeart/2005/8/layout/hList6"/>
    <dgm:cxn modelId="{0F00F44B-21AE-4881-B8C5-C05D6F135758}" type="presParOf" srcId="{9F9B036D-A98D-47B5-8252-E7A5D7904C9B}" destId="{C14C8227-1770-4320-9F06-DA707736C41B}" srcOrd="0" destOrd="0" presId="urn:microsoft.com/office/officeart/2005/8/layout/hList6"/>
    <dgm:cxn modelId="{EB82DC63-5B1F-4B53-B9B6-B1EDD394CC7B}" type="presParOf" srcId="{9F9B036D-A98D-47B5-8252-E7A5D7904C9B}" destId="{EB47ACA3-B15E-4E90-B66E-57E26EFD577F}" srcOrd="1" destOrd="0" presId="urn:microsoft.com/office/officeart/2005/8/layout/hList6"/>
    <dgm:cxn modelId="{FF88EB2F-3C88-47A6-BB2C-30D99A06C801}" type="presParOf" srcId="{9F9B036D-A98D-47B5-8252-E7A5D7904C9B}" destId="{64233C19-800F-4053-9E8D-BA928FD425E4}"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77133DF-4604-4174-BAF7-755F1250DD0C}" type="doc">
      <dgm:prSet loTypeId="urn:microsoft.com/office/officeart/2005/8/layout/process4" loCatId="list" qsTypeId="urn:microsoft.com/office/officeart/2005/8/quickstyle/simple1" qsCatId="simple" csTypeId="urn:microsoft.com/office/officeart/2005/8/colors/colorful1" csCatId="colorful"/>
      <dgm:spPr/>
      <dgm:t>
        <a:bodyPr/>
        <a:lstStyle/>
        <a:p>
          <a:endParaRPr lang="en-US"/>
        </a:p>
      </dgm:t>
    </dgm:pt>
    <dgm:pt modelId="{ED206D8E-F354-4482-AF9E-ED8DE5D3A8E9}">
      <dgm:prSet/>
      <dgm:spPr/>
      <dgm:t>
        <a:bodyPr/>
        <a:lstStyle/>
        <a:p>
          <a:pPr rtl="0"/>
          <a:r>
            <a:rPr lang="en-US" dirty="0" err="1" smtClean="0">
              <a:solidFill>
                <a:schemeClr val="tx1"/>
              </a:solidFill>
              <a:latin typeface="Bernard MT Condensed" pitchFamily="18" charset="0"/>
            </a:rPr>
            <a:t>Percayalah</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bahawa</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semua</a:t>
          </a:r>
          <a:r>
            <a:rPr lang="en-US" dirty="0" smtClean="0">
              <a:solidFill>
                <a:schemeClr val="tx1"/>
              </a:solidFill>
              <a:latin typeface="Bernard MT Condensed" pitchFamily="18" charset="0"/>
            </a:rPr>
            <a:t> yang </a:t>
          </a:r>
          <a:r>
            <a:rPr lang="en-US" dirty="0" err="1" smtClean="0">
              <a:solidFill>
                <a:schemeClr val="tx1"/>
              </a:solidFill>
              <a:latin typeface="Bernard MT Condensed" pitchFamily="18" charset="0"/>
            </a:rPr>
            <a:t>bersekongkol</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dengan</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Zionis</a:t>
          </a:r>
          <a:r>
            <a:rPr lang="en-US" dirty="0" smtClean="0">
              <a:solidFill>
                <a:schemeClr val="tx1"/>
              </a:solidFill>
              <a:latin typeface="Bernard MT Condensed" pitchFamily="18" charset="0"/>
            </a:rPr>
            <a:t> yang </a:t>
          </a:r>
          <a:r>
            <a:rPr lang="en-US" dirty="0" err="1" smtClean="0">
              <a:solidFill>
                <a:schemeClr val="tx1"/>
              </a:solidFill>
              <a:latin typeface="Bernard MT Condensed" pitchFamily="18" charset="0"/>
            </a:rPr>
            <a:t>merosakkan</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itu</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akan</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binasa</a:t>
          </a:r>
          <a:r>
            <a:rPr lang="en-US" dirty="0" smtClean="0">
              <a:solidFill>
                <a:schemeClr val="tx1"/>
              </a:solidFill>
              <a:latin typeface="Bernard MT Condensed" pitchFamily="18" charset="0"/>
            </a:rPr>
            <a:t>. </a:t>
          </a:r>
          <a:endParaRPr lang="en-US" dirty="0">
            <a:solidFill>
              <a:schemeClr val="tx1"/>
            </a:solidFill>
            <a:latin typeface="Bernard MT Condensed" pitchFamily="18" charset="0"/>
          </a:endParaRPr>
        </a:p>
      </dgm:t>
    </dgm:pt>
    <dgm:pt modelId="{C400C0BA-4711-4750-BD43-617E7ECC721B}" type="parTrans" cxnId="{E379D239-19B5-4BA2-A82D-F6806B1D646A}">
      <dgm:prSet/>
      <dgm:spPr/>
      <dgm:t>
        <a:bodyPr/>
        <a:lstStyle/>
        <a:p>
          <a:endParaRPr lang="en-US">
            <a:solidFill>
              <a:srgbClr val="0000FF"/>
            </a:solidFill>
            <a:latin typeface="Bernard MT Condensed" pitchFamily="18" charset="0"/>
          </a:endParaRPr>
        </a:p>
      </dgm:t>
    </dgm:pt>
    <dgm:pt modelId="{97D12529-F74B-4364-AB49-A0C6E54C8F6F}" type="sibTrans" cxnId="{E379D239-19B5-4BA2-A82D-F6806B1D646A}">
      <dgm:prSet/>
      <dgm:spPr/>
      <dgm:t>
        <a:bodyPr/>
        <a:lstStyle/>
        <a:p>
          <a:endParaRPr lang="en-US">
            <a:solidFill>
              <a:srgbClr val="0000FF"/>
            </a:solidFill>
            <a:latin typeface="Bernard MT Condensed" pitchFamily="18" charset="0"/>
          </a:endParaRPr>
        </a:p>
      </dgm:t>
    </dgm:pt>
    <dgm:pt modelId="{3791DCB1-F3C0-404A-A0B9-877DB212E9D6}">
      <dgm:prSet/>
      <dgm:spPr/>
      <dgm:t>
        <a:bodyPr/>
        <a:lstStyle/>
        <a:p>
          <a:pPr rtl="0"/>
          <a:r>
            <a:rPr lang="en-US" smtClean="0">
              <a:solidFill>
                <a:srgbClr val="0000FF"/>
              </a:solidFill>
              <a:latin typeface="Bernard MT Condensed" pitchFamily="18" charset="0"/>
            </a:rPr>
            <a:t>Malangnya ada kalangan Negara Arab dan Negara Islam ikut masuk ke dalam bakul yang akan memusnahkan mereka dengan terus membina perisytiharan haram yang telah genap 100 tahun usianya, </a:t>
          </a:r>
          <a:endParaRPr lang="en-US">
            <a:solidFill>
              <a:srgbClr val="0000FF"/>
            </a:solidFill>
            <a:latin typeface="Bernard MT Condensed" pitchFamily="18" charset="0"/>
          </a:endParaRPr>
        </a:p>
      </dgm:t>
    </dgm:pt>
    <dgm:pt modelId="{4057EA96-8DBA-41D4-B3C5-022A780D8601}" type="parTrans" cxnId="{DDD871F2-750A-4B23-83BD-5FDD0CF3E800}">
      <dgm:prSet/>
      <dgm:spPr/>
      <dgm:t>
        <a:bodyPr/>
        <a:lstStyle/>
        <a:p>
          <a:endParaRPr lang="en-US">
            <a:solidFill>
              <a:srgbClr val="0000FF"/>
            </a:solidFill>
            <a:latin typeface="Bernard MT Condensed" pitchFamily="18" charset="0"/>
          </a:endParaRPr>
        </a:p>
      </dgm:t>
    </dgm:pt>
    <dgm:pt modelId="{5B9C56EA-EC29-455C-9717-8E9C9EF1989C}" type="sibTrans" cxnId="{DDD871F2-750A-4B23-83BD-5FDD0CF3E800}">
      <dgm:prSet/>
      <dgm:spPr/>
      <dgm:t>
        <a:bodyPr/>
        <a:lstStyle/>
        <a:p>
          <a:endParaRPr lang="en-US">
            <a:solidFill>
              <a:srgbClr val="0000FF"/>
            </a:solidFill>
            <a:latin typeface="Bernard MT Condensed" pitchFamily="18" charset="0"/>
          </a:endParaRPr>
        </a:p>
      </dgm:t>
    </dgm:pt>
    <dgm:pt modelId="{A2642F59-2879-4912-B2A9-CEE0F22A294F}">
      <dgm:prSet/>
      <dgm:spPr/>
      <dgm:t>
        <a:bodyPr/>
        <a:lstStyle/>
        <a:p>
          <a:pPr rtl="0"/>
          <a:r>
            <a:rPr lang="en-US" smtClean="0">
              <a:solidFill>
                <a:schemeClr val="tx1"/>
              </a:solidFill>
              <a:latin typeface="Bernard MT Condensed" pitchFamily="18" charset="0"/>
            </a:rPr>
            <a:t>mereka masih lagi mempertahankan negara haram itu dengan segala pendekatan menipu dan helah.</a:t>
          </a:r>
          <a:endParaRPr lang="en-US">
            <a:solidFill>
              <a:schemeClr val="tx1"/>
            </a:solidFill>
            <a:latin typeface="Bernard MT Condensed" pitchFamily="18" charset="0"/>
          </a:endParaRPr>
        </a:p>
      </dgm:t>
    </dgm:pt>
    <dgm:pt modelId="{72FC58DF-C9E2-4273-A579-C39800087406}" type="parTrans" cxnId="{3F3C0C00-1FAF-4144-BD20-FEFA985973A7}">
      <dgm:prSet/>
      <dgm:spPr/>
      <dgm:t>
        <a:bodyPr/>
        <a:lstStyle/>
        <a:p>
          <a:endParaRPr lang="en-US">
            <a:solidFill>
              <a:srgbClr val="0000FF"/>
            </a:solidFill>
            <a:latin typeface="Bernard MT Condensed" pitchFamily="18" charset="0"/>
          </a:endParaRPr>
        </a:p>
      </dgm:t>
    </dgm:pt>
    <dgm:pt modelId="{6E8811F6-1078-426F-A8ED-21131B82C6EA}" type="sibTrans" cxnId="{3F3C0C00-1FAF-4144-BD20-FEFA985973A7}">
      <dgm:prSet/>
      <dgm:spPr/>
      <dgm:t>
        <a:bodyPr/>
        <a:lstStyle/>
        <a:p>
          <a:endParaRPr lang="en-US">
            <a:solidFill>
              <a:srgbClr val="0000FF"/>
            </a:solidFill>
            <a:latin typeface="Bernard MT Condensed" pitchFamily="18" charset="0"/>
          </a:endParaRPr>
        </a:p>
      </dgm:t>
    </dgm:pt>
    <dgm:pt modelId="{68521FFD-7C35-4160-9F64-5BC0FBBD72BE}" type="pres">
      <dgm:prSet presAssocID="{877133DF-4604-4174-BAF7-755F1250DD0C}" presName="Name0" presStyleCnt="0">
        <dgm:presLayoutVars>
          <dgm:dir/>
          <dgm:animLvl val="lvl"/>
          <dgm:resizeHandles val="exact"/>
        </dgm:presLayoutVars>
      </dgm:prSet>
      <dgm:spPr/>
      <dgm:t>
        <a:bodyPr/>
        <a:lstStyle/>
        <a:p>
          <a:endParaRPr lang="en-US"/>
        </a:p>
      </dgm:t>
    </dgm:pt>
    <dgm:pt modelId="{126E4D52-D26A-4C11-A541-48141446C343}" type="pres">
      <dgm:prSet presAssocID="{A2642F59-2879-4912-B2A9-CEE0F22A294F}" presName="boxAndChildren" presStyleCnt="0"/>
      <dgm:spPr/>
    </dgm:pt>
    <dgm:pt modelId="{14A76265-DC5C-49C3-9EB3-9471F5BC64B9}" type="pres">
      <dgm:prSet presAssocID="{A2642F59-2879-4912-B2A9-CEE0F22A294F}" presName="parentTextBox" presStyleLbl="node1" presStyleIdx="0" presStyleCnt="3"/>
      <dgm:spPr/>
      <dgm:t>
        <a:bodyPr/>
        <a:lstStyle/>
        <a:p>
          <a:endParaRPr lang="en-US"/>
        </a:p>
      </dgm:t>
    </dgm:pt>
    <dgm:pt modelId="{EFE0F3AF-A45E-4B26-BF3B-8F667A23EDB1}" type="pres">
      <dgm:prSet presAssocID="{5B9C56EA-EC29-455C-9717-8E9C9EF1989C}" presName="sp" presStyleCnt="0"/>
      <dgm:spPr/>
    </dgm:pt>
    <dgm:pt modelId="{9B5AB409-5F34-4F68-9BA7-2F010E7BBCCC}" type="pres">
      <dgm:prSet presAssocID="{3791DCB1-F3C0-404A-A0B9-877DB212E9D6}" presName="arrowAndChildren" presStyleCnt="0"/>
      <dgm:spPr/>
    </dgm:pt>
    <dgm:pt modelId="{7AE3DD77-082D-4B5F-928D-90ED37E930E9}" type="pres">
      <dgm:prSet presAssocID="{3791DCB1-F3C0-404A-A0B9-877DB212E9D6}" presName="parentTextArrow" presStyleLbl="node1" presStyleIdx="1" presStyleCnt="3"/>
      <dgm:spPr/>
      <dgm:t>
        <a:bodyPr/>
        <a:lstStyle/>
        <a:p>
          <a:endParaRPr lang="en-US"/>
        </a:p>
      </dgm:t>
    </dgm:pt>
    <dgm:pt modelId="{8E70C079-A747-40DC-B987-0135E1824D4A}" type="pres">
      <dgm:prSet presAssocID="{97D12529-F74B-4364-AB49-A0C6E54C8F6F}" presName="sp" presStyleCnt="0"/>
      <dgm:spPr/>
    </dgm:pt>
    <dgm:pt modelId="{A98D578A-3705-425D-993F-B4B4C083488C}" type="pres">
      <dgm:prSet presAssocID="{ED206D8E-F354-4482-AF9E-ED8DE5D3A8E9}" presName="arrowAndChildren" presStyleCnt="0"/>
      <dgm:spPr/>
    </dgm:pt>
    <dgm:pt modelId="{DB6ACF15-D87B-4F1A-AC53-2956314EDECF}" type="pres">
      <dgm:prSet presAssocID="{ED206D8E-F354-4482-AF9E-ED8DE5D3A8E9}" presName="parentTextArrow" presStyleLbl="node1" presStyleIdx="2" presStyleCnt="3"/>
      <dgm:spPr/>
      <dgm:t>
        <a:bodyPr/>
        <a:lstStyle/>
        <a:p>
          <a:endParaRPr lang="en-US"/>
        </a:p>
      </dgm:t>
    </dgm:pt>
  </dgm:ptLst>
  <dgm:cxnLst>
    <dgm:cxn modelId="{3948B3BD-888B-443A-B95C-4D7B202F1360}" type="presOf" srcId="{ED206D8E-F354-4482-AF9E-ED8DE5D3A8E9}" destId="{DB6ACF15-D87B-4F1A-AC53-2956314EDECF}" srcOrd="0" destOrd="0" presId="urn:microsoft.com/office/officeart/2005/8/layout/process4"/>
    <dgm:cxn modelId="{3F3C0C00-1FAF-4144-BD20-FEFA985973A7}" srcId="{877133DF-4604-4174-BAF7-755F1250DD0C}" destId="{A2642F59-2879-4912-B2A9-CEE0F22A294F}" srcOrd="2" destOrd="0" parTransId="{72FC58DF-C9E2-4273-A579-C39800087406}" sibTransId="{6E8811F6-1078-426F-A8ED-21131B82C6EA}"/>
    <dgm:cxn modelId="{16525096-5BD2-4C63-848A-222742DAE840}" type="presOf" srcId="{3791DCB1-F3C0-404A-A0B9-877DB212E9D6}" destId="{7AE3DD77-082D-4B5F-928D-90ED37E930E9}" srcOrd="0" destOrd="0" presId="urn:microsoft.com/office/officeart/2005/8/layout/process4"/>
    <dgm:cxn modelId="{DDD871F2-750A-4B23-83BD-5FDD0CF3E800}" srcId="{877133DF-4604-4174-BAF7-755F1250DD0C}" destId="{3791DCB1-F3C0-404A-A0B9-877DB212E9D6}" srcOrd="1" destOrd="0" parTransId="{4057EA96-8DBA-41D4-B3C5-022A780D8601}" sibTransId="{5B9C56EA-EC29-455C-9717-8E9C9EF1989C}"/>
    <dgm:cxn modelId="{E379D239-19B5-4BA2-A82D-F6806B1D646A}" srcId="{877133DF-4604-4174-BAF7-755F1250DD0C}" destId="{ED206D8E-F354-4482-AF9E-ED8DE5D3A8E9}" srcOrd="0" destOrd="0" parTransId="{C400C0BA-4711-4750-BD43-617E7ECC721B}" sibTransId="{97D12529-F74B-4364-AB49-A0C6E54C8F6F}"/>
    <dgm:cxn modelId="{BAFF74E1-E73C-4055-A503-38429C06CEBC}" type="presOf" srcId="{877133DF-4604-4174-BAF7-755F1250DD0C}" destId="{68521FFD-7C35-4160-9F64-5BC0FBBD72BE}" srcOrd="0" destOrd="0" presId="urn:microsoft.com/office/officeart/2005/8/layout/process4"/>
    <dgm:cxn modelId="{55EE3D96-6674-4E5E-AFC9-B10EA9855476}" type="presOf" srcId="{A2642F59-2879-4912-B2A9-CEE0F22A294F}" destId="{14A76265-DC5C-49C3-9EB3-9471F5BC64B9}" srcOrd="0" destOrd="0" presId="urn:microsoft.com/office/officeart/2005/8/layout/process4"/>
    <dgm:cxn modelId="{1BE63D20-7DCA-45B7-8294-998A0899C07A}" type="presParOf" srcId="{68521FFD-7C35-4160-9F64-5BC0FBBD72BE}" destId="{126E4D52-D26A-4C11-A541-48141446C343}" srcOrd="0" destOrd="0" presId="urn:microsoft.com/office/officeart/2005/8/layout/process4"/>
    <dgm:cxn modelId="{7E56C1CE-44AC-4A40-9A16-CE3CC579A502}" type="presParOf" srcId="{126E4D52-D26A-4C11-A541-48141446C343}" destId="{14A76265-DC5C-49C3-9EB3-9471F5BC64B9}" srcOrd="0" destOrd="0" presId="urn:microsoft.com/office/officeart/2005/8/layout/process4"/>
    <dgm:cxn modelId="{BBD9FD45-BC57-4173-8CA2-D001DE8D8BC8}" type="presParOf" srcId="{68521FFD-7C35-4160-9F64-5BC0FBBD72BE}" destId="{EFE0F3AF-A45E-4B26-BF3B-8F667A23EDB1}" srcOrd="1" destOrd="0" presId="urn:microsoft.com/office/officeart/2005/8/layout/process4"/>
    <dgm:cxn modelId="{F8B5DA64-7D9B-4DCD-8572-8BB70F9EA882}" type="presParOf" srcId="{68521FFD-7C35-4160-9F64-5BC0FBBD72BE}" destId="{9B5AB409-5F34-4F68-9BA7-2F010E7BBCCC}" srcOrd="2" destOrd="0" presId="urn:microsoft.com/office/officeart/2005/8/layout/process4"/>
    <dgm:cxn modelId="{6363BABE-7397-4E41-8083-4A3B96396963}" type="presParOf" srcId="{9B5AB409-5F34-4F68-9BA7-2F010E7BBCCC}" destId="{7AE3DD77-082D-4B5F-928D-90ED37E930E9}" srcOrd="0" destOrd="0" presId="urn:microsoft.com/office/officeart/2005/8/layout/process4"/>
    <dgm:cxn modelId="{89223D23-72A1-43BC-9F02-24B64CE39F8E}" type="presParOf" srcId="{68521FFD-7C35-4160-9F64-5BC0FBBD72BE}" destId="{8E70C079-A747-40DC-B987-0135E1824D4A}" srcOrd="3" destOrd="0" presId="urn:microsoft.com/office/officeart/2005/8/layout/process4"/>
    <dgm:cxn modelId="{C6316B2F-AD33-4DC8-A807-9BA0F571F25E}" type="presParOf" srcId="{68521FFD-7C35-4160-9F64-5BC0FBBD72BE}" destId="{A98D578A-3705-425D-993F-B4B4C083488C}" srcOrd="4" destOrd="0" presId="urn:microsoft.com/office/officeart/2005/8/layout/process4"/>
    <dgm:cxn modelId="{280C0C5B-69C5-49AC-866D-3A981959CEF7}" type="presParOf" srcId="{A98D578A-3705-425D-993F-B4B4C083488C}" destId="{DB6ACF15-D87B-4F1A-AC53-2956314EDEC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95CE2C2-4C12-4955-AABD-0617C5B3FB29}"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en-US"/>
        </a:p>
      </dgm:t>
    </dgm:pt>
    <dgm:pt modelId="{7B9E05EA-E782-4C2D-B00C-9EC51846DB77}">
      <dgm:prSet custT="1"/>
      <dgm:spPr/>
      <dgm:t>
        <a:bodyPr/>
        <a:lstStyle/>
        <a:p>
          <a:pPr algn="ctr" rtl="0"/>
          <a:r>
            <a:rPr lang="en-US" sz="2000" smtClean="0">
              <a:solidFill>
                <a:schemeClr val="tx1"/>
              </a:solidFill>
              <a:latin typeface="Bernard MT Condensed" pitchFamily="18" charset="0"/>
            </a:rPr>
            <a:t>sentiasa memberi sokongan padu terhadap usaha-usaha pelbagai pihak, dalam apa jua cara bagi memastikan Baitul Maqdis tetap dimiliki oleh umat Islam. </a:t>
          </a:r>
          <a:endParaRPr lang="en-US" sz="2000">
            <a:solidFill>
              <a:schemeClr val="tx1"/>
            </a:solidFill>
            <a:latin typeface="Bernard MT Condensed" pitchFamily="18" charset="0"/>
          </a:endParaRPr>
        </a:p>
      </dgm:t>
    </dgm:pt>
    <dgm:pt modelId="{CE616C33-3C96-4ED0-B683-33649E7DCBED}" type="parTrans" cxnId="{E7CFB37C-98F1-4D3D-855D-215A6898492A}">
      <dgm:prSet/>
      <dgm:spPr/>
      <dgm:t>
        <a:bodyPr/>
        <a:lstStyle/>
        <a:p>
          <a:pPr algn="ctr"/>
          <a:endParaRPr lang="en-US" sz="2000">
            <a:solidFill>
              <a:schemeClr val="tx1"/>
            </a:solidFill>
            <a:latin typeface="Bernard MT Condensed" pitchFamily="18" charset="0"/>
          </a:endParaRPr>
        </a:p>
      </dgm:t>
    </dgm:pt>
    <dgm:pt modelId="{9F834117-B83E-4E4F-9E3E-28CE157F4A92}" type="sibTrans" cxnId="{E7CFB37C-98F1-4D3D-855D-215A6898492A}">
      <dgm:prSet/>
      <dgm:spPr/>
      <dgm:t>
        <a:bodyPr/>
        <a:lstStyle/>
        <a:p>
          <a:pPr algn="ctr"/>
          <a:endParaRPr lang="en-US" sz="2000">
            <a:solidFill>
              <a:schemeClr val="tx1"/>
            </a:solidFill>
            <a:latin typeface="Bernard MT Condensed" pitchFamily="18" charset="0"/>
          </a:endParaRPr>
        </a:p>
      </dgm:t>
    </dgm:pt>
    <dgm:pt modelId="{74A40D18-D37B-4C86-A90E-CEB7D2138291}">
      <dgm:prSet custT="1"/>
      <dgm:spPr/>
      <dgm:t>
        <a:bodyPr/>
        <a:lstStyle/>
        <a:p>
          <a:pPr algn="ctr" rtl="0"/>
          <a:r>
            <a:rPr lang="en-US" sz="2000" smtClean="0">
              <a:solidFill>
                <a:srgbClr val="0000FF"/>
              </a:solidFill>
              <a:latin typeface="Bernard MT Condensed" pitchFamily="18" charset="0"/>
            </a:rPr>
            <a:t>bersatu atas nama Islam bagi mempertahankan kesucian agama ini. </a:t>
          </a:r>
          <a:endParaRPr lang="en-US" sz="2000">
            <a:solidFill>
              <a:srgbClr val="0000FF"/>
            </a:solidFill>
            <a:latin typeface="Bernard MT Condensed" pitchFamily="18" charset="0"/>
          </a:endParaRPr>
        </a:p>
      </dgm:t>
    </dgm:pt>
    <dgm:pt modelId="{D6EAD9B9-CAC4-4D17-BC7A-1EC14CFDE1CA}" type="parTrans" cxnId="{AE8A5580-EF19-4DB0-9DB9-AEADCAEA303F}">
      <dgm:prSet/>
      <dgm:spPr/>
      <dgm:t>
        <a:bodyPr/>
        <a:lstStyle/>
        <a:p>
          <a:pPr algn="ctr"/>
          <a:endParaRPr lang="en-US" sz="2000">
            <a:solidFill>
              <a:schemeClr val="tx1"/>
            </a:solidFill>
            <a:latin typeface="Bernard MT Condensed" pitchFamily="18" charset="0"/>
          </a:endParaRPr>
        </a:p>
      </dgm:t>
    </dgm:pt>
    <dgm:pt modelId="{97CCDE3E-21B0-48DF-9894-527554A426FF}" type="sibTrans" cxnId="{AE8A5580-EF19-4DB0-9DB9-AEADCAEA303F}">
      <dgm:prSet/>
      <dgm:spPr/>
      <dgm:t>
        <a:bodyPr/>
        <a:lstStyle/>
        <a:p>
          <a:pPr algn="ctr"/>
          <a:endParaRPr lang="en-US" sz="2000">
            <a:solidFill>
              <a:schemeClr val="tx1"/>
            </a:solidFill>
            <a:latin typeface="Bernard MT Condensed" pitchFamily="18" charset="0"/>
          </a:endParaRPr>
        </a:p>
      </dgm:t>
    </dgm:pt>
    <dgm:pt modelId="{888EB330-878D-4630-BC47-4163746DF75B}">
      <dgm:prSet custT="1"/>
      <dgm:spPr/>
      <dgm:t>
        <a:bodyPr/>
        <a:lstStyle/>
        <a:p>
          <a:pPr algn="ctr" rtl="0"/>
          <a:r>
            <a:rPr lang="en-US" sz="2000" smtClean="0">
              <a:solidFill>
                <a:schemeClr val="tx1"/>
              </a:solidFill>
              <a:latin typeface="Bernard MT Condensed" pitchFamily="18" charset="0"/>
            </a:rPr>
            <a:t>Tinggalkan pertelingkahan dan perbezaan yang telah menjadi duri dan api yang telah membakar kesepaduan selama ini. </a:t>
          </a:r>
          <a:endParaRPr lang="en-US" sz="2000">
            <a:solidFill>
              <a:schemeClr val="tx1"/>
            </a:solidFill>
            <a:latin typeface="Bernard MT Condensed" pitchFamily="18" charset="0"/>
          </a:endParaRPr>
        </a:p>
      </dgm:t>
    </dgm:pt>
    <dgm:pt modelId="{9C1DA355-214C-4B25-A707-37010C8D295F}" type="parTrans" cxnId="{E53A1CAB-C607-41A3-9F27-617746B06A1D}">
      <dgm:prSet/>
      <dgm:spPr/>
      <dgm:t>
        <a:bodyPr/>
        <a:lstStyle/>
        <a:p>
          <a:pPr algn="ctr"/>
          <a:endParaRPr lang="en-US" sz="2000">
            <a:solidFill>
              <a:schemeClr val="tx1"/>
            </a:solidFill>
            <a:latin typeface="Bernard MT Condensed" pitchFamily="18" charset="0"/>
          </a:endParaRPr>
        </a:p>
      </dgm:t>
    </dgm:pt>
    <dgm:pt modelId="{67283A94-BFB4-489F-833A-F5DCFB45EFC6}" type="sibTrans" cxnId="{E53A1CAB-C607-41A3-9F27-617746B06A1D}">
      <dgm:prSet/>
      <dgm:spPr/>
      <dgm:t>
        <a:bodyPr/>
        <a:lstStyle/>
        <a:p>
          <a:pPr algn="ctr"/>
          <a:endParaRPr lang="en-US" sz="2000">
            <a:solidFill>
              <a:schemeClr val="tx1"/>
            </a:solidFill>
            <a:latin typeface="Bernard MT Condensed" pitchFamily="18" charset="0"/>
          </a:endParaRPr>
        </a:p>
      </dgm:t>
    </dgm:pt>
    <dgm:pt modelId="{D9D582F2-08EB-40E7-B536-A37A4FFAE870}">
      <dgm:prSet custT="1"/>
      <dgm:spPr/>
      <dgm:t>
        <a:bodyPr/>
        <a:lstStyle/>
        <a:p>
          <a:pPr algn="ctr" rtl="0"/>
          <a:r>
            <a:rPr lang="en-US" sz="2000" dirty="0" err="1" smtClean="0">
              <a:solidFill>
                <a:srgbClr val="0000FF"/>
              </a:solidFill>
              <a:latin typeface="Bernard MT Condensed" pitchFamily="18" charset="0"/>
            </a:rPr>
            <a:t>umat</a:t>
          </a:r>
          <a:r>
            <a:rPr lang="en-US" sz="2000" dirty="0" smtClean="0">
              <a:solidFill>
                <a:srgbClr val="0000FF"/>
              </a:solidFill>
              <a:latin typeface="Bernard MT Condensed" pitchFamily="18" charset="0"/>
            </a:rPr>
            <a:t> Islam yang </a:t>
          </a:r>
          <a:r>
            <a:rPr lang="en-US" sz="2000" dirty="0" err="1" smtClean="0">
              <a:solidFill>
                <a:srgbClr val="0000FF"/>
              </a:solidFill>
              <a:latin typeface="Bernard MT Condensed" pitchFamily="18" charset="0"/>
            </a:rPr>
            <a:t>beriman</a:t>
          </a:r>
          <a:r>
            <a:rPr lang="en-US" sz="2000" dirty="0" smtClean="0">
              <a:solidFill>
                <a:srgbClr val="0000FF"/>
              </a:solidFill>
              <a:latin typeface="Bernard MT Condensed" pitchFamily="18" charset="0"/>
            </a:rPr>
            <a:t>, </a:t>
          </a:r>
          <a:r>
            <a:rPr lang="en-US" sz="2000" dirty="0" err="1" smtClean="0">
              <a:solidFill>
                <a:srgbClr val="0000FF"/>
              </a:solidFill>
              <a:latin typeface="Bernard MT Condensed" pitchFamily="18" charset="0"/>
            </a:rPr>
            <a:t>wajib</a:t>
          </a:r>
          <a:r>
            <a:rPr lang="en-US" sz="2000" dirty="0" smtClean="0">
              <a:solidFill>
                <a:srgbClr val="0000FF"/>
              </a:solidFill>
              <a:latin typeface="Bernard MT Condensed" pitchFamily="18" charset="0"/>
            </a:rPr>
            <a:t> </a:t>
          </a:r>
          <a:r>
            <a:rPr lang="en-US" sz="2000" dirty="0" err="1" smtClean="0">
              <a:solidFill>
                <a:srgbClr val="0000FF"/>
              </a:solidFill>
              <a:latin typeface="Bernard MT Condensed" pitchFamily="18" charset="0"/>
            </a:rPr>
            <a:t>bagi</a:t>
          </a:r>
          <a:r>
            <a:rPr lang="en-US" sz="2000" dirty="0" smtClean="0">
              <a:solidFill>
                <a:srgbClr val="0000FF"/>
              </a:solidFill>
              <a:latin typeface="Bernard MT Condensed" pitchFamily="18" charset="0"/>
            </a:rPr>
            <a:t> </a:t>
          </a:r>
          <a:r>
            <a:rPr lang="en-US" sz="2000" dirty="0" err="1" smtClean="0">
              <a:solidFill>
                <a:srgbClr val="0000FF"/>
              </a:solidFill>
              <a:latin typeface="Bernard MT Condensed" pitchFamily="18" charset="0"/>
            </a:rPr>
            <a:t>kita</a:t>
          </a:r>
          <a:r>
            <a:rPr lang="en-US" sz="2000" dirty="0" smtClean="0">
              <a:solidFill>
                <a:srgbClr val="0000FF"/>
              </a:solidFill>
              <a:latin typeface="Bernard MT Condensed" pitchFamily="18" charset="0"/>
            </a:rPr>
            <a:t> </a:t>
          </a:r>
          <a:r>
            <a:rPr lang="en-US" sz="2000" dirty="0" err="1" smtClean="0">
              <a:solidFill>
                <a:srgbClr val="0000FF"/>
              </a:solidFill>
              <a:latin typeface="Bernard MT Condensed" pitchFamily="18" charset="0"/>
            </a:rPr>
            <a:t>menzahirkan</a:t>
          </a:r>
          <a:r>
            <a:rPr lang="en-US" sz="2000" dirty="0" smtClean="0">
              <a:solidFill>
                <a:srgbClr val="0000FF"/>
              </a:solidFill>
              <a:latin typeface="Bernard MT Condensed" pitchFamily="18" charset="0"/>
            </a:rPr>
            <a:t> </a:t>
          </a:r>
          <a:r>
            <a:rPr lang="en-US" sz="2000" dirty="0" err="1" smtClean="0">
              <a:solidFill>
                <a:srgbClr val="0000FF"/>
              </a:solidFill>
              <a:latin typeface="Bernard MT Condensed" pitchFamily="18" charset="0"/>
            </a:rPr>
            <a:t>sokongan</a:t>
          </a:r>
          <a:r>
            <a:rPr lang="en-US" sz="2000" dirty="0" smtClean="0">
              <a:solidFill>
                <a:srgbClr val="0000FF"/>
              </a:solidFill>
              <a:latin typeface="Bernard MT Condensed" pitchFamily="18" charset="0"/>
            </a:rPr>
            <a:t> </a:t>
          </a:r>
          <a:r>
            <a:rPr lang="en-US" sz="2000" dirty="0" err="1" smtClean="0">
              <a:solidFill>
                <a:srgbClr val="0000FF"/>
              </a:solidFill>
              <a:latin typeface="Bernard MT Condensed" pitchFamily="18" charset="0"/>
            </a:rPr>
            <a:t>terhadap</a:t>
          </a:r>
          <a:r>
            <a:rPr lang="en-US" sz="2000" dirty="0" smtClean="0">
              <a:solidFill>
                <a:srgbClr val="0000FF"/>
              </a:solidFill>
              <a:latin typeface="Bernard MT Condensed" pitchFamily="18" charset="0"/>
            </a:rPr>
            <a:t> </a:t>
          </a:r>
          <a:r>
            <a:rPr lang="en-US" sz="2000" dirty="0" err="1" smtClean="0">
              <a:solidFill>
                <a:srgbClr val="0000FF"/>
              </a:solidFill>
              <a:latin typeface="Bernard MT Condensed" pitchFamily="18" charset="0"/>
            </a:rPr>
            <a:t>rakyat</a:t>
          </a:r>
          <a:r>
            <a:rPr lang="en-US" sz="2000" dirty="0" smtClean="0">
              <a:solidFill>
                <a:srgbClr val="0000FF"/>
              </a:solidFill>
              <a:latin typeface="Bernard MT Condensed" pitchFamily="18" charset="0"/>
            </a:rPr>
            <a:t> </a:t>
          </a:r>
          <a:r>
            <a:rPr lang="en-US" sz="2000" dirty="0" err="1" smtClean="0">
              <a:solidFill>
                <a:srgbClr val="0000FF"/>
              </a:solidFill>
              <a:latin typeface="Bernard MT Condensed" pitchFamily="18" charset="0"/>
            </a:rPr>
            <a:t>Palestin</a:t>
          </a:r>
          <a:r>
            <a:rPr lang="en-US" sz="2000" dirty="0" smtClean="0">
              <a:solidFill>
                <a:srgbClr val="0000FF"/>
              </a:solidFill>
              <a:latin typeface="Bernard MT Condensed" pitchFamily="18" charset="0"/>
            </a:rPr>
            <a:t>. </a:t>
          </a:r>
          <a:endParaRPr lang="en-US" sz="2000" dirty="0">
            <a:solidFill>
              <a:srgbClr val="0000FF"/>
            </a:solidFill>
            <a:latin typeface="Bernard MT Condensed" pitchFamily="18" charset="0"/>
          </a:endParaRPr>
        </a:p>
      </dgm:t>
    </dgm:pt>
    <dgm:pt modelId="{8BA26111-89DF-4ACF-A82F-1F9BD4B48F91}" type="parTrans" cxnId="{13CEB031-551A-446B-B1D0-39A9B7088558}">
      <dgm:prSet/>
      <dgm:spPr/>
      <dgm:t>
        <a:bodyPr/>
        <a:lstStyle/>
        <a:p>
          <a:pPr algn="ctr"/>
          <a:endParaRPr lang="en-US" sz="2000">
            <a:solidFill>
              <a:schemeClr val="tx1"/>
            </a:solidFill>
            <a:latin typeface="Bernard MT Condensed" pitchFamily="18" charset="0"/>
          </a:endParaRPr>
        </a:p>
      </dgm:t>
    </dgm:pt>
    <dgm:pt modelId="{4EE7B438-040E-4CA5-91D1-98291228C3B1}" type="sibTrans" cxnId="{13CEB031-551A-446B-B1D0-39A9B7088558}">
      <dgm:prSet/>
      <dgm:spPr/>
      <dgm:t>
        <a:bodyPr/>
        <a:lstStyle/>
        <a:p>
          <a:pPr algn="ctr"/>
          <a:endParaRPr lang="en-US" sz="2000">
            <a:solidFill>
              <a:schemeClr val="tx1"/>
            </a:solidFill>
            <a:latin typeface="Bernard MT Condensed" pitchFamily="18" charset="0"/>
          </a:endParaRPr>
        </a:p>
      </dgm:t>
    </dgm:pt>
    <dgm:pt modelId="{D7619E23-EC2A-4C95-927A-6AC40F57740B}">
      <dgm:prSet custT="1"/>
      <dgm:spPr/>
      <dgm:t>
        <a:bodyPr/>
        <a:lstStyle/>
        <a:p>
          <a:pPr algn="ctr" rtl="0"/>
          <a:r>
            <a:rPr lang="en-US" sz="2000" smtClean="0">
              <a:solidFill>
                <a:srgbClr val="0000FF"/>
              </a:solidFill>
              <a:latin typeface="Bernard MT Condensed" pitchFamily="18" charset="0"/>
            </a:rPr>
            <a:t>doa kita menjadi senjata terkuat yang mengiringi semangat intifada rakyat Palestin. </a:t>
          </a:r>
          <a:endParaRPr lang="en-US" sz="2000">
            <a:solidFill>
              <a:srgbClr val="0000FF"/>
            </a:solidFill>
            <a:latin typeface="Bernard MT Condensed" pitchFamily="18" charset="0"/>
          </a:endParaRPr>
        </a:p>
      </dgm:t>
    </dgm:pt>
    <dgm:pt modelId="{E4F5ECBE-9C90-4D24-B766-586B9065F310}" type="parTrans" cxnId="{C4576447-08B8-49CE-A003-0AB54D3489F6}">
      <dgm:prSet/>
      <dgm:spPr/>
      <dgm:t>
        <a:bodyPr/>
        <a:lstStyle/>
        <a:p>
          <a:pPr algn="ctr"/>
          <a:endParaRPr lang="en-US" sz="2000">
            <a:solidFill>
              <a:schemeClr val="tx1"/>
            </a:solidFill>
            <a:latin typeface="Bernard MT Condensed" pitchFamily="18" charset="0"/>
          </a:endParaRPr>
        </a:p>
      </dgm:t>
    </dgm:pt>
    <dgm:pt modelId="{309117F3-278A-41B5-95BF-54ED1E754BCE}" type="sibTrans" cxnId="{C4576447-08B8-49CE-A003-0AB54D3489F6}">
      <dgm:prSet/>
      <dgm:spPr/>
      <dgm:t>
        <a:bodyPr/>
        <a:lstStyle/>
        <a:p>
          <a:pPr algn="ctr"/>
          <a:endParaRPr lang="en-US" sz="2000">
            <a:solidFill>
              <a:schemeClr val="tx1"/>
            </a:solidFill>
            <a:latin typeface="Bernard MT Condensed" pitchFamily="18" charset="0"/>
          </a:endParaRPr>
        </a:p>
      </dgm:t>
    </dgm:pt>
    <dgm:pt modelId="{8BEB9A82-1A20-4BC1-8D31-438D5E9F0B3C}">
      <dgm:prSet custT="1"/>
      <dgm:spPr/>
      <dgm:t>
        <a:bodyPr/>
        <a:lstStyle/>
        <a:p>
          <a:pPr algn="ctr" rtl="0"/>
          <a:r>
            <a:rPr lang="en-US" sz="2000" smtClean="0">
              <a:solidFill>
                <a:schemeClr val="tx1"/>
              </a:solidFill>
              <a:latin typeface="Bernard MT Condensed" pitchFamily="18" charset="0"/>
            </a:rPr>
            <a:t>Mereka sangat mengharapkan bantuan dan sokongan daripada seluruh umat Islam di atas dunia ini. </a:t>
          </a:r>
          <a:endParaRPr lang="en-US" sz="2000">
            <a:solidFill>
              <a:schemeClr val="tx1"/>
            </a:solidFill>
            <a:latin typeface="Bernard MT Condensed" pitchFamily="18" charset="0"/>
          </a:endParaRPr>
        </a:p>
      </dgm:t>
    </dgm:pt>
    <dgm:pt modelId="{61E76CA9-C481-4EF2-825B-8817C7B16627}" type="parTrans" cxnId="{7C92CD6E-2E55-4E5A-92B9-523688136E7C}">
      <dgm:prSet/>
      <dgm:spPr/>
      <dgm:t>
        <a:bodyPr/>
        <a:lstStyle/>
        <a:p>
          <a:pPr algn="ctr"/>
          <a:endParaRPr lang="en-US" sz="2000">
            <a:solidFill>
              <a:schemeClr val="tx1"/>
            </a:solidFill>
            <a:latin typeface="Bernard MT Condensed" pitchFamily="18" charset="0"/>
          </a:endParaRPr>
        </a:p>
      </dgm:t>
    </dgm:pt>
    <dgm:pt modelId="{FC7A4981-E46E-49D4-B5C0-F8609C14E7F3}" type="sibTrans" cxnId="{7C92CD6E-2E55-4E5A-92B9-523688136E7C}">
      <dgm:prSet/>
      <dgm:spPr/>
      <dgm:t>
        <a:bodyPr/>
        <a:lstStyle/>
        <a:p>
          <a:pPr algn="ctr"/>
          <a:endParaRPr lang="en-US" sz="2000">
            <a:solidFill>
              <a:schemeClr val="tx1"/>
            </a:solidFill>
            <a:latin typeface="Bernard MT Condensed" pitchFamily="18" charset="0"/>
          </a:endParaRPr>
        </a:p>
      </dgm:t>
    </dgm:pt>
    <dgm:pt modelId="{41035D60-E744-45DC-A66B-0734539D967B}" type="pres">
      <dgm:prSet presAssocID="{595CE2C2-4C12-4955-AABD-0617C5B3FB29}" presName="linear" presStyleCnt="0">
        <dgm:presLayoutVars>
          <dgm:animLvl val="lvl"/>
          <dgm:resizeHandles val="exact"/>
        </dgm:presLayoutVars>
      </dgm:prSet>
      <dgm:spPr/>
      <dgm:t>
        <a:bodyPr/>
        <a:lstStyle/>
        <a:p>
          <a:endParaRPr lang="en-US"/>
        </a:p>
      </dgm:t>
    </dgm:pt>
    <dgm:pt modelId="{1BF682B7-E0FE-487F-86DE-20C53BC593DC}" type="pres">
      <dgm:prSet presAssocID="{7B9E05EA-E782-4C2D-B00C-9EC51846DB77}" presName="parentText" presStyleLbl="node1" presStyleIdx="0" presStyleCnt="6">
        <dgm:presLayoutVars>
          <dgm:chMax val="0"/>
          <dgm:bulletEnabled val="1"/>
        </dgm:presLayoutVars>
      </dgm:prSet>
      <dgm:spPr/>
      <dgm:t>
        <a:bodyPr/>
        <a:lstStyle/>
        <a:p>
          <a:endParaRPr lang="en-US"/>
        </a:p>
      </dgm:t>
    </dgm:pt>
    <dgm:pt modelId="{95E6E958-7D1A-4640-BF77-89AE7EC25B78}" type="pres">
      <dgm:prSet presAssocID="{9F834117-B83E-4E4F-9E3E-28CE157F4A92}" presName="spacer" presStyleCnt="0"/>
      <dgm:spPr/>
    </dgm:pt>
    <dgm:pt modelId="{A6E4B338-CA40-4BE5-90D2-1DBCC8C755BB}" type="pres">
      <dgm:prSet presAssocID="{74A40D18-D37B-4C86-A90E-CEB7D2138291}" presName="parentText" presStyleLbl="node1" presStyleIdx="1" presStyleCnt="6">
        <dgm:presLayoutVars>
          <dgm:chMax val="0"/>
          <dgm:bulletEnabled val="1"/>
        </dgm:presLayoutVars>
      </dgm:prSet>
      <dgm:spPr/>
      <dgm:t>
        <a:bodyPr/>
        <a:lstStyle/>
        <a:p>
          <a:endParaRPr lang="en-US"/>
        </a:p>
      </dgm:t>
    </dgm:pt>
    <dgm:pt modelId="{C7D8B049-5C75-4AEA-A3C8-B2B483ADA17D}" type="pres">
      <dgm:prSet presAssocID="{97CCDE3E-21B0-48DF-9894-527554A426FF}" presName="spacer" presStyleCnt="0"/>
      <dgm:spPr/>
    </dgm:pt>
    <dgm:pt modelId="{88003515-C857-4CEB-A439-145E5A4AE2C1}" type="pres">
      <dgm:prSet presAssocID="{888EB330-878D-4630-BC47-4163746DF75B}" presName="parentText" presStyleLbl="node1" presStyleIdx="2" presStyleCnt="6">
        <dgm:presLayoutVars>
          <dgm:chMax val="0"/>
          <dgm:bulletEnabled val="1"/>
        </dgm:presLayoutVars>
      </dgm:prSet>
      <dgm:spPr/>
      <dgm:t>
        <a:bodyPr/>
        <a:lstStyle/>
        <a:p>
          <a:endParaRPr lang="en-US"/>
        </a:p>
      </dgm:t>
    </dgm:pt>
    <dgm:pt modelId="{5B06DD6A-E425-45AA-97D0-3D117AC0CA00}" type="pres">
      <dgm:prSet presAssocID="{67283A94-BFB4-489F-833A-F5DCFB45EFC6}" presName="spacer" presStyleCnt="0"/>
      <dgm:spPr/>
    </dgm:pt>
    <dgm:pt modelId="{489DEC1D-B058-4C34-9F02-3698C8790DA8}" type="pres">
      <dgm:prSet presAssocID="{D9D582F2-08EB-40E7-B536-A37A4FFAE870}" presName="parentText" presStyleLbl="node1" presStyleIdx="3" presStyleCnt="6">
        <dgm:presLayoutVars>
          <dgm:chMax val="0"/>
          <dgm:bulletEnabled val="1"/>
        </dgm:presLayoutVars>
      </dgm:prSet>
      <dgm:spPr/>
      <dgm:t>
        <a:bodyPr/>
        <a:lstStyle/>
        <a:p>
          <a:endParaRPr lang="en-US"/>
        </a:p>
      </dgm:t>
    </dgm:pt>
    <dgm:pt modelId="{301E1011-CB8F-48B3-9CF8-524C7B14C039}" type="pres">
      <dgm:prSet presAssocID="{4EE7B438-040E-4CA5-91D1-98291228C3B1}" presName="spacer" presStyleCnt="0"/>
      <dgm:spPr/>
    </dgm:pt>
    <dgm:pt modelId="{E1693484-9200-431A-AA5E-B5C763A3DE8D}" type="pres">
      <dgm:prSet presAssocID="{D7619E23-EC2A-4C95-927A-6AC40F57740B}" presName="parentText" presStyleLbl="node1" presStyleIdx="4" presStyleCnt="6">
        <dgm:presLayoutVars>
          <dgm:chMax val="0"/>
          <dgm:bulletEnabled val="1"/>
        </dgm:presLayoutVars>
      </dgm:prSet>
      <dgm:spPr/>
      <dgm:t>
        <a:bodyPr/>
        <a:lstStyle/>
        <a:p>
          <a:endParaRPr lang="en-US"/>
        </a:p>
      </dgm:t>
    </dgm:pt>
    <dgm:pt modelId="{6E5257EF-8CE8-480C-902D-1D0520E0D287}" type="pres">
      <dgm:prSet presAssocID="{309117F3-278A-41B5-95BF-54ED1E754BCE}" presName="spacer" presStyleCnt="0"/>
      <dgm:spPr/>
    </dgm:pt>
    <dgm:pt modelId="{28AD8284-74DD-42C9-BA26-6DF61032BB15}" type="pres">
      <dgm:prSet presAssocID="{8BEB9A82-1A20-4BC1-8D31-438D5E9F0B3C}" presName="parentText" presStyleLbl="node1" presStyleIdx="5" presStyleCnt="6">
        <dgm:presLayoutVars>
          <dgm:chMax val="0"/>
          <dgm:bulletEnabled val="1"/>
        </dgm:presLayoutVars>
      </dgm:prSet>
      <dgm:spPr/>
      <dgm:t>
        <a:bodyPr/>
        <a:lstStyle/>
        <a:p>
          <a:endParaRPr lang="en-US"/>
        </a:p>
      </dgm:t>
    </dgm:pt>
  </dgm:ptLst>
  <dgm:cxnLst>
    <dgm:cxn modelId="{CF64BD58-54C9-4433-9CB5-B20D4CFD722A}" type="presOf" srcId="{7B9E05EA-E782-4C2D-B00C-9EC51846DB77}" destId="{1BF682B7-E0FE-487F-86DE-20C53BC593DC}" srcOrd="0" destOrd="0" presId="urn:microsoft.com/office/officeart/2005/8/layout/vList2"/>
    <dgm:cxn modelId="{C2755162-13BA-4C05-88BF-8BB55E629DDD}" type="presOf" srcId="{74A40D18-D37B-4C86-A90E-CEB7D2138291}" destId="{A6E4B338-CA40-4BE5-90D2-1DBCC8C755BB}" srcOrd="0" destOrd="0" presId="urn:microsoft.com/office/officeart/2005/8/layout/vList2"/>
    <dgm:cxn modelId="{96A210D7-5306-4947-A54C-737FBC3DF595}" type="presOf" srcId="{D7619E23-EC2A-4C95-927A-6AC40F57740B}" destId="{E1693484-9200-431A-AA5E-B5C763A3DE8D}" srcOrd="0" destOrd="0" presId="urn:microsoft.com/office/officeart/2005/8/layout/vList2"/>
    <dgm:cxn modelId="{7FB36D6A-4A34-4C43-B6F5-0A97E471C5DA}" type="presOf" srcId="{595CE2C2-4C12-4955-AABD-0617C5B3FB29}" destId="{41035D60-E744-45DC-A66B-0734539D967B}" srcOrd="0" destOrd="0" presId="urn:microsoft.com/office/officeart/2005/8/layout/vList2"/>
    <dgm:cxn modelId="{473167D2-8064-4825-BE28-F220B8A0AF72}" type="presOf" srcId="{D9D582F2-08EB-40E7-B536-A37A4FFAE870}" destId="{489DEC1D-B058-4C34-9F02-3698C8790DA8}" srcOrd="0" destOrd="0" presId="urn:microsoft.com/office/officeart/2005/8/layout/vList2"/>
    <dgm:cxn modelId="{E53A1CAB-C607-41A3-9F27-617746B06A1D}" srcId="{595CE2C2-4C12-4955-AABD-0617C5B3FB29}" destId="{888EB330-878D-4630-BC47-4163746DF75B}" srcOrd="2" destOrd="0" parTransId="{9C1DA355-214C-4B25-A707-37010C8D295F}" sibTransId="{67283A94-BFB4-489F-833A-F5DCFB45EFC6}"/>
    <dgm:cxn modelId="{AE8A5580-EF19-4DB0-9DB9-AEADCAEA303F}" srcId="{595CE2C2-4C12-4955-AABD-0617C5B3FB29}" destId="{74A40D18-D37B-4C86-A90E-CEB7D2138291}" srcOrd="1" destOrd="0" parTransId="{D6EAD9B9-CAC4-4D17-BC7A-1EC14CFDE1CA}" sibTransId="{97CCDE3E-21B0-48DF-9894-527554A426FF}"/>
    <dgm:cxn modelId="{7C92CD6E-2E55-4E5A-92B9-523688136E7C}" srcId="{595CE2C2-4C12-4955-AABD-0617C5B3FB29}" destId="{8BEB9A82-1A20-4BC1-8D31-438D5E9F0B3C}" srcOrd="5" destOrd="0" parTransId="{61E76CA9-C481-4EF2-825B-8817C7B16627}" sibTransId="{FC7A4981-E46E-49D4-B5C0-F8609C14E7F3}"/>
    <dgm:cxn modelId="{13CEB031-551A-446B-B1D0-39A9B7088558}" srcId="{595CE2C2-4C12-4955-AABD-0617C5B3FB29}" destId="{D9D582F2-08EB-40E7-B536-A37A4FFAE870}" srcOrd="3" destOrd="0" parTransId="{8BA26111-89DF-4ACF-A82F-1F9BD4B48F91}" sibTransId="{4EE7B438-040E-4CA5-91D1-98291228C3B1}"/>
    <dgm:cxn modelId="{C4576447-08B8-49CE-A003-0AB54D3489F6}" srcId="{595CE2C2-4C12-4955-AABD-0617C5B3FB29}" destId="{D7619E23-EC2A-4C95-927A-6AC40F57740B}" srcOrd="4" destOrd="0" parTransId="{E4F5ECBE-9C90-4D24-B766-586B9065F310}" sibTransId="{309117F3-278A-41B5-95BF-54ED1E754BCE}"/>
    <dgm:cxn modelId="{D1628777-2025-4475-9A37-3269E7697CCD}" type="presOf" srcId="{888EB330-878D-4630-BC47-4163746DF75B}" destId="{88003515-C857-4CEB-A439-145E5A4AE2C1}" srcOrd="0" destOrd="0" presId="urn:microsoft.com/office/officeart/2005/8/layout/vList2"/>
    <dgm:cxn modelId="{86B19ABB-B321-44B1-AD85-CAE162CB7E1F}" type="presOf" srcId="{8BEB9A82-1A20-4BC1-8D31-438D5E9F0B3C}" destId="{28AD8284-74DD-42C9-BA26-6DF61032BB15}" srcOrd="0" destOrd="0" presId="urn:microsoft.com/office/officeart/2005/8/layout/vList2"/>
    <dgm:cxn modelId="{E7CFB37C-98F1-4D3D-855D-215A6898492A}" srcId="{595CE2C2-4C12-4955-AABD-0617C5B3FB29}" destId="{7B9E05EA-E782-4C2D-B00C-9EC51846DB77}" srcOrd="0" destOrd="0" parTransId="{CE616C33-3C96-4ED0-B683-33649E7DCBED}" sibTransId="{9F834117-B83E-4E4F-9E3E-28CE157F4A92}"/>
    <dgm:cxn modelId="{8F095537-5ED2-4854-8B21-708848BC63FE}" type="presParOf" srcId="{41035D60-E744-45DC-A66B-0734539D967B}" destId="{1BF682B7-E0FE-487F-86DE-20C53BC593DC}" srcOrd="0" destOrd="0" presId="urn:microsoft.com/office/officeart/2005/8/layout/vList2"/>
    <dgm:cxn modelId="{F42EE829-2903-416E-83EF-FBD214FC02A7}" type="presParOf" srcId="{41035D60-E744-45DC-A66B-0734539D967B}" destId="{95E6E958-7D1A-4640-BF77-89AE7EC25B78}" srcOrd="1" destOrd="0" presId="urn:microsoft.com/office/officeart/2005/8/layout/vList2"/>
    <dgm:cxn modelId="{E4DFA07D-DA84-4B5E-BB1B-9876AB4C4AF8}" type="presParOf" srcId="{41035D60-E744-45DC-A66B-0734539D967B}" destId="{A6E4B338-CA40-4BE5-90D2-1DBCC8C755BB}" srcOrd="2" destOrd="0" presId="urn:microsoft.com/office/officeart/2005/8/layout/vList2"/>
    <dgm:cxn modelId="{7DD54A41-A20C-4609-97EC-49CBC2180845}" type="presParOf" srcId="{41035D60-E744-45DC-A66B-0734539D967B}" destId="{C7D8B049-5C75-4AEA-A3C8-B2B483ADA17D}" srcOrd="3" destOrd="0" presId="urn:microsoft.com/office/officeart/2005/8/layout/vList2"/>
    <dgm:cxn modelId="{F718DDF3-67FD-4A91-BBA1-CCF992D4D4C2}" type="presParOf" srcId="{41035D60-E744-45DC-A66B-0734539D967B}" destId="{88003515-C857-4CEB-A439-145E5A4AE2C1}" srcOrd="4" destOrd="0" presId="urn:microsoft.com/office/officeart/2005/8/layout/vList2"/>
    <dgm:cxn modelId="{C2196F33-8F77-45D3-ABA7-4CB72683C017}" type="presParOf" srcId="{41035D60-E744-45DC-A66B-0734539D967B}" destId="{5B06DD6A-E425-45AA-97D0-3D117AC0CA00}" srcOrd="5" destOrd="0" presId="urn:microsoft.com/office/officeart/2005/8/layout/vList2"/>
    <dgm:cxn modelId="{70DC55C2-7C9D-4D90-9303-1691FE001A2C}" type="presParOf" srcId="{41035D60-E744-45DC-A66B-0734539D967B}" destId="{489DEC1D-B058-4C34-9F02-3698C8790DA8}" srcOrd="6" destOrd="0" presId="urn:microsoft.com/office/officeart/2005/8/layout/vList2"/>
    <dgm:cxn modelId="{552A4DD8-71E4-4D8A-85EE-57FD40F5F14D}" type="presParOf" srcId="{41035D60-E744-45DC-A66B-0734539D967B}" destId="{301E1011-CB8F-48B3-9CF8-524C7B14C039}" srcOrd="7" destOrd="0" presId="urn:microsoft.com/office/officeart/2005/8/layout/vList2"/>
    <dgm:cxn modelId="{0FA9830D-8857-40B9-AC88-91765D9CC0CA}" type="presParOf" srcId="{41035D60-E744-45DC-A66B-0734539D967B}" destId="{E1693484-9200-431A-AA5E-B5C763A3DE8D}" srcOrd="8" destOrd="0" presId="urn:microsoft.com/office/officeart/2005/8/layout/vList2"/>
    <dgm:cxn modelId="{8B892F6C-2E4E-40B2-947E-9A5583928CB4}" type="presParOf" srcId="{41035D60-E744-45DC-A66B-0734539D967B}" destId="{6E5257EF-8CE8-480C-902D-1D0520E0D287}" srcOrd="9" destOrd="0" presId="urn:microsoft.com/office/officeart/2005/8/layout/vList2"/>
    <dgm:cxn modelId="{AA5067E9-CC84-4D75-8925-86D95DDD4EED}" type="presParOf" srcId="{41035D60-E744-45DC-A66B-0734539D967B}" destId="{28AD8284-74DD-42C9-BA26-6DF61032BB15}"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F75CBC4-0F14-4F24-BC08-15AAE340C991}" type="doc">
      <dgm:prSet loTypeId="urn:microsoft.com/office/officeart/2005/8/layout/process4" loCatId="list" qsTypeId="urn:microsoft.com/office/officeart/2005/8/quickstyle/simple1" qsCatId="simple" csTypeId="urn:microsoft.com/office/officeart/2005/8/colors/colorful3" csCatId="colorful"/>
      <dgm:spPr/>
      <dgm:t>
        <a:bodyPr/>
        <a:lstStyle/>
        <a:p>
          <a:endParaRPr lang="en-US"/>
        </a:p>
      </dgm:t>
    </dgm:pt>
    <dgm:pt modelId="{C93DFD99-EEAD-43F5-AF02-661300A9B59C}">
      <dgm:prSet custT="1"/>
      <dgm:spPr/>
      <dgm:t>
        <a:bodyPr/>
        <a:lstStyle/>
        <a:p>
          <a:pPr rtl="0"/>
          <a:r>
            <a:rPr lang="en-US" sz="2000" smtClean="0">
              <a:solidFill>
                <a:schemeClr val="tx1"/>
              </a:solidFill>
              <a:latin typeface="Bernard MT Condensed" pitchFamily="18" charset="0"/>
            </a:rPr>
            <a:t>intipati penting yang perlu diberi perhatian;</a:t>
          </a:r>
          <a:endParaRPr lang="en-US" sz="2000">
            <a:solidFill>
              <a:schemeClr val="tx1"/>
            </a:solidFill>
            <a:latin typeface="Bernard MT Condensed" pitchFamily="18" charset="0"/>
          </a:endParaRPr>
        </a:p>
      </dgm:t>
    </dgm:pt>
    <dgm:pt modelId="{91398AFA-9A28-469A-96BE-544155C0DBAF}" type="parTrans" cxnId="{83FFA471-7AFB-4808-A012-A71E9832F89C}">
      <dgm:prSet/>
      <dgm:spPr/>
      <dgm:t>
        <a:bodyPr/>
        <a:lstStyle/>
        <a:p>
          <a:endParaRPr lang="en-US" sz="2000">
            <a:solidFill>
              <a:schemeClr val="tx1"/>
            </a:solidFill>
            <a:latin typeface="Bernard MT Condensed" pitchFamily="18" charset="0"/>
          </a:endParaRPr>
        </a:p>
      </dgm:t>
    </dgm:pt>
    <dgm:pt modelId="{EEF2BB63-1043-4ADD-9F26-1C6F1C544BF3}" type="sibTrans" cxnId="{83FFA471-7AFB-4808-A012-A71E9832F89C}">
      <dgm:prSet/>
      <dgm:spPr/>
      <dgm:t>
        <a:bodyPr/>
        <a:lstStyle/>
        <a:p>
          <a:endParaRPr lang="en-US" sz="2000">
            <a:solidFill>
              <a:schemeClr val="tx1"/>
            </a:solidFill>
            <a:latin typeface="Bernard MT Condensed" pitchFamily="18" charset="0"/>
          </a:endParaRPr>
        </a:p>
      </dgm:t>
    </dgm:pt>
    <dgm:pt modelId="{D7D91101-C3DC-4CBB-B687-B2F810FABF6F}">
      <dgm:prSet custT="1"/>
      <dgm:spPr/>
      <dgm:t>
        <a:bodyPr/>
        <a:lstStyle/>
        <a:p>
          <a:pPr rtl="0"/>
          <a:r>
            <a:rPr lang="en-US" sz="2000" b="1" dirty="0" err="1" smtClean="0">
              <a:solidFill>
                <a:srgbClr val="00FF00"/>
              </a:solidFill>
              <a:latin typeface="Bernard MT Condensed" pitchFamily="18" charset="0"/>
            </a:rPr>
            <a:t>Pertama</a:t>
          </a:r>
          <a:r>
            <a:rPr lang="en-US" sz="2000" b="1" dirty="0" smtClean="0">
              <a:solidFill>
                <a:srgbClr val="00FF00"/>
              </a:solidFill>
              <a:latin typeface="Bernard MT Condensed" pitchFamily="18" charset="0"/>
            </a:rPr>
            <a:t>:</a:t>
          </a:r>
          <a:r>
            <a:rPr lang="en-US" sz="2000" dirty="0" smtClean="0">
              <a:solidFill>
                <a:srgbClr val="00FF00"/>
              </a:solidFill>
              <a:latin typeface="Bernard MT Condensed" pitchFamily="18" charset="0"/>
            </a:rPr>
            <a:t> </a:t>
          </a:r>
          <a:r>
            <a:rPr lang="en-US" sz="2000" dirty="0" err="1" smtClean="0">
              <a:solidFill>
                <a:srgbClr val="00FF00"/>
              </a:solidFill>
              <a:latin typeface="Bernard MT Condensed" pitchFamily="18" charset="0"/>
            </a:rPr>
            <a:t>Setiap</a:t>
          </a:r>
          <a:r>
            <a:rPr lang="en-US" sz="2000" dirty="0" smtClean="0">
              <a:solidFill>
                <a:srgbClr val="00FF00"/>
              </a:solidFill>
              <a:latin typeface="Bernard MT Condensed" pitchFamily="18" charset="0"/>
            </a:rPr>
            <a:t> </a:t>
          </a:r>
          <a:r>
            <a:rPr lang="en-US" sz="2000" dirty="0" err="1" smtClean="0">
              <a:solidFill>
                <a:srgbClr val="00FF00"/>
              </a:solidFill>
              <a:latin typeface="Bernard MT Condensed" pitchFamily="18" charset="0"/>
            </a:rPr>
            <a:t>umat</a:t>
          </a:r>
          <a:r>
            <a:rPr lang="en-US" sz="2000" dirty="0" smtClean="0">
              <a:solidFill>
                <a:srgbClr val="00FF00"/>
              </a:solidFill>
              <a:latin typeface="Bernard MT Condensed" pitchFamily="18" charset="0"/>
            </a:rPr>
            <a:t> Islam </a:t>
          </a:r>
          <a:r>
            <a:rPr lang="en-US" sz="2000" dirty="0" err="1" smtClean="0">
              <a:solidFill>
                <a:srgbClr val="00FF00"/>
              </a:solidFill>
              <a:latin typeface="Bernard MT Condensed" pitchFamily="18" charset="0"/>
            </a:rPr>
            <a:t>wajib</a:t>
          </a:r>
          <a:r>
            <a:rPr lang="en-US" sz="2000" dirty="0" smtClean="0">
              <a:solidFill>
                <a:srgbClr val="00FF00"/>
              </a:solidFill>
              <a:latin typeface="Bernard MT Condensed" pitchFamily="18" charset="0"/>
            </a:rPr>
            <a:t> </a:t>
          </a:r>
          <a:r>
            <a:rPr lang="en-US" sz="2000" dirty="0" err="1" smtClean="0">
              <a:solidFill>
                <a:srgbClr val="00FF00"/>
              </a:solidFill>
              <a:latin typeface="Bernard MT Condensed" pitchFamily="18" charset="0"/>
            </a:rPr>
            <a:t>menzahirkan</a:t>
          </a:r>
          <a:r>
            <a:rPr lang="en-US" sz="2000" dirty="0" smtClean="0">
              <a:solidFill>
                <a:srgbClr val="00FF00"/>
              </a:solidFill>
              <a:latin typeface="Bernard MT Condensed" pitchFamily="18" charset="0"/>
            </a:rPr>
            <a:t> </a:t>
          </a:r>
          <a:r>
            <a:rPr lang="en-US" sz="2000" dirty="0" err="1" smtClean="0">
              <a:solidFill>
                <a:srgbClr val="00FF00"/>
              </a:solidFill>
              <a:latin typeface="Bernard MT Condensed" pitchFamily="18" charset="0"/>
            </a:rPr>
            <a:t>sikap</a:t>
          </a:r>
          <a:r>
            <a:rPr lang="en-US" sz="2000" dirty="0" smtClean="0">
              <a:solidFill>
                <a:srgbClr val="00FF00"/>
              </a:solidFill>
              <a:latin typeface="Bernard MT Condensed" pitchFamily="18" charset="0"/>
            </a:rPr>
            <a:t> </a:t>
          </a:r>
          <a:r>
            <a:rPr lang="en-US" sz="2000" dirty="0" err="1" smtClean="0">
              <a:solidFill>
                <a:srgbClr val="00FF00"/>
              </a:solidFill>
              <a:latin typeface="Bernard MT Condensed" pitchFamily="18" charset="0"/>
            </a:rPr>
            <a:t>kepedulian</a:t>
          </a:r>
          <a:r>
            <a:rPr lang="en-US" sz="2000" dirty="0" smtClean="0">
              <a:solidFill>
                <a:srgbClr val="00FF00"/>
              </a:solidFill>
              <a:latin typeface="Bernard MT Condensed" pitchFamily="18" charset="0"/>
            </a:rPr>
            <a:t> </a:t>
          </a:r>
          <a:r>
            <a:rPr lang="en-US" sz="2000" dirty="0" err="1" smtClean="0">
              <a:solidFill>
                <a:srgbClr val="00FF00"/>
              </a:solidFill>
              <a:latin typeface="Bernard MT Condensed" pitchFamily="18" charset="0"/>
            </a:rPr>
            <a:t>terhadap</a:t>
          </a:r>
          <a:r>
            <a:rPr lang="en-US" sz="2000" dirty="0" smtClean="0">
              <a:solidFill>
                <a:srgbClr val="00FF00"/>
              </a:solidFill>
              <a:latin typeface="Bernard MT Condensed" pitchFamily="18" charset="0"/>
            </a:rPr>
            <a:t> </a:t>
          </a:r>
          <a:r>
            <a:rPr lang="en-US" sz="2000" dirty="0" err="1" smtClean="0">
              <a:solidFill>
                <a:srgbClr val="00FF00"/>
              </a:solidFill>
              <a:latin typeface="Bernard MT Condensed" pitchFamily="18" charset="0"/>
            </a:rPr>
            <a:t>apa</a:t>
          </a:r>
          <a:r>
            <a:rPr lang="en-US" sz="2000" dirty="0" smtClean="0">
              <a:solidFill>
                <a:srgbClr val="00FF00"/>
              </a:solidFill>
              <a:latin typeface="Bernard MT Condensed" pitchFamily="18" charset="0"/>
            </a:rPr>
            <a:t> </a:t>
          </a:r>
          <a:r>
            <a:rPr lang="en-US" sz="2000" dirty="0" err="1" smtClean="0">
              <a:solidFill>
                <a:srgbClr val="00FF00"/>
              </a:solidFill>
              <a:latin typeface="Bernard MT Condensed" pitchFamily="18" charset="0"/>
            </a:rPr>
            <a:t>jua</a:t>
          </a:r>
          <a:r>
            <a:rPr lang="en-US" sz="2000" dirty="0" smtClean="0">
              <a:solidFill>
                <a:srgbClr val="00FF00"/>
              </a:solidFill>
              <a:latin typeface="Bernard MT Condensed" pitchFamily="18" charset="0"/>
            </a:rPr>
            <a:t> </a:t>
          </a:r>
          <a:r>
            <a:rPr lang="en-US" sz="2000" dirty="0" err="1" smtClean="0">
              <a:solidFill>
                <a:srgbClr val="00FF00"/>
              </a:solidFill>
              <a:latin typeface="Bernard MT Condensed" pitchFamily="18" charset="0"/>
            </a:rPr>
            <a:t>urusan</a:t>
          </a:r>
          <a:r>
            <a:rPr lang="en-US" sz="2000" dirty="0" smtClean="0">
              <a:solidFill>
                <a:srgbClr val="00FF00"/>
              </a:solidFill>
              <a:latin typeface="Bernard MT Condensed" pitchFamily="18" charset="0"/>
            </a:rPr>
            <a:t> </a:t>
          </a:r>
          <a:r>
            <a:rPr lang="en-US" sz="2000" dirty="0" err="1" smtClean="0">
              <a:solidFill>
                <a:srgbClr val="00FF00"/>
              </a:solidFill>
              <a:latin typeface="Bernard MT Condensed" pitchFamily="18" charset="0"/>
            </a:rPr>
            <a:t>dan</a:t>
          </a:r>
          <a:r>
            <a:rPr lang="en-US" sz="2000" dirty="0" smtClean="0">
              <a:solidFill>
                <a:srgbClr val="00FF00"/>
              </a:solidFill>
              <a:latin typeface="Bernard MT Condensed" pitchFamily="18" charset="0"/>
            </a:rPr>
            <a:t> </a:t>
          </a:r>
          <a:r>
            <a:rPr lang="en-US" sz="2000" dirty="0" err="1" smtClean="0">
              <a:solidFill>
                <a:srgbClr val="00FF00"/>
              </a:solidFill>
              <a:latin typeface="Bernard MT Condensed" pitchFamily="18" charset="0"/>
            </a:rPr>
            <a:t>keadaan</a:t>
          </a:r>
          <a:r>
            <a:rPr lang="en-US" sz="2000" dirty="0" smtClean="0">
              <a:solidFill>
                <a:srgbClr val="00FF00"/>
              </a:solidFill>
              <a:latin typeface="Bernard MT Condensed" pitchFamily="18" charset="0"/>
            </a:rPr>
            <a:t> yang </a:t>
          </a:r>
          <a:r>
            <a:rPr lang="en-US" sz="2000" dirty="0" err="1" smtClean="0">
              <a:solidFill>
                <a:srgbClr val="00FF00"/>
              </a:solidFill>
              <a:latin typeface="Bernard MT Condensed" pitchFamily="18" charset="0"/>
            </a:rPr>
            <a:t>berlaku</a:t>
          </a:r>
          <a:r>
            <a:rPr lang="en-US" sz="2000" dirty="0" smtClean="0">
              <a:solidFill>
                <a:srgbClr val="00FF00"/>
              </a:solidFill>
              <a:latin typeface="Bernard MT Condensed" pitchFamily="18" charset="0"/>
            </a:rPr>
            <a:t> </a:t>
          </a:r>
          <a:r>
            <a:rPr lang="en-US" sz="2000" dirty="0" err="1" smtClean="0">
              <a:solidFill>
                <a:srgbClr val="00FF00"/>
              </a:solidFill>
              <a:latin typeface="Bernard MT Condensed" pitchFamily="18" charset="0"/>
            </a:rPr>
            <a:t>terhadap</a:t>
          </a:r>
          <a:r>
            <a:rPr lang="en-US" sz="2000" dirty="0" smtClean="0">
              <a:solidFill>
                <a:srgbClr val="00FF00"/>
              </a:solidFill>
              <a:latin typeface="Bernard MT Condensed" pitchFamily="18" charset="0"/>
            </a:rPr>
            <a:t> </a:t>
          </a:r>
          <a:r>
            <a:rPr lang="en-US" sz="2000" dirty="0" err="1" smtClean="0">
              <a:solidFill>
                <a:srgbClr val="00FF00"/>
              </a:solidFill>
              <a:latin typeface="Bernard MT Condensed" pitchFamily="18" charset="0"/>
            </a:rPr>
            <a:t>saudara</a:t>
          </a:r>
          <a:r>
            <a:rPr lang="en-US" sz="2000" dirty="0" smtClean="0">
              <a:solidFill>
                <a:srgbClr val="00FF00"/>
              </a:solidFill>
              <a:latin typeface="Bernard MT Condensed" pitchFamily="18" charset="0"/>
            </a:rPr>
            <a:t> </a:t>
          </a:r>
          <a:r>
            <a:rPr lang="en-US" sz="2000" dirty="0" err="1" smtClean="0">
              <a:solidFill>
                <a:srgbClr val="00FF00"/>
              </a:solidFill>
              <a:latin typeface="Bernard MT Condensed" pitchFamily="18" charset="0"/>
            </a:rPr>
            <a:t>seagama</a:t>
          </a:r>
          <a:r>
            <a:rPr lang="en-US" sz="2000" dirty="0" smtClean="0">
              <a:solidFill>
                <a:srgbClr val="00FF00"/>
              </a:solidFill>
              <a:latin typeface="Bernard MT Condensed" pitchFamily="18" charset="0"/>
            </a:rPr>
            <a:t> </a:t>
          </a:r>
          <a:r>
            <a:rPr lang="en-US" sz="2000" dirty="0" err="1" smtClean="0">
              <a:solidFill>
                <a:srgbClr val="00FF00"/>
              </a:solidFill>
              <a:latin typeface="Bernard MT Condensed" pitchFamily="18" charset="0"/>
            </a:rPr>
            <a:t>terutama</a:t>
          </a:r>
          <a:r>
            <a:rPr lang="en-US" sz="2000" dirty="0" smtClean="0">
              <a:solidFill>
                <a:srgbClr val="00FF00"/>
              </a:solidFill>
              <a:latin typeface="Bernard MT Condensed" pitchFamily="18" charset="0"/>
            </a:rPr>
            <a:t> </a:t>
          </a:r>
          <a:r>
            <a:rPr lang="en-US" sz="2000" dirty="0" err="1" smtClean="0">
              <a:solidFill>
                <a:srgbClr val="00FF00"/>
              </a:solidFill>
              <a:latin typeface="Bernard MT Condensed" pitchFamily="18" charset="0"/>
            </a:rPr>
            <a:t>mereka</a:t>
          </a:r>
          <a:r>
            <a:rPr lang="en-US" sz="2000" dirty="0" smtClean="0">
              <a:solidFill>
                <a:srgbClr val="00FF00"/>
              </a:solidFill>
              <a:latin typeface="Bernard MT Condensed" pitchFamily="18" charset="0"/>
            </a:rPr>
            <a:t> yang </a:t>
          </a:r>
          <a:r>
            <a:rPr lang="en-US" sz="2000" dirty="0" err="1" smtClean="0">
              <a:solidFill>
                <a:srgbClr val="00FF00"/>
              </a:solidFill>
              <a:latin typeface="Bernard MT Condensed" pitchFamily="18" charset="0"/>
            </a:rPr>
            <a:t>ditindas</a:t>
          </a:r>
          <a:r>
            <a:rPr lang="en-US" sz="2000" dirty="0" smtClean="0">
              <a:solidFill>
                <a:srgbClr val="00FF00"/>
              </a:solidFill>
              <a:latin typeface="Bernard MT Condensed" pitchFamily="18" charset="0"/>
            </a:rPr>
            <a:t> di </a:t>
          </a:r>
          <a:r>
            <a:rPr lang="en-US" sz="2000" dirty="0" err="1" smtClean="0">
              <a:solidFill>
                <a:srgbClr val="00FF00"/>
              </a:solidFill>
              <a:latin typeface="Bernard MT Condensed" pitchFamily="18" charset="0"/>
            </a:rPr>
            <a:t>Palestin</a:t>
          </a:r>
          <a:r>
            <a:rPr lang="en-US" sz="2000" dirty="0" smtClean="0">
              <a:solidFill>
                <a:srgbClr val="00FF00"/>
              </a:solidFill>
              <a:latin typeface="Bernard MT Condensed" pitchFamily="18" charset="0"/>
            </a:rPr>
            <a:t>.</a:t>
          </a:r>
          <a:endParaRPr lang="en-US" sz="2000" dirty="0">
            <a:solidFill>
              <a:srgbClr val="00FF00"/>
            </a:solidFill>
            <a:latin typeface="Bernard MT Condensed" pitchFamily="18" charset="0"/>
          </a:endParaRPr>
        </a:p>
      </dgm:t>
    </dgm:pt>
    <dgm:pt modelId="{B8FAC745-DD7C-4B76-8085-B5158EFB30AE}" type="parTrans" cxnId="{6C7D17C6-C235-42C6-8B62-76A4E38C6E16}">
      <dgm:prSet/>
      <dgm:spPr/>
      <dgm:t>
        <a:bodyPr/>
        <a:lstStyle/>
        <a:p>
          <a:endParaRPr lang="en-US" sz="2000">
            <a:solidFill>
              <a:schemeClr val="tx1"/>
            </a:solidFill>
            <a:latin typeface="Bernard MT Condensed" pitchFamily="18" charset="0"/>
          </a:endParaRPr>
        </a:p>
      </dgm:t>
    </dgm:pt>
    <dgm:pt modelId="{31A52360-2356-481A-B822-E61A1CDCBCB7}" type="sibTrans" cxnId="{6C7D17C6-C235-42C6-8B62-76A4E38C6E16}">
      <dgm:prSet/>
      <dgm:spPr/>
      <dgm:t>
        <a:bodyPr/>
        <a:lstStyle/>
        <a:p>
          <a:endParaRPr lang="en-US" sz="2000">
            <a:solidFill>
              <a:schemeClr val="tx1"/>
            </a:solidFill>
            <a:latin typeface="Bernard MT Condensed" pitchFamily="18" charset="0"/>
          </a:endParaRPr>
        </a:p>
      </dgm:t>
    </dgm:pt>
    <dgm:pt modelId="{4B41644F-760C-47F0-9FBD-275BF96D9F46}">
      <dgm:prSet custT="1"/>
      <dgm:spPr/>
      <dgm:t>
        <a:bodyPr/>
        <a:lstStyle/>
        <a:p>
          <a:pPr rtl="0"/>
          <a:r>
            <a:rPr lang="en-US" sz="2000" b="1" dirty="0" err="1" smtClean="0">
              <a:solidFill>
                <a:srgbClr val="0000FF"/>
              </a:solidFill>
              <a:latin typeface="Bernard MT Condensed" pitchFamily="18" charset="0"/>
            </a:rPr>
            <a:t>Kedua</a:t>
          </a:r>
          <a:r>
            <a:rPr lang="en-US" sz="2000" b="1" dirty="0" smtClean="0">
              <a:solidFill>
                <a:srgbClr val="0000FF"/>
              </a:solidFill>
              <a:latin typeface="Bernard MT Condensed" pitchFamily="18" charset="0"/>
            </a:rPr>
            <a:t>:</a:t>
          </a:r>
          <a:r>
            <a:rPr lang="en-US" sz="2000" dirty="0" smtClean="0">
              <a:solidFill>
                <a:srgbClr val="0000FF"/>
              </a:solidFill>
              <a:latin typeface="Bernard MT Condensed" pitchFamily="18" charset="0"/>
            </a:rPr>
            <a:t> </a:t>
          </a:r>
          <a:r>
            <a:rPr lang="en-US" sz="2000" dirty="0" err="1" smtClean="0">
              <a:solidFill>
                <a:srgbClr val="0000FF"/>
              </a:solidFill>
              <a:latin typeface="Bernard MT Condensed" pitchFamily="18" charset="0"/>
            </a:rPr>
            <a:t>Tiba</a:t>
          </a:r>
          <a:r>
            <a:rPr lang="en-US" sz="2000" dirty="0" smtClean="0">
              <a:solidFill>
                <a:srgbClr val="0000FF"/>
              </a:solidFill>
              <a:latin typeface="Bernard MT Condensed" pitchFamily="18" charset="0"/>
            </a:rPr>
            <a:t> </a:t>
          </a:r>
          <a:r>
            <a:rPr lang="en-US" sz="2000" dirty="0" err="1" smtClean="0">
              <a:solidFill>
                <a:srgbClr val="0000FF"/>
              </a:solidFill>
              <a:latin typeface="Bernard MT Condensed" pitchFamily="18" charset="0"/>
            </a:rPr>
            <a:t>masanya</a:t>
          </a:r>
          <a:r>
            <a:rPr lang="en-US" sz="2000" dirty="0" smtClean="0">
              <a:solidFill>
                <a:srgbClr val="0000FF"/>
              </a:solidFill>
              <a:latin typeface="Bernard MT Condensed" pitchFamily="18" charset="0"/>
            </a:rPr>
            <a:t> </a:t>
          </a:r>
          <a:r>
            <a:rPr lang="en-US" sz="2000" dirty="0" err="1" smtClean="0">
              <a:solidFill>
                <a:srgbClr val="0000FF"/>
              </a:solidFill>
              <a:latin typeface="Bernard MT Condensed" pitchFamily="18" charset="0"/>
            </a:rPr>
            <a:t>untuk</a:t>
          </a:r>
          <a:r>
            <a:rPr lang="en-US" sz="2000" dirty="0" smtClean="0">
              <a:solidFill>
                <a:srgbClr val="0000FF"/>
              </a:solidFill>
              <a:latin typeface="Bernard MT Condensed" pitchFamily="18" charset="0"/>
            </a:rPr>
            <a:t> </a:t>
          </a:r>
          <a:r>
            <a:rPr lang="en-US" sz="2000" dirty="0" err="1" smtClean="0">
              <a:solidFill>
                <a:srgbClr val="0000FF"/>
              </a:solidFill>
              <a:latin typeface="Bernard MT Condensed" pitchFamily="18" charset="0"/>
            </a:rPr>
            <a:t>seluruh</a:t>
          </a:r>
          <a:r>
            <a:rPr lang="en-US" sz="2000" dirty="0" smtClean="0">
              <a:solidFill>
                <a:srgbClr val="0000FF"/>
              </a:solidFill>
              <a:latin typeface="Bernard MT Condensed" pitchFamily="18" charset="0"/>
            </a:rPr>
            <a:t> </a:t>
          </a:r>
          <a:r>
            <a:rPr lang="en-US" sz="2000" dirty="0" err="1" smtClean="0">
              <a:solidFill>
                <a:srgbClr val="0000FF"/>
              </a:solidFill>
              <a:latin typeface="Bernard MT Condensed" pitchFamily="18" charset="0"/>
            </a:rPr>
            <a:t>umat</a:t>
          </a:r>
          <a:r>
            <a:rPr lang="en-US" sz="2000" dirty="0" smtClean="0">
              <a:solidFill>
                <a:srgbClr val="0000FF"/>
              </a:solidFill>
              <a:latin typeface="Bernard MT Condensed" pitchFamily="18" charset="0"/>
            </a:rPr>
            <a:t> Islam </a:t>
          </a:r>
          <a:r>
            <a:rPr lang="en-US" sz="2000" dirty="0" err="1" smtClean="0">
              <a:solidFill>
                <a:srgbClr val="0000FF"/>
              </a:solidFill>
              <a:latin typeface="Bernard MT Condensed" pitchFamily="18" charset="0"/>
            </a:rPr>
            <a:t>bersatu</a:t>
          </a:r>
          <a:r>
            <a:rPr lang="en-US" sz="2000" dirty="0" smtClean="0">
              <a:solidFill>
                <a:srgbClr val="0000FF"/>
              </a:solidFill>
              <a:latin typeface="Bernard MT Condensed" pitchFamily="18" charset="0"/>
            </a:rPr>
            <a:t> </a:t>
          </a:r>
          <a:r>
            <a:rPr lang="en-US" sz="2000" dirty="0" err="1" smtClean="0">
              <a:solidFill>
                <a:srgbClr val="0000FF"/>
              </a:solidFill>
              <a:latin typeface="Bernard MT Condensed" pitchFamily="18" charset="0"/>
            </a:rPr>
            <a:t>atas</a:t>
          </a:r>
          <a:r>
            <a:rPr lang="en-US" sz="2000" dirty="0" smtClean="0">
              <a:solidFill>
                <a:srgbClr val="0000FF"/>
              </a:solidFill>
              <a:latin typeface="Bernard MT Condensed" pitchFamily="18" charset="0"/>
            </a:rPr>
            <a:t> </a:t>
          </a:r>
          <a:r>
            <a:rPr lang="en-US" sz="2000" dirty="0" err="1" smtClean="0">
              <a:solidFill>
                <a:srgbClr val="0000FF"/>
              </a:solidFill>
              <a:latin typeface="Bernard MT Condensed" pitchFamily="18" charset="0"/>
            </a:rPr>
            <a:t>nama</a:t>
          </a:r>
          <a:r>
            <a:rPr lang="en-US" sz="2000" dirty="0" smtClean="0">
              <a:solidFill>
                <a:srgbClr val="0000FF"/>
              </a:solidFill>
              <a:latin typeface="Bernard MT Condensed" pitchFamily="18" charset="0"/>
            </a:rPr>
            <a:t> Islam </a:t>
          </a:r>
          <a:r>
            <a:rPr lang="en-US" sz="2000" dirty="0" err="1" smtClean="0">
              <a:solidFill>
                <a:srgbClr val="0000FF"/>
              </a:solidFill>
              <a:latin typeface="Bernard MT Condensed" pitchFamily="18" charset="0"/>
            </a:rPr>
            <a:t>dan</a:t>
          </a:r>
          <a:r>
            <a:rPr lang="en-US" sz="2000" dirty="0" smtClean="0">
              <a:solidFill>
                <a:srgbClr val="0000FF"/>
              </a:solidFill>
              <a:latin typeface="Bernard MT Condensed" pitchFamily="18" charset="0"/>
            </a:rPr>
            <a:t> </a:t>
          </a:r>
          <a:r>
            <a:rPr lang="en-US" sz="2000" dirty="0" err="1" smtClean="0">
              <a:solidFill>
                <a:srgbClr val="0000FF"/>
              </a:solidFill>
              <a:latin typeface="Bernard MT Condensed" pitchFamily="18" charset="0"/>
            </a:rPr>
            <a:t>mengenepikan</a:t>
          </a:r>
          <a:r>
            <a:rPr lang="en-US" sz="2000" dirty="0" smtClean="0">
              <a:solidFill>
                <a:srgbClr val="0000FF"/>
              </a:solidFill>
              <a:latin typeface="Bernard MT Condensed" pitchFamily="18" charset="0"/>
            </a:rPr>
            <a:t> </a:t>
          </a:r>
          <a:r>
            <a:rPr lang="en-US" sz="2000" dirty="0" err="1" smtClean="0">
              <a:solidFill>
                <a:srgbClr val="0000FF"/>
              </a:solidFill>
              <a:latin typeface="Bernard MT Condensed" pitchFamily="18" charset="0"/>
            </a:rPr>
            <a:t>perselisihan</a:t>
          </a:r>
          <a:r>
            <a:rPr lang="en-US" sz="2000" dirty="0" smtClean="0">
              <a:solidFill>
                <a:srgbClr val="0000FF"/>
              </a:solidFill>
              <a:latin typeface="Bernard MT Condensed" pitchFamily="18" charset="0"/>
            </a:rPr>
            <a:t> </a:t>
          </a:r>
          <a:r>
            <a:rPr lang="en-US" sz="2000" dirty="0" err="1" smtClean="0">
              <a:solidFill>
                <a:srgbClr val="0000FF"/>
              </a:solidFill>
              <a:latin typeface="Bernard MT Condensed" pitchFamily="18" charset="0"/>
            </a:rPr>
            <a:t>dan</a:t>
          </a:r>
          <a:r>
            <a:rPr lang="en-US" sz="2000" dirty="0" smtClean="0">
              <a:solidFill>
                <a:srgbClr val="0000FF"/>
              </a:solidFill>
              <a:latin typeface="Bernard MT Condensed" pitchFamily="18" charset="0"/>
            </a:rPr>
            <a:t> </a:t>
          </a:r>
          <a:r>
            <a:rPr lang="en-US" sz="2000" dirty="0" err="1" smtClean="0">
              <a:solidFill>
                <a:srgbClr val="0000FF"/>
              </a:solidFill>
              <a:latin typeface="Bernard MT Condensed" pitchFamily="18" charset="0"/>
            </a:rPr>
            <a:t>perbezaan</a:t>
          </a:r>
          <a:r>
            <a:rPr lang="en-US" sz="2000" dirty="0" smtClean="0">
              <a:solidFill>
                <a:srgbClr val="0000FF"/>
              </a:solidFill>
              <a:latin typeface="Bernard MT Condensed" pitchFamily="18" charset="0"/>
            </a:rPr>
            <a:t> </a:t>
          </a:r>
          <a:r>
            <a:rPr lang="en-US" sz="2000" dirty="0" err="1" smtClean="0">
              <a:solidFill>
                <a:srgbClr val="0000FF"/>
              </a:solidFill>
              <a:latin typeface="Bernard MT Condensed" pitchFamily="18" charset="0"/>
            </a:rPr>
            <a:t>bagi</a:t>
          </a:r>
          <a:r>
            <a:rPr lang="en-US" sz="2000" dirty="0" smtClean="0">
              <a:solidFill>
                <a:srgbClr val="0000FF"/>
              </a:solidFill>
              <a:latin typeface="Bernard MT Condensed" pitchFamily="18" charset="0"/>
            </a:rPr>
            <a:t> </a:t>
          </a:r>
          <a:r>
            <a:rPr lang="en-US" sz="2000" dirty="0" err="1" smtClean="0">
              <a:solidFill>
                <a:srgbClr val="0000FF"/>
              </a:solidFill>
              <a:latin typeface="Bernard MT Condensed" pitchFamily="18" charset="0"/>
            </a:rPr>
            <a:t>menentang</a:t>
          </a:r>
          <a:r>
            <a:rPr lang="en-US" sz="2000" dirty="0" smtClean="0">
              <a:solidFill>
                <a:srgbClr val="0000FF"/>
              </a:solidFill>
              <a:latin typeface="Bernard MT Condensed" pitchFamily="18" charset="0"/>
            </a:rPr>
            <a:t> </a:t>
          </a:r>
          <a:r>
            <a:rPr lang="en-US" sz="2000" dirty="0" err="1" smtClean="0">
              <a:solidFill>
                <a:srgbClr val="0000FF"/>
              </a:solidFill>
              <a:latin typeface="Bernard MT Condensed" pitchFamily="18" charset="0"/>
            </a:rPr>
            <a:t>kezaliman</a:t>
          </a:r>
          <a:r>
            <a:rPr lang="en-US" sz="2000" dirty="0" smtClean="0">
              <a:solidFill>
                <a:srgbClr val="0000FF"/>
              </a:solidFill>
              <a:latin typeface="Bernard MT Condensed" pitchFamily="18" charset="0"/>
            </a:rPr>
            <a:t> </a:t>
          </a:r>
          <a:r>
            <a:rPr lang="en-US" sz="2000" dirty="0" err="1" smtClean="0">
              <a:solidFill>
                <a:srgbClr val="0000FF"/>
              </a:solidFill>
              <a:latin typeface="Bernard MT Condensed" pitchFamily="18" charset="0"/>
            </a:rPr>
            <a:t>dan</a:t>
          </a:r>
          <a:r>
            <a:rPr lang="en-US" sz="2000" dirty="0" smtClean="0">
              <a:solidFill>
                <a:srgbClr val="0000FF"/>
              </a:solidFill>
              <a:latin typeface="Bernard MT Condensed" pitchFamily="18" charset="0"/>
            </a:rPr>
            <a:t> </a:t>
          </a:r>
          <a:r>
            <a:rPr lang="en-US" sz="2000" dirty="0" err="1" smtClean="0">
              <a:solidFill>
                <a:srgbClr val="0000FF"/>
              </a:solidFill>
              <a:latin typeface="Bernard MT Condensed" pitchFamily="18" charset="0"/>
            </a:rPr>
            <a:t>penindasan</a:t>
          </a:r>
          <a:r>
            <a:rPr lang="en-US" sz="2000" dirty="0" smtClean="0">
              <a:solidFill>
                <a:srgbClr val="0000FF"/>
              </a:solidFill>
              <a:latin typeface="Bernard MT Condensed" pitchFamily="18" charset="0"/>
            </a:rPr>
            <a:t> yang </a:t>
          </a:r>
          <a:r>
            <a:rPr lang="en-US" sz="2000" dirty="0" err="1" smtClean="0">
              <a:solidFill>
                <a:srgbClr val="0000FF"/>
              </a:solidFill>
              <a:latin typeface="Bernard MT Condensed" pitchFamily="18" charset="0"/>
            </a:rPr>
            <a:t>dilakukan</a:t>
          </a:r>
          <a:r>
            <a:rPr lang="en-US" sz="2000" dirty="0" smtClean="0">
              <a:solidFill>
                <a:srgbClr val="0000FF"/>
              </a:solidFill>
              <a:latin typeface="Bernard MT Condensed" pitchFamily="18" charset="0"/>
            </a:rPr>
            <a:t> </a:t>
          </a:r>
          <a:r>
            <a:rPr lang="en-US" sz="2000" dirty="0" err="1" smtClean="0">
              <a:solidFill>
                <a:srgbClr val="0000FF"/>
              </a:solidFill>
              <a:latin typeface="Bernard MT Condensed" pitchFamily="18" charset="0"/>
            </a:rPr>
            <a:t>oleh</a:t>
          </a:r>
          <a:r>
            <a:rPr lang="en-US" sz="2000" dirty="0" smtClean="0">
              <a:solidFill>
                <a:srgbClr val="0000FF"/>
              </a:solidFill>
              <a:latin typeface="Bernard MT Condensed" pitchFamily="18" charset="0"/>
            </a:rPr>
            <a:t> </a:t>
          </a:r>
          <a:r>
            <a:rPr lang="en-US" sz="2000" dirty="0" err="1" smtClean="0">
              <a:solidFill>
                <a:srgbClr val="0000FF"/>
              </a:solidFill>
              <a:latin typeface="Bernard MT Condensed" pitchFamily="18" charset="0"/>
            </a:rPr>
            <a:t>Zionis-Yahudi</a:t>
          </a:r>
          <a:r>
            <a:rPr lang="en-US" sz="2000" dirty="0" smtClean="0">
              <a:solidFill>
                <a:srgbClr val="0000FF"/>
              </a:solidFill>
              <a:latin typeface="Bernard MT Condensed" pitchFamily="18" charset="0"/>
            </a:rPr>
            <a:t> yang </a:t>
          </a:r>
          <a:r>
            <a:rPr lang="en-US" sz="2000" dirty="0" err="1" smtClean="0">
              <a:solidFill>
                <a:srgbClr val="0000FF"/>
              </a:solidFill>
              <a:latin typeface="Bernard MT Condensed" pitchFamily="18" charset="0"/>
            </a:rPr>
            <a:t>telah</a:t>
          </a:r>
          <a:r>
            <a:rPr lang="en-US" sz="2000" dirty="0" smtClean="0">
              <a:solidFill>
                <a:srgbClr val="0000FF"/>
              </a:solidFill>
              <a:latin typeface="Bernard MT Condensed" pitchFamily="18" charset="0"/>
            </a:rPr>
            <a:t> lama </a:t>
          </a:r>
          <a:r>
            <a:rPr lang="en-US" sz="2000" dirty="0" err="1" smtClean="0">
              <a:solidFill>
                <a:srgbClr val="0000FF"/>
              </a:solidFill>
              <a:latin typeface="Bernard MT Condensed" pitchFamily="18" charset="0"/>
            </a:rPr>
            <a:t>menindas</a:t>
          </a:r>
          <a:r>
            <a:rPr lang="en-US" sz="2000" dirty="0" smtClean="0">
              <a:solidFill>
                <a:srgbClr val="0000FF"/>
              </a:solidFill>
              <a:latin typeface="Bernard MT Condensed" pitchFamily="18" charset="0"/>
            </a:rPr>
            <a:t> </a:t>
          </a:r>
          <a:r>
            <a:rPr lang="en-US" sz="2000" dirty="0" err="1" smtClean="0">
              <a:solidFill>
                <a:srgbClr val="0000FF"/>
              </a:solidFill>
              <a:latin typeface="Bernard MT Condensed" pitchFamily="18" charset="0"/>
            </a:rPr>
            <a:t>umat</a:t>
          </a:r>
          <a:r>
            <a:rPr lang="en-US" sz="2000" dirty="0" smtClean="0">
              <a:solidFill>
                <a:srgbClr val="0000FF"/>
              </a:solidFill>
              <a:latin typeface="Bernard MT Condensed" pitchFamily="18" charset="0"/>
            </a:rPr>
            <a:t> Islam.</a:t>
          </a:r>
          <a:endParaRPr lang="en-US" sz="2000" dirty="0">
            <a:solidFill>
              <a:srgbClr val="0000FF"/>
            </a:solidFill>
            <a:latin typeface="Bernard MT Condensed" pitchFamily="18" charset="0"/>
          </a:endParaRPr>
        </a:p>
      </dgm:t>
    </dgm:pt>
    <dgm:pt modelId="{42FA0F27-2EF0-4C3E-85D9-8C143C629A2A}" type="parTrans" cxnId="{9B84156F-C084-4281-9F5F-8BFE3E545FD5}">
      <dgm:prSet/>
      <dgm:spPr/>
      <dgm:t>
        <a:bodyPr/>
        <a:lstStyle/>
        <a:p>
          <a:endParaRPr lang="en-US" sz="2000">
            <a:solidFill>
              <a:schemeClr val="tx1"/>
            </a:solidFill>
            <a:latin typeface="Bernard MT Condensed" pitchFamily="18" charset="0"/>
          </a:endParaRPr>
        </a:p>
      </dgm:t>
    </dgm:pt>
    <dgm:pt modelId="{E43EF695-402C-4719-BC5B-1843D1658816}" type="sibTrans" cxnId="{9B84156F-C084-4281-9F5F-8BFE3E545FD5}">
      <dgm:prSet/>
      <dgm:spPr/>
      <dgm:t>
        <a:bodyPr/>
        <a:lstStyle/>
        <a:p>
          <a:endParaRPr lang="en-US" sz="2000">
            <a:solidFill>
              <a:schemeClr val="tx1"/>
            </a:solidFill>
            <a:latin typeface="Bernard MT Condensed" pitchFamily="18" charset="0"/>
          </a:endParaRPr>
        </a:p>
      </dgm:t>
    </dgm:pt>
    <dgm:pt modelId="{A9533ED0-2685-42CA-9053-876C9FAA0045}">
      <dgm:prSet custT="1"/>
      <dgm:spPr/>
      <dgm:t>
        <a:bodyPr/>
        <a:lstStyle/>
        <a:p>
          <a:pPr rtl="0"/>
          <a:r>
            <a:rPr lang="en-US" sz="2000" b="1" dirty="0" err="1" smtClean="0">
              <a:solidFill>
                <a:srgbClr val="7030A0"/>
              </a:solidFill>
              <a:latin typeface="Bernard MT Condensed" pitchFamily="18" charset="0"/>
            </a:rPr>
            <a:t>Ketiga</a:t>
          </a:r>
          <a:r>
            <a:rPr lang="en-US" sz="2000" b="1" dirty="0" smtClean="0">
              <a:solidFill>
                <a:srgbClr val="7030A0"/>
              </a:solidFill>
              <a:latin typeface="Bernard MT Condensed" pitchFamily="18" charset="0"/>
            </a:rPr>
            <a:t>:</a:t>
          </a:r>
          <a:r>
            <a:rPr lang="en-US" sz="2000" dirty="0" smtClean="0">
              <a:solidFill>
                <a:srgbClr val="7030A0"/>
              </a:solidFill>
              <a:latin typeface="Bernard MT Condensed" pitchFamily="18" charset="0"/>
            </a:rPr>
            <a:t> </a:t>
          </a:r>
          <a:r>
            <a:rPr lang="en-US" sz="2000" dirty="0" err="1" smtClean="0">
              <a:solidFill>
                <a:srgbClr val="7030A0"/>
              </a:solidFill>
              <a:latin typeface="Bernard MT Condensed" pitchFamily="18" charset="0"/>
            </a:rPr>
            <a:t>Doa</a:t>
          </a:r>
          <a:r>
            <a:rPr lang="en-US" sz="2000" dirty="0" smtClean="0">
              <a:solidFill>
                <a:srgbClr val="7030A0"/>
              </a:solidFill>
              <a:latin typeface="Bernard MT Condensed" pitchFamily="18" charset="0"/>
            </a:rPr>
            <a:t> </a:t>
          </a:r>
          <a:r>
            <a:rPr lang="en-US" sz="2000" dirty="0" err="1" smtClean="0">
              <a:solidFill>
                <a:srgbClr val="7030A0"/>
              </a:solidFill>
              <a:latin typeface="Bernard MT Condensed" pitchFamily="18" charset="0"/>
            </a:rPr>
            <a:t>dari</a:t>
          </a:r>
          <a:r>
            <a:rPr lang="en-US" sz="2000" dirty="0" smtClean="0">
              <a:solidFill>
                <a:srgbClr val="7030A0"/>
              </a:solidFill>
              <a:latin typeface="Bernard MT Condensed" pitchFamily="18" charset="0"/>
            </a:rPr>
            <a:t> </a:t>
          </a:r>
          <a:r>
            <a:rPr lang="en-US" sz="2000" dirty="0" err="1" smtClean="0">
              <a:solidFill>
                <a:srgbClr val="7030A0"/>
              </a:solidFill>
              <a:latin typeface="Bernard MT Condensed" pitchFamily="18" charset="0"/>
            </a:rPr>
            <a:t>setiap</a:t>
          </a:r>
          <a:r>
            <a:rPr lang="en-US" sz="2000" dirty="0" smtClean="0">
              <a:solidFill>
                <a:srgbClr val="7030A0"/>
              </a:solidFill>
              <a:latin typeface="Bernard MT Condensed" pitchFamily="18" charset="0"/>
            </a:rPr>
            <a:t> </a:t>
          </a:r>
          <a:r>
            <a:rPr lang="en-US" sz="2000" dirty="0" err="1" smtClean="0">
              <a:solidFill>
                <a:srgbClr val="7030A0"/>
              </a:solidFill>
              <a:latin typeface="Bernard MT Condensed" pitchFamily="18" charset="0"/>
            </a:rPr>
            <a:t>umat</a:t>
          </a:r>
          <a:r>
            <a:rPr lang="en-US" sz="2000" dirty="0" smtClean="0">
              <a:solidFill>
                <a:srgbClr val="7030A0"/>
              </a:solidFill>
              <a:latin typeface="Bernard MT Condensed" pitchFamily="18" charset="0"/>
            </a:rPr>
            <a:t> Islam di </a:t>
          </a:r>
          <a:r>
            <a:rPr lang="en-US" sz="2000" dirty="0" err="1" smtClean="0">
              <a:solidFill>
                <a:srgbClr val="7030A0"/>
              </a:solidFill>
              <a:latin typeface="Bernard MT Condensed" pitchFamily="18" charset="0"/>
            </a:rPr>
            <a:t>seluruh</a:t>
          </a:r>
          <a:r>
            <a:rPr lang="en-US" sz="2000" dirty="0" smtClean="0">
              <a:solidFill>
                <a:srgbClr val="7030A0"/>
              </a:solidFill>
              <a:latin typeface="Bernard MT Condensed" pitchFamily="18" charset="0"/>
            </a:rPr>
            <a:t> </a:t>
          </a:r>
          <a:r>
            <a:rPr lang="en-US" sz="2000" dirty="0" err="1" smtClean="0">
              <a:solidFill>
                <a:srgbClr val="7030A0"/>
              </a:solidFill>
              <a:latin typeface="Bernard MT Condensed" pitchFamily="18" charset="0"/>
            </a:rPr>
            <a:t>dunia</a:t>
          </a:r>
          <a:r>
            <a:rPr lang="en-US" sz="2000" dirty="0" smtClean="0">
              <a:solidFill>
                <a:srgbClr val="7030A0"/>
              </a:solidFill>
              <a:latin typeface="Bernard MT Condensed" pitchFamily="18" charset="0"/>
            </a:rPr>
            <a:t> </a:t>
          </a:r>
          <a:r>
            <a:rPr lang="en-US" sz="2000" dirty="0" err="1" smtClean="0">
              <a:solidFill>
                <a:srgbClr val="7030A0"/>
              </a:solidFill>
              <a:latin typeface="Bernard MT Condensed" pitchFamily="18" charset="0"/>
            </a:rPr>
            <a:t>merupakan</a:t>
          </a:r>
          <a:r>
            <a:rPr lang="en-US" sz="2000" dirty="0" smtClean="0">
              <a:solidFill>
                <a:srgbClr val="7030A0"/>
              </a:solidFill>
              <a:latin typeface="Bernard MT Condensed" pitchFamily="18" charset="0"/>
            </a:rPr>
            <a:t> </a:t>
          </a:r>
          <a:r>
            <a:rPr lang="en-US" sz="2000" dirty="0" err="1" smtClean="0">
              <a:solidFill>
                <a:srgbClr val="7030A0"/>
              </a:solidFill>
              <a:latin typeface="Bernard MT Condensed" pitchFamily="18" charset="0"/>
            </a:rPr>
            <a:t>senjata</a:t>
          </a:r>
          <a:r>
            <a:rPr lang="en-US" sz="2000" dirty="0" smtClean="0">
              <a:solidFill>
                <a:srgbClr val="7030A0"/>
              </a:solidFill>
              <a:latin typeface="Bernard MT Condensed" pitchFamily="18" charset="0"/>
            </a:rPr>
            <a:t> </a:t>
          </a:r>
          <a:r>
            <a:rPr lang="en-US" sz="2000" dirty="0" err="1" smtClean="0">
              <a:solidFill>
                <a:srgbClr val="7030A0"/>
              </a:solidFill>
              <a:latin typeface="Bernard MT Condensed" pitchFamily="18" charset="0"/>
            </a:rPr>
            <a:t>terpenting</a:t>
          </a:r>
          <a:r>
            <a:rPr lang="en-US" sz="2000" dirty="0" smtClean="0">
              <a:solidFill>
                <a:srgbClr val="7030A0"/>
              </a:solidFill>
              <a:latin typeface="Bernard MT Condensed" pitchFamily="18" charset="0"/>
            </a:rPr>
            <a:t> </a:t>
          </a:r>
          <a:r>
            <a:rPr lang="en-US" sz="2000" dirty="0" err="1" smtClean="0">
              <a:solidFill>
                <a:srgbClr val="7030A0"/>
              </a:solidFill>
              <a:latin typeface="Bernard MT Condensed" pitchFamily="18" charset="0"/>
            </a:rPr>
            <a:t>bagi</a:t>
          </a:r>
          <a:r>
            <a:rPr lang="en-US" sz="2000" dirty="0" smtClean="0">
              <a:solidFill>
                <a:srgbClr val="7030A0"/>
              </a:solidFill>
              <a:latin typeface="Bernard MT Condensed" pitchFamily="18" charset="0"/>
            </a:rPr>
            <a:t> </a:t>
          </a:r>
          <a:r>
            <a:rPr lang="en-US" sz="2000" dirty="0" err="1" smtClean="0">
              <a:solidFill>
                <a:srgbClr val="7030A0"/>
              </a:solidFill>
              <a:latin typeface="Bernard MT Condensed" pitchFamily="18" charset="0"/>
            </a:rPr>
            <a:t>menzahirkan</a:t>
          </a:r>
          <a:r>
            <a:rPr lang="en-US" sz="2000" dirty="0" smtClean="0">
              <a:solidFill>
                <a:srgbClr val="7030A0"/>
              </a:solidFill>
              <a:latin typeface="Bernard MT Condensed" pitchFamily="18" charset="0"/>
            </a:rPr>
            <a:t> </a:t>
          </a:r>
          <a:r>
            <a:rPr lang="en-US" sz="2000" dirty="0" err="1" smtClean="0">
              <a:solidFill>
                <a:srgbClr val="7030A0"/>
              </a:solidFill>
              <a:latin typeface="Bernard MT Condensed" pitchFamily="18" charset="0"/>
            </a:rPr>
            <a:t>iman</a:t>
          </a:r>
          <a:r>
            <a:rPr lang="en-US" sz="2000" dirty="0" smtClean="0">
              <a:solidFill>
                <a:srgbClr val="7030A0"/>
              </a:solidFill>
              <a:latin typeface="Bernard MT Condensed" pitchFamily="18" charset="0"/>
            </a:rPr>
            <a:t> </a:t>
          </a:r>
          <a:r>
            <a:rPr lang="en-US" sz="2000" dirty="0" err="1" smtClean="0">
              <a:solidFill>
                <a:srgbClr val="7030A0"/>
              </a:solidFill>
              <a:latin typeface="Bernard MT Condensed" pitchFamily="18" charset="0"/>
            </a:rPr>
            <a:t>kita</a:t>
          </a:r>
          <a:r>
            <a:rPr lang="en-US" sz="2000" dirty="0" smtClean="0">
              <a:solidFill>
                <a:srgbClr val="7030A0"/>
              </a:solidFill>
              <a:latin typeface="Bernard MT Condensed" pitchFamily="18" charset="0"/>
            </a:rPr>
            <a:t> </a:t>
          </a:r>
          <a:r>
            <a:rPr lang="en-US" sz="2000" dirty="0" err="1" smtClean="0">
              <a:solidFill>
                <a:srgbClr val="7030A0"/>
              </a:solidFill>
              <a:latin typeface="Bernard MT Condensed" pitchFamily="18" charset="0"/>
            </a:rPr>
            <a:t>dan</a:t>
          </a:r>
          <a:r>
            <a:rPr lang="en-US" sz="2000" dirty="0" smtClean="0">
              <a:solidFill>
                <a:srgbClr val="7030A0"/>
              </a:solidFill>
              <a:latin typeface="Bernard MT Condensed" pitchFamily="18" charset="0"/>
            </a:rPr>
            <a:t> rasa </a:t>
          </a:r>
          <a:r>
            <a:rPr lang="en-US" sz="2000" dirty="0" err="1" smtClean="0">
              <a:solidFill>
                <a:srgbClr val="7030A0"/>
              </a:solidFill>
              <a:latin typeface="Bernard MT Condensed" pitchFamily="18" charset="0"/>
            </a:rPr>
            <a:t>kasih</a:t>
          </a:r>
          <a:r>
            <a:rPr lang="en-US" sz="2000" dirty="0" smtClean="0">
              <a:solidFill>
                <a:srgbClr val="7030A0"/>
              </a:solidFill>
              <a:latin typeface="Bernard MT Condensed" pitchFamily="18" charset="0"/>
            </a:rPr>
            <a:t> </a:t>
          </a:r>
          <a:r>
            <a:rPr lang="en-US" sz="2000" dirty="0" err="1" smtClean="0">
              <a:solidFill>
                <a:srgbClr val="7030A0"/>
              </a:solidFill>
              <a:latin typeface="Bernard MT Condensed" pitchFamily="18" charset="0"/>
            </a:rPr>
            <a:t>terhadap</a:t>
          </a:r>
          <a:r>
            <a:rPr lang="en-US" sz="2000" dirty="0" smtClean="0">
              <a:solidFill>
                <a:srgbClr val="7030A0"/>
              </a:solidFill>
              <a:latin typeface="Bernard MT Condensed" pitchFamily="18" charset="0"/>
            </a:rPr>
            <a:t> agama Islam yang </a:t>
          </a:r>
          <a:r>
            <a:rPr lang="en-US" sz="2000" dirty="0" err="1" smtClean="0">
              <a:solidFill>
                <a:srgbClr val="7030A0"/>
              </a:solidFill>
              <a:latin typeface="Bernard MT Condensed" pitchFamily="18" charset="0"/>
            </a:rPr>
            <a:t>suci</a:t>
          </a:r>
          <a:r>
            <a:rPr lang="en-US" sz="2000" dirty="0" smtClean="0">
              <a:solidFill>
                <a:srgbClr val="7030A0"/>
              </a:solidFill>
              <a:latin typeface="Bernard MT Condensed" pitchFamily="18" charset="0"/>
            </a:rPr>
            <a:t> </a:t>
          </a:r>
          <a:r>
            <a:rPr lang="en-US" sz="2000" dirty="0" err="1" smtClean="0">
              <a:solidFill>
                <a:srgbClr val="7030A0"/>
              </a:solidFill>
              <a:latin typeface="Bernard MT Condensed" pitchFamily="18" charset="0"/>
            </a:rPr>
            <a:t>ini</a:t>
          </a:r>
          <a:r>
            <a:rPr lang="en-US" sz="2000" dirty="0" smtClean="0">
              <a:solidFill>
                <a:srgbClr val="7030A0"/>
              </a:solidFill>
              <a:latin typeface="Bernard MT Condensed" pitchFamily="18" charset="0"/>
            </a:rPr>
            <a:t>.</a:t>
          </a:r>
          <a:endParaRPr lang="en-US" sz="2000" dirty="0">
            <a:solidFill>
              <a:srgbClr val="7030A0"/>
            </a:solidFill>
            <a:latin typeface="Bernard MT Condensed" pitchFamily="18" charset="0"/>
          </a:endParaRPr>
        </a:p>
      </dgm:t>
    </dgm:pt>
    <dgm:pt modelId="{9D1A286A-9344-425F-9C1A-CB454EF4F848}" type="parTrans" cxnId="{A8B2F229-3428-4781-B00C-78A9FCA11E80}">
      <dgm:prSet/>
      <dgm:spPr/>
      <dgm:t>
        <a:bodyPr/>
        <a:lstStyle/>
        <a:p>
          <a:endParaRPr lang="en-US" sz="2000">
            <a:solidFill>
              <a:schemeClr val="tx1"/>
            </a:solidFill>
            <a:latin typeface="Bernard MT Condensed" pitchFamily="18" charset="0"/>
          </a:endParaRPr>
        </a:p>
      </dgm:t>
    </dgm:pt>
    <dgm:pt modelId="{8D4249A9-0FB2-42E6-9028-8325C09FAA2A}" type="sibTrans" cxnId="{A8B2F229-3428-4781-B00C-78A9FCA11E80}">
      <dgm:prSet/>
      <dgm:spPr/>
      <dgm:t>
        <a:bodyPr/>
        <a:lstStyle/>
        <a:p>
          <a:endParaRPr lang="en-US" sz="2000">
            <a:solidFill>
              <a:schemeClr val="tx1"/>
            </a:solidFill>
            <a:latin typeface="Bernard MT Condensed" pitchFamily="18" charset="0"/>
          </a:endParaRPr>
        </a:p>
      </dgm:t>
    </dgm:pt>
    <dgm:pt modelId="{8CDC9430-A2F6-4531-AD2E-B96598073AC9}" type="pres">
      <dgm:prSet presAssocID="{CF75CBC4-0F14-4F24-BC08-15AAE340C991}" presName="Name0" presStyleCnt="0">
        <dgm:presLayoutVars>
          <dgm:dir/>
          <dgm:animLvl val="lvl"/>
          <dgm:resizeHandles val="exact"/>
        </dgm:presLayoutVars>
      </dgm:prSet>
      <dgm:spPr/>
      <dgm:t>
        <a:bodyPr/>
        <a:lstStyle/>
        <a:p>
          <a:endParaRPr lang="en-US"/>
        </a:p>
      </dgm:t>
    </dgm:pt>
    <dgm:pt modelId="{6175A406-3018-4752-ACAB-26C29DE99A59}" type="pres">
      <dgm:prSet presAssocID="{A9533ED0-2685-42CA-9053-876C9FAA0045}" presName="boxAndChildren" presStyleCnt="0"/>
      <dgm:spPr/>
    </dgm:pt>
    <dgm:pt modelId="{19F97AFC-C919-4E19-BB37-498BCF486D12}" type="pres">
      <dgm:prSet presAssocID="{A9533ED0-2685-42CA-9053-876C9FAA0045}" presName="parentTextBox" presStyleLbl="node1" presStyleIdx="0" presStyleCnt="4"/>
      <dgm:spPr/>
      <dgm:t>
        <a:bodyPr/>
        <a:lstStyle/>
        <a:p>
          <a:endParaRPr lang="en-US"/>
        </a:p>
      </dgm:t>
    </dgm:pt>
    <dgm:pt modelId="{6DEA13A4-6013-4414-AC0D-64E6EAF05886}" type="pres">
      <dgm:prSet presAssocID="{E43EF695-402C-4719-BC5B-1843D1658816}" presName="sp" presStyleCnt="0"/>
      <dgm:spPr/>
    </dgm:pt>
    <dgm:pt modelId="{1DF43754-21A7-4EB9-ACB6-E4BC66393031}" type="pres">
      <dgm:prSet presAssocID="{4B41644F-760C-47F0-9FBD-275BF96D9F46}" presName="arrowAndChildren" presStyleCnt="0"/>
      <dgm:spPr/>
    </dgm:pt>
    <dgm:pt modelId="{3E5EBA4C-8633-4659-B493-8E43F1FD1C23}" type="pres">
      <dgm:prSet presAssocID="{4B41644F-760C-47F0-9FBD-275BF96D9F46}" presName="parentTextArrow" presStyleLbl="node1" presStyleIdx="1" presStyleCnt="4"/>
      <dgm:spPr/>
      <dgm:t>
        <a:bodyPr/>
        <a:lstStyle/>
        <a:p>
          <a:endParaRPr lang="en-US"/>
        </a:p>
      </dgm:t>
    </dgm:pt>
    <dgm:pt modelId="{DD77BA7D-461C-4BF6-9531-E19849ECA7CE}" type="pres">
      <dgm:prSet presAssocID="{31A52360-2356-481A-B822-E61A1CDCBCB7}" presName="sp" presStyleCnt="0"/>
      <dgm:spPr/>
    </dgm:pt>
    <dgm:pt modelId="{D0E7F12B-8E03-40B1-B6C4-8D40CFC7C4F1}" type="pres">
      <dgm:prSet presAssocID="{D7D91101-C3DC-4CBB-B687-B2F810FABF6F}" presName="arrowAndChildren" presStyleCnt="0"/>
      <dgm:spPr/>
    </dgm:pt>
    <dgm:pt modelId="{5B66F68E-37C4-4CA1-A299-E302FE969A01}" type="pres">
      <dgm:prSet presAssocID="{D7D91101-C3DC-4CBB-B687-B2F810FABF6F}" presName="parentTextArrow" presStyleLbl="node1" presStyleIdx="2" presStyleCnt="4"/>
      <dgm:spPr/>
      <dgm:t>
        <a:bodyPr/>
        <a:lstStyle/>
        <a:p>
          <a:endParaRPr lang="en-US"/>
        </a:p>
      </dgm:t>
    </dgm:pt>
    <dgm:pt modelId="{846A45A5-245E-42F0-B05A-918D12E5802D}" type="pres">
      <dgm:prSet presAssocID="{EEF2BB63-1043-4ADD-9F26-1C6F1C544BF3}" presName="sp" presStyleCnt="0"/>
      <dgm:spPr/>
    </dgm:pt>
    <dgm:pt modelId="{AA53F1B4-AC08-4EDE-AF5D-2B79E319072C}" type="pres">
      <dgm:prSet presAssocID="{C93DFD99-EEAD-43F5-AF02-661300A9B59C}" presName="arrowAndChildren" presStyleCnt="0"/>
      <dgm:spPr/>
    </dgm:pt>
    <dgm:pt modelId="{A8786ED0-BEB3-4BBA-8E88-14287CBADFA5}" type="pres">
      <dgm:prSet presAssocID="{C93DFD99-EEAD-43F5-AF02-661300A9B59C}" presName="parentTextArrow" presStyleLbl="node1" presStyleIdx="3" presStyleCnt="4"/>
      <dgm:spPr/>
      <dgm:t>
        <a:bodyPr/>
        <a:lstStyle/>
        <a:p>
          <a:endParaRPr lang="en-US"/>
        </a:p>
      </dgm:t>
    </dgm:pt>
  </dgm:ptLst>
  <dgm:cxnLst>
    <dgm:cxn modelId="{A8B2F229-3428-4781-B00C-78A9FCA11E80}" srcId="{CF75CBC4-0F14-4F24-BC08-15AAE340C991}" destId="{A9533ED0-2685-42CA-9053-876C9FAA0045}" srcOrd="3" destOrd="0" parTransId="{9D1A286A-9344-425F-9C1A-CB454EF4F848}" sibTransId="{8D4249A9-0FB2-42E6-9028-8325C09FAA2A}"/>
    <dgm:cxn modelId="{9B84156F-C084-4281-9F5F-8BFE3E545FD5}" srcId="{CF75CBC4-0F14-4F24-BC08-15AAE340C991}" destId="{4B41644F-760C-47F0-9FBD-275BF96D9F46}" srcOrd="2" destOrd="0" parTransId="{42FA0F27-2EF0-4C3E-85D9-8C143C629A2A}" sibTransId="{E43EF695-402C-4719-BC5B-1843D1658816}"/>
    <dgm:cxn modelId="{6C7D17C6-C235-42C6-8B62-76A4E38C6E16}" srcId="{CF75CBC4-0F14-4F24-BC08-15AAE340C991}" destId="{D7D91101-C3DC-4CBB-B687-B2F810FABF6F}" srcOrd="1" destOrd="0" parTransId="{B8FAC745-DD7C-4B76-8085-B5158EFB30AE}" sibTransId="{31A52360-2356-481A-B822-E61A1CDCBCB7}"/>
    <dgm:cxn modelId="{7EA2F65C-AAB5-460E-B7FA-457C16BD5CA1}" type="presOf" srcId="{CF75CBC4-0F14-4F24-BC08-15AAE340C991}" destId="{8CDC9430-A2F6-4531-AD2E-B96598073AC9}" srcOrd="0" destOrd="0" presId="urn:microsoft.com/office/officeart/2005/8/layout/process4"/>
    <dgm:cxn modelId="{26B99FF0-A620-46DD-AC75-7A1B35A54CC2}" type="presOf" srcId="{A9533ED0-2685-42CA-9053-876C9FAA0045}" destId="{19F97AFC-C919-4E19-BB37-498BCF486D12}" srcOrd="0" destOrd="0" presId="urn:microsoft.com/office/officeart/2005/8/layout/process4"/>
    <dgm:cxn modelId="{83FFA471-7AFB-4808-A012-A71E9832F89C}" srcId="{CF75CBC4-0F14-4F24-BC08-15AAE340C991}" destId="{C93DFD99-EEAD-43F5-AF02-661300A9B59C}" srcOrd="0" destOrd="0" parTransId="{91398AFA-9A28-469A-96BE-544155C0DBAF}" sibTransId="{EEF2BB63-1043-4ADD-9F26-1C6F1C544BF3}"/>
    <dgm:cxn modelId="{0DB5B972-AAA0-40DD-A551-4C541AAC3294}" type="presOf" srcId="{4B41644F-760C-47F0-9FBD-275BF96D9F46}" destId="{3E5EBA4C-8633-4659-B493-8E43F1FD1C23}" srcOrd="0" destOrd="0" presId="urn:microsoft.com/office/officeart/2005/8/layout/process4"/>
    <dgm:cxn modelId="{BC4056EE-5A33-4D74-A574-3586C2E97BCC}" type="presOf" srcId="{C93DFD99-EEAD-43F5-AF02-661300A9B59C}" destId="{A8786ED0-BEB3-4BBA-8E88-14287CBADFA5}" srcOrd="0" destOrd="0" presId="urn:microsoft.com/office/officeart/2005/8/layout/process4"/>
    <dgm:cxn modelId="{E5AFF114-FA9B-449D-BE33-80F7ADD6D983}" type="presOf" srcId="{D7D91101-C3DC-4CBB-B687-B2F810FABF6F}" destId="{5B66F68E-37C4-4CA1-A299-E302FE969A01}" srcOrd="0" destOrd="0" presId="urn:microsoft.com/office/officeart/2005/8/layout/process4"/>
    <dgm:cxn modelId="{CA162D37-6BE5-470F-98E8-AD01B2E85134}" type="presParOf" srcId="{8CDC9430-A2F6-4531-AD2E-B96598073AC9}" destId="{6175A406-3018-4752-ACAB-26C29DE99A59}" srcOrd="0" destOrd="0" presId="urn:microsoft.com/office/officeart/2005/8/layout/process4"/>
    <dgm:cxn modelId="{12649CA7-7B20-496F-8917-6571D0599541}" type="presParOf" srcId="{6175A406-3018-4752-ACAB-26C29DE99A59}" destId="{19F97AFC-C919-4E19-BB37-498BCF486D12}" srcOrd="0" destOrd="0" presId="urn:microsoft.com/office/officeart/2005/8/layout/process4"/>
    <dgm:cxn modelId="{31438017-DEAB-4490-83B6-F66D400D1414}" type="presParOf" srcId="{8CDC9430-A2F6-4531-AD2E-B96598073AC9}" destId="{6DEA13A4-6013-4414-AC0D-64E6EAF05886}" srcOrd="1" destOrd="0" presId="urn:microsoft.com/office/officeart/2005/8/layout/process4"/>
    <dgm:cxn modelId="{F35FF5F4-0315-43C0-AF66-453F8289873F}" type="presParOf" srcId="{8CDC9430-A2F6-4531-AD2E-B96598073AC9}" destId="{1DF43754-21A7-4EB9-ACB6-E4BC66393031}" srcOrd="2" destOrd="0" presId="urn:microsoft.com/office/officeart/2005/8/layout/process4"/>
    <dgm:cxn modelId="{198B1220-2E6A-4172-BB4E-AA64D3528A96}" type="presParOf" srcId="{1DF43754-21A7-4EB9-ACB6-E4BC66393031}" destId="{3E5EBA4C-8633-4659-B493-8E43F1FD1C23}" srcOrd="0" destOrd="0" presId="urn:microsoft.com/office/officeart/2005/8/layout/process4"/>
    <dgm:cxn modelId="{6C5BA98A-6DB1-4B55-8439-882B7B37CCA8}" type="presParOf" srcId="{8CDC9430-A2F6-4531-AD2E-B96598073AC9}" destId="{DD77BA7D-461C-4BF6-9531-E19849ECA7CE}" srcOrd="3" destOrd="0" presId="urn:microsoft.com/office/officeart/2005/8/layout/process4"/>
    <dgm:cxn modelId="{AFDBF6EB-967C-4902-A949-73C44392EB50}" type="presParOf" srcId="{8CDC9430-A2F6-4531-AD2E-B96598073AC9}" destId="{D0E7F12B-8E03-40B1-B6C4-8D40CFC7C4F1}" srcOrd="4" destOrd="0" presId="urn:microsoft.com/office/officeart/2005/8/layout/process4"/>
    <dgm:cxn modelId="{B5A7C1E7-0826-4CBF-B7A7-F740B85CAB07}" type="presParOf" srcId="{D0E7F12B-8E03-40B1-B6C4-8D40CFC7C4F1}" destId="{5B66F68E-37C4-4CA1-A299-E302FE969A01}" srcOrd="0" destOrd="0" presId="urn:microsoft.com/office/officeart/2005/8/layout/process4"/>
    <dgm:cxn modelId="{6FE7EB35-9071-4726-A4F0-5FE74396CDD3}" type="presParOf" srcId="{8CDC9430-A2F6-4531-AD2E-B96598073AC9}" destId="{846A45A5-245E-42F0-B05A-918D12E5802D}" srcOrd="5" destOrd="0" presId="urn:microsoft.com/office/officeart/2005/8/layout/process4"/>
    <dgm:cxn modelId="{93655597-5EC4-490B-844D-03F2DFA6A9F1}" type="presParOf" srcId="{8CDC9430-A2F6-4531-AD2E-B96598073AC9}" destId="{AA53F1B4-AC08-4EDE-AF5D-2B79E319072C}" srcOrd="6" destOrd="0" presId="urn:microsoft.com/office/officeart/2005/8/layout/process4"/>
    <dgm:cxn modelId="{53E3B812-61B0-44CD-958B-4E15C8782E89}" type="presParOf" srcId="{AA53F1B4-AC08-4EDE-AF5D-2B79E319072C}" destId="{A8786ED0-BEB3-4BBA-8E88-14287CBADFA5}"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5E9A1E-E390-4971-BF27-ECD67B94FA37}"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18D2E23F-5961-4908-9866-2EEAE1118938}">
      <dgm:prSet/>
      <dgm:spPr/>
      <dgm:t>
        <a:bodyPr/>
        <a:lstStyle/>
        <a:p>
          <a:pPr algn="ctr" rtl="0"/>
          <a:r>
            <a:rPr lang="en-US" dirty="0" err="1" smtClean="0">
              <a:solidFill>
                <a:schemeClr val="tx1"/>
              </a:solidFill>
              <a:latin typeface="Bernard MT Condensed" pitchFamily="18" charset="0"/>
            </a:rPr>
            <a:t>Palestin</a:t>
          </a:r>
          <a:r>
            <a:rPr lang="en-US" dirty="0" smtClean="0">
              <a:solidFill>
                <a:schemeClr val="tx1"/>
              </a:solidFill>
              <a:latin typeface="Bernard MT Condensed" pitchFamily="18" charset="0"/>
            </a:rPr>
            <a:t> </a:t>
          </a:r>
          <a:endParaRPr lang="en-US" dirty="0">
            <a:solidFill>
              <a:schemeClr val="tx1"/>
            </a:solidFill>
            <a:latin typeface="Bernard MT Condensed" pitchFamily="18" charset="0"/>
          </a:endParaRPr>
        </a:p>
      </dgm:t>
    </dgm:pt>
    <dgm:pt modelId="{9127C54E-F81F-4EFA-889C-33B3F4E34E95}" type="parTrans" cxnId="{8AED695A-6EFA-427B-9457-4EF7A8DC6E99}">
      <dgm:prSet/>
      <dgm:spPr/>
      <dgm:t>
        <a:bodyPr/>
        <a:lstStyle/>
        <a:p>
          <a:pPr algn="ctr"/>
          <a:endParaRPr lang="en-US">
            <a:solidFill>
              <a:schemeClr val="tx1"/>
            </a:solidFill>
            <a:latin typeface="Bernard MT Condensed" pitchFamily="18" charset="0"/>
          </a:endParaRPr>
        </a:p>
      </dgm:t>
    </dgm:pt>
    <dgm:pt modelId="{DAE33784-8C6F-4542-B848-E8FAA766B8FD}" type="sibTrans" cxnId="{8AED695A-6EFA-427B-9457-4EF7A8DC6E99}">
      <dgm:prSet/>
      <dgm:spPr/>
      <dgm:t>
        <a:bodyPr/>
        <a:lstStyle/>
        <a:p>
          <a:pPr algn="ctr"/>
          <a:endParaRPr lang="en-US">
            <a:solidFill>
              <a:schemeClr val="tx1"/>
            </a:solidFill>
            <a:latin typeface="Bernard MT Condensed" pitchFamily="18" charset="0"/>
          </a:endParaRPr>
        </a:p>
      </dgm:t>
    </dgm:pt>
    <dgm:pt modelId="{E561DD66-8DAD-4A85-B708-0E2464E7227B}">
      <dgm:prSet/>
      <dgm:spPr/>
      <dgm:t>
        <a:bodyPr/>
        <a:lstStyle/>
        <a:p>
          <a:pPr algn="ctr" rtl="0"/>
          <a:r>
            <a:rPr lang="en-US" dirty="0" err="1" smtClean="0">
              <a:solidFill>
                <a:srgbClr val="FFFF00"/>
              </a:solidFill>
              <a:latin typeface="Bernard MT Condensed" pitchFamily="18" charset="0"/>
            </a:rPr>
            <a:t>dibuka</a:t>
          </a:r>
          <a:r>
            <a:rPr lang="en-US" dirty="0" smtClean="0">
              <a:solidFill>
                <a:srgbClr val="FFFF00"/>
              </a:solidFill>
              <a:latin typeface="Bernard MT Condensed" pitchFamily="18" charset="0"/>
            </a:rPr>
            <a:t> </a:t>
          </a:r>
          <a:r>
            <a:rPr lang="en-US" dirty="0" err="1" smtClean="0">
              <a:solidFill>
                <a:srgbClr val="FFFF00"/>
              </a:solidFill>
              <a:latin typeface="Bernard MT Condensed" pitchFamily="18" charset="0"/>
            </a:rPr>
            <a:t>oleh</a:t>
          </a:r>
          <a:r>
            <a:rPr lang="en-US" dirty="0" smtClean="0">
              <a:solidFill>
                <a:srgbClr val="FFFF00"/>
              </a:solidFill>
              <a:latin typeface="Bernard MT Condensed" pitchFamily="18" charset="0"/>
            </a:rPr>
            <a:t> </a:t>
          </a:r>
          <a:r>
            <a:rPr lang="en-US" dirty="0" err="1" smtClean="0">
              <a:solidFill>
                <a:srgbClr val="FFFF00"/>
              </a:solidFill>
              <a:latin typeface="Bernard MT Condensed" pitchFamily="18" charset="0"/>
            </a:rPr>
            <a:t>Nabi</a:t>
          </a:r>
          <a:r>
            <a:rPr lang="en-US" dirty="0" smtClean="0">
              <a:solidFill>
                <a:srgbClr val="FFFF00"/>
              </a:solidFill>
              <a:latin typeface="Bernard MT Condensed" pitchFamily="18" charset="0"/>
            </a:rPr>
            <a:t> Ibrahim AS </a:t>
          </a:r>
          <a:endParaRPr lang="en-US" dirty="0">
            <a:solidFill>
              <a:srgbClr val="FFFF00"/>
            </a:solidFill>
            <a:latin typeface="Bernard MT Condensed" pitchFamily="18" charset="0"/>
          </a:endParaRPr>
        </a:p>
      </dgm:t>
    </dgm:pt>
    <dgm:pt modelId="{38AC4BC9-4969-48E7-8875-C7ABB8B20ABB}" type="parTrans" cxnId="{645A310E-3FE1-4DAC-BD6C-9EE6FE75DA9F}">
      <dgm:prSet/>
      <dgm:spPr/>
      <dgm:t>
        <a:bodyPr/>
        <a:lstStyle/>
        <a:p>
          <a:pPr algn="ctr"/>
          <a:endParaRPr lang="en-US">
            <a:solidFill>
              <a:schemeClr val="tx1"/>
            </a:solidFill>
            <a:latin typeface="Bernard MT Condensed" pitchFamily="18" charset="0"/>
          </a:endParaRPr>
        </a:p>
      </dgm:t>
    </dgm:pt>
    <dgm:pt modelId="{9E75089C-0B9E-4205-B73D-356BC74C4090}" type="sibTrans" cxnId="{645A310E-3FE1-4DAC-BD6C-9EE6FE75DA9F}">
      <dgm:prSet/>
      <dgm:spPr/>
      <dgm:t>
        <a:bodyPr/>
        <a:lstStyle/>
        <a:p>
          <a:pPr algn="ctr"/>
          <a:endParaRPr lang="en-US">
            <a:solidFill>
              <a:schemeClr val="tx1"/>
            </a:solidFill>
            <a:latin typeface="Bernard MT Condensed" pitchFamily="18" charset="0"/>
          </a:endParaRPr>
        </a:p>
      </dgm:t>
    </dgm:pt>
    <dgm:pt modelId="{1FF9F73B-FD0B-4E79-9EAD-1E99B119F5DE}">
      <dgm:prSet/>
      <dgm:spPr/>
      <dgm:t>
        <a:bodyPr/>
        <a:lstStyle/>
        <a:p>
          <a:pPr algn="ctr" rtl="0"/>
          <a:r>
            <a:rPr lang="en-US" dirty="0" err="1" smtClean="0">
              <a:solidFill>
                <a:schemeClr val="accent6">
                  <a:lumMod val="40000"/>
                  <a:lumOff val="60000"/>
                </a:schemeClr>
              </a:solidFill>
              <a:latin typeface="Bernard MT Condensed" pitchFamily="18" charset="0"/>
            </a:rPr>
            <a:t>tempat</a:t>
          </a:r>
          <a:r>
            <a:rPr lang="en-US" dirty="0" smtClean="0">
              <a:solidFill>
                <a:schemeClr val="accent6">
                  <a:lumMod val="40000"/>
                  <a:lumOff val="60000"/>
                </a:schemeClr>
              </a:solidFill>
              <a:latin typeface="Bernard MT Condensed" pitchFamily="18" charset="0"/>
            </a:rPr>
            <a:t> </a:t>
          </a:r>
          <a:r>
            <a:rPr lang="en-US" dirty="0" err="1" smtClean="0">
              <a:solidFill>
                <a:schemeClr val="accent6">
                  <a:lumMod val="40000"/>
                  <a:lumOff val="60000"/>
                </a:schemeClr>
              </a:solidFill>
              <a:latin typeface="Bernard MT Condensed" pitchFamily="18" charset="0"/>
            </a:rPr>
            <a:t>kelahiran</a:t>
          </a:r>
          <a:r>
            <a:rPr lang="en-US" dirty="0" smtClean="0">
              <a:solidFill>
                <a:schemeClr val="accent6">
                  <a:lumMod val="40000"/>
                  <a:lumOff val="60000"/>
                </a:schemeClr>
              </a:solidFill>
              <a:latin typeface="Bernard MT Condensed" pitchFamily="18" charset="0"/>
            </a:rPr>
            <a:t> </a:t>
          </a:r>
          <a:r>
            <a:rPr lang="en-US" dirty="0" err="1" smtClean="0">
              <a:solidFill>
                <a:schemeClr val="accent6">
                  <a:lumMod val="40000"/>
                  <a:lumOff val="60000"/>
                </a:schemeClr>
              </a:solidFill>
              <a:latin typeface="Bernard MT Condensed" pitchFamily="18" charset="0"/>
            </a:rPr>
            <a:t>ramai</a:t>
          </a:r>
          <a:r>
            <a:rPr lang="en-US" dirty="0" smtClean="0">
              <a:solidFill>
                <a:schemeClr val="accent6">
                  <a:lumMod val="40000"/>
                  <a:lumOff val="60000"/>
                </a:schemeClr>
              </a:solidFill>
              <a:latin typeface="Bernard MT Condensed" pitchFamily="18" charset="0"/>
            </a:rPr>
            <a:t> </a:t>
          </a:r>
          <a:r>
            <a:rPr lang="en-US" dirty="0" err="1" smtClean="0">
              <a:solidFill>
                <a:schemeClr val="accent6">
                  <a:lumMod val="40000"/>
                  <a:lumOff val="60000"/>
                </a:schemeClr>
              </a:solidFill>
              <a:latin typeface="Bernard MT Condensed" pitchFamily="18" charset="0"/>
            </a:rPr>
            <a:t>kalangan</a:t>
          </a:r>
          <a:r>
            <a:rPr lang="en-US" dirty="0" smtClean="0">
              <a:solidFill>
                <a:schemeClr val="accent6">
                  <a:lumMod val="40000"/>
                  <a:lumOff val="60000"/>
                </a:schemeClr>
              </a:solidFill>
              <a:latin typeface="Bernard MT Condensed" pitchFamily="18" charset="0"/>
            </a:rPr>
            <a:t> </a:t>
          </a:r>
          <a:r>
            <a:rPr lang="en-US" dirty="0" err="1" smtClean="0">
              <a:solidFill>
                <a:schemeClr val="accent6">
                  <a:lumMod val="40000"/>
                  <a:lumOff val="60000"/>
                </a:schemeClr>
              </a:solidFill>
              <a:latin typeface="Bernard MT Condensed" pitchFamily="18" charset="0"/>
            </a:rPr>
            <a:t>para</a:t>
          </a:r>
          <a:r>
            <a:rPr lang="en-US" dirty="0" smtClean="0">
              <a:solidFill>
                <a:schemeClr val="accent6">
                  <a:lumMod val="40000"/>
                  <a:lumOff val="60000"/>
                </a:schemeClr>
              </a:solidFill>
              <a:latin typeface="Bernard MT Condensed" pitchFamily="18" charset="0"/>
            </a:rPr>
            <a:t> </a:t>
          </a:r>
          <a:r>
            <a:rPr lang="en-US" dirty="0" err="1" smtClean="0">
              <a:solidFill>
                <a:schemeClr val="accent6">
                  <a:lumMod val="40000"/>
                  <a:lumOff val="60000"/>
                </a:schemeClr>
              </a:solidFill>
              <a:latin typeface="Bernard MT Condensed" pitchFamily="18" charset="0"/>
            </a:rPr>
            <a:t>anbiya</a:t>
          </a:r>
          <a:r>
            <a:rPr lang="en-US" dirty="0" smtClean="0">
              <a:solidFill>
                <a:schemeClr val="accent6">
                  <a:lumMod val="40000"/>
                  <a:lumOff val="60000"/>
                </a:schemeClr>
              </a:solidFill>
              <a:latin typeface="Bernard MT Condensed" pitchFamily="18" charset="0"/>
            </a:rPr>
            <a:t>’ AS. </a:t>
          </a:r>
          <a:endParaRPr lang="en-US" dirty="0">
            <a:solidFill>
              <a:schemeClr val="accent6">
                <a:lumMod val="40000"/>
                <a:lumOff val="60000"/>
              </a:schemeClr>
            </a:solidFill>
            <a:latin typeface="Bernard MT Condensed" pitchFamily="18" charset="0"/>
          </a:endParaRPr>
        </a:p>
      </dgm:t>
    </dgm:pt>
    <dgm:pt modelId="{E73B9E2A-38F4-4AE4-8853-726017A3DC90}" type="parTrans" cxnId="{E5C4F301-AA3A-4DCE-BBF0-768968128F9B}">
      <dgm:prSet/>
      <dgm:spPr/>
      <dgm:t>
        <a:bodyPr/>
        <a:lstStyle/>
        <a:p>
          <a:pPr algn="ctr"/>
          <a:endParaRPr lang="en-US">
            <a:solidFill>
              <a:schemeClr val="tx1"/>
            </a:solidFill>
            <a:latin typeface="Bernard MT Condensed" pitchFamily="18" charset="0"/>
          </a:endParaRPr>
        </a:p>
      </dgm:t>
    </dgm:pt>
    <dgm:pt modelId="{69B228F9-981F-4D3B-BE78-2525BC9E0920}" type="sibTrans" cxnId="{E5C4F301-AA3A-4DCE-BBF0-768968128F9B}">
      <dgm:prSet/>
      <dgm:spPr/>
      <dgm:t>
        <a:bodyPr/>
        <a:lstStyle/>
        <a:p>
          <a:pPr algn="ctr"/>
          <a:endParaRPr lang="en-US">
            <a:solidFill>
              <a:schemeClr val="tx1"/>
            </a:solidFill>
            <a:latin typeface="Bernard MT Condensed" pitchFamily="18" charset="0"/>
          </a:endParaRPr>
        </a:p>
      </dgm:t>
    </dgm:pt>
    <dgm:pt modelId="{DC27E34A-2570-4C6E-82B6-66D8DA97E8B0}">
      <dgm:prSet/>
      <dgm:spPr/>
      <dgm:t>
        <a:bodyPr/>
        <a:lstStyle/>
        <a:p>
          <a:pPr algn="ctr" rtl="0"/>
          <a:r>
            <a:rPr lang="en-US" dirty="0" err="1" smtClean="0">
              <a:solidFill>
                <a:srgbClr val="0000FF"/>
              </a:solidFill>
              <a:latin typeface="Bernard MT Condensed" pitchFamily="18" charset="0"/>
            </a:rPr>
            <a:t>kiblat</a:t>
          </a:r>
          <a:r>
            <a:rPr lang="en-US" dirty="0" smtClean="0">
              <a:solidFill>
                <a:srgbClr val="0000FF"/>
              </a:solidFill>
              <a:latin typeface="Bernard MT Condensed" pitchFamily="18" charset="0"/>
            </a:rPr>
            <a:t> </a:t>
          </a:r>
          <a:r>
            <a:rPr lang="en-US" dirty="0" err="1" smtClean="0">
              <a:solidFill>
                <a:srgbClr val="0000FF"/>
              </a:solidFill>
              <a:latin typeface="Bernard MT Condensed" pitchFamily="18" charset="0"/>
            </a:rPr>
            <a:t>pertama</a:t>
          </a:r>
          <a:r>
            <a:rPr lang="en-US" dirty="0" smtClean="0">
              <a:solidFill>
                <a:srgbClr val="0000FF"/>
              </a:solidFill>
              <a:latin typeface="Bernard MT Condensed" pitchFamily="18" charset="0"/>
            </a:rPr>
            <a:t> </a:t>
          </a:r>
          <a:r>
            <a:rPr lang="en-US" dirty="0" err="1" smtClean="0">
              <a:solidFill>
                <a:srgbClr val="0000FF"/>
              </a:solidFill>
              <a:latin typeface="Bernard MT Condensed" pitchFamily="18" charset="0"/>
            </a:rPr>
            <a:t>umat</a:t>
          </a:r>
          <a:r>
            <a:rPr lang="en-US" dirty="0" smtClean="0">
              <a:solidFill>
                <a:srgbClr val="0000FF"/>
              </a:solidFill>
              <a:latin typeface="Bernard MT Condensed" pitchFamily="18" charset="0"/>
            </a:rPr>
            <a:t> Islam </a:t>
          </a:r>
          <a:endParaRPr lang="en-US" dirty="0">
            <a:solidFill>
              <a:srgbClr val="0000FF"/>
            </a:solidFill>
            <a:latin typeface="Bernard MT Condensed" pitchFamily="18" charset="0"/>
          </a:endParaRPr>
        </a:p>
      </dgm:t>
    </dgm:pt>
    <dgm:pt modelId="{B43D311E-2DF2-4AFF-AC86-882505A34B3A}" type="parTrans" cxnId="{4BA29B7A-BE5A-4D30-9CB1-FE2B0613CF73}">
      <dgm:prSet/>
      <dgm:spPr/>
      <dgm:t>
        <a:bodyPr/>
        <a:lstStyle/>
        <a:p>
          <a:pPr algn="ctr"/>
          <a:endParaRPr lang="en-US">
            <a:solidFill>
              <a:schemeClr val="tx1"/>
            </a:solidFill>
            <a:latin typeface="Bernard MT Condensed" pitchFamily="18" charset="0"/>
          </a:endParaRPr>
        </a:p>
      </dgm:t>
    </dgm:pt>
    <dgm:pt modelId="{FF68CEBD-DDD6-4C03-93C7-D15B581225F8}" type="sibTrans" cxnId="{4BA29B7A-BE5A-4D30-9CB1-FE2B0613CF73}">
      <dgm:prSet/>
      <dgm:spPr/>
      <dgm:t>
        <a:bodyPr/>
        <a:lstStyle/>
        <a:p>
          <a:pPr algn="ctr"/>
          <a:endParaRPr lang="en-US">
            <a:solidFill>
              <a:schemeClr val="tx1"/>
            </a:solidFill>
            <a:latin typeface="Bernard MT Condensed" pitchFamily="18" charset="0"/>
          </a:endParaRPr>
        </a:p>
      </dgm:t>
    </dgm:pt>
    <dgm:pt modelId="{910FBBC1-AB82-4E26-80D3-4C68571BC869}" type="pres">
      <dgm:prSet presAssocID="{645E9A1E-E390-4971-BF27-ECD67B94FA37}" presName="linear" presStyleCnt="0">
        <dgm:presLayoutVars>
          <dgm:animLvl val="lvl"/>
          <dgm:resizeHandles val="exact"/>
        </dgm:presLayoutVars>
      </dgm:prSet>
      <dgm:spPr/>
      <dgm:t>
        <a:bodyPr/>
        <a:lstStyle/>
        <a:p>
          <a:endParaRPr lang="en-US"/>
        </a:p>
      </dgm:t>
    </dgm:pt>
    <dgm:pt modelId="{2D112C2A-F815-475E-9F07-7CF74F78AFAE}" type="pres">
      <dgm:prSet presAssocID="{18D2E23F-5961-4908-9866-2EEAE1118938}" presName="parentText" presStyleLbl="node1" presStyleIdx="0" presStyleCnt="4">
        <dgm:presLayoutVars>
          <dgm:chMax val="0"/>
          <dgm:bulletEnabled val="1"/>
        </dgm:presLayoutVars>
      </dgm:prSet>
      <dgm:spPr/>
      <dgm:t>
        <a:bodyPr/>
        <a:lstStyle/>
        <a:p>
          <a:endParaRPr lang="en-US"/>
        </a:p>
      </dgm:t>
    </dgm:pt>
    <dgm:pt modelId="{71C368B0-D5B7-46E9-9DFA-D19A9AC79B66}" type="pres">
      <dgm:prSet presAssocID="{DAE33784-8C6F-4542-B848-E8FAA766B8FD}" presName="spacer" presStyleCnt="0"/>
      <dgm:spPr/>
    </dgm:pt>
    <dgm:pt modelId="{A2F3467A-DFD5-4FDC-B897-26CB00614870}" type="pres">
      <dgm:prSet presAssocID="{E561DD66-8DAD-4A85-B708-0E2464E7227B}" presName="parentText" presStyleLbl="node1" presStyleIdx="1" presStyleCnt="4">
        <dgm:presLayoutVars>
          <dgm:chMax val="0"/>
          <dgm:bulletEnabled val="1"/>
        </dgm:presLayoutVars>
      </dgm:prSet>
      <dgm:spPr/>
      <dgm:t>
        <a:bodyPr/>
        <a:lstStyle/>
        <a:p>
          <a:endParaRPr lang="en-US"/>
        </a:p>
      </dgm:t>
    </dgm:pt>
    <dgm:pt modelId="{7C70670A-1E1D-48D4-A8CB-113D21F83B8A}" type="pres">
      <dgm:prSet presAssocID="{9E75089C-0B9E-4205-B73D-356BC74C4090}" presName="spacer" presStyleCnt="0"/>
      <dgm:spPr/>
    </dgm:pt>
    <dgm:pt modelId="{6D4E6BE8-45BF-4CFD-AB71-EB21D2372041}" type="pres">
      <dgm:prSet presAssocID="{1FF9F73B-FD0B-4E79-9EAD-1E99B119F5DE}" presName="parentText" presStyleLbl="node1" presStyleIdx="2" presStyleCnt="4">
        <dgm:presLayoutVars>
          <dgm:chMax val="0"/>
          <dgm:bulletEnabled val="1"/>
        </dgm:presLayoutVars>
      </dgm:prSet>
      <dgm:spPr/>
      <dgm:t>
        <a:bodyPr/>
        <a:lstStyle/>
        <a:p>
          <a:endParaRPr lang="en-US"/>
        </a:p>
      </dgm:t>
    </dgm:pt>
    <dgm:pt modelId="{79317538-7B71-4F1F-AE6C-27207E7533A2}" type="pres">
      <dgm:prSet presAssocID="{69B228F9-981F-4D3B-BE78-2525BC9E0920}" presName="spacer" presStyleCnt="0"/>
      <dgm:spPr/>
    </dgm:pt>
    <dgm:pt modelId="{70A32635-2F1E-4F37-82C7-54D8D51B4D92}" type="pres">
      <dgm:prSet presAssocID="{DC27E34A-2570-4C6E-82B6-66D8DA97E8B0}" presName="parentText" presStyleLbl="node1" presStyleIdx="3" presStyleCnt="4">
        <dgm:presLayoutVars>
          <dgm:chMax val="0"/>
          <dgm:bulletEnabled val="1"/>
        </dgm:presLayoutVars>
      </dgm:prSet>
      <dgm:spPr/>
      <dgm:t>
        <a:bodyPr/>
        <a:lstStyle/>
        <a:p>
          <a:endParaRPr lang="en-US"/>
        </a:p>
      </dgm:t>
    </dgm:pt>
  </dgm:ptLst>
  <dgm:cxnLst>
    <dgm:cxn modelId="{E5C4F301-AA3A-4DCE-BBF0-768968128F9B}" srcId="{645E9A1E-E390-4971-BF27-ECD67B94FA37}" destId="{1FF9F73B-FD0B-4E79-9EAD-1E99B119F5DE}" srcOrd="2" destOrd="0" parTransId="{E73B9E2A-38F4-4AE4-8853-726017A3DC90}" sibTransId="{69B228F9-981F-4D3B-BE78-2525BC9E0920}"/>
    <dgm:cxn modelId="{BD6921EA-3307-4FC9-879E-135E52F5764F}" type="presOf" srcId="{645E9A1E-E390-4971-BF27-ECD67B94FA37}" destId="{910FBBC1-AB82-4E26-80D3-4C68571BC869}" srcOrd="0" destOrd="0" presId="urn:microsoft.com/office/officeart/2005/8/layout/vList2"/>
    <dgm:cxn modelId="{333BCEC4-8E1F-4AB3-8424-DAE4919E1D82}" type="presOf" srcId="{DC27E34A-2570-4C6E-82B6-66D8DA97E8B0}" destId="{70A32635-2F1E-4F37-82C7-54D8D51B4D92}" srcOrd="0" destOrd="0" presId="urn:microsoft.com/office/officeart/2005/8/layout/vList2"/>
    <dgm:cxn modelId="{54142FB7-B0DA-4098-810C-EFC4B83C4930}" type="presOf" srcId="{18D2E23F-5961-4908-9866-2EEAE1118938}" destId="{2D112C2A-F815-475E-9F07-7CF74F78AFAE}" srcOrd="0" destOrd="0" presId="urn:microsoft.com/office/officeart/2005/8/layout/vList2"/>
    <dgm:cxn modelId="{8AED695A-6EFA-427B-9457-4EF7A8DC6E99}" srcId="{645E9A1E-E390-4971-BF27-ECD67B94FA37}" destId="{18D2E23F-5961-4908-9866-2EEAE1118938}" srcOrd="0" destOrd="0" parTransId="{9127C54E-F81F-4EFA-889C-33B3F4E34E95}" sibTransId="{DAE33784-8C6F-4542-B848-E8FAA766B8FD}"/>
    <dgm:cxn modelId="{645A310E-3FE1-4DAC-BD6C-9EE6FE75DA9F}" srcId="{645E9A1E-E390-4971-BF27-ECD67B94FA37}" destId="{E561DD66-8DAD-4A85-B708-0E2464E7227B}" srcOrd="1" destOrd="0" parTransId="{38AC4BC9-4969-48E7-8875-C7ABB8B20ABB}" sibTransId="{9E75089C-0B9E-4205-B73D-356BC74C4090}"/>
    <dgm:cxn modelId="{60C815FD-5F7E-4E93-AACF-13E85F5E3026}" type="presOf" srcId="{E561DD66-8DAD-4A85-B708-0E2464E7227B}" destId="{A2F3467A-DFD5-4FDC-B897-26CB00614870}" srcOrd="0" destOrd="0" presId="urn:microsoft.com/office/officeart/2005/8/layout/vList2"/>
    <dgm:cxn modelId="{4BA29B7A-BE5A-4D30-9CB1-FE2B0613CF73}" srcId="{645E9A1E-E390-4971-BF27-ECD67B94FA37}" destId="{DC27E34A-2570-4C6E-82B6-66D8DA97E8B0}" srcOrd="3" destOrd="0" parTransId="{B43D311E-2DF2-4AFF-AC86-882505A34B3A}" sibTransId="{FF68CEBD-DDD6-4C03-93C7-D15B581225F8}"/>
    <dgm:cxn modelId="{9E8930B0-3402-490B-BDD7-AB75AA054096}" type="presOf" srcId="{1FF9F73B-FD0B-4E79-9EAD-1E99B119F5DE}" destId="{6D4E6BE8-45BF-4CFD-AB71-EB21D2372041}" srcOrd="0" destOrd="0" presId="urn:microsoft.com/office/officeart/2005/8/layout/vList2"/>
    <dgm:cxn modelId="{1ECFC4CF-07E5-4A13-BCE0-C59D71AA5E7E}" type="presParOf" srcId="{910FBBC1-AB82-4E26-80D3-4C68571BC869}" destId="{2D112C2A-F815-475E-9F07-7CF74F78AFAE}" srcOrd="0" destOrd="0" presId="urn:microsoft.com/office/officeart/2005/8/layout/vList2"/>
    <dgm:cxn modelId="{1942502A-6D22-4E1F-AB1F-A2910E2DD8B9}" type="presParOf" srcId="{910FBBC1-AB82-4E26-80D3-4C68571BC869}" destId="{71C368B0-D5B7-46E9-9DFA-D19A9AC79B66}" srcOrd="1" destOrd="0" presId="urn:microsoft.com/office/officeart/2005/8/layout/vList2"/>
    <dgm:cxn modelId="{B5A20077-98DB-4370-867F-3783683EB6D9}" type="presParOf" srcId="{910FBBC1-AB82-4E26-80D3-4C68571BC869}" destId="{A2F3467A-DFD5-4FDC-B897-26CB00614870}" srcOrd="2" destOrd="0" presId="urn:microsoft.com/office/officeart/2005/8/layout/vList2"/>
    <dgm:cxn modelId="{5AEB8D4D-95B7-47DD-AA89-2D332F2E4DC7}" type="presParOf" srcId="{910FBBC1-AB82-4E26-80D3-4C68571BC869}" destId="{7C70670A-1E1D-48D4-A8CB-113D21F83B8A}" srcOrd="3" destOrd="0" presId="urn:microsoft.com/office/officeart/2005/8/layout/vList2"/>
    <dgm:cxn modelId="{C0FC9917-13A9-4809-AAC0-C0E3F8A08CC5}" type="presParOf" srcId="{910FBBC1-AB82-4E26-80D3-4C68571BC869}" destId="{6D4E6BE8-45BF-4CFD-AB71-EB21D2372041}" srcOrd="4" destOrd="0" presId="urn:microsoft.com/office/officeart/2005/8/layout/vList2"/>
    <dgm:cxn modelId="{1478B03C-FD39-4313-9B73-66CE31549711}" type="presParOf" srcId="{910FBBC1-AB82-4E26-80D3-4C68571BC869}" destId="{79317538-7B71-4F1F-AE6C-27207E7533A2}" srcOrd="5" destOrd="0" presId="urn:microsoft.com/office/officeart/2005/8/layout/vList2"/>
    <dgm:cxn modelId="{B25383FA-19CF-439D-8E3C-B5EB015C26DF}" type="presParOf" srcId="{910FBBC1-AB82-4E26-80D3-4C68571BC869}" destId="{70A32635-2F1E-4F37-82C7-54D8D51B4D9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17D551-8341-4517-9979-54FC7AF177ED}"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4133DC81-8536-46E8-B57F-10E6D13CA8BD}">
      <dgm:prSet/>
      <dgm:spPr/>
      <dgm:t>
        <a:bodyPr/>
        <a:lstStyle/>
        <a:p>
          <a:pPr algn="ctr" rtl="0"/>
          <a:r>
            <a:rPr lang="en-US" smtClean="0">
              <a:solidFill>
                <a:srgbClr val="0000FF"/>
              </a:solidFill>
              <a:latin typeface="Bernard MT Condensed" pitchFamily="18" charset="0"/>
            </a:rPr>
            <a:t>Maka Baitul Maqdis dan terletaknya Masjid Al-Aqsa merupakan tanah suci bagi umat Islam</a:t>
          </a:r>
          <a:endParaRPr lang="en-US">
            <a:solidFill>
              <a:srgbClr val="0000FF"/>
            </a:solidFill>
            <a:latin typeface="Bernard MT Condensed" pitchFamily="18" charset="0"/>
          </a:endParaRPr>
        </a:p>
      </dgm:t>
    </dgm:pt>
    <dgm:pt modelId="{3D77FC51-079F-4B4B-89DD-266CD1E241A2}" type="parTrans" cxnId="{B191E1A3-257B-4F35-8860-3DA34C63322F}">
      <dgm:prSet/>
      <dgm:spPr/>
      <dgm:t>
        <a:bodyPr/>
        <a:lstStyle/>
        <a:p>
          <a:pPr algn="ctr"/>
          <a:endParaRPr lang="en-US">
            <a:solidFill>
              <a:srgbClr val="0000FF"/>
            </a:solidFill>
            <a:latin typeface="Bernard MT Condensed" pitchFamily="18" charset="0"/>
          </a:endParaRPr>
        </a:p>
      </dgm:t>
    </dgm:pt>
    <dgm:pt modelId="{FD0165BB-C171-4B4D-AD46-5E35EA7F2F55}" type="sibTrans" cxnId="{B191E1A3-257B-4F35-8860-3DA34C63322F}">
      <dgm:prSet/>
      <dgm:spPr/>
      <dgm:t>
        <a:bodyPr/>
        <a:lstStyle/>
        <a:p>
          <a:pPr algn="ctr"/>
          <a:endParaRPr lang="en-US">
            <a:solidFill>
              <a:srgbClr val="0000FF"/>
            </a:solidFill>
            <a:latin typeface="Bernard MT Condensed" pitchFamily="18" charset="0"/>
          </a:endParaRPr>
        </a:p>
      </dgm:t>
    </dgm:pt>
    <dgm:pt modelId="{E14E88BA-D23E-439B-8ED9-2C0DDF943ACD}">
      <dgm:prSet/>
      <dgm:spPr/>
      <dgm:t>
        <a:bodyPr/>
        <a:lstStyle/>
        <a:p>
          <a:pPr algn="ctr" rtl="0"/>
          <a:r>
            <a:rPr lang="en-US" smtClean="0">
              <a:solidFill>
                <a:srgbClr val="002060"/>
              </a:solidFill>
              <a:latin typeface="Bernard MT Condensed" pitchFamily="18" charset="0"/>
            </a:rPr>
            <a:t>status itu tidak menghalang penganut agama lain berkunjung mengikut kepercayaan mereka.</a:t>
          </a:r>
          <a:endParaRPr lang="en-US">
            <a:solidFill>
              <a:srgbClr val="002060"/>
            </a:solidFill>
            <a:latin typeface="Bernard MT Condensed" pitchFamily="18" charset="0"/>
          </a:endParaRPr>
        </a:p>
      </dgm:t>
    </dgm:pt>
    <dgm:pt modelId="{3EEAC861-C1A9-495F-8133-6A7821C56FFD}" type="parTrans" cxnId="{9E10230C-F2E0-4520-822E-A92E49CEFA91}">
      <dgm:prSet/>
      <dgm:spPr/>
      <dgm:t>
        <a:bodyPr/>
        <a:lstStyle/>
        <a:p>
          <a:pPr algn="ctr"/>
          <a:endParaRPr lang="en-US">
            <a:solidFill>
              <a:srgbClr val="0000FF"/>
            </a:solidFill>
            <a:latin typeface="Bernard MT Condensed" pitchFamily="18" charset="0"/>
          </a:endParaRPr>
        </a:p>
      </dgm:t>
    </dgm:pt>
    <dgm:pt modelId="{3EFAD608-602D-4FD1-A047-41E1F2FE4D4D}" type="sibTrans" cxnId="{9E10230C-F2E0-4520-822E-A92E49CEFA91}">
      <dgm:prSet/>
      <dgm:spPr/>
      <dgm:t>
        <a:bodyPr/>
        <a:lstStyle/>
        <a:p>
          <a:pPr algn="ctr"/>
          <a:endParaRPr lang="en-US">
            <a:solidFill>
              <a:srgbClr val="0000FF"/>
            </a:solidFill>
            <a:latin typeface="Bernard MT Condensed" pitchFamily="18" charset="0"/>
          </a:endParaRPr>
        </a:p>
      </dgm:t>
    </dgm:pt>
    <dgm:pt modelId="{F694C7EF-0F8A-458C-9F07-DE1D5418A1EE}">
      <dgm:prSet/>
      <dgm:spPr/>
      <dgm:t>
        <a:bodyPr/>
        <a:lstStyle/>
        <a:p>
          <a:pPr algn="ctr" rtl="0"/>
          <a:r>
            <a:rPr lang="en-US" smtClean="0">
              <a:solidFill>
                <a:srgbClr val="0000FF"/>
              </a:solidFill>
              <a:latin typeface="Bernard MT Condensed" pitchFamily="18" charset="0"/>
            </a:rPr>
            <a:t>Umat Islam dan penganut agama para Rasul AS paling berhak memerintah dan menjaganya. </a:t>
          </a:r>
          <a:endParaRPr lang="en-US">
            <a:solidFill>
              <a:srgbClr val="0000FF"/>
            </a:solidFill>
            <a:latin typeface="Bernard MT Condensed" pitchFamily="18" charset="0"/>
          </a:endParaRPr>
        </a:p>
      </dgm:t>
    </dgm:pt>
    <dgm:pt modelId="{2E9A1B95-0C79-4C1C-B263-BDBBE97CB260}" type="parTrans" cxnId="{1ABED14C-314D-4334-BD70-7330FFCA03B7}">
      <dgm:prSet/>
      <dgm:spPr/>
      <dgm:t>
        <a:bodyPr/>
        <a:lstStyle/>
        <a:p>
          <a:pPr algn="ctr"/>
          <a:endParaRPr lang="en-US">
            <a:solidFill>
              <a:srgbClr val="0000FF"/>
            </a:solidFill>
            <a:latin typeface="Bernard MT Condensed" pitchFamily="18" charset="0"/>
          </a:endParaRPr>
        </a:p>
      </dgm:t>
    </dgm:pt>
    <dgm:pt modelId="{9BCEEC1B-D7DA-4D7C-8FF0-044E907CD7AA}" type="sibTrans" cxnId="{1ABED14C-314D-4334-BD70-7330FFCA03B7}">
      <dgm:prSet/>
      <dgm:spPr/>
      <dgm:t>
        <a:bodyPr/>
        <a:lstStyle/>
        <a:p>
          <a:pPr algn="ctr"/>
          <a:endParaRPr lang="en-US">
            <a:solidFill>
              <a:srgbClr val="0000FF"/>
            </a:solidFill>
            <a:latin typeface="Bernard MT Condensed" pitchFamily="18" charset="0"/>
          </a:endParaRPr>
        </a:p>
      </dgm:t>
    </dgm:pt>
    <dgm:pt modelId="{340CEB5B-D6F1-4E03-924E-527FB8DE9602}">
      <dgm:prSet/>
      <dgm:spPr/>
      <dgm:t>
        <a:bodyPr/>
        <a:lstStyle/>
        <a:p>
          <a:pPr algn="ctr" rtl="0"/>
          <a:r>
            <a:rPr lang="en-US" smtClean="0">
              <a:solidFill>
                <a:srgbClr val="002060"/>
              </a:solidFill>
              <a:latin typeface="Bernard MT Condensed" pitchFamily="18" charset="0"/>
            </a:rPr>
            <a:t>Hakikat ini berlaku apabila Khalifah Umar bin al-Khattab RA mengarahkan tentera Islam membebaskannya daripada penjajahan Rom</a:t>
          </a:r>
          <a:endParaRPr lang="en-US">
            <a:solidFill>
              <a:srgbClr val="002060"/>
            </a:solidFill>
            <a:latin typeface="Bernard MT Condensed" pitchFamily="18" charset="0"/>
          </a:endParaRPr>
        </a:p>
      </dgm:t>
    </dgm:pt>
    <dgm:pt modelId="{EDC65A58-31B7-4254-A5EE-94A146F5BB91}" type="parTrans" cxnId="{8E10F562-D35F-4A50-8EEC-C1A88D1CFCB2}">
      <dgm:prSet/>
      <dgm:spPr/>
      <dgm:t>
        <a:bodyPr/>
        <a:lstStyle/>
        <a:p>
          <a:pPr algn="ctr"/>
          <a:endParaRPr lang="en-US">
            <a:solidFill>
              <a:srgbClr val="0000FF"/>
            </a:solidFill>
            <a:latin typeface="Bernard MT Condensed" pitchFamily="18" charset="0"/>
          </a:endParaRPr>
        </a:p>
      </dgm:t>
    </dgm:pt>
    <dgm:pt modelId="{2E96909E-BA15-46F9-882B-8BCB0F55F5DF}" type="sibTrans" cxnId="{8E10F562-D35F-4A50-8EEC-C1A88D1CFCB2}">
      <dgm:prSet/>
      <dgm:spPr/>
      <dgm:t>
        <a:bodyPr/>
        <a:lstStyle/>
        <a:p>
          <a:pPr algn="ctr"/>
          <a:endParaRPr lang="en-US">
            <a:solidFill>
              <a:srgbClr val="0000FF"/>
            </a:solidFill>
            <a:latin typeface="Bernard MT Condensed" pitchFamily="18" charset="0"/>
          </a:endParaRPr>
        </a:p>
      </dgm:t>
    </dgm:pt>
    <dgm:pt modelId="{808F8C2F-0071-46DC-B1E7-BCF912EC14B0}" type="pres">
      <dgm:prSet presAssocID="{9317D551-8341-4517-9979-54FC7AF177ED}" presName="linear" presStyleCnt="0">
        <dgm:presLayoutVars>
          <dgm:animLvl val="lvl"/>
          <dgm:resizeHandles val="exact"/>
        </dgm:presLayoutVars>
      </dgm:prSet>
      <dgm:spPr/>
      <dgm:t>
        <a:bodyPr/>
        <a:lstStyle/>
        <a:p>
          <a:endParaRPr lang="en-US"/>
        </a:p>
      </dgm:t>
    </dgm:pt>
    <dgm:pt modelId="{7C4A1EC9-AADE-4A46-A0FB-C296D4DB349D}" type="pres">
      <dgm:prSet presAssocID="{4133DC81-8536-46E8-B57F-10E6D13CA8BD}" presName="parentText" presStyleLbl="node1" presStyleIdx="0" presStyleCnt="4">
        <dgm:presLayoutVars>
          <dgm:chMax val="0"/>
          <dgm:bulletEnabled val="1"/>
        </dgm:presLayoutVars>
      </dgm:prSet>
      <dgm:spPr/>
      <dgm:t>
        <a:bodyPr/>
        <a:lstStyle/>
        <a:p>
          <a:endParaRPr lang="en-US"/>
        </a:p>
      </dgm:t>
    </dgm:pt>
    <dgm:pt modelId="{62F03B4A-29CD-41A0-9193-78FA4D11BBB2}" type="pres">
      <dgm:prSet presAssocID="{FD0165BB-C171-4B4D-AD46-5E35EA7F2F55}" presName="spacer" presStyleCnt="0"/>
      <dgm:spPr/>
    </dgm:pt>
    <dgm:pt modelId="{1673BAE9-40F6-41DC-BE97-5463F945F02A}" type="pres">
      <dgm:prSet presAssocID="{E14E88BA-D23E-439B-8ED9-2C0DDF943ACD}" presName="parentText" presStyleLbl="node1" presStyleIdx="1" presStyleCnt="4">
        <dgm:presLayoutVars>
          <dgm:chMax val="0"/>
          <dgm:bulletEnabled val="1"/>
        </dgm:presLayoutVars>
      </dgm:prSet>
      <dgm:spPr/>
      <dgm:t>
        <a:bodyPr/>
        <a:lstStyle/>
        <a:p>
          <a:endParaRPr lang="en-US"/>
        </a:p>
      </dgm:t>
    </dgm:pt>
    <dgm:pt modelId="{8C50A777-3B0E-4E81-B7E4-1B50AADDDA4E}" type="pres">
      <dgm:prSet presAssocID="{3EFAD608-602D-4FD1-A047-41E1F2FE4D4D}" presName="spacer" presStyleCnt="0"/>
      <dgm:spPr/>
    </dgm:pt>
    <dgm:pt modelId="{4C0A3CE4-7B53-4F5C-B9A0-06494B565DA1}" type="pres">
      <dgm:prSet presAssocID="{F694C7EF-0F8A-458C-9F07-DE1D5418A1EE}" presName="parentText" presStyleLbl="node1" presStyleIdx="2" presStyleCnt="4">
        <dgm:presLayoutVars>
          <dgm:chMax val="0"/>
          <dgm:bulletEnabled val="1"/>
        </dgm:presLayoutVars>
      </dgm:prSet>
      <dgm:spPr/>
      <dgm:t>
        <a:bodyPr/>
        <a:lstStyle/>
        <a:p>
          <a:endParaRPr lang="en-US"/>
        </a:p>
      </dgm:t>
    </dgm:pt>
    <dgm:pt modelId="{4A319CD7-FB80-4A30-9065-299EEBEED0AA}" type="pres">
      <dgm:prSet presAssocID="{9BCEEC1B-D7DA-4D7C-8FF0-044E907CD7AA}" presName="spacer" presStyleCnt="0"/>
      <dgm:spPr/>
    </dgm:pt>
    <dgm:pt modelId="{FABAD3FF-C3BC-42D2-9FEE-99F0BEC5C9AF}" type="pres">
      <dgm:prSet presAssocID="{340CEB5B-D6F1-4E03-924E-527FB8DE9602}" presName="parentText" presStyleLbl="node1" presStyleIdx="3" presStyleCnt="4">
        <dgm:presLayoutVars>
          <dgm:chMax val="0"/>
          <dgm:bulletEnabled val="1"/>
        </dgm:presLayoutVars>
      </dgm:prSet>
      <dgm:spPr/>
      <dgm:t>
        <a:bodyPr/>
        <a:lstStyle/>
        <a:p>
          <a:endParaRPr lang="en-US"/>
        </a:p>
      </dgm:t>
    </dgm:pt>
  </dgm:ptLst>
  <dgm:cxnLst>
    <dgm:cxn modelId="{EFEA70AD-7E23-4430-9CFA-D8F7AEEAAA49}" type="presOf" srcId="{E14E88BA-D23E-439B-8ED9-2C0DDF943ACD}" destId="{1673BAE9-40F6-41DC-BE97-5463F945F02A}" srcOrd="0" destOrd="0" presId="urn:microsoft.com/office/officeart/2005/8/layout/vList2"/>
    <dgm:cxn modelId="{C0C700EB-192E-43F7-8BAF-5F6BDE493901}" type="presOf" srcId="{4133DC81-8536-46E8-B57F-10E6D13CA8BD}" destId="{7C4A1EC9-AADE-4A46-A0FB-C296D4DB349D}" srcOrd="0" destOrd="0" presId="urn:microsoft.com/office/officeart/2005/8/layout/vList2"/>
    <dgm:cxn modelId="{EE04AAE5-DFFB-4230-ADD4-1051C6F21844}" type="presOf" srcId="{F694C7EF-0F8A-458C-9F07-DE1D5418A1EE}" destId="{4C0A3CE4-7B53-4F5C-B9A0-06494B565DA1}" srcOrd="0" destOrd="0" presId="urn:microsoft.com/office/officeart/2005/8/layout/vList2"/>
    <dgm:cxn modelId="{F5E2D68A-B149-48E6-AD5E-070FAD0BC21C}" type="presOf" srcId="{340CEB5B-D6F1-4E03-924E-527FB8DE9602}" destId="{FABAD3FF-C3BC-42D2-9FEE-99F0BEC5C9AF}" srcOrd="0" destOrd="0" presId="urn:microsoft.com/office/officeart/2005/8/layout/vList2"/>
    <dgm:cxn modelId="{9E10230C-F2E0-4520-822E-A92E49CEFA91}" srcId="{9317D551-8341-4517-9979-54FC7AF177ED}" destId="{E14E88BA-D23E-439B-8ED9-2C0DDF943ACD}" srcOrd="1" destOrd="0" parTransId="{3EEAC861-C1A9-495F-8133-6A7821C56FFD}" sibTransId="{3EFAD608-602D-4FD1-A047-41E1F2FE4D4D}"/>
    <dgm:cxn modelId="{1ABED14C-314D-4334-BD70-7330FFCA03B7}" srcId="{9317D551-8341-4517-9979-54FC7AF177ED}" destId="{F694C7EF-0F8A-458C-9F07-DE1D5418A1EE}" srcOrd="2" destOrd="0" parTransId="{2E9A1B95-0C79-4C1C-B263-BDBBE97CB260}" sibTransId="{9BCEEC1B-D7DA-4D7C-8FF0-044E907CD7AA}"/>
    <dgm:cxn modelId="{B191E1A3-257B-4F35-8860-3DA34C63322F}" srcId="{9317D551-8341-4517-9979-54FC7AF177ED}" destId="{4133DC81-8536-46E8-B57F-10E6D13CA8BD}" srcOrd="0" destOrd="0" parTransId="{3D77FC51-079F-4B4B-89DD-266CD1E241A2}" sibTransId="{FD0165BB-C171-4B4D-AD46-5E35EA7F2F55}"/>
    <dgm:cxn modelId="{19882F2F-82CB-4276-A3E8-AA6D187AE1FC}" type="presOf" srcId="{9317D551-8341-4517-9979-54FC7AF177ED}" destId="{808F8C2F-0071-46DC-B1E7-BCF912EC14B0}" srcOrd="0" destOrd="0" presId="urn:microsoft.com/office/officeart/2005/8/layout/vList2"/>
    <dgm:cxn modelId="{8E10F562-D35F-4A50-8EEC-C1A88D1CFCB2}" srcId="{9317D551-8341-4517-9979-54FC7AF177ED}" destId="{340CEB5B-D6F1-4E03-924E-527FB8DE9602}" srcOrd="3" destOrd="0" parTransId="{EDC65A58-31B7-4254-A5EE-94A146F5BB91}" sibTransId="{2E96909E-BA15-46F9-882B-8BCB0F55F5DF}"/>
    <dgm:cxn modelId="{B9039505-BADD-4EC2-9455-117585B6E5EE}" type="presParOf" srcId="{808F8C2F-0071-46DC-B1E7-BCF912EC14B0}" destId="{7C4A1EC9-AADE-4A46-A0FB-C296D4DB349D}" srcOrd="0" destOrd="0" presId="urn:microsoft.com/office/officeart/2005/8/layout/vList2"/>
    <dgm:cxn modelId="{C320520F-0743-4A45-8393-45CFABD826E4}" type="presParOf" srcId="{808F8C2F-0071-46DC-B1E7-BCF912EC14B0}" destId="{62F03B4A-29CD-41A0-9193-78FA4D11BBB2}" srcOrd="1" destOrd="0" presId="urn:microsoft.com/office/officeart/2005/8/layout/vList2"/>
    <dgm:cxn modelId="{12E13D09-7497-4A83-AC5B-43C4C2D36364}" type="presParOf" srcId="{808F8C2F-0071-46DC-B1E7-BCF912EC14B0}" destId="{1673BAE9-40F6-41DC-BE97-5463F945F02A}" srcOrd="2" destOrd="0" presId="urn:microsoft.com/office/officeart/2005/8/layout/vList2"/>
    <dgm:cxn modelId="{F4C334E5-1D73-40A9-BA6F-D644C7C5C070}" type="presParOf" srcId="{808F8C2F-0071-46DC-B1E7-BCF912EC14B0}" destId="{8C50A777-3B0E-4E81-B7E4-1B50AADDDA4E}" srcOrd="3" destOrd="0" presId="urn:microsoft.com/office/officeart/2005/8/layout/vList2"/>
    <dgm:cxn modelId="{7073D07F-8FCA-47C2-A63F-6E1ECE43BEB9}" type="presParOf" srcId="{808F8C2F-0071-46DC-B1E7-BCF912EC14B0}" destId="{4C0A3CE4-7B53-4F5C-B9A0-06494B565DA1}" srcOrd="4" destOrd="0" presId="urn:microsoft.com/office/officeart/2005/8/layout/vList2"/>
    <dgm:cxn modelId="{E8A4F7E3-AE3A-4680-9A8C-8554DF53E9ED}" type="presParOf" srcId="{808F8C2F-0071-46DC-B1E7-BCF912EC14B0}" destId="{4A319CD7-FB80-4A30-9065-299EEBEED0AA}" srcOrd="5" destOrd="0" presId="urn:microsoft.com/office/officeart/2005/8/layout/vList2"/>
    <dgm:cxn modelId="{1E7063AF-32BC-4820-8A08-9CBB0B244654}" type="presParOf" srcId="{808F8C2F-0071-46DC-B1E7-BCF912EC14B0}" destId="{FABAD3FF-C3BC-42D2-9FEE-99F0BEC5C9A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AECF6F-6672-45EA-80F9-441249CE3098}" type="doc">
      <dgm:prSet loTypeId="urn:microsoft.com/office/officeart/2008/layout/AlternatingPictureBlocks" loCatId="list" qsTypeId="urn:microsoft.com/office/officeart/2005/8/quickstyle/simple1" qsCatId="simple" csTypeId="urn:microsoft.com/office/officeart/2005/8/colors/colorful5" csCatId="colorful"/>
      <dgm:spPr/>
      <dgm:t>
        <a:bodyPr/>
        <a:lstStyle/>
        <a:p>
          <a:endParaRPr lang="en-US"/>
        </a:p>
      </dgm:t>
    </dgm:pt>
    <dgm:pt modelId="{78D4A244-9CE8-4997-ADCE-4CDA803E5172}">
      <dgm:prSet/>
      <dgm:spPr/>
      <dgm:t>
        <a:bodyPr/>
        <a:lstStyle/>
        <a:p>
          <a:pPr rtl="0"/>
          <a:r>
            <a:rPr lang="en-US" smtClean="0">
              <a:solidFill>
                <a:schemeClr val="tx1"/>
              </a:solidFill>
              <a:latin typeface="Bernard MT Condensed" pitchFamily="18" charset="0"/>
            </a:rPr>
            <a:t>Paderi besar Baitul Maqdis </a:t>
          </a:r>
          <a:endParaRPr lang="en-US">
            <a:solidFill>
              <a:schemeClr val="tx1"/>
            </a:solidFill>
            <a:latin typeface="Bernard MT Condensed" pitchFamily="18" charset="0"/>
          </a:endParaRPr>
        </a:p>
      </dgm:t>
    </dgm:pt>
    <dgm:pt modelId="{35D4578F-D1F3-4295-9453-57DC38FF2A76}" type="parTrans" cxnId="{519C01B7-04BA-427C-A4EB-FB11F938D3FD}">
      <dgm:prSet/>
      <dgm:spPr/>
      <dgm:t>
        <a:bodyPr/>
        <a:lstStyle/>
        <a:p>
          <a:endParaRPr lang="en-US">
            <a:solidFill>
              <a:schemeClr val="tx1"/>
            </a:solidFill>
            <a:latin typeface="Bernard MT Condensed" pitchFamily="18" charset="0"/>
          </a:endParaRPr>
        </a:p>
      </dgm:t>
    </dgm:pt>
    <dgm:pt modelId="{266C31CA-EDBF-4D09-8933-0F1658DF179E}" type="sibTrans" cxnId="{519C01B7-04BA-427C-A4EB-FB11F938D3FD}">
      <dgm:prSet/>
      <dgm:spPr/>
      <dgm:t>
        <a:bodyPr/>
        <a:lstStyle/>
        <a:p>
          <a:endParaRPr lang="en-US">
            <a:solidFill>
              <a:schemeClr val="tx1"/>
            </a:solidFill>
            <a:latin typeface="Bernard MT Condensed" pitchFamily="18" charset="0"/>
          </a:endParaRPr>
        </a:p>
      </dgm:t>
    </dgm:pt>
    <dgm:pt modelId="{D314D246-6A3B-46BC-9A33-FC46D0706408}">
      <dgm:prSet/>
      <dgm:spPr/>
      <dgm:t>
        <a:bodyPr/>
        <a:lstStyle/>
        <a:p>
          <a:pPr rtl="0"/>
          <a:r>
            <a:rPr lang="en-US" smtClean="0">
              <a:solidFill>
                <a:schemeClr val="tx1"/>
              </a:solidFill>
              <a:latin typeface="Bernard MT Condensed" pitchFamily="18" charset="0"/>
            </a:rPr>
            <a:t>menjemput Khalifah Umar bin al-Khattab RA supaya menyaksikan upacara perjanjian penyerahannya yang telah memberi hak beragama yang sangat dipersetujui oleh penganut agama lain. </a:t>
          </a:r>
          <a:endParaRPr lang="en-US">
            <a:solidFill>
              <a:schemeClr val="tx1"/>
            </a:solidFill>
            <a:latin typeface="Bernard MT Condensed" pitchFamily="18" charset="0"/>
          </a:endParaRPr>
        </a:p>
      </dgm:t>
    </dgm:pt>
    <dgm:pt modelId="{8639BE17-2AED-477E-B4E1-4412B6AF0A38}" type="parTrans" cxnId="{39EC23AA-2A34-4AE5-9973-E97A378B008A}">
      <dgm:prSet/>
      <dgm:spPr/>
      <dgm:t>
        <a:bodyPr/>
        <a:lstStyle/>
        <a:p>
          <a:endParaRPr lang="en-US">
            <a:solidFill>
              <a:schemeClr val="tx1"/>
            </a:solidFill>
            <a:latin typeface="Bernard MT Condensed" pitchFamily="18" charset="0"/>
          </a:endParaRPr>
        </a:p>
      </dgm:t>
    </dgm:pt>
    <dgm:pt modelId="{43F539FF-25F5-4C73-9AA2-16BAB5D4331E}" type="sibTrans" cxnId="{39EC23AA-2A34-4AE5-9973-E97A378B008A}">
      <dgm:prSet/>
      <dgm:spPr/>
      <dgm:t>
        <a:bodyPr/>
        <a:lstStyle/>
        <a:p>
          <a:endParaRPr lang="en-US">
            <a:solidFill>
              <a:schemeClr val="tx1"/>
            </a:solidFill>
            <a:latin typeface="Bernard MT Condensed" pitchFamily="18" charset="0"/>
          </a:endParaRPr>
        </a:p>
      </dgm:t>
    </dgm:pt>
    <dgm:pt modelId="{E382EDBA-DF20-4F0F-B918-662D4238FF58}">
      <dgm:prSet/>
      <dgm:spPr/>
      <dgm:t>
        <a:bodyPr/>
        <a:lstStyle/>
        <a:p>
          <a:pPr rtl="0"/>
          <a:r>
            <a:rPr lang="en-US" smtClean="0">
              <a:solidFill>
                <a:schemeClr val="tx1"/>
              </a:solidFill>
              <a:latin typeface="Bernard MT Condensed" pitchFamily="18" charset="0"/>
            </a:rPr>
            <a:t>Khalifah Umar juga memakmurkan semula Masjid al-Aqsa yang dibiarkan.</a:t>
          </a:r>
          <a:endParaRPr lang="en-US">
            <a:solidFill>
              <a:schemeClr val="tx1"/>
            </a:solidFill>
            <a:latin typeface="Bernard MT Condensed" pitchFamily="18" charset="0"/>
          </a:endParaRPr>
        </a:p>
      </dgm:t>
    </dgm:pt>
    <dgm:pt modelId="{15CE5F4D-97A9-40FC-8005-51A1B89FA646}" type="parTrans" cxnId="{5528C9C5-7AED-444D-9B60-F614B41D47AA}">
      <dgm:prSet/>
      <dgm:spPr/>
      <dgm:t>
        <a:bodyPr/>
        <a:lstStyle/>
        <a:p>
          <a:endParaRPr lang="en-US">
            <a:solidFill>
              <a:schemeClr val="tx1"/>
            </a:solidFill>
            <a:latin typeface="Bernard MT Condensed" pitchFamily="18" charset="0"/>
          </a:endParaRPr>
        </a:p>
      </dgm:t>
    </dgm:pt>
    <dgm:pt modelId="{5D6A80AE-771A-4C55-A40F-B10830D55EE0}" type="sibTrans" cxnId="{5528C9C5-7AED-444D-9B60-F614B41D47AA}">
      <dgm:prSet/>
      <dgm:spPr/>
      <dgm:t>
        <a:bodyPr/>
        <a:lstStyle/>
        <a:p>
          <a:endParaRPr lang="en-US">
            <a:solidFill>
              <a:schemeClr val="tx1"/>
            </a:solidFill>
            <a:latin typeface="Bernard MT Condensed" pitchFamily="18" charset="0"/>
          </a:endParaRPr>
        </a:p>
      </dgm:t>
    </dgm:pt>
    <dgm:pt modelId="{51AB701F-5C73-41F4-9271-2554FCDA6879}" type="pres">
      <dgm:prSet presAssocID="{8FAECF6F-6672-45EA-80F9-441249CE3098}" presName="linearFlow" presStyleCnt="0">
        <dgm:presLayoutVars>
          <dgm:dir/>
          <dgm:resizeHandles val="exact"/>
        </dgm:presLayoutVars>
      </dgm:prSet>
      <dgm:spPr/>
      <dgm:t>
        <a:bodyPr/>
        <a:lstStyle/>
        <a:p>
          <a:endParaRPr lang="en-US"/>
        </a:p>
      </dgm:t>
    </dgm:pt>
    <dgm:pt modelId="{708E4B2E-76D7-4DE7-92BA-59348DD43A1E}" type="pres">
      <dgm:prSet presAssocID="{78D4A244-9CE8-4997-ADCE-4CDA803E5172}" presName="comp" presStyleCnt="0"/>
      <dgm:spPr/>
    </dgm:pt>
    <dgm:pt modelId="{EFEE1964-E003-4F99-B3C1-76B371CCA1F3}" type="pres">
      <dgm:prSet presAssocID="{78D4A244-9CE8-4997-ADCE-4CDA803E5172}" presName="rect2" presStyleLbl="node1" presStyleIdx="0" presStyleCnt="3">
        <dgm:presLayoutVars>
          <dgm:bulletEnabled val="1"/>
        </dgm:presLayoutVars>
      </dgm:prSet>
      <dgm:spPr/>
      <dgm:t>
        <a:bodyPr/>
        <a:lstStyle/>
        <a:p>
          <a:endParaRPr lang="en-US"/>
        </a:p>
      </dgm:t>
    </dgm:pt>
    <dgm:pt modelId="{9AEB404B-9B6E-41EF-8073-88CD31572115}" type="pres">
      <dgm:prSet presAssocID="{78D4A244-9CE8-4997-ADCE-4CDA803E5172}" presName="rect1" presStyleLbl="lnNode1" presStyleIdx="0" presStyleCnt="3"/>
      <dgm:spPr/>
    </dgm:pt>
    <dgm:pt modelId="{9A47D5CA-542F-431E-83BD-434B60CA608B}" type="pres">
      <dgm:prSet presAssocID="{266C31CA-EDBF-4D09-8933-0F1658DF179E}" presName="sibTrans" presStyleCnt="0"/>
      <dgm:spPr/>
    </dgm:pt>
    <dgm:pt modelId="{2AD50429-E127-4BBF-A514-C2EF0F863A8D}" type="pres">
      <dgm:prSet presAssocID="{D314D246-6A3B-46BC-9A33-FC46D0706408}" presName="comp" presStyleCnt="0"/>
      <dgm:spPr/>
    </dgm:pt>
    <dgm:pt modelId="{A407ED3A-87A2-4475-93B2-DBE2253C0918}" type="pres">
      <dgm:prSet presAssocID="{D314D246-6A3B-46BC-9A33-FC46D0706408}" presName="rect2" presStyleLbl="node1" presStyleIdx="1" presStyleCnt="3">
        <dgm:presLayoutVars>
          <dgm:bulletEnabled val="1"/>
        </dgm:presLayoutVars>
      </dgm:prSet>
      <dgm:spPr/>
      <dgm:t>
        <a:bodyPr/>
        <a:lstStyle/>
        <a:p>
          <a:endParaRPr lang="en-US"/>
        </a:p>
      </dgm:t>
    </dgm:pt>
    <dgm:pt modelId="{BF8E26C5-A735-4A97-80C9-5029734C0E28}" type="pres">
      <dgm:prSet presAssocID="{D314D246-6A3B-46BC-9A33-FC46D0706408}" presName="rect1" presStyleLbl="lnNode1" presStyleIdx="1" presStyleCnt="3"/>
      <dgm:spPr/>
    </dgm:pt>
    <dgm:pt modelId="{587A72AC-DF04-4106-BC30-56D8A22702EC}" type="pres">
      <dgm:prSet presAssocID="{43F539FF-25F5-4C73-9AA2-16BAB5D4331E}" presName="sibTrans" presStyleCnt="0"/>
      <dgm:spPr/>
    </dgm:pt>
    <dgm:pt modelId="{B701A04B-51F4-4920-ADAA-D90F3A2E103D}" type="pres">
      <dgm:prSet presAssocID="{E382EDBA-DF20-4F0F-B918-662D4238FF58}" presName="comp" presStyleCnt="0"/>
      <dgm:spPr/>
    </dgm:pt>
    <dgm:pt modelId="{F6D2686B-D45F-4553-9832-34840B1DFF50}" type="pres">
      <dgm:prSet presAssocID="{E382EDBA-DF20-4F0F-B918-662D4238FF58}" presName="rect2" presStyleLbl="node1" presStyleIdx="2" presStyleCnt="3">
        <dgm:presLayoutVars>
          <dgm:bulletEnabled val="1"/>
        </dgm:presLayoutVars>
      </dgm:prSet>
      <dgm:spPr/>
      <dgm:t>
        <a:bodyPr/>
        <a:lstStyle/>
        <a:p>
          <a:endParaRPr lang="en-US"/>
        </a:p>
      </dgm:t>
    </dgm:pt>
    <dgm:pt modelId="{C340066E-043A-45ED-A76C-E6C47F2DD2A7}" type="pres">
      <dgm:prSet presAssocID="{E382EDBA-DF20-4F0F-B918-662D4238FF58}" presName="rect1" presStyleLbl="lnNode1" presStyleIdx="2" presStyleCnt="3"/>
      <dgm:spPr/>
    </dgm:pt>
  </dgm:ptLst>
  <dgm:cxnLst>
    <dgm:cxn modelId="{A050EDA2-F367-43EF-90A9-207BD0E57B73}" type="presOf" srcId="{78D4A244-9CE8-4997-ADCE-4CDA803E5172}" destId="{EFEE1964-E003-4F99-B3C1-76B371CCA1F3}" srcOrd="0" destOrd="0" presId="urn:microsoft.com/office/officeart/2008/layout/AlternatingPictureBlocks"/>
    <dgm:cxn modelId="{561982A2-857E-49F3-8CA5-DDCD9BB4B446}" type="presOf" srcId="{D314D246-6A3B-46BC-9A33-FC46D0706408}" destId="{A407ED3A-87A2-4475-93B2-DBE2253C0918}" srcOrd="0" destOrd="0" presId="urn:microsoft.com/office/officeart/2008/layout/AlternatingPictureBlocks"/>
    <dgm:cxn modelId="{56194475-ADE6-49A4-B342-89BE052C51C2}" type="presOf" srcId="{8FAECF6F-6672-45EA-80F9-441249CE3098}" destId="{51AB701F-5C73-41F4-9271-2554FCDA6879}" srcOrd="0" destOrd="0" presId="urn:microsoft.com/office/officeart/2008/layout/AlternatingPictureBlocks"/>
    <dgm:cxn modelId="{5528C9C5-7AED-444D-9B60-F614B41D47AA}" srcId="{8FAECF6F-6672-45EA-80F9-441249CE3098}" destId="{E382EDBA-DF20-4F0F-B918-662D4238FF58}" srcOrd="2" destOrd="0" parTransId="{15CE5F4D-97A9-40FC-8005-51A1B89FA646}" sibTransId="{5D6A80AE-771A-4C55-A40F-B10830D55EE0}"/>
    <dgm:cxn modelId="{519C01B7-04BA-427C-A4EB-FB11F938D3FD}" srcId="{8FAECF6F-6672-45EA-80F9-441249CE3098}" destId="{78D4A244-9CE8-4997-ADCE-4CDA803E5172}" srcOrd="0" destOrd="0" parTransId="{35D4578F-D1F3-4295-9453-57DC38FF2A76}" sibTransId="{266C31CA-EDBF-4D09-8933-0F1658DF179E}"/>
    <dgm:cxn modelId="{5FE9F7FF-2F87-4F39-BFD8-973704F2DF7E}" type="presOf" srcId="{E382EDBA-DF20-4F0F-B918-662D4238FF58}" destId="{F6D2686B-D45F-4553-9832-34840B1DFF50}" srcOrd="0" destOrd="0" presId="urn:microsoft.com/office/officeart/2008/layout/AlternatingPictureBlocks"/>
    <dgm:cxn modelId="{39EC23AA-2A34-4AE5-9973-E97A378B008A}" srcId="{8FAECF6F-6672-45EA-80F9-441249CE3098}" destId="{D314D246-6A3B-46BC-9A33-FC46D0706408}" srcOrd="1" destOrd="0" parTransId="{8639BE17-2AED-477E-B4E1-4412B6AF0A38}" sibTransId="{43F539FF-25F5-4C73-9AA2-16BAB5D4331E}"/>
    <dgm:cxn modelId="{1CB878CC-196C-4117-9057-1E2F67D95A64}" type="presParOf" srcId="{51AB701F-5C73-41F4-9271-2554FCDA6879}" destId="{708E4B2E-76D7-4DE7-92BA-59348DD43A1E}" srcOrd="0" destOrd="0" presId="urn:microsoft.com/office/officeart/2008/layout/AlternatingPictureBlocks"/>
    <dgm:cxn modelId="{9C0903CB-1A2E-4174-BD6F-AA1A2DF0C623}" type="presParOf" srcId="{708E4B2E-76D7-4DE7-92BA-59348DD43A1E}" destId="{EFEE1964-E003-4F99-B3C1-76B371CCA1F3}" srcOrd="0" destOrd="0" presId="urn:microsoft.com/office/officeart/2008/layout/AlternatingPictureBlocks"/>
    <dgm:cxn modelId="{56F7446C-E647-4CA2-AC45-912965973C5D}" type="presParOf" srcId="{708E4B2E-76D7-4DE7-92BA-59348DD43A1E}" destId="{9AEB404B-9B6E-41EF-8073-88CD31572115}" srcOrd="1" destOrd="0" presId="urn:microsoft.com/office/officeart/2008/layout/AlternatingPictureBlocks"/>
    <dgm:cxn modelId="{642D910A-8CBE-487C-94A4-9A5DD7130C20}" type="presParOf" srcId="{51AB701F-5C73-41F4-9271-2554FCDA6879}" destId="{9A47D5CA-542F-431E-83BD-434B60CA608B}" srcOrd="1" destOrd="0" presId="urn:microsoft.com/office/officeart/2008/layout/AlternatingPictureBlocks"/>
    <dgm:cxn modelId="{224EDD15-865C-4D2D-BAC0-B2C7751236D2}" type="presParOf" srcId="{51AB701F-5C73-41F4-9271-2554FCDA6879}" destId="{2AD50429-E127-4BBF-A514-C2EF0F863A8D}" srcOrd="2" destOrd="0" presId="urn:microsoft.com/office/officeart/2008/layout/AlternatingPictureBlocks"/>
    <dgm:cxn modelId="{B78FF9C8-1F7A-4BEC-BE62-052E0E6D4659}" type="presParOf" srcId="{2AD50429-E127-4BBF-A514-C2EF0F863A8D}" destId="{A407ED3A-87A2-4475-93B2-DBE2253C0918}" srcOrd="0" destOrd="0" presId="urn:microsoft.com/office/officeart/2008/layout/AlternatingPictureBlocks"/>
    <dgm:cxn modelId="{A3D14AD8-4F36-473E-B4D1-964CB78FF2EE}" type="presParOf" srcId="{2AD50429-E127-4BBF-A514-C2EF0F863A8D}" destId="{BF8E26C5-A735-4A97-80C9-5029734C0E28}" srcOrd="1" destOrd="0" presId="urn:microsoft.com/office/officeart/2008/layout/AlternatingPictureBlocks"/>
    <dgm:cxn modelId="{43645480-01AC-421E-8FDC-886B2209FF7A}" type="presParOf" srcId="{51AB701F-5C73-41F4-9271-2554FCDA6879}" destId="{587A72AC-DF04-4106-BC30-56D8A22702EC}" srcOrd="3" destOrd="0" presId="urn:microsoft.com/office/officeart/2008/layout/AlternatingPictureBlocks"/>
    <dgm:cxn modelId="{8A06A1A6-CBBE-4484-B217-87CDD6D98C75}" type="presParOf" srcId="{51AB701F-5C73-41F4-9271-2554FCDA6879}" destId="{B701A04B-51F4-4920-ADAA-D90F3A2E103D}" srcOrd="4" destOrd="0" presId="urn:microsoft.com/office/officeart/2008/layout/AlternatingPictureBlocks"/>
    <dgm:cxn modelId="{1946C33D-54C4-4AA8-92D4-5FC41677CAEB}" type="presParOf" srcId="{B701A04B-51F4-4920-ADAA-D90F3A2E103D}" destId="{F6D2686B-D45F-4553-9832-34840B1DFF50}" srcOrd="0" destOrd="0" presId="urn:microsoft.com/office/officeart/2008/layout/AlternatingPictureBlocks"/>
    <dgm:cxn modelId="{5F45913D-D2DE-477B-9ABB-45BC55518C58}" type="presParOf" srcId="{B701A04B-51F4-4920-ADAA-D90F3A2E103D}" destId="{C340066E-043A-45ED-A76C-E6C47F2DD2A7}"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F7B4EEF-BDE3-4886-90DC-B0C98B5100B6}" type="doc">
      <dgm:prSet loTypeId="urn:microsoft.com/office/officeart/2005/8/layout/vProcess5" loCatId="process" qsTypeId="urn:microsoft.com/office/officeart/2005/8/quickstyle/simple1" qsCatId="simple" csTypeId="urn:microsoft.com/office/officeart/2005/8/colors/colorful4" csCatId="colorful"/>
      <dgm:spPr/>
      <dgm:t>
        <a:bodyPr/>
        <a:lstStyle/>
        <a:p>
          <a:endParaRPr lang="en-US"/>
        </a:p>
      </dgm:t>
    </dgm:pt>
    <dgm:pt modelId="{BA2D5C65-6AB2-4D89-8DD9-94299CF4D14F}">
      <dgm:prSet custT="1"/>
      <dgm:spPr/>
      <dgm:t>
        <a:bodyPr/>
        <a:lstStyle/>
        <a:p>
          <a:pPr algn="ctr" rtl="0"/>
          <a:r>
            <a:rPr lang="en-US" sz="2000" smtClean="0">
              <a:solidFill>
                <a:schemeClr val="tx1"/>
              </a:solidFill>
              <a:latin typeface="Bernard MT Condensed" pitchFamily="18" charset="0"/>
            </a:rPr>
            <a:t>Umat Islam merupakan pemegang amanah memerintah Baitul Maqdis dan bersamanya Masjid al-Aqsa. </a:t>
          </a:r>
          <a:endParaRPr lang="en-US" sz="2000">
            <a:solidFill>
              <a:schemeClr val="tx1"/>
            </a:solidFill>
            <a:latin typeface="Bernard MT Condensed" pitchFamily="18" charset="0"/>
          </a:endParaRPr>
        </a:p>
      </dgm:t>
    </dgm:pt>
    <dgm:pt modelId="{95DF50E8-62FD-4EC5-AD90-F3901CAB52C7}" type="parTrans" cxnId="{7CC35DC6-717E-4D04-998B-24568DF25AFC}">
      <dgm:prSet/>
      <dgm:spPr/>
      <dgm:t>
        <a:bodyPr/>
        <a:lstStyle/>
        <a:p>
          <a:pPr algn="ctr"/>
          <a:endParaRPr lang="en-US" sz="2000">
            <a:solidFill>
              <a:schemeClr val="tx1"/>
            </a:solidFill>
            <a:latin typeface="Bernard MT Condensed" pitchFamily="18" charset="0"/>
          </a:endParaRPr>
        </a:p>
      </dgm:t>
    </dgm:pt>
    <dgm:pt modelId="{FDD0F29F-8B86-4C63-9030-2382B5AB9024}" type="sibTrans" cxnId="{7CC35DC6-717E-4D04-998B-24568DF25AFC}">
      <dgm:prSet custT="1"/>
      <dgm:spPr/>
      <dgm:t>
        <a:bodyPr/>
        <a:lstStyle/>
        <a:p>
          <a:pPr algn="ctr"/>
          <a:endParaRPr lang="en-US" sz="2000">
            <a:solidFill>
              <a:schemeClr val="tx1"/>
            </a:solidFill>
            <a:latin typeface="Bernard MT Condensed" pitchFamily="18" charset="0"/>
          </a:endParaRPr>
        </a:p>
      </dgm:t>
    </dgm:pt>
    <dgm:pt modelId="{C0DE86C5-2BCC-4E18-BC5F-6AD5399774A9}">
      <dgm:prSet custT="1"/>
      <dgm:spPr/>
      <dgm:t>
        <a:bodyPr/>
        <a:lstStyle/>
        <a:p>
          <a:pPr algn="ctr" rtl="0"/>
          <a:r>
            <a:rPr lang="en-US" sz="2000" smtClean="0">
              <a:solidFill>
                <a:srgbClr val="FFFF00"/>
              </a:solidFill>
              <a:latin typeface="Bernard MT Condensed" pitchFamily="18" charset="0"/>
            </a:rPr>
            <a:t>berlaku pengkhianatan menyebabkan ia ditakluk oleh pihak yang lain dan berlakulah pencabulan terhadap satu sama lain sejak zaman berzaman, khusus terhadap yang tidak seagama dengannya. </a:t>
          </a:r>
          <a:endParaRPr lang="en-US" sz="2000">
            <a:solidFill>
              <a:srgbClr val="FFFF00"/>
            </a:solidFill>
            <a:latin typeface="Bernard MT Condensed" pitchFamily="18" charset="0"/>
          </a:endParaRPr>
        </a:p>
      </dgm:t>
    </dgm:pt>
    <dgm:pt modelId="{74A17BF4-8E76-43E9-8BBF-87EEC27C31DA}" type="parTrans" cxnId="{7EE44684-158A-4C8F-9529-110B41FE6528}">
      <dgm:prSet/>
      <dgm:spPr/>
      <dgm:t>
        <a:bodyPr/>
        <a:lstStyle/>
        <a:p>
          <a:pPr algn="ctr"/>
          <a:endParaRPr lang="en-US" sz="2000">
            <a:solidFill>
              <a:schemeClr val="tx1"/>
            </a:solidFill>
            <a:latin typeface="Bernard MT Condensed" pitchFamily="18" charset="0"/>
          </a:endParaRPr>
        </a:p>
      </dgm:t>
    </dgm:pt>
    <dgm:pt modelId="{9A07EB71-2ED8-4DB9-A2AF-3C105846AA6A}" type="sibTrans" cxnId="{7EE44684-158A-4C8F-9529-110B41FE6528}">
      <dgm:prSet custT="1"/>
      <dgm:spPr/>
      <dgm:t>
        <a:bodyPr/>
        <a:lstStyle/>
        <a:p>
          <a:pPr algn="ctr"/>
          <a:endParaRPr lang="en-US" sz="2000">
            <a:solidFill>
              <a:schemeClr val="tx1"/>
            </a:solidFill>
            <a:latin typeface="Bernard MT Condensed" pitchFamily="18" charset="0"/>
          </a:endParaRPr>
        </a:p>
      </dgm:t>
    </dgm:pt>
    <dgm:pt modelId="{CF3F481D-C8EF-4AF8-8C46-37D0173E5224}">
      <dgm:prSet custT="1"/>
      <dgm:spPr/>
      <dgm:t>
        <a:bodyPr/>
        <a:lstStyle/>
        <a:p>
          <a:pPr algn="ctr" rtl="0"/>
          <a:r>
            <a:rPr lang="en-US" sz="2000" smtClean="0">
              <a:solidFill>
                <a:schemeClr val="tx1"/>
              </a:solidFill>
              <a:latin typeface="Bernard MT Condensed" pitchFamily="18" charset="0"/>
            </a:rPr>
            <a:t>Hanya pemerintahan Islam yang dapat memberi hak dan keamanan kepada semua pihak mengikut hukum Islam.</a:t>
          </a:r>
          <a:endParaRPr lang="en-US" sz="2000">
            <a:solidFill>
              <a:schemeClr val="tx1"/>
            </a:solidFill>
            <a:latin typeface="Bernard MT Condensed" pitchFamily="18" charset="0"/>
          </a:endParaRPr>
        </a:p>
      </dgm:t>
    </dgm:pt>
    <dgm:pt modelId="{D5171E6B-E2DE-4174-A4D8-77D3C58F5E37}" type="parTrans" cxnId="{1147B4D2-A5A7-431C-9823-8B0DF56359D1}">
      <dgm:prSet/>
      <dgm:spPr/>
      <dgm:t>
        <a:bodyPr/>
        <a:lstStyle/>
        <a:p>
          <a:pPr algn="ctr"/>
          <a:endParaRPr lang="en-US" sz="2000">
            <a:solidFill>
              <a:schemeClr val="tx1"/>
            </a:solidFill>
            <a:latin typeface="Bernard MT Condensed" pitchFamily="18" charset="0"/>
          </a:endParaRPr>
        </a:p>
      </dgm:t>
    </dgm:pt>
    <dgm:pt modelId="{C411C9F6-08C9-4AEF-ACFE-253FFCE5732C}" type="sibTrans" cxnId="{1147B4D2-A5A7-431C-9823-8B0DF56359D1}">
      <dgm:prSet custT="1"/>
      <dgm:spPr/>
      <dgm:t>
        <a:bodyPr/>
        <a:lstStyle/>
        <a:p>
          <a:pPr algn="ctr"/>
          <a:endParaRPr lang="en-US" sz="2000">
            <a:solidFill>
              <a:schemeClr val="tx1"/>
            </a:solidFill>
            <a:latin typeface="Bernard MT Condensed" pitchFamily="18" charset="0"/>
          </a:endParaRPr>
        </a:p>
      </dgm:t>
    </dgm:pt>
    <dgm:pt modelId="{A1BF2AA4-2E54-4634-B3D9-820E9E649D28}">
      <dgm:prSet custT="1"/>
      <dgm:spPr/>
      <dgm:t>
        <a:bodyPr/>
        <a:lstStyle/>
        <a:p>
          <a:pPr algn="ctr" rtl="0"/>
          <a:r>
            <a:rPr lang="en-US" sz="2000" smtClean="0">
              <a:solidFill>
                <a:srgbClr val="FFFF00"/>
              </a:solidFill>
              <a:latin typeface="Bernard MT Condensed" pitchFamily="18" charset="0"/>
            </a:rPr>
            <a:t>Baitul Maqdis dan Masjid al-Aqsa pernah ditakluk oleh tentera Salib hampir seratus tahun di bawah kawalan mereka, Sultan Salahuddin al-Ayyubi daripada bangsa Kurdish berjaya membebaskannya setelah menyatukan umat dan berjihad atas nama Islam.</a:t>
          </a:r>
          <a:endParaRPr lang="en-US" sz="2000">
            <a:solidFill>
              <a:srgbClr val="FFFF00"/>
            </a:solidFill>
            <a:latin typeface="Bernard MT Condensed" pitchFamily="18" charset="0"/>
          </a:endParaRPr>
        </a:p>
      </dgm:t>
    </dgm:pt>
    <dgm:pt modelId="{99ADDC1B-BA0C-4DE2-AFBA-B6BAF1BF5C63}" type="parTrans" cxnId="{20D4DFCF-DB09-4E93-B872-50EA24D44093}">
      <dgm:prSet/>
      <dgm:spPr/>
      <dgm:t>
        <a:bodyPr/>
        <a:lstStyle/>
        <a:p>
          <a:pPr algn="ctr"/>
          <a:endParaRPr lang="en-US" sz="2000">
            <a:solidFill>
              <a:schemeClr val="tx1"/>
            </a:solidFill>
            <a:latin typeface="Bernard MT Condensed" pitchFamily="18" charset="0"/>
          </a:endParaRPr>
        </a:p>
      </dgm:t>
    </dgm:pt>
    <dgm:pt modelId="{8630D258-7B13-47C7-8B07-37D967DB18BE}" type="sibTrans" cxnId="{20D4DFCF-DB09-4E93-B872-50EA24D44093}">
      <dgm:prSet/>
      <dgm:spPr/>
      <dgm:t>
        <a:bodyPr/>
        <a:lstStyle/>
        <a:p>
          <a:pPr algn="ctr"/>
          <a:endParaRPr lang="en-US" sz="2000">
            <a:solidFill>
              <a:schemeClr val="tx1"/>
            </a:solidFill>
            <a:latin typeface="Bernard MT Condensed" pitchFamily="18" charset="0"/>
          </a:endParaRPr>
        </a:p>
      </dgm:t>
    </dgm:pt>
    <dgm:pt modelId="{2381B8E6-4CE9-44EB-A349-15F8507E32F4}" type="pres">
      <dgm:prSet presAssocID="{DF7B4EEF-BDE3-4886-90DC-B0C98B5100B6}" presName="outerComposite" presStyleCnt="0">
        <dgm:presLayoutVars>
          <dgm:chMax val="5"/>
          <dgm:dir/>
          <dgm:resizeHandles val="exact"/>
        </dgm:presLayoutVars>
      </dgm:prSet>
      <dgm:spPr/>
      <dgm:t>
        <a:bodyPr/>
        <a:lstStyle/>
        <a:p>
          <a:endParaRPr lang="en-US"/>
        </a:p>
      </dgm:t>
    </dgm:pt>
    <dgm:pt modelId="{4FCDEF38-44DC-4569-B11C-C722BF4303B6}" type="pres">
      <dgm:prSet presAssocID="{DF7B4EEF-BDE3-4886-90DC-B0C98B5100B6}" presName="dummyMaxCanvas" presStyleCnt="0">
        <dgm:presLayoutVars/>
      </dgm:prSet>
      <dgm:spPr/>
    </dgm:pt>
    <dgm:pt modelId="{C2ACEB0C-B016-4C9D-9EE1-27B92DE7A440}" type="pres">
      <dgm:prSet presAssocID="{DF7B4EEF-BDE3-4886-90DC-B0C98B5100B6}" presName="FourNodes_1" presStyleLbl="node1" presStyleIdx="0" presStyleCnt="4">
        <dgm:presLayoutVars>
          <dgm:bulletEnabled val="1"/>
        </dgm:presLayoutVars>
      </dgm:prSet>
      <dgm:spPr/>
      <dgm:t>
        <a:bodyPr/>
        <a:lstStyle/>
        <a:p>
          <a:endParaRPr lang="en-US"/>
        </a:p>
      </dgm:t>
    </dgm:pt>
    <dgm:pt modelId="{6871260D-C74E-4C43-8F3A-FA6EE978A2A1}" type="pres">
      <dgm:prSet presAssocID="{DF7B4EEF-BDE3-4886-90DC-B0C98B5100B6}" presName="FourNodes_2" presStyleLbl="node1" presStyleIdx="1" presStyleCnt="4">
        <dgm:presLayoutVars>
          <dgm:bulletEnabled val="1"/>
        </dgm:presLayoutVars>
      </dgm:prSet>
      <dgm:spPr/>
      <dgm:t>
        <a:bodyPr/>
        <a:lstStyle/>
        <a:p>
          <a:endParaRPr lang="en-US"/>
        </a:p>
      </dgm:t>
    </dgm:pt>
    <dgm:pt modelId="{223F595D-9FCC-44B9-B7D2-CB5ABF0D5D9D}" type="pres">
      <dgm:prSet presAssocID="{DF7B4EEF-BDE3-4886-90DC-B0C98B5100B6}" presName="FourNodes_3" presStyleLbl="node1" presStyleIdx="2" presStyleCnt="4">
        <dgm:presLayoutVars>
          <dgm:bulletEnabled val="1"/>
        </dgm:presLayoutVars>
      </dgm:prSet>
      <dgm:spPr/>
      <dgm:t>
        <a:bodyPr/>
        <a:lstStyle/>
        <a:p>
          <a:endParaRPr lang="en-US"/>
        </a:p>
      </dgm:t>
    </dgm:pt>
    <dgm:pt modelId="{6B545288-BD60-4043-95F0-0A087C373491}" type="pres">
      <dgm:prSet presAssocID="{DF7B4EEF-BDE3-4886-90DC-B0C98B5100B6}" presName="FourNodes_4" presStyleLbl="node1" presStyleIdx="3" presStyleCnt="4">
        <dgm:presLayoutVars>
          <dgm:bulletEnabled val="1"/>
        </dgm:presLayoutVars>
      </dgm:prSet>
      <dgm:spPr/>
      <dgm:t>
        <a:bodyPr/>
        <a:lstStyle/>
        <a:p>
          <a:endParaRPr lang="en-US"/>
        </a:p>
      </dgm:t>
    </dgm:pt>
    <dgm:pt modelId="{3E59D005-97F4-4B82-B2B1-F7A5E36573DE}" type="pres">
      <dgm:prSet presAssocID="{DF7B4EEF-BDE3-4886-90DC-B0C98B5100B6}" presName="FourConn_1-2" presStyleLbl="fgAccFollowNode1" presStyleIdx="0" presStyleCnt="3">
        <dgm:presLayoutVars>
          <dgm:bulletEnabled val="1"/>
        </dgm:presLayoutVars>
      </dgm:prSet>
      <dgm:spPr/>
      <dgm:t>
        <a:bodyPr/>
        <a:lstStyle/>
        <a:p>
          <a:endParaRPr lang="en-US"/>
        </a:p>
      </dgm:t>
    </dgm:pt>
    <dgm:pt modelId="{FD4A264E-2889-48EE-A64A-16472F7097E6}" type="pres">
      <dgm:prSet presAssocID="{DF7B4EEF-BDE3-4886-90DC-B0C98B5100B6}" presName="FourConn_2-3" presStyleLbl="fgAccFollowNode1" presStyleIdx="1" presStyleCnt="3">
        <dgm:presLayoutVars>
          <dgm:bulletEnabled val="1"/>
        </dgm:presLayoutVars>
      </dgm:prSet>
      <dgm:spPr/>
      <dgm:t>
        <a:bodyPr/>
        <a:lstStyle/>
        <a:p>
          <a:endParaRPr lang="en-US"/>
        </a:p>
      </dgm:t>
    </dgm:pt>
    <dgm:pt modelId="{77CF2285-7511-4B48-8BD5-D1ADB4659302}" type="pres">
      <dgm:prSet presAssocID="{DF7B4EEF-BDE3-4886-90DC-B0C98B5100B6}" presName="FourConn_3-4" presStyleLbl="fgAccFollowNode1" presStyleIdx="2" presStyleCnt="3">
        <dgm:presLayoutVars>
          <dgm:bulletEnabled val="1"/>
        </dgm:presLayoutVars>
      </dgm:prSet>
      <dgm:spPr/>
      <dgm:t>
        <a:bodyPr/>
        <a:lstStyle/>
        <a:p>
          <a:endParaRPr lang="en-US"/>
        </a:p>
      </dgm:t>
    </dgm:pt>
    <dgm:pt modelId="{85D2B42F-1B3C-4FD8-8AFB-2F50DCE426AA}" type="pres">
      <dgm:prSet presAssocID="{DF7B4EEF-BDE3-4886-90DC-B0C98B5100B6}" presName="FourNodes_1_text" presStyleLbl="node1" presStyleIdx="3" presStyleCnt="4">
        <dgm:presLayoutVars>
          <dgm:bulletEnabled val="1"/>
        </dgm:presLayoutVars>
      </dgm:prSet>
      <dgm:spPr/>
      <dgm:t>
        <a:bodyPr/>
        <a:lstStyle/>
        <a:p>
          <a:endParaRPr lang="en-US"/>
        </a:p>
      </dgm:t>
    </dgm:pt>
    <dgm:pt modelId="{F4A57041-1257-4BA1-9E9C-6352AAD877BC}" type="pres">
      <dgm:prSet presAssocID="{DF7B4EEF-BDE3-4886-90DC-B0C98B5100B6}" presName="FourNodes_2_text" presStyleLbl="node1" presStyleIdx="3" presStyleCnt="4">
        <dgm:presLayoutVars>
          <dgm:bulletEnabled val="1"/>
        </dgm:presLayoutVars>
      </dgm:prSet>
      <dgm:spPr/>
      <dgm:t>
        <a:bodyPr/>
        <a:lstStyle/>
        <a:p>
          <a:endParaRPr lang="en-US"/>
        </a:p>
      </dgm:t>
    </dgm:pt>
    <dgm:pt modelId="{E880B261-1252-4817-9DEA-04936DDEF292}" type="pres">
      <dgm:prSet presAssocID="{DF7B4EEF-BDE3-4886-90DC-B0C98B5100B6}" presName="FourNodes_3_text" presStyleLbl="node1" presStyleIdx="3" presStyleCnt="4">
        <dgm:presLayoutVars>
          <dgm:bulletEnabled val="1"/>
        </dgm:presLayoutVars>
      </dgm:prSet>
      <dgm:spPr/>
      <dgm:t>
        <a:bodyPr/>
        <a:lstStyle/>
        <a:p>
          <a:endParaRPr lang="en-US"/>
        </a:p>
      </dgm:t>
    </dgm:pt>
    <dgm:pt modelId="{3DB23867-3BD9-4053-98D7-484D64BB0536}" type="pres">
      <dgm:prSet presAssocID="{DF7B4EEF-BDE3-4886-90DC-B0C98B5100B6}" presName="FourNodes_4_text" presStyleLbl="node1" presStyleIdx="3" presStyleCnt="4">
        <dgm:presLayoutVars>
          <dgm:bulletEnabled val="1"/>
        </dgm:presLayoutVars>
      </dgm:prSet>
      <dgm:spPr/>
      <dgm:t>
        <a:bodyPr/>
        <a:lstStyle/>
        <a:p>
          <a:endParaRPr lang="en-US"/>
        </a:p>
      </dgm:t>
    </dgm:pt>
  </dgm:ptLst>
  <dgm:cxnLst>
    <dgm:cxn modelId="{00602F62-9A22-4DA9-92DF-C92DC408301B}" type="presOf" srcId="{BA2D5C65-6AB2-4D89-8DD9-94299CF4D14F}" destId="{85D2B42F-1B3C-4FD8-8AFB-2F50DCE426AA}" srcOrd="1" destOrd="0" presId="urn:microsoft.com/office/officeart/2005/8/layout/vProcess5"/>
    <dgm:cxn modelId="{1147B4D2-A5A7-431C-9823-8B0DF56359D1}" srcId="{DF7B4EEF-BDE3-4886-90DC-B0C98B5100B6}" destId="{CF3F481D-C8EF-4AF8-8C46-37D0173E5224}" srcOrd="2" destOrd="0" parTransId="{D5171E6B-E2DE-4174-A4D8-77D3C58F5E37}" sibTransId="{C411C9F6-08C9-4AEF-ACFE-253FFCE5732C}"/>
    <dgm:cxn modelId="{5C2992A1-2677-44EC-94D9-3F38420AE8FB}" type="presOf" srcId="{A1BF2AA4-2E54-4634-B3D9-820E9E649D28}" destId="{6B545288-BD60-4043-95F0-0A087C373491}" srcOrd="0" destOrd="0" presId="urn:microsoft.com/office/officeart/2005/8/layout/vProcess5"/>
    <dgm:cxn modelId="{CDA7A59B-3FB5-4F4E-8FC5-393EB08F06FB}" type="presOf" srcId="{C411C9F6-08C9-4AEF-ACFE-253FFCE5732C}" destId="{77CF2285-7511-4B48-8BD5-D1ADB4659302}" srcOrd="0" destOrd="0" presId="urn:microsoft.com/office/officeart/2005/8/layout/vProcess5"/>
    <dgm:cxn modelId="{24E06F64-6219-4701-AB46-C8C07B8988C2}" type="presOf" srcId="{CF3F481D-C8EF-4AF8-8C46-37D0173E5224}" destId="{223F595D-9FCC-44B9-B7D2-CB5ABF0D5D9D}" srcOrd="0" destOrd="0" presId="urn:microsoft.com/office/officeart/2005/8/layout/vProcess5"/>
    <dgm:cxn modelId="{87BFE48E-4B7B-4241-ACB9-9687493C2F88}" type="presOf" srcId="{9A07EB71-2ED8-4DB9-A2AF-3C105846AA6A}" destId="{FD4A264E-2889-48EE-A64A-16472F7097E6}" srcOrd="0" destOrd="0" presId="urn:microsoft.com/office/officeart/2005/8/layout/vProcess5"/>
    <dgm:cxn modelId="{7CC35DC6-717E-4D04-998B-24568DF25AFC}" srcId="{DF7B4EEF-BDE3-4886-90DC-B0C98B5100B6}" destId="{BA2D5C65-6AB2-4D89-8DD9-94299CF4D14F}" srcOrd="0" destOrd="0" parTransId="{95DF50E8-62FD-4EC5-AD90-F3901CAB52C7}" sibTransId="{FDD0F29F-8B86-4C63-9030-2382B5AB9024}"/>
    <dgm:cxn modelId="{26778C19-B3BC-45C5-8154-52DB8965EBD2}" type="presOf" srcId="{CF3F481D-C8EF-4AF8-8C46-37D0173E5224}" destId="{E880B261-1252-4817-9DEA-04936DDEF292}" srcOrd="1" destOrd="0" presId="urn:microsoft.com/office/officeart/2005/8/layout/vProcess5"/>
    <dgm:cxn modelId="{EF4495C4-B793-4351-B82F-F6CB97C00144}" type="presOf" srcId="{BA2D5C65-6AB2-4D89-8DD9-94299CF4D14F}" destId="{C2ACEB0C-B016-4C9D-9EE1-27B92DE7A440}" srcOrd="0" destOrd="0" presId="urn:microsoft.com/office/officeart/2005/8/layout/vProcess5"/>
    <dgm:cxn modelId="{20D4DFCF-DB09-4E93-B872-50EA24D44093}" srcId="{DF7B4EEF-BDE3-4886-90DC-B0C98B5100B6}" destId="{A1BF2AA4-2E54-4634-B3D9-820E9E649D28}" srcOrd="3" destOrd="0" parTransId="{99ADDC1B-BA0C-4DE2-AFBA-B6BAF1BF5C63}" sibTransId="{8630D258-7B13-47C7-8B07-37D967DB18BE}"/>
    <dgm:cxn modelId="{F0094FC8-B71F-4F39-B2A4-493A40CA2EF1}" type="presOf" srcId="{DF7B4EEF-BDE3-4886-90DC-B0C98B5100B6}" destId="{2381B8E6-4CE9-44EB-A349-15F8507E32F4}" srcOrd="0" destOrd="0" presId="urn:microsoft.com/office/officeart/2005/8/layout/vProcess5"/>
    <dgm:cxn modelId="{FBBC4D89-083C-468E-BA57-AEDDB7BF6B62}" type="presOf" srcId="{C0DE86C5-2BCC-4E18-BC5F-6AD5399774A9}" destId="{6871260D-C74E-4C43-8F3A-FA6EE978A2A1}" srcOrd="0" destOrd="0" presId="urn:microsoft.com/office/officeart/2005/8/layout/vProcess5"/>
    <dgm:cxn modelId="{1DCA4BBC-91E8-4B19-9396-332B8EA07B30}" type="presOf" srcId="{FDD0F29F-8B86-4C63-9030-2382B5AB9024}" destId="{3E59D005-97F4-4B82-B2B1-F7A5E36573DE}" srcOrd="0" destOrd="0" presId="urn:microsoft.com/office/officeart/2005/8/layout/vProcess5"/>
    <dgm:cxn modelId="{F6648D44-00FB-412E-823F-C6DB1A1BC76B}" type="presOf" srcId="{C0DE86C5-2BCC-4E18-BC5F-6AD5399774A9}" destId="{F4A57041-1257-4BA1-9E9C-6352AAD877BC}" srcOrd="1" destOrd="0" presId="urn:microsoft.com/office/officeart/2005/8/layout/vProcess5"/>
    <dgm:cxn modelId="{7EE44684-158A-4C8F-9529-110B41FE6528}" srcId="{DF7B4EEF-BDE3-4886-90DC-B0C98B5100B6}" destId="{C0DE86C5-2BCC-4E18-BC5F-6AD5399774A9}" srcOrd="1" destOrd="0" parTransId="{74A17BF4-8E76-43E9-8BBF-87EEC27C31DA}" sibTransId="{9A07EB71-2ED8-4DB9-A2AF-3C105846AA6A}"/>
    <dgm:cxn modelId="{B3750A0B-CFCF-4A00-A964-ECB830D39274}" type="presOf" srcId="{A1BF2AA4-2E54-4634-B3D9-820E9E649D28}" destId="{3DB23867-3BD9-4053-98D7-484D64BB0536}" srcOrd="1" destOrd="0" presId="urn:microsoft.com/office/officeart/2005/8/layout/vProcess5"/>
    <dgm:cxn modelId="{0B7DE077-9978-4BAD-8830-39390BD44E1C}" type="presParOf" srcId="{2381B8E6-4CE9-44EB-A349-15F8507E32F4}" destId="{4FCDEF38-44DC-4569-B11C-C722BF4303B6}" srcOrd="0" destOrd="0" presId="urn:microsoft.com/office/officeart/2005/8/layout/vProcess5"/>
    <dgm:cxn modelId="{0E2E3C85-F86B-49F5-86F3-1D94F117E18A}" type="presParOf" srcId="{2381B8E6-4CE9-44EB-A349-15F8507E32F4}" destId="{C2ACEB0C-B016-4C9D-9EE1-27B92DE7A440}" srcOrd="1" destOrd="0" presId="urn:microsoft.com/office/officeart/2005/8/layout/vProcess5"/>
    <dgm:cxn modelId="{2903ED42-0D65-4A7D-9794-DC17853B8F95}" type="presParOf" srcId="{2381B8E6-4CE9-44EB-A349-15F8507E32F4}" destId="{6871260D-C74E-4C43-8F3A-FA6EE978A2A1}" srcOrd="2" destOrd="0" presId="urn:microsoft.com/office/officeart/2005/8/layout/vProcess5"/>
    <dgm:cxn modelId="{BB494631-90A8-4F82-92C9-6A48410672DA}" type="presParOf" srcId="{2381B8E6-4CE9-44EB-A349-15F8507E32F4}" destId="{223F595D-9FCC-44B9-B7D2-CB5ABF0D5D9D}" srcOrd="3" destOrd="0" presId="urn:microsoft.com/office/officeart/2005/8/layout/vProcess5"/>
    <dgm:cxn modelId="{26581FD9-4445-40A2-B50B-95D9AEF63E8E}" type="presParOf" srcId="{2381B8E6-4CE9-44EB-A349-15F8507E32F4}" destId="{6B545288-BD60-4043-95F0-0A087C373491}" srcOrd="4" destOrd="0" presId="urn:microsoft.com/office/officeart/2005/8/layout/vProcess5"/>
    <dgm:cxn modelId="{F6722991-DE43-416F-89B5-0A0E1CA61242}" type="presParOf" srcId="{2381B8E6-4CE9-44EB-A349-15F8507E32F4}" destId="{3E59D005-97F4-4B82-B2B1-F7A5E36573DE}" srcOrd="5" destOrd="0" presId="urn:microsoft.com/office/officeart/2005/8/layout/vProcess5"/>
    <dgm:cxn modelId="{9BFDF35A-D735-4F16-A311-135814039644}" type="presParOf" srcId="{2381B8E6-4CE9-44EB-A349-15F8507E32F4}" destId="{FD4A264E-2889-48EE-A64A-16472F7097E6}" srcOrd="6" destOrd="0" presId="urn:microsoft.com/office/officeart/2005/8/layout/vProcess5"/>
    <dgm:cxn modelId="{33D38C2C-1841-41B0-BA13-2F30D9735129}" type="presParOf" srcId="{2381B8E6-4CE9-44EB-A349-15F8507E32F4}" destId="{77CF2285-7511-4B48-8BD5-D1ADB4659302}" srcOrd="7" destOrd="0" presId="urn:microsoft.com/office/officeart/2005/8/layout/vProcess5"/>
    <dgm:cxn modelId="{48D25C5B-8941-4CB5-8D73-014825DCA216}" type="presParOf" srcId="{2381B8E6-4CE9-44EB-A349-15F8507E32F4}" destId="{85D2B42F-1B3C-4FD8-8AFB-2F50DCE426AA}" srcOrd="8" destOrd="0" presId="urn:microsoft.com/office/officeart/2005/8/layout/vProcess5"/>
    <dgm:cxn modelId="{20E6AE50-512A-4780-AD5C-ED1416A84DF2}" type="presParOf" srcId="{2381B8E6-4CE9-44EB-A349-15F8507E32F4}" destId="{F4A57041-1257-4BA1-9E9C-6352AAD877BC}" srcOrd="9" destOrd="0" presId="urn:microsoft.com/office/officeart/2005/8/layout/vProcess5"/>
    <dgm:cxn modelId="{9C14B12A-9251-4663-A721-F6D241BC536A}" type="presParOf" srcId="{2381B8E6-4CE9-44EB-A349-15F8507E32F4}" destId="{E880B261-1252-4817-9DEA-04936DDEF292}" srcOrd="10" destOrd="0" presId="urn:microsoft.com/office/officeart/2005/8/layout/vProcess5"/>
    <dgm:cxn modelId="{A40E27E9-89F9-47D1-8070-DF0DE1C6480B}" type="presParOf" srcId="{2381B8E6-4CE9-44EB-A349-15F8507E32F4}" destId="{3DB23867-3BD9-4053-98D7-484D64BB0536}"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149B346-1212-4FC2-8336-E6512F542609}" type="doc">
      <dgm:prSet loTypeId="urn:microsoft.com/office/officeart/2005/8/layout/StepDownProcess" loCatId="process" qsTypeId="urn:microsoft.com/office/officeart/2005/8/quickstyle/simple1" qsCatId="simple" csTypeId="urn:microsoft.com/office/officeart/2005/8/colors/colorful4" csCatId="colorful" phldr="1"/>
      <dgm:spPr/>
      <dgm:t>
        <a:bodyPr/>
        <a:lstStyle/>
        <a:p>
          <a:endParaRPr lang="en-US"/>
        </a:p>
      </dgm:t>
    </dgm:pt>
    <dgm:pt modelId="{22862717-7319-46F5-B2CC-51DDFA83B497}">
      <dgm:prSet custT="1"/>
      <dgm:spPr/>
      <dgm:t>
        <a:bodyPr/>
        <a:lstStyle/>
        <a:p>
          <a:pPr rtl="0"/>
          <a:r>
            <a:rPr lang="en-US" sz="2000" smtClean="0">
              <a:solidFill>
                <a:schemeClr val="tx1"/>
              </a:solidFill>
              <a:latin typeface="Bernard MT Condensed" pitchFamily="18" charset="0"/>
            </a:rPr>
            <a:t>Kini Baitul Maqdis dan Masjid al-Aqsa ditakluk oleh kumpulan Zionis Yahudi </a:t>
          </a:r>
          <a:endParaRPr lang="en-US" sz="2000">
            <a:solidFill>
              <a:schemeClr val="tx1"/>
            </a:solidFill>
            <a:latin typeface="Bernard MT Condensed" pitchFamily="18" charset="0"/>
          </a:endParaRPr>
        </a:p>
      </dgm:t>
    </dgm:pt>
    <dgm:pt modelId="{8C3E564A-DA9F-4A4A-8445-86F68927CD17}" type="parTrans" cxnId="{39AABA9C-3D37-4E34-9769-53594662F837}">
      <dgm:prSet/>
      <dgm:spPr/>
      <dgm:t>
        <a:bodyPr/>
        <a:lstStyle/>
        <a:p>
          <a:endParaRPr lang="en-US" sz="2000">
            <a:solidFill>
              <a:schemeClr val="tx1"/>
            </a:solidFill>
            <a:latin typeface="Bernard MT Condensed" pitchFamily="18" charset="0"/>
          </a:endParaRPr>
        </a:p>
      </dgm:t>
    </dgm:pt>
    <dgm:pt modelId="{CB1E94B0-57E7-4CEB-B81B-F0AEA9CF50CC}" type="sibTrans" cxnId="{39AABA9C-3D37-4E34-9769-53594662F837}">
      <dgm:prSet/>
      <dgm:spPr/>
      <dgm:t>
        <a:bodyPr/>
        <a:lstStyle/>
        <a:p>
          <a:endParaRPr lang="en-US" sz="2000">
            <a:solidFill>
              <a:schemeClr val="tx1"/>
            </a:solidFill>
            <a:latin typeface="Bernard MT Condensed" pitchFamily="18" charset="0"/>
          </a:endParaRPr>
        </a:p>
      </dgm:t>
    </dgm:pt>
    <dgm:pt modelId="{1F1BD52D-0840-4181-A386-F5BA80DE0DF6}">
      <dgm:prSet custT="1"/>
      <dgm:spPr/>
      <dgm:t>
        <a:bodyPr/>
        <a:lstStyle/>
        <a:p>
          <a:pPr rtl="0"/>
          <a:r>
            <a:rPr lang="en-US" sz="2000" smtClean="0">
              <a:solidFill>
                <a:schemeClr val="tx1"/>
              </a:solidFill>
              <a:latin typeface="Bernard MT Condensed" pitchFamily="18" charset="0"/>
            </a:rPr>
            <a:t>yang berjuang menegakkan negara Yahudi Israel untuk mengembalikan semula kerajaan Nabi Sulaiman AS atas asas cerita karut Israiliyyat dan dengan matlamat mengukuhkan </a:t>
          </a:r>
          <a:r>
            <a:rPr lang="en-US" sz="2000" i="1" smtClean="0">
              <a:solidFill>
                <a:schemeClr val="tx1"/>
              </a:solidFill>
              <a:latin typeface="Bernard MT Condensed" pitchFamily="18" charset="0"/>
            </a:rPr>
            <a:t>Freemason</a:t>
          </a:r>
          <a:r>
            <a:rPr lang="en-US" sz="2000" smtClean="0">
              <a:solidFill>
                <a:schemeClr val="tx1"/>
              </a:solidFill>
              <a:latin typeface="Bernard MT Condensed" pitchFamily="18" charset="0"/>
            </a:rPr>
            <a:t> dan Zionis sekaligus, </a:t>
          </a:r>
          <a:endParaRPr lang="en-US" sz="2000" dirty="0">
            <a:solidFill>
              <a:schemeClr val="tx1"/>
            </a:solidFill>
            <a:latin typeface="Bernard MT Condensed" pitchFamily="18" charset="0"/>
          </a:endParaRPr>
        </a:p>
      </dgm:t>
    </dgm:pt>
    <dgm:pt modelId="{AA313FCB-E47D-4C6E-B13C-0D618B2D1E8A}" type="parTrans" cxnId="{2B6B2E72-342F-4C59-BD4C-A973A7A0C9A9}">
      <dgm:prSet/>
      <dgm:spPr/>
      <dgm:t>
        <a:bodyPr/>
        <a:lstStyle/>
        <a:p>
          <a:endParaRPr lang="en-US" sz="2000">
            <a:solidFill>
              <a:schemeClr val="tx1"/>
            </a:solidFill>
            <a:latin typeface="Bernard MT Condensed" pitchFamily="18" charset="0"/>
          </a:endParaRPr>
        </a:p>
      </dgm:t>
    </dgm:pt>
    <dgm:pt modelId="{68CE12B2-272D-4E2A-A9BC-DE950884943E}" type="sibTrans" cxnId="{2B6B2E72-342F-4C59-BD4C-A973A7A0C9A9}">
      <dgm:prSet/>
      <dgm:spPr/>
      <dgm:t>
        <a:bodyPr/>
        <a:lstStyle/>
        <a:p>
          <a:endParaRPr lang="en-US" sz="2000">
            <a:solidFill>
              <a:schemeClr val="tx1"/>
            </a:solidFill>
            <a:latin typeface="Bernard MT Condensed" pitchFamily="18" charset="0"/>
          </a:endParaRPr>
        </a:p>
      </dgm:t>
    </dgm:pt>
    <dgm:pt modelId="{A76B25E3-789E-4074-8171-61A28D78389B}">
      <dgm:prSet custT="1"/>
      <dgm:spPr/>
      <dgm:t>
        <a:bodyPr/>
        <a:lstStyle/>
        <a:p>
          <a:pPr rtl="0"/>
          <a:r>
            <a:rPr lang="en-US" sz="2000" dirty="0" err="1" smtClean="0">
              <a:solidFill>
                <a:schemeClr val="tx1"/>
              </a:solidFill>
              <a:latin typeface="Bernard MT Condensed" pitchFamily="18" charset="0"/>
            </a:rPr>
            <a:t>kalangan</a:t>
          </a:r>
          <a:r>
            <a:rPr lang="en-US" sz="2000" dirty="0" smtClean="0">
              <a:solidFill>
                <a:schemeClr val="tx1"/>
              </a:solidFill>
              <a:latin typeface="Bernard MT Condensed" pitchFamily="18" charset="0"/>
            </a:rPr>
            <a:t> </a:t>
          </a:r>
          <a:r>
            <a:rPr lang="en-US" sz="2000" dirty="0" err="1" smtClean="0">
              <a:solidFill>
                <a:schemeClr val="tx1"/>
              </a:solidFill>
              <a:latin typeface="Bernard MT Condensed" pitchFamily="18" charset="0"/>
            </a:rPr>
            <a:t>mazhab</a:t>
          </a:r>
          <a:r>
            <a:rPr lang="en-US" sz="2000" dirty="0" smtClean="0">
              <a:solidFill>
                <a:schemeClr val="tx1"/>
              </a:solidFill>
              <a:latin typeface="Bernard MT Condensed" pitchFamily="18" charset="0"/>
            </a:rPr>
            <a:t> </a:t>
          </a:r>
          <a:r>
            <a:rPr lang="en-US" sz="2000" dirty="0" err="1" smtClean="0">
              <a:solidFill>
                <a:schemeClr val="tx1"/>
              </a:solidFill>
              <a:latin typeface="Bernard MT Condensed" pitchFamily="18" charset="0"/>
            </a:rPr>
            <a:t>Ortodok</a:t>
          </a:r>
          <a:r>
            <a:rPr lang="en-US" sz="2000" dirty="0" smtClean="0">
              <a:solidFill>
                <a:schemeClr val="tx1"/>
              </a:solidFill>
              <a:latin typeface="Bernard MT Condensed" pitchFamily="18" charset="0"/>
            </a:rPr>
            <a:t>  </a:t>
          </a:r>
          <a:r>
            <a:rPr lang="en-US" sz="2000" dirty="0" err="1" smtClean="0">
              <a:solidFill>
                <a:schemeClr val="tx1"/>
              </a:solidFill>
              <a:latin typeface="Bernard MT Condensed" pitchFamily="18" charset="0"/>
            </a:rPr>
            <a:t>menentang</a:t>
          </a:r>
          <a:r>
            <a:rPr lang="en-US" sz="2000" dirty="0" smtClean="0">
              <a:solidFill>
                <a:schemeClr val="tx1"/>
              </a:solidFill>
              <a:latin typeface="Bernard MT Condensed" pitchFamily="18" charset="0"/>
            </a:rPr>
            <a:t> </a:t>
          </a:r>
          <a:r>
            <a:rPr lang="en-US" sz="2000" dirty="0" err="1" smtClean="0">
              <a:solidFill>
                <a:schemeClr val="tx1"/>
              </a:solidFill>
              <a:latin typeface="Bernard MT Condensed" pitchFamily="18" charset="0"/>
            </a:rPr>
            <a:t>kerana</a:t>
          </a:r>
          <a:r>
            <a:rPr lang="en-US" sz="2000" dirty="0" smtClean="0">
              <a:solidFill>
                <a:schemeClr val="tx1"/>
              </a:solidFill>
              <a:latin typeface="Bernard MT Condensed" pitchFamily="18" charset="0"/>
            </a:rPr>
            <a:t> </a:t>
          </a:r>
          <a:r>
            <a:rPr lang="en-US" sz="2000" dirty="0" err="1" smtClean="0">
              <a:solidFill>
                <a:schemeClr val="tx1"/>
              </a:solidFill>
              <a:latin typeface="Bernard MT Condensed" pitchFamily="18" charset="0"/>
            </a:rPr>
            <a:t>membahayakan</a:t>
          </a:r>
          <a:r>
            <a:rPr lang="en-US" sz="2000" dirty="0" smtClean="0">
              <a:solidFill>
                <a:schemeClr val="tx1"/>
              </a:solidFill>
              <a:latin typeface="Bernard MT Condensed" pitchFamily="18" charset="0"/>
            </a:rPr>
            <a:t> </a:t>
          </a:r>
          <a:r>
            <a:rPr lang="en-US" sz="2000" dirty="0" err="1" smtClean="0">
              <a:solidFill>
                <a:schemeClr val="tx1"/>
              </a:solidFill>
              <a:latin typeface="Bernard MT Condensed" pitchFamily="18" charset="0"/>
            </a:rPr>
            <a:t>bangsa</a:t>
          </a:r>
          <a:r>
            <a:rPr lang="en-US" sz="2000" dirty="0" smtClean="0">
              <a:solidFill>
                <a:schemeClr val="tx1"/>
              </a:solidFill>
              <a:latin typeface="Bernard MT Condensed" pitchFamily="18" charset="0"/>
            </a:rPr>
            <a:t> </a:t>
          </a:r>
          <a:r>
            <a:rPr lang="en-US" sz="2000" dirty="0" err="1" smtClean="0">
              <a:solidFill>
                <a:schemeClr val="tx1"/>
              </a:solidFill>
              <a:latin typeface="Bernard MT Condensed" pitchFamily="18" charset="0"/>
            </a:rPr>
            <a:t>Yahudi</a:t>
          </a:r>
          <a:r>
            <a:rPr lang="en-US" sz="2000" dirty="0" smtClean="0">
              <a:solidFill>
                <a:schemeClr val="tx1"/>
              </a:solidFill>
              <a:latin typeface="Bernard MT Condensed" pitchFamily="18" charset="0"/>
            </a:rPr>
            <a:t>. </a:t>
          </a:r>
          <a:endParaRPr lang="en-US" sz="2000" dirty="0">
            <a:solidFill>
              <a:schemeClr val="tx1"/>
            </a:solidFill>
            <a:latin typeface="Bernard MT Condensed" pitchFamily="18" charset="0"/>
          </a:endParaRPr>
        </a:p>
      </dgm:t>
    </dgm:pt>
    <dgm:pt modelId="{9C3E89B4-0F78-46B9-97B4-F343DB651300}" type="parTrans" cxnId="{FD2B15D5-FA2F-4E65-839E-1F9866DE5A14}">
      <dgm:prSet/>
      <dgm:spPr/>
      <dgm:t>
        <a:bodyPr/>
        <a:lstStyle/>
        <a:p>
          <a:endParaRPr lang="en-US" sz="2000">
            <a:solidFill>
              <a:schemeClr val="tx1"/>
            </a:solidFill>
            <a:latin typeface="Bernard MT Condensed" pitchFamily="18" charset="0"/>
          </a:endParaRPr>
        </a:p>
      </dgm:t>
    </dgm:pt>
    <dgm:pt modelId="{30CE7CF0-3771-4F82-BFC4-5325AF812CAC}" type="sibTrans" cxnId="{FD2B15D5-FA2F-4E65-839E-1F9866DE5A14}">
      <dgm:prSet/>
      <dgm:spPr/>
      <dgm:t>
        <a:bodyPr/>
        <a:lstStyle/>
        <a:p>
          <a:endParaRPr lang="en-US" sz="2000">
            <a:solidFill>
              <a:schemeClr val="tx1"/>
            </a:solidFill>
            <a:latin typeface="Bernard MT Condensed" pitchFamily="18" charset="0"/>
          </a:endParaRPr>
        </a:p>
      </dgm:t>
    </dgm:pt>
    <dgm:pt modelId="{E787FB76-F968-4E55-9D8F-B03D1CAE28C4}" type="pres">
      <dgm:prSet presAssocID="{8149B346-1212-4FC2-8336-E6512F542609}" presName="rootnode" presStyleCnt="0">
        <dgm:presLayoutVars>
          <dgm:chMax/>
          <dgm:chPref/>
          <dgm:dir/>
          <dgm:animLvl val="lvl"/>
        </dgm:presLayoutVars>
      </dgm:prSet>
      <dgm:spPr/>
      <dgm:t>
        <a:bodyPr/>
        <a:lstStyle/>
        <a:p>
          <a:endParaRPr lang="en-US"/>
        </a:p>
      </dgm:t>
    </dgm:pt>
    <dgm:pt modelId="{55818679-FA32-440D-A4AB-762E930075AB}" type="pres">
      <dgm:prSet presAssocID="{22862717-7319-46F5-B2CC-51DDFA83B497}" presName="composite" presStyleCnt="0"/>
      <dgm:spPr/>
    </dgm:pt>
    <dgm:pt modelId="{ED5894AE-4AE6-42BD-A177-A604481F102C}" type="pres">
      <dgm:prSet presAssocID="{22862717-7319-46F5-B2CC-51DDFA83B497}" presName="bentUpArrow1" presStyleLbl="alignImgPlace1" presStyleIdx="0" presStyleCnt="2"/>
      <dgm:spPr/>
    </dgm:pt>
    <dgm:pt modelId="{5BA8140F-386F-462F-AEFB-D13A70623D2A}" type="pres">
      <dgm:prSet presAssocID="{22862717-7319-46F5-B2CC-51DDFA83B497}" presName="ParentText" presStyleLbl="node1" presStyleIdx="0" presStyleCnt="3" custScaleX="135169">
        <dgm:presLayoutVars>
          <dgm:chMax val="1"/>
          <dgm:chPref val="1"/>
          <dgm:bulletEnabled val="1"/>
        </dgm:presLayoutVars>
      </dgm:prSet>
      <dgm:spPr/>
      <dgm:t>
        <a:bodyPr/>
        <a:lstStyle/>
        <a:p>
          <a:endParaRPr lang="en-US"/>
        </a:p>
      </dgm:t>
    </dgm:pt>
    <dgm:pt modelId="{1E75D84F-AEDF-4647-BFC7-BF56D14409C3}" type="pres">
      <dgm:prSet presAssocID="{22862717-7319-46F5-B2CC-51DDFA83B497}" presName="ChildText" presStyleLbl="revTx" presStyleIdx="0" presStyleCnt="2">
        <dgm:presLayoutVars>
          <dgm:chMax val="0"/>
          <dgm:chPref val="0"/>
          <dgm:bulletEnabled val="1"/>
        </dgm:presLayoutVars>
      </dgm:prSet>
      <dgm:spPr/>
    </dgm:pt>
    <dgm:pt modelId="{CCF4EF0A-4214-4AB8-9326-B4D8E639569E}" type="pres">
      <dgm:prSet presAssocID="{CB1E94B0-57E7-4CEB-B81B-F0AEA9CF50CC}" presName="sibTrans" presStyleCnt="0"/>
      <dgm:spPr/>
    </dgm:pt>
    <dgm:pt modelId="{078DD0F7-D64A-4A3D-97BA-4D308ABA9CD6}" type="pres">
      <dgm:prSet presAssocID="{1F1BD52D-0840-4181-A386-F5BA80DE0DF6}" presName="composite" presStyleCnt="0"/>
      <dgm:spPr/>
    </dgm:pt>
    <dgm:pt modelId="{C96DF00F-1379-43CD-BDFC-D2C717339E57}" type="pres">
      <dgm:prSet presAssocID="{1F1BD52D-0840-4181-A386-F5BA80DE0DF6}" presName="bentUpArrow1" presStyleLbl="alignImgPlace1" presStyleIdx="1" presStyleCnt="2"/>
      <dgm:spPr/>
    </dgm:pt>
    <dgm:pt modelId="{7011A1AD-441B-48DF-A1BD-87B768E4936E}" type="pres">
      <dgm:prSet presAssocID="{1F1BD52D-0840-4181-A386-F5BA80DE0DF6}" presName="ParentText" presStyleLbl="node1" presStyleIdx="1" presStyleCnt="3" custScaleX="148151">
        <dgm:presLayoutVars>
          <dgm:chMax val="1"/>
          <dgm:chPref val="1"/>
          <dgm:bulletEnabled val="1"/>
        </dgm:presLayoutVars>
      </dgm:prSet>
      <dgm:spPr/>
      <dgm:t>
        <a:bodyPr/>
        <a:lstStyle/>
        <a:p>
          <a:endParaRPr lang="en-US"/>
        </a:p>
      </dgm:t>
    </dgm:pt>
    <dgm:pt modelId="{358B72DB-0EF6-45B5-AF1F-FCEFE988809C}" type="pres">
      <dgm:prSet presAssocID="{1F1BD52D-0840-4181-A386-F5BA80DE0DF6}" presName="ChildText" presStyleLbl="revTx" presStyleIdx="1" presStyleCnt="2">
        <dgm:presLayoutVars>
          <dgm:chMax val="0"/>
          <dgm:chPref val="0"/>
          <dgm:bulletEnabled val="1"/>
        </dgm:presLayoutVars>
      </dgm:prSet>
      <dgm:spPr/>
    </dgm:pt>
    <dgm:pt modelId="{3EF68D95-3A2F-4451-A453-99B34ABFBA0B}" type="pres">
      <dgm:prSet presAssocID="{68CE12B2-272D-4E2A-A9BC-DE950884943E}" presName="sibTrans" presStyleCnt="0"/>
      <dgm:spPr/>
    </dgm:pt>
    <dgm:pt modelId="{04C4CC44-E279-4BC0-A435-C1616E1E8618}" type="pres">
      <dgm:prSet presAssocID="{A76B25E3-789E-4074-8171-61A28D78389B}" presName="composite" presStyleCnt="0"/>
      <dgm:spPr/>
    </dgm:pt>
    <dgm:pt modelId="{B2EF9773-8676-4445-A378-E83364FA8AC5}" type="pres">
      <dgm:prSet presAssocID="{A76B25E3-789E-4074-8171-61A28D78389B}" presName="ParentText" presStyleLbl="node1" presStyleIdx="2" presStyleCnt="3" custScaleX="129272">
        <dgm:presLayoutVars>
          <dgm:chMax val="1"/>
          <dgm:chPref val="1"/>
          <dgm:bulletEnabled val="1"/>
        </dgm:presLayoutVars>
      </dgm:prSet>
      <dgm:spPr/>
      <dgm:t>
        <a:bodyPr/>
        <a:lstStyle/>
        <a:p>
          <a:endParaRPr lang="en-US"/>
        </a:p>
      </dgm:t>
    </dgm:pt>
  </dgm:ptLst>
  <dgm:cxnLst>
    <dgm:cxn modelId="{39AABA9C-3D37-4E34-9769-53594662F837}" srcId="{8149B346-1212-4FC2-8336-E6512F542609}" destId="{22862717-7319-46F5-B2CC-51DDFA83B497}" srcOrd="0" destOrd="0" parTransId="{8C3E564A-DA9F-4A4A-8445-86F68927CD17}" sibTransId="{CB1E94B0-57E7-4CEB-B81B-F0AEA9CF50CC}"/>
    <dgm:cxn modelId="{8BDECEBC-2086-4595-93B9-4488F2964CE3}" type="presOf" srcId="{A76B25E3-789E-4074-8171-61A28D78389B}" destId="{B2EF9773-8676-4445-A378-E83364FA8AC5}" srcOrd="0" destOrd="0" presId="urn:microsoft.com/office/officeart/2005/8/layout/StepDownProcess"/>
    <dgm:cxn modelId="{FD2B15D5-FA2F-4E65-839E-1F9866DE5A14}" srcId="{8149B346-1212-4FC2-8336-E6512F542609}" destId="{A76B25E3-789E-4074-8171-61A28D78389B}" srcOrd="2" destOrd="0" parTransId="{9C3E89B4-0F78-46B9-97B4-F343DB651300}" sibTransId="{30CE7CF0-3771-4F82-BFC4-5325AF812CAC}"/>
    <dgm:cxn modelId="{C3B83A4A-A07C-4E88-8A28-AB3CD0667E12}" type="presOf" srcId="{8149B346-1212-4FC2-8336-E6512F542609}" destId="{E787FB76-F968-4E55-9D8F-B03D1CAE28C4}" srcOrd="0" destOrd="0" presId="urn:microsoft.com/office/officeart/2005/8/layout/StepDownProcess"/>
    <dgm:cxn modelId="{4785FF57-3D68-4F79-8077-B3845773050C}" type="presOf" srcId="{1F1BD52D-0840-4181-A386-F5BA80DE0DF6}" destId="{7011A1AD-441B-48DF-A1BD-87B768E4936E}" srcOrd="0" destOrd="0" presId="urn:microsoft.com/office/officeart/2005/8/layout/StepDownProcess"/>
    <dgm:cxn modelId="{2B6B2E72-342F-4C59-BD4C-A973A7A0C9A9}" srcId="{8149B346-1212-4FC2-8336-E6512F542609}" destId="{1F1BD52D-0840-4181-A386-F5BA80DE0DF6}" srcOrd="1" destOrd="0" parTransId="{AA313FCB-E47D-4C6E-B13C-0D618B2D1E8A}" sibTransId="{68CE12B2-272D-4E2A-A9BC-DE950884943E}"/>
    <dgm:cxn modelId="{A1C5B6BA-A0C5-4DA2-B896-8FDEF4C7B348}" type="presOf" srcId="{22862717-7319-46F5-B2CC-51DDFA83B497}" destId="{5BA8140F-386F-462F-AEFB-D13A70623D2A}" srcOrd="0" destOrd="0" presId="urn:microsoft.com/office/officeart/2005/8/layout/StepDownProcess"/>
    <dgm:cxn modelId="{ACA222F6-6A72-4FA7-BE33-CD62DBE217E8}" type="presParOf" srcId="{E787FB76-F968-4E55-9D8F-B03D1CAE28C4}" destId="{55818679-FA32-440D-A4AB-762E930075AB}" srcOrd="0" destOrd="0" presId="urn:microsoft.com/office/officeart/2005/8/layout/StepDownProcess"/>
    <dgm:cxn modelId="{41A77EC3-F74F-4135-97BE-DA69ABD21E63}" type="presParOf" srcId="{55818679-FA32-440D-A4AB-762E930075AB}" destId="{ED5894AE-4AE6-42BD-A177-A604481F102C}" srcOrd="0" destOrd="0" presId="urn:microsoft.com/office/officeart/2005/8/layout/StepDownProcess"/>
    <dgm:cxn modelId="{D9ED82BD-EE46-407F-B482-3325B4ED5901}" type="presParOf" srcId="{55818679-FA32-440D-A4AB-762E930075AB}" destId="{5BA8140F-386F-462F-AEFB-D13A70623D2A}" srcOrd="1" destOrd="0" presId="urn:microsoft.com/office/officeart/2005/8/layout/StepDownProcess"/>
    <dgm:cxn modelId="{6F7E82AE-9BE2-4167-8687-B96BE92C1409}" type="presParOf" srcId="{55818679-FA32-440D-A4AB-762E930075AB}" destId="{1E75D84F-AEDF-4647-BFC7-BF56D14409C3}" srcOrd="2" destOrd="0" presId="urn:microsoft.com/office/officeart/2005/8/layout/StepDownProcess"/>
    <dgm:cxn modelId="{6076AF71-4A5D-487E-B2A7-0BA68C682709}" type="presParOf" srcId="{E787FB76-F968-4E55-9D8F-B03D1CAE28C4}" destId="{CCF4EF0A-4214-4AB8-9326-B4D8E639569E}" srcOrd="1" destOrd="0" presId="urn:microsoft.com/office/officeart/2005/8/layout/StepDownProcess"/>
    <dgm:cxn modelId="{4C30B9F0-BAE1-4298-B6EE-00DCA60B0AEE}" type="presParOf" srcId="{E787FB76-F968-4E55-9D8F-B03D1CAE28C4}" destId="{078DD0F7-D64A-4A3D-97BA-4D308ABA9CD6}" srcOrd="2" destOrd="0" presId="urn:microsoft.com/office/officeart/2005/8/layout/StepDownProcess"/>
    <dgm:cxn modelId="{B4B7BB87-E652-45CC-AF49-41C341CCDBBD}" type="presParOf" srcId="{078DD0F7-D64A-4A3D-97BA-4D308ABA9CD6}" destId="{C96DF00F-1379-43CD-BDFC-D2C717339E57}" srcOrd="0" destOrd="0" presId="urn:microsoft.com/office/officeart/2005/8/layout/StepDownProcess"/>
    <dgm:cxn modelId="{DA23149D-EA68-457C-A52E-BF6B631C4CD0}" type="presParOf" srcId="{078DD0F7-D64A-4A3D-97BA-4D308ABA9CD6}" destId="{7011A1AD-441B-48DF-A1BD-87B768E4936E}" srcOrd="1" destOrd="0" presId="urn:microsoft.com/office/officeart/2005/8/layout/StepDownProcess"/>
    <dgm:cxn modelId="{CB4FF744-ADB8-4FE3-99C8-E04ED33597B7}" type="presParOf" srcId="{078DD0F7-D64A-4A3D-97BA-4D308ABA9CD6}" destId="{358B72DB-0EF6-45B5-AF1F-FCEFE988809C}" srcOrd="2" destOrd="0" presId="urn:microsoft.com/office/officeart/2005/8/layout/StepDownProcess"/>
    <dgm:cxn modelId="{F333C714-6113-406C-AC88-604109451479}" type="presParOf" srcId="{E787FB76-F968-4E55-9D8F-B03D1CAE28C4}" destId="{3EF68D95-3A2F-4451-A453-99B34ABFBA0B}" srcOrd="3" destOrd="0" presId="urn:microsoft.com/office/officeart/2005/8/layout/StepDownProcess"/>
    <dgm:cxn modelId="{733BF0FC-C907-47AD-BE77-0CFE8BFE15EB}" type="presParOf" srcId="{E787FB76-F968-4E55-9D8F-B03D1CAE28C4}" destId="{04C4CC44-E279-4BC0-A435-C1616E1E8618}" srcOrd="4" destOrd="0" presId="urn:microsoft.com/office/officeart/2005/8/layout/StepDownProcess"/>
    <dgm:cxn modelId="{A7B31BA8-D270-458D-9E69-32AA7E259BD9}" type="presParOf" srcId="{04C4CC44-E279-4BC0-A435-C1616E1E8618}" destId="{B2EF9773-8676-4445-A378-E83364FA8AC5}"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3A6F85B-3167-441F-9BCD-92757AE659FA}" type="doc">
      <dgm:prSet loTypeId="urn:microsoft.com/office/officeart/2005/8/layout/process4" loCatId="list" qsTypeId="urn:microsoft.com/office/officeart/2005/8/quickstyle/simple1" qsCatId="simple" csTypeId="urn:microsoft.com/office/officeart/2005/8/colors/colorful2" csCatId="colorful"/>
      <dgm:spPr/>
      <dgm:t>
        <a:bodyPr/>
        <a:lstStyle/>
        <a:p>
          <a:endParaRPr lang="en-US"/>
        </a:p>
      </dgm:t>
    </dgm:pt>
    <dgm:pt modelId="{10540E71-B66B-426B-A87B-8E7206500699}">
      <dgm:prSet/>
      <dgm:spPr/>
      <dgm:t>
        <a:bodyPr/>
        <a:lstStyle/>
        <a:p>
          <a:pPr rtl="0"/>
          <a:r>
            <a:rPr lang="en-US" smtClean="0">
              <a:solidFill>
                <a:schemeClr val="tx1"/>
              </a:solidFill>
              <a:latin typeface="Bernard MT Condensed" pitchFamily="18" charset="0"/>
            </a:rPr>
            <a:t>Perjanjian Balfour 1917 dan Perjanjian Sykes-Picot 1916. </a:t>
          </a:r>
          <a:endParaRPr lang="en-US">
            <a:solidFill>
              <a:schemeClr val="tx1"/>
            </a:solidFill>
            <a:latin typeface="Bernard MT Condensed" pitchFamily="18" charset="0"/>
          </a:endParaRPr>
        </a:p>
      </dgm:t>
    </dgm:pt>
    <dgm:pt modelId="{7CA3783D-CC4C-41CC-88EE-2953958A90CF}" type="parTrans" cxnId="{8EAAEA67-2946-4BF9-A937-3C568BF04729}">
      <dgm:prSet/>
      <dgm:spPr/>
      <dgm:t>
        <a:bodyPr/>
        <a:lstStyle/>
        <a:p>
          <a:endParaRPr lang="en-US">
            <a:solidFill>
              <a:schemeClr val="tx1"/>
            </a:solidFill>
            <a:latin typeface="Bernard MT Condensed" pitchFamily="18" charset="0"/>
          </a:endParaRPr>
        </a:p>
      </dgm:t>
    </dgm:pt>
    <dgm:pt modelId="{E1E2A053-4A6C-4AFD-A895-FD42E5C2FDFB}" type="sibTrans" cxnId="{8EAAEA67-2946-4BF9-A937-3C568BF04729}">
      <dgm:prSet/>
      <dgm:spPr/>
      <dgm:t>
        <a:bodyPr/>
        <a:lstStyle/>
        <a:p>
          <a:endParaRPr lang="en-US">
            <a:solidFill>
              <a:schemeClr val="tx1"/>
            </a:solidFill>
            <a:latin typeface="Bernard MT Condensed" pitchFamily="18" charset="0"/>
          </a:endParaRPr>
        </a:p>
      </dgm:t>
    </dgm:pt>
    <dgm:pt modelId="{128DCE18-1A9A-42E3-9C52-79CDEC2C6F65}">
      <dgm:prSet/>
      <dgm:spPr/>
      <dgm:t>
        <a:bodyPr/>
        <a:lstStyle/>
        <a:p>
          <a:pPr rtl="0"/>
          <a:r>
            <a:rPr lang="en-US" smtClean="0">
              <a:solidFill>
                <a:schemeClr val="tx1"/>
              </a:solidFill>
              <a:latin typeface="Bernard MT Condensed" pitchFamily="18" charset="0"/>
            </a:rPr>
            <a:t>berjaya memecahbelahkan umat Islam atas perbezaan kaum dan mazhab, </a:t>
          </a:r>
          <a:endParaRPr lang="en-US">
            <a:solidFill>
              <a:schemeClr val="tx1"/>
            </a:solidFill>
            <a:latin typeface="Bernard MT Condensed" pitchFamily="18" charset="0"/>
          </a:endParaRPr>
        </a:p>
      </dgm:t>
    </dgm:pt>
    <dgm:pt modelId="{83FAC1C8-8183-4857-BF21-5FB9303C5E00}" type="parTrans" cxnId="{EBD775D9-6874-40CD-BA0D-9EDB6DB0381C}">
      <dgm:prSet/>
      <dgm:spPr/>
      <dgm:t>
        <a:bodyPr/>
        <a:lstStyle/>
        <a:p>
          <a:endParaRPr lang="en-US">
            <a:solidFill>
              <a:schemeClr val="tx1"/>
            </a:solidFill>
            <a:latin typeface="Bernard MT Condensed" pitchFamily="18" charset="0"/>
          </a:endParaRPr>
        </a:p>
      </dgm:t>
    </dgm:pt>
    <dgm:pt modelId="{27FE6E67-D0EF-4F56-B1C3-9872F7C1DC49}" type="sibTrans" cxnId="{EBD775D9-6874-40CD-BA0D-9EDB6DB0381C}">
      <dgm:prSet/>
      <dgm:spPr/>
      <dgm:t>
        <a:bodyPr/>
        <a:lstStyle/>
        <a:p>
          <a:endParaRPr lang="en-US">
            <a:solidFill>
              <a:schemeClr val="tx1"/>
            </a:solidFill>
            <a:latin typeface="Bernard MT Condensed" pitchFamily="18" charset="0"/>
          </a:endParaRPr>
        </a:p>
      </dgm:t>
    </dgm:pt>
    <dgm:pt modelId="{EA7D85F2-783E-4D95-B50F-E6A6DBBC20C3}">
      <dgm:prSet/>
      <dgm:spPr/>
      <dgm:t>
        <a:bodyPr/>
        <a:lstStyle/>
        <a:p>
          <a:pPr rtl="0"/>
          <a:r>
            <a:rPr lang="en-US" smtClean="0">
              <a:solidFill>
                <a:schemeClr val="tx1"/>
              </a:solidFill>
              <a:latin typeface="Bernard MT Condensed" pitchFamily="18" charset="0"/>
            </a:rPr>
            <a:t>berjaya menubuhkan negara-negara mengikut peta yang dilakarkan oleh mereka sendiri, dan dibahagikan dalam kalangan mereka yang bersama-sama menjatuhkan kerajaan Uthmaniyah yang sedang lemah.  </a:t>
          </a:r>
          <a:endParaRPr lang="en-US">
            <a:solidFill>
              <a:schemeClr val="tx1"/>
            </a:solidFill>
            <a:latin typeface="Bernard MT Condensed" pitchFamily="18" charset="0"/>
          </a:endParaRPr>
        </a:p>
      </dgm:t>
    </dgm:pt>
    <dgm:pt modelId="{F896D653-1A16-4AB3-ABFD-6DC2414401F1}" type="parTrans" cxnId="{EDE3A40F-776C-4804-9BB2-C1A79835FE5C}">
      <dgm:prSet/>
      <dgm:spPr/>
      <dgm:t>
        <a:bodyPr/>
        <a:lstStyle/>
        <a:p>
          <a:endParaRPr lang="en-US">
            <a:solidFill>
              <a:schemeClr val="tx1"/>
            </a:solidFill>
            <a:latin typeface="Bernard MT Condensed" pitchFamily="18" charset="0"/>
          </a:endParaRPr>
        </a:p>
      </dgm:t>
    </dgm:pt>
    <dgm:pt modelId="{F7E73963-6D74-47E7-8D79-806D66106968}" type="sibTrans" cxnId="{EDE3A40F-776C-4804-9BB2-C1A79835FE5C}">
      <dgm:prSet/>
      <dgm:spPr/>
      <dgm:t>
        <a:bodyPr/>
        <a:lstStyle/>
        <a:p>
          <a:endParaRPr lang="en-US">
            <a:solidFill>
              <a:schemeClr val="tx1"/>
            </a:solidFill>
            <a:latin typeface="Bernard MT Condensed" pitchFamily="18" charset="0"/>
          </a:endParaRPr>
        </a:p>
      </dgm:t>
    </dgm:pt>
    <dgm:pt modelId="{561AA63A-B66F-4C39-BC78-2A0A0B7758ED}" type="pres">
      <dgm:prSet presAssocID="{73A6F85B-3167-441F-9BCD-92757AE659FA}" presName="Name0" presStyleCnt="0">
        <dgm:presLayoutVars>
          <dgm:dir/>
          <dgm:animLvl val="lvl"/>
          <dgm:resizeHandles val="exact"/>
        </dgm:presLayoutVars>
      </dgm:prSet>
      <dgm:spPr/>
      <dgm:t>
        <a:bodyPr/>
        <a:lstStyle/>
        <a:p>
          <a:endParaRPr lang="en-US"/>
        </a:p>
      </dgm:t>
    </dgm:pt>
    <dgm:pt modelId="{E18B9F92-9433-49D5-B27B-9529690070F8}" type="pres">
      <dgm:prSet presAssocID="{EA7D85F2-783E-4D95-B50F-E6A6DBBC20C3}" presName="boxAndChildren" presStyleCnt="0"/>
      <dgm:spPr/>
    </dgm:pt>
    <dgm:pt modelId="{A7F6AE35-BA5D-4A2E-A5C8-39EE04EB1141}" type="pres">
      <dgm:prSet presAssocID="{EA7D85F2-783E-4D95-B50F-E6A6DBBC20C3}" presName="parentTextBox" presStyleLbl="node1" presStyleIdx="0" presStyleCnt="3"/>
      <dgm:spPr/>
      <dgm:t>
        <a:bodyPr/>
        <a:lstStyle/>
        <a:p>
          <a:endParaRPr lang="en-US"/>
        </a:p>
      </dgm:t>
    </dgm:pt>
    <dgm:pt modelId="{7AC3815A-7A76-459F-A49F-465A64DD5626}" type="pres">
      <dgm:prSet presAssocID="{27FE6E67-D0EF-4F56-B1C3-9872F7C1DC49}" presName="sp" presStyleCnt="0"/>
      <dgm:spPr/>
    </dgm:pt>
    <dgm:pt modelId="{5B2848EB-054C-44F9-B54B-4829E7BAC8BE}" type="pres">
      <dgm:prSet presAssocID="{128DCE18-1A9A-42E3-9C52-79CDEC2C6F65}" presName="arrowAndChildren" presStyleCnt="0"/>
      <dgm:spPr/>
    </dgm:pt>
    <dgm:pt modelId="{652B50D0-1949-4719-8142-F09939BEB97C}" type="pres">
      <dgm:prSet presAssocID="{128DCE18-1A9A-42E3-9C52-79CDEC2C6F65}" presName="parentTextArrow" presStyleLbl="node1" presStyleIdx="1" presStyleCnt="3"/>
      <dgm:spPr/>
      <dgm:t>
        <a:bodyPr/>
        <a:lstStyle/>
        <a:p>
          <a:endParaRPr lang="en-US"/>
        </a:p>
      </dgm:t>
    </dgm:pt>
    <dgm:pt modelId="{368A0B90-51D6-4182-BED2-859F866A2D8B}" type="pres">
      <dgm:prSet presAssocID="{E1E2A053-4A6C-4AFD-A895-FD42E5C2FDFB}" presName="sp" presStyleCnt="0"/>
      <dgm:spPr/>
    </dgm:pt>
    <dgm:pt modelId="{9FBBF66C-13F1-44C7-99A0-B87A13ADAED2}" type="pres">
      <dgm:prSet presAssocID="{10540E71-B66B-426B-A87B-8E7206500699}" presName="arrowAndChildren" presStyleCnt="0"/>
      <dgm:spPr/>
    </dgm:pt>
    <dgm:pt modelId="{24E46BCB-55C3-4362-B80C-B2B245238319}" type="pres">
      <dgm:prSet presAssocID="{10540E71-B66B-426B-A87B-8E7206500699}" presName="parentTextArrow" presStyleLbl="node1" presStyleIdx="2" presStyleCnt="3"/>
      <dgm:spPr/>
      <dgm:t>
        <a:bodyPr/>
        <a:lstStyle/>
        <a:p>
          <a:endParaRPr lang="en-US"/>
        </a:p>
      </dgm:t>
    </dgm:pt>
  </dgm:ptLst>
  <dgm:cxnLst>
    <dgm:cxn modelId="{E07E04DE-2BE5-4E3F-A184-9840501522B4}" type="presOf" srcId="{128DCE18-1A9A-42E3-9C52-79CDEC2C6F65}" destId="{652B50D0-1949-4719-8142-F09939BEB97C}" srcOrd="0" destOrd="0" presId="urn:microsoft.com/office/officeart/2005/8/layout/process4"/>
    <dgm:cxn modelId="{7A29DE90-D873-4C37-B971-249A33EB8DF3}" type="presOf" srcId="{10540E71-B66B-426B-A87B-8E7206500699}" destId="{24E46BCB-55C3-4362-B80C-B2B245238319}" srcOrd="0" destOrd="0" presId="urn:microsoft.com/office/officeart/2005/8/layout/process4"/>
    <dgm:cxn modelId="{EDE3A40F-776C-4804-9BB2-C1A79835FE5C}" srcId="{73A6F85B-3167-441F-9BCD-92757AE659FA}" destId="{EA7D85F2-783E-4D95-B50F-E6A6DBBC20C3}" srcOrd="2" destOrd="0" parTransId="{F896D653-1A16-4AB3-ABFD-6DC2414401F1}" sibTransId="{F7E73963-6D74-47E7-8D79-806D66106968}"/>
    <dgm:cxn modelId="{BDE0D9DA-1832-4D7F-9EA1-A16CCC3A058B}" type="presOf" srcId="{EA7D85F2-783E-4D95-B50F-E6A6DBBC20C3}" destId="{A7F6AE35-BA5D-4A2E-A5C8-39EE04EB1141}" srcOrd="0" destOrd="0" presId="urn:microsoft.com/office/officeart/2005/8/layout/process4"/>
    <dgm:cxn modelId="{8EAAEA67-2946-4BF9-A937-3C568BF04729}" srcId="{73A6F85B-3167-441F-9BCD-92757AE659FA}" destId="{10540E71-B66B-426B-A87B-8E7206500699}" srcOrd="0" destOrd="0" parTransId="{7CA3783D-CC4C-41CC-88EE-2953958A90CF}" sibTransId="{E1E2A053-4A6C-4AFD-A895-FD42E5C2FDFB}"/>
    <dgm:cxn modelId="{44C85DF4-F7E8-4870-A022-15DBE15ECFF3}" type="presOf" srcId="{73A6F85B-3167-441F-9BCD-92757AE659FA}" destId="{561AA63A-B66F-4C39-BC78-2A0A0B7758ED}" srcOrd="0" destOrd="0" presId="urn:microsoft.com/office/officeart/2005/8/layout/process4"/>
    <dgm:cxn modelId="{EBD775D9-6874-40CD-BA0D-9EDB6DB0381C}" srcId="{73A6F85B-3167-441F-9BCD-92757AE659FA}" destId="{128DCE18-1A9A-42E3-9C52-79CDEC2C6F65}" srcOrd="1" destOrd="0" parTransId="{83FAC1C8-8183-4857-BF21-5FB9303C5E00}" sibTransId="{27FE6E67-D0EF-4F56-B1C3-9872F7C1DC49}"/>
    <dgm:cxn modelId="{93CAA1BC-B9DF-442C-96C1-4F57E6297D64}" type="presParOf" srcId="{561AA63A-B66F-4C39-BC78-2A0A0B7758ED}" destId="{E18B9F92-9433-49D5-B27B-9529690070F8}" srcOrd="0" destOrd="0" presId="urn:microsoft.com/office/officeart/2005/8/layout/process4"/>
    <dgm:cxn modelId="{F4B94A50-999B-47D8-9E2C-FD33DFFF849B}" type="presParOf" srcId="{E18B9F92-9433-49D5-B27B-9529690070F8}" destId="{A7F6AE35-BA5D-4A2E-A5C8-39EE04EB1141}" srcOrd="0" destOrd="0" presId="urn:microsoft.com/office/officeart/2005/8/layout/process4"/>
    <dgm:cxn modelId="{87910A9B-AB67-4C1B-82D2-C244E11467A0}" type="presParOf" srcId="{561AA63A-B66F-4C39-BC78-2A0A0B7758ED}" destId="{7AC3815A-7A76-459F-A49F-465A64DD5626}" srcOrd="1" destOrd="0" presId="urn:microsoft.com/office/officeart/2005/8/layout/process4"/>
    <dgm:cxn modelId="{840D5454-FFA1-4964-9071-0412916F039E}" type="presParOf" srcId="{561AA63A-B66F-4C39-BC78-2A0A0B7758ED}" destId="{5B2848EB-054C-44F9-B54B-4829E7BAC8BE}" srcOrd="2" destOrd="0" presId="urn:microsoft.com/office/officeart/2005/8/layout/process4"/>
    <dgm:cxn modelId="{C8165455-3B50-4533-BCFF-175A09F88BDE}" type="presParOf" srcId="{5B2848EB-054C-44F9-B54B-4829E7BAC8BE}" destId="{652B50D0-1949-4719-8142-F09939BEB97C}" srcOrd="0" destOrd="0" presId="urn:microsoft.com/office/officeart/2005/8/layout/process4"/>
    <dgm:cxn modelId="{E8A5D620-61C0-4C61-AC40-0DE1015CAB6F}" type="presParOf" srcId="{561AA63A-B66F-4C39-BC78-2A0A0B7758ED}" destId="{368A0B90-51D6-4182-BED2-859F866A2D8B}" srcOrd="3" destOrd="0" presId="urn:microsoft.com/office/officeart/2005/8/layout/process4"/>
    <dgm:cxn modelId="{B22603A9-6C7F-4951-B4FA-08A2654E629F}" type="presParOf" srcId="{561AA63A-B66F-4C39-BC78-2A0A0B7758ED}" destId="{9FBBF66C-13F1-44C7-99A0-B87A13ADAED2}" srcOrd="4" destOrd="0" presId="urn:microsoft.com/office/officeart/2005/8/layout/process4"/>
    <dgm:cxn modelId="{13D954B5-A4B1-47F5-83B1-58100288223D}" type="presParOf" srcId="{9FBBF66C-13F1-44C7-99A0-B87A13ADAED2}" destId="{24E46BCB-55C3-4362-B80C-B2B245238319}"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D884D1A-DCE2-49A4-8B52-73C43A80A482}" type="doc">
      <dgm:prSet loTypeId="urn:microsoft.com/office/officeart/2005/8/layout/equation2" loCatId="relationship" qsTypeId="urn:microsoft.com/office/officeart/2005/8/quickstyle/simple1" qsCatId="simple" csTypeId="urn:microsoft.com/office/officeart/2005/8/colors/colorful1" csCatId="colorful" phldr="1"/>
      <dgm:spPr/>
      <dgm:t>
        <a:bodyPr/>
        <a:lstStyle/>
        <a:p>
          <a:endParaRPr lang="en-US"/>
        </a:p>
      </dgm:t>
    </dgm:pt>
    <dgm:pt modelId="{B1500CC3-F7E4-4A17-A269-80372EE7E923}">
      <dgm:prSet/>
      <dgm:spPr>
        <a:solidFill>
          <a:srgbClr val="92D050"/>
        </a:solidFill>
        <a:ln>
          <a:solidFill>
            <a:schemeClr val="tx1"/>
          </a:solidFill>
        </a:ln>
      </dgm:spPr>
      <dgm:t>
        <a:bodyPr/>
        <a:lstStyle/>
        <a:p>
          <a:pPr rtl="0"/>
          <a:r>
            <a:rPr lang="en-US" smtClean="0">
              <a:solidFill>
                <a:schemeClr val="tx1"/>
              </a:solidFill>
              <a:latin typeface="Bernard MT Condensed" pitchFamily="18" charset="0"/>
            </a:rPr>
            <a:t>Walaupun Allah menjanjikan Islam tetap dipelihara oleh-Nya, </a:t>
          </a:r>
          <a:endParaRPr lang="en-US">
            <a:solidFill>
              <a:schemeClr val="tx1"/>
            </a:solidFill>
            <a:latin typeface="Bernard MT Condensed" pitchFamily="18" charset="0"/>
          </a:endParaRPr>
        </a:p>
      </dgm:t>
    </dgm:pt>
    <dgm:pt modelId="{B5E1E007-77B3-427C-A1D6-BA9C1788B985}" type="parTrans" cxnId="{5961C46D-65AC-48D6-9E58-6D82AABE67D5}">
      <dgm:prSet/>
      <dgm:spPr/>
      <dgm:t>
        <a:bodyPr/>
        <a:lstStyle/>
        <a:p>
          <a:endParaRPr lang="en-US">
            <a:solidFill>
              <a:schemeClr val="tx1"/>
            </a:solidFill>
            <a:latin typeface="Bernard MT Condensed" pitchFamily="18" charset="0"/>
          </a:endParaRPr>
        </a:p>
      </dgm:t>
    </dgm:pt>
    <dgm:pt modelId="{B26663D0-2018-44AD-A1E7-F0809079767C}" type="sibTrans" cxnId="{5961C46D-65AC-48D6-9E58-6D82AABE67D5}">
      <dgm:prSet/>
      <dgm:spPr>
        <a:solidFill>
          <a:srgbClr val="FF0000"/>
        </a:solidFill>
      </dgm:spPr>
      <dgm:t>
        <a:bodyPr/>
        <a:lstStyle/>
        <a:p>
          <a:endParaRPr lang="en-US">
            <a:solidFill>
              <a:schemeClr val="tx1"/>
            </a:solidFill>
            <a:latin typeface="Bernard MT Condensed" pitchFamily="18" charset="0"/>
          </a:endParaRPr>
        </a:p>
      </dgm:t>
    </dgm:pt>
    <dgm:pt modelId="{58941009-F2D7-45E4-AFA3-B7DD7CEFBFD1}">
      <dgm:prSet/>
      <dgm:spPr>
        <a:solidFill>
          <a:srgbClr val="FF0066"/>
        </a:solidFill>
        <a:ln>
          <a:solidFill>
            <a:schemeClr val="tx1"/>
          </a:solidFill>
        </a:ln>
      </dgm:spPr>
      <dgm:t>
        <a:bodyPr/>
        <a:lstStyle/>
        <a:p>
          <a:pPr rtl="0"/>
          <a:r>
            <a:rPr lang="en-US" smtClean="0">
              <a:solidFill>
                <a:schemeClr val="tx1"/>
              </a:solidFill>
              <a:latin typeface="Bernard MT Condensed" pitchFamily="18" charset="0"/>
            </a:rPr>
            <a:t>tetapi ketahuilah bahawa tanggungjawab memelihara Islam merupakan kewajipan kepada manusia yang beriman dan hamba-hamba Allah. </a:t>
          </a:r>
          <a:endParaRPr lang="en-US">
            <a:solidFill>
              <a:schemeClr val="tx1"/>
            </a:solidFill>
            <a:latin typeface="Bernard MT Condensed" pitchFamily="18" charset="0"/>
          </a:endParaRPr>
        </a:p>
      </dgm:t>
    </dgm:pt>
    <dgm:pt modelId="{4D0A80C5-0DD3-4861-819F-B2E5892FBC16}" type="parTrans" cxnId="{2B874830-A394-4E89-9DFE-F7185C078892}">
      <dgm:prSet/>
      <dgm:spPr/>
      <dgm:t>
        <a:bodyPr/>
        <a:lstStyle/>
        <a:p>
          <a:endParaRPr lang="en-US">
            <a:solidFill>
              <a:schemeClr val="tx1"/>
            </a:solidFill>
            <a:latin typeface="Bernard MT Condensed" pitchFamily="18" charset="0"/>
          </a:endParaRPr>
        </a:p>
      </dgm:t>
    </dgm:pt>
    <dgm:pt modelId="{7082127F-61C5-4908-B64B-392816A9CC1D}" type="sibTrans" cxnId="{2B874830-A394-4E89-9DFE-F7185C078892}">
      <dgm:prSet/>
      <dgm:spPr/>
      <dgm:t>
        <a:bodyPr/>
        <a:lstStyle/>
        <a:p>
          <a:endParaRPr lang="en-US">
            <a:solidFill>
              <a:schemeClr val="tx1"/>
            </a:solidFill>
            <a:latin typeface="Bernard MT Condensed" pitchFamily="18" charset="0"/>
          </a:endParaRPr>
        </a:p>
      </dgm:t>
    </dgm:pt>
    <dgm:pt modelId="{86E6A675-647C-44C6-AD4F-470E9B2D0D5B}" type="pres">
      <dgm:prSet presAssocID="{1D884D1A-DCE2-49A4-8B52-73C43A80A482}" presName="Name0" presStyleCnt="0">
        <dgm:presLayoutVars>
          <dgm:dir/>
          <dgm:resizeHandles val="exact"/>
        </dgm:presLayoutVars>
      </dgm:prSet>
      <dgm:spPr/>
      <dgm:t>
        <a:bodyPr/>
        <a:lstStyle/>
        <a:p>
          <a:endParaRPr lang="en-US"/>
        </a:p>
      </dgm:t>
    </dgm:pt>
    <dgm:pt modelId="{F46CC210-456C-475B-AF02-2C8F71110C9B}" type="pres">
      <dgm:prSet presAssocID="{1D884D1A-DCE2-49A4-8B52-73C43A80A482}" presName="vNodes" presStyleCnt="0"/>
      <dgm:spPr/>
    </dgm:pt>
    <dgm:pt modelId="{1CDDA2C2-D0DF-4840-AF5A-4167BD934CCF}" type="pres">
      <dgm:prSet presAssocID="{B1500CC3-F7E4-4A17-A269-80372EE7E923}" presName="node" presStyleLbl="node1" presStyleIdx="0" presStyleCnt="2">
        <dgm:presLayoutVars>
          <dgm:bulletEnabled val="1"/>
        </dgm:presLayoutVars>
      </dgm:prSet>
      <dgm:spPr/>
      <dgm:t>
        <a:bodyPr/>
        <a:lstStyle/>
        <a:p>
          <a:endParaRPr lang="en-US"/>
        </a:p>
      </dgm:t>
    </dgm:pt>
    <dgm:pt modelId="{03E0756D-C907-4C94-839E-0E6EA2465F23}" type="pres">
      <dgm:prSet presAssocID="{1D884D1A-DCE2-49A4-8B52-73C43A80A482}" presName="sibTransLast" presStyleLbl="sibTrans2D1" presStyleIdx="0" presStyleCnt="1"/>
      <dgm:spPr/>
      <dgm:t>
        <a:bodyPr/>
        <a:lstStyle/>
        <a:p>
          <a:endParaRPr lang="en-US"/>
        </a:p>
      </dgm:t>
    </dgm:pt>
    <dgm:pt modelId="{7AC73064-77AF-46BB-ABBA-BECC9D8FB880}" type="pres">
      <dgm:prSet presAssocID="{1D884D1A-DCE2-49A4-8B52-73C43A80A482}" presName="connectorText" presStyleLbl="sibTrans2D1" presStyleIdx="0" presStyleCnt="1"/>
      <dgm:spPr/>
      <dgm:t>
        <a:bodyPr/>
        <a:lstStyle/>
        <a:p>
          <a:endParaRPr lang="en-US"/>
        </a:p>
      </dgm:t>
    </dgm:pt>
    <dgm:pt modelId="{2EB6538B-142C-4053-80C1-617DE3DD5C3F}" type="pres">
      <dgm:prSet presAssocID="{1D884D1A-DCE2-49A4-8B52-73C43A80A482}" presName="lastNode" presStyleLbl="node1" presStyleIdx="1" presStyleCnt="2">
        <dgm:presLayoutVars>
          <dgm:bulletEnabled val="1"/>
        </dgm:presLayoutVars>
      </dgm:prSet>
      <dgm:spPr/>
      <dgm:t>
        <a:bodyPr/>
        <a:lstStyle/>
        <a:p>
          <a:endParaRPr lang="en-US"/>
        </a:p>
      </dgm:t>
    </dgm:pt>
  </dgm:ptLst>
  <dgm:cxnLst>
    <dgm:cxn modelId="{2B874830-A394-4E89-9DFE-F7185C078892}" srcId="{1D884D1A-DCE2-49A4-8B52-73C43A80A482}" destId="{58941009-F2D7-45E4-AFA3-B7DD7CEFBFD1}" srcOrd="1" destOrd="0" parTransId="{4D0A80C5-0DD3-4861-819F-B2E5892FBC16}" sibTransId="{7082127F-61C5-4908-B64B-392816A9CC1D}"/>
    <dgm:cxn modelId="{B605FE60-DF40-40D2-B21B-3B578D3C5F1F}" type="presOf" srcId="{B26663D0-2018-44AD-A1E7-F0809079767C}" destId="{03E0756D-C907-4C94-839E-0E6EA2465F23}" srcOrd="0" destOrd="0" presId="urn:microsoft.com/office/officeart/2005/8/layout/equation2"/>
    <dgm:cxn modelId="{31DAAB08-CD4E-42F9-824C-EDD79EDA94C8}" type="presOf" srcId="{1D884D1A-DCE2-49A4-8B52-73C43A80A482}" destId="{86E6A675-647C-44C6-AD4F-470E9B2D0D5B}" srcOrd="0" destOrd="0" presId="urn:microsoft.com/office/officeart/2005/8/layout/equation2"/>
    <dgm:cxn modelId="{DC808F97-6CCA-4A01-84A9-10BB14C999AB}" type="presOf" srcId="{58941009-F2D7-45E4-AFA3-B7DD7CEFBFD1}" destId="{2EB6538B-142C-4053-80C1-617DE3DD5C3F}" srcOrd="0" destOrd="0" presId="urn:microsoft.com/office/officeart/2005/8/layout/equation2"/>
    <dgm:cxn modelId="{DF6D01EE-9AA6-4D1F-9C70-135DF7D3E8EC}" type="presOf" srcId="{B1500CC3-F7E4-4A17-A269-80372EE7E923}" destId="{1CDDA2C2-D0DF-4840-AF5A-4167BD934CCF}" srcOrd="0" destOrd="0" presId="urn:microsoft.com/office/officeart/2005/8/layout/equation2"/>
    <dgm:cxn modelId="{7FCA3C2A-D8EF-4BE3-80EF-31555DD8F67E}" type="presOf" srcId="{B26663D0-2018-44AD-A1E7-F0809079767C}" destId="{7AC73064-77AF-46BB-ABBA-BECC9D8FB880}" srcOrd="1" destOrd="0" presId="urn:microsoft.com/office/officeart/2005/8/layout/equation2"/>
    <dgm:cxn modelId="{5961C46D-65AC-48D6-9E58-6D82AABE67D5}" srcId="{1D884D1A-DCE2-49A4-8B52-73C43A80A482}" destId="{B1500CC3-F7E4-4A17-A269-80372EE7E923}" srcOrd="0" destOrd="0" parTransId="{B5E1E007-77B3-427C-A1D6-BA9C1788B985}" sibTransId="{B26663D0-2018-44AD-A1E7-F0809079767C}"/>
    <dgm:cxn modelId="{F569A23C-3343-4BC6-87B3-A07AF8804866}" type="presParOf" srcId="{86E6A675-647C-44C6-AD4F-470E9B2D0D5B}" destId="{F46CC210-456C-475B-AF02-2C8F71110C9B}" srcOrd="0" destOrd="0" presId="urn:microsoft.com/office/officeart/2005/8/layout/equation2"/>
    <dgm:cxn modelId="{0C53CCC8-26E8-44C7-A413-10E13BDCF91B}" type="presParOf" srcId="{F46CC210-456C-475B-AF02-2C8F71110C9B}" destId="{1CDDA2C2-D0DF-4840-AF5A-4167BD934CCF}" srcOrd="0" destOrd="0" presId="urn:microsoft.com/office/officeart/2005/8/layout/equation2"/>
    <dgm:cxn modelId="{EC44A796-9AF9-448A-B59F-210ED5910BB8}" type="presParOf" srcId="{86E6A675-647C-44C6-AD4F-470E9B2D0D5B}" destId="{03E0756D-C907-4C94-839E-0E6EA2465F23}" srcOrd="1" destOrd="0" presId="urn:microsoft.com/office/officeart/2005/8/layout/equation2"/>
    <dgm:cxn modelId="{C97B429E-3656-422A-83BC-E30E5F31004D}" type="presParOf" srcId="{03E0756D-C907-4C94-839E-0E6EA2465F23}" destId="{7AC73064-77AF-46BB-ABBA-BECC9D8FB880}" srcOrd="0" destOrd="0" presId="urn:microsoft.com/office/officeart/2005/8/layout/equation2"/>
    <dgm:cxn modelId="{81C51793-129D-41BE-9A93-006DFB953E8A}" type="presParOf" srcId="{86E6A675-647C-44C6-AD4F-470E9B2D0D5B}" destId="{2EB6538B-142C-4053-80C1-617DE3DD5C3F}"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46DAD3B-9827-4B11-B431-05A040311AB4}"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99BAA7D4-6ADC-4129-AC19-E59B45361AD9}">
      <dgm:prSet/>
      <dgm:spPr/>
      <dgm:t>
        <a:bodyPr/>
        <a:lstStyle/>
        <a:p>
          <a:pPr algn="ctr" rtl="0"/>
          <a:r>
            <a:rPr lang="en-US" smtClean="0">
              <a:solidFill>
                <a:schemeClr val="tx1"/>
              </a:solidFill>
              <a:latin typeface="Bernard MT Condensed" pitchFamily="18" charset="0"/>
            </a:rPr>
            <a:t>Allah akan menghukum mana-mana kaum daripada orang Islam yang meninggalkan kewajipan berjuang untuk menegak dan mempertahankan Islam. </a:t>
          </a:r>
          <a:endParaRPr lang="en-US">
            <a:solidFill>
              <a:schemeClr val="tx1"/>
            </a:solidFill>
            <a:latin typeface="Bernard MT Condensed" pitchFamily="18" charset="0"/>
          </a:endParaRPr>
        </a:p>
      </dgm:t>
    </dgm:pt>
    <dgm:pt modelId="{BC79579C-1F30-47A0-9938-B7A6FA5C2A66}" type="parTrans" cxnId="{C02BCAB1-8C27-4B99-BCD3-095520DDF064}">
      <dgm:prSet/>
      <dgm:spPr/>
      <dgm:t>
        <a:bodyPr/>
        <a:lstStyle/>
        <a:p>
          <a:pPr algn="ctr"/>
          <a:endParaRPr lang="en-US">
            <a:solidFill>
              <a:schemeClr val="tx1"/>
            </a:solidFill>
            <a:latin typeface="Bernard MT Condensed" pitchFamily="18" charset="0"/>
          </a:endParaRPr>
        </a:p>
      </dgm:t>
    </dgm:pt>
    <dgm:pt modelId="{A0A3050F-92CC-4044-94F8-B7F33E6D68D6}" type="sibTrans" cxnId="{C02BCAB1-8C27-4B99-BCD3-095520DDF064}">
      <dgm:prSet/>
      <dgm:spPr/>
      <dgm:t>
        <a:bodyPr/>
        <a:lstStyle/>
        <a:p>
          <a:pPr algn="ctr"/>
          <a:endParaRPr lang="en-US">
            <a:solidFill>
              <a:schemeClr val="tx1"/>
            </a:solidFill>
            <a:latin typeface="Bernard MT Condensed" pitchFamily="18" charset="0"/>
          </a:endParaRPr>
        </a:p>
      </dgm:t>
    </dgm:pt>
    <dgm:pt modelId="{1E8B3AF6-A685-4C70-A5C2-96E3475BB061}">
      <dgm:prSet/>
      <dgm:spPr/>
      <dgm:t>
        <a:bodyPr/>
        <a:lstStyle/>
        <a:p>
          <a:pPr algn="ctr" rtl="0"/>
          <a:r>
            <a:rPr lang="en-US" dirty="0" smtClean="0">
              <a:solidFill>
                <a:schemeClr val="tx1"/>
              </a:solidFill>
              <a:latin typeface="Bernard MT Condensed" pitchFamily="18" charset="0"/>
            </a:rPr>
            <a:t>Allah </a:t>
          </a:r>
          <a:r>
            <a:rPr lang="en-US" dirty="0" err="1" smtClean="0">
              <a:solidFill>
                <a:schemeClr val="tx1"/>
              </a:solidFill>
              <a:latin typeface="Bernard MT Condensed" pitchFamily="18" charset="0"/>
            </a:rPr>
            <a:t>akan</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menggantikan</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kaum</a:t>
          </a:r>
          <a:r>
            <a:rPr lang="en-US" dirty="0" smtClean="0">
              <a:solidFill>
                <a:schemeClr val="tx1"/>
              </a:solidFill>
              <a:latin typeface="Bernard MT Condensed" pitchFamily="18" charset="0"/>
            </a:rPr>
            <a:t> yang lain </a:t>
          </a:r>
          <a:r>
            <a:rPr lang="en-US" dirty="0" err="1" smtClean="0">
              <a:solidFill>
                <a:schemeClr val="tx1"/>
              </a:solidFill>
              <a:latin typeface="Bernard MT Condensed" pitchFamily="18" charset="0"/>
            </a:rPr>
            <a:t>untuk</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mempertahankan</a:t>
          </a:r>
          <a:r>
            <a:rPr lang="en-US" dirty="0" smtClean="0">
              <a:solidFill>
                <a:schemeClr val="tx1"/>
              </a:solidFill>
              <a:latin typeface="Bernard MT Condensed" pitchFamily="18" charset="0"/>
            </a:rPr>
            <a:t> Islam </a:t>
          </a:r>
          <a:r>
            <a:rPr lang="en-US" dirty="0" err="1" smtClean="0">
              <a:solidFill>
                <a:schemeClr val="tx1"/>
              </a:solidFill>
              <a:latin typeface="Bernard MT Condensed" pitchFamily="18" charset="0"/>
            </a:rPr>
            <a:t>dengan</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kekuasaan</a:t>
          </a:r>
          <a:r>
            <a:rPr lang="en-US" dirty="0" smtClean="0">
              <a:solidFill>
                <a:schemeClr val="tx1"/>
              </a:solidFill>
              <a:latin typeface="Bernard MT Condensed" pitchFamily="18" charset="0"/>
            </a:rPr>
            <a:t> Allah.</a:t>
          </a:r>
          <a:endParaRPr lang="en-US" dirty="0">
            <a:solidFill>
              <a:schemeClr val="tx1"/>
            </a:solidFill>
            <a:latin typeface="Bernard MT Condensed" pitchFamily="18" charset="0"/>
          </a:endParaRPr>
        </a:p>
      </dgm:t>
    </dgm:pt>
    <dgm:pt modelId="{55014021-37B4-4360-8FCB-E147E2339A6F}" type="parTrans" cxnId="{8DFB4637-3146-472F-AA9B-AB972A737AF3}">
      <dgm:prSet/>
      <dgm:spPr/>
      <dgm:t>
        <a:bodyPr/>
        <a:lstStyle/>
        <a:p>
          <a:pPr algn="ctr"/>
          <a:endParaRPr lang="en-US">
            <a:solidFill>
              <a:schemeClr val="tx1"/>
            </a:solidFill>
            <a:latin typeface="Bernard MT Condensed" pitchFamily="18" charset="0"/>
          </a:endParaRPr>
        </a:p>
      </dgm:t>
    </dgm:pt>
    <dgm:pt modelId="{CD3B11EA-B796-474A-A53C-DD634579A229}" type="sibTrans" cxnId="{8DFB4637-3146-472F-AA9B-AB972A737AF3}">
      <dgm:prSet/>
      <dgm:spPr/>
      <dgm:t>
        <a:bodyPr/>
        <a:lstStyle/>
        <a:p>
          <a:pPr algn="ctr"/>
          <a:endParaRPr lang="en-US">
            <a:solidFill>
              <a:schemeClr val="tx1"/>
            </a:solidFill>
            <a:latin typeface="Bernard MT Condensed" pitchFamily="18" charset="0"/>
          </a:endParaRPr>
        </a:p>
      </dgm:t>
    </dgm:pt>
    <dgm:pt modelId="{A9FF052E-84CC-47A0-85C0-546B5980F020}">
      <dgm:prSet/>
      <dgm:spPr/>
      <dgm:t>
        <a:bodyPr/>
        <a:lstStyle/>
        <a:p>
          <a:pPr algn="ctr" rtl="0"/>
          <a:r>
            <a:rPr lang="en-US" i="1" smtClean="0">
              <a:solidFill>
                <a:schemeClr val="tx1"/>
              </a:solidFill>
              <a:latin typeface="Bernard MT Condensed" pitchFamily="18" charset="0"/>
            </a:rPr>
            <a:t>Amir al-Mu’minin</a:t>
          </a:r>
          <a:r>
            <a:rPr lang="en-US" smtClean="0">
              <a:solidFill>
                <a:schemeClr val="tx1"/>
              </a:solidFill>
              <a:latin typeface="Bernard MT Condensed" pitchFamily="18" charset="0"/>
            </a:rPr>
            <a:t> Umar al-Khattab memberi peringatan kepada para sahabat daripada kalangan orang-orang Arab ketika membinasakan Palestin dan Baitul Maqdis daripada tentera Rom Byzantine. </a:t>
          </a:r>
          <a:endParaRPr lang="en-US">
            <a:solidFill>
              <a:schemeClr val="tx1"/>
            </a:solidFill>
            <a:latin typeface="Bernard MT Condensed" pitchFamily="18" charset="0"/>
          </a:endParaRPr>
        </a:p>
      </dgm:t>
    </dgm:pt>
    <dgm:pt modelId="{F3640752-1061-497E-BD7F-FEDCE65A6340}" type="parTrans" cxnId="{FA4755C4-0311-41EF-982B-E82FAB545362}">
      <dgm:prSet/>
      <dgm:spPr/>
      <dgm:t>
        <a:bodyPr/>
        <a:lstStyle/>
        <a:p>
          <a:pPr algn="ctr"/>
          <a:endParaRPr lang="en-US">
            <a:solidFill>
              <a:schemeClr val="tx1"/>
            </a:solidFill>
            <a:latin typeface="Bernard MT Condensed" pitchFamily="18" charset="0"/>
          </a:endParaRPr>
        </a:p>
      </dgm:t>
    </dgm:pt>
    <dgm:pt modelId="{83124CB7-4677-46CC-AAF3-F4154551819F}" type="sibTrans" cxnId="{FA4755C4-0311-41EF-982B-E82FAB545362}">
      <dgm:prSet/>
      <dgm:spPr/>
      <dgm:t>
        <a:bodyPr/>
        <a:lstStyle/>
        <a:p>
          <a:pPr algn="ctr"/>
          <a:endParaRPr lang="en-US">
            <a:solidFill>
              <a:schemeClr val="tx1"/>
            </a:solidFill>
            <a:latin typeface="Bernard MT Condensed" pitchFamily="18" charset="0"/>
          </a:endParaRPr>
        </a:p>
      </dgm:t>
    </dgm:pt>
    <dgm:pt modelId="{E4CC279D-AFCA-4BE0-B3B6-DF9BC68A5B73}" type="pres">
      <dgm:prSet presAssocID="{E46DAD3B-9827-4B11-B431-05A040311AB4}" presName="Name0" presStyleCnt="0">
        <dgm:presLayoutVars>
          <dgm:chMax val="7"/>
          <dgm:chPref val="7"/>
          <dgm:dir/>
        </dgm:presLayoutVars>
      </dgm:prSet>
      <dgm:spPr/>
      <dgm:t>
        <a:bodyPr/>
        <a:lstStyle/>
        <a:p>
          <a:endParaRPr lang="en-US"/>
        </a:p>
      </dgm:t>
    </dgm:pt>
    <dgm:pt modelId="{8D42F529-A506-443C-8AD1-82CE0B21F74F}" type="pres">
      <dgm:prSet presAssocID="{E46DAD3B-9827-4B11-B431-05A040311AB4}" presName="Name1" presStyleCnt="0"/>
      <dgm:spPr/>
    </dgm:pt>
    <dgm:pt modelId="{12C9060E-0E73-43E7-9530-EAB319F1C666}" type="pres">
      <dgm:prSet presAssocID="{E46DAD3B-9827-4B11-B431-05A040311AB4}" presName="cycle" presStyleCnt="0"/>
      <dgm:spPr/>
    </dgm:pt>
    <dgm:pt modelId="{6591ADA4-0E27-469B-A612-35E220E961E0}" type="pres">
      <dgm:prSet presAssocID="{E46DAD3B-9827-4B11-B431-05A040311AB4}" presName="srcNode" presStyleLbl="node1" presStyleIdx="0" presStyleCnt="3"/>
      <dgm:spPr/>
    </dgm:pt>
    <dgm:pt modelId="{8854FD06-E7F3-4412-AD5B-819347BEAE39}" type="pres">
      <dgm:prSet presAssocID="{E46DAD3B-9827-4B11-B431-05A040311AB4}" presName="conn" presStyleLbl="parChTrans1D2" presStyleIdx="0" presStyleCnt="1"/>
      <dgm:spPr/>
      <dgm:t>
        <a:bodyPr/>
        <a:lstStyle/>
        <a:p>
          <a:endParaRPr lang="en-US"/>
        </a:p>
      </dgm:t>
    </dgm:pt>
    <dgm:pt modelId="{E8ADBA0A-A65E-4907-80B9-F258507B5DE8}" type="pres">
      <dgm:prSet presAssocID="{E46DAD3B-9827-4B11-B431-05A040311AB4}" presName="extraNode" presStyleLbl="node1" presStyleIdx="0" presStyleCnt="3"/>
      <dgm:spPr/>
    </dgm:pt>
    <dgm:pt modelId="{05CE64FE-70D6-4D5A-9100-787FA16F4A67}" type="pres">
      <dgm:prSet presAssocID="{E46DAD3B-9827-4B11-B431-05A040311AB4}" presName="dstNode" presStyleLbl="node1" presStyleIdx="0" presStyleCnt="3"/>
      <dgm:spPr/>
    </dgm:pt>
    <dgm:pt modelId="{3A255DA3-F4E9-4F5C-9FBF-B8ADF7DE131B}" type="pres">
      <dgm:prSet presAssocID="{99BAA7D4-6ADC-4129-AC19-E59B45361AD9}" presName="text_1" presStyleLbl="node1" presStyleIdx="0" presStyleCnt="3">
        <dgm:presLayoutVars>
          <dgm:bulletEnabled val="1"/>
        </dgm:presLayoutVars>
      </dgm:prSet>
      <dgm:spPr/>
      <dgm:t>
        <a:bodyPr/>
        <a:lstStyle/>
        <a:p>
          <a:endParaRPr lang="en-US"/>
        </a:p>
      </dgm:t>
    </dgm:pt>
    <dgm:pt modelId="{10CF3341-D57E-488B-B806-28CD092BD261}" type="pres">
      <dgm:prSet presAssocID="{99BAA7D4-6ADC-4129-AC19-E59B45361AD9}" presName="accent_1" presStyleCnt="0"/>
      <dgm:spPr/>
    </dgm:pt>
    <dgm:pt modelId="{13ACB575-04D5-4F74-9AB7-26973012D99B}" type="pres">
      <dgm:prSet presAssocID="{99BAA7D4-6ADC-4129-AC19-E59B45361AD9}" presName="accentRepeatNode" presStyleLbl="solidFgAcc1" presStyleIdx="0" presStyleCnt="3"/>
      <dgm:spPr/>
    </dgm:pt>
    <dgm:pt modelId="{0EFDDF02-7FCA-49E8-ABEF-DD9E8674C069}" type="pres">
      <dgm:prSet presAssocID="{1E8B3AF6-A685-4C70-A5C2-96E3475BB061}" presName="text_2" presStyleLbl="node1" presStyleIdx="1" presStyleCnt="3">
        <dgm:presLayoutVars>
          <dgm:bulletEnabled val="1"/>
        </dgm:presLayoutVars>
      </dgm:prSet>
      <dgm:spPr/>
      <dgm:t>
        <a:bodyPr/>
        <a:lstStyle/>
        <a:p>
          <a:endParaRPr lang="en-US"/>
        </a:p>
      </dgm:t>
    </dgm:pt>
    <dgm:pt modelId="{12CC7E35-3B5D-4D5C-9C98-6DE475C4EAEB}" type="pres">
      <dgm:prSet presAssocID="{1E8B3AF6-A685-4C70-A5C2-96E3475BB061}" presName="accent_2" presStyleCnt="0"/>
      <dgm:spPr/>
    </dgm:pt>
    <dgm:pt modelId="{D47E28DE-1B47-4287-9918-4E91B167A9D0}" type="pres">
      <dgm:prSet presAssocID="{1E8B3AF6-A685-4C70-A5C2-96E3475BB061}" presName="accentRepeatNode" presStyleLbl="solidFgAcc1" presStyleIdx="1" presStyleCnt="3"/>
      <dgm:spPr/>
    </dgm:pt>
    <dgm:pt modelId="{74B17AFD-AABA-492B-8B37-2A69F213021E}" type="pres">
      <dgm:prSet presAssocID="{A9FF052E-84CC-47A0-85C0-546B5980F020}" presName="text_3" presStyleLbl="node1" presStyleIdx="2" presStyleCnt="3">
        <dgm:presLayoutVars>
          <dgm:bulletEnabled val="1"/>
        </dgm:presLayoutVars>
      </dgm:prSet>
      <dgm:spPr/>
      <dgm:t>
        <a:bodyPr/>
        <a:lstStyle/>
        <a:p>
          <a:endParaRPr lang="en-US"/>
        </a:p>
      </dgm:t>
    </dgm:pt>
    <dgm:pt modelId="{B545B128-AB07-4EE8-ACB8-C454F7B05F59}" type="pres">
      <dgm:prSet presAssocID="{A9FF052E-84CC-47A0-85C0-546B5980F020}" presName="accent_3" presStyleCnt="0"/>
      <dgm:spPr/>
    </dgm:pt>
    <dgm:pt modelId="{466C1216-66A5-4E3A-98F7-9E56A17B838F}" type="pres">
      <dgm:prSet presAssocID="{A9FF052E-84CC-47A0-85C0-546B5980F020}" presName="accentRepeatNode" presStyleLbl="solidFgAcc1" presStyleIdx="2" presStyleCnt="3"/>
      <dgm:spPr/>
    </dgm:pt>
  </dgm:ptLst>
  <dgm:cxnLst>
    <dgm:cxn modelId="{FC48B8E5-34A9-4207-B37D-7F7A5AA99B25}" type="presOf" srcId="{1E8B3AF6-A685-4C70-A5C2-96E3475BB061}" destId="{0EFDDF02-7FCA-49E8-ABEF-DD9E8674C069}" srcOrd="0" destOrd="0" presId="urn:microsoft.com/office/officeart/2008/layout/VerticalCurvedList"/>
    <dgm:cxn modelId="{8EE663CB-4591-4293-8720-B75F117AA46D}" type="presOf" srcId="{A0A3050F-92CC-4044-94F8-B7F33E6D68D6}" destId="{8854FD06-E7F3-4412-AD5B-819347BEAE39}" srcOrd="0" destOrd="0" presId="urn:microsoft.com/office/officeart/2008/layout/VerticalCurvedList"/>
    <dgm:cxn modelId="{8DFB4637-3146-472F-AA9B-AB972A737AF3}" srcId="{E46DAD3B-9827-4B11-B431-05A040311AB4}" destId="{1E8B3AF6-A685-4C70-A5C2-96E3475BB061}" srcOrd="1" destOrd="0" parTransId="{55014021-37B4-4360-8FCB-E147E2339A6F}" sibTransId="{CD3B11EA-B796-474A-A53C-DD634579A229}"/>
    <dgm:cxn modelId="{A8CE7FEA-7A9B-44F3-849A-68C23DB7F8D2}" type="presOf" srcId="{A9FF052E-84CC-47A0-85C0-546B5980F020}" destId="{74B17AFD-AABA-492B-8B37-2A69F213021E}" srcOrd="0" destOrd="0" presId="urn:microsoft.com/office/officeart/2008/layout/VerticalCurvedList"/>
    <dgm:cxn modelId="{FA4755C4-0311-41EF-982B-E82FAB545362}" srcId="{E46DAD3B-9827-4B11-B431-05A040311AB4}" destId="{A9FF052E-84CC-47A0-85C0-546B5980F020}" srcOrd="2" destOrd="0" parTransId="{F3640752-1061-497E-BD7F-FEDCE65A6340}" sibTransId="{83124CB7-4677-46CC-AAF3-F4154551819F}"/>
    <dgm:cxn modelId="{C02BCAB1-8C27-4B99-BCD3-095520DDF064}" srcId="{E46DAD3B-9827-4B11-B431-05A040311AB4}" destId="{99BAA7D4-6ADC-4129-AC19-E59B45361AD9}" srcOrd="0" destOrd="0" parTransId="{BC79579C-1F30-47A0-9938-B7A6FA5C2A66}" sibTransId="{A0A3050F-92CC-4044-94F8-B7F33E6D68D6}"/>
    <dgm:cxn modelId="{BEAB07BE-83A2-43E2-B3C9-B96AF9DE08DC}" type="presOf" srcId="{99BAA7D4-6ADC-4129-AC19-E59B45361AD9}" destId="{3A255DA3-F4E9-4F5C-9FBF-B8ADF7DE131B}" srcOrd="0" destOrd="0" presId="urn:microsoft.com/office/officeart/2008/layout/VerticalCurvedList"/>
    <dgm:cxn modelId="{1861193C-D9DA-4DB3-93D6-A54234055461}" type="presOf" srcId="{E46DAD3B-9827-4B11-B431-05A040311AB4}" destId="{E4CC279D-AFCA-4BE0-B3B6-DF9BC68A5B73}" srcOrd="0" destOrd="0" presId="urn:microsoft.com/office/officeart/2008/layout/VerticalCurvedList"/>
    <dgm:cxn modelId="{11DAA7CE-0AED-4F79-B537-46FB46049E91}" type="presParOf" srcId="{E4CC279D-AFCA-4BE0-B3B6-DF9BC68A5B73}" destId="{8D42F529-A506-443C-8AD1-82CE0B21F74F}" srcOrd="0" destOrd="0" presId="urn:microsoft.com/office/officeart/2008/layout/VerticalCurvedList"/>
    <dgm:cxn modelId="{5A2D0AD2-A0DE-43D3-BC2E-FB35E7AC0567}" type="presParOf" srcId="{8D42F529-A506-443C-8AD1-82CE0B21F74F}" destId="{12C9060E-0E73-43E7-9530-EAB319F1C666}" srcOrd="0" destOrd="0" presId="urn:microsoft.com/office/officeart/2008/layout/VerticalCurvedList"/>
    <dgm:cxn modelId="{0820655B-48CF-4DCF-BDDC-1655EF16BC30}" type="presParOf" srcId="{12C9060E-0E73-43E7-9530-EAB319F1C666}" destId="{6591ADA4-0E27-469B-A612-35E220E961E0}" srcOrd="0" destOrd="0" presId="urn:microsoft.com/office/officeart/2008/layout/VerticalCurvedList"/>
    <dgm:cxn modelId="{ED07B1D1-5F0B-4569-873F-D8CE89ECB2E1}" type="presParOf" srcId="{12C9060E-0E73-43E7-9530-EAB319F1C666}" destId="{8854FD06-E7F3-4412-AD5B-819347BEAE39}" srcOrd="1" destOrd="0" presId="urn:microsoft.com/office/officeart/2008/layout/VerticalCurvedList"/>
    <dgm:cxn modelId="{16D3A198-DA47-4508-8028-6BB4EAB03379}" type="presParOf" srcId="{12C9060E-0E73-43E7-9530-EAB319F1C666}" destId="{E8ADBA0A-A65E-4907-80B9-F258507B5DE8}" srcOrd="2" destOrd="0" presId="urn:microsoft.com/office/officeart/2008/layout/VerticalCurvedList"/>
    <dgm:cxn modelId="{82C38BF2-4E74-4E1C-B563-20D190FD573C}" type="presParOf" srcId="{12C9060E-0E73-43E7-9530-EAB319F1C666}" destId="{05CE64FE-70D6-4D5A-9100-787FA16F4A67}" srcOrd="3" destOrd="0" presId="urn:microsoft.com/office/officeart/2008/layout/VerticalCurvedList"/>
    <dgm:cxn modelId="{13FBE866-57B1-4A24-8E7D-868C640227F8}" type="presParOf" srcId="{8D42F529-A506-443C-8AD1-82CE0B21F74F}" destId="{3A255DA3-F4E9-4F5C-9FBF-B8ADF7DE131B}" srcOrd="1" destOrd="0" presId="urn:microsoft.com/office/officeart/2008/layout/VerticalCurvedList"/>
    <dgm:cxn modelId="{D28B69FF-0606-4600-BA24-23FE010635B0}" type="presParOf" srcId="{8D42F529-A506-443C-8AD1-82CE0B21F74F}" destId="{10CF3341-D57E-488B-B806-28CD092BD261}" srcOrd="2" destOrd="0" presId="urn:microsoft.com/office/officeart/2008/layout/VerticalCurvedList"/>
    <dgm:cxn modelId="{72BAB400-7945-4819-AF91-09C01843E004}" type="presParOf" srcId="{10CF3341-D57E-488B-B806-28CD092BD261}" destId="{13ACB575-04D5-4F74-9AB7-26973012D99B}" srcOrd="0" destOrd="0" presId="urn:microsoft.com/office/officeart/2008/layout/VerticalCurvedList"/>
    <dgm:cxn modelId="{26015D12-B694-424B-970E-1914C8885DBF}" type="presParOf" srcId="{8D42F529-A506-443C-8AD1-82CE0B21F74F}" destId="{0EFDDF02-7FCA-49E8-ABEF-DD9E8674C069}" srcOrd="3" destOrd="0" presId="urn:microsoft.com/office/officeart/2008/layout/VerticalCurvedList"/>
    <dgm:cxn modelId="{B10BFA3D-0A04-451A-B7DE-0D2795DD907C}" type="presParOf" srcId="{8D42F529-A506-443C-8AD1-82CE0B21F74F}" destId="{12CC7E35-3B5D-4D5C-9C98-6DE475C4EAEB}" srcOrd="4" destOrd="0" presId="urn:microsoft.com/office/officeart/2008/layout/VerticalCurvedList"/>
    <dgm:cxn modelId="{FDB5AD9C-EFA3-4138-89E2-63BCA80CCED1}" type="presParOf" srcId="{12CC7E35-3B5D-4D5C-9C98-6DE475C4EAEB}" destId="{D47E28DE-1B47-4287-9918-4E91B167A9D0}" srcOrd="0" destOrd="0" presId="urn:microsoft.com/office/officeart/2008/layout/VerticalCurvedList"/>
    <dgm:cxn modelId="{8FB1C078-33E5-4279-9548-1462328020A6}" type="presParOf" srcId="{8D42F529-A506-443C-8AD1-82CE0B21F74F}" destId="{74B17AFD-AABA-492B-8B37-2A69F213021E}" srcOrd="5" destOrd="0" presId="urn:microsoft.com/office/officeart/2008/layout/VerticalCurvedList"/>
    <dgm:cxn modelId="{86192C23-53B7-47C3-A55F-5E90EF3037A5}" type="presParOf" srcId="{8D42F529-A506-443C-8AD1-82CE0B21F74F}" destId="{B545B128-AB07-4EE8-ACB8-C454F7B05F59}" srcOrd="6" destOrd="0" presId="urn:microsoft.com/office/officeart/2008/layout/VerticalCurvedList"/>
    <dgm:cxn modelId="{E3109136-1DF3-40CB-B8B3-AC26E161F784}" type="presParOf" srcId="{B545B128-AB07-4EE8-ACB8-C454F7B05F59}" destId="{466C1216-66A5-4E3A-98F7-9E56A17B838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AA0A03-D442-4F0D-A5AD-E046C811AA9A}">
      <dsp:nvSpPr>
        <dsp:cNvPr id="0" name=""/>
        <dsp:cNvSpPr/>
      </dsp:nvSpPr>
      <dsp:spPr>
        <a:xfrm rot="16200000">
          <a:off x="-1579240" y="1581298"/>
          <a:ext cx="5181599" cy="2019002"/>
        </a:xfrm>
        <a:prstGeom prst="flowChartManualOperati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ctr" anchorCtr="0">
          <a:noAutofit/>
        </a:bodyPr>
        <a:lstStyle/>
        <a:p>
          <a:pPr lvl="0" algn="ctr" defTabSz="1244600" rtl="0">
            <a:lnSpc>
              <a:spcPct val="90000"/>
            </a:lnSpc>
            <a:spcBef>
              <a:spcPct val="0"/>
            </a:spcBef>
            <a:spcAft>
              <a:spcPct val="35000"/>
            </a:spcAft>
          </a:pPr>
          <a:r>
            <a:rPr lang="ms-MY" sz="2800" kern="1200" smtClean="0">
              <a:solidFill>
                <a:srgbClr val="002060"/>
              </a:solidFill>
              <a:latin typeface="Bernard MT Condensed" pitchFamily="18" charset="0"/>
            </a:rPr>
            <a:t>meningkatkan ketakwaan kita kepada Allah SWT </a:t>
          </a:r>
          <a:endParaRPr lang="en-US" sz="2800" kern="1200">
            <a:solidFill>
              <a:srgbClr val="002060"/>
            </a:solidFill>
            <a:latin typeface="Bernard MT Condensed" pitchFamily="18" charset="0"/>
          </a:endParaRPr>
        </a:p>
      </dsp:txBody>
      <dsp:txXfrm rot="5400000">
        <a:off x="2058" y="1036320"/>
        <a:ext cx="2019002" cy="3108959"/>
      </dsp:txXfrm>
    </dsp:sp>
    <dsp:sp modelId="{69A99282-5928-45A8-BB54-4FD3074E08A3}">
      <dsp:nvSpPr>
        <dsp:cNvPr id="0" name=""/>
        <dsp:cNvSpPr/>
      </dsp:nvSpPr>
      <dsp:spPr>
        <a:xfrm rot="16200000">
          <a:off x="591186" y="1581298"/>
          <a:ext cx="5181599" cy="2019002"/>
        </a:xfrm>
        <a:prstGeom prst="flowChartManualOperation">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ctr" anchorCtr="0">
          <a:noAutofit/>
        </a:bodyPr>
        <a:lstStyle/>
        <a:p>
          <a:pPr lvl="0" algn="ctr" defTabSz="1244600" rtl="0">
            <a:lnSpc>
              <a:spcPct val="90000"/>
            </a:lnSpc>
            <a:spcBef>
              <a:spcPct val="0"/>
            </a:spcBef>
            <a:spcAft>
              <a:spcPct val="35000"/>
            </a:spcAft>
          </a:pPr>
          <a:r>
            <a:rPr lang="ms-MY" sz="2800" kern="1200" dirty="0" smtClean="0">
              <a:solidFill>
                <a:srgbClr val="002060"/>
              </a:solidFill>
              <a:latin typeface="Bernard MT Condensed" pitchFamily="18" charset="0"/>
            </a:rPr>
            <a:t>melaksanakan segala perintah-Nya dan meninggalkan segala larangan-Nya. </a:t>
          </a:r>
          <a:endParaRPr lang="en-US" sz="2800" kern="1200" dirty="0">
            <a:solidFill>
              <a:srgbClr val="002060"/>
            </a:solidFill>
            <a:latin typeface="Bernard MT Condensed" pitchFamily="18" charset="0"/>
          </a:endParaRPr>
        </a:p>
      </dsp:txBody>
      <dsp:txXfrm rot="5400000">
        <a:off x="2172484" y="1036320"/>
        <a:ext cx="2019002" cy="3108959"/>
      </dsp:txXfrm>
    </dsp:sp>
    <dsp:sp modelId="{CC1B2651-7387-44D3-8221-B5D699DC2849}">
      <dsp:nvSpPr>
        <dsp:cNvPr id="0" name=""/>
        <dsp:cNvSpPr/>
      </dsp:nvSpPr>
      <dsp:spPr>
        <a:xfrm rot="16200000">
          <a:off x="2761614" y="1581298"/>
          <a:ext cx="5181599" cy="2019002"/>
        </a:xfrm>
        <a:prstGeom prst="flowChartManualOperation">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ctr" anchorCtr="0">
          <a:noAutofit/>
        </a:bodyPr>
        <a:lstStyle/>
        <a:p>
          <a:pPr lvl="0" algn="ctr" defTabSz="1244600" rtl="0">
            <a:lnSpc>
              <a:spcPct val="90000"/>
            </a:lnSpc>
            <a:spcBef>
              <a:spcPct val="0"/>
            </a:spcBef>
            <a:spcAft>
              <a:spcPct val="35000"/>
            </a:spcAft>
          </a:pPr>
          <a:r>
            <a:rPr lang="ms-MY" sz="2800" kern="1200" dirty="0" smtClean="0">
              <a:solidFill>
                <a:srgbClr val="002060"/>
              </a:solidFill>
              <a:latin typeface="Bernard MT Condensed" pitchFamily="18" charset="0"/>
            </a:rPr>
            <a:t>memperbanyakkan amal soleh dan berusaha memperbaiki diri pada setiap detik dan masa</a:t>
          </a:r>
          <a:endParaRPr lang="en-US" sz="2800" kern="1200" dirty="0">
            <a:solidFill>
              <a:srgbClr val="002060"/>
            </a:solidFill>
            <a:latin typeface="Bernard MT Condensed" pitchFamily="18" charset="0"/>
          </a:endParaRPr>
        </a:p>
      </dsp:txBody>
      <dsp:txXfrm rot="5400000">
        <a:off x="4342912" y="1036320"/>
        <a:ext cx="2019002" cy="3108959"/>
      </dsp:txXfrm>
    </dsp:sp>
    <dsp:sp modelId="{5BBEC4E0-298A-4E69-9587-8CE487F3E62A}">
      <dsp:nvSpPr>
        <dsp:cNvPr id="0" name=""/>
        <dsp:cNvSpPr/>
      </dsp:nvSpPr>
      <dsp:spPr>
        <a:xfrm rot="16200000">
          <a:off x="4932041" y="1581298"/>
          <a:ext cx="5181599" cy="2019002"/>
        </a:xfrm>
        <a:prstGeom prst="flowChartManualOperation">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ctr" anchorCtr="0">
          <a:noAutofit/>
        </a:bodyPr>
        <a:lstStyle/>
        <a:p>
          <a:pPr lvl="0" algn="ctr" defTabSz="1244600" rtl="0">
            <a:lnSpc>
              <a:spcPct val="90000"/>
            </a:lnSpc>
            <a:spcBef>
              <a:spcPct val="0"/>
            </a:spcBef>
            <a:spcAft>
              <a:spcPct val="35000"/>
            </a:spcAft>
          </a:pPr>
          <a:r>
            <a:rPr lang="ms-MY" sz="2800" kern="1200" dirty="0" smtClean="0">
              <a:solidFill>
                <a:srgbClr val="002060"/>
              </a:solidFill>
              <a:latin typeface="Bernard MT Condensed" pitchFamily="18" charset="0"/>
            </a:rPr>
            <a:t>sebelum ajal yang telah ditetapkan oleh Allah SWT datang menjemput kita. </a:t>
          </a:r>
          <a:endParaRPr lang="en-US" sz="2800" kern="1200" dirty="0">
            <a:solidFill>
              <a:srgbClr val="002060"/>
            </a:solidFill>
            <a:latin typeface="Bernard MT Condensed" pitchFamily="18" charset="0"/>
          </a:endParaRPr>
        </a:p>
      </dsp:txBody>
      <dsp:txXfrm rot="5400000">
        <a:off x="6513339" y="1036320"/>
        <a:ext cx="2019002" cy="310895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9E10A6-68C6-4AE9-BB1B-1567DE001463}">
      <dsp:nvSpPr>
        <dsp:cNvPr id="0" name=""/>
        <dsp:cNvSpPr/>
      </dsp:nvSpPr>
      <dsp:spPr>
        <a:xfrm>
          <a:off x="0" y="5888641"/>
          <a:ext cx="9143999" cy="966080"/>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rtl="0">
            <a:lnSpc>
              <a:spcPct val="90000"/>
            </a:lnSpc>
            <a:spcBef>
              <a:spcPct val="0"/>
            </a:spcBef>
            <a:spcAft>
              <a:spcPct val="35000"/>
            </a:spcAft>
          </a:pPr>
          <a:r>
            <a:rPr lang="en-US" sz="2100" kern="1200" dirty="0" err="1" smtClean="0">
              <a:solidFill>
                <a:schemeClr val="tx1"/>
              </a:solidFill>
              <a:latin typeface="Bernard MT Condensed" pitchFamily="18" charset="0"/>
            </a:rPr>
            <a:t>sumbangan</a:t>
          </a:r>
          <a:r>
            <a:rPr lang="en-US" sz="2100" kern="1200" dirty="0" smtClean="0">
              <a:solidFill>
                <a:schemeClr val="tx1"/>
              </a:solidFill>
              <a:latin typeface="Bernard MT Condensed" pitchFamily="18" charset="0"/>
            </a:rPr>
            <a:t> </a:t>
          </a:r>
          <a:r>
            <a:rPr lang="en-US" sz="2100" kern="1200" dirty="0" err="1" smtClean="0">
              <a:solidFill>
                <a:schemeClr val="tx1"/>
              </a:solidFill>
              <a:latin typeface="Bernard MT Condensed" pitchFamily="18" charset="0"/>
            </a:rPr>
            <a:t>dalam</a:t>
          </a:r>
          <a:r>
            <a:rPr lang="en-US" sz="2100" kern="1200" dirty="0" smtClean="0">
              <a:solidFill>
                <a:schemeClr val="tx1"/>
              </a:solidFill>
              <a:latin typeface="Bernard MT Condensed" pitchFamily="18" charset="0"/>
            </a:rPr>
            <a:t> </a:t>
          </a:r>
          <a:r>
            <a:rPr lang="en-US" sz="2100" kern="1200" dirty="0" err="1" smtClean="0">
              <a:solidFill>
                <a:schemeClr val="tx1"/>
              </a:solidFill>
              <a:latin typeface="Bernard MT Condensed" pitchFamily="18" charset="0"/>
            </a:rPr>
            <a:t>bentuk</a:t>
          </a:r>
          <a:r>
            <a:rPr lang="en-US" sz="2100" kern="1200" dirty="0" smtClean="0">
              <a:solidFill>
                <a:schemeClr val="tx1"/>
              </a:solidFill>
              <a:latin typeface="Bernard MT Condensed" pitchFamily="18" charset="0"/>
            </a:rPr>
            <a:t> </a:t>
          </a:r>
          <a:r>
            <a:rPr lang="en-US" sz="2100" kern="1200" dirty="0" err="1" smtClean="0">
              <a:solidFill>
                <a:schemeClr val="tx1"/>
              </a:solidFill>
              <a:latin typeface="Bernard MT Condensed" pitchFamily="18" charset="0"/>
            </a:rPr>
            <a:t>kewangan</a:t>
          </a:r>
          <a:r>
            <a:rPr lang="en-US" sz="2100" kern="1200" dirty="0" smtClean="0">
              <a:solidFill>
                <a:schemeClr val="tx1"/>
              </a:solidFill>
              <a:latin typeface="Bernard MT Condensed" pitchFamily="18" charset="0"/>
            </a:rPr>
            <a:t> </a:t>
          </a:r>
          <a:r>
            <a:rPr lang="en-US" sz="2100" kern="1200" dirty="0" err="1" smtClean="0">
              <a:solidFill>
                <a:schemeClr val="tx1"/>
              </a:solidFill>
              <a:latin typeface="Bernard MT Condensed" pitchFamily="18" charset="0"/>
            </a:rPr>
            <a:t>juga</a:t>
          </a:r>
          <a:r>
            <a:rPr lang="en-US" sz="2100" kern="1200" dirty="0" smtClean="0">
              <a:solidFill>
                <a:schemeClr val="tx1"/>
              </a:solidFill>
              <a:latin typeface="Bernard MT Condensed" pitchFamily="18" charset="0"/>
            </a:rPr>
            <a:t> </a:t>
          </a:r>
          <a:r>
            <a:rPr lang="en-US" sz="2100" kern="1200" dirty="0" err="1" smtClean="0">
              <a:solidFill>
                <a:schemeClr val="tx1"/>
              </a:solidFill>
              <a:latin typeface="Bernard MT Condensed" pitchFamily="18" charset="0"/>
            </a:rPr>
            <a:t>boleh</a:t>
          </a:r>
          <a:r>
            <a:rPr lang="en-US" sz="2100" kern="1200" dirty="0" smtClean="0">
              <a:solidFill>
                <a:schemeClr val="tx1"/>
              </a:solidFill>
              <a:latin typeface="Bernard MT Condensed" pitchFamily="18" charset="0"/>
            </a:rPr>
            <a:t> </a:t>
          </a:r>
          <a:r>
            <a:rPr lang="en-US" sz="2100" kern="1200" dirty="0" err="1" smtClean="0">
              <a:solidFill>
                <a:schemeClr val="tx1"/>
              </a:solidFill>
              <a:latin typeface="Bernard MT Condensed" pitchFamily="18" charset="0"/>
            </a:rPr>
            <a:t>disalurkan</a:t>
          </a:r>
          <a:r>
            <a:rPr lang="en-US" sz="2100" kern="1200" dirty="0" smtClean="0">
              <a:solidFill>
                <a:schemeClr val="tx1"/>
              </a:solidFill>
              <a:latin typeface="Bernard MT Condensed" pitchFamily="18" charset="0"/>
            </a:rPr>
            <a:t> </a:t>
          </a:r>
          <a:r>
            <a:rPr lang="en-US" sz="2100" kern="1200" dirty="0" err="1" smtClean="0">
              <a:solidFill>
                <a:schemeClr val="tx1"/>
              </a:solidFill>
              <a:latin typeface="Bernard MT Condensed" pitchFamily="18" charset="0"/>
            </a:rPr>
            <a:t>melalui</a:t>
          </a:r>
          <a:r>
            <a:rPr lang="en-US" sz="2100" kern="1200" dirty="0" smtClean="0">
              <a:solidFill>
                <a:schemeClr val="tx1"/>
              </a:solidFill>
              <a:latin typeface="Bernard MT Condensed" pitchFamily="18" charset="0"/>
            </a:rPr>
            <a:t> </a:t>
          </a:r>
          <a:r>
            <a:rPr lang="en-US" sz="2100" kern="1200" dirty="0" err="1" smtClean="0">
              <a:solidFill>
                <a:schemeClr val="tx1"/>
              </a:solidFill>
              <a:latin typeface="Bernard MT Condensed" pitchFamily="18" charset="0"/>
            </a:rPr>
            <a:t>badan-badan</a:t>
          </a:r>
          <a:r>
            <a:rPr lang="en-US" sz="2100" kern="1200" dirty="0" smtClean="0">
              <a:solidFill>
                <a:schemeClr val="tx1"/>
              </a:solidFill>
              <a:latin typeface="Bernard MT Condensed" pitchFamily="18" charset="0"/>
            </a:rPr>
            <a:t> yang </a:t>
          </a:r>
          <a:r>
            <a:rPr lang="en-US" sz="2100" kern="1200" dirty="0" err="1" smtClean="0">
              <a:solidFill>
                <a:schemeClr val="tx1"/>
              </a:solidFill>
              <a:latin typeface="Bernard MT Condensed" pitchFamily="18" charset="0"/>
            </a:rPr>
            <a:t>diiktiraf</a:t>
          </a:r>
          <a:r>
            <a:rPr lang="en-US" sz="2100" kern="1200" dirty="0" smtClean="0">
              <a:solidFill>
                <a:schemeClr val="tx1"/>
              </a:solidFill>
              <a:latin typeface="Bernard MT Condensed" pitchFamily="18" charset="0"/>
            </a:rPr>
            <a:t> </a:t>
          </a:r>
          <a:r>
            <a:rPr lang="en-US" sz="2100" kern="1200" dirty="0" err="1" smtClean="0">
              <a:solidFill>
                <a:schemeClr val="tx1"/>
              </a:solidFill>
              <a:latin typeface="Bernard MT Condensed" pitchFamily="18" charset="0"/>
            </a:rPr>
            <a:t>dan</a:t>
          </a:r>
          <a:r>
            <a:rPr lang="en-US" sz="2100" kern="1200" dirty="0" smtClean="0">
              <a:solidFill>
                <a:schemeClr val="tx1"/>
              </a:solidFill>
              <a:latin typeface="Bernard MT Condensed" pitchFamily="18" charset="0"/>
            </a:rPr>
            <a:t> </a:t>
          </a:r>
          <a:r>
            <a:rPr lang="en-US" sz="2100" kern="1200" dirty="0" err="1" smtClean="0">
              <a:solidFill>
                <a:schemeClr val="tx1"/>
              </a:solidFill>
              <a:latin typeface="Bernard MT Condensed" pitchFamily="18" charset="0"/>
            </a:rPr>
            <a:t>diakui</a:t>
          </a:r>
          <a:r>
            <a:rPr lang="en-US" sz="2100" kern="1200" dirty="0" smtClean="0">
              <a:solidFill>
                <a:schemeClr val="tx1"/>
              </a:solidFill>
              <a:latin typeface="Bernard MT Condensed" pitchFamily="18" charset="0"/>
            </a:rPr>
            <a:t> </a:t>
          </a:r>
          <a:r>
            <a:rPr lang="en-US" sz="2100" kern="1200" dirty="0" err="1" smtClean="0">
              <a:solidFill>
                <a:schemeClr val="tx1"/>
              </a:solidFill>
              <a:latin typeface="Bernard MT Condensed" pitchFamily="18" charset="0"/>
            </a:rPr>
            <a:t>kesahihannya</a:t>
          </a:r>
          <a:r>
            <a:rPr lang="en-US" sz="2100" kern="1200" dirty="0" smtClean="0">
              <a:solidFill>
                <a:schemeClr val="tx1"/>
              </a:solidFill>
              <a:latin typeface="Bernard MT Condensed" pitchFamily="18" charset="0"/>
            </a:rPr>
            <a:t>. </a:t>
          </a:r>
          <a:endParaRPr lang="en-US" sz="2100" kern="1200" dirty="0">
            <a:solidFill>
              <a:schemeClr val="tx1"/>
            </a:solidFill>
            <a:latin typeface="Bernard MT Condensed" pitchFamily="18" charset="0"/>
          </a:endParaRPr>
        </a:p>
      </dsp:txBody>
      <dsp:txXfrm>
        <a:off x="0" y="5888641"/>
        <a:ext cx="9143999" cy="966080"/>
      </dsp:txXfrm>
    </dsp:sp>
    <dsp:sp modelId="{43E8C76D-B5F6-4614-A2C1-B7B8E52A1EB3}">
      <dsp:nvSpPr>
        <dsp:cNvPr id="0" name=""/>
        <dsp:cNvSpPr/>
      </dsp:nvSpPr>
      <dsp:spPr>
        <a:xfrm rot="10800000">
          <a:off x="0" y="4417300"/>
          <a:ext cx="9143999" cy="1485831"/>
        </a:xfrm>
        <a:prstGeom prst="upArrowCallout">
          <a:avLst/>
        </a:prstGeom>
        <a:solidFill>
          <a:schemeClr val="accent6">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rtl="0">
            <a:lnSpc>
              <a:spcPct val="90000"/>
            </a:lnSpc>
            <a:spcBef>
              <a:spcPct val="0"/>
            </a:spcBef>
            <a:spcAft>
              <a:spcPct val="35000"/>
            </a:spcAft>
          </a:pPr>
          <a:r>
            <a:rPr lang="en-US" sz="2100" kern="1200" dirty="0" err="1" smtClean="0">
              <a:solidFill>
                <a:schemeClr val="tx1"/>
              </a:solidFill>
              <a:latin typeface="Bernard MT Condensed" pitchFamily="18" charset="0"/>
            </a:rPr>
            <a:t>Tidak</a:t>
          </a:r>
          <a:r>
            <a:rPr lang="en-US" sz="2100" kern="1200" dirty="0" smtClean="0">
              <a:solidFill>
                <a:schemeClr val="tx1"/>
              </a:solidFill>
              <a:latin typeface="Bernard MT Condensed" pitchFamily="18" charset="0"/>
            </a:rPr>
            <a:t> </a:t>
          </a:r>
          <a:r>
            <a:rPr lang="en-US" sz="2100" kern="1200" dirty="0" err="1" smtClean="0">
              <a:solidFill>
                <a:schemeClr val="tx1"/>
              </a:solidFill>
              <a:latin typeface="Bernard MT Condensed" pitchFamily="18" charset="0"/>
            </a:rPr>
            <a:t>ada</a:t>
          </a:r>
          <a:r>
            <a:rPr lang="en-US" sz="2100" kern="1200" dirty="0" smtClean="0">
              <a:solidFill>
                <a:schemeClr val="tx1"/>
              </a:solidFill>
              <a:latin typeface="Bernard MT Condensed" pitchFamily="18" charset="0"/>
            </a:rPr>
            <a:t> </a:t>
          </a:r>
          <a:r>
            <a:rPr lang="en-US" sz="2100" kern="1200" dirty="0" err="1" smtClean="0">
              <a:solidFill>
                <a:schemeClr val="tx1"/>
              </a:solidFill>
              <a:latin typeface="Bernard MT Condensed" pitchFamily="18" charset="0"/>
            </a:rPr>
            <a:t>alasan</a:t>
          </a:r>
          <a:r>
            <a:rPr lang="en-US" sz="2100" kern="1200" dirty="0" smtClean="0">
              <a:solidFill>
                <a:schemeClr val="tx1"/>
              </a:solidFill>
              <a:latin typeface="Bernard MT Condensed" pitchFamily="18" charset="0"/>
            </a:rPr>
            <a:t> </a:t>
          </a:r>
          <a:r>
            <a:rPr lang="en-US" sz="2100" kern="1200" dirty="0" err="1" smtClean="0">
              <a:solidFill>
                <a:schemeClr val="tx1"/>
              </a:solidFill>
              <a:latin typeface="Bernard MT Condensed" pitchFamily="18" charset="0"/>
            </a:rPr>
            <a:t>untuk</a:t>
          </a:r>
          <a:r>
            <a:rPr lang="en-US" sz="2100" kern="1200" dirty="0" smtClean="0">
              <a:solidFill>
                <a:schemeClr val="tx1"/>
              </a:solidFill>
              <a:latin typeface="Bernard MT Condensed" pitchFamily="18" charset="0"/>
            </a:rPr>
            <a:t> </a:t>
          </a:r>
          <a:r>
            <a:rPr lang="en-US" sz="2100" kern="1200" dirty="0" err="1" smtClean="0">
              <a:solidFill>
                <a:schemeClr val="tx1"/>
              </a:solidFill>
              <a:latin typeface="Bernard MT Condensed" pitchFamily="18" charset="0"/>
            </a:rPr>
            <a:t>meninggalkan</a:t>
          </a:r>
          <a:r>
            <a:rPr lang="en-US" sz="2100" kern="1200" dirty="0" smtClean="0">
              <a:solidFill>
                <a:schemeClr val="tx1"/>
              </a:solidFill>
              <a:latin typeface="Bernard MT Condensed" pitchFamily="18" charset="0"/>
            </a:rPr>
            <a:t> </a:t>
          </a:r>
          <a:r>
            <a:rPr lang="en-US" sz="2100" kern="1200" dirty="0" err="1" smtClean="0">
              <a:solidFill>
                <a:schemeClr val="tx1"/>
              </a:solidFill>
              <a:latin typeface="Bernard MT Condensed" pitchFamily="18" charset="0"/>
            </a:rPr>
            <a:t>doa</a:t>
          </a:r>
          <a:r>
            <a:rPr lang="en-US" sz="2100" kern="1200" dirty="0" smtClean="0">
              <a:solidFill>
                <a:schemeClr val="tx1"/>
              </a:solidFill>
              <a:latin typeface="Bernard MT Condensed" pitchFamily="18" charset="0"/>
            </a:rPr>
            <a:t> </a:t>
          </a:r>
          <a:r>
            <a:rPr lang="en-US" sz="2100" kern="1200" dirty="0" err="1" smtClean="0">
              <a:solidFill>
                <a:schemeClr val="tx1"/>
              </a:solidFill>
              <a:latin typeface="Bernard MT Condensed" pitchFamily="18" charset="0"/>
            </a:rPr>
            <a:t>dan</a:t>
          </a:r>
          <a:r>
            <a:rPr lang="en-US" sz="2100" kern="1200" dirty="0" smtClean="0">
              <a:solidFill>
                <a:schemeClr val="tx1"/>
              </a:solidFill>
              <a:latin typeface="Bernard MT Condensed" pitchFamily="18" charset="0"/>
            </a:rPr>
            <a:t> </a:t>
          </a:r>
          <a:r>
            <a:rPr lang="en-US" sz="2100" kern="1200" dirty="0" err="1" smtClean="0">
              <a:solidFill>
                <a:schemeClr val="tx1"/>
              </a:solidFill>
              <a:latin typeface="Bernard MT Condensed" pitchFamily="18" charset="0"/>
            </a:rPr>
            <a:t>bermunajat</a:t>
          </a:r>
          <a:r>
            <a:rPr lang="en-US" sz="2100" kern="1200" dirty="0" smtClean="0">
              <a:solidFill>
                <a:schemeClr val="tx1"/>
              </a:solidFill>
              <a:latin typeface="Bernard MT Condensed" pitchFamily="18" charset="0"/>
            </a:rPr>
            <a:t> </a:t>
          </a:r>
          <a:r>
            <a:rPr lang="en-US" sz="2100" kern="1200" dirty="0" err="1" smtClean="0">
              <a:solidFill>
                <a:schemeClr val="tx1"/>
              </a:solidFill>
              <a:latin typeface="Bernard MT Condensed" pitchFamily="18" charset="0"/>
            </a:rPr>
            <a:t>kepada</a:t>
          </a:r>
          <a:r>
            <a:rPr lang="en-US" sz="2100" kern="1200" dirty="0" smtClean="0">
              <a:solidFill>
                <a:schemeClr val="tx1"/>
              </a:solidFill>
              <a:latin typeface="Bernard MT Condensed" pitchFamily="18" charset="0"/>
            </a:rPr>
            <a:t> Allah SWT </a:t>
          </a:r>
          <a:r>
            <a:rPr lang="en-US" sz="2100" kern="1200" dirty="0" err="1" smtClean="0">
              <a:solidFill>
                <a:schemeClr val="tx1"/>
              </a:solidFill>
              <a:latin typeface="Bernard MT Condensed" pitchFamily="18" charset="0"/>
            </a:rPr>
            <a:t>supaya</a:t>
          </a:r>
          <a:r>
            <a:rPr lang="en-US" sz="2100" kern="1200" dirty="0" smtClean="0">
              <a:solidFill>
                <a:schemeClr val="tx1"/>
              </a:solidFill>
              <a:latin typeface="Bernard MT Condensed" pitchFamily="18" charset="0"/>
            </a:rPr>
            <a:t> </a:t>
          </a:r>
          <a:r>
            <a:rPr lang="en-US" sz="2100" kern="1200" dirty="0" err="1" smtClean="0">
              <a:solidFill>
                <a:schemeClr val="tx1"/>
              </a:solidFill>
              <a:latin typeface="Bernard MT Condensed" pitchFamily="18" charset="0"/>
            </a:rPr>
            <a:t>memelihara</a:t>
          </a:r>
          <a:r>
            <a:rPr lang="en-US" sz="2100" kern="1200" dirty="0" smtClean="0">
              <a:solidFill>
                <a:schemeClr val="tx1"/>
              </a:solidFill>
              <a:latin typeface="Bernard MT Condensed" pitchFamily="18" charset="0"/>
            </a:rPr>
            <a:t> </a:t>
          </a:r>
          <a:r>
            <a:rPr lang="en-US" sz="2100" kern="1200" dirty="0" err="1" smtClean="0">
              <a:solidFill>
                <a:schemeClr val="tx1"/>
              </a:solidFill>
              <a:latin typeface="Bernard MT Condensed" pitchFamily="18" charset="0"/>
            </a:rPr>
            <a:t>dan</a:t>
          </a:r>
          <a:r>
            <a:rPr lang="en-US" sz="2100" kern="1200" dirty="0" smtClean="0">
              <a:solidFill>
                <a:schemeClr val="tx1"/>
              </a:solidFill>
              <a:latin typeface="Bernard MT Condensed" pitchFamily="18" charset="0"/>
            </a:rPr>
            <a:t> </a:t>
          </a:r>
          <a:r>
            <a:rPr lang="en-US" sz="2100" kern="1200" dirty="0" err="1" smtClean="0">
              <a:solidFill>
                <a:schemeClr val="tx1"/>
              </a:solidFill>
              <a:latin typeface="Bernard MT Condensed" pitchFamily="18" charset="0"/>
            </a:rPr>
            <a:t>mengembalikan</a:t>
          </a:r>
          <a:r>
            <a:rPr lang="en-US" sz="2100" kern="1200" dirty="0" smtClean="0">
              <a:solidFill>
                <a:schemeClr val="tx1"/>
              </a:solidFill>
              <a:latin typeface="Bernard MT Condensed" pitchFamily="18" charset="0"/>
            </a:rPr>
            <a:t> </a:t>
          </a:r>
          <a:r>
            <a:rPr lang="en-US" sz="2100" kern="1200" dirty="0" err="1" smtClean="0">
              <a:solidFill>
                <a:schemeClr val="tx1"/>
              </a:solidFill>
              <a:latin typeface="Bernard MT Condensed" pitchFamily="18" charset="0"/>
            </a:rPr>
            <a:t>keamanan</a:t>
          </a:r>
          <a:r>
            <a:rPr lang="en-US" sz="2100" kern="1200" dirty="0" smtClean="0">
              <a:solidFill>
                <a:schemeClr val="tx1"/>
              </a:solidFill>
              <a:latin typeface="Bernard MT Condensed" pitchFamily="18" charset="0"/>
            </a:rPr>
            <a:t> di </a:t>
          </a:r>
          <a:r>
            <a:rPr lang="en-US" sz="2100" kern="1200" dirty="0" err="1" smtClean="0">
              <a:solidFill>
                <a:schemeClr val="tx1"/>
              </a:solidFill>
              <a:latin typeface="Bernard MT Condensed" pitchFamily="18" charset="0"/>
            </a:rPr>
            <a:t>bumi</a:t>
          </a:r>
          <a:r>
            <a:rPr lang="en-US" sz="2100" kern="1200" dirty="0" smtClean="0">
              <a:solidFill>
                <a:schemeClr val="tx1"/>
              </a:solidFill>
              <a:latin typeface="Bernard MT Condensed" pitchFamily="18" charset="0"/>
            </a:rPr>
            <a:t> </a:t>
          </a:r>
          <a:r>
            <a:rPr lang="en-US" sz="2100" kern="1200" dirty="0" err="1" smtClean="0">
              <a:solidFill>
                <a:schemeClr val="tx1"/>
              </a:solidFill>
              <a:latin typeface="Bernard MT Condensed" pitchFamily="18" charset="0"/>
            </a:rPr>
            <a:t>Palestin</a:t>
          </a:r>
          <a:r>
            <a:rPr lang="en-US" sz="2100" kern="1200" dirty="0" smtClean="0">
              <a:solidFill>
                <a:schemeClr val="tx1"/>
              </a:solidFill>
              <a:latin typeface="Bernard MT Condensed" pitchFamily="18" charset="0"/>
            </a:rPr>
            <a:t>. </a:t>
          </a:r>
          <a:endParaRPr lang="en-US" sz="2100" kern="1200" dirty="0">
            <a:solidFill>
              <a:schemeClr val="tx1"/>
            </a:solidFill>
            <a:latin typeface="Bernard MT Condensed" pitchFamily="18" charset="0"/>
          </a:endParaRPr>
        </a:p>
      </dsp:txBody>
      <dsp:txXfrm rot="10800000">
        <a:off x="0" y="4417300"/>
        <a:ext cx="9143999" cy="965448"/>
      </dsp:txXfrm>
    </dsp:sp>
    <dsp:sp modelId="{473D4462-60D3-4029-AF10-6EDF0D20D175}">
      <dsp:nvSpPr>
        <dsp:cNvPr id="0" name=""/>
        <dsp:cNvSpPr/>
      </dsp:nvSpPr>
      <dsp:spPr>
        <a:xfrm rot="10800000">
          <a:off x="0" y="2945959"/>
          <a:ext cx="9143999" cy="1485831"/>
        </a:xfrm>
        <a:prstGeom prst="upArrowCallout">
          <a:avLst/>
        </a:prstGeom>
        <a:solidFill>
          <a:schemeClr val="accent5">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rtl="0">
            <a:lnSpc>
              <a:spcPct val="90000"/>
            </a:lnSpc>
            <a:spcBef>
              <a:spcPct val="0"/>
            </a:spcBef>
            <a:spcAft>
              <a:spcPct val="35000"/>
            </a:spcAft>
          </a:pPr>
          <a:r>
            <a:rPr lang="en-US" sz="2100" kern="1200" smtClean="0">
              <a:solidFill>
                <a:schemeClr val="tx1"/>
              </a:solidFill>
              <a:latin typeface="Bernard MT Condensed" pitchFamily="18" charset="0"/>
            </a:rPr>
            <a:t>Doa, antaranya yang paling utama perlu dipanjatkan kepada Tuhan yang menguasai seluruh alam. Usaha yang paling mudah untuk dilakukan oleh setiap umat Islam. </a:t>
          </a:r>
          <a:endParaRPr lang="en-US" sz="2100" kern="1200">
            <a:solidFill>
              <a:schemeClr val="tx1"/>
            </a:solidFill>
            <a:latin typeface="Bernard MT Condensed" pitchFamily="18" charset="0"/>
          </a:endParaRPr>
        </a:p>
      </dsp:txBody>
      <dsp:txXfrm rot="10800000">
        <a:off x="0" y="2945959"/>
        <a:ext cx="9143999" cy="965448"/>
      </dsp:txXfrm>
    </dsp:sp>
    <dsp:sp modelId="{B1D17F13-B4B5-44A5-8CB9-5E0D3D314F39}">
      <dsp:nvSpPr>
        <dsp:cNvPr id="0" name=""/>
        <dsp:cNvSpPr/>
      </dsp:nvSpPr>
      <dsp:spPr>
        <a:xfrm rot="10800000">
          <a:off x="0" y="1474619"/>
          <a:ext cx="9143999" cy="1485831"/>
        </a:xfrm>
        <a:prstGeom prst="upArrowCallout">
          <a:avLst/>
        </a:prstGeom>
        <a:solidFill>
          <a:schemeClr val="accent3">
            <a:lumMod val="5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rtl="0">
            <a:lnSpc>
              <a:spcPct val="90000"/>
            </a:lnSpc>
            <a:spcBef>
              <a:spcPct val="0"/>
            </a:spcBef>
            <a:spcAft>
              <a:spcPct val="35000"/>
            </a:spcAft>
          </a:pPr>
          <a:r>
            <a:rPr lang="en-US" sz="2100" kern="1200" dirty="0" err="1" smtClean="0">
              <a:solidFill>
                <a:schemeClr val="tx1"/>
              </a:solidFill>
              <a:latin typeface="Bernard MT Condensed" pitchFamily="18" charset="0"/>
            </a:rPr>
            <a:t>Banyak</a:t>
          </a:r>
          <a:r>
            <a:rPr lang="en-US" sz="2100" kern="1200" dirty="0" smtClean="0">
              <a:solidFill>
                <a:schemeClr val="tx1"/>
              </a:solidFill>
              <a:latin typeface="Bernard MT Condensed" pitchFamily="18" charset="0"/>
            </a:rPr>
            <a:t> </a:t>
          </a:r>
          <a:r>
            <a:rPr lang="en-US" sz="2100" kern="1200" dirty="0" err="1" smtClean="0">
              <a:solidFill>
                <a:schemeClr val="tx1"/>
              </a:solidFill>
              <a:latin typeface="Bernard MT Condensed" pitchFamily="18" charset="0"/>
            </a:rPr>
            <a:t>cara</a:t>
          </a:r>
          <a:r>
            <a:rPr lang="en-US" sz="2100" kern="1200" dirty="0" smtClean="0">
              <a:solidFill>
                <a:schemeClr val="tx1"/>
              </a:solidFill>
              <a:latin typeface="Bernard MT Condensed" pitchFamily="18" charset="0"/>
            </a:rPr>
            <a:t> yang </a:t>
          </a:r>
          <a:r>
            <a:rPr lang="en-US" sz="2100" kern="1200" dirty="0" err="1" smtClean="0">
              <a:solidFill>
                <a:schemeClr val="tx1"/>
              </a:solidFill>
              <a:latin typeface="Bernard MT Condensed" pitchFamily="18" charset="0"/>
            </a:rPr>
            <a:t>boleh</a:t>
          </a:r>
          <a:r>
            <a:rPr lang="en-US" sz="2100" kern="1200" dirty="0" smtClean="0">
              <a:solidFill>
                <a:schemeClr val="tx1"/>
              </a:solidFill>
              <a:latin typeface="Bernard MT Condensed" pitchFamily="18" charset="0"/>
            </a:rPr>
            <a:t> </a:t>
          </a:r>
          <a:r>
            <a:rPr lang="en-US" sz="2100" kern="1200" dirty="0" err="1" smtClean="0">
              <a:solidFill>
                <a:schemeClr val="tx1"/>
              </a:solidFill>
              <a:latin typeface="Bernard MT Condensed" pitchFamily="18" charset="0"/>
            </a:rPr>
            <a:t>digunakan</a:t>
          </a:r>
          <a:r>
            <a:rPr lang="en-US" sz="2100" kern="1200" dirty="0" smtClean="0">
              <a:solidFill>
                <a:schemeClr val="tx1"/>
              </a:solidFill>
              <a:latin typeface="Bernard MT Condensed" pitchFamily="18" charset="0"/>
            </a:rPr>
            <a:t> </a:t>
          </a:r>
          <a:r>
            <a:rPr lang="en-US" sz="2100" kern="1200" dirty="0" err="1" smtClean="0">
              <a:solidFill>
                <a:schemeClr val="tx1"/>
              </a:solidFill>
              <a:latin typeface="Bernard MT Condensed" pitchFamily="18" charset="0"/>
            </a:rPr>
            <a:t>bagi</a:t>
          </a:r>
          <a:r>
            <a:rPr lang="en-US" sz="2100" kern="1200" dirty="0" smtClean="0">
              <a:solidFill>
                <a:schemeClr val="tx1"/>
              </a:solidFill>
              <a:latin typeface="Bernard MT Condensed" pitchFamily="18" charset="0"/>
            </a:rPr>
            <a:t> </a:t>
          </a:r>
          <a:r>
            <a:rPr lang="en-US" sz="2100" kern="1200" dirty="0" err="1" smtClean="0">
              <a:solidFill>
                <a:schemeClr val="tx1"/>
              </a:solidFill>
              <a:latin typeface="Bernard MT Condensed" pitchFamily="18" charset="0"/>
            </a:rPr>
            <a:t>menzahirkan</a:t>
          </a:r>
          <a:r>
            <a:rPr lang="en-US" sz="2100" kern="1200" dirty="0" smtClean="0">
              <a:solidFill>
                <a:schemeClr val="tx1"/>
              </a:solidFill>
              <a:latin typeface="Bernard MT Condensed" pitchFamily="18" charset="0"/>
            </a:rPr>
            <a:t> </a:t>
          </a:r>
          <a:r>
            <a:rPr lang="en-US" sz="2100" kern="1200" dirty="0" err="1" smtClean="0">
              <a:solidFill>
                <a:schemeClr val="tx1"/>
              </a:solidFill>
              <a:latin typeface="Bernard MT Condensed" pitchFamily="18" charset="0"/>
            </a:rPr>
            <a:t>sokongan</a:t>
          </a:r>
          <a:r>
            <a:rPr lang="en-US" sz="2100" kern="1200" dirty="0" smtClean="0">
              <a:solidFill>
                <a:schemeClr val="tx1"/>
              </a:solidFill>
              <a:latin typeface="Bernard MT Condensed" pitchFamily="18" charset="0"/>
            </a:rPr>
            <a:t>, </a:t>
          </a:r>
          <a:r>
            <a:rPr lang="en-US" sz="2100" kern="1200" dirty="0" err="1" smtClean="0">
              <a:solidFill>
                <a:schemeClr val="tx1"/>
              </a:solidFill>
              <a:latin typeface="Bernard MT Condensed" pitchFamily="18" charset="0"/>
            </a:rPr>
            <a:t>kesungguhan</a:t>
          </a:r>
          <a:r>
            <a:rPr lang="en-US" sz="2100" kern="1200" dirty="0" smtClean="0">
              <a:solidFill>
                <a:schemeClr val="tx1"/>
              </a:solidFill>
              <a:latin typeface="Bernard MT Condensed" pitchFamily="18" charset="0"/>
            </a:rPr>
            <a:t> </a:t>
          </a:r>
          <a:r>
            <a:rPr lang="en-US" sz="2100" kern="1200" dirty="0" err="1" smtClean="0">
              <a:solidFill>
                <a:schemeClr val="tx1"/>
              </a:solidFill>
              <a:latin typeface="Bernard MT Condensed" pitchFamily="18" charset="0"/>
            </a:rPr>
            <a:t>dan</a:t>
          </a:r>
          <a:r>
            <a:rPr lang="en-US" sz="2100" kern="1200" dirty="0" smtClean="0">
              <a:solidFill>
                <a:schemeClr val="tx1"/>
              </a:solidFill>
              <a:latin typeface="Bernard MT Condensed" pitchFamily="18" charset="0"/>
            </a:rPr>
            <a:t> </a:t>
          </a:r>
          <a:r>
            <a:rPr lang="en-US" sz="2100" kern="1200" dirty="0" err="1" smtClean="0">
              <a:solidFill>
                <a:schemeClr val="tx1"/>
              </a:solidFill>
              <a:latin typeface="Bernard MT Condensed" pitchFamily="18" charset="0"/>
            </a:rPr>
            <a:t>kecintaan</a:t>
          </a:r>
          <a:r>
            <a:rPr lang="en-US" sz="2100" kern="1200" dirty="0" smtClean="0">
              <a:solidFill>
                <a:schemeClr val="tx1"/>
              </a:solidFill>
              <a:latin typeface="Bernard MT Condensed" pitchFamily="18" charset="0"/>
            </a:rPr>
            <a:t> </a:t>
          </a:r>
          <a:r>
            <a:rPr lang="en-US" sz="2100" kern="1200" dirty="0" err="1" smtClean="0">
              <a:solidFill>
                <a:schemeClr val="tx1"/>
              </a:solidFill>
              <a:latin typeface="Bernard MT Condensed" pitchFamily="18" charset="0"/>
            </a:rPr>
            <a:t>terhadap</a:t>
          </a:r>
          <a:r>
            <a:rPr lang="en-US" sz="2100" kern="1200" dirty="0" smtClean="0">
              <a:solidFill>
                <a:schemeClr val="tx1"/>
              </a:solidFill>
              <a:latin typeface="Bernard MT Condensed" pitchFamily="18" charset="0"/>
            </a:rPr>
            <a:t> </a:t>
          </a:r>
          <a:r>
            <a:rPr lang="en-US" sz="2100" kern="1200" dirty="0" err="1" smtClean="0">
              <a:solidFill>
                <a:schemeClr val="tx1"/>
              </a:solidFill>
              <a:latin typeface="Bernard MT Condensed" pitchFamily="18" charset="0"/>
            </a:rPr>
            <a:t>Baitul</a:t>
          </a:r>
          <a:r>
            <a:rPr lang="en-US" sz="2100" kern="1200" dirty="0" smtClean="0">
              <a:solidFill>
                <a:schemeClr val="tx1"/>
              </a:solidFill>
              <a:latin typeface="Bernard MT Condensed" pitchFamily="18" charset="0"/>
            </a:rPr>
            <a:t> </a:t>
          </a:r>
          <a:r>
            <a:rPr lang="en-US" sz="2100" kern="1200" dirty="0" err="1" smtClean="0">
              <a:solidFill>
                <a:schemeClr val="tx1"/>
              </a:solidFill>
              <a:latin typeface="Bernard MT Condensed" pitchFamily="18" charset="0"/>
            </a:rPr>
            <a:t>Maqdis</a:t>
          </a:r>
          <a:r>
            <a:rPr lang="en-US" sz="2100" kern="1200" dirty="0" smtClean="0">
              <a:solidFill>
                <a:schemeClr val="tx1"/>
              </a:solidFill>
              <a:latin typeface="Bernard MT Condensed" pitchFamily="18" charset="0"/>
            </a:rPr>
            <a:t> </a:t>
          </a:r>
          <a:r>
            <a:rPr lang="en-US" sz="2100" kern="1200" dirty="0" err="1" smtClean="0">
              <a:solidFill>
                <a:schemeClr val="tx1"/>
              </a:solidFill>
              <a:latin typeface="Bernard MT Condensed" pitchFamily="18" charset="0"/>
            </a:rPr>
            <a:t>dan</a:t>
          </a:r>
          <a:r>
            <a:rPr lang="en-US" sz="2100" kern="1200" dirty="0" smtClean="0">
              <a:solidFill>
                <a:schemeClr val="tx1"/>
              </a:solidFill>
              <a:latin typeface="Bernard MT Condensed" pitchFamily="18" charset="0"/>
            </a:rPr>
            <a:t> Masjid al-Aqsa. </a:t>
          </a:r>
          <a:endParaRPr lang="en-US" sz="2100" kern="1200" dirty="0">
            <a:solidFill>
              <a:schemeClr val="tx1"/>
            </a:solidFill>
            <a:latin typeface="Bernard MT Condensed" pitchFamily="18" charset="0"/>
          </a:endParaRPr>
        </a:p>
      </dsp:txBody>
      <dsp:txXfrm rot="10800000">
        <a:off x="0" y="1474619"/>
        <a:ext cx="9143999" cy="965448"/>
      </dsp:txXfrm>
    </dsp:sp>
    <dsp:sp modelId="{A19C40C6-82E1-4281-9B9D-6EC1B5B8328D}">
      <dsp:nvSpPr>
        <dsp:cNvPr id="0" name=""/>
        <dsp:cNvSpPr/>
      </dsp:nvSpPr>
      <dsp:spPr>
        <a:xfrm rot="10800000">
          <a:off x="0" y="3278"/>
          <a:ext cx="9143999" cy="1485831"/>
        </a:xfrm>
        <a:prstGeom prst="upArrowCallout">
          <a:avLst/>
        </a:prstGeom>
        <a:solidFill>
          <a:srgbClr val="92D05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rtl="0">
            <a:lnSpc>
              <a:spcPct val="90000"/>
            </a:lnSpc>
            <a:spcBef>
              <a:spcPct val="0"/>
            </a:spcBef>
            <a:spcAft>
              <a:spcPct val="35000"/>
            </a:spcAft>
          </a:pPr>
          <a:r>
            <a:rPr lang="en-US" sz="2100" kern="1200" smtClean="0">
              <a:solidFill>
                <a:schemeClr val="tx1"/>
              </a:solidFill>
              <a:latin typeface="Bernard MT Condensed" pitchFamily="18" charset="0"/>
            </a:rPr>
            <a:t>Berjuang mempertahankan Palestin bukan semata-mata dengan mengangkat senjata. </a:t>
          </a:r>
          <a:endParaRPr lang="en-US" sz="2100" kern="1200">
            <a:solidFill>
              <a:schemeClr val="tx1"/>
            </a:solidFill>
            <a:latin typeface="Bernard MT Condensed" pitchFamily="18" charset="0"/>
          </a:endParaRPr>
        </a:p>
      </dsp:txBody>
      <dsp:txXfrm rot="10800000">
        <a:off x="0" y="3278"/>
        <a:ext cx="9143999" cy="96544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0CE850-3B5F-456F-BB32-3E82BC96A3B2}">
      <dsp:nvSpPr>
        <dsp:cNvPr id="0" name=""/>
        <dsp:cNvSpPr/>
      </dsp:nvSpPr>
      <dsp:spPr>
        <a:xfrm>
          <a:off x="-5255020" y="-804890"/>
          <a:ext cx="6257980" cy="6257980"/>
        </a:xfrm>
        <a:prstGeom prst="blockArc">
          <a:avLst>
            <a:gd name="adj1" fmla="val 18900000"/>
            <a:gd name="adj2" fmla="val 2700000"/>
            <a:gd name="adj3" fmla="val 345"/>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9316ED-68A6-4C03-BC59-43C8A4989A4E}">
      <dsp:nvSpPr>
        <dsp:cNvPr id="0" name=""/>
        <dsp:cNvSpPr/>
      </dsp:nvSpPr>
      <dsp:spPr>
        <a:xfrm>
          <a:off x="645170" y="464820"/>
          <a:ext cx="7901284" cy="92964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7902" tIns="50800" rIns="50800" bIns="50800" numCol="1" spcCol="1270" anchor="ctr" anchorCtr="0">
          <a:noAutofit/>
        </a:bodyPr>
        <a:lstStyle/>
        <a:p>
          <a:pPr lvl="0" algn="l" defTabSz="889000" rtl="0">
            <a:lnSpc>
              <a:spcPct val="90000"/>
            </a:lnSpc>
            <a:spcBef>
              <a:spcPct val="0"/>
            </a:spcBef>
            <a:spcAft>
              <a:spcPct val="35000"/>
            </a:spcAft>
          </a:pPr>
          <a:r>
            <a:rPr lang="en-US" sz="2000" kern="1200" dirty="0" err="1" smtClean="0">
              <a:solidFill>
                <a:schemeClr val="tx1"/>
              </a:solidFill>
              <a:latin typeface="Bernard MT Condensed" pitchFamily="18" charset="0"/>
            </a:rPr>
            <a:t>wajib</a:t>
          </a:r>
          <a:r>
            <a:rPr lang="en-US" sz="2000" kern="1200" dirty="0" smtClean="0">
              <a:solidFill>
                <a:schemeClr val="tx1"/>
              </a:solidFill>
              <a:latin typeface="Bernard MT Condensed" pitchFamily="18" charset="0"/>
            </a:rPr>
            <a:t> </a:t>
          </a:r>
          <a:r>
            <a:rPr lang="en-US" sz="2000" kern="1200" dirty="0" err="1" smtClean="0">
              <a:solidFill>
                <a:schemeClr val="tx1"/>
              </a:solidFill>
              <a:latin typeface="Bernard MT Condensed" pitchFamily="18" charset="0"/>
            </a:rPr>
            <a:t>bagi</a:t>
          </a:r>
          <a:r>
            <a:rPr lang="en-US" sz="2000" kern="1200" dirty="0" smtClean="0">
              <a:solidFill>
                <a:schemeClr val="tx1"/>
              </a:solidFill>
              <a:latin typeface="Bernard MT Condensed" pitchFamily="18" charset="0"/>
            </a:rPr>
            <a:t> </a:t>
          </a:r>
          <a:r>
            <a:rPr lang="en-US" sz="2000" kern="1200" dirty="0" err="1" smtClean="0">
              <a:solidFill>
                <a:schemeClr val="tx1"/>
              </a:solidFill>
              <a:latin typeface="Bernard MT Condensed" pitchFamily="18" charset="0"/>
            </a:rPr>
            <a:t>seluruh</a:t>
          </a:r>
          <a:r>
            <a:rPr lang="en-US" sz="2000" kern="1200" dirty="0" smtClean="0">
              <a:solidFill>
                <a:schemeClr val="tx1"/>
              </a:solidFill>
              <a:latin typeface="Bernard MT Condensed" pitchFamily="18" charset="0"/>
            </a:rPr>
            <a:t> </a:t>
          </a:r>
          <a:r>
            <a:rPr lang="en-US" sz="2000" kern="1200" dirty="0" err="1" smtClean="0">
              <a:solidFill>
                <a:schemeClr val="tx1"/>
              </a:solidFill>
              <a:latin typeface="Bernard MT Condensed" pitchFamily="18" charset="0"/>
            </a:rPr>
            <a:t>umat</a:t>
          </a:r>
          <a:r>
            <a:rPr lang="en-US" sz="2000" kern="1200" dirty="0" smtClean="0">
              <a:solidFill>
                <a:schemeClr val="tx1"/>
              </a:solidFill>
              <a:latin typeface="Bernard MT Condensed" pitchFamily="18" charset="0"/>
            </a:rPr>
            <a:t> Islam </a:t>
          </a:r>
          <a:r>
            <a:rPr lang="en-US" sz="2000" kern="1200" dirty="0" err="1" smtClean="0">
              <a:solidFill>
                <a:schemeClr val="tx1"/>
              </a:solidFill>
              <a:latin typeface="Bernard MT Condensed" pitchFamily="18" charset="0"/>
            </a:rPr>
            <a:t>dan</a:t>
          </a:r>
          <a:r>
            <a:rPr lang="en-US" sz="2000" kern="1200" dirty="0" smtClean="0">
              <a:solidFill>
                <a:schemeClr val="tx1"/>
              </a:solidFill>
              <a:latin typeface="Bernard MT Condensed" pitchFamily="18" charset="0"/>
            </a:rPr>
            <a:t> </a:t>
          </a:r>
          <a:r>
            <a:rPr lang="en-US" sz="2000" kern="1200" dirty="0" err="1" smtClean="0">
              <a:solidFill>
                <a:schemeClr val="tx1"/>
              </a:solidFill>
              <a:latin typeface="Bernard MT Condensed" pitchFamily="18" charset="0"/>
            </a:rPr>
            <a:t>pemerintahnya</a:t>
          </a:r>
          <a:r>
            <a:rPr lang="en-US" sz="2000" kern="1200" dirty="0" smtClean="0">
              <a:solidFill>
                <a:schemeClr val="tx1"/>
              </a:solidFill>
              <a:latin typeface="Bernard MT Condensed" pitchFamily="18" charset="0"/>
            </a:rPr>
            <a:t> </a:t>
          </a:r>
          <a:r>
            <a:rPr lang="en-US" sz="2000" kern="1200" dirty="0" err="1" smtClean="0">
              <a:solidFill>
                <a:schemeClr val="tx1"/>
              </a:solidFill>
              <a:latin typeface="Bernard MT Condensed" pitchFamily="18" charset="0"/>
            </a:rPr>
            <a:t>mengembalikan</a:t>
          </a:r>
          <a:r>
            <a:rPr lang="en-US" sz="2000" kern="1200" dirty="0" smtClean="0">
              <a:solidFill>
                <a:schemeClr val="tx1"/>
              </a:solidFill>
              <a:latin typeface="Bernard MT Condensed" pitchFamily="18" charset="0"/>
            </a:rPr>
            <a:t> </a:t>
          </a:r>
          <a:r>
            <a:rPr lang="en-US" sz="2000" kern="1200" dirty="0" err="1" smtClean="0">
              <a:solidFill>
                <a:schemeClr val="tx1"/>
              </a:solidFill>
              <a:latin typeface="Bernard MT Condensed" pitchFamily="18" charset="0"/>
            </a:rPr>
            <a:t>bumi</a:t>
          </a:r>
          <a:r>
            <a:rPr lang="en-US" sz="2000" kern="1200" dirty="0" smtClean="0">
              <a:solidFill>
                <a:schemeClr val="tx1"/>
              </a:solidFill>
              <a:latin typeface="Bernard MT Condensed" pitchFamily="18" charset="0"/>
            </a:rPr>
            <a:t> </a:t>
          </a:r>
          <a:r>
            <a:rPr lang="en-US" sz="2000" kern="1200" dirty="0" err="1" smtClean="0">
              <a:solidFill>
                <a:schemeClr val="tx1"/>
              </a:solidFill>
              <a:latin typeface="Bernard MT Condensed" pitchFamily="18" charset="0"/>
            </a:rPr>
            <a:t>tersebut</a:t>
          </a:r>
          <a:r>
            <a:rPr lang="en-US" sz="2000" kern="1200" dirty="0" smtClean="0">
              <a:solidFill>
                <a:schemeClr val="tx1"/>
              </a:solidFill>
              <a:latin typeface="Bernard MT Condensed" pitchFamily="18" charset="0"/>
            </a:rPr>
            <a:t> (</a:t>
          </a:r>
          <a:r>
            <a:rPr lang="en-US" sz="2000" kern="1200" dirty="0" err="1" smtClean="0">
              <a:solidFill>
                <a:schemeClr val="tx1"/>
              </a:solidFill>
              <a:latin typeface="Bernard MT Condensed" pitchFamily="18" charset="0"/>
            </a:rPr>
            <a:t>Palestin</a:t>
          </a:r>
          <a:r>
            <a:rPr lang="en-US" sz="2000" kern="1200" dirty="0" smtClean="0">
              <a:solidFill>
                <a:schemeClr val="tx1"/>
              </a:solidFill>
              <a:latin typeface="Bernard MT Condensed" pitchFamily="18" charset="0"/>
            </a:rPr>
            <a:t>) </a:t>
          </a:r>
          <a:r>
            <a:rPr lang="en-US" sz="2000" kern="1200" dirty="0" err="1" smtClean="0">
              <a:solidFill>
                <a:schemeClr val="tx1"/>
              </a:solidFill>
              <a:latin typeface="Bernard MT Condensed" pitchFamily="18" charset="0"/>
            </a:rPr>
            <a:t>kepada</a:t>
          </a:r>
          <a:r>
            <a:rPr lang="en-US" sz="2000" kern="1200" dirty="0" smtClean="0">
              <a:solidFill>
                <a:schemeClr val="tx1"/>
              </a:solidFill>
              <a:latin typeface="Bernard MT Condensed" pitchFamily="18" charset="0"/>
            </a:rPr>
            <a:t> </a:t>
          </a:r>
          <a:r>
            <a:rPr lang="en-US" sz="2000" kern="1200" dirty="0" err="1" smtClean="0">
              <a:solidFill>
                <a:schemeClr val="tx1"/>
              </a:solidFill>
              <a:latin typeface="Bernard MT Condensed" pitchFamily="18" charset="0"/>
            </a:rPr>
            <a:t>umat</a:t>
          </a:r>
          <a:r>
            <a:rPr lang="en-US" sz="2000" kern="1200" dirty="0" smtClean="0">
              <a:solidFill>
                <a:schemeClr val="tx1"/>
              </a:solidFill>
              <a:latin typeface="Bernard MT Condensed" pitchFamily="18" charset="0"/>
            </a:rPr>
            <a:t> Islam </a:t>
          </a:r>
          <a:r>
            <a:rPr lang="en-US" sz="2000" kern="1200" dirty="0" err="1" smtClean="0">
              <a:solidFill>
                <a:schemeClr val="tx1"/>
              </a:solidFill>
              <a:latin typeface="Bernard MT Condensed" pitchFamily="18" charset="0"/>
            </a:rPr>
            <a:t>dan</a:t>
          </a:r>
          <a:r>
            <a:rPr lang="en-US" sz="2000" kern="1200" dirty="0" smtClean="0">
              <a:solidFill>
                <a:schemeClr val="tx1"/>
              </a:solidFill>
              <a:latin typeface="Bernard MT Condensed" pitchFamily="18" charset="0"/>
            </a:rPr>
            <a:t> </a:t>
          </a:r>
          <a:r>
            <a:rPr lang="en-US" sz="2000" kern="1200" dirty="0" err="1" smtClean="0">
              <a:solidFill>
                <a:schemeClr val="tx1"/>
              </a:solidFill>
              <a:latin typeface="Bernard MT Condensed" pitchFamily="18" charset="0"/>
            </a:rPr>
            <a:t>memelihara</a:t>
          </a:r>
          <a:r>
            <a:rPr lang="en-US" sz="2000" kern="1200" dirty="0" smtClean="0">
              <a:solidFill>
                <a:schemeClr val="tx1"/>
              </a:solidFill>
              <a:latin typeface="Bernard MT Condensed" pitchFamily="18" charset="0"/>
            </a:rPr>
            <a:t> Masjid al-Aqsa </a:t>
          </a:r>
          <a:r>
            <a:rPr lang="en-US" sz="2000" kern="1200" dirty="0" err="1" smtClean="0">
              <a:solidFill>
                <a:schemeClr val="tx1"/>
              </a:solidFill>
              <a:latin typeface="Bernard MT Condensed" pitchFamily="18" charset="0"/>
            </a:rPr>
            <a:t>daripada</a:t>
          </a:r>
          <a:r>
            <a:rPr lang="en-US" sz="2000" kern="1200" dirty="0" smtClean="0">
              <a:solidFill>
                <a:schemeClr val="tx1"/>
              </a:solidFill>
              <a:latin typeface="Bernard MT Condensed" pitchFamily="18" charset="0"/>
            </a:rPr>
            <a:t> </a:t>
          </a:r>
          <a:r>
            <a:rPr lang="en-US" sz="2000" kern="1200" dirty="0" err="1" smtClean="0">
              <a:solidFill>
                <a:schemeClr val="tx1"/>
              </a:solidFill>
              <a:latin typeface="Bernard MT Condensed" pitchFamily="18" charset="0"/>
            </a:rPr>
            <a:t>najis</a:t>
          </a:r>
          <a:r>
            <a:rPr lang="en-US" sz="2000" kern="1200" dirty="0" smtClean="0">
              <a:solidFill>
                <a:schemeClr val="tx1"/>
              </a:solidFill>
              <a:latin typeface="Bernard MT Condensed" pitchFamily="18" charset="0"/>
            </a:rPr>
            <a:t> </a:t>
          </a:r>
          <a:r>
            <a:rPr lang="en-US" sz="2000" kern="1200" dirty="0" err="1" smtClean="0">
              <a:solidFill>
                <a:schemeClr val="tx1"/>
              </a:solidFill>
              <a:latin typeface="Bernard MT Condensed" pitchFamily="18" charset="0"/>
            </a:rPr>
            <a:t>Yahudi</a:t>
          </a:r>
          <a:r>
            <a:rPr lang="en-US" sz="2000" kern="1200" dirty="0" smtClean="0">
              <a:solidFill>
                <a:schemeClr val="tx1"/>
              </a:solidFill>
              <a:latin typeface="Bernard MT Condensed" pitchFamily="18" charset="0"/>
            </a:rPr>
            <a:t> yang </a:t>
          </a:r>
          <a:r>
            <a:rPr lang="en-US" sz="2000" kern="1200" dirty="0" err="1" smtClean="0">
              <a:solidFill>
                <a:schemeClr val="tx1"/>
              </a:solidFill>
              <a:latin typeface="Bernard MT Condensed" pitchFamily="18" charset="0"/>
            </a:rPr>
            <a:t>menjajah</a:t>
          </a:r>
          <a:r>
            <a:rPr lang="en-US" sz="2000" kern="1200" dirty="0" smtClean="0">
              <a:solidFill>
                <a:schemeClr val="tx1"/>
              </a:solidFill>
              <a:latin typeface="Bernard MT Condensed" pitchFamily="18" charset="0"/>
            </a:rPr>
            <a:t> </a:t>
          </a:r>
          <a:r>
            <a:rPr lang="en-US" sz="2000" kern="1200" dirty="0" err="1" smtClean="0">
              <a:solidFill>
                <a:schemeClr val="tx1"/>
              </a:solidFill>
              <a:latin typeface="Bernard MT Condensed" pitchFamily="18" charset="0"/>
            </a:rPr>
            <a:t>bumi</a:t>
          </a:r>
          <a:r>
            <a:rPr lang="en-US" sz="2000" kern="1200" dirty="0" smtClean="0">
              <a:solidFill>
                <a:schemeClr val="tx1"/>
              </a:solidFill>
              <a:latin typeface="Bernard MT Condensed" pitchFamily="18" charset="0"/>
            </a:rPr>
            <a:t> </a:t>
          </a:r>
          <a:r>
            <a:rPr lang="en-US" sz="2000" kern="1200" dirty="0" err="1" smtClean="0">
              <a:solidFill>
                <a:schemeClr val="tx1"/>
              </a:solidFill>
              <a:latin typeface="Bernard MT Condensed" pitchFamily="18" charset="0"/>
            </a:rPr>
            <a:t>tersebut</a:t>
          </a:r>
          <a:r>
            <a:rPr lang="en-US" sz="2000" kern="1200" dirty="0" smtClean="0">
              <a:solidFill>
                <a:schemeClr val="tx1"/>
              </a:solidFill>
              <a:latin typeface="Bernard MT Condensed" pitchFamily="18" charset="0"/>
            </a:rPr>
            <a:t>. </a:t>
          </a:r>
          <a:endParaRPr lang="en-US" sz="2000" kern="1200" dirty="0">
            <a:solidFill>
              <a:schemeClr val="tx1"/>
            </a:solidFill>
            <a:latin typeface="Bernard MT Condensed" pitchFamily="18" charset="0"/>
          </a:endParaRPr>
        </a:p>
      </dsp:txBody>
      <dsp:txXfrm>
        <a:off x="645170" y="464820"/>
        <a:ext cx="7901284" cy="929640"/>
      </dsp:txXfrm>
    </dsp:sp>
    <dsp:sp modelId="{F9BD689F-388D-470B-ACAE-9CB313AE3A00}">
      <dsp:nvSpPr>
        <dsp:cNvPr id="0" name=""/>
        <dsp:cNvSpPr/>
      </dsp:nvSpPr>
      <dsp:spPr>
        <a:xfrm>
          <a:off x="64145" y="348615"/>
          <a:ext cx="1162050" cy="1162050"/>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7C12D3-C4BF-4E34-8DB1-AC84C1F12B9B}">
      <dsp:nvSpPr>
        <dsp:cNvPr id="0" name=""/>
        <dsp:cNvSpPr/>
      </dsp:nvSpPr>
      <dsp:spPr>
        <a:xfrm>
          <a:off x="983094" y="1859280"/>
          <a:ext cx="7563360" cy="929640"/>
        </a:xfrm>
        <a:prstGeom prst="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7902" tIns="50800" rIns="50800" bIns="50800" numCol="1" spcCol="1270" anchor="ctr" anchorCtr="0">
          <a:noAutofit/>
        </a:bodyPr>
        <a:lstStyle/>
        <a:p>
          <a:pPr lvl="0" algn="l" defTabSz="889000" rtl="0">
            <a:lnSpc>
              <a:spcPct val="90000"/>
            </a:lnSpc>
            <a:spcBef>
              <a:spcPct val="0"/>
            </a:spcBef>
            <a:spcAft>
              <a:spcPct val="35000"/>
            </a:spcAft>
          </a:pPr>
          <a:r>
            <a:rPr lang="en-US" sz="2000" kern="1200" smtClean="0">
              <a:solidFill>
                <a:schemeClr val="tx1"/>
              </a:solidFill>
              <a:latin typeface="Bernard MT Condensed" pitchFamily="18" charset="0"/>
            </a:rPr>
            <a:t>wajib bersatu mempertahankan kesucian agama Islam dengan meninggalkan perselisihan dan perbalahan yang selama ini menjadi duri dalam daging kepada umat Islam. </a:t>
          </a:r>
          <a:endParaRPr lang="en-US" sz="2000" kern="1200">
            <a:solidFill>
              <a:schemeClr val="tx1"/>
            </a:solidFill>
            <a:latin typeface="Bernard MT Condensed" pitchFamily="18" charset="0"/>
          </a:endParaRPr>
        </a:p>
      </dsp:txBody>
      <dsp:txXfrm>
        <a:off x="983094" y="1859280"/>
        <a:ext cx="7563360" cy="929640"/>
      </dsp:txXfrm>
    </dsp:sp>
    <dsp:sp modelId="{6D9FF7CF-F686-41DB-8134-AA8899C72BC8}">
      <dsp:nvSpPr>
        <dsp:cNvPr id="0" name=""/>
        <dsp:cNvSpPr/>
      </dsp:nvSpPr>
      <dsp:spPr>
        <a:xfrm>
          <a:off x="402069" y="1743075"/>
          <a:ext cx="1162050" cy="1162050"/>
        </a:xfrm>
        <a:prstGeom prst="ellipse">
          <a:avLst/>
        </a:prstGeom>
        <a:solidFill>
          <a:schemeClr val="lt1">
            <a:hueOff val="0"/>
            <a:satOff val="0"/>
            <a:lumOff val="0"/>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dsp:style>
    </dsp:sp>
    <dsp:sp modelId="{98D35D2B-E196-46CE-978F-C3D47EA25061}">
      <dsp:nvSpPr>
        <dsp:cNvPr id="0" name=""/>
        <dsp:cNvSpPr/>
      </dsp:nvSpPr>
      <dsp:spPr>
        <a:xfrm>
          <a:off x="645170" y="3253740"/>
          <a:ext cx="7901284" cy="929640"/>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7902" tIns="50800" rIns="50800" bIns="50800" numCol="1" spcCol="1270" anchor="ctr" anchorCtr="0">
          <a:noAutofit/>
        </a:bodyPr>
        <a:lstStyle/>
        <a:p>
          <a:pPr lvl="0" algn="l" defTabSz="889000" rtl="0">
            <a:lnSpc>
              <a:spcPct val="90000"/>
            </a:lnSpc>
            <a:spcBef>
              <a:spcPct val="0"/>
            </a:spcBef>
            <a:spcAft>
              <a:spcPct val="35000"/>
            </a:spcAft>
          </a:pPr>
          <a:r>
            <a:rPr lang="en-US" sz="2000" kern="1200" smtClean="0">
              <a:solidFill>
                <a:schemeClr val="tx1"/>
              </a:solidFill>
              <a:latin typeface="Bernard MT Condensed" pitchFamily="18" charset="0"/>
            </a:rPr>
            <a:t>melaksanakan setiap amanah yang telah dipertanggungjawabkan bagi memastikan keredhaan dan pertolongan Allah SWT. </a:t>
          </a:r>
          <a:endParaRPr lang="en-US" sz="2000" kern="1200">
            <a:solidFill>
              <a:schemeClr val="tx1"/>
            </a:solidFill>
            <a:latin typeface="Bernard MT Condensed" pitchFamily="18" charset="0"/>
          </a:endParaRPr>
        </a:p>
      </dsp:txBody>
      <dsp:txXfrm>
        <a:off x="645170" y="3253740"/>
        <a:ext cx="7901284" cy="929640"/>
      </dsp:txXfrm>
    </dsp:sp>
    <dsp:sp modelId="{65C4D171-8AE8-4B83-9B41-696932B326AB}">
      <dsp:nvSpPr>
        <dsp:cNvPr id="0" name=""/>
        <dsp:cNvSpPr/>
      </dsp:nvSpPr>
      <dsp:spPr>
        <a:xfrm>
          <a:off x="64145" y="3137535"/>
          <a:ext cx="1162050" cy="1162050"/>
        </a:xfrm>
        <a:prstGeom prst="ellipse">
          <a:avLst/>
        </a:prstGeom>
        <a:solidFill>
          <a:schemeClr val="lt1">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26D149-C20F-4E42-A6EE-4A4948E51332}">
      <dsp:nvSpPr>
        <dsp:cNvPr id="0" name=""/>
        <dsp:cNvSpPr/>
      </dsp:nvSpPr>
      <dsp:spPr>
        <a:xfrm>
          <a:off x="0" y="80525"/>
          <a:ext cx="8686800" cy="193415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err="1" smtClean="0">
              <a:solidFill>
                <a:schemeClr val="tx1"/>
              </a:solidFill>
              <a:latin typeface="Bernard MT Condensed" pitchFamily="18" charset="0"/>
            </a:rPr>
            <a:t>Terbaru</a:t>
          </a:r>
          <a:r>
            <a:rPr lang="en-US" sz="2300" kern="1200" dirty="0" smtClean="0">
              <a:solidFill>
                <a:schemeClr val="tx1"/>
              </a:solidFill>
              <a:latin typeface="Bernard MT Condensed" pitchFamily="18" charset="0"/>
            </a:rPr>
            <a:t>, </a:t>
          </a:r>
          <a:r>
            <a:rPr lang="en-US" sz="2300" kern="1200" dirty="0" err="1" smtClean="0">
              <a:solidFill>
                <a:schemeClr val="tx1"/>
              </a:solidFill>
              <a:latin typeface="Bernard MT Condensed" pitchFamily="18" charset="0"/>
            </a:rPr>
            <a:t>tindakan</a:t>
          </a:r>
          <a:r>
            <a:rPr lang="en-US" sz="2300" kern="1200" dirty="0" smtClean="0">
              <a:solidFill>
                <a:schemeClr val="tx1"/>
              </a:solidFill>
              <a:latin typeface="Bernard MT Condensed" pitchFamily="18" charset="0"/>
            </a:rPr>
            <a:t> Donald Trump </a:t>
          </a:r>
          <a:r>
            <a:rPr lang="en-US" sz="2300" kern="1200" dirty="0" err="1" smtClean="0">
              <a:solidFill>
                <a:schemeClr val="tx1"/>
              </a:solidFill>
              <a:latin typeface="Bernard MT Condensed" pitchFamily="18" charset="0"/>
            </a:rPr>
            <a:t>mengisytiharkan</a:t>
          </a:r>
          <a:r>
            <a:rPr lang="en-US" sz="2300" kern="1200" dirty="0" smtClean="0">
              <a:solidFill>
                <a:schemeClr val="tx1"/>
              </a:solidFill>
              <a:latin typeface="Bernard MT Condensed" pitchFamily="18" charset="0"/>
            </a:rPr>
            <a:t> </a:t>
          </a:r>
          <a:r>
            <a:rPr lang="en-US" sz="2300" kern="1200" dirty="0" err="1" smtClean="0">
              <a:solidFill>
                <a:schemeClr val="tx1"/>
              </a:solidFill>
              <a:latin typeface="Bernard MT Condensed" pitchFamily="18" charset="0"/>
            </a:rPr>
            <a:t>Baitul</a:t>
          </a:r>
          <a:r>
            <a:rPr lang="en-US" sz="2300" kern="1200" dirty="0" smtClean="0">
              <a:solidFill>
                <a:schemeClr val="tx1"/>
              </a:solidFill>
              <a:latin typeface="Bernard MT Condensed" pitchFamily="18" charset="0"/>
            </a:rPr>
            <a:t> </a:t>
          </a:r>
          <a:r>
            <a:rPr lang="en-US" sz="2300" kern="1200" dirty="0" err="1" smtClean="0">
              <a:solidFill>
                <a:schemeClr val="tx1"/>
              </a:solidFill>
              <a:latin typeface="Bernard MT Condensed" pitchFamily="18" charset="0"/>
            </a:rPr>
            <a:t>Maqdis</a:t>
          </a:r>
          <a:r>
            <a:rPr lang="en-US" sz="2300" kern="1200" dirty="0" smtClean="0">
              <a:solidFill>
                <a:schemeClr val="tx1"/>
              </a:solidFill>
              <a:latin typeface="Bernard MT Condensed" pitchFamily="18" charset="0"/>
            </a:rPr>
            <a:t> </a:t>
          </a:r>
          <a:r>
            <a:rPr lang="en-US" sz="2300" kern="1200" dirty="0" err="1" smtClean="0">
              <a:solidFill>
                <a:schemeClr val="tx1"/>
              </a:solidFill>
              <a:latin typeface="Bernard MT Condensed" pitchFamily="18" charset="0"/>
            </a:rPr>
            <a:t>sebagai</a:t>
          </a:r>
          <a:r>
            <a:rPr lang="en-US" sz="2300" kern="1200" dirty="0" smtClean="0">
              <a:solidFill>
                <a:schemeClr val="tx1"/>
              </a:solidFill>
              <a:latin typeface="Bernard MT Condensed" pitchFamily="18" charset="0"/>
            </a:rPr>
            <a:t> </a:t>
          </a:r>
          <a:r>
            <a:rPr lang="en-US" sz="2300" kern="1200" dirty="0" err="1" smtClean="0">
              <a:solidFill>
                <a:schemeClr val="tx1"/>
              </a:solidFill>
              <a:latin typeface="Bernard MT Condensed" pitchFamily="18" charset="0"/>
            </a:rPr>
            <a:t>ibu</a:t>
          </a:r>
          <a:r>
            <a:rPr lang="en-US" sz="2300" kern="1200" dirty="0" smtClean="0">
              <a:solidFill>
                <a:schemeClr val="tx1"/>
              </a:solidFill>
              <a:latin typeface="Bernard MT Condensed" pitchFamily="18" charset="0"/>
            </a:rPr>
            <a:t> </a:t>
          </a:r>
          <a:r>
            <a:rPr lang="en-US" sz="2300" kern="1200" dirty="0" err="1" smtClean="0">
              <a:solidFill>
                <a:schemeClr val="tx1"/>
              </a:solidFill>
              <a:latin typeface="Bernard MT Condensed" pitchFamily="18" charset="0"/>
            </a:rPr>
            <a:t>negara</a:t>
          </a:r>
          <a:r>
            <a:rPr lang="en-US" sz="2300" kern="1200" dirty="0" smtClean="0">
              <a:solidFill>
                <a:schemeClr val="tx1"/>
              </a:solidFill>
              <a:latin typeface="Bernard MT Condensed" pitchFamily="18" charset="0"/>
            </a:rPr>
            <a:t> Israel </a:t>
          </a:r>
          <a:r>
            <a:rPr lang="en-US" sz="2300" kern="1200" dirty="0" err="1" smtClean="0">
              <a:solidFill>
                <a:schemeClr val="tx1"/>
              </a:solidFill>
              <a:latin typeface="Bernard MT Condensed" pitchFamily="18" charset="0"/>
            </a:rPr>
            <a:t>disifatkan</a:t>
          </a:r>
          <a:r>
            <a:rPr lang="en-US" sz="2300" kern="1200" dirty="0" smtClean="0">
              <a:solidFill>
                <a:schemeClr val="tx1"/>
              </a:solidFill>
              <a:latin typeface="Bernard MT Condensed" pitchFamily="18" charset="0"/>
            </a:rPr>
            <a:t> </a:t>
          </a:r>
          <a:r>
            <a:rPr lang="en-US" sz="2300" kern="1200" dirty="0" err="1" smtClean="0">
              <a:solidFill>
                <a:schemeClr val="tx1"/>
              </a:solidFill>
              <a:latin typeface="Bernard MT Condensed" pitchFamily="18" charset="0"/>
            </a:rPr>
            <a:t>sebagai</a:t>
          </a:r>
          <a:r>
            <a:rPr lang="en-US" sz="2300" kern="1200" dirty="0" smtClean="0">
              <a:solidFill>
                <a:schemeClr val="tx1"/>
              </a:solidFill>
              <a:latin typeface="Bernard MT Condensed" pitchFamily="18" charset="0"/>
            </a:rPr>
            <a:t> </a:t>
          </a:r>
          <a:r>
            <a:rPr lang="en-US" sz="2300" kern="1200" dirty="0" err="1" smtClean="0">
              <a:solidFill>
                <a:schemeClr val="tx1"/>
              </a:solidFill>
              <a:latin typeface="Bernard MT Condensed" pitchFamily="18" charset="0"/>
            </a:rPr>
            <a:t>mencabar</a:t>
          </a:r>
          <a:r>
            <a:rPr lang="en-US" sz="2300" kern="1200" dirty="0" smtClean="0">
              <a:solidFill>
                <a:schemeClr val="tx1"/>
              </a:solidFill>
              <a:latin typeface="Bernard MT Condensed" pitchFamily="18" charset="0"/>
            </a:rPr>
            <a:t> </a:t>
          </a:r>
          <a:r>
            <a:rPr lang="en-US" sz="2300" kern="1200" dirty="0" err="1" smtClean="0">
              <a:solidFill>
                <a:schemeClr val="tx1"/>
              </a:solidFill>
              <a:latin typeface="Bernard MT Condensed" pitchFamily="18" charset="0"/>
            </a:rPr>
            <a:t>kesabaran</a:t>
          </a:r>
          <a:r>
            <a:rPr lang="en-US" sz="2300" kern="1200" dirty="0" smtClean="0">
              <a:solidFill>
                <a:schemeClr val="tx1"/>
              </a:solidFill>
              <a:latin typeface="Bernard MT Condensed" pitchFamily="18" charset="0"/>
            </a:rPr>
            <a:t> </a:t>
          </a:r>
          <a:r>
            <a:rPr lang="en-US" sz="2300" kern="1200" dirty="0" err="1" smtClean="0">
              <a:solidFill>
                <a:schemeClr val="tx1"/>
              </a:solidFill>
              <a:latin typeface="Bernard MT Condensed" pitchFamily="18" charset="0"/>
            </a:rPr>
            <a:t>umat</a:t>
          </a:r>
          <a:r>
            <a:rPr lang="en-US" sz="2300" kern="1200" dirty="0" smtClean="0">
              <a:solidFill>
                <a:schemeClr val="tx1"/>
              </a:solidFill>
              <a:latin typeface="Bernard MT Condensed" pitchFamily="18" charset="0"/>
            </a:rPr>
            <a:t> Islam </a:t>
          </a:r>
          <a:r>
            <a:rPr lang="en-US" sz="2300" kern="1200" dirty="0" err="1" smtClean="0">
              <a:solidFill>
                <a:schemeClr val="tx1"/>
              </a:solidFill>
              <a:latin typeface="Bernard MT Condensed" pitchFamily="18" charset="0"/>
            </a:rPr>
            <a:t>dan</a:t>
          </a:r>
          <a:r>
            <a:rPr lang="en-US" sz="2300" kern="1200" dirty="0" smtClean="0">
              <a:solidFill>
                <a:schemeClr val="tx1"/>
              </a:solidFill>
              <a:latin typeface="Bernard MT Condensed" pitchFamily="18" charset="0"/>
            </a:rPr>
            <a:t> </a:t>
          </a:r>
          <a:r>
            <a:rPr lang="en-US" sz="2300" kern="1200" dirty="0" err="1" smtClean="0">
              <a:solidFill>
                <a:schemeClr val="tx1"/>
              </a:solidFill>
              <a:latin typeface="Bernard MT Condensed" pitchFamily="18" charset="0"/>
            </a:rPr>
            <a:t>mencemarkan</a:t>
          </a:r>
          <a:r>
            <a:rPr lang="en-US" sz="2300" kern="1200" dirty="0" smtClean="0">
              <a:solidFill>
                <a:schemeClr val="tx1"/>
              </a:solidFill>
              <a:latin typeface="Bernard MT Condensed" pitchFamily="18" charset="0"/>
            </a:rPr>
            <a:t> </a:t>
          </a:r>
          <a:r>
            <a:rPr lang="en-US" sz="2300" kern="1200" dirty="0" err="1" smtClean="0">
              <a:solidFill>
                <a:schemeClr val="tx1"/>
              </a:solidFill>
              <a:latin typeface="Bernard MT Condensed" pitchFamily="18" charset="0"/>
            </a:rPr>
            <a:t>kesucian</a:t>
          </a:r>
          <a:r>
            <a:rPr lang="en-US" sz="2300" kern="1200" dirty="0" smtClean="0">
              <a:solidFill>
                <a:schemeClr val="tx1"/>
              </a:solidFill>
              <a:latin typeface="Bernard MT Condensed" pitchFamily="18" charset="0"/>
            </a:rPr>
            <a:t> </a:t>
          </a:r>
          <a:r>
            <a:rPr lang="en-US" sz="2300" kern="1200" dirty="0" err="1" smtClean="0">
              <a:solidFill>
                <a:schemeClr val="tx1"/>
              </a:solidFill>
              <a:latin typeface="Bernard MT Condensed" pitchFamily="18" charset="0"/>
            </a:rPr>
            <a:t>bumi</a:t>
          </a:r>
          <a:r>
            <a:rPr lang="en-US" sz="2300" kern="1200" dirty="0" smtClean="0">
              <a:solidFill>
                <a:schemeClr val="tx1"/>
              </a:solidFill>
              <a:latin typeface="Bernard MT Condensed" pitchFamily="18" charset="0"/>
            </a:rPr>
            <a:t> al-Quds. </a:t>
          </a:r>
          <a:endParaRPr lang="en-US" sz="2300" kern="1200" dirty="0">
            <a:solidFill>
              <a:schemeClr val="tx1"/>
            </a:solidFill>
            <a:latin typeface="Bernard MT Condensed" pitchFamily="18" charset="0"/>
          </a:endParaRPr>
        </a:p>
      </dsp:txBody>
      <dsp:txXfrm>
        <a:off x="94418" y="174943"/>
        <a:ext cx="8497964" cy="1745320"/>
      </dsp:txXfrm>
    </dsp:sp>
    <dsp:sp modelId="{582A0C6B-B42E-4DCB-913D-509B6AE60ECF}">
      <dsp:nvSpPr>
        <dsp:cNvPr id="0" name=""/>
        <dsp:cNvSpPr/>
      </dsp:nvSpPr>
      <dsp:spPr>
        <a:xfrm>
          <a:off x="0" y="2080921"/>
          <a:ext cx="8686800" cy="1934156"/>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err="1" smtClean="0">
              <a:solidFill>
                <a:srgbClr val="00FF00"/>
              </a:solidFill>
              <a:latin typeface="Bernard MT Condensed" pitchFamily="18" charset="0"/>
            </a:rPr>
            <a:t>Keberanian</a:t>
          </a:r>
          <a:r>
            <a:rPr lang="en-US" sz="2300" kern="1200" dirty="0" smtClean="0">
              <a:solidFill>
                <a:srgbClr val="00FF00"/>
              </a:solidFill>
              <a:latin typeface="Bernard MT Condensed" pitchFamily="18" charset="0"/>
            </a:rPr>
            <a:t> Trump </a:t>
          </a:r>
          <a:r>
            <a:rPr lang="en-US" sz="2300" kern="1200" dirty="0" err="1" smtClean="0">
              <a:solidFill>
                <a:srgbClr val="00FF00"/>
              </a:solidFill>
              <a:latin typeface="Bernard MT Condensed" pitchFamily="18" charset="0"/>
            </a:rPr>
            <a:t>disusuli</a:t>
          </a:r>
          <a:r>
            <a:rPr lang="en-US" sz="2300" kern="1200" dirty="0" smtClean="0">
              <a:solidFill>
                <a:srgbClr val="00FF00"/>
              </a:solidFill>
              <a:latin typeface="Bernard MT Condensed" pitchFamily="18" charset="0"/>
            </a:rPr>
            <a:t> </a:t>
          </a:r>
          <a:r>
            <a:rPr lang="en-US" sz="2300" kern="1200" dirty="0" err="1" smtClean="0">
              <a:solidFill>
                <a:srgbClr val="00FF00"/>
              </a:solidFill>
              <a:latin typeface="Bernard MT Condensed" pitchFamily="18" charset="0"/>
            </a:rPr>
            <a:t>selepas</a:t>
          </a:r>
          <a:r>
            <a:rPr lang="en-US" sz="2300" kern="1200" dirty="0" smtClean="0">
              <a:solidFill>
                <a:srgbClr val="00FF00"/>
              </a:solidFill>
              <a:latin typeface="Bernard MT Condensed" pitchFamily="18" charset="0"/>
            </a:rPr>
            <a:t> </a:t>
          </a:r>
          <a:r>
            <a:rPr lang="en-US" sz="2300" kern="1200" dirty="0" err="1" smtClean="0">
              <a:solidFill>
                <a:srgbClr val="00FF00"/>
              </a:solidFill>
              <a:latin typeface="Bernard MT Condensed" pitchFamily="18" charset="0"/>
            </a:rPr>
            <a:t>kejayaan</a:t>
          </a:r>
          <a:r>
            <a:rPr lang="en-US" sz="2300" kern="1200" dirty="0" smtClean="0">
              <a:solidFill>
                <a:srgbClr val="00FF00"/>
              </a:solidFill>
              <a:latin typeface="Bernard MT Condensed" pitchFamily="18" charset="0"/>
            </a:rPr>
            <a:t> </a:t>
          </a:r>
          <a:r>
            <a:rPr lang="en-US" sz="2300" kern="1200" dirty="0" err="1" smtClean="0">
              <a:solidFill>
                <a:srgbClr val="00FF00"/>
              </a:solidFill>
              <a:latin typeface="Bernard MT Condensed" pitchFamily="18" charset="0"/>
            </a:rPr>
            <a:t>Amerika-Zionis</a:t>
          </a:r>
          <a:r>
            <a:rPr lang="en-US" sz="2300" kern="1200" dirty="0" smtClean="0">
              <a:solidFill>
                <a:srgbClr val="00FF00"/>
              </a:solidFill>
              <a:latin typeface="Bernard MT Condensed" pitchFamily="18" charset="0"/>
            </a:rPr>
            <a:t> </a:t>
          </a:r>
          <a:r>
            <a:rPr lang="en-US" sz="2300" kern="1200" dirty="0" err="1" smtClean="0">
              <a:solidFill>
                <a:srgbClr val="00FF00"/>
              </a:solidFill>
              <a:latin typeface="Bernard MT Condensed" pitchFamily="18" charset="0"/>
            </a:rPr>
            <a:t>mencampuri</a:t>
          </a:r>
          <a:r>
            <a:rPr lang="en-US" sz="2300" kern="1200" dirty="0" smtClean="0">
              <a:solidFill>
                <a:srgbClr val="00FF00"/>
              </a:solidFill>
              <a:latin typeface="Bernard MT Condensed" pitchFamily="18" charset="0"/>
            </a:rPr>
            <a:t> </a:t>
          </a:r>
          <a:r>
            <a:rPr lang="en-US" sz="2300" kern="1200" dirty="0" err="1" smtClean="0">
              <a:solidFill>
                <a:srgbClr val="00FF00"/>
              </a:solidFill>
              <a:latin typeface="Bernard MT Condensed" pitchFamily="18" charset="0"/>
            </a:rPr>
            <a:t>urusan</a:t>
          </a:r>
          <a:r>
            <a:rPr lang="en-US" sz="2300" kern="1200" dirty="0" smtClean="0">
              <a:solidFill>
                <a:srgbClr val="00FF00"/>
              </a:solidFill>
              <a:latin typeface="Bernard MT Condensed" pitchFamily="18" charset="0"/>
            </a:rPr>
            <a:t> </a:t>
          </a:r>
          <a:r>
            <a:rPr lang="en-US" sz="2300" kern="1200" dirty="0" err="1" smtClean="0">
              <a:solidFill>
                <a:srgbClr val="00FF00"/>
              </a:solidFill>
              <a:latin typeface="Bernard MT Condensed" pitchFamily="18" charset="0"/>
            </a:rPr>
            <a:t>negara-negara</a:t>
          </a:r>
          <a:r>
            <a:rPr lang="en-US" sz="2300" kern="1200" dirty="0" smtClean="0">
              <a:solidFill>
                <a:srgbClr val="00FF00"/>
              </a:solidFill>
              <a:latin typeface="Bernard MT Condensed" pitchFamily="18" charset="0"/>
            </a:rPr>
            <a:t> Arab </a:t>
          </a:r>
          <a:r>
            <a:rPr lang="en-US" sz="2300" kern="1200" dirty="0" err="1" smtClean="0">
              <a:solidFill>
                <a:srgbClr val="00FF00"/>
              </a:solidFill>
              <a:latin typeface="Bernard MT Condensed" pitchFamily="18" charset="0"/>
            </a:rPr>
            <a:t>khususnya</a:t>
          </a:r>
          <a:r>
            <a:rPr lang="en-US" sz="2300" kern="1200" dirty="0" smtClean="0">
              <a:solidFill>
                <a:srgbClr val="00FF00"/>
              </a:solidFill>
              <a:latin typeface="Bernard MT Condensed" pitchFamily="18" charset="0"/>
            </a:rPr>
            <a:t> </a:t>
          </a:r>
          <a:r>
            <a:rPr lang="en-US" sz="2300" kern="1200" dirty="0" err="1" smtClean="0">
              <a:solidFill>
                <a:srgbClr val="00FF00"/>
              </a:solidFill>
              <a:latin typeface="Bernard MT Condensed" pitchFamily="18" charset="0"/>
            </a:rPr>
            <a:t>kejayaannya</a:t>
          </a:r>
          <a:r>
            <a:rPr lang="en-US" sz="2300" kern="1200" dirty="0" smtClean="0">
              <a:solidFill>
                <a:srgbClr val="00FF00"/>
              </a:solidFill>
              <a:latin typeface="Bernard MT Condensed" pitchFamily="18" charset="0"/>
            </a:rPr>
            <a:t> </a:t>
          </a:r>
          <a:r>
            <a:rPr lang="en-US" sz="2300" kern="1200" dirty="0" err="1" smtClean="0">
              <a:solidFill>
                <a:srgbClr val="00FF00"/>
              </a:solidFill>
              <a:latin typeface="Bernard MT Condensed" pitchFamily="18" charset="0"/>
            </a:rPr>
            <a:t>mengikat</a:t>
          </a:r>
          <a:r>
            <a:rPr lang="en-US" sz="2300" kern="1200" dirty="0" smtClean="0">
              <a:solidFill>
                <a:srgbClr val="00FF00"/>
              </a:solidFill>
              <a:latin typeface="Bernard MT Condensed" pitchFamily="18" charset="0"/>
            </a:rPr>
            <a:t> Arab Saudi </a:t>
          </a:r>
          <a:r>
            <a:rPr lang="en-US" sz="2300" kern="1200" dirty="0" err="1" smtClean="0">
              <a:solidFill>
                <a:srgbClr val="00FF00"/>
              </a:solidFill>
              <a:latin typeface="Bernard MT Condensed" pitchFamily="18" charset="0"/>
            </a:rPr>
            <a:t>sebagai</a:t>
          </a:r>
          <a:r>
            <a:rPr lang="en-US" sz="2300" kern="1200" dirty="0" smtClean="0">
              <a:solidFill>
                <a:srgbClr val="00FF00"/>
              </a:solidFill>
              <a:latin typeface="Bernard MT Condensed" pitchFamily="18" charset="0"/>
            </a:rPr>
            <a:t> </a:t>
          </a:r>
          <a:r>
            <a:rPr lang="en-US" sz="2300" kern="1200" dirty="0" err="1" smtClean="0">
              <a:solidFill>
                <a:srgbClr val="00FF00"/>
              </a:solidFill>
              <a:latin typeface="Bernard MT Condensed" pitchFamily="18" charset="0"/>
            </a:rPr>
            <a:t>rakan</a:t>
          </a:r>
          <a:r>
            <a:rPr lang="en-US" sz="2300" kern="1200" dirty="0" smtClean="0">
              <a:solidFill>
                <a:srgbClr val="00FF00"/>
              </a:solidFill>
              <a:latin typeface="Bernard MT Condensed" pitchFamily="18" charset="0"/>
            </a:rPr>
            <a:t> </a:t>
          </a:r>
          <a:r>
            <a:rPr lang="en-US" sz="2300" kern="1200" dirty="0" err="1" smtClean="0">
              <a:solidFill>
                <a:srgbClr val="00FF00"/>
              </a:solidFill>
              <a:latin typeface="Bernard MT Condensed" pitchFamily="18" charset="0"/>
            </a:rPr>
            <a:t>karibnya</a:t>
          </a:r>
          <a:r>
            <a:rPr lang="en-US" sz="2300" kern="1200" dirty="0" smtClean="0">
              <a:solidFill>
                <a:srgbClr val="00FF00"/>
              </a:solidFill>
              <a:latin typeface="Bernard MT Condensed" pitchFamily="18" charset="0"/>
            </a:rPr>
            <a:t>, </a:t>
          </a:r>
          <a:r>
            <a:rPr lang="en-US" sz="2300" kern="1200" dirty="0" err="1" smtClean="0">
              <a:solidFill>
                <a:srgbClr val="00FF00"/>
              </a:solidFill>
              <a:latin typeface="Bernard MT Condensed" pitchFamily="18" charset="0"/>
            </a:rPr>
            <a:t>melalui</a:t>
          </a:r>
          <a:r>
            <a:rPr lang="en-US" sz="2300" kern="1200" dirty="0" smtClean="0">
              <a:solidFill>
                <a:srgbClr val="00FF00"/>
              </a:solidFill>
              <a:latin typeface="Bernard MT Condensed" pitchFamily="18" charset="0"/>
            </a:rPr>
            <a:t> </a:t>
          </a:r>
          <a:r>
            <a:rPr lang="en-US" sz="2300" kern="1200" dirty="0" err="1" smtClean="0">
              <a:solidFill>
                <a:srgbClr val="00FF00"/>
              </a:solidFill>
              <a:latin typeface="Bernard MT Condensed" pitchFamily="18" charset="0"/>
            </a:rPr>
            <a:t>strategi</a:t>
          </a:r>
          <a:r>
            <a:rPr lang="en-US" sz="2300" kern="1200" dirty="0" smtClean="0">
              <a:solidFill>
                <a:srgbClr val="00FF00"/>
              </a:solidFill>
              <a:latin typeface="Bernard MT Condensed" pitchFamily="18" charset="0"/>
            </a:rPr>
            <a:t> </a:t>
          </a:r>
          <a:r>
            <a:rPr lang="en-US" sz="2300" kern="1200" dirty="0" err="1" smtClean="0">
              <a:solidFill>
                <a:srgbClr val="00FF00"/>
              </a:solidFill>
              <a:latin typeface="Bernard MT Condensed" pitchFamily="18" charset="0"/>
            </a:rPr>
            <a:t>mengapi-apikan</a:t>
          </a:r>
          <a:r>
            <a:rPr lang="en-US" sz="2300" kern="1200" dirty="0" smtClean="0">
              <a:solidFill>
                <a:srgbClr val="00FF00"/>
              </a:solidFill>
              <a:latin typeface="Bernard MT Condensed" pitchFamily="18" charset="0"/>
            </a:rPr>
            <a:t> </a:t>
          </a:r>
          <a:r>
            <a:rPr lang="en-US" sz="2300" kern="1200" dirty="0" err="1" smtClean="0">
              <a:solidFill>
                <a:srgbClr val="00FF00"/>
              </a:solidFill>
              <a:latin typeface="Bernard MT Condensed" pitchFamily="18" charset="0"/>
            </a:rPr>
            <a:t>semangat</a:t>
          </a:r>
          <a:r>
            <a:rPr lang="en-US" sz="2300" kern="1200" dirty="0" smtClean="0">
              <a:solidFill>
                <a:srgbClr val="00FF00"/>
              </a:solidFill>
              <a:latin typeface="Bernard MT Condensed" pitchFamily="18" charset="0"/>
            </a:rPr>
            <a:t> </a:t>
          </a:r>
          <a:r>
            <a:rPr lang="en-US" sz="2300" kern="1200" dirty="0" err="1" smtClean="0">
              <a:solidFill>
                <a:srgbClr val="00FF00"/>
              </a:solidFill>
              <a:latin typeface="Bernard MT Condensed" pitchFamily="18" charset="0"/>
            </a:rPr>
            <a:t>perkauman</a:t>
          </a:r>
          <a:r>
            <a:rPr lang="en-US" sz="2300" kern="1200" dirty="0" smtClean="0">
              <a:solidFill>
                <a:srgbClr val="00FF00"/>
              </a:solidFill>
              <a:latin typeface="Bernard MT Condensed" pitchFamily="18" charset="0"/>
            </a:rPr>
            <a:t> </a:t>
          </a:r>
          <a:r>
            <a:rPr lang="en-US" sz="2300" kern="1200" dirty="0" err="1" smtClean="0">
              <a:solidFill>
                <a:srgbClr val="00FF00"/>
              </a:solidFill>
              <a:latin typeface="Bernard MT Condensed" pitchFamily="18" charset="0"/>
            </a:rPr>
            <a:t>dan</a:t>
          </a:r>
          <a:r>
            <a:rPr lang="en-US" sz="2300" kern="1200" dirty="0" smtClean="0">
              <a:solidFill>
                <a:srgbClr val="00FF00"/>
              </a:solidFill>
              <a:latin typeface="Bernard MT Condensed" pitchFamily="18" charset="0"/>
            </a:rPr>
            <a:t> </a:t>
          </a:r>
          <a:r>
            <a:rPr lang="en-US" sz="2300" kern="1200" dirty="0" err="1" smtClean="0">
              <a:solidFill>
                <a:srgbClr val="00FF00"/>
              </a:solidFill>
              <a:latin typeface="Bernard MT Condensed" pitchFamily="18" charset="0"/>
            </a:rPr>
            <a:t>mazhab</a:t>
          </a:r>
          <a:r>
            <a:rPr lang="en-US" sz="2300" kern="1200" dirty="0" smtClean="0">
              <a:solidFill>
                <a:srgbClr val="00FF00"/>
              </a:solidFill>
              <a:latin typeface="Bernard MT Condensed" pitchFamily="18" charset="0"/>
            </a:rPr>
            <a:t> </a:t>
          </a:r>
          <a:r>
            <a:rPr lang="en-US" sz="2300" kern="1200" dirty="0" err="1" smtClean="0">
              <a:solidFill>
                <a:srgbClr val="00FF00"/>
              </a:solidFill>
              <a:latin typeface="Bernard MT Condensed" pitchFamily="18" charset="0"/>
            </a:rPr>
            <a:t>sehingga</a:t>
          </a:r>
          <a:r>
            <a:rPr lang="en-US" sz="2300" kern="1200" dirty="0" smtClean="0">
              <a:solidFill>
                <a:srgbClr val="00FF00"/>
              </a:solidFill>
              <a:latin typeface="Bernard MT Condensed" pitchFamily="18" charset="0"/>
            </a:rPr>
            <a:t> </a:t>
          </a:r>
          <a:r>
            <a:rPr lang="en-US" sz="2300" kern="1200" dirty="0" err="1" smtClean="0">
              <a:solidFill>
                <a:srgbClr val="00FF00"/>
              </a:solidFill>
              <a:latin typeface="Bernard MT Condensed" pitchFamily="18" charset="0"/>
            </a:rPr>
            <a:t>berjaya</a:t>
          </a:r>
          <a:r>
            <a:rPr lang="en-US" sz="2300" kern="1200" dirty="0" smtClean="0">
              <a:solidFill>
                <a:srgbClr val="00FF00"/>
              </a:solidFill>
              <a:latin typeface="Bernard MT Condensed" pitchFamily="18" charset="0"/>
            </a:rPr>
            <a:t> </a:t>
          </a:r>
          <a:r>
            <a:rPr lang="en-US" sz="2300" kern="1200" dirty="0" err="1" smtClean="0">
              <a:solidFill>
                <a:srgbClr val="00FF00"/>
              </a:solidFill>
              <a:latin typeface="Bernard MT Condensed" pitchFamily="18" charset="0"/>
            </a:rPr>
            <a:t>menimbulkan</a:t>
          </a:r>
          <a:r>
            <a:rPr lang="en-US" sz="2300" kern="1200" dirty="0" smtClean="0">
              <a:solidFill>
                <a:srgbClr val="00FF00"/>
              </a:solidFill>
              <a:latin typeface="Bernard MT Condensed" pitchFamily="18" charset="0"/>
            </a:rPr>
            <a:t> </a:t>
          </a:r>
          <a:r>
            <a:rPr lang="en-US" sz="2300" kern="1200" dirty="0" err="1" smtClean="0">
              <a:solidFill>
                <a:srgbClr val="00FF00"/>
              </a:solidFill>
              <a:latin typeface="Bernard MT Condensed" pitchFamily="18" charset="0"/>
            </a:rPr>
            <a:t>kekacauan</a:t>
          </a:r>
          <a:r>
            <a:rPr lang="en-US" sz="2300" kern="1200" dirty="0" smtClean="0">
              <a:solidFill>
                <a:srgbClr val="00FF00"/>
              </a:solidFill>
              <a:latin typeface="Bernard MT Condensed" pitchFamily="18" charset="0"/>
            </a:rPr>
            <a:t> </a:t>
          </a:r>
          <a:r>
            <a:rPr lang="en-US" sz="2300" kern="1200" dirty="0" err="1" smtClean="0">
              <a:solidFill>
                <a:srgbClr val="00FF00"/>
              </a:solidFill>
              <a:latin typeface="Bernard MT Condensed" pitchFamily="18" charset="0"/>
            </a:rPr>
            <a:t>dan</a:t>
          </a:r>
          <a:r>
            <a:rPr lang="en-US" sz="2300" kern="1200" dirty="0" smtClean="0">
              <a:solidFill>
                <a:srgbClr val="00FF00"/>
              </a:solidFill>
              <a:latin typeface="Bernard MT Condensed" pitchFamily="18" charset="0"/>
            </a:rPr>
            <a:t> </a:t>
          </a:r>
          <a:r>
            <a:rPr lang="en-US" sz="2300" kern="1200" dirty="0" err="1" smtClean="0">
              <a:solidFill>
                <a:srgbClr val="00FF00"/>
              </a:solidFill>
              <a:latin typeface="Bernard MT Condensed" pitchFamily="18" charset="0"/>
            </a:rPr>
            <a:t>huru-hara</a:t>
          </a:r>
          <a:r>
            <a:rPr lang="en-US" sz="2300" kern="1200" dirty="0" smtClean="0">
              <a:solidFill>
                <a:srgbClr val="00FF00"/>
              </a:solidFill>
              <a:latin typeface="Bernard MT Condensed" pitchFamily="18" charset="0"/>
            </a:rPr>
            <a:t> di Asia Barat.</a:t>
          </a:r>
          <a:endParaRPr lang="en-US" sz="2300" kern="1200" dirty="0">
            <a:solidFill>
              <a:srgbClr val="00FF00"/>
            </a:solidFill>
            <a:latin typeface="Bernard MT Condensed" pitchFamily="18" charset="0"/>
          </a:endParaRPr>
        </a:p>
      </dsp:txBody>
      <dsp:txXfrm>
        <a:off x="94418" y="2175339"/>
        <a:ext cx="8497964" cy="1745320"/>
      </dsp:txXfrm>
    </dsp:sp>
    <dsp:sp modelId="{61F74F3C-3D6D-46E9-83AC-B7A5E5C8B962}">
      <dsp:nvSpPr>
        <dsp:cNvPr id="0" name=""/>
        <dsp:cNvSpPr/>
      </dsp:nvSpPr>
      <dsp:spPr>
        <a:xfrm>
          <a:off x="0" y="4081318"/>
          <a:ext cx="8686800" cy="1934156"/>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smtClean="0">
              <a:solidFill>
                <a:srgbClr val="A50021"/>
              </a:solidFill>
              <a:latin typeface="Bernard MT Condensed" pitchFamily="18" charset="0"/>
            </a:rPr>
            <a:t>Situasi ini lagi membenarkan rahsia pemetaan dunia baru yang sedang berjalan supaya negara-negara Islam disibukkan dengan peperangan sesama sendiri sehingga mengabaikan perjuangan pembebasan Palestin dan Baitul Maqdis.</a:t>
          </a:r>
          <a:endParaRPr lang="en-US" sz="2300" kern="1200">
            <a:solidFill>
              <a:srgbClr val="A50021"/>
            </a:solidFill>
            <a:latin typeface="Bernard MT Condensed" pitchFamily="18" charset="0"/>
          </a:endParaRPr>
        </a:p>
      </dsp:txBody>
      <dsp:txXfrm>
        <a:off x="94418" y="4175736"/>
        <a:ext cx="8497964" cy="174532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4C8227-1770-4320-9F06-DA707736C41B}">
      <dsp:nvSpPr>
        <dsp:cNvPr id="0" name=""/>
        <dsp:cNvSpPr/>
      </dsp:nvSpPr>
      <dsp:spPr>
        <a:xfrm rot="16200000">
          <a:off x="-754017" y="757907"/>
          <a:ext cx="5257800" cy="3741985"/>
        </a:xfrm>
        <a:prstGeom prst="flowChartManualOperati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859" bIns="0" numCol="1" spcCol="1270" anchor="ctr" anchorCtr="0">
          <a:noAutofit/>
        </a:bodyPr>
        <a:lstStyle/>
        <a:p>
          <a:pPr lvl="0" algn="ctr" defTabSz="1066800" rtl="0">
            <a:lnSpc>
              <a:spcPct val="90000"/>
            </a:lnSpc>
            <a:spcBef>
              <a:spcPct val="0"/>
            </a:spcBef>
            <a:spcAft>
              <a:spcPct val="35000"/>
            </a:spcAft>
          </a:pPr>
          <a:r>
            <a:rPr lang="en-US" sz="2400" kern="1200" dirty="0" err="1" smtClean="0">
              <a:solidFill>
                <a:srgbClr val="002060"/>
              </a:solidFill>
              <a:latin typeface="Bernard MT Condensed" pitchFamily="18" charset="0"/>
            </a:rPr>
            <a:t>Sejarah</a:t>
          </a:r>
          <a:r>
            <a:rPr lang="en-US" sz="2400" kern="1200" dirty="0" smtClean="0">
              <a:solidFill>
                <a:srgbClr val="002060"/>
              </a:solidFill>
              <a:latin typeface="Bernard MT Condensed" pitchFamily="18" charset="0"/>
            </a:rPr>
            <a:t> </a:t>
          </a:r>
          <a:r>
            <a:rPr lang="en-US" sz="2400" kern="1200" dirty="0" err="1" smtClean="0">
              <a:solidFill>
                <a:srgbClr val="002060"/>
              </a:solidFill>
              <a:latin typeface="Bernard MT Condensed" pitchFamily="18" charset="0"/>
            </a:rPr>
            <a:t>tamadun</a:t>
          </a:r>
          <a:r>
            <a:rPr lang="en-US" sz="2400" kern="1200" dirty="0" smtClean="0">
              <a:solidFill>
                <a:srgbClr val="002060"/>
              </a:solidFill>
              <a:latin typeface="Bernard MT Condensed" pitchFamily="18" charset="0"/>
            </a:rPr>
            <a:t> </a:t>
          </a:r>
          <a:r>
            <a:rPr lang="en-US" sz="2400" kern="1200" dirty="0" err="1" smtClean="0">
              <a:solidFill>
                <a:srgbClr val="002060"/>
              </a:solidFill>
              <a:latin typeface="Bernard MT Condensed" pitchFamily="18" charset="0"/>
            </a:rPr>
            <a:t>dunia</a:t>
          </a:r>
          <a:r>
            <a:rPr lang="en-US" sz="2400" kern="1200" dirty="0" smtClean="0">
              <a:solidFill>
                <a:srgbClr val="002060"/>
              </a:solidFill>
              <a:latin typeface="Bernard MT Condensed" pitchFamily="18" charset="0"/>
            </a:rPr>
            <a:t> </a:t>
          </a:r>
          <a:r>
            <a:rPr lang="en-US" sz="2400" kern="1200" dirty="0" err="1" smtClean="0">
              <a:solidFill>
                <a:srgbClr val="002060"/>
              </a:solidFill>
              <a:latin typeface="Bernard MT Condensed" pitchFamily="18" charset="0"/>
            </a:rPr>
            <a:t>telah</a:t>
          </a:r>
          <a:r>
            <a:rPr lang="en-US" sz="2400" kern="1200" dirty="0" smtClean="0">
              <a:solidFill>
                <a:srgbClr val="002060"/>
              </a:solidFill>
              <a:latin typeface="Bernard MT Condensed" pitchFamily="18" charset="0"/>
            </a:rPr>
            <a:t> </a:t>
          </a:r>
          <a:r>
            <a:rPr lang="en-US" sz="2400" kern="1200" dirty="0" err="1" smtClean="0">
              <a:solidFill>
                <a:srgbClr val="002060"/>
              </a:solidFill>
              <a:latin typeface="Bernard MT Condensed" pitchFamily="18" charset="0"/>
            </a:rPr>
            <a:t>membenarkan</a:t>
          </a:r>
          <a:r>
            <a:rPr lang="en-US" sz="2400" kern="1200" dirty="0" smtClean="0">
              <a:solidFill>
                <a:srgbClr val="002060"/>
              </a:solidFill>
              <a:latin typeface="Bernard MT Condensed" pitchFamily="18" charset="0"/>
            </a:rPr>
            <a:t> </a:t>
          </a:r>
          <a:r>
            <a:rPr lang="en-US" sz="2400" kern="1200" dirty="0" err="1" smtClean="0">
              <a:solidFill>
                <a:srgbClr val="002060"/>
              </a:solidFill>
              <a:latin typeface="Bernard MT Condensed" pitchFamily="18" charset="0"/>
            </a:rPr>
            <a:t>hanya</a:t>
          </a:r>
          <a:r>
            <a:rPr lang="en-US" sz="2400" kern="1200" dirty="0" smtClean="0">
              <a:solidFill>
                <a:srgbClr val="002060"/>
              </a:solidFill>
              <a:latin typeface="Bernard MT Condensed" pitchFamily="18" charset="0"/>
            </a:rPr>
            <a:t> Islam </a:t>
          </a:r>
          <a:r>
            <a:rPr lang="en-US" sz="2400" kern="1200" dirty="0" err="1" smtClean="0">
              <a:solidFill>
                <a:srgbClr val="002060"/>
              </a:solidFill>
              <a:latin typeface="Bernard MT Condensed" pitchFamily="18" charset="0"/>
            </a:rPr>
            <a:t>sahaja</a:t>
          </a:r>
          <a:r>
            <a:rPr lang="en-US" sz="2400" kern="1200" dirty="0" smtClean="0">
              <a:solidFill>
                <a:srgbClr val="002060"/>
              </a:solidFill>
              <a:latin typeface="Bernard MT Condensed" pitchFamily="18" charset="0"/>
            </a:rPr>
            <a:t> yang </a:t>
          </a:r>
          <a:r>
            <a:rPr lang="en-US" sz="2400" kern="1200" dirty="0" err="1" smtClean="0">
              <a:solidFill>
                <a:srgbClr val="002060"/>
              </a:solidFill>
              <a:latin typeface="Bernard MT Condensed" pitchFamily="18" charset="0"/>
            </a:rPr>
            <a:t>berjaya</a:t>
          </a:r>
          <a:r>
            <a:rPr lang="en-US" sz="2400" kern="1200" dirty="0" smtClean="0">
              <a:solidFill>
                <a:srgbClr val="002060"/>
              </a:solidFill>
              <a:latin typeface="Bernard MT Condensed" pitchFamily="18" charset="0"/>
            </a:rPr>
            <a:t> </a:t>
          </a:r>
          <a:r>
            <a:rPr lang="en-US" sz="2400" kern="1200" dirty="0" err="1" smtClean="0">
              <a:solidFill>
                <a:srgbClr val="002060"/>
              </a:solidFill>
              <a:latin typeface="Bernard MT Condensed" pitchFamily="18" charset="0"/>
            </a:rPr>
            <a:t>mewujudkan</a:t>
          </a:r>
          <a:r>
            <a:rPr lang="en-US" sz="2400" kern="1200" dirty="0" smtClean="0">
              <a:solidFill>
                <a:srgbClr val="002060"/>
              </a:solidFill>
              <a:latin typeface="Bernard MT Condensed" pitchFamily="18" charset="0"/>
            </a:rPr>
            <a:t> </a:t>
          </a:r>
          <a:r>
            <a:rPr lang="en-US" sz="2400" kern="1200" dirty="0" err="1" smtClean="0">
              <a:solidFill>
                <a:srgbClr val="002060"/>
              </a:solidFill>
              <a:latin typeface="Bernard MT Condensed" pitchFamily="18" charset="0"/>
            </a:rPr>
            <a:t>keadilan</a:t>
          </a:r>
          <a:r>
            <a:rPr lang="en-US" sz="2400" kern="1200" dirty="0" smtClean="0">
              <a:solidFill>
                <a:srgbClr val="002060"/>
              </a:solidFill>
              <a:latin typeface="Bernard MT Condensed" pitchFamily="18" charset="0"/>
            </a:rPr>
            <a:t> </a:t>
          </a:r>
          <a:r>
            <a:rPr lang="en-US" sz="2400" kern="1200" dirty="0" err="1" smtClean="0">
              <a:solidFill>
                <a:srgbClr val="002060"/>
              </a:solidFill>
              <a:latin typeface="Bernard MT Condensed" pitchFamily="18" charset="0"/>
            </a:rPr>
            <a:t>kepada</a:t>
          </a:r>
          <a:r>
            <a:rPr lang="en-US" sz="2400" kern="1200" dirty="0" smtClean="0">
              <a:solidFill>
                <a:srgbClr val="002060"/>
              </a:solidFill>
              <a:latin typeface="Bernard MT Condensed" pitchFamily="18" charset="0"/>
            </a:rPr>
            <a:t> </a:t>
          </a:r>
          <a:r>
            <a:rPr lang="en-US" sz="2400" kern="1200" dirty="0" err="1" smtClean="0">
              <a:solidFill>
                <a:srgbClr val="002060"/>
              </a:solidFill>
              <a:latin typeface="Bernard MT Condensed" pitchFamily="18" charset="0"/>
            </a:rPr>
            <a:t>masyarakat</a:t>
          </a:r>
          <a:r>
            <a:rPr lang="en-US" sz="2400" kern="1200" dirty="0" smtClean="0">
              <a:solidFill>
                <a:srgbClr val="002060"/>
              </a:solidFill>
              <a:latin typeface="Bernard MT Condensed" pitchFamily="18" charset="0"/>
            </a:rPr>
            <a:t> </a:t>
          </a:r>
          <a:r>
            <a:rPr lang="en-US" sz="2400" kern="1200" dirty="0" err="1" smtClean="0">
              <a:solidFill>
                <a:srgbClr val="002060"/>
              </a:solidFill>
              <a:latin typeface="Bernard MT Condensed" pitchFamily="18" charset="0"/>
            </a:rPr>
            <a:t>majmuk</a:t>
          </a:r>
          <a:r>
            <a:rPr lang="en-US" sz="2400" kern="1200" dirty="0" smtClean="0">
              <a:solidFill>
                <a:srgbClr val="002060"/>
              </a:solidFill>
              <a:latin typeface="Bernard MT Condensed" pitchFamily="18" charset="0"/>
            </a:rPr>
            <a:t> </a:t>
          </a:r>
          <a:r>
            <a:rPr lang="en-US" sz="2400" kern="1200" dirty="0" err="1" smtClean="0">
              <a:solidFill>
                <a:srgbClr val="002060"/>
              </a:solidFill>
              <a:latin typeface="Bernard MT Condensed" pitchFamily="18" charset="0"/>
            </a:rPr>
            <a:t>dengan</a:t>
          </a:r>
          <a:r>
            <a:rPr lang="en-US" sz="2400" kern="1200" dirty="0" smtClean="0">
              <a:solidFill>
                <a:srgbClr val="002060"/>
              </a:solidFill>
              <a:latin typeface="Bernard MT Condensed" pitchFamily="18" charset="0"/>
            </a:rPr>
            <a:t> </a:t>
          </a:r>
          <a:r>
            <a:rPr lang="en-US" sz="2400" kern="1200" dirty="0" err="1" smtClean="0">
              <a:solidFill>
                <a:srgbClr val="002060"/>
              </a:solidFill>
              <a:latin typeface="Bernard MT Condensed" pitchFamily="18" charset="0"/>
            </a:rPr>
            <a:t>membenarkan</a:t>
          </a:r>
          <a:r>
            <a:rPr lang="en-US" sz="2400" kern="1200" dirty="0" smtClean="0">
              <a:solidFill>
                <a:srgbClr val="002060"/>
              </a:solidFill>
              <a:latin typeface="Bernard MT Condensed" pitchFamily="18" charset="0"/>
            </a:rPr>
            <a:t> </a:t>
          </a:r>
          <a:r>
            <a:rPr lang="en-US" sz="2400" kern="1200" dirty="0" err="1" smtClean="0">
              <a:solidFill>
                <a:srgbClr val="002060"/>
              </a:solidFill>
              <a:latin typeface="Bernard MT Condensed" pitchFamily="18" charset="0"/>
            </a:rPr>
            <a:t>penganut</a:t>
          </a:r>
          <a:r>
            <a:rPr lang="en-US" sz="2400" kern="1200" dirty="0" smtClean="0">
              <a:solidFill>
                <a:srgbClr val="002060"/>
              </a:solidFill>
              <a:latin typeface="Bernard MT Condensed" pitchFamily="18" charset="0"/>
            </a:rPr>
            <a:t> </a:t>
          </a:r>
          <a:r>
            <a:rPr lang="en-US" sz="2400" kern="1200" dirty="0" err="1" smtClean="0">
              <a:solidFill>
                <a:srgbClr val="002060"/>
              </a:solidFill>
              <a:latin typeface="Bernard MT Condensed" pitchFamily="18" charset="0"/>
            </a:rPr>
            <a:t>Kristian</a:t>
          </a:r>
          <a:r>
            <a:rPr lang="en-US" sz="2400" kern="1200" dirty="0" smtClean="0">
              <a:solidFill>
                <a:srgbClr val="002060"/>
              </a:solidFill>
              <a:latin typeface="Bernard MT Condensed" pitchFamily="18" charset="0"/>
            </a:rPr>
            <a:t> </a:t>
          </a:r>
          <a:r>
            <a:rPr lang="en-US" sz="2400" kern="1200" dirty="0" err="1" smtClean="0">
              <a:solidFill>
                <a:srgbClr val="002060"/>
              </a:solidFill>
              <a:latin typeface="Bernard MT Condensed" pitchFamily="18" charset="0"/>
            </a:rPr>
            <a:t>dan</a:t>
          </a:r>
          <a:r>
            <a:rPr lang="en-US" sz="2400" kern="1200" dirty="0" smtClean="0">
              <a:solidFill>
                <a:srgbClr val="002060"/>
              </a:solidFill>
              <a:latin typeface="Bernard MT Condensed" pitchFamily="18" charset="0"/>
            </a:rPr>
            <a:t> </a:t>
          </a:r>
          <a:r>
            <a:rPr lang="en-US" sz="2400" kern="1200" dirty="0" err="1" smtClean="0">
              <a:solidFill>
                <a:srgbClr val="002060"/>
              </a:solidFill>
              <a:latin typeface="Bernard MT Condensed" pitchFamily="18" charset="0"/>
            </a:rPr>
            <a:t>Yahudi</a:t>
          </a:r>
          <a:r>
            <a:rPr lang="en-US" sz="2400" kern="1200" dirty="0" smtClean="0">
              <a:solidFill>
                <a:srgbClr val="002060"/>
              </a:solidFill>
              <a:latin typeface="Bernard MT Condensed" pitchFamily="18" charset="0"/>
            </a:rPr>
            <a:t> </a:t>
          </a:r>
          <a:r>
            <a:rPr lang="en-US" sz="2400" kern="1200" dirty="0" err="1" smtClean="0">
              <a:solidFill>
                <a:srgbClr val="002060"/>
              </a:solidFill>
              <a:latin typeface="Bernard MT Condensed" pitchFamily="18" charset="0"/>
            </a:rPr>
            <a:t>untuk</a:t>
          </a:r>
          <a:r>
            <a:rPr lang="en-US" sz="2400" kern="1200" dirty="0" smtClean="0">
              <a:solidFill>
                <a:srgbClr val="002060"/>
              </a:solidFill>
              <a:latin typeface="Bernard MT Condensed" pitchFamily="18" charset="0"/>
            </a:rPr>
            <a:t> </a:t>
          </a:r>
          <a:r>
            <a:rPr lang="en-US" sz="2400" kern="1200" dirty="0" err="1" smtClean="0">
              <a:solidFill>
                <a:srgbClr val="002060"/>
              </a:solidFill>
              <a:latin typeface="Bernard MT Condensed" pitchFamily="18" charset="0"/>
            </a:rPr>
            <a:t>beribadat</a:t>
          </a:r>
          <a:r>
            <a:rPr lang="en-US" sz="2400" kern="1200" dirty="0" smtClean="0">
              <a:solidFill>
                <a:srgbClr val="002060"/>
              </a:solidFill>
              <a:latin typeface="Bernard MT Condensed" pitchFamily="18" charset="0"/>
            </a:rPr>
            <a:t> </a:t>
          </a:r>
          <a:r>
            <a:rPr lang="en-US" sz="2400" kern="1200" dirty="0" err="1" smtClean="0">
              <a:solidFill>
                <a:srgbClr val="002060"/>
              </a:solidFill>
              <a:latin typeface="Bernard MT Condensed" pitchFamily="18" charset="0"/>
            </a:rPr>
            <a:t>dengan</a:t>
          </a:r>
          <a:r>
            <a:rPr lang="en-US" sz="2400" kern="1200" dirty="0" smtClean="0">
              <a:solidFill>
                <a:srgbClr val="002060"/>
              </a:solidFill>
              <a:latin typeface="Bernard MT Condensed" pitchFamily="18" charset="0"/>
            </a:rPr>
            <a:t> </a:t>
          </a:r>
          <a:r>
            <a:rPr lang="en-US" sz="2400" kern="1200" dirty="0" err="1" smtClean="0">
              <a:solidFill>
                <a:srgbClr val="002060"/>
              </a:solidFill>
              <a:latin typeface="Bernard MT Condensed" pitchFamily="18" charset="0"/>
            </a:rPr>
            <a:t>bebas</a:t>
          </a:r>
          <a:r>
            <a:rPr lang="en-US" sz="2400" kern="1200" dirty="0" smtClean="0">
              <a:solidFill>
                <a:srgbClr val="002060"/>
              </a:solidFill>
              <a:latin typeface="Bernard MT Condensed" pitchFamily="18" charset="0"/>
            </a:rPr>
            <a:t> </a:t>
          </a:r>
          <a:r>
            <a:rPr lang="en-US" sz="2400" kern="1200" dirty="0" err="1" smtClean="0">
              <a:solidFill>
                <a:srgbClr val="002060"/>
              </a:solidFill>
              <a:latin typeface="Bernard MT Condensed" pitchFamily="18" charset="0"/>
            </a:rPr>
            <a:t>dan</a:t>
          </a:r>
          <a:r>
            <a:rPr lang="en-US" sz="2400" kern="1200" dirty="0" smtClean="0">
              <a:solidFill>
                <a:srgbClr val="002060"/>
              </a:solidFill>
              <a:latin typeface="Bernard MT Condensed" pitchFamily="18" charset="0"/>
            </a:rPr>
            <a:t> </a:t>
          </a:r>
          <a:r>
            <a:rPr lang="en-US" sz="2400" kern="1200" dirty="0" err="1" smtClean="0">
              <a:solidFill>
                <a:srgbClr val="002060"/>
              </a:solidFill>
              <a:latin typeface="Bernard MT Condensed" pitchFamily="18" charset="0"/>
            </a:rPr>
            <a:t>aman</a:t>
          </a:r>
          <a:r>
            <a:rPr lang="en-US" sz="2400" kern="1200" dirty="0" smtClean="0">
              <a:solidFill>
                <a:srgbClr val="002060"/>
              </a:solidFill>
              <a:latin typeface="Bernard MT Condensed" pitchFamily="18" charset="0"/>
            </a:rPr>
            <a:t>. </a:t>
          </a:r>
          <a:endParaRPr lang="en-US" sz="2400" kern="1200" dirty="0">
            <a:solidFill>
              <a:srgbClr val="002060"/>
            </a:solidFill>
            <a:latin typeface="Bernard MT Condensed" pitchFamily="18" charset="0"/>
          </a:endParaRPr>
        </a:p>
      </dsp:txBody>
      <dsp:txXfrm rot="5400000">
        <a:off x="3891" y="1051559"/>
        <a:ext cx="3741985" cy="3154680"/>
      </dsp:txXfrm>
    </dsp:sp>
    <dsp:sp modelId="{64233C19-800F-4053-9E8D-BA928FD425E4}">
      <dsp:nvSpPr>
        <dsp:cNvPr id="0" name=""/>
        <dsp:cNvSpPr/>
      </dsp:nvSpPr>
      <dsp:spPr>
        <a:xfrm rot="16200000">
          <a:off x="3268617" y="757907"/>
          <a:ext cx="5257800" cy="3741985"/>
        </a:xfrm>
        <a:prstGeom prst="flowChartManualOperation">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859" bIns="0" numCol="1" spcCol="1270" anchor="ctr" anchorCtr="0">
          <a:noAutofit/>
        </a:bodyPr>
        <a:lstStyle/>
        <a:p>
          <a:pPr lvl="0" algn="ctr" defTabSz="1066800" rtl="0">
            <a:lnSpc>
              <a:spcPct val="90000"/>
            </a:lnSpc>
            <a:spcBef>
              <a:spcPct val="0"/>
            </a:spcBef>
            <a:spcAft>
              <a:spcPct val="35000"/>
            </a:spcAft>
          </a:pPr>
          <a:r>
            <a:rPr lang="en-US" sz="2400" kern="1200" smtClean="0">
              <a:solidFill>
                <a:srgbClr val="002060"/>
              </a:solidFill>
              <a:latin typeface="Bernard MT Condensed" pitchFamily="18" charset="0"/>
            </a:rPr>
            <a:t>Tiada harapan keamanan daripada Amerika dan Zionis yang bergelar ketua pengganas dunia dan pembunuh utama nyawa umat Islam.</a:t>
          </a:r>
          <a:endParaRPr lang="en-US" sz="2400" kern="1200">
            <a:solidFill>
              <a:srgbClr val="002060"/>
            </a:solidFill>
            <a:latin typeface="Bernard MT Condensed" pitchFamily="18" charset="0"/>
          </a:endParaRPr>
        </a:p>
      </dsp:txBody>
      <dsp:txXfrm rot="5400000">
        <a:off x="4026525" y="1051559"/>
        <a:ext cx="3741985" cy="315468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A76265-DC5C-49C3-9EB3-9471F5BC64B9}">
      <dsp:nvSpPr>
        <dsp:cNvPr id="0" name=""/>
        <dsp:cNvSpPr/>
      </dsp:nvSpPr>
      <dsp:spPr>
        <a:xfrm>
          <a:off x="0" y="4416702"/>
          <a:ext cx="8534400" cy="144966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kern="1200" smtClean="0">
              <a:solidFill>
                <a:schemeClr val="tx1"/>
              </a:solidFill>
              <a:latin typeface="Bernard MT Condensed" pitchFamily="18" charset="0"/>
            </a:rPr>
            <a:t>mereka masih lagi mempertahankan negara haram itu dengan segala pendekatan menipu dan helah.</a:t>
          </a:r>
          <a:endParaRPr lang="en-US" sz="2400" kern="1200">
            <a:solidFill>
              <a:schemeClr val="tx1"/>
            </a:solidFill>
            <a:latin typeface="Bernard MT Condensed" pitchFamily="18" charset="0"/>
          </a:endParaRPr>
        </a:p>
      </dsp:txBody>
      <dsp:txXfrm>
        <a:off x="0" y="4416702"/>
        <a:ext cx="8534400" cy="1449660"/>
      </dsp:txXfrm>
    </dsp:sp>
    <dsp:sp modelId="{7AE3DD77-082D-4B5F-928D-90ED37E930E9}">
      <dsp:nvSpPr>
        <dsp:cNvPr id="0" name=""/>
        <dsp:cNvSpPr/>
      </dsp:nvSpPr>
      <dsp:spPr>
        <a:xfrm rot="10800000">
          <a:off x="0" y="2208869"/>
          <a:ext cx="8534400" cy="2229577"/>
        </a:xfrm>
        <a:prstGeom prst="upArrowCallou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kern="1200" smtClean="0">
              <a:solidFill>
                <a:srgbClr val="0000FF"/>
              </a:solidFill>
              <a:latin typeface="Bernard MT Condensed" pitchFamily="18" charset="0"/>
            </a:rPr>
            <a:t>Malangnya ada kalangan Negara Arab dan Negara Islam ikut masuk ke dalam bakul yang akan memusnahkan mereka dengan terus membina perisytiharan haram yang telah genap 100 tahun usianya, </a:t>
          </a:r>
          <a:endParaRPr lang="en-US" sz="2400" kern="1200">
            <a:solidFill>
              <a:srgbClr val="0000FF"/>
            </a:solidFill>
            <a:latin typeface="Bernard MT Condensed" pitchFamily="18" charset="0"/>
          </a:endParaRPr>
        </a:p>
      </dsp:txBody>
      <dsp:txXfrm rot="10800000">
        <a:off x="0" y="2208869"/>
        <a:ext cx="8534400" cy="1448712"/>
      </dsp:txXfrm>
    </dsp:sp>
    <dsp:sp modelId="{DB6ACF15-D87B-4F1A-AC53-2956314EDECF}">
      <dsp:nvSpPr>
        <dsp:cNvPr id="0" name=""/>
        <dsp:cNvSpPr/>
      </dsp:nvSpPr>
      <dsp:spPr>
        <a:xfrm rot="10800000">
          <a:off x="0" y="1037"/>
          <a:ext cx="8534400" cy="2229577"/>
        </a:xfrm>
        <a:prstGeom prst="upArrowCallou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kern="1200" dirty="0" err="1" smtClean="0">
              <a:solidFill>
                <a:schemeClr val="tx1"/>
              </a:solidFill>
              <a:latin typeface="Bernard MT Condensed" pitchFamily="18" charset="0"/>
            </a:rPr>
            <a:t>Percayalah</a:t>
          </a:r>
          <a:r>
            <a:rPr lang="en-US" sz="2400" kern="1200" dirty="0" smtClean="0">
              <a:solidFill>
                <a:schemeClr val="tx1"/>
              </a:solidFill>
              <a:latin typeface="Bernard MT Condensed" pitchFamily="18" charset="0"/>
            </a:rPr>
            <a:t> </a:t>
          </a:r>
          <a:r>
            <a:rPr lang="en-US" sz="2400" kern="1200" dirty="0" err="1" smtClean="0">
              <a:solidFill>
                <a:schemeClr val="tx1"/>
              </a:solidFill>
              <a:latin typeface="Bernard MT Condensed" pitchFamily="18" charset="0"/>
            </a:rPr>
            <a:t>bahawa</a:t>
          </a:r>
          <a:r>
            <a:rPr lang="en-US" sz="2400" kern="1200" dirty="0" smtClean="0">
              <a:solidFill>
                <a:schemeClr val="tx1"/>
              </a:solidFill>
              <a:latin typeface="Bernard MT Condensed" pitchFamily="18" charset="0"/>
            </a:rPr>
            <a:t> </a:t>
          </a:r>
          <a:r>
            <a:rPr lang="en-US" sz="2400" kern="1200" dirty="0" err="1" smtClean="0">
              <a:solidFill>
                <a:schemeClr val="tx1"/>
              </a:solidFill>
              <a:latin typeface="Bernard MT Condensed" pitchFamily="18" charset="0"/>
            </a:rPr>
            <a:t>semua</a:t>
          </a:r>
          <a:r>
            <a:rPr lang="en-US" sz="2400" kern="1200" dirty="0" smtClean="0">
              <a:solidFill>
                <a:schemeClr val="tx1"/>
              </a:solidFill>
              <a:latin typeface="Bernard MT Condensed" pitchFamily="18" charset="0"/>
            </a:rPr>
            <a:t> yang </a:t>
          </a:r>
          <a:r>
            <a:rPr lang="en-US" sz="2400" kern="1200" dirty="0" err="1" smtClean="0">
              <a:solidFill>
                <a:schemeClr val="tx1"/>
              </a:solidFill>
              <a:latin typeface="Bernard MT Condensed" pitchFamily="18" charset="0"/>
            </a:rPr>
            <a:t>bersekongkol</a:t>
          </a:r>
          <a:r>
            <a:rPr lang="en-US" sz="2400" kern="1200" dirty="0" smtClean="0">
              <a:solidFill>
                <a:schemeClr val="tx1"/>
              </a:solidFill>
              <a:latin typeface="Bernard MT Condensed" pitchFamily="18" charset="0"/>
            </a:rPr>
            <a:t> </a:t>
          </a:r>
          <a:r>
            <a:rPr lang="en-US" sz="2400" kern="1200" dirty="0" err="1" smtClean="0">
              <a:solidFill>
                <a:schemeClr val="tx1"/>
              </a:solidFill>
              <a:latin typeface="Bernard MT Condensed" pitchFamily="18" charset="0"/>
            </a:rPr>
            <a:t>dengan</a:t>
          </a:r>
          <a:r>
            <a:rPr lang="en-US" sz="2400" kern="1200" dirty="0" smtClean="0">
              <a:solidFill>
                <a:schemeClr val="tx1"/>
              </a:solidFill>
              <a:latin typeface="Bernard MT Condensed" pitchFamily="18" charset="0"/>
            </a:rPr>
            <a:t> </a:t>
          </a:r>
          <a:r>
            <a:rPr lang="en-US" sz="2400" kern="1200" dirty="0" err="1" smtClean="0">
              <a:solidFill>
                <a:schemeClr val="tx1"/>
              </a:solidFill>
              <a:latin typeface="Bernard MT Condensed" pitchFamily="18" charset="0"/>
            </a:rPr>
            <a:t>Zionis</a:t>
          </a:r>
          <a:r>
            <a:rPr lang="en-US" sz="2400" kern="1200" dirty="0" smtClean="0">
              <a:solidFill>
                <a:schemeClr val="tx1"/>
              </a:solidFill>
              <a:latin typeface="Bernard MT Condensed" pitchFamily="18" charset="0"/>
            </a:rPr>
            <a:t> yang </a:t>
          </a:r>
          <a:r>
            <a:rPr lang="en-US" sz="2400" kern="1200" dirty="0" err="1" smtClean="0">
              <a:solidFill>
                <a:schemeClr val="tx1"/>
              </a:solidFill>
              <a:latin typeface="Bernard MT Condensed" pitchFamily="18" charset="0"/>
            </a:rPr>
            <a:t>merosakkan</a:t>
          </a:r>
          <a:r>
            <a:rPr lang="en-US" sz="2400" kern="1200" dirty="0" smtClean="0">
              <a:solidFill>
                <a:schemeClr val="tx1"/>
              </a:solidFill>
              <a:latin typeface="Bernard MT Condensed" pitchFamily="18" charset="0"/>
            </a:rPr>
            <a:t> </a:t>
          </a:r>
          <a:r>
            <a:rPr lang="en-US" sz="2400" kern="1200" dirty="0" err="1" smtClean="0">
              <a:solidFill>
                <a:schemeClr val="tx1"/>
              </a:solidFill>
              <a:latin typeface="Bernard MT Condensed" pitchFamily="18" charset="0"/>
            </a:rPr>
            <a:t>itu</a:t>
          </a:r>
          <a:r>
            <a:rPr lang="en-US" sz="2400" kern="1200" dirty="0" smtClean="0">
              <a:solidFill>
                <a:schemeClr val="tx1"/>
              </a:solidFill>
              <a:latin typeface="Bernard MT Condensed" pitchFamily="18" charset="0"/>
            </a:rPr>
            <a:t> </a:t>
          </a:r>
          <a:r>
            <a:rPr lang="en-US" sz="2400" kern="1200" dirty="0" err="1" smtClean="0">
              <a:solidFill>
                <a:schemeClr val="tx1"/>
              </a:solidFill>
              <a:latin typeface="Bernard MT Condensed" pitchFamily="18" charset="0"/>
            </a:rPr>
            <a:t>akan</a:t>
          </a:r>
          <a:r>
            <a:rPr lang="en-US" sz="2400" kern="1200" dirty="0" smtClean="0">
              <a:solidFill>
                <a:schemeClr val="tx1"/>
              </a:solidFill>
              <a:latin typeface="Bernard MT Condensed" pitchFamily="18" charset="0"/>
            </a:rPr>
            <a:t> </a:t>
          </a:r>
          <a:r>
            <a:rPr lang="en-US" sz="2400" kern="1200" dirty="0" err="1" smtClean="0">
              <a:solidFill>
                <a:schemeClr val="tx1"/>
              </a:solidFill>
              <a:latin typeface="Bernard MT Condensed" pitchFamily="18" charset="0"/>
            </a:rPr>
            <a:t>binasa</a:t>
          </a:r>
          <a:r>
            <a:rPr lang="en-US" sz="2400" kern="1200" dirty="0" smtClean="0">
              <a:solidFill>
                <a:schemeClr val="tx1"/>
              </a:solidFill>
              <a:latin typeface="Bernard MT Condensed" pitchFamily="18" charset="0"/>
            </a:rPr>
            <a:t>. </a:t>
          </a:r>
          <a:endParaRPr lang="en-US" sz="2400" kern="1200" dirty="0">
            <a:solidFill>
              <a:schemeClr val="tx1"/>
            </a:solidFill>
            <a:latin typeface="Bernard MT Condensed" pitchFamily="18" charset="0"/>
          </a:endParaRPr>
        </a:p>
      </dsp:txBody>
      <dsp:txXfrm rot="10800000">
        <a:off x="0" y="1037"/>
        <a:ext cx="8534400" cy="144871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F682B7-E0FE-487F-86DE-20C53BC593DC}">
      <dsp:nvSpPr>
        <dsp:cNvPr id="0" name=""/>
        <dsp:cNvSpPr/>
      </dsp:nvSpPr>
      <dsp:spPr>
        <a:xfrm>
          <a:off x="0" y="788"/>
          <a:ext cx="9143999" cy="65003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smtClean="0">
              <a:solidFill>
                <a:schemeClr val="tx1"/>
              </a:solidFill>
              <a:latin typeface="Bernard MT Condensed" pitchFamily="18" charset="0"/>
            </a:rPr>
            <a:t>sentiasa memberi sokongan padu terhadap usaha-usaha pelbagai pihak, dalam apa jua cara bagi memastikan Baitul Maqdis tetap dimiliki oleh umat Islam. </a:t>
          </a:r>
          <a:endParaRPr lang="en-US" sz="2000" kern="1200">
            <a:solidFill>
              <a:schemeClr val="tx1"/>
            </a:solidFill>
            <a:latin typeface="Bernard MT Condensed" pitchFamily="18" charset="0"/>
          </a:endParaRPr>
        </a:p>
      </dsp:txBody>
      <dsp:txXfrm>
        <a:off x="31732" y="32520"/>
        <a:ext cx="9080535" cy="586571"/>
      </dsp:txXfrm>
    </dsp:sp>
    <dsp:sp modelId="{A6E4B338-CA40-4BE5-90D2-1DBCC8C755BB}">
      <dsp:nvSpPr>
        <dsp:cNvPr id="0" name=""/>
        <dsp:cNvSpPr/>
      </dsp:nvSpPr>
      <dsp:spPr>
        <a:xfrm>
          <a:off x="0" y="662946"/>
          <a:ext cx="9143999" cy="650035"/>
        </a:xfrm>
        <a:prstGeom prst="roundRect">
          <a:avLst/>
        </a:prstGeom>
        <a:solidFill>
          <a:schemeClr val="accent4">
            <a:hueOff val="-892954"/>
            <a:satOff val="5380"/>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smtClean="0">
              <a:solidFill>
                <a:srgbClr val="0000FF"/>
              </a:solidFill>
              <a:latin typeface="Bernard MT Condensed" pitchFamily="18" charset="0"/>
            </a:rPr>
            <a:t>bersatu atas nama Islam bagi mempertahankan kesucian agama ini. </a:t>
          </a:r>
          <a:endParaRPr lang="en-US" sz="2000" kern="1200">
            <a:solidFill>
              <a:srgbClr val="0000FF"/>
            </a:solidFill>
            <a:latin typeface="Bernard MT Condensed" pitchFamily="18" charset="0"/>
          </a:endParaRPr>
        </a:p>
      </dsp:txBody>
      <dsp:txXfrm>
        <a:off x="31732" y="694678"/>
        <a:ext cx="9080535" cy="586571"/>
      </dsp:txXfrm>
    </dsp:sp>
    <dsp:sp modelId="{88003515-C857-4CEB-A439-145E5A4AE2C1}">
      <dsp:nvSpPr>
        <dsp:cNvPr id="0" name=""/>
        <dsp:cNvSpPr/>
      </dsp:nvSpPr>
      <dsp:spPr>
        <a:xfrm>
          <a:off x="0" y="1325103"/>
          <a:ext cx="9143999" cy="650035"/>
        </a:xfrm>
        <a:prstGeom prst="roundRect">
          <a:avLst/>
        </a:prstGeom>
        <a:solidFill>
          <a:schemeClr val="accent4">
            <a:hueOff val="-1785908"/>
            <a:satOff val="10760"/>
            <a:lumOff val="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smtClean="0">
              <a:solidFill>
                <a:schemeClr val="tx1"/>
              </a:solidFill>
              <a:latin typeface="Bernard MT Condensed" pitchFamily="18" charset="0"/>
            </a:rPr>
            <a:t>Tinggalkan pertelingkahan dan perbezaan yang telah menjadi duri dan api yang telah membakar kesepaduan selama ini. </a:t>
          </a:r>
          <a:endParaRPr lang="en-US" sz="2000" kern="1200">
            <a:solidFill>
              <a:schemeClr val="tx1"/>
            </a:solidFill>
            <a:latin typeface="Bernard MT Condensed" pitchFamily="18" charset="0"/>
          </a:endParaRPr>
        </a:p>
      </dsp:txBody>
      <dsp:txXfrm>
        <a:off x="31732" y="1356835"/>
        <a:ext cx="9080535" cy="586571"/>
      </dsp:txXfrm>
    </dsp:sp>
    <dsp:sp modelId="{489DEC1D-B058-4C34-9F02-3698C8790DA8}">
      <dsp:nvSpPr>
        <dsp:cNvPr id="0" name=""/>
        <dsp:cNvSpPr/>
      </dsp:nvSpPr>
      <dsp:spPr>
        <a:xfrm>
          <a:off x="0" y="1987260"/>
          <a:ext cx="9143999" cy="650035"/>
        </a:xfrm>
        <a:prstGeom prst="roundRect">
          <a:avLst/>
        </a:prstGeom>
        <a:solidFill>
          <a:schemeClr val="accent4">
            <a:hueOff val="-2678862"/>
            <a:satOff val="16139"/>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err="1" smtClean="0">
              <a:solidFill>
                <a:srgbClr val="0000FF"/>
              </a:solidFill>
              <a:latin typeface="Bernard MT Condensed" pitchFamily="18" charset="0"/>
            </a:rPr>
            <a:t>umat</a:t>
          </a:r>
          <a:r>
            <a:rPr lang="en-US" sz="2000" kern="1200" dirty="0" smtClean="0">
              <a:solidFill>
                <a:srgbClr val="0000FF"/>
              </a:solidFill>
              <a:latin typeface="Bernard MT Condensed" pitchFamily="18" charset="0"/>
            </a:rPr>
            <a:t> Islam yang </a:t>
          </a:r>
          <a:r>
            <a:rPr lang="en-US" sz="2000" kern="1200" dirty="0" err="1" smtClean="0">
              <a:solidFill>
                <a:srgbClr val="0000FF"/>
              </a:solidFill>
              <a:latin typeface="Bernard MT Condensed" pitchFamily="18" charset="0"/>
            </a:rPr>
            <a:t>beriman</a:t>
          </a:r>
          <a:r>
            <a:rPr lang="en-US" sz="2000" kern="1200" dirty="0" smtClean="0">
              <a:solidFill>
                <a:srgbClr val="0000FF"/>
              </a:solidFill>
              <a:latin typeface="Bernard MT Condensed" pitchFamily="18" charset="0"/>
            </a:rPr>
            <a:t>, </a:t>
          </a:r>
          <a:r>
            <a:rPr lang="en-US" sz="2000" kern="1200" dirty="0" err="1" smtClean="0">
              <a:solidFill>
                <a:srgbClr val="0000FF"/>
              </a:solidFill>
              <a:latin typeface="Bernard MT Condensed" pitchFamily="18" charset="0"/>
            </a:rPr>
            <a:t>wajib</a:t>
          </a:r>
          <a:r>
            <a:rPr lang="en-US" sz="2000" kern="1200" dirty="0" smtClean="0">
              <a:solidFill>
                <a:srgbClr val="0000FF"/>
              </a:solidFill>
              <a:latin typeface="Bernard MT Condensed" pitchFamily="18" charset="0"/>
            </a:rPr>
            <a:t> </a:t>
          </a:r>
          <a:r>
            <a:rPr lang="en-US" sz="2000" kern="1200" dirty="0" err="1" smtClean="0">
              <a:solidFill>
                <a:srgbClr val="0000FF"/>
              </a:solidFill>
              <a:latin typeface="Bernard MT Condensed" pitchFamily="18" charset="0"/>
            </a:rPr>
            <a:t>bagi</a:t>
          </a:r>
          <a:r>
            <a:rPr lang="en-US" sz="2000" kern="1200" dirty="0" smtClean="0">
              <a:solidFill>
                <a:srgbClr val="0000FF"/>
              </a:solidFill>
              <a:latin typeface="Bernard MT Condensed" pitchFamily="18" charset="0"/>
            </a:rPr>
            <a:t> </a:t>
          </a:r>
          <a:r>
            <a:rPr lang="en-US" sz="2000" kern="1200" dirty="0" err="1" smtClean="0">
              <a:solidFill>
                <a:srgbClr val="0000FF"/>
              </a:solidFill>
              <a:latin typeface="Bernard MT Condensed" pitchFamily="18" charset="0"/>
            </a:rPr>
            <a:t>kita</a:t>
          </a:r>
          <a:r>
            <a:rPr lang="en-US" sz="2000" kern="1200" dirty="0" smtClean="0">
              <a:solidFill>
                <a:srgbClr val="0000FF"/>
              </a:solidFill>
              <a:latin typeface="Bernard MT Condensed" pitchFamily="18" charset="0"/>
            </a:rPr>
            <a:t> </a:t>
          </a:r>
          <a:r>
            <a:rPr lang="en-US" sz="2000" kern="1200" dirty="0" err="1" smtClean="0">
              <a:solidFill>
                <a:srgbClr val="0000FF"/>
              </a:solidFill>
              <a:latin typeface="Bernard MT Condensed" pitchFamily="18" charset="0"/>
            </a:rPr>
            <a:t>menzahirkan</a:t>
          </a:r>
          <a:r>
            <a:rPr lang="en-US" sz="2000" kern="1200" dirty="0" smtClean="0">
              <a:solidFill>
                <a:srgbClr val="0000FF"/>
              </a:solidFill>
              <a:latin typeface="Bernard MT Condensed" pitchFamily="18" charset="0"/>
            </a:rPr>
            <a:t> </a:t>
          </a:r>
          <a:r>
            <a:rPr lang="en-US" sz="2000" kern="1200" dirty="0" err="1" smtClean="0">
              <a:solidFill>
                <a:srgbClr val="0000FF"/>
              </a:solidFill>
              <a:latin typeface="Bernard MT Condensed" pitchFamily="18" charset="0"/>
            </a:rPr>
            <a:t>sokongan</a:t>
          </a:r>
          <a:r>
            <a:rPr lang="en-US" sz="2000" kern="1200" dirty="0" smtClean="0">
              <a:solidFill>
                <a:srgbClr val="0000FF"/>
              </a:solidFill>
              <a:latin typeface="Bernard MT Condensed" pitchFamily="18" charset="0"/>
            </a:rPr>
            <a:t> </a:t>
          </a:r>
          <a:r>
            <a:rPr lang="en-US" sz="2000" kern="1200" dirty="0" err="1" smtClean="0">
              <a:solidFill>
                <a:srgbClr val="0000FF"/>
              </a:solidFill>
              <a:latin typeface="Bernard MT Condensed" pitchFamily="18" charset="0"/>
            </a:rPr>
            <a:t>terhadap</a:t>
          </a:r>
          <a:r>
            <a:rPr lang="en-US" sz="2000" kern="1200" dirty="0" smtClean="0">
              <a:solidFill>
                <a:srgbClr val="0000FF"/>
              </a:solidFill>
              <a:latin typeface="Bernard MT Condensed" pitchFamily="18" charset="0"/>
            </a:rPr>
            <a:t> </a:t>
          </a:r>
          <a:r>
            <a:rPr lang="en-US" sz="2000" kern="1200" dirty="0" err="1" smtClean="0">
              <a:solidFill>
                <a:srgbClr val="0000FF"/>
              </a:solidFill>
              <a:latin typeface="Bernard MT Condensed" pitchFamily="18" charset="0"/>
            </a:rPr>
            <a:t>rakyat</a:t>
          </a:r>
          <a:r>
            <a:rPr lang="en-US" sz="2000" kern="1200" dirty="0" smtClean="0">
              <a:solidFill>
                <a:srgbClr val="0000FF"/>
              </a:solidFill>
              <a:latin typeface="Bernard MT Condensed" pitchFamily="18" charset="0"/>
            </a:rPr>
            <a:t> </a:t>
          </a:r>
          <a:r>
            <a:rPr lang="en-US" sz="2000" kern="1200" dirty="0" err="1" smtClean="0">
              <a:solidFill>
                <a:srgbClr val="0000FF"/>
              </a:solidFill>
              <a:latin typeface="Bernard MT Condensed" pitchFamily="18" charset="0"/>
            </a:rPr>
            <a:t>Palestin</a:t>
          </a:r>
          <a:r>
            <a:rPr lang="en-US" sz="2000" kern="1200" dirty="0" smtClean="0">
              <a:solidFill>
                <a:srgbClr val="0000FF"/>
              </a:solidFill>
              <a:latin typeface="Bernard MT Condensed" pitchFamily="18" charset="0"/>
            </a:rPr>
            <a:t>. </a:t>
          </a:r>
          <a:endParaRPr lang="en-US" sz="2000" kern="1200" dirty="0">
            <a:solidFill>
              <a:srgbClr val="0000FF"/>
            </a:solidFill>
            <a:latin typeface="Bernard MT Condensed" pitchFamily="18" charset="0"/>
          </a:endParaRPr>
        </a:p>
      </dsp:txBody>
      <dsp:txXfrm>
        <a:off x="31732" y="2018992"/>
        <a:ext cx="9080535" cy="586571"/>
      </dsp:txXfrm>
    </dsp:sp>
    <dsp:sp modelId="{E1693484-9200-431A-AA5E-B5C763A3DE8D}">
      <dsp:nvSpPr>
        <dsp:cNvPr id="0" name=""/>
        <dsp:cNvSpPr/>
      </dsp:nvSpPr>
      <dsp:spPr>
        <a:xfrm>
          <a:off x="0" y="2649418"/>
          <a:ext cx="9143999" cy="650035"/>
        </a:xfrm>
        <a:prstGeom prst="roundRect">
          <a:avLst/>
        </a:prstGeom>
        <a:solidFill>
          <a:schemeClr val="accent4">
            <a:hueOff val="-3571816"/>
            <a:satOff val="21519"/>
            <a:lumOff val="1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smtClean="0">
              <a:solidFill>
                <a:srgbClr val="0000FF"/>
              </a:solidFill>
              <a:latin typeface="Bernard MT Condensed" pitchFamily="18" charset="0"/>
            </a:rPr>
            <a:t>doa kita menjadi senjata terkuat yang mengiringi semangat intifada rakyat Palestin. </a:t>
          </a:r>
          <a:endParaRPr lang="en-US" sz="2000" kern="1200">
            <a:solidFill>
              <a:srgbClr val="0000FF"/>
            </a:solidFill>
            <a:latin typeface="Bernard MT Condensed" pitchFamily="18" charset="0"/>
          </a:endParaRPr>
        </a:p>
      </dsp:txBody>
      <dsp:txXfrm>
        <a:off x="31732" y="2681150"/>
        <a:ext cx="9080535" cy="586571"/>
      </dsp:txXfrm>
    </dsp:sp>
    <dsp:sp modelId="{28AD8284-74DD-42C9-BA26-6DF61032BB15}">
      <dsp:nvSpPr>
        <dsp:cNvPr id="0" name=""/>
        <dsp:cNvSpPr/>
      </dsp:nvSpPr>
      <dsp:spPr>
        <a:xfrm>
          <a:off x="0" y="3311575"/>
          <a:ext cx="9143999" cy="650035"/>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smtClean="0">
              <a:solidFill>
                <a:schemeClr val="tx1"/>
              </a:solidFill>
              <a:latin typeface="Bernard MT Condensed" pitchFamily="18" charset="0"/>
            </a:rPr>
            <a:t>Mereka sangat mengharapkan bantuan dan sokongan daripada seluruh umat Islam di atas dunia ini. </a:t>
          </a:r>
          <a:endParaRPr lang="en-US" sz="2000" kern="1200">
            <a:solidFill>
              <a:schemeClr val="tx1"/>
            </a:solidFill>
            <a:latin typeface="Bernard MT Condensed" pitchFamily="18" charset="0"/>
          </a:endParaRPr>
        </a:p>
      </dsp:txBody>
      <dsp:txXfrm>
        <a:off x="31732" y="3343307"/>
        <a:ext cx="9080535" cy="58657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97AFC-C919-4E19-BB37-498BCF486D12}">
      <dsp:nvSpPr>
        <dsp:cNvPr id="0" name=""/>
        <dsp:cNvSpPr/>
      </dsp:nvSpPr>
      <dsp:spPr>
        <a:xfrm>
          <a:off x="0" y="5250042"/>
          <a:ext cx="8534400" cy="114858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b="1" kern="1200" dirty="0" err="1" smtClean="0">
              <a:solidFill>
                <a:srgbClr val="7030A0"/>
              </a:solidFill>
              <a:latin typeface="Bernard MT Condensed" pitchFamily="18" charset="0"/>
            </a:rPr>
            <a:t>Ketiga</a:t>
          </a:r>
          <a:r>
            <a:rPr lang="en-US" sz="2000" b="1" kern="1200" dirty="0" smtClean="0">
              <a:solidFill>
                <a:srgbClr val="7030A0"/>
              </a:solidFill>
              <a:latin typeface="Bernard MT Condensed" pitchFamily="18" charset="0"/>
            </a:rPr>
            <a:t>:</a:t>
          </a:r>
          <a:r>
            <a:rPr lang="en-US" sz="2000" kern="1200" dirty="0" smtClean="0">
              <a:solidFill>
                <a:srgbClr val="7030A0"/>
              </a:solidFill>
              <a:latin typeface="Bernard MT Condensed" pitchFamily="18" charset="0"/>
            </a:rPr>
            <a:t> </a:t>
          </a:r>
          <a:r>
            <a:rPr lang="en-US" sz="2000" kern="1200" dirty="0" err="1" smtClean="0">
              <a:solidFill>
                <a:srgbClr val="7030A0"/>
              </a:solidFill>
              <a:latin typeface="Bernard MT Condensed" pitchFamily="18" charset="0"/>
            </a:rPr>
            <a:t>Doa</a:t>
          </a:r>
          <a:r>
            <a:rPr lang="en-US" sz="2000" kern="1200" dirty="0" smtClean="0">
              <a:solidFill>
                <a:srgbClr val="7030A0"/>
              </a:solidFill>
              <a:latin typeface="Bernard MT Condensed" pitchFamily="18" charset="0"/>
            </a:rPr>
            <a:t> </a:t>
          </a:r>
          <a:r>
            <a:rPr lang="en-US" sz="2000" kern="1200" dirty="0" err="1" smtClean="0">
              <a:solidFill>
                <a:srgbClr val="7030A0"/>
              </a:solidFill>
              <a:latin typeface="Bernard MT Condensed" pitchFamily="18" charset="0"/>
            </a:rPr>
            <a:t>dari</a:t>
          </a:r>
          <a:r>
            <a:rPr lang="en-US" sz="2000" kern="1200" dirty="0" smtClean="0">
              <a:solidFill>
                <a:srgbClr val="7030A0"/>
              </a:solidFill>
              <a:latin typeface="Bernard MT Condensed" pitchFamily="18" charset="0"/>
            </a:rPr>
            <a:t> </a:t>
          </a:r>
          <a:r>
            <a:rPr lang="en-US" sz="2000" kern="1200" dirty="0" err="1" smtClean="0">
              <a:solidFill>
                <a:srgbClr val="7030A0"/>
              </a:solidFill>
              <a:latin typeface="Bernard MT Condensed" pitchFamily="18" charset="0"/>
            </a:rPr>
            <a:t>setiap</a:t>
          </a:r>
          <a:r>
            <a:rPr lang="en-US" sz="2000" kern="1200" dirty="0" smtClean="0">
              <a:solidFill>
                <a:srgbClr val="7030A0"/>
              </a:solidFill>
              <a:latin typeface="Bernard MT Condensed" pitchFamily="18" charset="0"/>
            </a:rPr>
            <a:t> </a:t>
          </a:r>
          <a:r>
            <a:rPr lang="en-US" sz="2000" kern="1200" dirty="0" err="1" smtClean="0">
              <a:solidFill>
                <a:srgbClr val="7030A0"/>
              </a:solidFill>
              <a:latin typeface="Bernard MT Condensed" pitchFamily="18" charset="0"/>
            </a:rPr>
            <a:t>umat</a:t>
          </a:r>
          <a:r>
            <a:rPr lang="en-US" sz="2000" kern="1200" dirty="0" smtClean="0">
              <a:solidFill>
                <a:srgbClr val="7030A0"/>
              </a:solidFill>
              <a:latin typeface="Bernard MT Condensed" pitchFamily="18" charset="0"/>
            </a:rPr>
            <a:t> Islam di </a:t>
          </a:r>
          <a:r>
            <a:rPr lang="en-US" sz="2000" kern="1200" dirty="0" err="1" smtClean="0">
              <a:solidFill>
                <a:srgbClr val="7030A0"/>
              </a:solidFill>
              <a:latin typeface="Bernard MT Condensed" pitchFamily="18" charset="0"/>
            </a:rPr>
            <a:t>seluruh</a:t>
          </a:r>
          <a:r>
            <a:rPr lang="en-US" sz="2000" kern="1200" dirty="0" smtClean="0">
              <a:solidFill>
                <a:srgbClr val="7030A0"/>
              </a:solidFill>
              <a:latin typeface="Bernard MT Condensed" pitchFamily="18" charset="0"/>
            </a:rPr>
            <a:t> </a:t>
          </a:r>
          <a:r>
            <a:rPr lang="en-US" sz="2000" kern="1200" dirty="0" err="1" smtClean="0">
              <a:solidFill>
                <a:srgbClr val="7030A0"/>
              </a:solidFill>
              <a:latin typeface="Bernard MT Condensed" pitchFamily="18" charset="0"/>
            </a:rPr>
            <a:t>dunia</a:t>
          </a:r>
          <a:r>
            <a:rPr lang="en-US" sz="2000" kern="1200" dirty="0" smtClean="0">
              <a:solidFill>
                <a:srgbClr val="7030A0"/>
              </a:solidFill>
              <a:latin typeface="Bernard MT Condensed" pitchFamily="18" charset="0"/>
            </a:rPr>
            <a:t> </a:t>
          </a:r>
          <a:r>
            <a:rPr lang="en-US" sz="2000" kern="1200" dirty="0" err="1" smtClean="0">
              <a:solidFill>
                <a:srgbClr val="7030A0"/>
              </a:solidFill>
              <a:latin typeface="Bernard MT Condensed" pitchFamily="18" charset="0"/>
            </a:rPr>
            <a:t>merupakan</a:t>
          </a:r>
          <a:r>
            <a:rPr lang="en-US" sz="2000" kern="1200" dirty="0" smtClean="0">
              <a:solidFill>
                <a:srgbClr val="7030A0"/>
              </a:solidFill>
              <a:latin typeface="Bernard MT Condensed" pitchFamily="18" charset="0"/>
            </a:rPr>
            <a:t> </a:t>
          </a:r>
          <a:r>
            <a:rPr lang="en-US" sz="2000" kern="1200" dirty="0" err="1" smtClean="0">
              <a:solidFill>
                <a:srgbClr val="7030A0"/>
              </a:solidFill>
              <a:latin typeface="Bernard MT Condensed" pitchFamily="18" charset="0"/>
            </a:rPr>
            <a:t>senjata</a:t>
          </a:r>
          <a:r>
            <a:rPr lang="en-US" sz="2000" kern="1200" dirty="0" smtClean="0">
              <a:solidFill>
                <a:srgbClr val="7030A0"/>
              </a:solidFill>
              <a:latin typeface="Bernard MT Condensed" pitchFamily="18" charset="0"/>
            </a:rPr>
            <a:t> </a:t>
          </a:r>
          <a:r>
            <a:rPr lang="en-US" sz="2000" kern="1200" dirty="0" err="1" smtClean="0">
              <a:solidFill>
                <a:srgbClr val="7030A0"/>
              </a:solidFill>
              <a:latin typeface="Bernard MT Condensed" pitchFamily="18" charset="0"/>
            </a:rPr>
            <a:t>terpenting</a:t>
          </a:r>
          <a:r>
            <a:rPr lang="en-US" sz="2000" kern="1200" dirty="0" smtClean="0">
              <a:solidFill>
                <a:srgbClr val="7030A0"/>
              </a:solidFill>
              <a:latin typeface="Bernard MT Condensed" pitchFamily="18" charset="0"/>
            </a:rPr>
            <a:t> </a:t>
          </a:r>
          <a:r>
            <a:rPr lang="en-US" sz="2000" kern="1200" dirty="0" err="1" smtClean="0">
              <a:solidFill>
                <a:srgbClr val="7030A0"/>
              </a:solidFill>
              <a:latin typeface="Bernard MT Condensed" pitchFamily="18" charset="0"/>
            </a:rPr>
            <a:t>bagi</a:t>
          </a:r>
          <a:r>
            <a:rPr lang="en-US" sz="2000" kern="1200" dirty="0" smtClean="0">
              <a:solidFill>
                <a:srgbClr val="7030A0"/>
              </a:solidFill>
              <a:latin typeface="Bernard MT Condensed" pitchFamily="18" charset="0"/>
            </a:rPr>
            <a:t> </a:t>
          </a:r>
          <a:r>
            <a:rPr lang="en-US" sz="2000" kern="1200" dirty="0" err="1" smtClean="0">
              <a:solidFill>
                <a:srgbClr val="7030A0"/>
              </a:solidFill>
              <a:latin typeface="Bernard MT Condensed" pitchFamily="18" charset="0"/>
            </a:rPr>
            <a:t>menzahirkan</a:t>
          </a:r>
          <a:r>
            <a:rPr lang="en-US" sz="2000" kern="1200" dirty="0" smtClean="0">
              <a:solidFill>
                <a:srgbClr val="7030A0"/>
              </a:solidFill>
              <a:latin typeface="Bernard MT Condensed" pitchFamily="18" charset="0"/>
            </a:rPr>
            <a:t> </a:t>
          </a:r>
          <a:r>
            <a:rPr lang="en-US" sz="2000" kern="1200" dirty="0" err="1" smtClean="0">
              <a:solidFill>
                <a:srgbClr val="7030A0"/>
              </a:solidFill>
              <a:latin typeface="Bernard MT Condensed" pitchFamily="18" charset="0"/>
            </a:rPr>
            <a:t>iman</a:t>
          </a:r>
          <a:r>
            <a:rPr lang="en-US" sz="2000" kern="1200" dirty="0" smtClean="0">
              <a:solidFill>
                <a:srgbClr val="7030A0"/>
              </a:solidFill>
              <a:latin typeface="Bernard MT Condensed" pitchFamily="18" charset="0"/>
            </a:rPr>
            <a:t> </a:t>
          </a:r>
          <a:r>
            <a:rPr lang="en-US" sz="2000" kern="1200" dirty="0" err="1" smtClean="0">
              <a:solidFill>
                <a:srgbClr val="7030A0"/>
              </a:solidFill>
              <a:latin typeface="Bernard MT Condensed" pitchFamily="18" charset="0"/>
            </a:rPr>
            <a:t>kita</a:t>
          </a:r>
          <a:r>
            <a:rPr lang="en-US" sz="2000" kern="1200" dirty="0" smtClean="0">
              <a:solidFill>
                <a:srgbClr val="7030A0"/>
              </a:solidFill>
              <a:latin typeface="Bernard MT Condensed" pitchFamily="18" charset="0"/>
            </a:rPr>
            <a:t> </a:t>
          </a:r>
          <a:r>
            <a:rPr lang="en-US" sz="2000" kern="1200" dirty="0" err="1" smtClean="0">
              <a:solidFill>
                <a:srgbClr val="7030A0"/>
              </a:solidFill>
              <a:latin typeface="Bernard MT Condensed" pitchFamily="18" charset="0"/>
            </a:rPr>
            <a:t>dan</a:t>
          </a:r>
          <a:r>
            <a:rPr lang="en-US" sz="2000" kern="1200" dirty="0" smtClean="0">
              <a:solidFill>
                <a:srgbClr val="7030A0"/>
              </a:solidFill>
              <a:latin typeface="Bernard MT Condensed" pitchFamily="18" charset="0"/>
            </a:rPr>
            <a:t> rasa </a:t>
          </a:r>
          <a:r>
            <a:rPr lang="en-US" sz="2000" kern="1200" dirty="0" err="1" smtClean="0">
              <a:solidFill>
                <a:srgbClr val="7030A0"/>
              </a:solidFill>
              <a:latin typeface="Bernard MT Condensed" pitchFamily="18" charset="0"/>
            </a:rPr>
            <a:t>kasih</a:t>
          </a:r>
          <a:r>
            <a:rPr lang="en-US" sz="2000" kern="1200" dirty="0" smtClean="0">
              <a:solidFill>
                <a:srgbClr val="7030A0"/>
              </a:solidFill>
              <a:latin typeface="Bernard MT Condensed" pitchFamily="18" charset="0"/>
            </a:rPr>
            <a:t> </a:t>
          </a:r>
          <a:r>
            <a:rPr lang="en-US" sz="2000" kern="1200" dirty="0" err="1" smtClean="0">
              <a:solidFill>
                <a:srgbClr val="7030A0"/>
              </a:solidFill>
              <a:latin typeface="Bernard MT Condensed" pitchFamily="18" charset="0"/>
            </a:rPr>
            <a:t>terhadap</a:t>
          </a:r>
          <a:r>
            <a:rPr lang="en-US" sz="2000" kern="1200" dirty="0" smtClean="0">
              <a:solidFill>
                <a:srgbClr val="7030A0"/>
              </a:solidFill>
              <a:latin typeface="Bernard MT Condensed" pitchFamily="18" charset="0"/>
            </a:rPr>
            <a:t> agama Islam yang </a:t>
          </a:r>
          <a:r>
            <a:rPr lang="en-US" sz="2000" kern="1200" dirty="0" err="1" smtClean="0">
              <a:solidFill>
                <a:srgbClr val="7030A0"/>
              </a:solidFill>
              <a:latin typeface="Bernard MT Condensed" pitchFamily="18" charset="0"/>
            </a:rPr>
            <a:t>suci</a:t>
          </a:r>
          <a:r>
            <a:rPr lang="en-US" sz="2000" kern="1200" dirty="0" smtClean="0">
              <a:solidFill>
                <a:srgbClr val="7030A0"/>
              </a:solidFill>
              <a:latin typeface="Bernard MT Condensed" pitchFamily="18" charset="0"/>
            </a:rPr>
            <a:t> </a:t>
          </a:r>
          <a:r>
            <a:rPr lang="en-US" sz="2000" kern="1200" dirty="0" err="1" smtClean="0">
              <a:solidFill>
                <a:srgbClr val="7030A0"/>
              </a:solidFill>
              <a:latin typeface="Bernard MT Condensed" pitchFamily="18" charset="0"/>
            </a:rPr>
            <a:t>ini</a:t>
          </a:r>
          <a:r>
            <a:rPr lang="en-US" sz="2000" kern="1200" dirty="0" smtClean="0">
              <a:solidFill>
                <a:srgbClr val="7030A0"/>
              </a:solidFill>
              <a:latin typeface="Bernard MT Condensed" pitchFamily="18" charset="0"/>
            </a:rPr>
            <a:t>.</a:t>
          </a:r>
          <a:endParaRPr lang="en-US" sz="2000" kern="1200" dirty="0">
            <a:solidFill>
              <a:srgbClr val="7030A0"/>
            </a:solidFill>
            <a:latin typeface="Bernard MT Condensed" pitchFamily="18" charset="0"/>
          </a:endParaRPr>
        </a:p>
      </dsp:txBody>
      <dsp:txXfrm>
        <a:off x="0" y="5250042"/>
        <a:ext cx="8534400" cy="1148581"/>
      </dsp:txXfrm>
    </dsp:sp>
    <dsp:sp modelId="{3E5EBA4C-8633-4659-B493-8E43F1FD1C23}">
      <dsp:nvSpPr>
        <dsp:cNvPr id="0" name=""/>
        <dsp:cNvSpPr/>
      </dsp:nvSpPr>
      <dsp:spPr>
        <a:xfrm rot="10800000">
          <a:off x="0" y="3500753"/>
          <a:ext cx="8534400" cy="1766517"/>
        </a:xfrm>
        <a:prstGeom prst="upArrowCallou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b="1" kern="1200" dirty="0" err="1" smtClean="0">
              <a:solidFill>
                <a:srgbClr val="0000FF"/>
              </a:solidFill>
              <a:latin typeface="Bernard MT Condensed" pitchFamily="18" charset="0"/>
            </a:rPr>
            <a:t>Kedua</a:t>
          </a:r>
          <a:r>
            <a:rPr lang="en-US" sz="2000" b="1" kern="1200" dirty="0" smtClean="0">
              <a:solidFill>
                <a:srgbClr val="0000FF"/>
              </a:solidFill>
              <a:latin typeface="Bernard MT Condensed" pitchFamily="18" charset="0"/>
            </a:rPr>
            <a:t>:</a:t>
          </a:r>
          <a:r>
            <a:rPr lang="en-US" sz="2000" kern="1200" dirty="0" smtClean="0">
              <a:solidFill>
                <a:srgbClr val="0000FF"/>
              </a:solidFill>
              <a:latin typeface="Bernard MT Condensed" pitchFamily="18" charset="0"/>
            </a:rPr>
            <a:t> </a:t>
          </a:r>
          <a:r>
            <a:rPr lang="en-US" sz="2000" kern="1200" dirty="0" err="1" smtClean="0">
              <a:solidFill>
                <a:srgbClr val="0000FF"/>
              </a:solidFill>
              <a:latin typeface="Bernard MT Condensed" pitchFamily="18" charset="0"/>
            </a:rPr>
            <a:t>Tiba</a:t>
          </a:r>
          <a:r>
            <a:rPr lang="en-US" sz="2000" kern="1200" dirty="0" smtClean="0">
              <a:solidFill>
                <a:srgbClr val="0000FF"/>
              </a:solidFill>
              <a:latin typeface="Bernard MT Condensed" pitchFamily="18" charset="0"/>
            </a:rPr>
            <a:t> </a:t>
          </a:r>
          <a:r>
            <a:rPr lang="en-US" sz="2000" kern="1200" dirty="0" err="1" smtClean="0">
              <a:solidFill>
                <a:srgbClr val="0000FF"/>
              </a:solidFill>
              <a:latin typeface="Bernard MT Condensed" pitchFamily="18" charset="0"/>
            </a:rPr>
            <a:t>masanya</a:t>
          </a:r>
          <a:r>
            <a:rPr lang="en-US" sz="2000" kern="1200" dirty="0" smtClean="0">
              <a:solidFill>
                <a:srgbClr val="0000FF"/>
              </a:solidFill>
              <a:latin typeface="Bernard MT Condensed" pitchFamily="18" charset="0"/>
            </a:rPr>
            <a:t> </a:t>
          </a:r>
          <a:r>
            <a:rPr lang="en-US" sz="2000" kern="1200" dirty="0" err="1" smtClean="0">
              <a:solidFill>
                <a:srgbClr val="0000FF"/>
              </a:solidFill>
              <a:latin typeface="Bernard MT Condensed" pitchFamily="18" charset="0"/>
            </a:rPr>
            <a:t>untuk</a:t>
          </a:r>
          <a:r>
            <a:rPr lang="en-US" sz="2000" kern="1200" dirty="0" smtClean="0">
              <a:solidFill>
                <a:srgbClr val="0000FF"/>
              </a:solidFill>
              <a:latin typeface="Bernard MT Condensed" pitchFamily="18" charset="0"/>
            </a:rPr>
            <a:t> </a:t>
          </a:r>
          <a:r>
            <a:rPr lang="en-US" sz="2000" kern="1200" dirty="0" err="1" smtClean="0">
              <a:solidFill>
                <a:srgbClr val="0000FF"/>
              </a:solidFill>
              <a:latin typeface="Bernard MT Condensed" pitchFamily="18" charset="0"/>
            </a:rPr>
            <a:t>seluruh</a:t>
          </a:r>
          <a:r>
            <a:rPr lang="en-US" sz="2000" kern="1200" dirty="0" smtClean="0">
              <a:solidFill>
                <a:srgbClr val="0000FF"/>
              </a:solidFill>
              <a:latin typeface="Bernard MT Condensed" pitchFamily="18" charset="0"/>
            </a:rPr>
            <a:t> </a:t>
          </a:r>
          <a:r>
            <a:rPr lang="en-US" sz="2000" kern="1200" dirty="0" err="1" smtClean="0">
              <a:solidFill>
                <a:srgbClr val="0000FF"/>
              </a:solidFill>
              <a:latin typeface="Bernard MT Condensed" pitchFamily="18" charset="0"/>
            </a:rPr>
            <a:t>umat</a:t>
          </a:r>
          <a:r>
            <a:rPr lang="en-US" sz="2000" kern="1200" dirty="0" smtClean="0">
              <a:solidFill>
                <a:srgbClr val="0000FF"/>
              </a:solidFill>
              <a:latin typeface="Bernard MT Condensed" pitchFamily="18" charset="0"/>
            </a:rPr>
            <a:t> Islam </a:t>
          </a:r>
          <a:r>
            <a:rPr lang="en-US" sz="2000" kern="1200" dirty="0" err="1" smtClean="0">
              <a:solidFill>
                <a:srgbClr val="0000FF"/>
              </a:solidFill>
              <a:latin typeface="Bernard MT Condensed" pitchFamily="18" charset="0"/>
            </a:rPr>
            <a:t>bersatu</a:t>
          </a:r>
          <a:r>
            <a:rPr lang="en-US" sz="2000" kern="1200" dirty="0" smtClean="0">
              <a:solidFill>
                <a:srgbClr val="0000FF"/>
              </a:solidFill>
              <a:latin typeface="Bernard MT Condensed" pitchFamily="18" charset="0"/>
            </a:rPr>
            <a:t> </a:t>
          </a:r>
          <a:r>
            <a:rPr lang="en-US" sz="2000" kern="1200" dirty="0" err="1" smtClean="0">
              <a:solidFill>
                <a:srgbClr val="0000FF"/>
              </a:solidFill>
              <a:latin typeface="Bernard MT Condensed" pitchFamily="18" charset="0"/>
            </a:rPr>
            <a:t>atas</a:t>
          </a:r>
          <a:r>
            <a:rPr lang="en-US" sz="2000" kern="1200" dirty="0" smtClean="0">
              <a:solidFill>
                <a:srgbClr val="0000FF"/>
              </a:solidFill>
              <a:latin typeface="Bernard MT Condensed" pitchFamily="18" charset="0"/>
            </a:rPr>
            <a:t> </a:t>
          </a:r>
          <a:r>
            <a:rPr lang="en-US" sz="2000" kern="1200" dirty="0" err="1" smtClean="0">
              <a:solidFill>
                <a:srgbClr val="0000FF"/>
              </a:solidFill>
              <a:latin typeface="Bernard MT Condensed" pitchFamily="18" charset="0"/>
            </a:rPr>
            <a:t>nama</a:t>
          </a:r>
          <a:r>
            <a:rPr lang="en-US" sz="2000" kern="1200" dirty="0" smtClean="0">
              <a:solidFill>
                <a:srgbClr val="0000FF"/>
              </a:solidFill>
              <a:latin typeface="Bernard MT Condensed" pitchFamily="18" charset="0"/>
            </a:rPr>
            <a:t> Islam </a:t>
          </a:r>
          <a:r>
            <a:rPr lang="en-US" sz="2000" kern="1200" dirty="0" err="1" smtClean="0">
              <a:solidFill>
                <a:srgbClr val="0000FF"/>
              </a:solidFill>
              <a:latin typeface="Bernard MT Condensed" pitchFamily="18" charset="0"/>
            </a:rPr>
            <a:t>dan</a:t>
          </a:r>
          <a:r>
            <a:rPr lang="en-US" sz="2000" kern="1200" dirty="0" smtClean="0">
              <a:solidFill>
                <a:srgbClr val="0000FF"/>
              </a:solidFill>
              <a:latin typeface="Bernard MT Condensed" pitchFamily="18" charset="0"/>
            </a:rPr>
            <a:t> </a:t>
          </a:r>
          <a:r>
            <a:rPr lang="en-US" sz="2000" kern="1200" dirty="0" err="1" smtClean="0">
              <a:solidFill>
                <a:srgbClr val="0000FF"/>
              </a:solidFill>
              <a:latin typeface="Bernard MT Condensed" pitchFamily="18" charset="0"/>
            </a:rPr>
            <a:t>mengenepikan</a:t>
          </a:r>
          <a:r>
            <a:rPr lang="en-US" sz="2000" kern="1200" dirty="0" smtClean="0">
              <a:solidFill>
                <a:srgbClr val="0000FF"/>
              </a:solidFill>
              <a:latin typeface="Bernard MT Condensed" pitchFamily="18" charset="0"/>
            </a:rPr>
            <a:t> </a:t>
          </a:r>
          <a:r>
            <a:rPr lang="en-US" sz="2000" kern="1200" dirty="0" err="1" smtClean="0">
              <a:solidFill>
                <a:srgbClr val="0000FF"/>
              </a:solidFill>
              <a:latin typeface="Bernard MT Condensed" pitchFamily="18" charset="0"/>
            </a:rPr>
            <a:t>perselisihan</a:t>
          </a:r>
          <a:r>
            <a:rPr lang="en-US" sz="2000" kern="1200" dirty="0" smtClean="0">
              <a:solidFill>
                <a:srgbClr val="0000FF"/>
              </a:solidFill>
              <a:latin typeface="Bernard MT Condensed" pitchFamily="18" charset="0"/>
            </a:rPr>
            <a:t> </a:t>
          </a:r>
          <a:r>
            <a:rPr lang="en-US" sz="2000" kern="1200" dirty="0" err="1" smtClean="0">
              <a:solidFill>
                <a:srgbClr val="0000FF"/>
              </a:solidFill>
              <a:latin typeface="Bernard MT Condensed" pitchFamily="18" charset="0"/>
            </a:rPr>
            <a:t>dan</a:t>
          </a:r>
          <a:r>
            <a:rPr lang="en-US" sz="2000" kern="1200" dirty="0" smtClean="0">
              <a:solidFill>
                <a:srgbClr val="0000FF"/>
              </a:solidFill>
              <a:latin typeface="Bernard MT Condensed" pitchFamily="18" charset="0"/>
            </a:rPr>
            <a:t> </a:t>
          </a:r>
          <a:r>
            <a:rPr lang="en-US" sz="2000" kern="1200" dirty="0" err="1" smtClean="0">
              <a:solidFill>
                <a:srgbClr val="0000FF"/>
              </a:solidFill>
              <a:latin typeface="Bernard MT Condensed" pitchFamily="18" charset="0"/>
            </a:rPr>
            <a:t>perbezaan</a:t>
          </a:r>
          <a:r>
            <a:rPr lang="en-US" sz="2000" kern="1200" dirty="0" smtClean="0">
              <a:solidFill>
                <a:srgbClr val="0000FF"/>
              </a:solidFill>
              <a:latin typeface="Bernard MT Condensed" pitchFamily="18" charset="0"/>
            </a:rPr>
            <a:t> </a:t>
          </a:r>
          <a:r>
            <a:rPr lang="en-US" sz="2000" kern="1200" dirty="0" err="1" smtClean="0">
              <a:solidFill>
                <a:srgbClr val="0000FF"/>
              </a:solidFill>
              <a:latin typeface="Bernard MT Condensed" pitchFamily="18" charset="0"/>
            </a:rPr>
            <a:t>bagi</a:t>
          </a:r>
          <a:r>
            <a:rPr lang="en-US" sz="2000" kern="1200" dirty="0" smtClean="0">
              <a:solidFill>
                <a:srgbClr val="0000FF"/>
              </a:solidFill>
              <a:latin typeface="Bernard MT Condensed" pitchFamily="18" charset="0"/>
            </a:rPr>
            <a:t> </a:t>
          </a:r>
          <a:r>
            <a:rPr lang="en-US" sz="2000" kern="1200" dirty="0" err="1" smtClean="0">
              <a:solidFill>
                <a:srgbClr val="0000FF"/>
              </a:solidFill>
              <a:latin typeface="Bernard MT Condensed" pitchFamily="18" charset="0"/>
            </a:rPr>
            <a:t>menentang</a:t>
          </a:r>
          <a:r>
            <a:rPr lang="en-US" sz="2000" kern="1200" dirty="0" smtClean="0">
              <a:solidFill>
                <a:srgbClr val="0000FF"/>
              </a:solidFill>
              <a:latin typeface="Bernard MT Condensed" pitchFamily="18" charset="0"/>
            </a:rPr>
            <a:t> </a:t>
          </a:r>
          <a:r>
            <a:rPr lang="en-US" sz="2000" kern="1200" dirty="0" err="1" smtClean="0">
              <a:solidFill>
                <a:srgbClr val="0000FF"/>
              </a:solidFill>
              <a:latin typeface="Bernard MT Condensed" pitchFamily="18" charset="0"/>
            </a:rPr>
            <a:t>kezaliman</a:t>
          </a:r>
          <a:r>
            <a:rPr lang="en-US" sz="2000" kern="1200" dirty="0" smtClean="0">
              <a:solidFill>
                <a:srgbClr val="0000FF"/>
              </a:solidFill>
              <a:latin typeface="Bernard MT Condensed" pitchFamily="18" charset="0"/>
            </a:rPr>
            <a:t> </a:t>
          </a:r>
          <a:r>
            <a:rPr lang="en-US" sz="2000" kern="1200" dirty="0" err="1" smtClean="0">
              <a:solidFill>
                <a:srgbClr val="0000FF"/>
              </a:solidFill>
              <a:latin typeface="Bernard MT Condensed" pitchFamily="18" charset="0"/>
            </a:rPr>
            <a:t>dan</a:t>
          </a:r>
          <a:r>
            <a:rPr lang="en-US" sz="2000" kern="1200" dirty="0" smtClean="0">
              <a:solidFill>
                <a:srgbClr val="0000FF"/>
              </a:solidFill>
              <a:latin typeface="Bernard MT Condensed" pitchFamily="18" charset="0"/>
            </a:rPr>
            <a:t> </a:t>
          </a:r>
          <a:r>
            <a:rPr lang="en-US" sz="2000" kern="1200" dirty="0" err="1" smtClean="0">
              <a:solidFill>
                <a:srgbClr val="0000FF"/>
              </a:solidFill>
              <a:latin typeface="Bernard MT Condensed" pitchFamily="18" charset="0"/>
            </a:rPr>
            <a:t>penindasan</a:t>
          </a:r>
          <a:r>
            <a:rPr lang="en-US" sz="2000" kern="1200" dirty="0" smtClean="0">
              <a:solidFill>
                <a:srgbClr val="0000FF"/>
              </a:solidFill>
              <a:latin typeface="Bernard MT Condensed" pitchFamily="18" charset="0"/>
            </a:rPr>
            <a:t> yang </a:t>
          </a:r>
          <a:r>
            <a:rPr lang="en-US" sz="2000" kern="1200" dirty="0" err="1" smtClean="0">
              <a:solidFill>
                <a:srgbClr val="0000FF"/>
              </a:solidFill>
              <a:latin typeface="Bernard MT Condensed" pitchFamily="18" charset="0"/>
            </a:rPr>
            <a:t>dilakukan</a:t>
          </a:r>
          <a:r>
            <a:rPr lang="en-US" sz="2000" kern="1200" dirty="0" smtClean="0">
              <a:solidFill>
                <a:srgbClr val="0000FF"/>
              </a:solidFill>
              <a:latin typeface="Bernard MT Condensed" pitchFamily="18" charset="0"/>
            </a:rPr>
            <a:t> </a:t>
          </a:r>
          <a:r>
            <a:rPr lang="en-US" sz="2000" kern="1200" dirty="0" err="1" smtClean="0">
              <a:solidFill>
                <a:srgbClr val="0000FF"/>
              </a:solidFill>
              <a:latin typeface="Bernard MT Condensed" pitchFamily="18" charset="0"/>
            </a:rPr>
            <a:t>oleh</a:t>
          </a:r>
          <a:r>
            <a:rPr lang="en-US" sz="2000" kern="1200" dirty="0" smtClean="0">
              <a:solidFill>
                <a:srgbClr val="0000FF"/>
              </a:solidFill>
              <a:latin typeface="Bernard MT Condensed" pitchFamily="18" charset="0"/>
            </a:rPr>
            <a:t> </a:t>
          </a:r>
          <a:r>
            <a:rPr lang="en-US" sz="2000" kern="1200" dirty="0" err="1" smtClean="0">
              <a:solidFill>
                <a:srgbClr val="0000FF"/>
              </a:solidFill>
              <a:latin typeface="Bernard MT Condensed" pitchFamily="18" charset="0"/>
            </a:rPr>
            <a:t>Zionis-Yahudi</a:t>
          </a:r>
          <a:r>
            <a:rPr lang="en-US" sz="2000" kern="1200" dirty="0" smtClean="0">
              <a:solidFill>
                <a:srgbClr val="0000FF"/>
              </a:solidFill>
              <a:latin typeface="Bernard MT Condensed" pitchFamily="18" charset="0"/>
            </a:rPr>
            <a:t> yang </a:t>
          </a:r>
          <a:r>
            <a:rPr lang="en-US" sz="2000" kern="1200" dirty="0" err="1" smtClean="0">
              <a:solidFill>
                <a:srgbClr val="0000FF"/>
              </a:solidFill>
              <a:latin typeface="Bernard MT Condensed" pitchFamily="18" charset="0"/>
            </a:rPr>
            <a:t>telah</a:t>
          </a:r>
          <a:r>
            <a:rPr lang="en-US" sz="2000" kern="1200" dirty="0" smtClean="0">
              <a:solidFill>
                <a:srgbClr val="0000FF"/>
              </a:solidFill>
              <a:latin typeface="Bernard MT Condensed" pitchFamily="18" charset="0"/>
            </a:rPr>
            <a:t> lama </a:t>
          </a:r>
          <a:r>
            <a:rPr lang="en-US" sz="2000" kern="1200" dirty="0" err="1" smtClean="0">
              <a:solidFill>
                <a:srgbClr val="0000FF"/>
              </a:solidFill>
              <a:latin typeface="Bernard MT Condensed" pitchFamily="18" charset="0"/>
            </a:rPr>
            <a:t>menindas</a:t>
          </a:r>
          <a:r>
            <a:rPr lang="en-US" sz="2000" kern="1200" dirty="0" smtClean="0">
              <a:solidFill>
                <a:srgbClr val="0000FF"/>
              </a:solidFill>
              <a:latin typeface="Bernard MT Condensed" pitchFamily="18" charset="0"/>
            </a:rPr>
            <a:t> </a:t>
          </a:r>
          <a:r>
            <a:rPr lang="en-US" sz="2000" kern="1200" dirty="0" err="1" smtClean="0">
              <a:solidFill>
                <a:srgbClr val="0000FF"/>
              </a:solidFill>
              <a:latin typeface="Bernard MT Condensed" pitchFamily="18" charset="0"/>
            </a:rPr>
            <a:t>umat</a:t>
          </a:r>
          <a:r>
            <a:rPr lang="en-US" sz="2000" kern="1200" dirty="0" smtClean="0">
              <a:solidFill>
                <a:srgbClr val="0000FF"/>
              </a:solidFill>
              <a:latin typeface="Bernard MT Condensed" pitchFamily="18" charset="0"/>
            </a:rPr>
            <a:t> Islam.</a:t>
          </a:r>
          <a:endParaRPr lang="en-US" sz="2000" kern="1200" dirty="0">
            <a:solidFill>
              <a:srgbClr val="0000FF"/>
            </a:solidFill>
            <a:latin typeface="Bernard MT Condensed" pitchFamily="18" charset="0"/>
          </a:endParaRPr>
        </a:p>
      </dsp:txBody>
      <dsp:txXfrm rot="10800000">
        <a:off x="0" y="3500753"/>
        <a:ext cx="8534400" cy="1147830"/>
      </dsp:txXfrm>
    </dsp:sp>
    <dsp:sp modelId="{5B66F68E-37C4-4CA1-A299-E302FE969A01}">
      <dsp:nvSpPr>
        <dsp:cNvPr id="0" name=""/>
        <dsp:cNvSpPr/>
      </dsp:nvSpPr>
      <dsp:spPr>
        <a:xfrm rot="10800000">
          <a:off x="0" y="1751464"/>
          <a:ext cx="8534400" cy="1766517"/>
        </a:xfrm>
        <a:prstGeom prst="upArrowCallou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b="1" kern="1200" dirty="0" err="1" smtClean="0">
              <a:solidFill>
                <a:srgbClr val="00FF00"/>
              </a:solidFill>
              <a:latin typeface="Bernard MT Condensed" pitchFamily="18" charset="0"/>
            </a:rPr>
            <a:t>Pertama</a:t>
          </a:r>
          <a:r>
            <a:rPr lang="en-US" sz="2000" b="1" kern="1200" dirty="0" smtClean="0">
              <a:solidFill>
                <a:srgbClr val="00FF00"/>
              </a:solidFill>
              <a:latin typeface="Bernard MT Condensed" pitchFamily="18" charset="0"/>
            </a:rPr>
            <a:t>:</a:t>
          </a:r>
          <a:r>
            <a:rPr lang="en-US" sz="2000" kern="1200" dirty="0" smtClean="0">
              <a:solidFill>
                <a:srgbClr val="00FF00"/>
              </a:solidFill>
              <a:latin typeface="Bernard MT Condensed" pitchFamily="18" charset="0"/>
            </a:rPr>
            <a:t> </a:t>
          </a:r>
          <a:r>
            <a:rPr lang="en-US" sz="2000" kern="1200" dirty="0" err="1" smtClean="0">
              <a:solidFill>
                <a:srgbClr val="00FF00"/>
              </a:solidFill>
              <a:latin typeface="Bernard MT Condensed" pitchFamily="18" charset="0"/>
            </a:rPr>
            <a:t>Setiap</a:t>
          </a:r>
          <a:r>
            <a:rPr lang="en-US" sz="2000" kern="1200" dirty="0" smtClean="0">
              <a:solidFill>
                <a:srgbClr val="00FF00"/>
              </a:solidFill>
              <a:latin typeface="Bernard MT Condensed" pitchFamily="18" charset="0"/>
            </a:rPr>
            <a:t> </a:t>
          </a:r>
          <a:r>
            <a:rPr lang="en-US" sz="2000" kern="1200" dirty="0" err="1" smtClean="0">
              <a:solidFill>
                <a:srgbClr val="00FF00"/>
              </a:solidFill>
              <a:latin typeface="Bernard MT Condensed" pitchFamily="18" charset="0"/>
            </a:rPr>
            <a:t>umat</a:t>
          </a:r>
          <a:r>
            <a:rPr lang="en-US" sz="2000" kern="1200" dirty="0" smtClean="0">
              <a:solidFill>
                <a:srgbClr val="00FF00"/>
              </a:solidFill>
              <a:latin typeface="Bernard MT Condensed" pitchFamily="18" charset="0"/>
            </a:rPr>
            <a:t> Islam </a:t>
          </a:r>
          <a:r>
            <a:rPr lang="en-US" sz="2000" kern="1200" dirty="0" err="1" smtClean="0">
              <a:solidFill>
                <a:srgbClr val="00FF00"/>
              </a:solidFill>
              <a:latin typeface="Bernard MT Condensed" pitchFamily="18" charset="0"/>
            </a:rPr>
            <a:t>wajib</a:t>
          </a:r>
          <a:r>
            <a:rPr lang="en-US" sz="2000" kern="1200" dirty="0" smtClean="0">
              <a:solidFill>
                <a:srgbClr val="00FF00"/>
              </a:solidFill>
              <a:latin typeface="Bernard MT Condensed" pitchFamily="18" charset="0"/>
            </a:rPr>
            <a:t> </a:t>
          </a:r>
          <a:r>
            <a:rPr lang="en-US" sz="2000" kern="1200" dirty="0" err="1" smtClean="0">
              <a:solidFill>
                <a:srgbClr val="00FF00"/>
              </a:solidFill>
              <a:latin typeface="Bernard MT Condensed" pitchFamily="18" charset="0"/>
            </a:rPr>
            <a:t>menzahirkan</a:t>
          </a:r>
          <a:r>
            <a:rPr lang="en-US" sz="2000" kern="1200" dirty="0" smtClean="0">
              <a:solidFill>
                <a:srgbClr val="00FF00"/>
              </a:solidFill>
              <a:latin typeface="Bernard MT Condensed" pitchFamily="18" charset="0"/>
            </a:rPr>
            <a:t> </a:t>
          </a:r>
          <a:r>
            <a:rPr lang="en-US" sz="2000" kern="1200" dirty="0" err="1" smtClean="0">
              <a:solidFill>
                <a:srgbClr val="00FF00"/>
              </a:solidFill>
              <a:latin typeface="Bernard MT Condensed" pitchFamily="18" charset="0"/>
            </a:rPr>
            <a:t>sikap</a:t>
          </a:r>
          <a:r>
            <a:rPr lang="en-US" sz="2000" kern="1200" dirty="0" smtClean="0">
              <a:solidFill>
                <a:srgbClr val="00FF00"/>
              </a:solidFill>
              <a:latin typeface="Bernard MT Condensed" pitchFamily="18" charset="0"/>
            </a:rPr>
            <a:t> </a:t>
          </a:r>
          <a:r>
            <a:rPr lang="en-US" sz="2000" kern="1200" dirty="0" err="1" smtClean="0">
              <a:solidFill>
                <a:srgbClr val="00FF00"/>
              </a:solidFill>
              <a:latin typeface="Bernard MT Condensed" pitchFamily="18" charset="0"/>
            </a:rPr>
            <a:t>kepedulian</a:t>
          </a:r>
          <a:r>
            <a:rPr lang="en-US" sz="2000" kern="1200" dirty="0" smtClean="0">
              <a:solidFill>
                <a:srgbClr val="00FF00"/>
              </a:solidFill>
              <a:latin typeface="Bernard MT Condensed" pitchFamily="18" charset="0"/>
            </a:rPr>
            <a:t> </a:t>
          </a:r>
          <a:r>
            <a:rPr lang="en-US" sz="2000" kern="1200" dirty="0" err="1" smtClean="0">
              <a:solidFill>
                <a:srgbClr val="00FF00"/>
              </a:solidFill>
              <a:latin typeface="Bernard MT Condensed" pitchFamily="18" charset="0"/>
            </a:rPr>
            <a:t>terhadap</a:t>
          </a:r>
          <a:r>
            <a:rPr lang="en-US" sz="2000" kern="1200" dirty="0" smtClean="0">
              <a:solidFill>
                <a:srgbClr val="00FF00"/>
              </a:solidFill>
              <a:latin typeface="Bernard MT Condensed" pitchFamily="18" charset="0"/>
            </a:rPr>
            <a:t> </a:t>
          </a:r>
          <a:r>
            <a:rPr lang="en-US" sz="2000" kern="1200" dirty="0" err="1" smtClean="0">
              <a:solidFill>
                <a:srgbClr val="00FF00"/>
              </a:solidFill>
              <a:latin typeface="Bernard MT Condensed" pitchFamily="18" charset="0"/>
            </a:rPr>
            <a:t>apa</a:t>
          </a:r>
          <a:r>
            <a:rPr lang="en-US" sz="2000" kern="1200" dirty="0" smtClean="0">
              <a:solidFill>
                <a:srgbClr val="00FF00"/>
              </a:solidFill>
              <a:latin typeface="Bernard MT Condensed" pitchFamily="18" charset="0"/>
            </a:rPr>
            <a:t> </a:t>
          </a:r>
          <a:r>
            <a:rPr lang="en-US" sz="2000" kern="1200" dirty="0" err="1" smtClean="0">
              <a:solidFill>
                <a:srgbClr val="00FF00"/>
              </a:solidFill>
              <a:latin typeface="Bernard MT Condensed" pitchFamily="18" charset="0"/>
            </a:rPr>
            <a:t>jua</a:t>
          </a:r>
          <a:r>
            <a:rPr lang="en-US" sz="2000" kern="1200" dirty="0" smtClean="0">
              <a:solidFill>
                <a:srgbClr val="00FF00"/>
              </a:solidFill>
              <a:latin typeface="Bernard MT Condensed" pitchFamily="18" charset="0"/>
            </a:rPr>
            <a:t> </a:t>
          </a:r>
          <a:r>
            <a:rPr lang="en-US" sz="2000" kern="1200" dirty="0" err="1" smtClean="0">
              <a:solidFill>
                <a:srgbClr val="00FF00"/>
              </a:solidFill>
              <a:latin typeface="Bernard MT Condensed" pitchFamily="18" charset="0"/>
            </a:rPr>
            <a:t>urusan</a:t>
          </a:r>
          <a:r>
            <a:rPr lang="en-US" sz="2000" kern="1200" dirty="0" smtClean="0">
              <a:solidFill>
                <a:srgbClr val="00FF00"/>
              </a:solidFill>
              <a:latin typeface="Bernard MT Condensed" pitchFamily="18" charset="0"/>
            </a:rPr>
            <a:t> </a:t>
          </a:r>
          <a:r>
            <a:rPr lang="en-US" sz="2000" kern="1200" dirty="0" err="1" smtClean="0">
              <a:solidFill>
                <a:srgbClr val="00FF00"/>
              </a:solidFill>
              <a:latin typeface="Bernard MT Condensed" pitchFamily="18" charset="0"/>
            </a:rPr>
            <a:t>dan</a:t>
          </a:r>
          <a:r>
            <a:rPr lang="en-US" sz="2000" kern="1200" dirty="0" smtClean="0">
              <a:solidFill>
                <a:srgbClr val="00FF00"/>
              </a:solidFill>
              <a:latin typeface="Bernard MT Condensed" pitchFamily="18" charset="0"/>
            </a:rPr>
            <a:t> </a:t>
          </a:r>
          <a:r>
            <a:rPr lang="en-US" sz="2000" kern="1200" dirty="0" err="1" smtClean="0">
              <a:solidFill>
                <a:srgbClr val="00FF00"/>
              </a:solidFill>
              <a:latin typeface="Bernard MT Condensed" pitchFamily="18" charset="0"/>
            </a:rPr>
            <a:t>keadaan</a:t>
          </a:r>
          <a:r>
            <a:rPr lang="en-US" sz="2000" kern="1200" dirty="0" smtClean="0">
              <a:solidFill>
                <a:srgbClr val="00FF00"/>
              </a:solidFill>
              <a:latin typeface="Bernard MT Condensed" pitchFamily="18" charset="0"/>
            </a:rPr>
            <a:t> yang </a:t>
          </a:r>
          <a:r>
            <a:rPr lang="en-US" sz="2000" kern="1200" dirty="0" err="1" smtClean="0">
              <a:solidFill>
                <a:srgbClr val="00FF00"/>
              </a:solidFill>
              <a:latin typeface="Bernard MT Condensed" pitchFamily="18" charset="0"/>
            </a:rPr>
            <a:t>berlaku</a:t>
          </a:r>
          <a:r>
            <a:rPr lang="en-US" sz="2000" kern="1200" dirty="0" smtClean="0">
              <a:solidFill>
                <a:srgbClr val="00FF00"/>
              </a:solidFill>
              <a:latin typeface="Bernard MT Condensed" pitchFamily="18" charset="0"/>
            </a:rPr>
            <a:t> </a:t>
          </a:r>
          <a:r>
            <a:rPr lang="en-US" sz="2000" kern="1200" dirty="0" err="1" smtClean="0">
              <a:solidFill>
                <a:srgbClr val="00FF00"/>
              </a:solidFill>
              <a:latin typeface="Bernard MT Condensed" pitchFamily="18" charset="0"/>
            </a:rPr>
            <a:t>terhadap</a:t>
          </a:r>
          <a:r>
            <a:rPr lang="en-US" sz="2000" kern="1200" dirty="0" smtClean="0">
              <a:solidFill>
                <a:srgbClr val="00FF00"/>
              </a:solidFill>
              <a:latin typeface="Bernard MT Condensed" pitchFamily="18" charset="0"/>
            </a:rPr>
            <a:t> </a:t>
          </a:r>
          <a:r>
            <a:rPr lang="en-US" sz="2000" kern="1200" dirty="0" err="1" smtClean="0">
              <a:solidFill>
                <a:srgbClr val="00FF00"/>
              </a:solidFill>
              <a:latin typeface="Bernard MT Condensed" pitchFamily="18" charset="0"/>
            </a:rPr>
            <a:t>saudara</a:t>
          </a:r>
          <a:r>
            <a:rPr lang="en-US" sz="2000" kern="1200" dirty="0" smtClean="0">
              <a:solidFill>
                <a:srgbClr val="00FF00"/>
              </a:solidFill>
              <a:latin typeface="Bernard MT Condensed" pitchFamily="18" charset="0"/>
            </a:rPr>
            <a:t> </a:t>
          </a:r>
          <a:r>
            <a:rPr lang="en-US" sz="2000" kern="1200" dirty="0" err="1" smtClean="0">
              <a:solidFill>
                <a:srgbClr val="00FF00"/>
              </a:solidFill>
              <a:latin typeface="Bernard MT Condensed" pitchFamily="18" charset="0"/>
            </a:rPr>
            <a:t>seagama</a:t>
          </a:r>
          <a:r>
            <a:rPr lang="en-US" sz="2000" kern="1200" dirty="0" smtClean="0">
              <a:solidFill>
                <a:srgbClr val="00FF00"/>
              </a:solidFill>
              <a:latin typeface="Bernard MT Condensed" pitchFamily="18" charset="0"/>
            </a:rPr>
            <a:t> </a:t>
          </a:r>
          <a:r>
            <a:rPr lang="en-US" sz="2000" kern="1200" dirty="0" err="1" smtClean="0">
              <a:solidFill>
                <a:srgbClr val="00FF00"/>
              </a:solidFill>
              <a:latin typeface="Bernard MT Condensed" pitchFamily="18" charset="0"/>
            </a:rPr>
            <a:t>terutama</a:t>
          </a:r>
          <a:r>
            <a:rPr lang="en-US" sz="2000" kern="1200" dirty="0" smtClean="0">
              <a:solidFill>
                <a:srgbClr val="00FF00"/>
              </a:solidFill>
              <a:latin typeface="Bernard MT Condensed" pitchFamily="18" charset="0"/>
            </a:rPr>
            <a:t> </a:t>
          </a:r>
          <a:r>
            <a:rPr lang="en-US" sz="2000" kern="1200" dirty="0" err="1" smtClean="0">
              <a:solidFill>
                <a:srgbClr val="00FF00"/>
              </a:solidFill>
              <a:latin typeface="Bernard MT Condensed" pitchFamily="18" charset="0"/>
            </a:rPr>
            <a:t>mereka</a:t>
          </a:r>
          <a:r>
            <a:rPr lang="en-US" sz="2000" kern="1200" dirty="0" smtClean="0">
              <a:solidFill>
                <a:srgbClr val="00FF00"/>
              </a:solidFill>
              <a:latin typeface="Bernard MT Condensed" pitchFamily="18" charset="0"/>
            </a:rPr>
            <a:t> yang </a:t>
          </a:r>
          <a:r>
            <a:rPr lang="en-US" sz="2000" kern="1200" dirty="0" err="1" smtClean="0">
              <a:solidFill>
                <a:srgbClr val="00FF00"/>
              </a:solidFill>
              <a:latin typeface="Bernard MT Condensed" pitchFamily="18" charset="0"/>
            </a:rPr>
            <a:t>ditindas</a:t>
          </a:r>
          <a:r>
            <a:rPr lang="en-US" sz="2000" kern="1200" dirty="0" smtClean="0">
              <a:solidFill>
                <a:srgbClr val="00FF00"/>
              </a:solidFill>
              <a:latin typeface="Bernard MT Condensed" pitchFamily="18" charset="0"/>
            </a:rPr>
            <a:t> di </a:t>
          </a:r>
          <a:r>
            <a:rPr lang="en-US" sz="2000" kern="1200" dirty="0" err="1" smtClean="0">
              <a:solidFill>
                <a:srgbClr val="00FF00"/>
              </a:solidFill>
              <a:latin typeface="Bernard MT Condensed" pitchFamily="18" charset="0"/>
            </a:rPr>
            <a:t>Palestin</a:t>
          </a:r>
          <a:r>
            <a:rPr lang="en-US" sz="2000" kern="1200" dirty="0" smtClean="0">
              <a:solidFill>
                <a:srgbClr val="00FF00"/>
              </a:solidFill>
              <a:latin typeface="Bernard MT Condensed" pitchFamily="18" charset="0"/>
            </a:rPr>
            <a:t>.</a:t>
          </a:r>
          <a:endParaRPr lang="en-US" sz="2000" kern="1200" dirty="0">
            <a:solidFill>
              <a:srgbClr val="00FF00"/>
            </a:solidFill>
            <a:latin typeface="Bernard MT Condensed" pitchFamily="18" charset="0"/>
          </a:endParaRPr>
        </a:p>
      </dsp:txBody>
      <dsp:txXfrm rot="10800000">
        <a:off x="0" y="1751464"/>
        <a:ext cx="8534400" cy="1147830"/>
      </dsp:txXfrm>
    </dsp:sp>
    <dsp:sp modelId="{A8786ED0-BEB3-4BBA-8E88-14287CBADFA5}">
      <dsp:nvSpPr>
        <dsp:cNvPr id="0" name=""/>
        <dsp:cNvSpPr/>
      </dsp:nvSpPr>
      <dsp:spPr>
        <a:xfrm rot="10800000">
          <a:off x="0" y="2176"/>
          <a:ext cx="8534400" cy="1766517"/>
        </a:xfrm>
        <a:prstGeom prst="upArrowCallou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smtClean="0">
              <a:solidFill>
                <a:schemeClr val="tx1"/>
              </a:solidFill>
              <a:latin typeface="Bernard MT Condensed" pitchFamily="18" charset="0"/>
            </a:rPr>
            <a:t>intipati penting yang perlu diberi perhatian;</a:t>
          </a:r>
          <a:endParaRPr lang="en-US" sz="2000" kern="1200">
            <a:solidFill>
              <a:schemeClr val="tx1"/>
            </a:solidFill>
            <a:latin typeface="Bernard MT Condensed" pitchFamily="18" charset="0"/>
          </a:endParaRPr>
        </a:p>
      </dsp:txBody>
      <dsp:txXfrm rot="10800000">
        <a:off x="0" y="2176"/>
        <a:ext cx="8534400" cy="11478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112C2A-F815-475E-9F07-7CF74F78AFAE}">
      <dsp:nvSpPr>
        <dsp:cNvPr id="0" name=""/>
        <dsp:cNvSpPr/>
      </dsp:nvSpPr>
      <dsp:spPr>
        <a:xfrm>
          <a:off x="0" y="2291"/>
          <a:ext cx="7772400" cy="120824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US" sz="3100" kern="1200" dirty="0" err="1" smtClean="0">
              <a:solidFill>
                <a:schemeClr val="tx1"/>
              </a:solidFill>
              <a:latin typeface="Bernard MT Condensed" pitchFamily="18" charset="0"/>
            </a:rPr>
            <a:t>Palestin</a:t>
          </a:r>
          <a:r>
            <a:rPr lang="en-US" sz="3100" kern="1200" dirty="0" smtClean="0">
              <a:solidFill>
                <a:schemeClr val="tx1"/>
              </a:solidFill>
              <a:latin typeface="Bernard MT Condensed" pitchFamily="18" charset="0"/>
            </a:rPr>
            <a:t> </a:t>
          </a:r>
          <a:endParaRPr lang="en-US" sz="3100" kern="1200" dirty="0">
            <a:solidFill>
              <a:schemeClr val="tx1"/>
            </a:solidFill>
            <a:latin typeface="Bernard MT Condensed" pitchFamily="18" charset="0"/>
          </a:endParaRPr>
        </a:p>
      </dsp:txBody>
      <dsp:txXfrm>
        <a:off x="58982" y="61273"/>
        <a:ext cx="7654436" cy="1090280"/>
      </dsp:txXfrm>
    </dsp:sp>
    <dsp:sp modelId="{A2F3467A-DFD5-4FDC-B897-26CB00614870}">
      <dsp:nvSpPr>
        <dsp:cNvPr id="0" name=""/>
        <dsp:cNvSpPr/>
      </dsp:nvSpPr>
      <dsp:spPr>
        <a:xfrm>
          <a:off x="0" y="1299815"/>
          <a:ext cx="7772400" cy="1208244"/>
        </a:xfrm>
        <a:prstGeom prst="round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US" sz="3100" kern="1200" dirty="0" err="1" smtClean="0">
              <a:solidFill>
                <a:srgbClr val="FFFF00"/>
              </a:solidFill>
              <a:latin typeface="Bernard MT Condensed" pitchFamily="18" charset="0"/>
            </a:rPr>
            <a:t>dibuka</a:t>
          </a:r>
          <a:r>
            <a:rPr lang="en-US" sz="3100" kern="1200" dirty="0" smtClean="0">
              <a:solidFill>
                <a:srgbClr val="FFFF00"/>
              </a:solidFill>
              <a:latin typeface="Bernard MT Condensed" pitchFamily="18" charset="0"/>
            </a:rPr>
            <a:t> </a:t>
          </a:r>
          <a:r>
            <a:rPr lang="en-US" sz="3100" kern="1200" dirty="0" err="1" smtClean="0">
              <a:solidFill>
                <a:srgbClr val="FFFF00"/>
              </a:solidFill>
              <a:latin typeface="Bernard MT Condensed" pitchFamily="18" charset="0"/>
            </a:rPr>
            <a:t>oleh</a:t>
          </a:r>
          <a:r>
            <a:rPr lang="en-US" sz="3100" kern="1200" dirty="0" smtClean="0">
              <a:solidFill>
                <a:srgbClr val="FFFF00"/>
              </a:solidFill>
              <a:latin typeface="Bernard MT Condensed" pitchFamily="18" charset="0"/>
            </a:rPr>
            <a:t> </a:t>
          </a:r>
          <a:r>
            <a:rPr lang="en-US" sz="3100" kern="1200" dirty="0" err="1" smtClean="0">
              <a:solidFill>
                <a:srgbClr val="FFFF00"/>
              </a:solidFill>
              <a:latin typeface="Bernard MT Condensed" pitchFamily="18" charset="0"/>
            </a:rPr>
            <a:t>Nabi</a:t>
          </a:r>
          <a:r>
            <a:rPr lang="en-US" sz="3100" kern="1200" dirty="0" smtClean="0">
              <a:solidFill>
                <a:srgbClr val="FFFF00"/>
              </a:solidFill>
              <a:latin typeface="Bernard MT Condensed" pitchFamily="18" charset="0"/>
            </a:rPr>
            <a:t> Ibrahim AS </a:t>
          </a:r>
          <a:endParaRPr lang="en-US" sz="3100" kern="1200" dirty="0">
            <a:solidFill>
              <a:srgbClr val="FFFF00"/>
            </a:solidFill>
            <a:latin typeface="Bernard MT Condensed" pitchFamily="18" charset="0"/>
          </a:endParaRPr>
        </a:p>
      </dsp:txBody>
      <dsp:txXfrm>
        <a:off x="58982" y="1358797"/>
        <a:ext cx="7654436" cy="1090280"/>
      </dsp:txXfrm>
    </dsp:sp>
    <dsp:sp modelId="{6D4E6BE8-45BF-4CFD-AB71-EB21D2372041}">
      <dsp:nvSpPr>
        <dsp:cNvPr id="0" name=""/>
        <dsp:cNvSpPr/>
      </dsp:nvSpPr>
      <dsp:spPr>
        <a:xfrm>
          <a:off x="0" y="2597340"/>
          <a:ext cx="7772400" cy="1208244"/>
        </a:xfrm>
        <a:prstGeom prst="round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US" sz="3100" kern="1200" dirty="0" err="1" smtClean="0">
              <a:solidFill>
                <a:schemeClr val="accent6">
                  <a:lumMod val="40000"/>
                  <a:lumOff val="60000"/>
                </a:schemeClr>
              </a:solidFill>
              <a:latin typeface="Bernard MT Condensed" pitchFamily="18" charset="0"/>
            </a:rPr>
            <a:t>tempat</a:t>
          </a:r>
          <a:r>
            <a:rPr lang="en-US" sz="3100" kern="1200" dirty="0" smtClean="0">
              <a:solidFill>
                <a:schemeClr val="accent6">
                  <a:lumMod val="40000"/>
                  <a:lumOff val="60000"/>
                </a:schemeClr>
              </a:solidFill>
              <a:latin typeface="Bernard MT Condensed" pitchFamily="18" charset="0"/>
            </a:rPr>
            <a:t> </a:t>
          </a:r>
          <a:r>
            <a:rPr lang="en-US" sz="3100" kern="1200" dirty="0" err="1" smtClean="0">
              <a:solidFill>
                <a:schemeClr val="accent6">
                  <a:lumMod val="40000"/>
                  <a:lumOff val="60000"/>
                </a:schemeClr>
              </a:solidFill>
              <a:latin typeface="Bernard MT Condensed" pitchFamily="18" charset="0"/>
            </a:rPr>
            <a:t>kelahiran</a:t>
          </a:r>
          <a:r>
            <a:rPr lang="en-US" sz="3100" kern="1200" dirty="0" smtClean="0">
              <a:solidFill>
                <a:schemeClr val="accent6">
                  <a:lumMod val="40000"/>
                  <a:lumOff val="60000"/>
                </a:schemeClr>
              </a:solidFill>
              <a:latin typeface="Bernard MT Condensed" pitchFamily="18" charset="0"/>
            </a:rPr>
            <a:t> </a:t>
          </a:r>
          <a:r>
            <a:rPr lang="en-US" sz="3100" kern="1200" dirty="0" err="1" smtClean="0">
              <a:solidFill>
                <a:schemeClr val="accent6">
                  <a:lumMod val="40000"/>
                  <a:lumOff val="60000"/>
                </a:schemeClr>
              </a:solidFill>
              <a:latin typeface="Bernard MT Condensed" pitchFamily="18" charset="0"/>
            </a:rPr>
            <a:t>ramai</a:t>
          </a:r>
          <a:r>
            <a:rPr lang="en-US" sz="3100" kern="1200" dirty="0" smtClean="0">
              <a:solidFill>
                <a:schemeClr val="accent6">
                  <a:lumMod val="40000"/>
                  <a:lumOff val="60000"/>
                </a:schemeClr>
              </a:solidFill>
              <a:latin typeface="Bernard MT Condensed" pitchFamily="18" charset="0"/>
            </a:rPr>
            <a:t> </a:t>
          </a:r>
          <a:r>
            <a:rPr lang="en-US" sz="3100" kern="1200" dirty="0" err="1" smtClean="0">
              <a:solidFill>
                <a:schemeClr val="accent6">
                  <a:lumMod val="40000"/>
                  <a:lumOff val="60000"/>
                </a:schemeClr>
              </a:solidFill>
              <a:latin typeface="Bernard MT Condensed" pitchFamily="18" charset="0"/>
            </a:rPr>
            <a:t>kalangan</a:t>
          </a:r>
          <a:r>
            <a:rPr lang="en-US" sz="3100" kern="1200" dirty="0" smtClean="0">
              <a:solidFill>
                <a:schemeClr val="accent6">
                  <a:lumMod val="40000"/>
                  <a:lumOff val="60000"/>
                </a:schemeClr>
              </a:solidFill>
              <a:latin typeface="Bernard MT Condensed" pitchFamily="18" charset="0"/>
            </a:rPr>
            <a:t> </a:t>
          </a:r>
          <a:r>
            <a:rPr lang="en-US" sz="3100" kern="1200" dirty="0" err="1" smtClean="0">
              <a:solidFill>
                <a:schemeClr val="accent6">
                  <a:lumMod val="40000"/>
                  <a:lumOff val="60000"/>
                </a:schemeClr>
              </a:solidFill>
              <a:latin typeface="Bernard MT Condensed" pitchFamily="18" charset="0"/>
            </a:rPr>
            <a:t>para</a:t>
          </a:r>
          <a:r>
            <a:rPr lang="en-US" sz="3100" kern="1200" dirty="0" smtClean="0">
              <a:solidFill>
                <a:schemeClr val="accent6">
                  <a:lumMod val="40000"/>
                  <a:lumOff val="60000"/>
                </a:schemeClr>
              </a:solidFill>
              <a:latin typeface="Bernard MT Condensed" pitchFamily="18" charset="0"/>
            </a:rPr>
            <a:t> </a:t>
          </a:r>
          <a:r>
            <a:rPr lang="en-US" sz="3100" kern="1200" dirty="0" err="1" smtClean="0">
              <a:solidFill>
                <a:schemeClr val="accent6">
                  <a:lumMod val="40000"/>
                  <a:lumOff val="60000"/>
                </a:schemeClr>
              </a:solidFill>
              <a:latin typeface="Bernard MT Condensed" pitchFamily="18" charset="0"/>
            </a:rPr>
            <a:t>anbiya</a:t>
          </a:r>
          <a:r>
            <a:rPr lang="en-US" sz="3100" kern="1200" dirty="0" smtClean="0">
              <a:solidFill>
                <a:schemeClr val="accent6">
                  <a:lumMod val="40000"/>
                  <a:lumOff val="60000"/>
                </a:schemeClr>
              </a:solidFill>
              <a:latin typeface="Bernard MT Condensed" pitchFamily="18" charset="0"/>
            </a:rPr>
            <a:t>’ AS. </a:t>
          </a:r>
          <a:endParaRPr lang="en-US" sz="3100" kern="1200" dirty="0">
            <a:solidFill>
              <a:schemeClr val="accent6">
                <a:lumMod val="40000"/>
                <a:lumOff val="60000"/>
              </a:schemeClr>
            </a:solidFill>
            <a:latin typeface="Bernard MT Condensed" pitchFamily="18" charset="0"/>
          </a:endParaRPr>
        </a:p>
      </dsp:txBody>
      <dsp:txXfrm>
        <a:off x="58982" y="2656322"/>
        <a:ext cx="7654436" cy="1090280"/>
      </dsp:txXfrm>
    </dsp:sp>
    <dsp:sp modelId="{70A32635-2F1E-4F37-82C7-54D8D51B4D92}">
      <dsp:nvSpPr>
        <dsp:cNvPr id="0" name=""/>
        <dsp:cNvSpPr/>
      </dsp:nvSpPr>
      <dsp:spPr>
        <a:xfrm>
          <a:off x="0" y="3894864"/>
          <a:ext cx="7772400" cy="1208244"/>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US" sz="3100" kern="1200" dirty="0" err="1" smtClean="0">
              <a:solidFill>
                <a:srgbClr val="0000FF"/>
              </a:solidFill>
              <a:latin typeface="Bernard MT Condensed" pitchFamily="18" charset="0"/>
            </a:rPr>
            <a:t>kiblat</a:t>
          </a:r>
          <a:r>
            <a:rPr lang="en-US" sz="3100" kern="1200" dirty="0" smtClean="0">
              <a:solidFill>
                <a:srgbClr val="0000FF"/>
              </a:solidFill>
              <a:latin typeface="Bernard MT Condensed" pitchFamily="18" charset="0"/>
            </a:rPr>
            <a:t> </a:t>
          </a:r>
          <a:r>
            <a:rPr lang="en-US" sz="3100" kern="1200" dirty="0" err="1" smtClean="0">
              <a:solidFill>
                <a:srgbClr val="0000FF"/>
              </a:solidFill>
              <a:latin typeface="Bernard MT Condensed" pitchFamily="18" charset="0"/>
            </a:rPr>
            <a:t>pertama</a:t>
          </a:r>
          <a:r>
            <a:rPr lang="en-US" sz="3100" kern="1200" dirty="0" smtClean="0">
              <a:solidFill>
                <a:srgbClr val="0000FF"/>
              </a:solidFill>
              <a:latin typeface="Bernard MT Condensed" pitchFamily="18" charset="0"/>
            </a:rPr>
            <a:t> </a:t>
          </a:r>
          <a:r>
            <a:rPr lang="en-US" sz="3100" kern="1200" dirty="0" err="1" smtClean="0">
              <a:solidFill>
                <a:srgbClr val="0000FF"/>
              </a:solidFill>
              <a:latin typeface="Bernard MT Condensed" pitchFamily="18" charset="0"/>
            </a:rPr>
            <a:t>umat</a:t>
          </a:r>
          <a:r>
            <a:rPr lang="en-US" sz="3100" kern="1200" dirty="0" smtClean="0">
              <a:solidFill>
                <a:srgbClr val="0000FF"/>
              </a:solidFill>
              <a:latin typeface="Bernard MT Condensed" pitchFamily="18" charset="0"/>
            </a:rPr>
            <a:t> Islam </a:t>
          </a:r>
          <a:endParaRPr lang="en-US" sz="3100" kern="1200" dirty="0">
            <a:solidFill>
              <a:srgbClr val="0000FF"/>
            </a:solidFill>
            <a:latin typeface="Bernard MT Condensed" pitchFamily="18" charset="0"/>
          </a:endParaRPr>
        </a:p>
      </dsp:txBody>
      <dsp:txXfrm>
        <a:off x="58982" y="3953846"/>
        <a:ext cx="7654436" cy="10902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4A1EC9-AADE-4A46-A0FB-C296D4DB349D}">
      <dsp:nvSpPr>
        <dsp:cNvPr id="0" name=""/>
        <dsp:cNvSpPr/>
      </dsp:nvSpPr>
      <dsp:spPr>
        <a:xfrm>
          <a:off x="0" y="72834"/>
          <a:ext cx="8229600" cy="135738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smtClean="0">
              <a:solidFill>
                <a:srgbClr val="0000FF"/>
              </a:solidFill>
              <a:latin typeface="Bernard MT Condensed" pitchFamily="18" charset="0"/>
            </a:rPr>
            <a:t>Maka Baitul Maqdis dan terletaknya Masjid Al-Aqsa merupakan tanah suci bagi umat Islam</a:t>
          </a:r>
          <a:endParaRPr lang="en-US" sz="2500" kern="1200">
            <a:solidFill>
              <a:srgbClr val="0000FF"/>
            </a:solidFill>
            <a:latin typeface="Bernard MT Condensed" pitchFamily="18" charset="0"/>
          </a:endParaRPr>
        </a:p>
      </dsp:txBody>
      <dsp:txXfrm>
        <a:off x="66262" y="139096"/>
        <a:ext cx="8097076" cy="1224858"/>
      </dsp:txXfrm>
    </dsp:sp>
    <dsp:sp modelId="{1673BAE9-40F6-41DC-BE97-5463F945F02A}">
      <dsp:nvSpPr>
        <dsp:cNvPr id="0" name=""/>
        <dsp:cNvSpPr/>
      </dsp:nvSpPr>
      <dsp:spPr>
        <a:xfrm>
          <a:off x="0" y="1502217"/>
          <a:ext cx="8229600" cy="135738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smtClean="0">
              <a:solidFill>
                <a:srgbClr val="002060"/>
              </a:solidFill>
              <a:latin typeface="Bernard MT Condensed" pitchFamily="18" charset="0"/>
            </a:rPr>
            <a:t>status itu tidak menghalang penganut agama lain berkunjung mengikut kepercayaan mereka.</a:t>
          </a:r>
          <a:endParaRPr lang="en-US" sz="2500" kern="1200">
            <a:solidFill>
              <a:srgbClr val="002060"/>
            </a:solidFill>
            <a:latin typeface="Bernard MT Condensed" pitchFamily="18" charset="0"/>
          </a:endParaRPr>
        </a:p>
      </dsp:txBody>
      <dsp:txXfrm>
        <a:off x="66262" y="1568479"/>
        <a:ext cx="8097076" cy="1224858"/>
      </dsp:txXfrm>
    </dsp:sp>
    <dsp:sp modelId="{4C0A3CE4-7B53-4F5C-B9A0-06494B565DA1}">
      <dsp:nvSpPr>
        <dsp:cNvPr id="0" name=""/>
        <dsp:cNvSpPr/>
      </dsp:nvSpPr>
      <dsp:spPr>
        <a:xfrm>
          <a:off x="0" y="2931600"/>
          <a:ext cx="8229600" cy="135738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smtClean="0">
              <a:solidFill>
                <a:srgbClr val="0000FF"/>
              </a:solidFill>
              <a:latin typeface="Bernard MT Condensed" pitchFamily="18" charset="0"/>
            </a:rPr>
            <a:t>Umat Islam dan penganut agama para Rasul AS paling berhak memerintah dan menjaganya. </a:t>
          </a:r>
          <a:endParaRPr lang="en-US" sz="2500" kern="1200">
            <a:solidFill>
              <a:srgbClr val="0000FF"/>
            </a:solidFill>
            <a:latin typeface="Bernard MT Condensed" pitchFamily="18" charset="0"/>
          </a:endParaRPr>
        </a:p>
      </dsp:txBody>
      <dsp:txXfrm>
        <a:off x="66262" y="2997862"/>
        <a:ext cx="8097076" cy="1224858"/>
      </dsp:txXfrm>
    </dsp:sp>
    <dsp:sp modelId="{FABAD3FF-C3BC-42D2-9FEE-99F0BEC5C9AF}">
      <dsp:nvSpPr>
        <dsp:cNvPr id="0" name=""/>
        <dsp:cNvSpPr/>
      </dsp:nvSpPr>
      <dsp:spPr>
        <a:xfrm>
          <a:off x="0" y="4360982"/>
          <a:ext cx="8229600" cy="135738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smtClean="0">
              <a:solidFill>
                <a:srgbClr val="002060"/>
              </a:solidFill>
              <a:latin typeface="Bernard MT Condensed" pitchFamily="18" charset="0"/>
            </a:rPr>
            <a:t>Hakikat ini berlaku apabila Khalifah Umar bin al-Khattab RA mengarahkan tentera Islam membebaskannya daripada penjajahan Rom</a:t>
          </a:r>
          <a:endParaRPr lang="en-US" sz="2500" kern="1200">
            <a:solidFill>
              <a:srgbClr val="002060"/>
            </a:solidFill>
            <a:latin typeface="Bernard MT Condensed" pitchFamily="18" charset="0"/>
          </a:endParaRPr>
        </a:p>
      </dsp:txBody>
      <dsp:txXfrm>
        <a:off x="66262" y="4427244"/>
        <a:ext cx="8097076" cy="12248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EE1964-E003-4F99-B3C1-76B371CCA1F3}">
      <dsp:nvSpPr>
        <dsp:cNvPr id="0" name=""/>
        <dsp:cNvSpPr/>
      </dsp:nvSpPr>
      <dsp:spPr>
        <a:xfrm>
          <a:off x="3416765" y="365"/>
          <a:ext cx="4552979" cy="205923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smtClean="0">
              <a:solidFill>
                <a:schemeClr val="tx1"/>
              </a:solidFill>
              <a:latin typeface="Bernard MT Condensed" pitchFamily="18" charset="0"/>
            </a:rPr>
            <a:t>Paderi besar Baitul Maqdis </a:t>
          </a:r>
          <a:endParaRPr lang="en-US" sz="2300" kern="1200">
            <a:solidFill>
              <a:schemeClr val="tx1"/>
            </a:solidFill>
            <a:latin typeface="Bernard MT Condensed" pitchFamily="18" charset="0"/>
          </a:endParaRPr>
        </a:p>
      </dsp:txBody>
      <dsp:txXfrm>
        <a:off x="3416765" y="365"/>
        <a:ext cx="4552979" cy="2059239"/>
      </dsp:txXfrm>
    </dsp:sp>
    <dsp:sp modelId="{9AEB404B-9B6E-41EF-8073-88CD31572115}">
      <dsp:nvSpPr>
        <dsp:cNvPr id="0" name=""/>
        <dsp:cNvSpPr/>
      </dsp:nvSpPr>
      <dsp:spPr>
        <a:xfrm>
          <a:off x="1174253" y="365"/>
          <a:ext cx="2038647" cy="205923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07ED3A-87A2-4475-93B2-DBE2253C0918}">
      <dsp:nvSpPr>
        <dsp:cNvPr id="0" name=""/>
        <dsp:cNvSpPr/>
      </dsp:nvSpPr>
      <dsp:spPr>
        <a:xfrm>
          <a:off x="1174253" y="2399380"/>
          <a:ext cx="4552979" cy="2059239"/>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smtClean="0">
              <a:solidFill>
                <a:schemeClr val="tx1"/>
              </a:solidFill>
              <a:latin typeface="Bernard MT Condensed" pitchFamily="18" charset="0"/>
            </a:rPr>
            <a:t>menjemput Khalifah Umar bin al-Khattab RA supaya menyaksikan upacara perjanjian penyerahannya yang telah memberi hak beragama yang sangat dipersetujui oleh penganut agama lain. </a:t>
          </a:r>
          <a:endParaRPr lang="en-US" sz="2300" kern="1200">
            <a:solidFill>
              <a:schemeClr val="tx1"/>
            </a:solidFill>
            <a:latin typeface="Bernard MT Condensed" pitchFamily="18" charset="0"/>
          </a:endParaRPr>
        </a:p>
      </dsp:txBody>
      <dsp:txXfrm>
        <a:off x="1174253" y="2399380"/>
        <a:ext cx="4552979" cy="2059239"/>
      </dsp:txXfrm>
    </dsp:sp>
    <dsp:sp modelId="{BF8E26C5-A735-4A97-80C9-5029734C0E28}">
      <dsp:nvSpPr>
        <dsp:cNvPr id="0" name=""/>
        <dsp:cNvSpPr/>
      </dsp:nvSpPr>
      <dsp:spPr>
        <a:xfrm>
          <a:off x="5931097" y="2399380"/>
          <a:ext cx="2038647" cy="2059239"/>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D2686B-D45F-4553-9832-34840B1DFF50}">
      <dsp:nvSpPr>
        <dsp:cNvPr id="0" name=""/>
        <dsp:cNvSpPr/>
      </dsp:nvSpPr>
      <dsp:spPr>
        <a:xfrm>
          <a:off x="3416765" y="4798394"/>
          <a:ext cx="4552979" cy="2059239"/>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smtClean="0">
              <a:solidFill>
                <a:schemeClr val="tx1"/>
              </a:solidFill>
              <a:latin typeface="Bernard MT Condensed" pitchFamily="18" charset="0"/>
            </a:rPr>
            <a:t>Khalifah Umar juga memakmurkan semula Masjid al-Aqsa yang dibiarkan.</a:t>
          </a:r>
          <a:endParaRPr lang="en-US" sz="2300" kern="1200">
            <a:solidFill>
              <a:schemeClr val="tx1"/>
            </a:solidFill>
            <a:latin typeface="Bernard MT Condensed" pitchFamily="18" charset="0"/>
          </a:endParaRPr>
        </a:p>
      </dsp:txBody>
      <dsp:txXfrm>
        <a:off x="3416765" y="4798394"/>
        <a:ext cx="4552979" cy="2059239"/>
      </dsp:txXfrm>
    </dsp:sp>
    <dsp:sp modelId="{C340066E-043A-45ED-A76C-E6C47F2DD2A7}">
      <dsp:nvSpPr>
        <dsp:cNvPr id="0" name=""/>
        <dsp:cNvSpPr/>
      </dsp:nvSpPr>
      <dsp:spPr>
        <a:xfrm>
          <a:off x="1174253" y="4798394"/>
          <a:ext cx="2038647" cy="2059239"/>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ACEB0C-B016-4C9D-9EE1-27B92DE7A440}">
      <dsp:nvSpPr>
        <dsp:cNvPr id="0" name=""/>
        <dsp:cNvSpPr/>
      </dsp:nvSpPr>
      <dsp:spPr>
        <a:xfrm>
          <a:off x="0" y="0"/>
          <a:ext cx="7315199" cy="150876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smtClean="0">
              <a:solidFill>
                <a:schemeClr val="tx1"/>
              </a:solidFill>
              <a:latin typeface="Bernard MT Condensed" pitchFamily="18" charset="0"/>
            </a:rPr>
            <a:t>Umat Islam merupakan pemegang amanah memerintah Baitul Maqdis dan bersamanya Masjid al-Aqsa. </a:t>
          </a:r>
          <a:endParaRPr lang="en-US" sz="2000" kern="1200">
            <a:solidFill>
              <a:schemeClr val="tx1"/>
            </a:solidFill>
            <a:latin typeface="Bernard MT Condensed" pitchFamily="18" charset="0"/>
          </a:endParaRPr>
        </a:p>
      </dsp:txBody>
      <dsp:txXfrm>
        <a:off x="44190" y="44190"/>
        <a:ext cx="5559639" cy="1420380"/>
      </dsp:txXfrm>
    </dsp:sp>
    <dsp:sp modelId="{6871260D-C74E-4C43-8F3A-FA6EE978A2A1}">
      <dsp:nvSpPr>
        <dsp:cNvPr id="0" name=""/>
        <dsp:cNvSpPr/>
      </dsp:nvSpPr>
      <dsp:spPr>
        <a:xfrm>
          <a:off x="612647" y="1783080"/>
          <a:ext cx="7315199" cy="1508760"/>
        </a:xfrm>
        <a:prstGeom prst="roundRect">
          <a:avLst>
            <a:gd name="adj" fmla="val 10000"/>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smtClean="0">
              <a:solidFill>
                <a:srgbClr val="FFFF00"/>
              </a:solidFill>
              <a:latin typeface="Bernard MT Condensed" pitchFamily="18" charset="0"/>
            </a:rPr>
            <a:t>berlaku pengkhianatan menyebabkan ia ditakluk oleh pihak yang lain dan berlakulah pencabulan terhadap satu sama lain sejak zaman berzaman, khusus terhadap yang tidak seagama dengannya. </a:t>
          </a:r>
          <a:endParaRPr lang="en-US" sz="2000" kern="1200">
            <a:solidFill>
              <a:srgbClr val="FFFF00"/>
            </a:solidFill>
            <a:latin typeface="Bernard MT Condensed" pitchFamily="18" charset="0"/>
          </a:endParaRPr>
        </a:p>
      </dsp:txBody>
      <dsp:txXfrm>
        <a:off x="656837" y="1827270"/>
        <a:ext cx="5633477" cy="1420379"/>
      </dsp:txXfrm>
    </dsp:sp>
    <dsp:sp modelId="{223F595D-9FCC-44B9-B7D2-CB5ABF0D5D9D}">
      <dsp:nvSpPr>
        <dsp:cNvPr id="0" name=""/>
        <dsp:cNvSpPr/>
      </dsp:nvSpPr>
      <dsp:spPr>
        <a:xfrm>
          <a:off x="1216151" y="3566160"/>
          <a:ext cx="7315199" cy="1508760"/>
        </a:xfrm>
        <a:prstGeom prst="roundRect">
          <a:avLst>
            <a:gd name="adj" fmla="val 10000"/>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smtClean="0">
              <a:solidFill>
                <a:schemeClr val="tx1"/>
              </a:solidFill>
              <a:latin typeface="Bernard MT Condensed" pitchFamily="18" charset="0"/>
            </a:rPr>
            <a:t>Hanya pemerintahan Islam yang dapat memberi hak dan keamanan kepada semua pihak mengikut hukum Islam.</a:t>
          </a:r>
          <a:endParaRPr lang="en-US" sz="2000" kern="1200">
            <a:solidFill>
              <a:schemeClr val="tx1"/>
            </a:solidFill>
            <a:latin typeface="Bernard MT Condensed" pitchFamily="18" charset="0"/>
          </a:endParaRPr>
        </a:p>
      </dsp:txBody>
      <dsp:txXfrm>
        <a:off x="1260341" y="3610350"/>
        <a:ext cx="5642621" cy="1420379"/>
      </dsp:txXfrm>
    </dsp:sp>
    <dsp:sp modelId="{6B545288-BD60-4043-95F0-0A087C373491}">
      <dsp:nvSpPr>
        <dsp:cNvPr id="0" name=""/>
        <dsp:cNvSpPr/>
      </dsp:nvSpPr>
      <dsp:spPr>
        <a:xfrm>
          <a:off x="1828799" y="5349240"/>
          <a:ext cx="7315199" cy="1508760"/>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smtClean="0">
              <a:solidFill>
                <a:srgbClr val="FFFF00"/>
              </a:solidFill>
              <a:latin typeface="Bernard MT Condensed" pitchFamily="18" charset="0"/>
            </a:rPr>
            <a:t>Baitul Maqdis dan Masjid al-Aqsa pernah ditakluk oleh tentera Salib hampir seratus tahun di bawah kawalan mereka, Sultan Salahuddin al-Ayyubi daripada bangsa Kurdish berjaya membebaskannya setelah menyatukan umat dan berjihad atas nama Islam.</a:t>
          </a:r>
          <a:endParaRPr lang="en-US" sz="2000" kern="1200">
            <a:solidFill>
              <a:srgbClr val="FFFF00"/>
            </a:solidFill>
            <a:latin typeface="Bernard MT Condensed" pitchFamily="18" charset="0"/>
          </a:endParaRPr>
        </a:p>
      </dsp:txBody>
      <dsp:txXfrm>
        <a:off x="1872989" y="5393430"/>
        <a:ext cx="5633477" cy="1420379"/>
      </dsp:txXfrm>
    </dsp:sp>
    <dsp:sp modelId="{3E59D005-97F4-4B82-B2B1-F7A5E36573DE}">
      <dsp:nvSpPr>
        <dsp:cNvPr id="0" name=""/>
        <dsp:cNvSpPr/>
      </dsp:nvSpPr>
      <dsp:spPr>
        <a:xfrm>
          <a:off x="6334505" y="1155573"/>
          <a:ext cx="980694" cy="980694"/>
        </a:xfrm>
        <a:prstGeom prst="downArrow">
          <a:avLst>
            <a:gd name="adj1" fmla="val 55000"/>
            <a:gd name="adj2" fmla="val 45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a:solidFill>
              <a:schemeClr val="tx1"/>
            </a:solidFill>
            <a:latin typeface="Bernard MT Condensed" pitchFamily="18" charset="0"/>
          </a:endParaRPr>
        </a:p>
      </dsp:txBody>
      <dsp:txXfrm>
        <a:off x="6555161" y="1155573"/>
        <a:ext cx="539382" cy="737972"/>
      </dsp:txXfrm>
    </dsp:sp>
    <dsp:sp modelId="{FD4A264E-2889-48EE-A64A-16472F7097E6}">
      <dsp:nvSpPr>
        <dsp:cNvPr id="0" name=""/>
        <dsp:cNvSpPr/>
      </dsp:nvSpPr>
      <dsp:spPr>
        <a:xfrm>
          <a:off x="6947153" y="2938653"/>
          <a:ext cx="980694" cy="980694"/>
        </a:xfrm>
        <a:prstGeom prst="downArrow">
          <a:avLst>
            <a:gd name="adj1" fmla="val 55000"/>
            <a:gd name="adj2" fmla="val 45000"/>
          </a:avLst>
        </a:prstGeom>
        <a:solidFill>
          <a:schemeClr val="accent4">
            <a:tint val="40000"/>
            <a:alpha val="90000"/>
            <a:hueOff val="-1972853"/>
            <a:satOff val="11079"/>
            <a:lumOff val="704"/>
            <a:alphaOff val="0"/>
          </a:schemeClr>
        </a:solidFill>
        <a:ln w="25400" cap="flat" cmpd="sng" algn="ctr">
          <a:solidFill>
            <a:schemeClr val="accent4">
              <a:tint val="40000"/>
              <a:alpha val="90000"/>
              <a:hueOff val="-1972853"/>
              <a:satOff val="11079"/>
              <a:lumOff val="7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a:solidFill>
              <a:schemeClr val="tx1"/>
            </a:solidFill>
            <a:latin typeface="Bernard MT Condensed" pitchFamily="18" charset="0"/>
          </a:endParaRPr>
        </a:p>
      </dsp:txBody>
      <dsp:txXfrm>
        <a:off x="7167809" y="2938653"/>
        <a:ext cx="539382" cy="737972"/>
      </dsp:txXfrm>
    </dsp:sp>
    <dsp:sp modelId="{77CF2285-7511-4B48-8BD5-D1ADB4659302}">
      <dsp:nvSpPr>
        <dsp:cNvPr id="0" name=""/>
        <dsp:cNvSpPr/>
      </dsp:nvSpPr>
      <dsp:spPr>
        <a:xfrm>
          <a:off x="7550657" y="4721733"/>
          <a:ext cx="980694" cy="980694"/>
        </a:xfrm>
        <a:prstGeom prst="downArrow">
          <a:avLst>
            <a:gd name="adj1" fmla="val 55000"/>
            <a:gd name="adj2" fmla="val 45000"/>
          </a:avLst>
        </a:prstGeom>
        <a:solidFill>
          <a:schemeClr val="accent4">
            <a:tint val="40000"/>
            <a:alpha val="90000"/>
            <a:hueOff val="-3945706"/>
            <a:satOff val="22157"/>
            <a:lumOff val="1408"/>
            <a:alphaOff val="0"/>
          </a:schemeClr>
        </a:solidFill>
        <a:ln w="25400" cap="flat" cmpd="sng" algn="ctr">
          <a:solidFill>
            <a:schemeClr val="accent4">
              <a:tint val="40000"/>
              <a:alpha val="90000"/>
              <a:hueOff val="-3945706"/>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a:solidFill>
              <a:schemeClr val="tx1"/>
            </a:solidFill>
            <a:latin typeface="Bernard MT Condensed" pitchFamily="18" charset="0"/>
          </a:endParaRPr>
        </a:p>
      </dsp:txBody>
      <dsp:txXfrm>
        <a:off x="7771313" y="4721733"/>
        <a:ext cx="539382" cy="7379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5894AE-4AE6-42BD-A177-A604481F102C}">
      <dsp:nvSpPr>
        <dsp:cNvPr id="0" name=""/>
        <dsp:cNvSpPr/>
      </dsp:nvSpPr>
      <dsp:spPr>
        <a:xfrm rot="5400000">
          <a:off x="982414" y="2030844"/>
          <a:ext cx="1738342" cy="1979041"/>
        </a:xfrm>
        <a:prstGeom prst="bentUpArrow">
          <a:avLst>
            <a:gd name="adj1" fmla="val 32840"/>
            <a:gd name="adj2" fmla="val 25000"/>
            <a:gd name="adj3" fmla="val 35780"/>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A8140F-386F-462F-AEFB-D13A70623D2A}">
      <dsp:nvSpPr>
        <dsp:cNvPr id="0" name=""/>
        <dsp:cNvSpPr/>
      </dsp:nvSpPr>
      <dsp:spPr>
        <a:xfrm>
          <a:off x="7276" y="103857"/>
          <a:ext cx="3955511" cy="2048346"/>
        </a:xfrm>
        <a:prstGeom prst="roundRect">
          <a:avLst>
            <a:gd name="adj" fmla="val 166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smtClean="0">
              <a:solidFill>
                <a:schemeClr val="tx1"/>
              </a:solidFill>
              <a:latin typeface="Bernard MT Condensed" pitchFamily="18" charset="0"/>
            </a:rPr>
            <a:t>Kini Baitul Maqdis dan Masjid al-Aqsa ditakluk oleh kumpulan Zionis Yahudi </a:t>
          </a:r>
          <a:endParaRPr lang="en-US" sz="2000" kern="1200">
            <a:solidFill>
              <a:schemeClr val="tx1"/>
            </a:solidFill>
            <a:latin typeface="Bernard MT Condensed" pitchFamily="18" charset="0"/>
          </a:endParaRPr>
        </a:p>
      </dsp:txBody>
      <dsp:txXfrm>
        <a:off x="107286" y="203867"/>
        <a:ext cx="3755491" cy="1848326"/>
      </dsp:txXfrm>
    </dsp:sp>
    <dsp:sp modelId="{1E75D84F-AEDF-4647-BFC7-BF56D14409C3}">
      <dsp:nvSpPr>
        <dsp:cNvPr id="0" name=""/>
        <dsp:cNvSpPr/>
      </dsp:nvSpPr>
      <dsp:spPr>
        <a:xfrm>
          <a:off x="3448204" y="299214"/>
          <a:ext cx="2128344" cy="1655564"/>
        </a:xfrm>
        <a:prstGeom prst="rect">
          <a:avLst/>
        </a:prstGeom>
        <a:noFill/>
        <a:ln>
          <a:noFill/>
        </a:ln>
        <a:effectLst/>
      </dsp:spPr>
      <dsp:style>
        <a:lnRef idx="0">
          <a:scrgbClr r="0" g="0" b="0"/>
        </a:lnRef>
        <a:fillRef idx="0">
          <a:scrgbClr r="0" g="0" b="0"/>
        </a:fillRef>
        <a:effectRef idx="0">
          <a:scrgbClr r="0" g="0" b="0"/>
        </a:effectRef>
        <a:fontRef idx="minor"/>
      </dsp:style>
    </dsp:sp>
    <dsp:sp modelId="{C96DF00F-1379-43CD-BDFC-D2C717339E57}">
      <dsp:nvSpPr>
        <dsp:cNvPr id="0" name=""/>
        <dsp:cNvSpPr/>
      </dsp:nvSpPr>
      <dsp:spPr>
        <a:xfrm rot="5400000">
          <a:off x="3845614" y="4331813"/>
          <a:ext cx="1738342" cy="1979041"/>
        </a:xfrm>
        <a:prstGeom prst="bentUpArrow">
          <a:avLst>
            <a:gd name="adj1" fmla="val 32840"/>
            <a:gd name="adj2" fmla="val 25000"/>
            <a:gd name="adj3" fmla="val 35780"/>
          </a:avLst>
        </a:prstGeom>
        <a:solidFill>
          <a:schemeClr val="accent4">
            <a:tint val="50000"/>
            <a:hueOff val="-3925394"/>
            <a:satOff val="19763"/>
            <a:lumOff val="127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11A1AD-441B-48DF-A1BD-87B768E4936E}">
      <dsp:nvSpPr>
        <dsp:cNvPr id="0" name=""/>
        <dsp:cNvSpPr/>
      </dsp:nvSpPr>
      <dsp:spPr>
        <a:xfrm>
          <a:off x="2680527" y="2404826"/>
          <a:ext cx="4335409" cy="2048346"/>
        </a:xfrm>
        <a:prstGeom prst="roundRect">
          <a:avLst>
            <a:gd name="adj" fmla="val 16670"/>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smtClean="0">
              <a:solidFill>
                <a:schemeClr val="tx1"/>
              </a:solidFill>
              <a:latin typeface="Bernard MT Condensed" pitchFamily="18" charset="0"/>
            </a:rPr>
            <a:t>yang berjuang menegakkan negara Yahudi Israel untuk mengembalikan semula kerajaan Nabi Sulaiman AS atas asas cerita karut Israiliyyat dan dengan matlamat mengukuhkan </a:t>
          </a:r>
          <a:r>
            <a:rPr lang="en-US" sz="2000" i="1" kern="1200" smtClean="0">
              <a:solidFill>
                <a:schemeClr val="tx1"/>
              </a:solidFill>
              <a:latin typeface="Bernard MT Condensed" pitchFamily="18" charset="0"/>
            </a:rPr>
            <a:t>Freemason</a:t>
          </a:r>
          <a:r>
            <a:rPr lang="en-US" sz="2000" kern="1200" smtClean="0">
              <a:solidFill>
                <a:schemeClr val="tx1"/>
              </a:solidFill>
              <a:latin typeface="Bernard MT Condensed" pitchFamily="18" charset="0"/>
            </a:rPr>
            <a:t> dan Zionis sekaligus, </a:t>
          </a:r>
          <a:endParaRPr lang="en-US" sz="2000" kern="1200" dirty="0">
            <a:solidFill>
              <a:schemeClr val="tx1"/>
            </a:solidFill>
            <a:latin typeface="Bernard MT Condensed" pitchFamily="18" charset="0"/>
          </a:endParaRPr>
        </a:p>
      </dsp:txBody>
      <dsp:txXfrm>
        <a:off x="2780537" y="2504836"/>
        <a:ext cx="4135389" cy="1848326"/>
      </dsp:txXfrm>
    </dsp:sp>
    <dsp:sp modelId="{358B72DB-0EF6-45B5-AF1F-FCEFE988809C}">
      <dsp:nvSpPr>
        <dsp:cNvPr id="0" name=""/>
        <dsp:cNvSpPr/>
      </dsp:nvSpPr>
      <dsp:spPr>
        <a:xfrm>
          <a:off x="6311404" y="2600183"/>
          <a:ext cx="2128344" cy="1655564"/>
        </a:xfrm>
        <a:prstGeom prst="rect">
          <a:avLst/>
        </a:prstGeom>
        <a:noFill/>
        <a:ln>
          <a:noFill/>
        </a:ln>
        <a:effectLst/>
      </dsp:spPr>
      <dsp:style>
        <a:lnRef idx="0">
          <a:scrgbClr r="0" g="0" b="0"/>
        </a:lnRef>
        <a:fillRef idx="0">
          <a:scrgbClr r="0" g="0" b="0"/>
        </a:fillRef>
        <a:effectRef idx="0">
          <a:scrgbClr r="0" g="0" b="0"/>
        </a:effectRef>
        <a:fontRef idx="minor"/>
      </dsp:style>
    </dsp:sp>
    <dsp:sp modelId="{B2EF9773-8676-4445-A378-E83364FA8AC5}">
      <dsp:nvSpPr>
        <dsp:cNvPr id="0" name=""/>
        <dsp:cNvSpPr/>
      </dsp:nvSpPr>
      <dsp:spPr>
        <a:xfrm>
          <a:off x="5353778" y="4705795"/>
          <a:ext cx="3782944" cy="2048346"/>
        </a:xfrm>
        <a:prstGeom prst="roundRect">
          <a:avLst>
            <a:gd name="adj" fmla="val 1667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err="1" smtClean="0">
              <a:solidFill>
                <a:schemeClr val="tx1"/>
              </a:solidFill>
              <a:latin typeface="Bernard MT Condensed" pitchFamily="18" charset="0"/>
            </a:rPr>
            <a:t>kalangan</a:t>
          </a:r>
          <a:r>
            <a:rPr lang="en-US" sz="2000" kern="1200" dirty="0" smtClean="0">
              <a:solidFill>
                <a:schemeClr val="tx1"/>
              </a:solidFill>
              <a:latin typeface="Bernard MT Condensed" pitchFamily="18" charset="0"/>
            </a:rPr>
            <a:t> </a:t>
          </a:r>
          <a:r>
            <a:rPr lang="en-US" sz="2000" kern="1200" dirty="0" err="1" smtClean="0">
              <a:solidFill>
                <a:schemeClr val="tx1"/>
              </a:solidFill>
              <a:latin typeface="Bernard MT Condensed" pitchFamily="18" charset="0"/>
            </a:rPr>
            <a:t>mazhab</a:t>
          </a:r>
          <a:r>
            <a:rPr lang="en-US" sz="2000" kern="1200" dirty="0" smtClean="0">
              <a:solidFill>
                <a:schemeClr val="tx1"/>
              </a:solidFill>
              <a:latin typeface="Bernard MT Condensed" pitchFamily="18" charset="0"/>
            </a:rPr>
            <a:t> </a:t>
          </a:r>
          <a:r>
            <a:rPr lang="en-US" sz="2000" kern="1200" dirty="0" err="1" smtClean="0">
              <a:solidFill>
                <a:schemeClr val="tx1"/>
              </a:solidFill>
              <a:latin typeface="Bernard MT Condensed" pitchFamily="18" charset="0"/>
            </a:rPr>
            <a:t>Ortodok</a:t>
          </a:r>
          <a:r>
            <a:rPr lang="en-US" sz="2000" kern="1200" dirty="0" smtClean="0">
              <a:solidFill>
                <a:schemeClr val="tx1"/>
              </a:solidFill>
              <a:latin typeface="Bernard MT Condensed" pitchFamily="18" charset="0"/>
            </a:rPr>
            <a:t>  </a:t>
          </a:r>
          <a:r>
            <a:rPr lang="en-US" sz="2000" kern="1200" dirty="0" err="1" smtClean="0">
              <a:solidFill>
                <a:schemeClr val="tx1"/>
              </a:solidFill>
              <a:latin typeface="Bernard MT Condensed" pitchFamily="18" charset="0"/>
            </a:rPr>
            <a:t>menentang</a:t>
          </a:r>
          <a:r>
            <a:rPr lang="en-US" sz="2000" kern="1200" dirty="0" smtClean="0">
              <a:solidFill>
                <a:schemeClr val="tx1"/>
              </a:solidFill>
              <a:latin typeface="Bernard MT Condensed" pitchFamily="18" charset="0"/>
            </a:rPr>
            <a:t> </a:t>
          </a:r>
          <a:r>
            <a:rPr lang="en-US" sz="2000" kern="1200" dirty="0" err="1" smtClean="0">
              <a:solidFill>
                <a:schemeClr val="tx1"/>
              </a:solidFill>
              <a:latin typeface="Bernard MT Condensed" pitchFamily="18" charset="0"/>
            </a:rPr>
            <a:t>kerana</a:t>
          </a:r>
          <a:r>
            <a:rPr lang="en-US" sz="2000" kern="1200" dirty="0" smtClean="0">
              <a:solidFill>
                <a:schemeClr val="tx1"/>
              </a:solidFill>
              <a:latin typeface="Bernard MT Condensed" pitchFamily="18" charset="0"/>
            </a:rPr>
            <a:t> </a:t>
          </a:r>
          <a:r>
            <a:rPr lang="en-US" sz="2000" kern="1200" dirty="0" err="1" smtClean="0">
              <a:solidFill>
                <a:schemeClr val="tx1"/>
              </a:solidFill>
              <a:latin typeface="Bernard MT Condensed" pitchFamily="18" charset="0"/>
            </a:rPr>
            <a:t>membahayakan</a:t>
          </a:r>
          <a:r>
            <a:rPr lang="en-US" sz="2000" kern="1200" dirty="0" smtClean="0">
              <a:solidFill>
                <a:schemeClr val="tx1"/>
              </a:solidFill>
              <a:latin typeface="Bernard MT Condensed" pitchFamily="18" charset="0"/>
            </a:rPr>
            <a:t> </a:t>
          </a:r>
          <a:r>
            <a:rPr lang="en-US" sz="2000" kern="1200" dirty="0" err="1" smtClean="0">
              <a:solidFill>
                <a:schemeClr val="tx1"/>
              </a:solidFill>
              <a:latin typeface="Bernard MT Condensed" pitchFamily="18" charset="0"/>
            </a:rPr>
            <a:t>bangsa</a:t>
          </a:r>
          <a:r>
            <a:rPr lang="en-US" sz="2000" kern="1200" dirty="0" smtClean="0">
              <a:solidFill>
                <a:schemeClr val="tx1"/>
              </a:solidFill>
              <a:latin typeface="Bernard MT Condensed" pitchFamily="18" charset="0"/>
            </a:rPr>
            <a:t> </a:t>
          </a:r>
          <a:r>
            <a:rPr lang="en-US" sz="2000" kern="1200" dirty="0" err="1" smtClean="0">
              <a:solidFill>
                <a:schemeClr val="tx1"/>
              </a:solidFill>
              <a:latin typeface="Bernard MT Condensed" pitchFamily="18" charset="0"/>
            </a:rPr>
            <a:t>Yahudi</a:t>
          </a:r>
          <a:r>
            <a:rPr lang="en-US" sz="2000" kern="1200" dirty="0" smtClean="0">
              <a:solidFill>
                <a:schemeClr val="tx1"/>
              </a:solidFill>
              <a:latin typeface="Bernard MT Condensed" pitchFamily="18" charset="0"/>
            </a:rPr>
            <a:t>. </a:t>
          </a:r>
          <a:endParaRPr lang="en-US" sz="2000" kern="1200" dirty="0">
            <a:solidFill>
              <a:schemeClr val="tx1"/>
            </a:solidFill>
            <a:latin typeface="Bernard MT Condensed" pitchFamily="18" charset="0"/>
          </a:endParaRPr>
        </a:p>
      </dsp:txBody>
      <dsp:txXfrm>
        <a:off x="5453788" y="4805805"/>
        <a:ext cx="3582924" cy="184832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F6AE35-BA5D-4A2E-A5C8-39EE04EB1141}">
      <dsp:nvSpPr>
        <dsp:cNvPr id="0" name=""/>
        <dsp:cNvSpPr/>
      </dsp:nvSpPr>
      <dsp:spPr>
        <a:xfrm>
          <a:off x="0" y="4932939"/>
          <a:ext cx="9143999" cy="161910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rtl="0">
            <a:lnSpc>
              <a:spcPct val="90000"/>
            </a:lnSpc>
            <a:spcBef>
              <a:spcPct val="0"/>
            </a:spcBef>
            <a:spcAft>
              <a:spcPct val="35000"/>
            </a:spcAft>
          </a:pPr>
          <a:r>
            <a:rPr lang="en-US" sz="2500" kern="1200" smtClean="0">
              <a:solidFill>
                <a:schemeClr val="tx1"/>
              </a:solidFill>
              <a:latin typeface="Bernard MT Condensed" pitchFamily="18" charset="0"/>
            </a:rPr>
            <a:t>berjaya menubuhkan negara-negara mengikut peta yang dilakarkan oleh mereka sendiri, dan dibahagikan dalam kalangan mereka yang bersama-sama menjatuhkan kerajaan Uthmaniyah yang sedang lemah.  </a:t>
          </a:r>
          <a:endParaRPr lang="en-US" sz="2500" kern="1200">
            <a:solidFill>
              <a:schemeClr val="tx1"/>
            </a:solidFill>
            <a:latin typeface="Bernard MT Condensed" pitchFamily="18" charset="0"/>
          </a:endParaRPr>
        </a:p>
      </dsp:txBody>
      <dsp:txXfrm>
        <a:off x="0" y="4932939"/>
        <a:ext cx="9143999" cy="1619100"/>
      </dsp:txXfrm>
    </dsp:sp>
    <dsp:sp modelId="{652B50D0-1949-4719-8142-F09939BEB97C}">
      <dsp:nvSpPr>
        <dsp:cNvPr id="0" name=""/>
        <dsp:cNvSpPr/>
      </dsp:nvSpPr>
      <dsp:spPr>
        <a:xfrm rot="10800000">
          <a:off x="0" y="2467049"/>
          <a:ext cx="9143999" cy="2490177"/>
        </a:xfrm>
        <a:prstGeom prst="upArrowCallou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rtl="0">
            <a:lnSpc>
              <a:spcPct val="90000"/>
            </a:lnSpc>
            <a:spcBef>
              <a:spcPct val="0"/>
            </a:spcBef>
            <a:spcAft>
              <a:spcPct val="35000"/>
            </a:spcAft>
          </a:pPr>
          <a:r>
            <a:rPr lang="en-US" sz="2500" kern="1200" smtClean="0">
              <a:solidFill>
                <a:schemeClr val="tx1"/>
              </a:solidFill>
              <a:latin typeface="Bernard MT Condensed" pitchFamily="18" charset="0"/>
            </a:rPr>
            <a:t>berjaya memecahbelahkan umat Islam atas perbezaan kaum dan mazhab, </a:t>
          </a:r>
          <a:endParaRPr lang="en-US" sz="2500" kern="1200">
            <a:solidFill>
              <a:schemeClr val="tx1"/>
            </a:solidFill>
            <a:latin typeface="Bernard MT Condensed" pitchFamily="18" charset="0"/>
          </a:endParaRPr>
        </a:p>
      </dsp:txBody>
      <dsp:txXfrm rot="10800000">
        <a:off x="0" y="2467049"/>
        <a:ext cx="9143999" cy="1618042"/>
      </dsp:txXfrm>
    </dsp:sp>
    <dsp:sp modelId="{24E46BCB-55C3-4362-B80C-B2B245238319}">
      <dsp:nvSpPr>
        <dsp:cNvPr id="0" name=""/>
        <dsp:cNvSpPr/>
      </dsp:nvSpPr>
      <dsp:spPr>
        <a:xfrm rot="10800000">
          <a:off x="0" y="1158"/>
          <a:ext cx="9143999" cy="2490177"/>
        </a:xfrm>
        <a:prstGeom prst="upArrowCallou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rtl="0">
            <a:lnSpc>
              <a:spcPct val="90000"/>
            </a:lnSpc>
            <a:spcBef>
              <a:spcPct val="0"/>
            </a:spcBef>
            <a:spcAft>
              <a:spcPct val="35000"/>
            </a:spcAft>
          </a:pPr>
          <a:r>
            <a:rPr lang="en-US" sz="2500" kern="1200" smtClean="0">
              <a:solidFill>
                <a:schemeClr val="tx1"/>
              </a:solidFill>
              <a:latin typeface="Bernard MT Condensed" pitchFamily="18" charset="0"/>
            </a:rPr>
            <a:t>Perjanjian Balfour 1917 dan Perjanjian Sykes-Picot 1916. </a:t>
          </a:r>
          <a:endParaRPr lang="en-US" sz="2500" kern="1200">
            <a:solidFill>
              <a:schemeClr val="tx1"/>
            </a:solidFill>
            <a:latin typeface="Bernard MT Condensed" pitchFamily="18" charset="0"/>
          </a:endParaRPr>
        </a:p>
      </dsp:txBody>
      <dsp:txXfrm rot="10800000">
        <a:off x="0" y="1158"/>
        <a:ext cx="9143999" cy="161804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DDA2C2-D0DF-4840-AF5A-4167BD934CCF}">
      <dsp:nvSpPr>
        <dsp:cNvPr id="0" name=""/>
        <dsp:cNvSpPr/>
      </dsp:nvSpPr>
      <dsp:spPr>
        <a:xfrm>
          <a:off x="3951" y="1167965"/>
          <a:ext cx="3455268" cy="3455268"/>
        </a:xfrm>
        <a:prstGeom prst="ellipse">
          <a:avLst/>
        </a:prstGeom>
        <a:solidFill>
          <a:srgbClr val="92D05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rtl="0">
            <a:lnSpc>
              <a:spcPct val="90000"/>
            </a:lnSpc>
            <a:spcBef>
              <a:spcPct val="0"/>
            </a:spcBef>
            <a:spcAft>
              <a:spcPct val="35000"/>
            </a:spcAft>
          </a:pPr>
          <a:r>
            <a:rPr lang="en-US" sz="2100" kern="1200" smtClean="0">
              <a:solidFill>
                <a:schemeClr val="tx1"/>
              </a:solidFill>
              <a:latin typeface="Bernard MT Condensed" pitchFamily="18" charset="0"/>
            </a:rPr>
            <a:t>Walaupun Allah menjanjikan Islam tetap dipelihara oleh-Nya, </a:t>
          </a:r>
          <a:endParaRPr lang="en-US" sz="2100" kern="1200">
            <a:solidFill>
              <a:schemeClr val="tx1"/>
            </a:solidFill>
            <a:latin typeface="Bernard MT Condensed" pitchFamily="18" charset="0"/>
          </a:endParaRPr>
        </a:p>
      </dsp:txBody>
      <dsp:txXfrm>
        <a:off x="509963" y="1673977"/>
        <a:ext cx="2443244" cy="2443244"/>
      </dsp:txXfrm>
    </dsp:sp>
    <dsp:sp modelId="{03E0756D-C907-4C94-839E-0E6EA2465F23}">
      <dsp:nvSpPr>
        <dsp:cNvPr id="0" name=""/>
        <dsp:cNvSpPr/>
      </dsp:nvSpPr>
      <dsp:spPr>
        <a:xfrm>
          <a:off x="3977509" y="2252920"/>
          <a:ext cx="1098775" cy="1285359"/>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solidFill>
              <a:schemeClr val="tx1"/>
            </a:solidFill>
            <a:latin typeface="Bernard MT Condensed" pitchFamily="18" charset="0"/>
          </a:endParaRPr>
        </a:p>
      </dsp:txBody>
      <dsp:txXfrm>
        <a:off x="3977509" y="2509992"/>
        <a:ext cx="769143" cy="771215"/>
      </dsp:txXfrm>
    </dsp:sp>
    <dsp:sp modelId="{2EB6538B-142C-4053-80C1-617DE3DD5C3F}">
      <dsp:nvSpPr>
        <dsp:cNvPr id="0" name=""/>
        <dsp:cNvSpPr/>
      </dsp:nvSpPr>
      <dsp:spPr>
        <a:xfrm>
          <a:off x="5532380" y="1167965"/>
          <a:ext cx="3455268" cy="3455268"/>
        </a:xfrm>
        <a:prstGeom prst="ellipse">
          <a:avLst/>
        </a:prstGeom>
        <a:solidFill>
          <a:srgbClr val="FF0066"/>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rtl="0">
            <a:lnSpc>
              <a:spcPct val="90000"/>
            </a:lnSpc>
            <a:spcBef>
              <a:spcPct val="0"/>
            </a:spcBef>
            <a:spcAft>
              <a:spcPct val="35000"/>
            </a:spcAft>
          </a:pPr>
          <a:r>
            <a:rPr lang="en-US" sz="2100" kern="1200" smtClean="0">
              <a:solidFill>
                <a:schemeClr val="tx1"/>
              </a:solidFill>
              <a:latin typeface="Bernard MT Condensed" pitchFamily="18" charset="0"/>
            </a:rPr>
            <a:t>tetapi ketahuilah bahawa tanggungjawab memelihara Islam merupakan kewajipan kepada manusia yang beriman dan hamba-hamba Allah. </a:t>
          </a:r>
          <a:endParaRPr lang="en-US" sz="2100" kern="1200">
            <a:solidFill>
              <a:schemeClr val="tx1"/>
            </a:solidFill>
            <a:latin typeface="Bernard MT Condensed" pitchFamily="18" charset="0"/>
          </a:endParaRPr>
        </a:p>
      </dsp:txBody>
      <dsp:txXfrm>
        <a:off x="6038392" y="1673977"/>
        <a:ext cx="2443244" cy="244324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54FD06-E7F3-4412-AD5B-819347BEAE39}">
      <dsp:nvSpPr>
        <dsp:cNvPr id="0" name=""/>
        <dsp:cNvSpPr/>
      </dsp:nvSpPr>
      <dsp:spPr>
        <a:xfrm>
          <a:off x="-7750742" y="-1184976"/>
          <a:ext cx="9227952" cy="9227952"/>
        </a:xfrm>
        <a:prstGeom prst="blockArc">
          <a:avLst>
            <a:gd name="adj1" fmla="val 18900000"/>
            <a:gd name="adj2" fmla="val 2700000"/>
            <a:gd name="adj3" fmla="val 234"/>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255DA3-F4E9-4F5C-9FBF-B8ADF7DE131B}">
      <dsp:nvSpPr>
        <dsp:cNvPr id="0" name=""/>
        <dsp:cNvSpPr/>
      </dsp:nvSpPr>
      <dsp:spPr>
        <a:xfrm>
          <a:off x="951890" y="685800"/>
          <a:ext cx="8021270" cy="137160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8708" tIns="58420" rIns="58420" bIns="58420" numCol="1" spcCol="1270" anchor="ctr" anchorCtr="0">
          <a:noAutofit/>
        </a:bodyPr>
        <a:lstStyle/>
        <a:p>
          <a:pPr lvl="0" algn="ctr" defTabSz="1022350" rtl="0">
            <a:lnSpc>
              <a:spcPct val="90000"/>
            </a:lnSpc>
            <a:spcBef>
              <a:spcPct val="0"/>
            </a:spcBef>
            <a:spcAft>
              <a:spcPct val="35000"/>
            </a:spcAft>
          </a:pPr>
          <a:r>
            <a:rPr lang="en-US" sz="2300" kern="1200" smtClean="0">
              <a:solidFill>
                <a:schemeClr val="tx1"/>
              </a:solidFill>
              <a:latin typeface="Bernard MT Condensed" pitchFamily="18" charset="0"/>
            </a:rPr>
            <a:t>Allah akan menghukum mana-mana kaum daripada orang Islam yang meninggalkan kewajipan berjuang untuk menegak dan mempertahankan Islam. </a:t>
          </a:r>
          <a:endParaRPr lang="en-US" sz="2300" kern="1200">
            <a:solidFill>
              <a:schemeClr val="tx1"/>
            </a:solidFill>
            <a:latin typeface="Bernard MT Condensed" pitchFamily="18" charset="0"/>
          </a:endParaRPr>
        </a:p>
      </dsp:txBody>
      <dsp:txXfrm>
        <a:off x="951890" y="685800"/>
        <a:ext cx="8021270" cy="1371600"/>
      </dsp:txXfrm>
    </dsp:sp>
    <dsp:sp modelId="{13ACB575-04D5-4F74-9AB7-26973012D99B}">
      <dsp:nvSpPr>
        <dsp:cNvPr id="0" name=""/>
        <dsp:cNvSpPr/>
      </dsp:nvSpPr>
      <dsp:spPr>
        <a:xfrm>
          <a:off x="94640" y="514350"/>
          <a:ext cx="1714500" cy="1714500"/>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FDDF02-7FCA-49E8-ABEF-DD9E8674C069}">
      <dsp:nvSpPr>
        <dsp:cNvPr id="0" name=""/>
        <dsp:cNvSpPr/>
      </dsp:nvSpPr>
      <dsp:spPr>
        <a:xfrm>
          <a:off x="1450467" y="2743200"/>
          <a:ext cx="7522693" cy="137160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8708" tIns="58420" rIns="58420" bIns="58420" numCol="1" spcCol="1270" anchor="ctr" anchorCtr="0">
          <a:noAutofit/>
        </a:bodyPr>
        <a:lstStyle/>
        <a:p>
          <a:pPr lvl="0" algn="ctr" defTabSz="1022350" rtl="0">
            <a:lnSpc>
              <a:spcPct val="90000"/>
            </a:lnSpc>
            <a:spcBef>
              <a:spcPct val="0"/>
            </a:spcBef>
            <a:spcAft>
              <a:spcPct val="35000"/>
            </a:spcAft>
          </a:pPr>
          <a:r>
            <a:rPr lang="en-US" sz="2300" kern="1200" dirty="0" smtClean="0">
              <a:solidFill>
                <a:schemeClr val="tx1"/>
              </a:solidFill>
              <a:latin typeface="Bernard MT Condensed" pitchFamily="18" charset="0"/>
            </a:rPr>
            <a:t>Allah </a:t>
          </a:r>
          <a:r>
            <a:rPr lang="en-US" sz="2300" kern="1200" dirty="0" err="1" smtClean="0">
              <a:solidFill>
                <a:schemeClr val="tx1"/>
              </a:solidFill>
              <a:latin typeface="Bernard MT Condensed" pitchFamily="18" charset="0"/>
            </a:rPr>
            <a:t>akan</a:t>
          </a:r>
          <a:r>
            <a:rPr lang="en-US" sz="2300" kern="1200" dirty="0" smtClean="0">
              <a:solidFill>
                <a:schemeClr val="tx1"/>
              </a:solidFill>
              <a:latin typeface="Bernard MT Condensed" pitchFamily="18" charset="0"/>
            </a:rPr>
            <a:t> </a:t>
          </a:r>
          <a:r>
            <a:rPr lang="en-US" sz="2300" kern="1200" dirty="0" err="1" smtClean="0">
              <a:solidFill>
                <a:schemeClr val="tx1"/>
              </a:solidFill>
              <a:latin typeface="Bernard MT Condensed" pitchFamily="18" charset="0"/>
            </a:rPr>
            <a:t>menggantikan</a:t>
          </a:r>
          <a:r>
            <a:rPr lang="en-US" sz="2300" kern="1200" dirty="0" smtClean="0">
              <a:solidFill>
                <a:schemeClr val="tx1"/>
              </a:solidFill>
              <a:latin typeface="Bernard MT Condensed" pitchFamily="18" charset="0"/>
            </a:rPr>
            <a:t> </a:t>
          </a:r>
          <a:r>
            <a:rPr lang="en-US" sz="2300" kern="1200" dirty="0" err="1" smtClean="0">
              <a:solidFill>
                <a:schemeClr val="tx1"/>
              </a:solidFill>
              <a:latin typeface="Bernard MT Condensed" pitchFamily="18" charset="0"/>
            </a:rPr>
            <a:t>kaum</a:t>
          </a:r>
          <a:r>
            <a:rPr lang="en-US" sz="2300" kern="1200" dirty="0" smtClean="0">
              <a:solidFill>
                <a:schemeClr val="tx1"/>
              </a:solidFill>
              <a:latin typeface="Bernard MT Condensed" pitchFamily="18" charset="0"/>
            </a:rPr>
            <a:t> yang lain </a:t>
          </a:r>
          <a:r>
            <a:rPr lang="en-US" sz="2300" kern="1200" dirty="0" err="1" smtClean="0">
              <a:solidFill>
                <a:schemeClr val="tx1"/>
              </a:solidFill>
              <a:latin typeface="Bernard MT Condensed" pitchFamily="18" charset="0"/>
            </a:rPr>
            <a:t>untuk</a:t>
          </a:r>
          <a:r>
            <a:rPr lang="en-US" sz="2300" kern="1200" dirty="0" smtClean="0">
              <a:solidFill>
                <a:schemeClr val="tx1"/>
              </a:solidFill>
              <a:latin typeface="Bernard MT Condensed" pitchFamily="18" charset="0"/>
            </a:rPr>
            <a:t> </a:t>
          </a:r>
          <a:r>
            <a:rPr lang="en-US" sz="2300" kern="1200" dirty="0" err="1" smtClean="0">
              <a:solidFill>
                <a:schemeClr val="tx1"/>
              </a:solidFill>
              <a:latin typeface="Bernard MT Condensed" pitchFamily="18" charset="0"/>
            </a:rPr>
            <a:t>mempertahankan</a:t>
          </a:r>
          <a:r>
            <a:rPr lang="en-US" sz="2300" kern="1200" dirty="0" smtClean="0">
              <a:solidFill>
                <a:schemeClr val="tx1"/>
              </a:solidFill>
              <a:latin typeface="Bernard MT Condensed" pitchFamily="18" charset="0"/>
            </a:rPr>
            <a:t> Islam </a:t>
          </a:r>
          <a:r>
            <a:rPr lang="en-US" sz="2300" kern="1200" dirty="0" err="1" smtClean="0">
              <a:solidFill>
                <a:schemeClr val="tx1"/>
              </a:solidFill>
              <a:latin typeface="Bernard MT Condensed" pitchFamily="18" charset="0"/>
            </a:rPr>
            <a:t>dengan</a:t>
          </a:r>
          <a:r>
            <a:rPr lang="en-US" sz="2300" kern="1200" dirty="0" smtClean="0">
              <a:solidFill>
                <a:schemeClr val="tx1"/>
              </a:solidFill>
              <a:latin typeface="Bernard MT Condensed" pitchFamily="18" charset="0"/>
            </a:rPr>
            <a:t> </a:t>
          </a:r>
          <a:r>
            <a:rPr lang="en-US" sz="2300" kern="1200" dirty="0" err="1" smtClean="0">
              <a:solidFill>
                <a:schemeClr val="tx1"/>
              </a:solidFill>
              <a:latin typeface="Bernard MT Condensed" pitchFamily="18" charset="0"/>
            </a:rPr>
            <a:t>kekuasaan</a:t>
          </a:r>
          <a:r>
            <a:rPr lang="en-US" sz="2300" kern="1200" dirty="0" smtClean="0">
              <a:solidFill>
                <a:schemeClr val="tx1"/>
              </a:solidFill>
              <a:latin typeface="Bernard MT Condensed" pitchFamily="18" charset="0"/>
            </a:rPr>
            <a:t> Allah.</a:t>
          </a:r>
          <a:endParaRPr lang="en-US" sz="2300" kern="1200" dirty="0">
            <a:solidFill>
              <a:schemeClr val="tx1"/>
            </a:solidFill>
            <a:latin typeface="Bernard MT Condensed" pitchFamily="18" charset="0"/>
          </a:endParaRPr>
        </a:p>
      </dsp:txBody>
      <dsp:txXfrm>
        <a:off x="1450467" y="2743200"/>
        <a:ext cx="7522693" cy="1371600"/>
      </dsp:txXfrm>
    </dsp:sp>
    <dsp:sp modelId="{D47E28DE-1B47-4287-9918-4E91B167A9D0}">
      <dsp:nvSpPr>
        <dsp:cNvPr id="0" name=""/>
        <dsp:cNvSpPr/>
      </dsp:nvSpPr>
      <dsp:spPr>
        <a:xfrm>
          <a:off x="593217" y="2571750"/>
          <a:ext cx="1714500" cy="171450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B17AFD-AABA-492B-8B37-2A69F213021E}">
      <dsp:nvSpPr>
        <dsp:cNvPr id="0" name=""/>
        <dsp:cNvSpPr/>
      </dsp:nvSpPr>
      <dsp:spPr>
        <a:xfrm>
          <a:off x="951890" y="4800600"/>
          <a:ext cx="8021270" cy="137160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8708" tIns="58420" rIns="58420" bIns="58420" numCol="1" spcCol="1270" anchor="ctr" anchorCtr="0">
          <a:noAutofit/>
        </a:bodyPr>
        <a:lstStyle/>
        <a:p>
          <a:pPr lvl="0" algn="ctr" defTabSz="1022350" rtl="0">
            <a:lnSpc>
              <a:spcPct val="90000"/>
            </a:lnSpc>
            <a:spcBef>
              <a:spcPct val="0"/>
            </a:spcBef>
            <a:spcAft>
              <a:spcPct val="35000"/>
            </a:spcAft>
          </a:pPr>
          <a:r>
            <a:rPr lang="en-US" sz="2300" i="1" kern="1200" smtClean="0">
              <a:solidFill>
                <a:schemeClr val="tx1"/>
              </a:solidFill>
              <a:latin typeface="Bernard MT Condensed" pitchFamily="18" charset="0"/>
            </a:rPr>
            <a:t>Amir al-Mu’minin</a:t>
          </a:r>
          <a:r>
            <a:rPr lang="en-US" sz="2300" kern="1200" smtClean="0">
              <a:solidFill>
                <a:schemeClr val="tx1"/>
              </a:solidFill>
              <a:latin typeface="Bernard MT Condensed" pitchFamily="18" charset="0"/>
            </a:rPr>
            <a:t> Umar al-Khattab memberi peringatan kepada para sahabat daripada kalangan orang-orang Arab ketika membinasakan Palestin dan Baitul Maqdis daripada tentera Rom Byzantine. </a:t>
          </a:r>
          <a:endParaRPr lang="en-US" sz="2300" kern="1200">
            <a:solidFill>
              <a:schemeClr val="tx1"/>
            </a:solidFill>
            <a:latin typeface="Bernard MT Condensed" pitchFamily="18" charset="0"/>
          </a:endParaRPr>
        </a:p>
      </dsp:txBody>
      <dsp:txXfrm>
        <a:off x="951890" y="4800600"/>
        <a:ext cx="8021270" cy="1371600"/>
      </dsp:txXfrm>
    </dsp:sp>
    <dsp:sp modelId="{466C1216-66A5-4E3A-98F7-9E56A17B838F}">
      <dsp:nvSpPr>
        <dsp:cNvPr id="0" name=""/>
        <dsp:cNvSpPr/>
      </dsp:nvSpPr>
      <dsp:spPr>
        <a:xfrm>
          <a:off x="94640" y="4629150"/>
          <a:ext cx="1714500" cy="1714500"/>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9B6C4A-77EE-4683-B605-2C5A7A57ACEC}" type="datetimeFigureOut">
              <a:rPr lang="en-MY" smtClean="0"/>
              <a:pPr/>
              <a:t>15/12/2017</a:t>
            </a:fld>
            <a:endParaRPr lang="en-MY"/>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25F4F8-8D27-414A-B302-D144BA918955}" type="slidenum">
              <a:rPr lang="en-MY" smtClean="0"/>
              <a:pPr/>
              <a:t>‹#›</a:t>
            </a:fld>
            <a:endParaRPr lang="en-MY"/>
          </a:p>
        </p:txBody>
      </p:sp>
    </p:spTree>
    <p:extLst>
      <p:ext uri="{BB962C8B-B14F-4D97-AF65-F5344CB8AC3E}">
        <p14:creationId xmlns:p14="http://schemas.microsoft.com/office/powerpoint/2010/main" val="4016738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ABDA28-8FD6-4624-B7A0-145B971B0CD9}" type="datetime1">
              <a:rPr lang="en-MY" smtClean="0"/>
              <a:pPr/>
              <a:t>15/12/2017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94254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529943-5684-4C80-927A-9D3BD58A0D80}" type="datetime1">
              <a:rPr lang="en-MY" smtClean="0"/>
              <a:pPr/>
              <a:t>15/12/2017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260745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A64F39-116D-4CB7-BEBE-54CC1FBAEA1B}" type="datetime1">
              <a:rPr lang="en-MY" smtClean="0"/>
              <a:pPr/>
              <a:t>15/12/2017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586072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CC1BF3-E720-4C22-9E45-DDBFBFBFBFEA}" type="datetime1">
              <a:rPr lang="en-MY" smtClean="0"/>
              <a:pPr/>
              <a:t>15/12/2017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713214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31E7E7-0F6F-4FC6-8D82-A73C50FC8A01}" type="datetime1">
              <a:rPr lang="en-MY" smtClean="0"/>
              <a:pPr/>
              <a:t>15/12/2017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122258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33FD72-CB97-43FF-9BC8-1BC5D284E0E6}" type="datetime1">
              <a:rPr lang="en-MY" smtClean="0"/>
              <a:pPr/>
              <a:t>15/12/2017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152297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2BA709-1EFB-4E05-A772-6E84498B3CD2}" type="datetime1">
              <a:rPr lang="en-MY" smtClean="0"/>
              <a:pPr/>
              <a:t>15/12/2017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439208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E4D6B5-6656-4EE9-8DE6-BDE8CC9D8C6D}" type="datetime1">
              <a:rPr lang="en-MY" smtClean="0"/>
              <a:pPr/>
              <a:t>15/12/2017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316753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87B1-03C5-49BA-B7B0-3EF6DB396982}" type="datetime1">
              <a:rPr lang="en-MY" smtClean="0"/>
              <a:pPr/>
              <a:t>15/12/2017</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597629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D768A7-71B4-49F3-9E0B-4A0B6DB83CA8}" type="datetime1">
              <a:rPr lang="en-MY" smtClean="0"/>
              <a:pPr/>
              <a:t>15/12/2017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252868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34E3E6-1E10-4DAC-B272-564ACA4FA87E}" type="datetime1">
              <a:rPr lang="en-MY" smtClean="0"/>
              <a:pPr/>
              <a:t>15/12/2017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457582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793427-0925-45C8-8E89-B1651BC7B608}" type="datetime1">
              <a:rPr lang="en-MY" smtClean="0"/>
              <a:pPr/>
              <a:t>15/12/2017</a:t>
            </a:fld>
            <a:endParaRPr lang="en-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558794014"/>
      </p:ext>
    </p:extLst>
  </p:cSld>
  <p:clrMap bg1="lt1" tx1="dk1" bg2="lt2" tx2="dk2" accent1="accent1" accent2="accent2" accent3="accent3" accent4="accent4" accent5="accent5" accent6="accent6" hlink="hlink" folHlink="folHlink"/>
  <p:sldLayoutIdLst>
    <p:sldLayoutId id="2147484513" r:id="rId1"/>
    <p:sldLayoutId id="2147484514" r:id="rId2"/>
    <p:sldLayoutId id="2147484515" r:id="rId3"/>
    <p:sldLayoutId id="2147484516" r:id="rId4"/>
    <p:sldLayoutId id="2147484517" r:id="rId5"/>
    <p:sldLayoutId id="2147484518" r:id="rId6"/>
    <p:sldLayoutId id="2147484519" r:id="rId7"/>
    <p:sldLayoutId id="2147484520" r:id="rId8"/>
    <p:sldLayoutId id="2147484521" r:id="rId9"/>
    <p:sldLayoutId id="2147484522" r:id="rId10"/>
    <p:sldLayoutId id="214748452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5638799"/>
            <a:ext cx="9144000" cy="830997"/>
          </a:xfrm>
          <a:prstGeom prst="rect">
            <a:avLst/>
          </a:prstGeom>
          <a:effectLst>
            <a:softEdge rad="635000"/>
          </a:effectLst>
        </p:spPr>
        <p:txBody>
          <a:bodyPr wrap="square">
            <a:spAutoFit/>
          </a:bodyPr>
          <a:lstStyle/>
          <a:p>
            <a:pPr algn="ctr"/>
            <a:r>
              <a:rPr lang="en-US" sz="4800" b="1" dirty="0" smtClean="0">
                <a:ln w="1905">
                  <a:solidFill>
                    <a:schemeClr val="tx1"/>
                  </a:solidFill>
                </a:ln>
                <a:solidFill>
                  <a:srgbClr val="FF0000"/>
                </a:solidFill>
                <a:effectLst>
                  <a:innerShdw blurRad="69850" dist="43180" dir="5400000">
                    <a:srgbClr val="000000">
                      <a:alpha val="65000"/>
                    </a:srgbClr>
                  </a:innerShdw>
                </a:effectLst>
                <a:latin typeface="Brush Script MT" pitchFamily="66" charset="0"/>
              </a:rPr>
              <a:t>15 </a:t>
            </a:r>
            <a:r>
              <a:rPr lang="en-US" sz="4800" b="1" dirty="0" err="1" smtClean="0">
                <a:ln w="1905">
                  <a:solidFill>
                    <a:schemeClr val="tx1"/>
                  </a:solidFill>
                </a:ln>
                <a:solidFill>
                  <a:srgbClr val="FF0000"/>
                </a:solidFill>
                <a:effectLst>
                  <a:innerShdw blurRad="69850" dist="43180" dir="5400000">
                    <a:srgbClr val="000000">
                      <a:alpha val="65000"/>
                    </a:srgbClr>
                  </a:innerShdw>
                </a:effectLst>
                <a:latin typeface="Brush Script MT" pitchFamily="66" charset="0"/>
              </a:rPr>
              <a:t>Disember</a:t>
            </a:r>
            <a:r>
              <a:rPr lang="en-US" sz="4800" b="1" dirty="0" smtClean="0">
                <a:ln w="1905">
                  <a:solidFill>
                    <a:schemeClr val="tx1"/>
                  </a:solidFill>
                </a:ln>
                <a:solidFill>
                  <a:srgbClr val="FF0000"/>
                </a:solidFill>
                <a:effectLst>
                  <a:innerShdw blurRad="69850" dist="43180" dir="5400000">
                    <a:srgbClr val="000000">
                      <a:alpha val="65000"/>
                    </a:srgbClr>
                  </a:innerShdw>
                </a:effectLst>
                <a:latin typeface="Brush Script MT" pitchFamily="66" charset="0"/>
              </a:rPr>
              <a:t> 2017 </a:t>
            </a:r>
            <a:r>
              <a:rPr lang="en-US" sz="4800" b="1" dirty="0">
                <a:ln w="1905">
                  <a:solidFill>
                    <a:schemeClr val="tx1"/>
                  </a:solidFill>
                </a:ln>
                <a:solidFill>
                  <a:srgbClr val="FF0000"/>
                </a:solidFill>
                <a:effectLst>
                  <a:innerShdw blurRad="69850" dist="43180" dir="5400000">
                    <a:srgbClr val="000000">
                      <a:alpha val="65000"/>
                    </a:srgbClr>
                  </a:innerShdw>
                </a:effectLst>
                <a:latin typeface="Brush Script MT" pitchFamily="66" charset="0"/>
              </a:rPr>
              <a:t>/ </a:t>
            </a:r>
            <a:r>
              <a:rPr lang="en-US" sz="4800" b="1" dirty="0" smtClean="0">
                <a:ln w="1905">
                  <a:solidFill>
                    <a:schemeClr val="tx1"/>
                  </a:solidFill>
                </a:ln>
                <a:solidFill>
                  <a:srgbClr val="FF0000"/>
                </a:solidFill>
                <a:effectLst>
                  <a:innerShdw blurRad="69850" dist="43180" dir="5400000">
                    <a:srgbClr val="000000">
                      <a:alpha val="65000"/>
                    </a:srgbClr>
                  </a:innerShdw>
                </a:effectLst>
                <a:latin typeface="Brush Script MT" pitchFamily="66" charset="0"/>
              </a:rPr>
              <a:t>26 </a:t>
            </a:r>
            <a:r>
              <a:rPr lang="en-US" sz="4800" b="1" dirty="0" err="1" smtClean="0">
                <a:ln w="1905">
                  <a:solidFill>
                    <a:schemeClr val="tx1"/>
                  </a:solidFill>
                </a:ln>
                <a:solidFill>
                  <a:srgbClr val="FF0000"/>
                </a:solidFill>
                <a:effectLst>
                  <a:innerShdw blurRad="69850" dist="43180" dir="5400000">
                    <a:srgbClr val="000000">
                      <a:alpha val="65000"/>
                    </a:srgbClr>
                  </a:innerShdw>
                </a:effectLst>
                <a:latin typeface="Brush Script MT" pitchFamily="66" charset="0"/>
              </a:rPr>
              <a:t>Rabiulawal</a:t>
            </a:r>
            <a:r>
              <a:rPr lang="en-US" sz="4800" b="1" dirty="0" smtClean="0">
                <a:ln w="1905">
                  <a:solidFill>
                    <a:schemeClr val="tx1"/>
                  </a:solidFill>
                </a:ln>
                <a:solidFill>
                  <a:srgbClr val="FF0000"/>
                </a:solidFill>
                <a:effectLst>
                  <a:innerShdw blurRad="69850" dist="43180" dir="5400000">
                    <a:srgbClr val="000000">
                      <a:alpha val="65000"/>
                    </a:srgbClr>
                  </a:innerShdw>
                </a:effectLst>
                <a:latin typeface="Brush Script MT" pitchFamily="66" charset="0"/>
              </a:rPr>
              <a:t> 1439</a:t>
            </a:r>
            <a:endParaRPr lang="en-US" sz="4800" b="1" dirty="0">
              <a:ln w="1905">
                <a:solidFill>
                  <a:schemeClr val="tx1"/>
                </a:solidFill>
              </a:ln>
              <a:solidFill>
                <a:srgbClr val="FF0000"/>
              </a:solidFill>
              <a:effectLst>
                <a:innerShdw blurRad="69850" dist="43180" dir="5400000">
                  <a:srgbClr val="000000">
                    <a:alpha val="65000"/>
                  </a:srgbClr>
                </a:innerShdw>
              </a:effectLst>
              <a:latin typeface="Brush Script MT" pitchFamily="66" charset="0"/>
            </a:endParaRPr>
          </a:p>
        </p:txBody>
      </p:sp>
      <p:sp>
        <p:nvSpPr>
          <p:cNvPr id="2" name="Rectangle 1"/>
          <p:cNvSpPr/>
          <p:nvPr/>
        </p:nvSpPr>
        <p:spPr>
          <a:xfrm>
            <a:off x="1299358" y="1955470"/>
            <a:ext cx="6858000" cy="2123658"/>
          </a:xfrm>
          <a:prstGeom prst="rect">
            <a:avLst/>
          </a:prstGeom>
          <a:solidFill>
            <a:schemeClr val="bg1">
              <a:lumMod val="95000"/>
            </a:schemeClr>
          </a:solidFill>
          <a:effectLst>
            <a:softEdge rad="317500"/>
          </a:effectLst>
        </p:spPr>
        <p:txBody>
          <a:bodyPr wrap="square">
            <a:spAutoFit/>
          </a:bodyPr>
          <a:lstStyle/>
          <a:p>
            <a:pPr algn="ctr"/>
            <a:r>
              <a:rPr lang="en-US" sz="6600" b="1" dirty="0">
                <a:ln>
                  <a:solidFill>
                    <a:sysClr val="windowText" lastClr="000000"/>
                  </a:solidFill>
                </a:ln>
                <a:solidFill>
                  <a:srgbClr val="FF9900"/>
                </a:solidFill>
                <a:latin typeface="Bernard MT Condensed" pitchFamily="18" charset="0"/>
              </a:rPr>
              <a:t>BAITUL </a:t>
            </a:r>
            <a:r>
              <a:rPr lang="en-US" sz="6600" b="1" dirty="0" smtClean="0">
                <a:ln>
                  <a:solidFill>
                    <a:sysClr val="windowText" lastClr="000000"/>
                  </a:solidFill>
                </a:ln>
                <a:solidFill>
                  <a:srgbClr val="FF9900"/>
                </a:solidFill>
                <a:latin typeface="Bernard MT Condensed" pitchFamily="18" charset="0"/>
              </a:rPr>
              <a:t>MAQDIS</a:t>
            </a:r>
          </a:p>
          <a:p>
            <a:pPr algn="ctr"/>
            <a:r>
              <a:rPr lang="en-US" sz="6600" b="1" dirty="0" smtClean="0">
                <a:ln>
                  <a:solidFill>
                    <a:sysClr val="windowText" lastClr="000000"/>
                  </a:solidFill>
                </a:ln>
                <a:solidFill>
                  <a:srgbClr val="FF9900"/>
                </a:solidFill>
                <a:latin typeface="Bernard MT Condensed" pitchFamily="18" charset="0"/>
              </a:rPr>
              <a:t> </a:t>
            </a:r>
            <a:r>
              <a:rPr lang="en-US" sz="6600" b="1" dirty="0">
                <a:ln>
                  <a:solidFill>
                    <a:sysClr val="windowText" lastClr="000000"/>
                  </a:solidFill>
                </a:ln>
                <a:solidFill>
                  <a:srgbClr val="FF9900"/>
                </a:solidFill>
                <a:latin typeface="Bernard MT Condensed" pitchFamily="18" charset="0"/>
              </a:rPr>
              <a:t>KAMI MENCINTAIMU</a:t>
            </a:r>
            <a:endParaRPr lang="en-US" sz="6600" dirty="0">
              <a:ln>
                <a:solidFill>
                  <a:sysClr val="windowText" lastClr="000000"/>
                </a:solidFill>
              </a:ln>
              <a:solidFill>
                <a:srgbClr val="FF9900"/>
              </a:solidFill>
              <a:latin typeface="Bernard MT Condensed" pitchFamily="18" charset="0"/>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Diagram 1"/>
          <p:cNvGraphicFramePr/>
          <p:nvPr>
            <p:extLst>
              <p:ext uri="{D42A27DB-BD31-4B8C-83A1-F6EECF244321}">
                <p14:modId xmlns:p14="http://schemas.microsoft.com/office/powerpoint/2010/main" val="403737345"/>
              </p:ext>
            </p:extLst>
          </p:nvPr>
        </p:nvGraphicFramePr>
        <p:xfrm>
          <a:off x="-1" y="0"/>
          <a:ext cx="9143999"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8883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Diagram 5"/>
          <p:cNvGraphicFramePr/>
          <p:nvPr>
            <p:extLst>
              <p:ext uri="{D42A27DB-BD31-4B8C-83A1-F6EECF244321}">
                <p14:modId xmlns:p14="http://schemas.microsoft.com/office/powerpoint/2010/main" val="3881657167"/>
              </p:ext>
            </p:extLst>
          </p:nvPr>
        </p:nvGraphicFramePr>
        <p:xfrm>
          <a:off x="-1" y="0"/>
          <a:ext cx="9143999"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33190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Diagram 6"/>
          <p:cNvGraphicFramePr/>
          <p:nvPr>
            <p:extLst>
              <p:ext uri="{D42A27DB-BD31-4B8C-83A1-F6EECF244321}">
                <p14:modId xmlns:p14="http://schemas.microsoft.com/office/powerpoint/2010/main" val="2300096728"/>
              </p:ext>
            </p:extLst>
          </p:nvPr>
        </p:nvGraphicFramePr>
        <p:xfrm>
          <a:off x="0" y="0"/>
          <a:ext cx="9143999"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82961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13</a:t>
            </a:fld>
            <a:endParaRPr lang="en-MY"/>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Diagram 4"/>
          <p:cNvGraphicFramePr/>
          <p:nvPr>
            <p:extLst>
              <p:ext uri="{D42A27DB-BD31-4B8C-83A1-F6EECF244321}">
                <p14:modId xmlns:p14="http://schemas.microsoft.com/office/powerpoint/2010/main" val="3023867239"/>
              </p:ext>
            </p:extLst>
          </p:nvPr>
        </p:nvGraphicFramePr>
        <p:xfrm>
          <a:off x="-1" y="152400"/>
          <a:ext cx="9143999" cy="6553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12456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Diagram 4"/>
          <p:cNvGraphicFramePr/>
          <p:nvPr>
            <p:extLst>
              <p:ext uri="{D42A27DB-BD31-4B8C-83A1-F6EECF244321}">
                <p14:modId xmlns:p14="http://schemas.microsoft.com/office/powerpoint/2010/main" val="1852646769"/>
              </p:ext>
            </p:extLst>
          </p:nvPr>
        </p:nvGraphicFramePr>
        <p:xfrm>
          <a:off x="0" y="533400"/>
          <a:ext cx="89916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9862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29392" y="1447800"/>
            <a:ext cx="7696200" cy="3416320"/>
          </a:xfrm>
          <a:prstGeom prst="rect">
            <a:avLst/>
          </a:prstGeom>
        </p:spPr>
        <p:txBody>
          <a:bodyPr wrap="square">
            <a:spAutoFit/>
          </a:bodyPr>
          <a:lstStyle/>
          <a:p>
            <a:pPr algn="ctr" rtl="1"/>
            <a:r>
              <a:rPr lang="ar-SA" sz="5400" dirty="0">
                <a:ln>
                  <a:solidFill>
                    <a:sysClr val="windowText" lastClr="000000"/>
                  </a:solidFill>
                </a:ln>
                <a:solidFill>
                  <a:srgbClr val="0000FF"/>
                </a:solidFill>
                <a:latin typeface="QCF_P193" pitchFamily="2" charset="2"/>
                <a:cs typeface="QCF_P193" pitchFamily="2" charset="2"/>
              </a:rPr>
              <a:t>ﮓ ﮔ ﮕ ﮖ ﮗ ﮘ ﮙ ﮚ ﮛ ﮜ ﮝ ﮞ ﮟ ﮠ ﮡ ﮢ ﮣ ﮤ</a:t>
            </a:r>
            <a:endParaRPr lang="en-US" sz="5400" dirty="0">
              <a:ln>
                <a:solidFill>
                  <a:sysClr val="windowText" lastClr="000000"/>
                </a:solidFill>
              </a:ln>
              <a:solidFill>
                <a:srgbClr val="0000FF"/>
              </a:solidFill>
              <a:latin typeface="QCF_P193" pitchFamily="2" charset="2"/>
              <a:cs typeface="QCF_P193" pitchFamily="2" charset="2"/>
            </a:endParaRPr>
          </a:p>
        </p:txBody>
      </p:sp>
      <p:sp>
        <p:nvSpPr>
          <p:cNvPr id="6" name="Rectangle 5"/>
          <p:cNvSpPr/>
          <p:nvPr/>
        </p:nvSpPr>
        <p:spPr>
          <a:xfrm>
            <a:off x="2413234" y="4859357"/>
            <a:ext cx="4317529" cy="707886"/>
          </a:xfrm>
          <a:prstGeom prst="rect">
            <a:avLst/>
          </a:prstGeom>
        </p:spPr>
        <p:txBody>
          <a:bodyPr wrap="none">
            <a:spAutoFit/>
          </a:bodyPr>
          <a:lstStyle/>
          <a:p>
            <a:r>
              <a:rPr lang="en-US" sz="4000" dirty="0">
                <a:ln>
                  <a:solidFill>
                    <a:sysClr val="windowText" lastClr="000000"/>
                  </a:solidFill>
                </a:ln>
                <a:solidFill>
                  <a:srgbClr val="FF9900"/>
                </a:solidFill>
                <a:latin typeface="Bernard MT Condensed" pitchFamily="18" charset="0"/>
              </a:rPr>
              <a:t>Surah al-</a:t>
            </a:r>
            <a:r>
              <a:rPr lang="en-US" sz="4000" dirty="0" err="1">
                <a:ln>
                  <a:solidFill>
                    <a:sysClr val="windowText" lastClr="000000"/>
                  </a:solidFill>
                </a:ln>
                <a:solidFill>
                  <a:srgbClr val="FF9900"/>
                </a:solidFill>
                <a:latin typeface="Bernard MT Condensed" pitchFamily="18" charset="0"/>
              </a:rPr>
              <a:t>Taubah</a:t>
            </a:r>
            <a:r>
              <a:rPr lang="en-US" sz="4000" dirty="0">
                <a:ln>
                  <a:solidFill>
                    <a:sysClr val="windowText" lastClr="000000"/>
                  </a:solidFill>
                </a:ln>
                <a:solidFill>
                  <a:srgbClr val="FF9900"/>
                </a:solidFill>
                <a:latin typeface="Bernard MT Condensed" pitchFamily="18" charset="0"/>
              </a:rPr>
              <a:t> </a:t>
            </a:r>
            <a:r>
              <a:rPr lang="en-US" sz="4000" dirty="0" smtClean="0">
                <a:ln>
                  <a:solidFill>
                    <a:sysClr val="windowText" lastClr="000000"/>
                  </a:solidFill>
                </a:ln>
                <a:solidFill>
                  <a:srgbClr val="FF9900"/>
                </a:solidFill>
                <a:latin typeface="Bernard MT Condensed" pitchFamily="18" charset="0"/>
              </a:rPr>
              <a:t>: </a:t>
            </a:r>
            <a:r>
              <a:rPr lang="en-US" sz="4000" dirty="0">
                <a:ln>
                  <a:solidFill>
                    <a:sysClr val="windowText" lastClr="000000"/>
                  </a:solidFill>
                </a:ln>
                <a:solidFill>
                  <a:srgbClr val="FF9900"/>
                </a:solidFill>
                <a:latin typeface="Bernard MT Condensed" pitchFamily="18" charset="0"/>
              </a:rPr>
              <a:t>39</a:t>
            </a:r>
          </a:p>
        </p:txBody>
      </p:sp>
    </p:spTree>
    <p:extLst>
      <p:ext uri="{BB962C8B-B14F-4D97-AF65-F5344CB8AC3E}">
        <p14:creationId xmlns:p14="http://schemas.microsoft.com/office/powerpoint/2010/main" val="24003847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16</a:t>
            </a:fld>
            <a:endParaRPr lang="en-MY"/>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85800" y="990600"/>
            <a:ext cx="7696200" cy="3785652"/>
          </a:xfrm>
          <a:prstGeom prst="rect">
            <a:avLst/>
          </a:prstGeom>
          <a:solidFill>
            <a:schemeClr val="bg1"/>
          </a:solidFill>
          <a:effectLst>
            <a:softEdge rad="635000"/>
          </a:effectLst>
        </p:spPr>
        <p:txBody>
          <a:bodyPr wrap="square">
            <a:spAutoFit/>
          </a:bodyPr>
          <a:lstStyle/>
          <a:p>
            <a:pPr algn="ctr"/>
            <a:r>
              <a:rPr lang="en-US" sz="2400" b="1" i="1" dirty="0" err="1">
                <a:ln>
                  <a:solidFill>
                    <a:sysClr val="windowText" lastClr="000000"/>
                  </a:solidFill>
                </a:ln>
                <a:solidFill>
                  <a:srgbClr val="9966FF"/>
                </a:solidFill>
                <a:latin typeface="Broadway" pitchFamily="82" charset="0"/>
              </a:rPr>
              <a:t>Maksudnya</a:t>
            </a:r>
            <a:r>
              <a:rPr lang="en-US" sz="2400" b="1" i="1" dirty="0">
                <a:ln>
                  <a:solidFill>
                    <a:sysClr val="windowText" lastClr="000000"/>
                  </a:solidFill>
                </a:ln>
                <a:solidFill>
                  <a:srgbClr val="9966FF"/>
                </a:solidFill>
                <a:latin typeface="Broadway" pitchFamily="82" charset="0"/>
              </a:rPr>
              <a:t>:</a:t>
            </a:r>
            <a:r>
              <a:rPr lang="en-US" sz="2400" i="1" dirty="0">
                <a:ln>
                  <a:solidFill>
                    <a:sysClr val="windowText" lastClr="000000"/>
                  </a:solidFill>
                </a:ln>
                <a:solidFill>
                  <a:srgbClr val="9966FF"/>
                </a:solidFill>
                <a:latin typeface="Broadway" pitchFamily="82" charset="0"/>
              </a:rPr>
              <a:t> </a:t>
            </a:r>
            <a:endParaRPr lang="en-US" sz="2400" i="1" dirty="0" smtClean="0">
              <a:ln>
                <a:solidFill>
                  <a:sysClr val="windowText" lastClr="000000"/>
                </a:solidFill>
              </a:ln>
              <a:solidFill>
                <a:srgbClr val="9966FF"/>
              </a:solidFill>
              <a:latin typeface="Broadway" pitchFamily="82" charset="0"/>
            </a:endParaRPr>
          </a:p>
          <a:p>
            <a:pPr algn="ctr"/>
            <a:r>
              <a:rPr lang="en-US" sz="2400" i="1" dirty="0" smtClean="0">
                <a:ln>
                  <a:solidFill>
                    <a:sysClr val="windowText" lastClr="000000"/>
                  </a:solidFill>
                </a:ln>
                <a:solidFill>
                  <a:srgbClr val="9966FF"/>
                </a:solidFill>
                <a:latin typeface="Broadway" pitchFamily="82" charset="0"/>
              </a:rPr>
              <a:t>“</a:t>
            </a:r>
            <a:r>
              <a:rPr lang="en-US" sz="2400" i="1" dirty="0" err="1">
                <a:ln>
                  <a:solidFill>
                    <a:sysClr val="windowText" lastClr="000000"/>
                  </a:solidFill>
                </a:ln>
                <a:solidFill>
                  <a:srgbClr val="9966FF"/>
                </a:solidFill>
                <a:latin typeface="Broadway" pitchFamily="82" charset="0"/>
              </a:rPr>
              <a:t>Jika</a:t>
            </a:r>
            <a:r>
              <a:rPr lang="en-US" sz="2400" i="1" dirty="0">
                <a:ln>
                  <a:solidFill>
                    <a:sysClr val="windowText" lastClr="000000"/>
                  </a:solidFill>
                </a:ln>
                <a:solidFill>
                  <a:srgbClr val="9966FF"/>
                </a:solidFill>
                <a:latin typeface="Broadway" pitchFamily="82" charset="0"/>
              </a:rPr>
              <a:t> </a:t>
            </a:r>
            <a:r>
              <a:rPr lang="en-US" sz="2400" i="1" dirty="0" err="1">
                <a:ln>
                  <a:solidFill>
                    <a:sysClr val="windowText" lastClr="000000"/>
                  </a:solidFill>
                </a:ln>
                <a:solidFill>
                  <a:srgbClr val="9966FF"/>
                </a:solidFill>
                <a:latin typeface="Broadway" pitchFamily="82" charset="0"/>
              </a:rPr>
              <a:t>kamu</a:t>
            </a:r>
            <a:r>
              <a:rPr lang="en-US" sz="2400" i="1" dirty="0">
                <a:ln>
                  <a:solidFill>
                    <a:sysClr val="windowText" lastClr="000000"/>
                  </a:solidFill>
                </a:ln>
                <a:solidFill>
                  <a:srgbClr val="9966FF"/>
                </a:solidFill>
                <a:latin typeface="Broadway" pitchFamily="82" charset="0"/>
              </a:rPr>
              <a:t> </a:t>
            </a:r>
            <a:r>
              <a:rPr lang="en-US" sz="2400" i="1" dirty="0" err="1">
                <a:ln>
                  <a:solidFill>
                    <a:sysClr val="windowText" lastClr="000000"/>
                  </a:solidFill>
                </a:ln>
                <a:solidFill>
                  <a:srgbClr val="9966FF"/>
                </a:solidFill>
                <a:latin typeface="Broadway" pitchFamily="82" charset="0"/>
              </a:rPr>
              <a:t>tidak</a:t>
            </a:r>
            <a:r>
              <a:rPr lang="en-US" sz="2400" i="1" dirty="0">
                <a:ln>
                  <a:solidFill>
                    <a:sysClr val="windowText" lastClr="000000"/>
                  </a:solidFill>
                </a:ln>
                <a:solidFill>
                  <a:srgbClr val="9966FF"/>
                </a:solidFill>
                <a:latin typeface="Broadway" pitchFamily="82" charset="0"/>
              </a:rPr>
              <a:t> </a:t>
            </a:r>
            <a:r>
              <a:rPr lang="en-US" sz="2400" i="1" dirty="0" err="1">
                <a:ln>
                  <a:solidFill>
                    <a:sysClr val="windowText" lastClr="000000"/>
                  </a:solidFill>
                </a:ln>
                <a:solidFill>
                  <a:srgbClr val="9966FF"/>
                </a:solidFill>
                <a:latin typeface="Broadway" pitchFamily="82" charset="0"/>
              </a:rPr>
              <a:t>pergi</a:t>
            </a:r>
            <a:r>
              <a:rPr lang="en-US" sz="2400" i="1" dirty="0">
                <a:ln>
                  <a:solidFill>
                    <a:sysClr val="windowText" lastClr="000000"/>
                  </a:solidFill>
                </a:ln>
                <a:solidFill>
                  <a:srgbClr val="9966FF"/>
                </a:solidFill>
                <a:latin typeface="Broadway" pitchFamily="82" charset="0"/>
              </a:rPr>
              <a:t> </a:t>
            </a:r>
            <a:r>
              <a:rPr lang="en-US" sz="2400" i="1" dirty="0" err="1">
                <a:ln>
                  <a:solidFill>
                    <a:sysClr val="windowText" lastClr="000000"/>
                  </a:solidFill>
                </a:ln>
                <a:solidFill>
                  <a:srgbClr val="9966FF"/>
                </a:solidFill>
                <a:latin typeface="Broadway" pitchFamily="82" charset="0"/>
              </a:rPr>
              <a:t>beramai-ramai</a:t>
            </a:r>
            <a:r>
              <a:rPr lang="en-US" sz="2400" i="1" dirty="0">
                <a:ln>
                  <a:solidFill>
                    <a:sysClr val="windowText" lastClr="000000"/>
                  </a:solidFill>
                </a:ln>
                <a:solidFill>
                  <a:srgbClr val="9966FF"/>
                </a:solidFill>
                <a:latin typeface="Broadway" pitchFamily="82" charset="0"/>
              </a:rPr>
              <a:t> (</a:t>
            </a:r>
            <a:r>
              <a:rPr lang="en-US" sz="2400" i="1" dirty="0" err="1">
                <a:ln>
                  <a:solidFill>
                    <a:sysClr val="windowText" lastClr="000000"/>
                  </a:solidFill>
                </a:ln>
                <a:solidFill>
                  <a:srgbClr val="9966FF"/>
                </a:solidFill>
                <a:latin typeface="Broadway" pitchFamily="82" charset="0"/>
              </a:rPr>
              <a:t>untuk</a:t>
            </a:r>
            <a:r>
              <a:rPr lang="en-US" sz="2400" i="1" dirty="0">
                <a:ln>
                  <a:solidFill>
                    <a:sysClr val="windowText" lastClr="000000"/>
                  </a:solidFill>
                </a:ln>
                <a:solidFill>
                  <a:srgbClr val="9966FF"/>
                </a:solidFill>
                <a:latin typeface="Broadway" pitchFamily="82" charset="0"/>
              </a:rPr>
              <a:t> </a:t>
            </a:r>
            <a:r>
              <a:rPr lang="en-US" sz="2400" i="1" dirty="0" err="1">
                <a:ln>
                  <a:solidFill>
                    <a:sysClr val="windowText" lastClr="000000"/>
                  </a:solidFill>
                </a:ln>
                <a:solidFill>
                  <a:srgbClr val="9966FF"/>
                </a:solidFill>
                <a:latin typeface="Broadway" pitchFamily="82" charset="0"/>
              </a:rPr>
              <a:t>berperang</a:t>
            </a:r>
            <a:r>
              <a:rPr lang="en-US" sz="2400" i="1" dirty="0">
                <a:ln>
                  <a:solidFill>
                    <a:sysClr val="windowText" lastClr="000000"/>
                  </a:solidFill>
                </a:ln>
                <a:solidFill>
                  <a:srgbClr val="9966FF"/>
                </a:solidFill>
                <a:latin typeface="Broadway" pitchFamily="82" charset="0"/>
              </a:rPr>
              <a:t> </a:t>
            </a:r>
            <a:r>
              <a:rPr lang="en-US" sz="2400" i="1" dirty="0" err="1">
                <a:ln>
                  <a:solidFill>
                    <a:sysClr val="windowText" lastClr="000000"/>
                  </a:solidFill>
                </a:ln>
                <a:solidFill>
                  <a:srgbClr val="9966FF"/>
                </a:solidFill>
                <a:latin typeface="Broadway" pitchFamily="82" charset="0"/>
              </a:rPr>
              <a:t>pada</a:t>
            </a:r>
            <a:r>
              <a:rPr lang="en-US" sz="2400" i="1" dirty="0">
                <a:ln>
                  <a:solidFill>
                    <a:sysClr val="windowText" lastClr="000000"/>
                  </a:solidFill>
                </a:ln>
                <a:solidFill>
                  <a:srgbClr val="9966FF"/>
                </a:solidFill>
                <a:latin typeface="Broadway" pitchFamily="82" charset="0"/>
              </a:rPr>
              <a:t> </a:t>
            </a:r>
            <a:r>
              <a:rPr lang="en-US" sz="2400" i="1" dirty="0" err="1">
                <a:ln>
                  <a:solidFill>
                    <a:sysClr val="windowText" lastClr="000000"/>
                  </a:solidFill>
                </a:ln>
                <a:solidFill>
                  <a:srgbClr val="9966FF"/>
                </a:solidFill>
                <a:latin typeface="Broadway" pitchFamily="82" charset="0"/>
              </a:rPr>
              <a:t>jalan</a:t>
            </a:r>
            <a:r>
              <a:rPr lang="en-US" sz="2400" i="1" dirty="0">
                <a:ln>
                  <a:solidFill>
                    <a:sysClr val="windowText" lastClr="000000"/>
                  </a:solidFill>
                </a:ln>
                <a:solidFill>
                  <a:srgbClr val="9966FF"/>
                </a:solidFill>
                <a:latin typeface="Broadway" pitchFamily="82" charset="0"/>
              </a:rPr>
              <a:t> Allah </a:t>
            </a:r>
            <a:r>
              <a:rPr lang="en-US" sz="2400" i="1" dirty="0" err="1">
                <a:ln>
                  <a:solidFill>
                    <a:sysClr val="windowText" lastClr="000000"/>
                  </a:solidFill>
                </a:ln>
                <a:solidFill>
                  <a:srgbClr val="9966FF"/>
                </a:solidFill>
                <a:latin typeface="Broadway" pitchFamily="82" charset="0"/>
              </a:rPr>
              <a:t>membela</a:t>
            </a:r>
            <a:r>
              <a:rPr lang="en-US" sz="2400" i="1" dirty="0">
                <a:ln>
                  <a:solidFill>
                    <a:sysClr val="windowText" lastClr="000000"/>
                  </a:solidFill>
                </a:ln>
                <a:solidFill>
                  <a:srgbClr val="9966FF"/>
                </a:solidFill>
                <a:latin typeface="Broadway" pitchFamily="82" charset="0"/>
              </a:rPr>
              <a:t> agama-</a:t>
            </a:r>
            <a:r>
              <a:rPr lang="en-US" sz="2400" i="1" dirty="0" err="1">
                <a:ln>
                  <a:solidFill>
                    <a:sysClr val="windowText" lastClr="000000"/>
                  </a:solidFill>
                </a:ln>
                <a:solidFill>
                  <a:srgbClr val="9966FF"/>
                </a:solidFill>
                <a:latin typeface="Broadway" pitchFamily="82" charset="0"/>
              </a:rPr>
              <a:t>Nya</a:t>
            </a:r>
            <a:r>
              <a:rPr lang="en-US" sz="2400" i="1" dirty="0">
                <a:ln>
                  <a:solidFill>
                    <a:sysClr val="windowText" lastClr="000000"/>
                  </a:solidFill>
                </a:ln>
                <a:solidFill>
                  <a:srgbClr val="9966FF"/>
                </a:solidFill>
                <a:latin typeface="Broadway" pitchFamily="82" charset="0"/>
              </a:rPr>
              <a:t>), Allah </a:t>
            </a:r>
            <a:r>
              <a:rPr lang="en-US" sz="2400" i="1" dirty="0" err="1">
                <a:ln>
                  <a:solidFill>
                    <a:sysClr val="windowText" lastClr="000000"/>
                  </a:solidFill>
                </a:ln>
                <a:solidFill>
                  <a:srgbClr val="9966FF"/>
                </a:solidFill>
                <a:latin typeface="Broadway" pitchFamily="82" charset="0"/>
              </a:rPr>
              <a:t>akan</a:t>
            </a:r>
            <a:r>
              <a:rPr lang="en-US" sz="2400" i="1" dirty="0">
                <a:ln>
                  <a:solidFill>
                    <a:sysClr val="windowText" lastClr="000000"/>
                  </a:solidFill>
                </a:ln>
                <a:solidFill>
                  <a:srgbClr val="9966FF"/>
                </a:solidFill>
                <a:latin typeface="Broadway" pitchFamily="82" charset="0"/>
              </a:rPr>
              <a:t> </a:t>
            </a:r>
            <a:r>
              <a:rPr lang="en-US" sz="2400" i="1" dirty="0" err="1">
                <a:ln>
                  <a:solidFill>
                    <a:sysClr val="windowText" lastClr="000000"/>
                  </a:solidFill>
                </a:ln>
                <a:solidFill>
                  <a:srgbClr val="9966FF"/>
                </a:solidFill>
                <a:latin typeface="Broadway" pitchFamily="82" charset="0"/>
              </a:rPr>
              <a:t>menyeksa</a:t>
            </a:r>
            <a:r>
              <a:rPr lang="en-US" sz="2400" i="1" dirty="0">
                <a:ln>
                  <a:solidFill>
                    <a:sysClr val="windowText" lastClr="000000"/>
                  </a:solidFill>
                </a:ln>
                <a:solidFill>
                  <a:srgbClr val="9966FF"/>
                </a:solidFill>
                <a:latin typeface="Broadway" pitchFamily="82" charset="0"/>
              </a:rPr>
              <a:t> </a:t>
            </a:r>
            <a:r>
              <a:rPr lang="en-US" sz="2400" i="1" dirty="0" err="1">
                <a:ln>
                  <a:solidFill>
                    <a:sysClr val="windowText" lastClr="000000"/>
                  </a:solidFill>
                </a:ln>
                <a:solidFill>
                  <a:srgbClr val="9966FF"/>
                </a:solidFill>
                <a:latin typeface="Broadway" pitchFamily="82" charset="0"/>
              </a:rPr>
              <a:t>kamu</a:t>
            </a:r>
            <a:r>
              <a:rPr lang="en-US" sz="2400" i="1" dirty="0">
                <a:ln>
                  <a:solidFill>
                    <a:sysClr val="windowText" lastClr="000000"/>
                  </a:solidFill>
                </a:ln>
                <a:solidFill>
                  <a:srgbClr val="9966FF"/>
                </a:solidFill>
                <a:latin typeface="Broadway" pitchFamily="82" charset="0"/>
              </a:rPr>
              <a:t> </a:t>
            </a:r>
            <a:r>
              <a:rPr lang="en-US" sz="2400" i="1" dirty="0" err="1">
                <a:ln>
                  <a:solidFill>
                    <a:sysClr val="windowText" lastClr="000000"/>
                  </a:solidFill>
                </a:ln>
                <a:solidFill>
                  <a:srgbClr val="9966FF"/>
                </a:solidFill>
                <a:latin typeface="Broadway" pitchFamily="82" charset="0"/>
              </a:rPr>
              <a:t>dengan</a:t>
            </a:r>
            <a:r>
              <a:rPr lang="en-US" sz="2400" i="1" dirty="0">
                <a:ln>
                  <a:solidFill>
                    <a:sysClr val="windowText" lastClr="000000"/>
                  </a:solidFill>
                </a:ln>
                <a:solidFill>
                  <a:srgbClr val="9966FF"/>
                </a:solidFill>
                <a:latin typeface="Broadway" pitchFamily="82" charset="0"/>
              </a:rPr>
              <a:t> </a:t>
            </a:r>
            <a:r>
              <a:rPr lang="en-US" sz="2400" i="1" dirty="0" err="1">
                <a:ln>
                  <a:solidFill>
                    <a:sysClr val="windowText" lastClr="000000"/>
                  </a:solidFill>
                </a:ln>
                <a:solidFill>
                  <a:srgbClr val="9966FF"/>
                </a:solidFill>
                <a:latin typeface="Broadway" pitchFamily="82" charset="0"/>
              </a:rPr>
              <a:t>azab</a:t>
            </a:r>
            <a:r>
              <a:rPr lang="en-US" sz="2400" i="1" dirty="0">
                <a:ln>
                  <a:solidFill>
                    <a:sysClr val="windowText" lastClr="000000"/>
                  </a:solidFill>
                </a:ln>
                <a:solidFill>
                  <a:srgbClr val="9966FF"/>
                </a:solidFill>
                <a:latin typeface="Broadway" pitchFamily="82" charset="0"/>
              </a:rPr>
              <a:t> </a:t>
            </a:r>
            <a:r>
              <a:rPr lang="en-US" sz="2400" i="1" dirty="0" err="1">
                <a:ln>
                  <a:solidFill>
                    <a:sysClr val="windowText" lastClr="000000"/>
                  </a:solidFill>
                </a:ln>
                <a:solidFill>
                  <a:srgbClr val="9966FF"/>
                </a:solidFill>
                <a:latin typeface="Broadway" pitchFamily="82" charset="0"/>
              </a:rPr>
              <a:t>seksa</a:t>
            </a:r>
            <a:r>
              <a:rPr lang="en-US" sz="2400" i="1" dirty="0">
                <a:ln>
                  <a:solidFill>
                    <a:sysClr val="windowText" lastClr="000000"/>
                  </a:solidFill>
                </a:ln>
                <a:solidFill>
                  <a:srgbClr val="9966FF"/>
                </a:solidFill>
                <a:latin typeface="Broadway" pitchFamily="82" charset="0"/>
              </a:rPr>
              <a:t> yang </a:t>
            </a:r>
            <a:r>
              <a:rPr lang="en-US" sz="2400" i="1" dirty="0" err="1">
                <a:ln>
                  <a:solidFill>
                    <a:sysClr val="windowText" lastClr="000000"/>
                  </a:solidFill>
                </a:ln>
                <a:solidFill>
                  <a:srgbClr val="9966FF"/>
                </a:solidFill>
                <a:latin typeface="Broadway" pitchFamily="82" charset="0"/>
              </a:rPr>
              <a:t>tidak</a:t>
            </a:r>
            <a:r>
              <a:rPr lang="en-US" sz="2400" i="1" dirty="0">
                <a:ln>
                  <a:solidFill>
                    <a:sysClr val="windowText" lastClr="000000"/>
                  </a:solidFill>
                </a:ln>
                <a:solidFill>
                  <a:srgbClr val="9966FF"/>
                </a:solidFill>
                <a:latin typeface="Broadway" pitchFamily="82" charset="0"/>
              </a:rPr>
              <a:t> </a:t>
            </a:r>
            <a:r>
              <a:rPr lang="en-US" sz="2400" i="1" dirty="0" err="1">
                <a:ln>
                  <a:solidFill>
                    <a:sysClr val="windowText" lastClr="000000"/>
                  </a:solidFill>
                </a:ln>
                <a:solidFill>
                  <a:srgbClr val="9966FF"/>
                </a:solidFill>
                <a:latin typeface="Broadway" pitchFamily="82" charset="0"/>
              </a:rPr>
              <a:t>terperi</a:t>
            </a:r>
            <a:r>
              <a:rPr lang="en-US" sz="2400" i="1" dirty="0">
                <a:ln>
                  <a:solidFill>
                    <a:sysClr val="windowText" lastClr="000000"/>
                  </a:solidFill>
                </a:ln>
                <a:solidFill>
                  <a:srgbClr val="9966FF"/>
                </a:solidFill>
                <a:latin typeface="Broadway" pitchFamily="82" charset="0"/>
              </a:rPr>
              <a:t> </a:t>
            </a:r>
            <a:r>
              <a:rPr lang="en-US" sz="2400" i="1" dirty="0" err="1">
                <a:ln>
                  <a:solidFill>
                    <a:sysClr val="windowText" lastClr="000000"/>
                  </a:solidFill>
                </a:ln>
                <a:solidFill>
                  <a:srgbClr val="9966FF"/>
                </a:solidFill>
                <a:latin typeface="Broadway" pitchFamily="82" charset="0"/>
              </a:rPr>
              <a:t>sakitnya</a:t>
            </a:r>
            <a:r>
              <a:rPr lang="en-US" sz="2400" i="1" dirty="0">
                <a:ln>
                  <a:solidFill>
                    <a:sysClr val="windowText" lastClr="000000"/>
                  </a:solidFill>
                </a:ln>
                <a:solidFill>
                  <a:srgbClr val="9966FF"/>
                </a:solidFill>
                <a:latin typeface="Broadway" pitchFamily="82" charset="0"/>
              </a:rPr>
              <a:t> </a:t>
            </a:r>
            <a:r>
              <a:rPr lang="en-US" sz="2400" i="1" dirty="0" err="1">
                <a:ln>
                  <a:solidFill>
                    <a:sysClr val="windowText" lastClr="000000"/>
                  </a:solidFill>
                </a:ln>
                <a:solidFill>
                  <a:srgbClr val="9966FF"/>
                </a:solidFill>
                <a:latin typeface="Broadway" pitchFamily="82" charset="0"/>
              </a:rPr>
              <a:t>dan</a:t>
            </a:r>
            <a:r>
              <a:rPr lang="en-US" sz="2400" i="1" dirty="0">
                <a:ln>
                  <a:solidFill>
                    <a:sysClr val="windowText" lastClr="000000"/>
                  </a:solidFill>
                </a:ln>
                <a:solidFill>
                  <a:srgbClr val="9966FF"/>
                </a:solidFill>
                <a:latin typeface="Broadway" pitchFamily="82" charset="0"/>
              </a:rPr>
              <a:t> </a:t>
            </a:r>
            <a:r>
              <a:rPr lang="en-US" sz="2400" i="1" dirty="0" err="1">
                <a:ln>
                  <a:solidFill>
                    <a:sysClr val="windowText" lastClr="000000"/>
                  </a:solidFill>
                </a:ln>
                <a:solidFill>
                  <a:srgbClr val="9966FF"/>
                </a:solidFill>
                <a:latin typeface="Broadway" pitchFamily="82" charset="0"/>
              </a:rPr>
              <a:t>dia</a:t>
            </a:r>
            <a:r>
              <a:rPr lang="en-US" sz="2400" i="1" dirty="0">
                <a:ln>
                  <a:solidFill>
                    <a:sysClr val="windowText" lastClr="000000"/>
                  </a:solidFill>
                </a:ln>
                <a:solidFill>
                  <a:srgbClr val="9966FF"/>
                </a:solidFill>
                <a:latin typeface="Broadway" pitchFamily="82" charset="0"/>
              </a:rPr>
              <a:t> </a:t>
            </a:r>
            <a:r>
              <a:rPr lang="en-US" sz="2400" i="1" dirty="0" err="1">
                <a:ln>
                  <a:solidFill>
                    <a:sysClr val="windowText" lastClr="000000"/>
                  </a:solidFill>
                </a:ln>
                <a:solidFill>
                  <a:srgbClr val="9966FF"/>
                </a:solidFill>
                <a:latin typeface="Broadway" pitchFamily="82" charset="0"/>
              </a:rPr>
              <a:t>akan</a:t>
            </a:r>
            <a:r>
              <a:rPr lang="en-US" sz="2400" i="1" dirty="0">
                <a:ln>
                  <a:solidFill>
                    <a:sysClr val="windowText" lastClr="000000"/>
                  </a:solidFill>
                </a:ln>
                <a:solidFill>
                  <a:srgbClr val="9966FF"/>
                </a:solidFill>
                <a:latin typeface="Broadway" pitchFamily="82" charset="0"/>
              </a:rPr>
              <a:t> </a:t>
            </a:r>
            <a:r>
              <a:rPr lang="en-US" sz="2400" i="1" dirty="0" err="1">
                <a:ln>
                  <a:solidFill>
                    <a:sysClr val="windowText" lastClr="000000"/>
                  </a:solidFill>
                </a:ln>
                <a:solidFill>
                  <a:srgbClr val="9966FF"/>
                </a:solidFill>
                <a:latin typeface="Broadway" pitchFamily="82" charset="0"/>
              </a:rPr>
              <a:t>menggantikan</a:t>
            </a:r>
            <a:r>
              <a:rPr lang="en-US" sz="2400" i="1" dirty="0">
                <a:ln>
                  <a:solidFill>
                    <a:sysClr val="windowText" lastClr="000000"/>
                  </a:solidFill>
                </a:ln>
                <a:solidFill>
                  <a:srgbClr val="9966FF"/>
                </a:solidFill>
                <a:latin typeface="Broadway" pitchFamily="82" charset="0"/>
              </a:rPr>
              <a:t> </a:t>
            </a:r>
            <a:r>
              <a:rPr lang="en-US" sz="2400" i="1" dirty="0" err="1">
                <a:ln>
                  <a:solidFill>
                    <a:sysClr val="windowText" lastClr="000000"/>
                  </a:solidFill>
                </a:ln>
                <a:solidFill>
                  <a:srgbClr val="9966FF"/>
                </a:solidFill>
                <a:latin typeface="Broadway" pitchFamily="82" charset="0"/>
              </a:rPr>
              <a:t>kamu</a:t>
            </a:r>
            <a:r>
              <a:rPr lang="en-US" sz="2400" i="1" dirty="0">
                <a:ln>
                  <a:solidFill>
                    <a:sysClr val="windowText" lastClr="000000"/>
                  </a:solidFill>
                </a:ln>
                <a:solidFill>
                  <a:srgbClr val="9966FF"/>
                </a:solidFill>
                <a:latin typeface="Broadway" pitchFamily="82" charset="0"/>
              </a:rPr>
              <a:t> </a:t>
            </a:r>
            <a:r>
              <a:rPr lang="en-US" sz="2400" i="1" dirty="0" err="1">
                <a:ln>
                  <a:solidFill>
                    <a:sysClr val="windowText" lastClr="000000"/>
                  </a:solidFill>
                </a:ln>
                <a:solidFill>
                  <a:srgbClr val="9966FF"/>
                </a:solidFill>
                <a:latin typeface="Broadway" pitchFamily="82" charset="0"/>
              </a:rPr>
              <a:t>dengan</a:t>
            </a:r>
            <a:r>
              <a:rPr lang="en-US" sz="2400" i="1" dirty="0">
                <a:ln>
                  <a:solidFill>
                    <a:sysClr val="windowText" lastClr="000000"/>
                  </a:solidFill>
                </a:ln>
                <a:solidFill>
                  <a:srgbClr val="9966FF"/>
                </a:solidFill>
                <a:latin typeface="Broadway" pitchFamily="82" charset="0"/>
              </a:rPr>
              <a:t> </a:t>
            </a:r>
            <a:r>
              <a:rPr lang="en-US" sz="2400" i="1" dirty="0" err="1">
                <a:ln>
                  <a:solidFill>
                    <a:sysClr val="windowText" lastClr="000000"/>
                  </a:solidFill>
                </a:ln>
                <a:solidFill>
                  <a:srgbClr val="9966FF"/>
                </a:solidFill>
                <a:latin typeface="Broadway" pitchFamily="82" charset="0"/>
              </a:rPr>
              <a:t>kaum</a:t>
            </a:r>
            <a:r>
              <a:rPr lang="en-US" sz="2400" i="1" dirty="0">
                <a:ln>
                  <a:solidFill>
                    <a:sysClr val="windowText" lastClr="000000"/>
                  </a:solidFill>
                </a:ln>
                <a:solidFill>
                  <a:srgbClr val="9966FF"/>
                </a:solidFill>
                <a:latin typeface="Broadway" pitchFamily="82" charset="0"/>
              </a:rPr>
              <a:t> yang lain </a:t>
            </a:r>
            <a:r>
              <a:rPr lang="en-US" sz="2400" i="1" dirty="0" err="1">
                <a:ln>
                  <a:solidFill>
                    <a:sysClr val="windowText" lastClr="000000"/>
                  </a:solidFill>
                </a:ln>
                <a:solidFill>
                  <a:srgbClr val="9966FF"/>
                </a:solidFill>
                <a:latin typeface="Broadway" pitchFamily="82" charset="0"/>
              </a:rPr>
              <a:t>dan</a:t>
            </a:r>
            <a:r>
              <a:rPr lang="en-US" sz="2400" i="1" dirty="0">
                <a:ln>
                  <a:solidFill>
                    <a:sysClr val="windowText" lastClr="000000"/>
                  </a:solidFill>
                </a:ln>
                <a:solidFill>
                  <a:srgbClr val="9966FF"/>
                </a:solidFill>
                <a:latin typeface="Broadway" pitchFamily="82" charset="0"/>
              </a:rPr>
              <a:t> </a:t>
            </a:r>
            <a:r>
              <a:rPr lang="en-US" sz="2400" i="1" dirty="0" err="1">
                <a:ln>
                  <a:solidFill>
                    <a:sysClr val="windowText" lastClr="000000"/>
                  </a:solidFill>
                </a:ln>
                <a:solidFill>
                  <a:srgbClr val="9966FF"/>
                </a:solidFill>
                <a:latin typeface="Broadway" pitchFamily="82" charset="0"/>
              </a:rPr>
              <a:t>kamu</a:t>
            </a:r>
            <a:r>
              <a:rPr lang="en-US" sz="2400" i="1" dirty="0">
                <a:ln>
                  <a:solidFill>
                    <a:sysClr val="windowText" lastClr="000000"/>
                  </a:solidFill>
                </a:ln>
                <a:solidFill>
                  <a:srgbClr val="9966FF"/>
                </a:solidFill>
                <a:latin typeface="Broadway" pitchFamily="82" charset="0"/>
              </a:rPr>
              <a:t> </a:t>
            </a:r>
            <a:r>
              <a:rPr lang="en-US" sz="2400" i="1" dirty="0" err="1">
                <a:ln>
                  <a:solidFill>
                    <a:sysClr val="windowText" lastClr="000000"/>
                  </a:solidFill>
                </a:ln>
                <a:solidFill>
                  <a:srgbClr val="9966FF"/>
                </a:solidFill>
                <a:latin typeface="Broadway" pitchFamily="82" charset="0"/>
              </a:rPr>
              <a:t>tidak</a:t>
            </a:r>
            <a:r>
              <a:rPr lang="en-US" sz="2400" i="1" dirty="0">
                <a:ln>
                  <a:solidFill>
                    <a:sysClr val="windowText" lastClr="000000"/>
                  </a:solidFill>
                </a:ln>
                <a:solidFill>
                  <a:srgbClr val="9966FF"/>
                </a:solidFill>
                <a:latin typeface="Broadway" pitchFamily="82" charset="0"/>
              </a:rPr>
              <a:t> </a:t>
            </a:r>
            <a:r>
              <a:rPr lang="en-US" sz="2400" i="1" dirty="0" err="1">
                <a:ln>
                  <a:solidFill>
                    <a:sysClr val="windowText" lastClr="000000"/>
                  </a:solidFill>
                </a:ln>
                <a:solidFill>
                  <a:srgbClr val="9966FF"/>
                </a:solidFill>
                <a:latin typeface="Broadway" pitchFamily="82" charset="0"/>
              </a:rPr>
              <a:t>akan</a:t>
            </a:r>
            <a:r>
              <a:rPr lang="en-US" sz="2400" i="1" dirty="0">
                <a:ln>
                  <a:solidFill>
                    <a:sysClr val="windowText" lastClr="000000"/>
                  </a:solidFill>
                </a:ln>
                <a:solidFill>
                  <a:srgbClr val="9966FF"/>
                </a:solidFill>
                <a:latin typeface="Broadway" pitchFamily="82" charset="0"/>
              </a:rPr>
              <a:t> </a:t>
            </a:r>
            <a:r>
              <a:rPr lang="en-US" sz="2400" i="1" dirty="0" err="1">
                <a:ln>
                  <a:solidFill>
                    <a:sysClr val="windowText" lastClr="000000"/>
                  </a:solidFill>
                </a:ln>
                <a:solidFill>
                  <a:srgbClr val="9966FF"/>
                </a:solidFill>
                <a:latin typeface="Broadway" pitchFamily="82" charset="0"/>
              </a:rPr>
              <a:t>dapat</a:t>
            </a:r>
            <a:r>
              <a:rPr lang="en-US" sz="2400" i="1" dirty="0">
                <a:ln>
                  <a:solidFill>
                    <a:sysClr val="windowText" lastClr="000000"/>
                  </a:solidFill>
                </a:ln>
                <a:solidFill>
                  <a:srgbClr val="9966FF"/>
                </a:solidFill>
                <a:latin typeface="Broadway" pitchFamily="82" charset="0"/>
              </a:rPr>
              <a:t> </a:t>
            </a:r>
            <a:r>
              <a:rPr lang="en-US" sz="2400" i="1" dirty="0" err="1">
                <a:ln>
                  <a:solidFill>
                    <a:sysClr val="windowText" lastClr="000000"/>
                  </a:solidFill>
                </a:ln>
                <a:solidFill>
                  <a:srgbClr val="9966FF"/>
                </a:solidFill>
                <a:latin typeface="Broadway" pitchFamily="82" charset="0"/>
              </a:rPr>
              <a:t>mendatangkan</a:t>
            </a:r>
            <a:r>
              <a:rPr lang="en-US" sz="2400" i="1" dirty="0">
                <a:ln>
                  <a:solidFill>
                    <a:sysClr val="windowText" lastClr="000000"/>
                  </a:solidFill>
                </a:ln>
                <a:solidFill>
                  <a:srgbClr val="9966FF"/>
                </a:solidFill>
                <a:latin typeface="Broadway" pitchFamily="82" charset="0"/>
              </a:rPr>
              <a:t> </a:t>
            </a:r>
            <a:r>
              <a:rPr lang="en-US" sz="2400" i="1" dirty="0" err="1">
                <a:ln>
                  <a:solidFill>
                    <a:sysClr val="windowText" lastClr="000000"/>
                  </a:solidFill>
                </a:ln>
                <a:solidFill>
                  <a:srgbClr val="9966FF"/>
                </a:solidFill>
                <a:latin typeface="Broadway" pitchFamily="82" charset="0"/>
              </a:rPr>
              <a:t>bahaya</a:t>
            </a:r>
            <a:r>
              <a:rPr lang="en-US" sz="2400" i="1" dirty="0">
                <a:ln>
                  <a:solidFill>
                    <a:sysClr val="windowText" lastClr="000000"/>
                  </a:solidFill>
                </a:ln>
                <a:solidFill>
                  <a:srgbClr val="9966FF"/>
                </a:solidFill>
                <a:latin typeface="Broadway" pitchFamily="82" charset="0"/>
              </a:rPr>
              <a:t> </a:t>
            </a:r>
            <a:r>
              <a:rPr lang="en-US" sz="2400" i="1" dirty="0" err="1">
                <a:ln>
                  <a:solidFill>
                    <a:sysClr val="windowText" lastClr="000000"/>
                  </a:solidFill>
                </a:ln>
                <a:solidFill>
                  <a:srgbClr val="9966FF"/>
                </a:solidFill>
                <a:latin typeface="Broadway" pitchFamily="82" charset="0"/>
              </a:rPr>
              <a:t>sedikitpun</a:t>
            </a:r>
            <a:r>
              <a:rPr lang="en-US" sz="2400" i="1" dirty="0">
                <a:ln>
                  <a:solidFill>
                    <a:sysClr val="windowText" lastClr="000000"/>
                  </a:solidFill>
                </a:ln>
                <a:solidFill>
                  <a:srgbClr val="9966FF"/>
                </a:solidFill>
                <a:latin typeface="Broadway" pitchFamily="82" charset="0"/>
              </a:rPr>
              <a:t> </a:t>
            </a:r>
            <a:r>
              <a:rPr lang="en-US" sz="2400" i="1" dirty="0" err="1">
                <a:ln>
                  <a:solidFill>
                    <a:sysClr val="windowText" lastClr="000000"/>
                  </a:solidFill>
                </a:ln>
                <a:solidFill>
                  <a:srgbClr val="9966FF"/>
                </a:solidFill>
                <a:latin typeface="Broadway" pitchFamily="82" charset="0"/>
              </a:rPr>
              <a:t>kepada-Nya</a:t>
            </a:r>
            <a:r>
              <a:rPr lang="en-US" sz="2400" i="1" dirty="0">
                <a:ln>
                  <a:solidFill>
                    <a:sysClr val="windowText" lastClr="000000"/>
                  </a:solidFill>
                </a:ln>
                <a:solidFill>
                  <a:srgbClr val="9966FF"/>
                </a:solidFill>
                <a:latin typeface="Broadway" pitchFamily="82" charset="0"/>
              </a:rPr>
              <a:t> </a:t>
            </a:r>
            <a:r>
              <a:rPr lang="en-US" sz="2400" i="1" dirty="0" err="1">
                <a:ln>
                  <a:solidFill>
                    <a:sysClr val="windowText" lastClr="000000"/>
                  </a:solidFill>
                </a:ln>
                <a:solidFill>
                  <a:srgbClr val="9966FF"/>
                </a:solidFill>
                <a:latin typeface="Broadway" pitchFamily="82" charset="0"/>
              </a:rPr>
              <a:t>dan</a:t>
            </a:r>
            <a:r>
              <a:rPr lang="en-US" sz="2400" i="1" dirty="0">
                <a:ln>
                  <a:solidFill>
                    <a:sysClr val="windowText" lastClr="000000"/>
                  </a:solidFill>
                </a:ln>
                <a:solidFill>
                  <a:srgbClr val="9966FF"/>
                </a:solidFill>
                <a:latin typeface="Broadway" pitchFamily="82" charset="0"/>
              </a:rPr>
              <a:t> (</a:t>
            </a:r>
            <a:r>
              <a:rPr lang="en-US" sz="2400" i="1" dirty="0" err="1">
                <a:ln>
                  <a:solidFill>
                    <a:sysClr val="windowText" lastClr="000000"/>
                  </a:solidFill>
                </a:ln>
                <a:solidFill>
                  <a:srgbClr val="9966FF"/>
                </a:solidFill>
                <a:latin typeface="Broadway" pitchFamily="82" charset="0"/>
              </a:rPr>
              <a:t>ingatlah</a:t>
            </a:r>
            <a:r>
              <a:rPr lang="en-US" sz="2400" i="1" dirty="0">
                <a:ln>
                  <a:solidFill>
                    <a:sysClr val="windowText" lastClr="000000"/>
                  </a:solidFill>
                </a:ln>
                <a:solidFill>
                  <a:srgbClr val="9966FF"/>
                </a:solidFill>
                <a:latin typeface="Broadway" pitchFamily="82" charset="0"/>
              </a:rPr>
              <a:t>) Allah </a:t>
            </a:r>
            <a:r>
              <a:rPr lang="en-US" sz="2400" i="1" dirty="0" err="1">
                <a:ln>
                  <a:solidFill>
                    <a:sysClr val="windowText" lastClr="000000"/>
                  </a:solidFill>
                </a:ln>
                <a:solidFill>
                  <a:srgbClr val="9966FF"/>
                </a:solidFill>
                <a:latin typeface="Broadway" pitchFamily="82" charset="0"/>
              </a:rPr>
              <a:t>Maha</a:t>
            </a:r>
            <a:r>
              <a:rPr lang="en-US" sz="2400" i="1" dirty="0">
                <a:ln>
                  <a:solidFill>
                    <a:sysClr val="windowText" lastClr="000000"/>
                  </a:solidFill>
                </a:ln>
                <a:solidFill>
                  <a:srgbClr val="9966FF"/>
                </a:solidFill>
                <a:latin typeface="Broadway" pitchFamily="82" charset="0"/>
              </a:rPr>
              <a:t> </a:t>
            </a:r>
            <a:r>
              <a:rPr lang="en-US" sz="2400" i="1" dirty="0" err="1">
                <a:ln>
                  <a:solidFill>
                    <a:sysClr val="windowText" lastClr="000000"/>
                  </a:solidFill>
                </a:ln>
                <a:solidFill>
                  <a:srgbClr val="9966FF"/>
                </a:solidFill>
                <a:latin typeface="Broadway" pitchFamily="82" charset="0"/>
              </a:rPr>
              <a:t>Kuasa</a:t>
            </a:r>
            <a:r>
              <a:rPr lang="en-US" sz="2400" i="1" dirty="0">
                <a:ln>
                  <a:solidFill>
                    <a:sysClr val="windowText" lastClr="000000"/>
                  </a:solidFill>
                </a:ln>
                <a:solidFill>
                  <a:srgbClr val="9966FF"/>
                </a:solidFill>
                <a:latin typeface="Broadway" pitchFamily="82" charset="0"/>
              </a:rPr>
              <a:t> </a:t>
            </a:r>
            <a:r>
              <a:rPr lang="en-US" sz="2400" i="1" dirty="0" err="1">
                <a:ln>
                  <a:solidFill>
                    <a:sysClr val="windowText" lastClr="000000"/>
                  </a:solidFill>
                </a:ln>
                <a:solidFill>
                  <a:srgbClr val="9966FF"/>
                </a:solidFill>
                <a:latin typeface="Broadway" pitchFamily="82" charset="0"/>
              </a:rPr>
              <a:t>atas</a:t>
            </a:r>
            <a:r>
              <a:rPr lang="en-US" sz="2400" i="1" dirty="0">
                <a:ln>
                  <a:solidFill>
                    <a:sysClr val="windowText" lastClr="000000"/>
                  </a:solidFill>
                </a:ln>
                <a:solidFill>
                  <a:srgbClr val="9966FF"/>
                </a:solidFill>
                <a:latin typeface="Broadway" pitchFamily="82" charset="0"/>
              </a:rPr>
              <a:t> </a:t>
            </a:r>
            <a:r>
              <a:rPr lang="en-US" sz="2400" i="1" dirty="0" err="1">
                <a:ln>
                  <a:solidFill>
                    <a:sysClr val="windowText" lastClr="000000"/>
                  </a:solidFill>
                </a:ln>
                <a:solidFill>
                  <a:srgbClr val="9966FF"/>
                </a:solidFill>
                <a:latin typeface="Broadway" pitchFamily="82" charset="0"/>
              </a:rPr>
              <a:t>tiap-tiap</a:t>
            </a:r>
            <a:r>
              <a:rPr lang="en-US" sz="2400" i="1" dirty="0">
                <a:ln>
                  <a:solidFill>
                    <a:sysClr val="windowText" lastClr="000000"/>
                  </a:solidFill>
                </a:ln>
                <a:solidFill>
                  <a:srgbClr val="9966FF"/>
                </a:solidFill>
                <a:latin typeface="Broadway" pitchFamily="82" charset="0"/>
              </a:rPr>
              <a:t> </a:t>
            </a:r>
            <a:r>
              <a:rPr lang="en-US" sz="2400" i="1" dirty="0" err="1">
                <a:ln>
                  <a:solidFill>
                    <a:sysClr val="windowText" lastClr="000000"/>
                  </a:solidFill>
                </a:ln>
                <a:solidFill>
                  <a:srgbClr val="9966FF"/>
                </a:solidFill>
                <a:latin typeface="Broadway" pitchFamily="82" charset="0"/>
              </a:rPr>
              <a:t>sesuatu</a:t>
            </a:r>
            <a:r>
              <a:rPr lang="en-US" sz="2400" i="1" dirty="0">
                <a:ln>
                  <a:solidFill>
                    <a:sysClr val="windowText" lastClr="000000"/>
                  </a:solidFill>
                </a:ln>
                <a:solidFill>
                  <a:srgbClr val="9966FF"/>
                </a:solidFill>
                <a:latin typeface="Broadway" pitchFamily="82" charset="0"/>
              </a:rPr>
              <a:t>.” </a:t>
            </a:r>
          </a:p>
        </p:txBody>
      </p:sp>
    </p:spTree>
    <p:extLst>
      <p:ext uri="{BB962C8B-B14F-4D97-AF65-F5344CB8AC3E}">
        <p14:creationId xmlns:p14="http://schemas.microsoft.com/office/powerpoint/2010/main" val="14060677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17</a:t>
            </a:fld>
            <a:endParaRPr lang="en-MY"/>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Diagram 4"/>
          <p:cNvGraphicFramePr/>
          <p:nvPr>
            <p:extLst>
              <p:ext uri="{D42A27DB-BD31-4B8C-83A1-F6EECF244321}">
                <p14:modId xmlns:p14="http://schemas.microsoft.com/office/powerpoint/2010/main" val="2104773143"/>
              </p:ext>
            </p:extLst>
          </p:nvPr>
        </p:nvGraphicFramePr>
        <p:xfrm>
          <a:off x="-1" y="0"/>
          <a:ext cx="9067801"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1909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18</a:t>
            </a:fld>
            <a:endParaRPr lang="en-MY"/>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211284" y="1859340"/>
            <a:ext cx="7239000" cy="1569660"/>
          </a:xfrm>
          <a:prstGeom prst="rect">
            <a:avLst/>
          </a:prstGeom>
        </p:spPr>
        <p:txBody>
          <a:bodyPr wrap="square">
            <a:spAutoFit/>
          </a:bodyPr>
          <a:lstStyle/>
          <a:p>
            <a:pPr algn="ctr" rtl="1"/>
            <a:r>
              <a:rPr lang="ar-SA" sz="4800" b="1" dirty="0" smtClean="0">
                <a:ln>
                  <a:solidFill>
                    <a:sysClr val="windowText" lastClr="000000"/>
                  </a:solidFill>
                </a:ln>
                <a:solidFill>
                  <a:srgbClr val="00B0F0"/>
                </a:solidFill>
                <a:cs typeface="Traditional Arabic" pitchFamily="2" charset="-78"/>
              </a:rPr>
              <a:t>نَحْنُ </a:t>
            </a:r>
            <a:r>
              <a:rPr lang="ar-SA" sz="4800" b="1" dirty="0">
                <a:ln>
                  <a:solidFill>
                    <a:sysClr val="windowText" lastClr="000000"/>
                  </a:solidFill>
                </a:ln>
                <a:solidFill>
                  <a:srgbClr val="00B0F0"/>
                </a:solidFill>
                <a:cs typeface="Traditional Arabic" pitchFamily="2" charset="-78"/>
              </a:rPr>
              <a:t>قَوْمٌ أَعَزَّنَا اللَّهُ بِالإِسْلاَمِ، وَمَهْمَا نَبْتَغِ الْعِزَّةَ بِغَيْرِهِ أَذَلَّنَا </a:t>
            </a:r>
            <a:r>
              <a:rPr lang="ar-SA" sz="4800" b="1" dirty="0" smtClean="0">
                <a:ln>
                  <a:solidFill>
                    <a:sysClr val="windowText" lastClr="000000"/>
                  </a:solidFill>
                </a:ln>
                <a:solidFill>
                  <a:srgbClr val="00B0F0"/>
                </a:solidFill>
                <a:cs typeface="Traditional Arabic" pitchFamily="2" charset="-78"/>
              </a:rPr>
              <a:t>اللَّهُ</a:t>
            </a:r>
            <a:endParaRPr lang="en-US" sz="4800" dirty="0">
              <a:ln>
                <a:solidFill>
                  <a:sysClr val="windowText" lastClr="000000"/>
                </a:solidFill>
              </a:ln>
              <a:solidFill>
                <a:srgbClr val="00B0F0"/>
              </a:solidFill>
              <a:cs typeface="Traditional Arabic" pitchFamily="2" charset="-78"/>
            </a:endParaRPr>
          </a:p>
        </p:txBody>
      </p:sp>
      <p:sp>
        <p:nvSpPr>
          <p:cNvPr id="6" name="Rectangle 5"/>
          <p:cNvSpPr/>
          <p:nvPr/>
        </p:nvSpPr>
        <p:spPr>
          <a:xfrm>
            <a:off x="838200" y="3429000"/>
            <a:ext cx="7620000" cy="2246769"/>
          </a:xfrm>
          <a:prstGeom prst="rect">
            <a:avLst/>
          </a:prstGeom>
        </p:spPr>
        <p:txBody>
          <a:bodyPr wrap="square">
            <a:spAutoFit/>
          </a:bodyPr>
          <a:lstStyle/>
          <a:p>
            <a:pPr algn="ctr"/>
            <a:r>
              <a:rPr lang="en-US" sz="2800" b="1" dirty="0" err="1">
                <a:ln>
                  <a:solidFill>
                    <a:sysClr val="windowText" lastClr="000000"/>
                  </a:solidFill>
                </a:ln>
                <a:solidFill>
                  <a:srgbClr val="0000FF"/>
                </a:solidFill>
                <a:latin typeface="Bernard MT Condensed" pitchFamily="18" charset="0"/>
              </a:rPr>
              <a:t>Maksudnya</a:t>
            </a:r>
            <a:r>
              <a:rPr lang="en-US" sz="2800" b="1" dirty="0" smtClean="0">
                <a:ln>
                  <a:solidFill>
                    <a:sysClr val="windowText" lastClr="000000"/>
                  </a:solidFill>
                </a:ln>
                <a:solidFill>
                  <a:srgbClr val="0000FF"/>
                </a:solidFill>
                <a:latin typeface="Bernard MT Condensed" pitchFamily="18" charset="0"/>
              </a:rPr>
              <a:t>:</a:t>
            </a:r>
          </a:p>
          <a:p>
            <a:pPr algn="ctr"/>
            <a:r>
              <a:rPr lang="en-US" sz="2800" b="1" dirty="0" smtClean="0">
                <a:ln>
                  <a:solidFill>
                    <a:sysClr val="windowText" lastClr="000000"/>
                  </a:solidFill>
                </a:ln>
                <a:solidFill>
                  <a:srgbClr val="0000FF"/>
                </a:solidFill>
                <a:latin typeface="Bernard MT Condensed" pitchFamily="18" charset="0"/>
              </a:rPr>
              <a:t>“</a:t>
            </a:r>
            <a:r>
              <a:rPr lang="en-US" sz="2800" dirty="0">
                <a:ln>
                  <a:solidFill>
                    <a:sysClr val="windowText" lastClr="000000"/>
                  </a:solidFill>
                </a:ln>
                <a:solidFill>
                  <a:srgbClr val="0000FF"/>
                </a:solidFill>
                <a:latin typeface="Bernard MT Condensed" pitchFamily="18" charset="0"/>
              </a:rPr>
              <a:t>Kita </a:t>
            </a:r>
            <a:r>
              <a:rPr lang="en-US" sz="2800" dirty="0" err="1">
                <a:ln>
                  <a:solidFill>
                    <a:sysClr val="windowText" lastClr="000000"/>
                  </a:solidFill>
                </a:ln>
                <a:solidFill>
                  <a:srgbClr val="0000FF"/>
                </a:solidFill>
                <a:latin typeface="Bernard MT Condensed" pitchFamily="18" charset="0"/>
              </a:rPr>
              <a:t>ialah</a:t>
            </a:r>
            <a:r>
              <a:rPr lang="en-US" sz="2800" dirty="0">
                <a:ln>
                  <a:solidFill>
                    <a:sysClr val="windowText" lastClr="000000"/>
                  </a:solidFill>
                </a:ln>
                <a:solidFill>
                  <a:srgbClr val="0000FF"/>
                </a:solidFill>
                <a:latin typeface="Bernard MT Condensed" pitchFamily="18" charset="0"/>
              </a:rPr>
              <a:t> </a:t>
            </a:r>
            <a:r>
              <a:rPr lang="en-US" sz="2800" dirty="0" err="1">
                <a:ln>
                  <a:solidFill>
                    <a:sysClr val="windowText" lastClr="000000"/>
                  </a:solidFill>
                </a:ln>
                <a:solidFill>
                  <a:srgbClr val="0000FF"/>
                </a:solidFill>
                <a:latin typeface="Bernard MT Condensed" pitchFamily="18" charset="0"/>
              </a:rPr>
              <a:t>umat</a:t>
            </a:r>
            <a:r>
              <a:rPr lang="en-US" sz="2800" dirty="0">
                <a:ln>
                  <a:solidFill>
                    <a:sysClr val="windowText" lastClr="000000"/>
                  </a:solidFill>
                </a:ln>
                <a:solidFill>
                  <a:srgbClr val="0000FF"/>
                </a:solidFill>
                <a:latin typeface="Bernard MT Condensed" pitchFamily="18" charset="0"/>
              </a:rPr>
              <a:t> yang </a:t>
            </a:r>
            <a:r>
              <a:rPr lang="en-US" sz="2800" dirty="0" err="1">
                <a:ln>
                  <a:solidFill>
                    <a:sysClr val="windowText" lastClr="000000"/>
                  </a:solidFill>
                </a:ln>
                <a:solidFill>
                  <a:srgbClr val="0000FF"/>
                </a:solidFill>
                <a:latin typeface="Bernard MT Condensed" pitchFamily="18" charset="0"/>
              </a:rPr>
              <a:t>diberi</a:t>
            </a:r>
            <a:r>
              <a:rPr lang="en-US" sz="2800" dirty="0">
                <a:ln>
                  <a:solidFill>
                    <a:sysClr val="windowText" lastClr="000000"/>
                  </a:solidFill>
                </a:ln>
                <a:solidFill>
                  <a:srgbClr val="0000FF"/>
                </a:solidFill>
                <a:latin typeface="Bernard MT Condensed" pitchFamily="18" charset="0"/>
              </a:rPr>
              <a:t> </a:t>
            </a:r>
            <a:r>
              <a:rPr lang="en-US" sz="2800" dirty="0" err="1">
                <a:ln>
                  <a:solidFill>
                    <a:sysClr val="windowText" lastClr="000000"/>
                  </a:solidFill>
                </a:ln>
                <a:solidFill>
                  <a:srgbClr val="0000FF"/>
                </a:solidFill>
                <a:latin typeface="Bernard MT Condensed" pitchFamily="18" charset="0"/>
              </a:rPr>
              <a:t>kemuliaan</a:t>
            </a:r>
            <a:r>
              <a:rPr lang="en-US" sz="2800" dirty="0">
                <a:ln>
                  <a:solidFill>
                    <a:sysClr val="windowText" lastClr="000000"/>
                  </a:solidFill>
                </a:ln>
                <a:solidFill>
                  <a:srgbClr val="0000FF"/>
                </a:solidFill>
                <a:latin typeface="Bernard MT Condensed" pitchFamily="18" charset="0"/>
              </a:rPr>
              <a:t> </a:t>
            </a:r>
            <a:r>
              <a:rPr lang="en-US" sz="2800" dirty="0" err="1">
                <a:ln>
                  <a:solidFill>
                    <a:sysClr val="windowText" lastClr="000000"/>
                  </a:solidFill>
                </a:ln>
                <a:solidFill>
                  <a:srgbClr val="0000FF"/>
                </a:solidFill>
                <a:latin typeface="Bernard MT Condensed" pitchFamily="18" charset="0"/>
              </a:rPr>
              <a:t>oleh</a:t>
            </a:r>
            <a:r>
              <a:rPr lang="en-US" sz="2800" dirty="0">
                <a:ln>
                  <a:solidFill>
                    <a:sysClr val="windowText" lastClr="000000"/>
                  </a:solidFill>
                </a:ln>
                <a:solidFill>
                  <a:srgbClr val="0000FF"/>
                </a:solidFill>
                <a:latin typeface="Bernard MT Condensed" pitchFamily="18" charset="0"/>
              </a:rPr>
              <a:t> Allah </a:t>
            </a:r>
            <a:r>
              <a:rPr lang="en-US" sz="2800" dirty="0" err="1">
                <a:ln>
                  <a:solidFill>
                    <a:sysClr val="windowText" lastClr="000000"/>
                  </a:solidFill>
                </a:ln>
                <a:solidFill>
                  <a:srgbClr val="0000FF"/>
                </a:solidFill>
                <a:latin typeface="Bernard MT Condensed" pitchFamily="18" charset="0"/>
              </a:rPr>
              <a:t>dengan</a:t>
            </a:r>
            <a:r>
              <a:rPr lang="en-US" sz="2800" dirty="0">
                <a:ln>
                  <a:solidFill>
                    <a:sysClr val="windowText" lastClr="000000"/>
                  </a:solidFill>
                </a:ln>
                <a:solidFill>
                  <a:srgbClr val="0000FF"/>
                </a:solidFill>
                <a:latin typeface="Bernard MT Condensed" pitchFamily="18" charset="0"/>
              </a:rPr>
              <a:t> Islam, </a:t>
            </a:r>
            <a:r>
              <a:rPr lang="en-US" sz="2800" dirty="0" err="1">
                <a:ln>
                  <a:solidFill>
                    <a:sysClr val="windowText" lastClr="000000"/>
                  </a:solidFill>
                </a:ln>
                <a:solidFill>
                  <a:srgbClr val="0000FF"/>
                </a:solidFill>
                <a:latin typeface="Bernard MT Condensed" pitchFamily="18" charset="0"/>
              </a:rPr>
              <a:t>sekiranya</a:t>
            </a:r>
            <a:r>
              <a:rPr lang="en-US" sz="2800" dirty="0">
                <a:ln>
                  <a:solidFill>
                    <a:sysClr val="windowText" lastClr="000000"/>
                  </a:solidFill>
                </a:ln>
                <a:solidFill>
                  <a:srgbClr val="0000FF"/>
                </a:solidFill>
                <a:latin typeface="Bernard MT Condensed" pitchFamily="18" charset="0"/>
              </a:rPr>
              <a:t> </a:t>
            </a:r>
            <a:r>
              <a:rPr lang="en-US" sz="2800" dirty="0" err="1">
                <a:ln>
                  <a:solidFill>
                    <a:sysClr val="windowText" lastClr="000000"/>
                  </a:solidFill>
                </a:ln>
                <a:solidFill>
                  <a:srgbClr val="0000FF"/>
                </a:solidFill>
                <a:latin typeface="Bernard MT Condensed" pitchFamily="18" charset="0"/>
              </a:rPr>
              <a:t>kita</a:t>
            </a:r>
            <a:r>
              <a:rPr lang="en-US" sz="2800" dirty="0">
                <a:ln>
                  <a:solidFill>
                    <a:sysClr val="windowText" lastClr="000000"/>
                  </a:solidFill>
                </a:ln>
                <a:solidFill>
                  <a:srgbClr val="0000FF"/>
                </a:solidFill>
                <a:latin typeface="Bernard MT Condensed" pitchFamily="18" charset="0"/>
              </a:rPr>
              <a:t> </a:t>
            </a:r>
            <a:r>
              <a:rPr lang="en-US" sz="2800" dirty="0" err="1">
                <a:ln>
                  <a:solidFill>
                    <a:sysClr val="windowText" lastClr="000000"/>
                  </a:solidFill>
                </a:ln>
                <a:solidFill>
                  <a:srgbClr val="0000FF"/>
                </a:solidFill>
                <a:latin typeface="Bernard MT Condensed" pitchFamily="18" charset="0"/>
              </a:rPr>
              <a:t>mencari</a:t>
            </a:r>
            <a:r>
              <a:rPr lang="en-US" sz="2800" dirty="0">
                <a:ln>
                  <a:solidFill>
                    <a:sysClr val="windowText" lastClr="000000"/>
                  </a:solidFill>
                </a:ln>
                <a:solidFill>
                  <a:srgbClr val="0000FF"/>
                </a:solidFill>
                <a:latin typeface="Bernard MT Condensed" pitchFamily="18" charset="0"/>
              </a:rPr>
              <a:t> </a:t>
            </a:r>
            <a:r>
              <a:rPr lang="en-US" sz="2800" dirty="0" err="1">
                <a:ln>
                  <a:solidFill>
                    <a:sysClr val="windowText" lastClr="000000"/>
                  </a:solidFill>
                </a:ln>
                <a:solidFill>
                  <a:srgbClr val="0000FF"/>
                </a:solidFill>
                <a:latin typeface="Bernard MT Condensed" pitchFamily="18" charset="0"/>
              </a:rPr>
              <a:t>kemuliaan</a:t>
            </a:r>
            <a:r>
              <a:rPr lang="en-US" sz="2800" dirty="0">
                <a:ln>
                  <a:solidFill>
                    <a:sysClr val="windowText" lastClr="000000"/>
                  </a:solidFill>
                </a:ln>
                <a:solidFill>
                  <a:srgbClr val="0000FF"/>
                </a:solidFill>
                <a:latin typeface="Bernard MT Condensed" pitchFamily="18" charset="0"/>
              </a:rPr>
              <a:t> </a:t>
            </a:r>
            <a:r>
              <a:rPr lang="en-US" sz="2800" dirty="0" err="1">
                <a:ln>
                  <a:solidFill>
                    <a:sysClr val="windowText" lastClr="000000"/>
                  </a:solidFill>
                </a:ln>
                <a:solidFill>
                  <a:srgbClr val="0000FF"/>
                </a:solidFill>
                <a:latin typeface="Bernard MT Condensed" pitchFamily="18" charset="0"/>
              </a:rPr>
              <a:t>selain</a:t>
            </a:r>
            <a:r>
              <a:rPr lang="en-US" sz="2800" dirty="0">
                <a:ln>
                  <a:solidFill>
                    <a:sysClr val="windowText" lastClr="000000"/>
                  </a:solidFill>
                </a:ln>
                <a:solidFill>
                  <a:srgbClr val="0000FF"/>
                </a:solidFill>
                <a:latin typeface="Bernard MT Condensed" pitchFamily="18" charset="0"/>
              </a:rPr>
              <a:t> </a:t>
            </a:r>
            <a:r>
              <a:rPr lang="en-US" sz="2800" dirty="0" err="1">
                <a:ln>
                  <a:solidFill>
                    <a:sysClr val="windowText" lastClr="000000"/>
                  </a:solidFill>
                </a:ln>
                <a:solidFill>
                  <a:srgbClr val="0000FF"/>
                </a:solidFill>
                <a:latin typeface="Bernard MT Condensed" pitchFamily="18" charset="0"/>
              </a:rPr>
              <a:t>dari-Nya</a:t>
            </a:r>
            <a:r>
              <a:rPr lang="en-US" sz="2800" dirty="0">
                <a:ln>
                  <a:solidFill>
                    <a:sysClr val="windowText" lastClr="000000"/>
                  </a:solidFill>
                </a:ln>
                <a:solidFill>
                  <a:srgbClr val="0000FF"/>
                </a:solidFill>
                <a:latin typeface="Bernard MT Condensed" pitchFamily="18" charset="0"/>
              </a:rPr>
              <a:t> </a:t>
            </a:r>
            <a:r>
              <a:rPr lang="en-US" sz="2800" dirty="0" err="1">
                <a:ln>
                  <a:solidFill>
                    <a:sysClr val="windowText" lastClr="000000"/>
                  </a:solidFill>
                </a:ln>
                <a:solidFill>
                  <a:srgbClr val="0000FF"/>
                </a:solidFill>
                <a:latin typeface="Bernard MT Condensed" pitchFamily="18" charset="0"/>
              </a:rPr>
              <a:t>nescaya</a:t>
            </a:r>
            <a:r>
              <a:rPr lang="en-US" sz="2800" dirty="0">
                <a:ln>
                  <a:solidFill>
                    <a:sysClr val="windowText" lastClr="000000"/>
                  </a:solidFill>
                </a:ln>
                <a:solidFill>
                  <a:srgbClr val="0000FF"/>
                </a:solidFill>
                <a:latin typeface="Bernard MT Condensed" pitchFamily="18" charset="0"/>
              </a:rPr>
              <a:t> </a:t>
            </a:r>
            <a:r>
              <a:rPr lang="en-US" sz="2800" dirty="0" err="1">
                <a:ln>
                  <a:solidFill>
                    <a:sysClr val="windowText" lastClr="000000"/>
                  </a:solidFill>
                </a:ln>
                <a:solidFill>
                  <a:srgbClr val="0000FF"/>
                </a:solidFill>
                <a:latin typeface="Bernard MT Condensed" pitchFamily="18" charset="0"/>
              </a:rPr>
              <a:t>kita</a:t>
            </a:r>
            <a:r>
              <a:rPr lang="en-US" sz="2800" dirty="0">
                <a:ln>
                  <a:solidFill>
                    <a:sysClr val="windowText" lastClr="000000"/>
                  </a:solidFill>
                </a:ln>
                <a:solidFill>
                  <a:srgbClr val="0000FF"/>
                </a:solidFill>
                <a:latin typeface="Bernard MT Condensed" pitchFamily="18" charset="0"/>
              </a:rPr>
              <a:t> </a:t>
            </a:r>
            <a:r>
              <a:rPr lang="en-US" sz="2800" dirty="0" err="1">
                <a:ln>
                  <a:solidFill>
                    <a:sysClr val="windowText" lastClr="000000"/>
                  </a:solidFill>
                </a:ln>
                <a:solidFill>
                  <a:srgbClr val="0000FF"/>
                </a:solidFill>
                <a:latin typeface="Bernard MT Condensed" pitchFamily="18" charset="0"/>
              </a:rPr>
              <a:t>menerima</a:t>
            </a:r>
            <a:r>
              <a:rPr lang="en-US" sz="2800" dirty="0">
                <a:ln>
                  <a:solidFill>
                    <a:sysClr val="windowText" lastClr="000000"/>
                  </a:solidFill>
                </a:ln>
                <a:solidFill>
                  <a:srgbClr val="0000FF"/>
                </a:solidFill>
                <a:latin typeface="Bernard MT Condensed" pitchFamily="18" charset="0"/>
              </a:rPr>
              <a:t> </a:t>
            </a:r>
            <a:r>
              <a:rPr lang="en-US" sz="2800" dirty="0" err="1">
                <a:ln>
                  <a:solidFill>
                    <a:sysClr val="windowText" lastClr="000000"/>
                  </a:solidFill>
                </a:ln>
                <a:solidFill>
                  <a:srgbClr val="0000FF"/>
                </a:solidFill>
                <a:latin typeface="Bernard MT Condensed" pitchFamily="18" charset="0"/>
              </a:rPr>
              <a:t>penghinaan</a:t>
            </a:r>
            <a:r>
              <a:rPr lang="en-US" sz="2800" dirty="0">
                <a:ln>
                  <a:solidFill>
                    <a:sysClr val="windowText" lastClr="000000"/>
                  </a:solidFill>
                </a:ln>
                <a:solidFill>
                  <a:srgbClr val="0000FF"/>
                </a:solidFill>
                <a:latin typeface="Bernard MT Condensed" pitchFamily="18" charset="0"/>
              </a:rPr>
              <a:t> </a:t>
            </a:r>
            <a:r>
              <a:rPr lang="en-US" sz="2800" dirty="0" err="1">
                <a:ln>
                  <a:solidFill>
                    <a:sysClr val="windowText" lastClr="000000"/>
                  </a:solidFill>
                </a:ln>
                <a:solidFill>
                  <a:srgbClr val="0000FF"/>
                </a:solidFill>
                <a:latin typeface="Bernard MT Condensed" pitchFamily="18" charset="0"/>
              </a:rPr>
              <a:t>daripada</a:t>
            </a:r>
            <a:r>
              <a:rPr lang="en-US" sz="2800" dirty="0">
                <a:ln>
                  <a:solidFill>
                    <a:sysClr val="windowText" lastClr="000000"/>
                  </a:solidFill>
                </a:ln>
                <a:solidFill>
                  <a:srgbClr val="0000FF"/>
                </a:solidFill>
                <a:latin typeface="Bernard MT Condensed" pitchFamily="18" charset="0"/>
              </a:rPr>
              <a:t> Allah.”</a:t>
            </a:r>
          </a:p>
        </p:txBody>
      </p:sp>
      <p:sp>
        <p:nvSpPr>
          <p:cNvPr id="7" name="Horizontal Scroll 6"/>
          <p:cNvSpPr/>
          <p:nvPr/>
        </p:nvSpPr>
        <p:spPr>
          <a:xfrm>
            <a:off x="381000" y="228600"/>
            <a:ext cx="8382000" cy="1338072"/>
          </a:xfrm>
          <a:prstGeom prst="horizontalScroll">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31224" y="420582"/>
            <a:ext cx="7543800" cy="954107"/>
          </a:xfrm>
          <a:prstGeom prst="rect">
            <a:avLst/>
          </a:prstGeom>
        </p:spPr>
        <p:txBody>
          <a:bodyPr wrap="square">
            <a:spAutoFit/>
          </a:bodyPr>
          <a:lstStyle/>
          <a:p>
            <a:pPr algn="ctr"/>
            <a:r>
              <a:rPr lang="en-US" sz="2800" dirty="0" err="1" smtClean="0">
                <a:ln>
                  <a:solidFill>
                    <a:sysClr val="windowText" lastClr="000000"/>
                  </a:solidFill>
                </a:ln>
                <a:solidFill>
                  <a:srgbClr val="FF9900"/>
                </a:solidFill>
                <a:latin typeface="Broadway" pitchFamily="82" charset="0"/>
              </a:rPr>
              <a:t>Amaran</a:t>
            </a:r>
            <a:r>
              <a:rPr lang="en-US" sz="2800" dirty="0" smtClean="0">
                <a:ln>
                  <a:solidFill>
                    <a:sysClr val="windowText" lastClr="000000"/>
                  </a:solidFill>
                </a:ln>
                <a:solidFill>
                  <a:srgbClr val="FF9900"/>
                </a:solidFill>
                <a:latin typeface="Broadway" pitchFamily="82" charset="0"/>
              </a:rPr>
              <a:t> </a:t>
            </a:r>
            <a:r>
              <a:rPr lang="en-US" sz="2800" dirty="0" err="1" smtClean="0">
                <a:ln>
                  <a:solidFill>
                    <a:sysClr val="windowText" lastClr="000000"/>
                  </a:solidFill>
                </a:ln>
                <a:solidFill>
                  <a:srgbClr val="FF9900"/>
                </a:solidFill>
                <a:latin typeface="Broadway" pitchFamily="82" charset="0"/>
              </a:rPr>
              <a:t>Saidina</a:t>
            </a:r>
            <a:r>
              <a:rPr lang="en-US" sz="2800" dirty="0" smtClean="0">
                <a:ln>
                  <a:solidFill>
                    <a:sysClr val="windowText" lastClr="000000"/>
                  </a:solidFill>
                </a:ln>
                <a:solidFill>
                  <a:srgbClr val="FF9900"/>
                </a:solidFill>
                <a:latin typeface="Broadway" pitchFamily="82" charset="0"/>
              </a:rPr>
              <a:t> </a:t>
            </a:r>
            <a:r>
              <a:rPr lang="en-US" sz="2800" dirty="0">
                <a:ln>
                  <a:solidFill>
                    <a:sysClr val="windowText" lastClr="000000"/>
                  </a:solidFill>
                </a:ln>
                <a:solidFill>
                  <a:srgbClr val="FF9900"/>
                </a:solidFill>
                <a:latin typeface="Broadway" pitchFamily="82" charset="0"/>
              </a:rPr>
              <a:t>Umar </a:t>
            </a:r>
            <a:r>
              <a:rPr lang="en-US" sz="2800" dirty="0" err="1" smtClean="0">
                <a:ln>
                  <a:solidFill>
                    <a:sysClr val="windowText" lastClr="000000"/>
                  </a:solidFill>
                </a:ln>
                <a:solidFill>
                  <a:srgbClr val="FF9900"/>
                </a:solidFill>
                <a:latin typeface="Broadway" pitchFamily="82" charset="0"/>
              </a:rPr>
              <a:t>ketika</a:t>
            </a:r>
            <a:r>
              <a:rPr lang="en-US" sz="2800" dirty="0" smtClean="0">
                <a:ln>
                  <a:solidFill>
                    <a:sysClr val="windowText" lastClr="000000"/>
                  </a:solidFill>
                </a:ln>
                <a:solidFill>
                  <a:srgbClr val="FF9900"/>
                </a:solidFill>
                <a:latin typeface="Broadway" pitchFamily="82" charset="0"/>
              </a:rPr>
              <a:t> </a:t>
            </a:r>
            <a:r>
              <a:rPr lang="en-US" sz="2800" dirty="0" err="1" smtClean="0">
                <a:ln>
                  <a:solidFill>
                    <a:sysClr val="windowText" lastClr="000000"/>
                  </a:solidFill>
                </a:ln>
                <a:solidFill>
                  <a:srgbClr val="FF9900"/>
                </a:solidFill>
                <a:latin typeface="Broadway" pitchFamily="82" charset="0"/>
              </a:rPr>
              <a:t>mengunjungi</a:t>
            </a:r>
            <a:r>
              <a:rPr lang="en-US" sz="2800" dirty="0" smtClean="0">
                <a:ln>
                  <a:solidFill>
                    <a:sysClr val="windowText" lastClr="000000"/>
                  </a:solidFill>
                </a:ln>
                <a:solidFill>
                  <a:srgbClr val="FF9900"/>
                </a:solidFill>
                <a:latin typeface="Broadway" pitchFamily="82" charset="0"/>
              </a:rPr>
              <a:t> </a:t>
            </a:r>
            <a:r>
              <a:rPr lang="en-US" sz="2800" dirty="0" err="1">
                <a:ln>
                  <a:solidFill>
                    <a:sysClr val="windowText" lastClr="000000"/>
                  </a:solidFill>
                </a:ln>
                <a:solidFill>
                  <a:srgbClr val="FF9900"/>
                </a:solidFill>
                <a:latin typeface="Broadway" pitchFamily="82" charset="0"/>
              </a:rPr>
              <a:t>Baitul</a:t>
            </a:r>
            <a:r>
              <a:rPr lang="en-US" sz="2800" dirty="0">
                <a:ln>
                  <a:solidFill>
                    <a:sysClr val="windowText" lastClr="000000"/>
                  </a:solidFill>
                </a:ln>
                <a:solidFill>
                  <a:srgbClr val="FF9900"/>
                </a:solidFill>
                <a:latin typeface="Broadway" pitchFamily="82" charset="0"/>
              </a:rPr>
              <a:t> </a:t>
            </a:r>
            <a:r>
              <a:rPr lang="en-US" sz="2800" dirty="0" err="1" smtClean="0">
                <a:ln>
                  <a:solidFill>
                    <a:sysClr val="windowText" lastClr="000000"/>
                  </a:solidFill>
                </a:ln>
                <a:solidFill>
                  <a:srgbClr val="FF9900"/>
                </a:solidFill>
                <a:latin typeface="Broadway" pitchFamily="82" charset="0"/>
              </a:rPr>
              <a:t>Maqdis</a:t>
            </a:r>
            <a:r>
              <a:rPr lang="en-US" sz="2800" dirty="0" smtClean="0">
                <a:ln>
                  <a:solidFill>
                    <a:sysClr val="windowText" lastClr="000000"/>
                  </a:solidFill>
                </a:ln>
                <a:solidFill>
                  <a:srgbClr val="FF9900"/>
                </a:solidFill>
                <a:latin typeface="Broadway" pitchFamily="82" charset="0"/>
              </a:rPr>
              <a:t>:</a:t>
            </a:r>
            <a:endParaRPr lang="en-US" sz="2800" dirty="0">
              <a:ln>
                <a:solidFill>
                  <a:sysClr val="windowText" lastClr="000000"/>
                </a:solidFill>
              </a:ln>
              <a:solidFill>
                <a:srgbClr val="FF9900"/>
              </a:solidFill>
              <a:latin typeface="Broadway" pitchFamily="82" charset="0"/>
            </a:endParaRPr>
          </a:p>
        </p:txBody>
      </p:sp>
    </p:spTree>
    <p:extLst>
      <p:ext uri="{BB962C8B-B14F-4D97-AF65-F5344CB8AC3E}">
        <p14:creationId xmlns:p14="http://schemas.microsoft.com/office/powerpoint/2010/main" val="19206986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A8784F8-D9B1-479F-A9B4-848AA317FB34}" type="slidenum">
              <a:rPr lang="en-MY" smtClean="0"/>
              <a:pPr/>
              <a:t>19</a:t>
            </a:fld>
            <a:endParaRPr lang="en-MY"/>
          </a:p>
        </p:txBody>
      </p:sp>
      <p:graphicFrame>
        <p:nvGraphicFramePr>
          <p:cNvPr id="6" name="Diagram 5"/>
          <p:cNvGraphicFramePr/>
          <p:nvPr>
            <p:extLst>
              <p:ext uri="{D42A27DB-BD31-4B8C-83A1-F6EECF244321}">
                <p14:modId xmlns:p14="http://schemas.microsoft.com/office/powerpoint/2010/main" val="3274257277"/>
              </p:ext>
            </p:extLst>
          </p:nvPr>
        </p:nvGraphicFramePr>
        <p:xfrm>
          <a:off x="0" y="0"/>
          <a:ext cx="9143999"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55139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09600" y="1371600"/>
            <a:ext cx="8077200" cy="3416320"/>
          </a:xfrm>
          <a:prstGeom prst="rect">
            <a:avLst/>
          </a:prstGeom>
          <a:solidFill>
            <a:schemeClr val="bg1"/>
          </a:solidFill>
          <a:effectLst>
            <a:softEdge rad="635000"/>
          </a:effectLst>
        </p:spPr>
        <p:txBody>
          <a:bodyPr wrap="square">
            <a:spAutoFit/>
          </a:bodyPr>
          <a:lstStyle/>
          <a:p>
            <a:pPr algn="ctr" rtl="1"/>
            <a:r>
              <a:rPr lang="ar-SA" sz="5400" b="1" dirty="0" smtClean="0">
                <a:ln w="18415" cmpd="sng">
                  <a:solidFill>
                    <a:schemeClr val="tx1"/>
                  </a:solidFill>
                  <a:prstDash val="solid"/>
                </a:ln>
                <a:solidFill>
                  <a:srgbClr val="006600"/>
                </a:solidFill>
                <a:latin typeface="QCF_P282" pitchFamily="2" charset="2"/>
                <a:cs typeface="QCF_P282" pitchFamily="2" charset="2"/>
              </a:rPr>
              <a:t>ﭑ </a:t>
            </a:r>
            <a:r>
              <a:rPr lang="ar-SA" sz="5400" b="1" dirty="0">
                <a:ln w="18415" cmpd="sng">
                  <a:solidFill>
                    <a:schemeClr val="tx1"/>
                  </a:solidFill>
                  <a:prstDash val="solid"/>
                </a:ln>
                <a:solidFill>
                  <a:srgbClr val="006600"/>
                </a:solidFill>
                <a:latin typeface="QCF_P282" pitchFamily="2" charset="2"/>
                <a:cs typeface="QCF_P282" pitchFamily="2" charset="2"/>
              </a:rPr>
              <a:t>ﭒ ﭓ ﭔ ﭕ ﭖ ﭗ ﭘ ﭙ ﭚ ﭛ ﭜ ﭝ ﭞ ﭟ ﭠ ﭡ ﭢ ﭣ ﭤ ﭥ ﭦ ﭧ</a:t>
            </a:r>
            <a:endParaRPr lang="en-US" sz="5400" b="1" dirty="0">
              <a:ln w="18415" cmpd="sng">
                <a:solidFill>
                  <a:schemeClr val="tx1"/>
                </a:solidFill>
                <a:prstDash val="solid"/>
              </a:ln>
              <a:solidFill>
                <a:srgbClr val="006600"/>
              </a:solidFill>
              <a:latin typeface="QCF_P282" pitchFamily="2" charset="2"/>
              <a:cs typeface="QCF_P282" pitchFamily="2" charset="2"/>
            </a:endParaRPr>
          </a:p>
        </p:txBody>
      </p:sp>
      <p:sp>
        <p:nvSpPr>
          <p:cNvPr id="4" name="Rectangle 3"/>
          <p:cNvSpPr/>
          <p:nvPr/>
        </p:nvSpPr>
        <p:spPr>
          <a:xfrm>
            <a:off x="6400800" y="150421"/>
            <a:ext cx="2606804" cy="707886"/>
          </a:xfrm>
          <a:prstGeom prst="rect">
            <a:avLst/>
          </a:prstGeom>
        </p:spPr>
        <p:txBody>
          <a:bodyPr wrap="none">
            <a:spAutoFit/>
          </a:bodyPr>
          <a:lstStyle/>
          <a:p>
            <a:pPr algn="ctr" rtl="1"/>
            <a:r>
              <a:rPr lang="ar-EG" sz="4000" b="1" dirty="0">
                <a:ln>
                  <a:solidFill>
                    <a:schemeClr val="tx1"/>
                  </a:solidFill>
                </a:ln>
                <a:solidFill>
                  <a:srgbClr val="FF0066"/>
                </a:solidFill>
                <a:cs typeface="Traditional Arabic" pitchFamily="2" charset="-78"/>
              </a:rPr>
              <a:t>اَلْحَمْدُ لِلَّهِ الْقَائِل:</a:t>
            </a:r>
            <a:endParaRPr lang="en-US" sz="4000" dirty="0">
              <a:ln>
                <a:solidFill>
                  <a:schemeClr val="tx1"/>
                </a:solidFill>
              </a:ln>
              <a:solidFill>
                <a:srgbClr val="FF0066"/>
              </a:solidFill>
              <a:cs typeface="Traditional Arabic" pitchFamily="2" charset="-78"/>
            </a:endParaRPr>
          </a:p>
        </p:txBody>
      </p:sp>
    </p:spTree>
    <p:extLst>
      <p:ext uri="{BB962C8B-B14F-4D97-AF65-F5344CB8AC3E}">
        <p14:creationId xmlns:p14="http://schemas.microsoft.com/office/powerpoint/2010/main" val="6582054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20</a:t>
            </a:fld>
            <a:endParaRPr lang="en-MY"/>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Diagram 5"/>
          <p:cNvGraphicFramePr/>
          <p:nvPr>
            <p:extLst>
              <p:ext uri="{D42A27DB-BD31-4B8C-83A1-F6EECF244321}">
                <p14:modId xmlns:p14="http://schemas.microsoft.com/office/powerpoint/2010/main" val="1811014872"/>
              </p:ext>
            </p:extLst>
          </p:nvPr>
        </p:nvGraphicFramePr>
        <p:xfrm>
          <a:off x="381000" y="1752600"/>
          <a:ext cx="86106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lowchart: Punched Tape 4"/>
          <p:cNvSpPr/>
          <p:nvPr/>
        </p:nvSpPr>
        <p:spPr>
          <a:xfrm>
            <a:off x="228600" y="0"/>
            <a:ext cx="8763000" cy="1752600"/>
          </a:xfrm>
          <a:prstGeom prst="flowChartPunchedTap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n>
                  <a:solidFill>
                    <a:sysClr val="windowText" lastClr="000000"/>
                  </a:solidFill>
                </a:ln>
                <a:solidFill>
                  <a:srgbClr val="00B050"/>
                </a:solidFill>
                <a:latin typeface="Broadway" pitchFamily="82" charset="0"/>
              </a:rPr>
              <a:t>Persidangan</a:t>
            </a:r>
            <a:r>
              <a:rPr lang="en-US" sz="3200" dirty="0">
                <a:ln>
                  <a:solidFill>
                    <a:sysClr val="windowText" lastClr="000000"/>
                  </a:solidFill>
                </a:ln>
                <a:solidFill>
                  <a:srgbClr val="00B050"/>
                </a:solidFill>
                <a:latin typeface="Broadway" pitchFamily="82" charset="0"/>
              </a:rPr>
              <a:t> </a:t>
            </a:r>
            <a:r>
              <a:rPr lang="en-US" sz="3200" dirty="0" err="1">
                <a:ln>
                  <a:solidFill>
                    <a:sysClr val="windowText" lastClr="000000"/>
                  </a:solidFill>
                </a:ln>
                <a:solidFill>
                  <a:srgbClr val="00B050"/>
                </a:solidFill>
                <a:latin typeface="Broadway" pitchFamily="82" charset="0"/>
              </a:rPr>
              <a:t>Majma</a:t>
            </a:r>
            <a:r>
              <a:rPr lang="en-US" sz="3200" dirty="0">
                <a:ln>
                  <a:solidFill>
                    <a:sysClr val="windowText" lastClr="000000"/>
                  </a:solidFill>
                </a:ln>
                <a:solidFill>
                  <a:srgbClr val="00B050"/>
                </a:solidFill>
                <a:latin typeface="Broadway" pitchFamily="82" charset="0"/>
              </a:rPr>
              <a:t>’ al-</a:t>
            </a:r>
            <a:r>
              <a:rPr lang="en-US" sz="3200" dirty="0" err="1">
                <a:ln>
                  <a:solidFill>
                    <a:sysClr val="windowText" lastClr="000000"/>
                  </a:solidFill>
                </a:ln>
                <a:solidFill>
                  <a:srgbClr val="00B050"/>
                </a:solidFill>
                <a:latin typeface="Broadway" pitchFamily="82" charset="0"/>
              </a:rPr>
              <a:t>Fiqh</a:t>
            </a:r>
            <a:r>
              <a:rPr lang="en-US" sz="3200" dirty="0">
                <a:ln>
                  <a:solidFill>
                    <a:sysClr val="windowText" lastClr="000000"/>
                  </a:solidFill>
                </a:ln>
                <a:solidFill>
                  <a:srgbClr val="00B050"/>
                </a:solidFill>
                <a:latin typeface="Broadway" pitchFamily="82" charset="0"/>
              </a:rPr>
              <a:t> </a:t>
            </a:r>
            <a:r>
              <a:rPr lang="en-US" sz="3200" dirty="0" smtClean="0">
                <a:ln>
                  <a:solidFill>
                    <a:sysClr val="windowText" lastClr="000000"/>
                  </a:solidFill>
                </a:ln>
                <a:solidFill>
                  <a:srgbClr val="00B050"/>
                </a:solidFill>
                <a:latin typeface="Broadway" pitchFamily="82" charset="0"/>
              </a:rPr>
              <a:t>al-</a:t>
            </a:r>
            <a:r>
              <a:rPr lang="en-US" sz="3200" dirty="0" err="1" smtClean="0">
                <a:ln>
                  <a:solidFill>
                    <a:sysClr val="windowText" lastClr="000000"/>
                  </a:solidFill>
                </a:ln>
                <a:solidFill>
                  <a:srgbClr val="00B050"/>
                </a:solidFill>
                <a:latin typeface="Broadway" pitchFamily="82" charset="0"/>
              </a:rPr>
              <a:t>Islami</a:t>
            </a:r>
            <a:endParaRPr lang="en-US" sz="3200" dirty="0">
              <a:ln>
                <a:solidFill>
                  <a:sysClr val="windowText" lastClr="000000"/>
                </a:solidFill>
              </a:ln>
              <a:solidFill>
                <a:srgbClr val="00B050"/>
              </a:solidFill>
              <a:latin typeface="Broadway" pitchFamily="82" charset="0"/>
            </a:endParaRPr>
          </a:p>
        </p:txBody>
      </p:sp>
    </p:spTree>
    <p:extLst>
      <p:ext uri="{BB962C8B-B14F-4D97-AF65-F5344CB8AC3E}">
        <p14:creationId xmlns:p14="http://schemas.microsoft.com/office/powerpoint/2010/main" val="31592398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21</a:t>
            </a:fld>
            <a:endParaRPr lang="en-MY"/>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38200" y="914400"/>
            <a:ext cx="7696200" cy="2800767"/>
          </a:xfrm>
          <a:prstGeom prst="rect">
            <a:avLst/>
          </a:prstGeom>
        </p:spPr>
        <p:txBody>
          <a:bodyPr wrap="square">
            <a:spAutoFit/>
          </a:bodyPr>
          <a:lstStyle/>
          <a:p>
            <a:pPr algn="ctr" rtl="1"/>
            <a:r>
              <a:rPr lang="ar-SA" sz="4400" b="1" dirty="0" smtClean="0">
                <a:ln>
                  <a:solidFill>
                    <a:sysClr val="windowText" lastClr="000000"/>
                  </a:solidFill>
                </a:ln>
                <a:solidFill>
                  <a:srgbClr val="FF9900"/>
                </a:solidFill>
                <a:latin typeface="QCF_P337" pitchFamily="2" charset="2"/>
                <a:cs typeface="QCF_P337" pitchFamily="2" charset="2"/>
              </a:rPr>
              <a:t>ﭺ </a:t>
            </a:r>
            <a:r>
              <a:rPr lang="ar-SA" sz="4400" b="1" dirty="0">
                <a:ln>
                  <a:solidFill>
                    <a:sysClr val="windowText" lastClr="000000"/>
                  </a:solidFill>
                </a:ln>
                <a:solidFill>
                  <a:srgbClr val="FF9900"/>
                </a:solidFill>
                <a:latin typeface="QCF_P337" pitchFamily="2" charset="2"/>
                <a:cs typeface="QCF_P337" pitchFamily="2" charset="2"/>
              </a:rPr>
              <a:t>ﭻ ﭼ ﭽ ﭾ ﭿ ﮀ ﮁ ﮂ ﮃﮄ ﮅ ﮆ ﮇ ﮈ ﮉ ﮊ ﮋ ﮌ ﮍ ﮎ ﮏ ﮐ ﮑ ﮒ ﮓ ﮔ ﮕ ﮖ</a:t>
            </a:r>
            <a:endParaRPr lang="en-US" sz="4400" dirty="0">
              <a:ln>
                <a:solidFill>
                  <a:sysClr val="windowText" lastClr="000000"/>
                </a:solidFill>
              </a:ln>
              <a:solidFill>
                <a:srgbClr val="FF9900"/>
              </a:solidFill>
              <a:latin typeface="QCF_P337" pitchFamily="2" charset="2"/>
              <a:cs typeface="QCF_P337" pitchFamily="2" charset="2"/>
            </a:endParaRPr>
          </a:p>
        </p:txBody>
      </p:sp>
      <p:sp>
        <p:nvSpPr>
          <p:cNvPr id="5" name="Rectangle 4"/>
          <p:cNvSpPr/>
          <p:nvPr/>
        </p:nvSpPr>
        <p:spPr>
          <a:xfrm>
            <a:off x="4897324" y="4352306"/>
            <a:ext cx="4246675" cy="707886"/>
          </a:xfrm>
          <a:prstGeom prst="rect">
            <a:avLst/>
          </a:prstGeom>
        </p:spPr>
        <p:txBody>
          <a:bodyPr wrap="none">
            <a:spAutoFit/>
          </a:bodyPr>
          <a:lstStyle/>
          <a:p>
            <a:r>
              <a:rPr lang="en-US" sz="4000" dirty="0">
                <a:ln>
                  <a:solidFill>
                    <a:sysClr val="windowText" lastClr="000000"/>
                  </a:solidFill>
                </a:ln>
                <a:solidFill>
                  <a:srgbClr val="FF00FF"/>
                </a:solidFill>
                <a:latin typeface="Bernard MT Condensed" pitchFamily="18" charset="0"/>
              </a:rPr>
              <a:t>Surah al-Hajj </a:t>
            </a:r>
            <a:r>
              <a:rPr lang="en-US" sz="4000" dirty="0" smtClean="0">
                <a:ln>
                  <a:solidFill>
                    <a:sysClr val="windowText" lastClr="000000"/>
                  </a:solidFill>
                </a:ln>
                <a:solidFill>
                  <a:srgbClr val="FF00FF"/>
                </a:solidFill>
                <a:latin typeface="Bernard MT Condensed" pitchFamily="18" charset="0"/>
              </a:rPr>
              <a:t>: 40-41</a:t>
            </a:r>
            <a:endParaRPr lang="en-US" sz="4000" dirty="0">
              <a:ln>
                <a:solidFill>
                  <a:sysClr val="windowText" lastClr="000000"/>
                </a:solidFill>
              </a:ln>
              <a:solidFill>
                <a:srgbClr val="FF00FF"/>
              </a:solidFill>
              <a:latin typeface="Bernard MT Condensed" pitchFamily="18" charset="0"/>
            </a:endParaRPr>
          </a:p>
        </p:txBody>
      </p:sp>
    </p:spTree>
    <p:extLst>
      <p:ext uri="{BB962C8B-B14F-4D97-AF65-F5344CB8AC3E}">
        <p14:creationId xmlns:p14="http://schemas.microsoft.com/office/powerpoint/2010/main" val="25483180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Diagram 5"/>
          <p:cNvGraphicFramePr/>
          <p:nvPr>
            <p:extLst>
              <p:ext uri="{D42A27DB-BD31-4B8C-83A1-F6EECF244321}">
                <p14:modId xmlns:p14="http://schemas.microsoft.com/office/powerpoint/2010/main" val="3476614457"/>
              </p:ext>
            </p:extLst>
          </p:nvPr>
        </p:nvGraphicFramePr>
        <p:xfrm>
          <a:off x="228600" y="228600"/>
          <a:ext cx="86868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69040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Diagram 3"/>
          <p:cNvGraphicFramePr/>
          <p:nvPr>
            <p:extLst>
              <p:ext uri="{D42A27DB-BD31-4B8C-83A1-F6EECF244321}">
                <p14:modId xmlns:p14="http://schemas.microsoft.com/office/powerpoint/2010/main" val="494891556"/>
              </p:ext>
            </p:extLst>
          </p:nvPr>
        </p:nvGraphicFramePr>
        <p:xfrm>
          <a:off x="609600" y="762000"/>
          <a:ext cx="77724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23060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Diagram 8"/>
          <p:cNvGraphicFramePr/>
          <p:nvPr>
            <p:extLst>
              <p:ext uri="{D42A27DB-BD31-4B8C-83A1-F6EECF244321}">
                <p14:modId xmlns:p14="http://schemas.microsoft.com/office/powerpoint/2010/main" val="2625099064"/>
              </p:ext>
            </p:extLst>
          </p:nvPr>
        </p:nvGraphicFramePr>
        <p:xfrm>
          <a:off x="381000" y="533400"/>
          <a:ext cx="85344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39622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25</a:t>
            </a:fld>
            <a:endParaRPr lang="en-MY"/>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Vertical Scroll 4"/>
          <p:cNvSpPr/>
          <p:nvPr/>
        </p:nvSpPr>
        <p:spPr>
          <a:xfrm>
            <a:off x="762000" y="609600"/>
            <a:ext cx="7543800" cy="5715000"/>
          </a:xfrm>
          <a:prstGeom prst="vertic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Rectangle 5"/>
          <p:cNvSpPr/>
          <p:nvPr/>
        </p:nvSpPr>
        <p:spPr>
          <a:xfrm>
            <a:off x="1981200" y="1447800"/>
            <a:ext cx="5181600" cy="4093428"/>
          </a:xfrm>
          <a:prstGeom prst="rect">
            <a:avLst/>
          </a:prstGeom>
        </p:spPr>
        <p:txBody>
          <a:bodyPr wrap="square">
            <a:spAutoFit/>
          </a:bodyPr>
          <a:lstStyle/>
          <a:p>
            <a:pPr marL="457200" indent="-457200" algn="ctr">
              <a:buFont typeface="Wingdings" pitchFamily="2" charset="2"/>
              <a:buChar char="q"/>
            </a:pPr>
            <a:r>
              <a:rPr lang="en-US" sz="3200" dirty="0" err="1" smtClean="0">
                <a:solidFill>
                  <a:srgbClr val="0000FF"/>
                </a:solidFill>
                <a:latin typeface="Bernard MT Condensed" pitchFamily="18" charset="0"/>
              </a:rPr>
              <a:t>kesungguhan</a:t>
            </a:r>
            <a:r>
              <a:rPr lang="en-US" sz="3200" dirty="0" smtClean="0">
                <a:solidFill>
                  <a:srgbClr val="0000FF"/>
                </a:solidFill>
                <a:latin typeface="Bernard MT Condensed" pitchFamily="18" charset="0"/>
              </a:rPr>
              <a:t> </a:t>
            </a:r>
            <a:r>
              <a:rPr lang="en-US" sz="3200" dirty="0" err="1" smtClean="0">
                <a:solidFill>
                  <a:srgbClr val="0000FF"/>
                </a:solidFill>
                <a:latin typeface="Bernard MT Condensed" pitchFamily="18" charset="0"/>
              </a:rPr>
              <a:t>Perdana</a:t>
            </a:r>
            <a:r>
              <a:rPr lang="en-US" sz="3200" dirty="0" smtClean="0">
                <a:solidFill>
                  <a:srgbClr val="0000FF"/>
                </a:solidFill>
                <a:latin typeface="Bernard MT Condensed" pitchFamily="18" charset="0"/>
              </a:rPr>
              <a:t> </a:t>
            </a:r>
            <a:r>
              <a:rPr lang="en-US" sz="3200" dirty="0" err="1" smtClean="0">
                <a:solidFill>
                  <a:srgbClr val="0000FF"/>
                </a:solidFill>
                <a:latin typeface="Bernard MT Condensed" pitchFamily="18" charset="0"/>
              </a:rPr>
              <a:t>Menteri</a:t>
            </a:r>
            <a:r>
              <a:rPr lang="en-US" sz="3200" dirty="0" smtClean="0">
                <a:solidFill>
                  <a:srgbClr val="0000FF"/>
                </a:solidFill>
                <a:latin typeface="Bernard MT Condensed" pitchFamily="18" charset="0"/>
              </a:rPr>
              <a:t> </a:t>
            </a:r>
            <a:endParaRPr lang="en-US" sz="2800" dirty="0" smtClean="0">
              <a:solidFill>
                <a:srgbClr val="0000FF"/>
              </a:solidFill>
              <a:latin typeface="Bernard MT Condensed" pitchFamily="18" charset="0"/>
            </a:endParaRPr>
          </a:p>
          <a:p>
            <a:pPr marL="457200" indent="-457200" algn="ctr">
              <a:buFont typeface="Wingdings" pitchFamily="2" charset="2"/>
              <a:buChar char="q"/>
            </a:pPr>
            <a:r>
              <a:rPr lang="en-US" sz="2800" dirty="0" err="1" smtClean="0">
                <a:solidFill>
                  <a:srgbClr val="006600"/>
                </a:solidFill>
                <a:latin typeface="Bernard MT Condensed" pitchFamily="18" charset="0"/>
              </a:rPr>
              <a:t>pendirian</a:t>
            </a:r>
            <a:r>
              <a:rPr lang="en-US" sz="2800" dirty="0" smtClean="0">
                <a:solidFill>
                  <a:srgbClr val="006600"/>
                </a:solidFill>
                <a:latin typeface="Bernard MT Condensed" pitchFamily="18" charset="0"/>
              </a:rPr>
              <a:t> </a:t>
            </a:r>
            <a:r>
              <a:rPr lang="en-US" sz="2800" dirty="0" err="1">
                <a:solidFill>
                  <a:srgbClr val="006600"/>
                </a:solidFill>
                <a:latin typeface="Bernard MT Condensed" pitchFamily="18" charset="0"/>
              </a:rPr>
              <a:t>tegas</a:t>
            </a:r>
            <a:r>
              <a:rPr lang="en-US" sz="2800" dirty="0">
                <a:solidFill>
                  <a:srgbClr val="006600"/>
                </a:solidFill>
                <a:latin typeface="Bernard MT Condensed" pitchFamily="18" charset="0"/>
              </a:rPr>
              <a:t> </a:t>
            </a:r>
            <a:r>
              <a:rPr lang="en-US" sz="2800" dirty="0" err="1">
                <a:solidFill>
                  <a:srgbClr val="006600"/>
                </a:solidFill>
                <a:latin typeface="Bernard MT Condensed" pitchFamily="18" charset="0"/>
              </a:rPr>
              <a:t>kerajaan</a:t>
            </a:r>
            <a:r>
              <a:rPr lang="en-US" sz="2800" dirty="0">
                <a:solidFill>
                  <a:srgbClr val="006600"/>
                </a:solidFill>
                <a:latin typeface="Bernard MT Condensed" pitchFamily="18" charset="0"/>
              </a:rPr>
              <a:t> Malaysia </a:t>
            </a:r>
            <a:endParaRPr lang="en-US" sz="2800" dirty="0" smtClean="0">
              <a:solidFill>
                <a:srgbClr val="006600"/>
              </a:solidFill>
              <a:latin typeface="Bernard MT Condensed" pitchFamily="18" charset="0"/>
            </a:endParaRPr>
          </a:p>
          <a:p>
            <a:pPr marL="457200" indent="-457200" algn="ctr">
              <a:buFont typeface="Wingdings" pitchFamily="2" charset="2"/>
              <a:buChar char="q"/>
            </a:pPr>
            <a:r>
              <a:rPr lang="en-US" sz="2800" dirty="0" err="1" smtClean="0">
                <a:solidFill>
                  <a:srgbClr val="FF0000"/>
                </a:solidFill>
                <a:latin typeface="Bernard MT Condensed" pitchFamily="18" charset="0"/>
              </a:rPr>
              <a:t>bersama-sama</a:t>
            </a:r>
            <a:r>
              <a:rPr lang="en-US" sz="2800" dirty="0" smtClean="0">
                <a:solidFill>
                  <a:srgbClr val="FF0000"/>
                </a:solidFill>
                <a:latin typeface="Bernard MT Condensed" pitchFamily="18" charset="0"/>
              </a:rPr>
              <a:t> </a:t>
            </a:r>
            <a:r>
              <a:rPr lang="en-US" sz="2800" dirty="0">
                <a:solidFill>
                  <a:srgbClr val="FF0000"/>
                </a:solidFill>
                <a:latin typeface="Bernard MT Condensed" pitchFamily="18" charset="0"/>
              </a:rPr>
              <a:t>57 </a:t>
            </a:r>
            <a:r>
              <a:rPr lang="en-US" sz="2800" dirty="0" err="1">
                <a:solidFill>
                  <a:srgbClr val="FF0000"/>
                </a:solidFill>
                <a:latin typeface="Bernard MT Condensed" pitchFamily="18" charset="0"/>
              </a:rPr>
              <a:t>negara</a:t>
            </a:r>
            <a:r>
              <a:rPr lang="en-US" sz="2800" dirty="0">
                <a:solidFill>
                  <a:srgbClr val="FF0000"/>
                </a:solidFill>
                <a:latin typeface="Bernard MT Condensed" pitchFamily="18" charset="0"/>
              </a:rPr>
              <a:t> OIC </a:t>
            </a:r>
            <a:r>
              <a:rPr lang="en-US" sz="2800" dirty="0" err="1">
                <a:solidFill>
                  <a:srgbClr val="FF0000"/>
                </a:solidFill>
                <a:latin typeface="Bernard MT Condensed" pitchFamily="18" charset="0"/>
              </a:rPr>
              <a:t>dalam</a:t>
            </a:r>
            <a:r>
              <a:rPr lang="en-US" sz="2800" dirty="0">
                <a:solidFill>
                  <a:srgbClr val="FF0000"/>
                </a:solidFill>
                <a:latin typeface="Bernard MT Condensed" pitchFamily="18" charset="0"/>
              </a:rPr>
              <a:t> </a:t>
            </a:r>
            <a:r>
              <a:rPr lang="en-US" sz="2800" dirty="0" err="1">
                <a:solidFill>
                  <a:srgbClr val="FF0000"/>
                </a:solidFill>
                <a:latin typeface="Bernard MT Condensed" pitchFamily="18" charset="0"/>
              </a:rPr>
              <a:t>persidangan</a:t>
            </a:r>
            <a:r>
              <a:rPr lang="en-US" sz="2800" dirty="0">
                <a:solidFill>
                  <a:srgbClr val="FF0000"/>
                </a:solidFill>
                <a:latin typeface="Bernard MT Condensed" pitchFamily="18" charset="0"/>
              </a:rPr>
              <a:t> </a:t>
            </a:r>
            <a:r>
              <a:rPr lang="en-US" sz="2800" dirty="0" err="1">
                <a:solidFill>
                  <a:srgbClr val="FF0000"/>
                </a:solidFill>
                <a:latin typeface="Bernard MT Condensed" pitchFamily="18" charset="0"/>
              </a:rPr>
              <a:t>khas</a:t>
            </a:r>
            <a:r>
              <a:rPr lang="en-US" sz="2800" dirty="0">
                <a:solidFill>
                  <a:srgbClr val="FF0000"/>
                </a:solidFill>
                <a:latin typeface="Bernard MT Condensed" pitchFamily="18" charset="0"/>
              </a:rPr>
              <a:t> di Istanbul</a:t>
            </a:r>
          </a:p>
          <a:p>
            <a:pPr marL="457200" indent="-457200" algn="ctr">
              <a:buFont typeface="Wingdings" pitchFamily="2" charset="2"/>
              <a:buChar char="q"/>
            </a:pPr>
            <a:r>
              <a:rPr lang="en-US" sz="2800" dirty="0" err="1" smtClean="0">
                <a:latin typeface="Bernard MT Condensed" pitchFamily="18" charset="0"/>
              </a:rPr>
              <a:t>berterusan</a:t>
            </a:r>
            <a:r>
              <a:rPr lang="en-US" sz="2800" dirty="0" smtClean="0">
                <a:latin typeface="Bernard MT Condensed" pitchFamily="18" charset="0"/>
              </a:rPr>
              <a:t> </a:t>
            </a:r>
            <a:r>
              <a:rPr lang="en-US" sz="2800" dirty="0" err="1">
                <a:latin typeface="Bernard MT Condensed" pitchFamily="18" charset="0"/>
              </a:rPr>
              <a:t>mempertahankan</a:t>
            </a:r>
            <a:r>
              <a:rPr lang="en-US" sz="2800" dirty="0">
                <a:latin typeface="Bernard MT Condensed" pitchFamily="18" charset="0"/>
              </a:rPr>
              <a:t> </a:t>
            </a:r>
            <a:r>
              <a:rPr lang="en-US" sz="2800" dirty="0" err="1">
                <a:latin typeface="Bernard MT Condensed" pitchFamily="18" charset="0"/>
              </a:rPr>
              <a:t>kedaulatan</a:t>
            </a:r>
            <a:r>
              <a:rPr lang="en-US" sz="2800" dirty="0">
                <a:latin typeface="Bernard MT Condensed" pitchFamily="18" charset="0"/>
              </a:rPr>
              <a:t> </a:t>
            </a:r>
            <a:r>
              <a:rPr lang="en-US" sz="2800" dirty="0" err="1">
                <a:latin typeface="Bernard MT Condensed" pitchFamily="18" charset="0"/>
              </a:rPr>
              <a:t>Baitul</a:t>
            </a:r>
            <a:r>
              <a:rPr lang="en-US" sz="2800" dirty="0">
                <a:latin typeface="Bernard MT Condensed" pitchFamily="18" charset="0"/>
              </a:rPr>
              <a:t> </a:t>
            </a:r>
            <a:r>
              <a:rPr lang="en-US" sz="2800" dirty="0" err="1">
                <a:latin typeface="Bernard MT Condensed" pitchFamily="18" charset="0"/>
              </a:rPr>
              <a:t>Maqdis</a:t>
            </a:r>
            <a:r>
              <a:rPr lang="en-US" sz="2800" dirty="0">
                <a:latin typeface="Bernard MT Condensed" pitchFamily="18" charset="0"/>
              </a:rPr>
              <a:t>, </a:t>
            </a:r>
            <a:endParaRPr lang="en-US" sz="2800" dirty="0" smtClean="0">
              <a:latin typeface="Bernard MT Condensed" pitchFamily="18" charset="0"/>
            </a:endParaRPr>
          </a:p>
        </p:txBody>
      </p:sp>
    </p:spTree>
    <p:extLst>
      <p:ext uri="{BB962C8B-B14F-4D97-AF65-F5344CB8AC3E}">
        <p14:creationId xmlns:p14="http://schemas.microsoft.com/office/powerpoint/2010/main" val="36933399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26</a:t>
            </a:fld>
            <a:endParaRPr lang="en-MY"/>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Diagram 8"/>
          <p:cNvGraphicFramePr/>
          <p:nvPr>
            <p:extLst>
              <p:ext uri="{D42A27DB-BD31-4B8C-83A1-F6EECF244321}">
                <p14:modId xmlns:p14="http://schemas.microsoft.com/office/powerpoint/2010/main" val="3924593145"/>
              </p:ext>
            </p:extLst>
          </p:nvPr>
        </p:nvGraphicFramePr>
        <p:xfrm>
          <a:off x="0" y="1143000"/>
          <a:ext cx="9143999"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lowchart: Document 6"/>
          <p:cNvSpPr/>
          <p:nvPr/>
        </p:nvSpPr>
        <p:spPr>
          <a:xfrm>
            <a:off x="0" y="0"/>
            <a:ext cx="9144000" cy="1143000"/>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rgbClr val="FF0000"/>
                </a:solidFill>
                <a:latin typeface="Bernard MT Condensed" pitchFamily="18" charset="0"/>
              </a:rPr>
              <a:t>Seruan</a:t>
            </a:r>
            <a:r>
              <a:rPr lang="en-US" sz="3600" dirty="0" smtClean="0">
                <a:solidFill>
                  <a:srgbClr val="FF0000"/>
                </a:solidFill>
                <a:latin typeface="Bernard MT Condensed" pitchFamily="18" charset="0"/>
              </a:rPr>
              <a:t> </a:t>
            </a:r>
            <a:r>
              <a:rPr lang="en-US" sz="3600" dirty="0" err="1" smtClean="0">
                <a:solidFill>
                  <a:srgbClr val="FF0000"/>
                </a:solidFill>
                <a:latin typeface="Bernard MT Condensed" pitchFamily="18" charset="0"/>
              </a:rPr>
              <a:t>kpd</a:t>
            </a:r>
            <a:r>
              <a:rPr lang="en-US" sz="3600" dirty="0" smtClean="0">
                <a:solidFill>
                  <a:srgbClr val="FF0000"/>
                </a:solidFill>
                <a:latin typeface="Bernard MT Condensed" pitchFamily="18" charset="0"/>
              </a:rPr>
              <a:t> </a:t>
            </a:r>
            <a:r>
              <a:rPr lang="en-US" sz="3600" dirty="0" err="1" smtClean="0">
                <a:solidFill>
                  <a:srgbClr val="FF0000"/>
                </a:solidFill>
                <a:latin typeface="Bernard MT Condensed" pitchFamily="18" charset="0"/>
              </a:rPr>
              <a:t>semua</a:t>
            </a:r>
            <a:r>
              <a:rPr lang="en-US" sz="3600" dirty="0" smtClean="0">
                <a:solidFill>
                  <a:srgbClr val="FF0000"/>
                </a:solidFill>
                <a:latin typeface="Bernard MT Condensed" pitchFamily="18" charset="0"/>
              </a:rPr>
              <a:t> </a:t>
            </a:r>
            <a:r>
              <a:rPr lang="en-US" sz="3600" dirty="0" err="1" smtClean="0">
                <a:solidFill>
                  <a:srgbClr val="FF0000"/>
                </a:solidFill>
                <a:latin typeface="Bernard MT Condensed" pitchFamily="18" charset="0"/>
              </a:rPr>
              <a:t>umat</a:t>
            </a:r>
            <a:r>
              <a:rPr lang="en-US" sz="3600" dirty="0" smtClean="0">
                <a:solidFill>
                  <a:srgbClr val="FF0000"/>
                </a:solidFill>
                <a:latin typeface="Bernard MT Condensed" pitchFamily="18" charset="0"/>
              </a:rPr>
              <a:t> Islam</a:t>
            </a:r>
            <a:endParaRPr lang="en-US" sz="3600" dirty="0">
              <a:solidFill>
                <a:srgbClr val="FF0000"/>
              </a:solidFill>
              <a:latin typeface="Bernard MT Condensed" pitchFamily="18" charset="0"/>
            </a:endParaRPr>
          </a:p>
        </p:txBody>
      </p:sp>
      <p:sp>
        <p:nvSpPr>
          <p:cNvPr id="10" name="Flowchart: Manual Input 9"/>
          <p:cNvSpPr/>
          <p:nvPr/>
        </p:nvSpPr>
        <p:spPr>
          <a:xfrm>
            <a:off x="1" y="5105400"/>
            <a:ext cx="9143999" cy="1524000"/>
          </a:xfrm>
          <a:prstGeom prst="flowChartManualInpu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n>
                  <a:solidFill>
                    <a:schemeClr val="tx1"/>
                  </a:solidFill>
                </a:ln>
                <a:solidFill>
                  <a:srgbClr val="FF0000"/>
                </a:solidFill>
                <a:latin typeface="Bernard MT Condensed" pitchFamily="18" charset="0"/>
              </a:rPr>
              <a:t>Ingatlah</a:t>
            </a:r>
            <a:r>
              <a:rPr lang="en-US" sz="2400" dirty="0">
                <a:ln>
                  <a:solidFill>
                    <a:schemeClr val="tx1"/>
                  </a:solidFill>
                </a:ln>
                <a:solidFill>
                  <a:srgbClr val="FF0000"/>
                </a:solidFill>
                <a:latin typeface="Bernard MT Condensed" pitchFamily="18" charset="0"/>
              </a:rPr>
              <a:t>! Allah </a:t>
            </a:r>
            <a:r>
              <a:rPr lang="en-US" sz="2400" dirty="0" err="1">
                <a:ln>
                  <a:solidFill>
                    <a:schemeClr val="tx1"/>
                  </a:solidFill>
                </a:ln>
                <a:solidFill>
                  <a:srgbClr val="FF0000"/>
                </a:solidFill>
                <a:latin typeface="Bernard MT Condensed" pitchFamily="18" charset="0"/>
              </a:rPr>
              <a:t>Maha</a:t>
            </a:r>
            <a:r>
              <a:rPr lang="en-US" sz="2400" dirty="0">
                <a:ln>
                  <a:solidFill>
                    <a:schemeClr val="tx1"/>
                  </a:solidFill>
                </a:ln>
                <a:solidFill>
                  <a:srgbClr val="FF0000"/>
                </a:solidFill>
                <a:latin typeface="Bernard MT Condensed" pitchFamily="18" charset="0"/>
              </a:rPr>
              <a:t> </a:t>
            </a:r>
            <a:r>
              <a:rPr lang="en-US" sz="2400" dirty="0" err="1">
                <a:ln>
                  <a:solidFill>
                    <a:schemeClr val="tx1"/>
                  </a:solidFill>
                </a:ln>
                <a:solidFill>
                  <a:srgbClr val="FF0000"/>
                </a:solidFill>
                <a:latin typeface="Bernard MT Condensed" pitchFamily="18" charset="0"/>
              </a:rPr>
              <a:t>berkuasa</a:t>
            </a:r>
            <a:r>
              <a:rPr lang="en-US" sz="2400" dirty="0">
                <a:ln>
                  <a:solidFill>
                    <a:schemeClr val="tx1"/>
                  </a:solidFill>
                </a:ln>
                <a:solidFill>
                  <a:srgbClr val="FF0000"/>
                </a:solidFill>
                <a:latin typeface="Bernard MT Condensed" pitchFamily="18" charset="0"/>
              </a:rPr>
              <a:t> </a:t>
            </a:r>
            <a:r>
              <a:rPr lang="en-US" sz="2400" dirty="0" err="1">
                <a:ln>
                  <a:solidFill>
                    <a:schemeClr val="tx1"/>
                  </a:solidFill>
                </a:ln>
                <a:solidFill>
                  <a:srgbClr val="FF0000"/>
                </a:solidFill>
                <a:latin typeface="Bernard MT Condensed" pitchFamily="18" charset="0"/>
              </a:rPr>
              <a:t>terhadap</a:t>
            </a:r>
            <a:r>
              <a:rPr lang="en-US" sz="2400" dirty="0">
                <a:ln>
                  <a:solidFill>
                    <a:schemeClr val="tx1"/>
                  </a:solidFill>
                </a:ln>
                <a:solidFill>
                  <a:srgbClr val="FF0000"/>
                </a:solidFill>
                <a:latin typeface="Bernard MT Condensed" pitchFamily="18" charset="0"/>
              </a:rPr>
              <a:t> </a:t>
            </a:r>
            <a:r>
              <a:rPr lang="en-US" sz="2400" dirty="0" err="1">
                <a:ln>
                  <a:solidFill>
                    <a:schemeClr val="tx1"/>
                  </a:solidFill>
                </a:ln>
                <a:solidFill>
                  <a:srgbClr val="FF0000"/>
                </a:solidFill>
                <a:latin typeface="Bernard MT Condensed" pitchFamily="18" charset="0"/>
              </a:rPr>
              <a:t>segala</a:t>
            </a:r>
            <a:r>
              <a:rPr lang="en-US" sz="2400" dirty="0">
                <a:ln>
                  <a:solidFill>
                    <a:schemeClr val="tx1"/>
                  </a:solidFill>
                </a:ln>
                <a:solidFill>
                  <a:srgbClr val="FF0000"/>
                </a:solidFill>
                <a:latin typeface="Bernard MT Condensed" pitchFamily="18" charset="0"/>
              </a:rPr>
              <a:t> </a:t>
            </a:r>
            <a:r>
              <a:rPr lang="en-US" sz="2400" dirty="0" err="1">
                <a:ln>
                  <a:solidFill>
                    <a:schemeClr val="tx1"/>
                  </a:solidFill>
                </a:ln>
                <a:solidFill>
                  <a:srgbClr val="FF0000"/>
                </a:solidFill>
                <a:latin typeface="Bernard MT Condensed" pitchFamily="18" charset="0"/>
              </a:rPr>
              <a:t>urusan-Nya</a:t>
            </a:r>
            <a:r>
              <a:rPr lang="en-US" sz="2400" dirty="0">
                <a:ln>
                  <a:solidFill>
                    <a:schemeClr val="tx1"/>
                  </a:solidFill>
                </a:ln>
                <a:solidFill>
                  <a:srgbClr val="FF0000"/>
                </a:solidFill>
                <a:latin typeface="Bernard MT Condensed" pitchFamily="18" charset="0"/>
              </a:rPr>
              <a:t>, </a:t>
            </a:r>
            <a:r>
              <a:rPr lang="en-US" sz="2400" dirty="0" err="1">
                <a:ln>
                  <a:solidFill>
                    <a:schemeClr val="tx1"/>
                  </a:solidFill>
                </a:ln>
                <a:solidFill>
                  <a:srgbClr val="FF0000"/>
                </a:solidFill>
                <a:latin typeface="Bernard MT Condensed" pitchFamily="18" charset="0"/>
              </a:rPr>
              <a:t>tetapi</a:t>
            </a:r>
            <a:r>
              <a:rPr lang="en-US" sz="2400" dirty="0">
                <a:ln>
                  <a:solidFill>
                    <a:schemeClr val="tx1"/>
                  </a:solidFill>
                </a:ln>
                <a:solidFill>
                  <a:srgbClr val="FF0000"/>
                </a:solidFill>
                <a:latin typeface="Bernard MT Condensed" pitchFamily="18" charset="0"/>
              </a:rPr>
              <a:t> </a:t>
            </a:r>
            <a:r>
              <a:rPr lang="en-US" sz="2400" dirty="0" err="1">
                <a:ln>
                  <a:solidFill>
                    <a:schemeClr val="tx1"/>
                  </a:solidFill>
                </a:ln>
                <a:solidFill>
                  <a:srgbClr val="FF0000"/>
                </a:solidFill>
                <a:latin typeface="Bernard MT Condensed" pitchFamily="18" charset="0"/>
              </a:rPr>
              <a:t>kebanyakan</a:t>
            </a:r>
            <a:r>
              <a:rPr lang="en-US" sz="2400" dirty="0">
                <a:ln>
                  <a:solidFill>
                    <a:schemeClr val="tx1"/>
                  </a:solidFill>
                </a:ln>
                <a:solidFill>
                  <a:srgbClr val="FF0000"/>
                </a:solidFill>
                <a:latin typeface="Bernard MT Condensed" pitchFamily="18" charset="0"/>
              </a:rPr>
              <a:t> </a:t>
            </a:r>
            <a:r>
              <a:rPr lang="en-US" sz="2400" dirty="0" err="1">
                <a:ln>
                  <a:solidFill>
                    <a:schemeClr val="tx1"/>
                  </a:solidFill>
                </a:ln>
                <a:solidFill>
                  <a:srgbClr val="FF0000"/>
                </a:solidFill>
                <a:latin typeface="Bernard MT Condensed" pitchFamily="18" charset="0"/>
              </a:rPr>
              <a:t>manusia</a:t>
            </a:r>
            <a:r>
              <a:rPr lang="en-US" sz="2400" dirty="0">
                <a:ln>
                  <a:solidFill>
                    <a:schemeClr val="tx1"/>
                  </a:solidFill>
                </a:ln>
                <a:solidFill>
                  <a:srgbClr val="FF0000"/>
                </a:solidFill>
                <a:latin typeface="Bernard MT Condensed" pitchFamily="18" charset="0"/>
              </a:rPr>
              <a:t> </a:t>
            </a:r>
            <a:r>
              <a:rPr lang="en-US" sz="2400" dirty="0" err="1">
                <a:ln>
                  <a:solidFill>
                    <a:schemeClr val="tx1"/>
                  </a:solidFill>
                </a:ln>
                <a:solidFill>
                  <a:srgbClr val="FF0000"/>
                </a:solidFill>
                <a:latin typeface="Bernard MT Condensed" pitchFamily="18" charset="0"/>
              </a:rPr>
              <a:t>tidak</a:t>
            </a:r>
            <a:r>
              <a:rPr lang="en-US" sz="2400" dirty="0">
                <a:ln>
                  <a:solidFill>
                    <a:schemeClr val="tx1"/>
                  </a:solidFill>
                </a:ln>
                <a:solidFill>
                  <a:srgbClr val="FF0000"/>
                </a:solidFill>
                <a:latin typeface="Bernard MT Condensed" pitchFamily="18" charset="0"/>
              </a:rPr>
              <a:t> </a:t>
            </a:r>
            <a:r>
              <a:rPr lang="en-US" sz="2400" dirty="0" err="1">
                <a:ln>
                  <a:solidFill>
                    <a:schemeClr val="tx1"/>
                  </a:solidFill>
                </a:ln>
                <a:solidFill>
                  <a:srgbClr val="FF0000"/>
                </a:solidFill>
                <a:latin typeface="Bernard MT Condensed" pitchFamily="18" charset="0"/>
              </a:rPr>
              <a:t>mengetahuinya</a:t>
            </a:r>
            <a:r>
              <a:rPr lang="en-US" sz="2400" dirty="0">
                <a:ln>
                  <a:solidFill>
                    <a:schemeClr val="tx1"/>
                  </a:solidFill>
                </a:ln>
                <a:solidFill>
                  <a:srgbClr val="FF0000"/>
                </a:solidFill>
                <a:latin typeface="Bernard MT Condensed" pitchFamily="18" charset="0"/>
              </a:rPr>
              <a:t>.</a:t>
            </a:r>
          </a:p>
        </p:txBody>
      </p:sp>
    </p:spTree>
    <p:extLst>
      <p:ext uri="{BB962C8B-B14F-4D97-AF65-F5344CB8AC3E}">
        <p14:creationId xmlns:p14="http://schemas.microsoft.com/office/powerpoint/2010/main" val="19844388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Diagram 4"/>
          <p:cNvGraphicFramePr/>
          <p:nvPr>
            <p:extLst>
              <p:ext uri="{D42A27DB-BD31-4B8C-83A1-F6EECF244321}">
                <p14:modId xmlns:p14="http://schemas.microsoft.com/office/powerpoint/2010/main" val="1297718643"/>
              </p:ext>
            </p:extLst>
          </p:nvPr>
        </p:nvGraphicFramePr>
        <p:xfrm>
          <a:off x="304800" y="152400"/>
          <a:ext cx="85344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95014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233860" y="152400"/>
            <a:ext cx="4676280" cy="923330"/>
          </a:xfrm>
          <a:prstGeom prst="rect">
            <a:avLst/>
          </a:prstGeom>
        </p:spPr>
        <p:txBody>
          <a:bodyPr wrap="none">
            <a:spAutoFit/>
          </a:bodyPr>
          <a:lstStyle/>
          <a:p>
            <a:pPr algn="ctr"/>
            <a:r>
              <a:rPr lang="ar-SA" sz="54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QCF_BSML" pitchFamily="2" charset="2"/>
                <a:cs typeface="QCF_BSML" pitchFamily="2" charset="2"/>
              </a:rPr>
              <a:t>ﭷ ﭸ ﭹ ﭺ ﭻ </a:t>
            </a:r>
            <a:endParaRPr lang="en-US" sz="54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QCF_BSML" pitchFamily="2" charset="2"/>
              <a:cs typeface="QCF_BSML" pitchFamily="2" charset="2"/>
            </a:endParaRPr>
          </a:p>
        </p:txBody>
      </p:sp>
      <p:sp>
        <p:nvSpPr>
          <p:cNvPr id="2" name="Rectangle 1"/>
          <p:cNvSpPr/>
          <p:nvPr/>
        </p:nvSpPr>
        <p:spPr>
          <a:xfrm>
            <a:off x="914400" y="1081668"/>
            <a:ext cx="7467600" cy="5262979"/>
          </a:xfrm>
          <a:prstGeom prst="rect">
            <a:avLst/>
          </a:prstGeom>
          <a:solidFill>
            <a:schemeClr val="bg1"/>
          </a:solidFill>
          <a:effectLst>
            <a:softEdge rad="635000"/>
          </a:effectLst>
        </p:spPr>
        <p:txBody>
          <a:bodyPr wrap="square">
            <a:spAutoFit/>
          </a:bodyPr>
          <a:lstStyle/>
          <a:p>
            <a:pPr algn="ctr"/>
            <a:r>
              <a:rPr lang="ar-SA" sz="4800" b="1" dirty="0">
                <a:ln>
                  <a:solidFill>
                    <a:schemeClr val="tx1"/>
                  </a:solidFill>
                </a:ln>
                <a:solidFill>
                  <a:srgbClr val="006600"/>
                </a:solidFill>
                <a:latin typeface="QCF_P118" pitchFamily="2" charset="2"/>
                <a:cs typeface="QCF_P118" pitchFamily="2" charset="2"/>
              </a:rPr>
              <a:t>ﯣ ﯤ ﯥ ﯦ ﯧ ﯨ ﯩ ﯪ ﯫ ﯬ ﯭ ﯮ ﯯ ﯰ ﯱ ﯲ ﯳ ﯴ ﯵ ﯶ ﯷ ﯸ ﯹ ﯺ ﯻ ﯼ ﯽ ﯾ ﯿ ﰀ ﰁ ﰂ ﰃ ﰄ ﰅ ﰆ ﰇ ﰈ ﰉ ﰊ ﰋ ﰌ ﰍ ﰎ ﰏ ﰐ ﰑ ﰒ ﰓ ﰔ ﰕ ﰖ ﰗ ﰘ ﰙ</a:t>
            </a:r>
            <a:endParaRPr lang="en-US" sz="4800" dirty="0">
              <a:ln>
                <a:solidFill>
                  <a:schemeClr val="tx1"/>
                </a:solidFill>
              </a:ln>
              <a:solidFill>
                <a:srgbClr val="006600"/>
              </a:solidFill>
              <a:latin typeface="QCF_P118" pitchFamily="2" charset="2"/>
              <a:cs typeface="QCF_P118" pitchFamily="2" charset="2"/>
            </a:endParaRPr>
          </a:p>
        </p:txBody>
      </p:sp>
    </p:spTree>
    <p:extLst>
      <p:ext uri="{BB962C8B-B14F-4D97-AF65-F5344CB8AC3E}">
        <p14:creationId xmlns:p14="http://schemas.microsoft.com/office/powerpoint/2010/main" val="13079894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52400" y="533400"/>
            <a:ext cx="8839200" cy="5262979"/>
          </a:xfrm>
          <a:prstGeom prst="rect">
            <a:avLst/>
          </a:prstGeom>
          <a:solidFill>
            <a:schemeClr val="bg1"/>
          </a:solidFill>
          <a:effectLst>
            <a:softEdge rad="635000"/>
          </a:effectLst>
        </p:spPr>
        <p:txBody>
          <a:bodyPr wrap="square">
            <a:spAutoFit/>
          </a:bodyPr>
          <a:lstStyle/>
          <a:p>
            <a:pPr algn="ctr"/>
            <a:r>
              <a:rPr lang="en-US" sz="2400" b="1" dirty="0" err="1">
                <a:ln>
                  <a:solidFill>
                    <a:schemeClr val="tx1"/>
                  </a:solidFill>
                </a:ln>
                <a:solidFill>
                  <a:srgbClr val="0000FF"/>
                </a:solidFill>
                <a:latin typeface="Britannic Bold" pitchFamily="34" charset="0"/>
              </a:rPr>
              <a:t>Maksudnya</a:t>
            </a:r>
            <a:r>
              <a:rPr lang="en-US" sz="2400" b="1" dirty="0">
                <a:ln>
                  <a:solidFill>
                    <a:schemeClr val="tx1"/>
                  </a:solidFill>
                </a:ln>
                <a:solidFill>
                  <a:srgbClr val="0000FF"/>
                </a:solidFill>
                <a:latin typeface="Britannic Bold" pitchFamily="34" charset="0"/>
              </a:rPr>
              <a:t>:</a:t>
            </a:r>
            <a:r>
              <a:rPr lang="en-US" sz="2400" dirty="0">
                <a:ln>
                  <a:solidFill>
                    <a:schemeClr val="tx1"/>
                  </a:solidFill>
                </a:ln>
                <a:solidFill>
                  <a:srgbClr val="0000FF"/>
                </a:solidFill>
                <a:latin typeface="Britannic Bold" pitchFamily="34" charset="0"/>
              </a:rPr>
              <a:t> </a:t>
            </a:r>
            <a:endParaRPr lang="en-US" sz="2400" dirty="0" smtClean="0">
              <a:ln>
                <a:solidFill>
                  <a:schemeClr val="tx1"/>
                </a:solidFill>
              </a:ln>
              <a:solidFill>
                <a:srgbClr val="0000FF"/>
              </a:solidFill>
              <a:latin typeface="Britannic Bold" pitchFamily="34" charset="0"/>
            </a:endParaRPr>
          </a:p>
          <a:p>
            <a:pPr algn="ctr"/>
            <a:r>
              <a:rPr lang="en-US" sz="2400" dirty="0" smtClean="0">
                <a:ln>
                  <a:solidFill>
                    <a:schemeClr val="tx1"/>
                  </a:solidFill>
                </a:ln>
                <a:solidFill>
                  <a:srgbClr val="0000FF"/>
                </a:solidFill>
                <a:latin typeface="Britannic Bold" pitchFamily="34" charset="0"/>
              </a:rPr>
              <a:t>“Dan </a:t>
            </a:r>
            <a:r>
              <a:rPr lang="en-US" sz="2400" dirty="0">
                <a:ln>
                  <a:solidFill>
                    <a:schemeClr val="tx1"/>
                  </a:solidFill>
                </a:ln>
                <a:solidFill>
                  <a:srgbClr val="0000FF"/>
                </a:solidFill>
                <a:latin typeface="Britannic Bold" pitchFamily="34" charset="0"/>
              </a:rPr>
              <a:t>orang </a:t>
            </a:r>
            <a:r>
              <a:rPr lang="en-US" sz="2400" dirty="0" err="1">
                <a:ln>
                  <a:solidFill>
                    <a:schemeClr val="tx1"/>
                  </a:solidFill>
                </a:ln>
                <a:solidFill>
                  <a:srgbClr val="0000FF"/>
                </a:solidFill>
                <a:latin typeface="Britannic Bold" pitchFamily="34" charset="0"/>
              </a:rPr>
              <a:t>Yahudi</a:t>
            </a:r>
            <a:r>
              <a:rPr lang="en-US" sz="2400" dirty="0">
                <a:ln>
                  <a:solidFill>
                    <a:schemeClr val="tx1"/>
                  </a:solidFill>
                </a:ln>
                <a:solidFill>
                  <a:srgbClr val="0000FF"/>
                </a:solidFill>
                <a:latin typeface="Britannic Bold" pitchFamily="34" charset="0"/>
              </a:rPr>
              <a:t> </a:t>
            </a:r>
            <a:r>
              <a:rPr lang="en-US" sz="2400" dirty="0" err="1">
                <a:ln>
                  <a:solidFill>
                    <a:schemeClr val="tx1"/>
                  </a:solidFill>
                </a:ln>
                <a:solidFill>
                  <a:srgbClr val="0000FF"/>
                </a:solidFill>
                <a:latin typeface="Britannic Bold" pitchFamily="34" charset="0"/>
              </a:rPr>
              <a:t>berkata</a:t>
            </a:r>
            <a:r>
              <a:rPr lang="en-US" sz="2400" dirty="0">
                <a:ln>
                  <a:solidFill>
                    <a:schemeClr val="tx1"/>
                  </a:solidFill>
                </a:ln>
                <a:solidFill>
                  <a:srgbClr val="0000FF"/>
                </a:solidFill>
                <a:latin typeface="Britannic Bold" pitchFamily="34" charset="0"/>
              </a:rPr>
              <a:t>: </a:t>
            </a:r>
            <a:r>
              <a:rPr lang="en-US" sz="2400" dirty="0" err="1">
                <a:ln>
                  <a:solidFill>
                    <a:schemeClr val="tx1"/>
                  </a:solidFill>
                </a:ln>
                <a:solidFill>
                  <a:srgbClr val="0000FF"/>
                </a:solidFill>
                <a:latin typeface="Britannic Bold" pitchFamily="34" charset="0"/>
              </a:rPr>
              <a:t>Tangan</a:t>
            </a:r>
            <a:r>
              <a:rPr lang="en-US" sz="2400" dirty="0">
                <a:ln>
                  <a:solidFill>
                    <a:schemeClr val="tx1"/>
                  </a:solidFill>
                </a:ln>
                <a:solidFill>
                  <a:srgbClr val="0000FF"/>
                </a:solidFill>
                <a:latin typeface="Britannic Bold" pitchFamily="34" charset="0"/>
              </a:rPr>
              <a:t> Allah </a:t>
            </a:r>
            <a:r>
              <a:rPr lang="en-US" sz="2400" dirty="0" err="1">
                <a:ln>
                  <a:solidFill>
                    <a:schemeClr val="tx1"/>
                  </a:solidFill>
                </a:ln>
                <a:solidFill>
                  <a:srgbClr val="0000FF"/>
                </a:solidFill>
                <a:latin typeface="Britannic Bold" pitchFamily="34" charset="0"/>
              </a:rPr>
              <a:t>terbelenggu</a:t>
            </a:r>
            <a:r>
              <a:rPr lang="en-US" sz="2400" dirty="0">
                <a:ln>
                  <a:solidFill>
                    <a:schemeClr val="tx1"/>
                  </a:solidFill>
                </a:ln>
                <a:solidFill>
                  <a:srgbClr val="0000FF"/>
                </a:solidFill>
                <a:latin typeface="Britannic Bold" pitchFamily="34" charset="0"/>
              </a:rPr>
              <a:t>, </a:t>
            </a:r>
            <a:r>
              <a:rPr lang="en-US" sz="2400" dirty="0" err="1">
                <a:ln>
                  <a:solidFill>
                    <a:schemeClr val="tx1"/>
                  </a:solidFill>
                </a:ln>
                <a:solidFill>
                  <a:srgbClr val="0000FF"/>
                </a:solidFill>
                <a:latin typeface="Britannic Bold" pitchFamily="34" charset="0"/>
              </a:rPr>
              <a:t>tangan</a:t>
            </a:r>
            <a:r>
              <a:rPr lang="en-US" sz="2400" dirty="0">
                <a:ln>
                  <a:solidFill>
                    <a:schemeClr val="tx1"/>
                  </a:solidFill>
                </a:ln>
                <a:solidFill>
                  <a:srgbClr val="0000FF"/>
                </a:solidFill>
                <a:latin typeface="Britannic Bold" pitchFamily="34" charset="0"/>
              </a:rPr>
              <a:t> </a:t>
            </a:r>
            <a:r>
              <a:rPr lang="en-US" sz="2400" dirty="0" err="1">
                <a:ln>
                  <a:solidFill>
                    <a:schemeClr val="tx1"/>
                  </a:solidFill>
                </a:ln>
                <a:solidFill>
                  <a:srgbClr val="0000FF"/>
                </a:solidFill>
                <a:latin typeface="Britannic Bold" pitchFamily="34" charset="0"/>
              </a:rPr>
              <a:t>merekalah</a:t>
            </a:r>
            <a:r>
              <a:rPr lang="en-US" sz="2400" dirty="0">
                <a:ln>
                  <a:solidFill>
                    <a:schemeClr val="tx1"/>
                  </a:solidFill>
                </a:ln>
                <a:solidFill>
                  <a:srgbClr val="0000FF"/>
                </a:solidFill>
                <a:latin typeface="Britannic Bold" pitchFamily="34" charset="0"/>
              </a:rPr>
              <a:t> yang </a:t>
            </a:r>
            <a:r>
              <a:rPr lang="en-US" sz="2400" dirty="0" err="1">
                <a:ln>
                  <a:solidFill>
                    <a:schemeClr val="tx1"/>
                  </a:solidFill>
                </a:ln>
                <a:solidFill>
                  <a:srgbClr val="0000FF"/>
                </a:solidFill>
                <a:latin typeface="Britannic Bold" pitchFamily="34" charset="0"/>
              </a:rPr>
              <a:t>terbelenggu</a:t>
            </a:r>
            <a:r>
              <a:rPr lang="en-US" sz="2400" dirty="0">
                <a:ln>
                  <a:solidFill>
                    <a:schemeClr val="tx1"/>
                  </a:solidFill>
                </a:ln>
                <a:solidFill>
                  <a:srgbClr val="0000FF"/>
                </a:solidFill>
                <a:latin typeface="Britannic Bold" pitchFamily="34" charset="0"/>
              </a:rPr>
              <a:t> </a:t>
            </a:r>
            <a:r>
              <a:rPr lang="en-US" sz="2400" dirty="0" err="1">
                <a:ln>
                  <a:solidFill>
                    <a:schemeClr val="tx1"/>
                  </a:solidFill>
                </a:ln>
                <a:solidFill>
                  <a:srgbClr val="0000FF"/>
                </a:solidFill>
                <a:latin typeface="Britannic Bold" pitchFamily="34" charset="0"/>
              </a:rPr>
              <a:t>dan</a:t>
            </a:r>
            <a:r>
              <a:rPr lang="en-US" sz="2400" dirty="0">
                <a:ln>
                  <a:solidFill>
                    <a:schemeClr val="tx1"/>
                  </a:solidFill>
                </a:ln>
                <a:solidFill>
                  <a:srgbClr val="0000FF"/>
                </a:solidFill>
                <a:latin typeface="Britannic Bold" pitchFamily="34" charset="0"/>
              </a:rPr>
              <a:t> </a:t>
            </a:r>
            <a:r>
              <a:rPr lang="en-US" sz="2400" dirty="0" err="1">
                <a:ln>
                  <a:solidFill>
                    <a:schemeClr val="tx1"/>
                  </a:solidFill>
                </a:ln>
                <a:solidFill>
                  <a:srgbClr val="0000FF"/>
                </a:solidFill>
                <a:latin typeface="Britannic Bold" pitchFamily="34" charset="0"/>
              </a:rPr>
              <a:t>mereka</a:t>
            </a:r>
            <a:r>
              <a:rPr lang="en-US" sz="2400" dirty="0">
                <a:ln>
                  <a:solidFill>
                    <a:schemeClr val="tx1"/>
                  </a:solidFill>
                </a:ln>
                <a:solidFill>
                  <a:srgbClr val="0000FF"/>
                </a:solidFill>
                <a:latin typeface="Britannic Bold" pitchFamily="34" charset="0"/>
              </a:rPr>
              <a:t> </a:t>
            </a:r>
            <a:r>
              <a:rPr lang="en-US" sz="2400" dirty="0" err="1">
                <a:ln>
                  <a:solidFill>
                    <a:schemeClr val="tx1"/>
                  </a:solidFill>
                </a:ln>
                <a:solidFill>
                  <a:srgbClr val="0000FF"/>
                </a:solidFill>
                <a:latin typeface="Britannic Bold" pitchFamily="34" charset="0"/>
              </a:rPr>
              <a:t>dilaknat</a:t>
            </a:r>
            <a:r>
              <a:rPr lang="en-US" sz="2400" dirty="0">
                <a:ln>
                  <a:solidFill>
                    <a:schemeClr val="tx1"/>
                  </a:solidFill>
                </a:ln>
                <a:solidFill>
                  <a:srgbClr val="0000FF"/>
                </a:solidFill>
                <a:latin typeface="Britannic Bold" pitchFamily="34" charset="0"/>
              </a:rPr>
              <a:t> </a:t>
            </a:r>
            <a:r>
              <a:rPr lang="en-US" sz="2400" dirty="0" err="1">
                <a:ln>
                  <a:solidFill>
                    <a:schemeClr val="tx1"/>
                  </a:solidFill>
                </a:ln>
                <a:solidFill>
                  <a:srgbClr val="0000FF"/>
                </a:solidFill>
                <a:latin typeface="Britannic Bold" pitchFamily="34" charset="0"/>
              </a:rPr>
              <a:t>dengan</a:t>
            </a:r>
            <a:r>
              <a:rPr lang="en-US" sz="2400" dirty="0">
                <a:ln>
                  <a:solidFill>
                    <a:schemeClr val="tx1"/>
                  </a:solidFill>
                </a:ln>
                <a:solidFill>
                  <a:srgbClr val="0000FF"/>
                </a:solidFill>
                <a:latin typeface="Britannic Bold" pitchFamily="34" charset="0"/>
              </a:rPr>
              <a:t> </a:t>
            </a:r>
            <a:r>
              <a:rPr lang="en-US" sz="2400" dirty="0" err="1">
                <a:ln>
                  <a:solidFill>
                    <a:schemeClr val="tx1"/>
                  </a:solidFill>
                </a:ln>
                <a:solidFill>
                  <a:srgbClr val="0000FF"/>
                </a:solidFill>
                <a:latin typeface="Britannic Bold" pitchFamily="34" charset="0"/>
              </a:rPr>
              <a:t>sebab</a:t>
            </a:r>
            <a:r>
              <a:rPr lang="en-US" sz="2400" dirty="0">
                <a:ln>
                  <a:solidFill>
                    <a:schemeClr val="tx1"/>
                  </a:solidFill>
                </a:ln>
                <a:solidFill>
                  <a:srgbClr val="0000FF"/>
                </a:solidFill>
                <a:latin typeface="Britannic Bold" pitchFamily="34" charset="0"/>
              </a:rPr>
              <a:t> </a:t>
            </a:r>
            <a:r>
              <a:rPr lang="en-US" sz="2400" dirty="0" err="1">
                <a:ln>
                  <a:solidFill>
                    <a:schemeClr val="tx1"/>
                  </a:solidFill>
                </a:ln>
                <a:solidFill>
                  <a:srgbClr val="0000FF"/>
                </a:solidFill>
                <a:latin typeface="Britannic Bold" pitchFamily="34" charset="0"/>
              </a:rPr>
              <a:t>apa</a:t>
            </a:r>
            <a:r>
              <a:rPr lang="en-US" sz="2400" dirty="0">
                <a:ln>
                  <a:solidFill>
                    <a:schemeClr val="tx1"/>
                  </a:solidFill>
                </a:ln>
                <a:solidFill>
                  <a:srgbClr val="0000FF"/>
                </a:solidFill>
                <a:latin typeface="Britannic Bold" pitchFamily="34" charset="0"/>
              </a:rPr>
              <a:t> yang </a:t>
            </a:r>
            <a:r>
              <a:rPr lang="en-US" sz="2400" dirty="0" err="1">
                <a:ln>
                  <a:solidFill>
                    <a:schemeClr val="tx1"/>
                  </a:solidFill>
                </a:ln>
                <a:solidFill>
                  <a:srgbClr val="0000FF"/>
                </a:solidFill>
                <a:latin typeface="Britannic Bold" pitchFamily="34" charset="0"/>
              </a:rPr>
              <a:t>mereka</a:t>
            </a:r>
            <a:r>
              <a:rPr lang="en-US" sz="2400" dirty="0">
                <a:ln>
                  <a:solidFill>
                    <a:schemeClr val="tx1"/>
                  </a:solidFill>
                </a:ln>
                <a:solidFill>
                  <a:srgbClr val="0000FF"/>
                </a:solidFill>
                <a:latin typeface="Britannic Bold" pitchFamily="34" charset="0"/>
              </a:rPr>
              <a:t> </a:t>
            </a:r>
            <a:r>
              <a:rPr lang="en-US" sz="2400" dirty="0" err="1">
                <a:ln>
                  <a:solidFill>
                    <a:schemeClr val="tx1"/>
                  </a:solidFill>
                </a:ln>
                <a:solidFill>
                  <a:srgbClr val="0000FF"/>
                </a:solidFill>
                <a:latin typeface="Britannic Bold" pitchFamily="34" charset="0"/>
              </a:rPr>
              <a:t>katakan</a:t>
            </a:r>
            <a:r>
              <a:rPr lang="en-US" sz="2400" dirty="0">
                <a:ln>
                  <a:solidFill>
                    <a:schemeClr val="tx1"/>
                  </a:solidFill>
                </a:ln>
                <a:solidFill>
                  <a:srgbClr val="0000FF"/>
                </a:solidFill>
                <a:latin typeface="Britannic Bold" pitchFamily="34" charset="0"/>
              </a:rPr>
              <a:t>, </a:t>
            </a:r>
            <a:r>
              <a:rPr lang="en-US" sz="2400" dirty="0" err="1">
                <a:ln>
                  <a:solidFill>
                    <a:schemeClr val="tx1"/>
                  </a:solidFill>
                </a:ln>
                <a:solidFill>
                  <a:srgbClr val="0000FF"/>
                </a:solidFill>
                <a:latin typeface="Britannic Bold" pitchFamily="34" charset="0"/>
              </a:rPr>
              <a:t>bahkan</a:t>
            </a:r>
            <a:r>
              <a:rPr lang="en-US" sz="2400" dirty="0">
                <a:ln>
                  <a:solidFill>
                    <a:schemeClr val="tx1"/>
                  </a:solidFill>
                </a:ln>
                <a:solidFill>
                  <a:srgbClr val="0000FF"/>
                </a:solidFill>
                <a:latin typeface="Britannic Bold" pitchFamily="34" charset="0"/>
              </a:rPr>
              <a:t> </a:t>
            </a:r>
            <a:r>
              <a:rPr lang="en-US" sz="2400" dirty="0" err="1">
                <a:ln>
                  <a:solidFill>
                    <a:schemeClr val="tx1"/>
                  </a:solidFill>
                </a:ln>
                <a:solidFill>
                  <a:srgbClr val="0000FF"/>
                </a:solidFill>
                <a:latin typeface="Britannic Bold" pitchFamily="34" charset="0"/>
              </a:rPr>
              <a:t>kedua</a:t>
            </a:r>
            <a:r>
              <a:rPr lang="en-US" sz="2400" dirty="0">
                <a:ln>
                  <a:solidFill>
                    <a:schemeClr val="tx1"/>
                  </a:solidFill>
                </a:ln>
                <a:solidFill>
                  <a:srgbClr val="0000FF"/>
                </a:solidFill>
                <a:latin typeface="Britannic Bold" pitchFamily="34" charset="0"/>
              </a:rPr>
              <a:t> </a:t>
            </a:r>
            <a:r>
              <a:rPr lang="en-US" sz="2400" dirty="0" err="1">
                <a:ln>
                  <a:solidFill>
                    <a:schemeClr val="tx1"/>
                  </a:solidFill>
                </a:ln>
                <a:solidFill>
                  <a:srgbClr val="0000FF"/>
                </a:solidFill>
                <a:latin typeface="Britannic Bold" pitchFamily="34" charset="0"/>
              </a:rPr>
              <a:t>tangan-Nya</a:t>
            </a:r>
            <a:r>
              <a:rPr lang="en-US" sz="2400" dirty="0">
                <a:ln>
                  <a:solidFill>
                    <a:schemeClr val="tx1"/>
                  </a:solidFill>
                </a:ln>
                <a:solidFill>
                  <a:srgbClr val="0000FF"/>
                </a:solidFill>
                <a:latin typeface="Britannic Bold" pitchFamily="34" charset="0"/>
              </a:rPr>
              <a:t> </a:t>
            </a:r>
            <a:r>
              <a:rPr lang="en-US" sz="2400" dirty="0" err="1">
                <a:ln>
                  <a:solidFill>
                    <a:schemeClr val="tx1"/>
                  </a:solidFill>
                </a:ln>
                <a:solidFill>
                  <a:srgbClr val="0000FF"/>
                </a:solidFill>
                <a:latin typeface="Britannic Bold" pitchFamily="34" charset="0"/>
              </a:rPr>
              <a:t>sentiasa</a:t>
            </a:r>
            <a:r>
              <a:rPr lang="en-US" sz="2400" dirty="0">
                <a:ln>
                  <a:solidFill>
                    <a:schemeClr val="tx1"/>
                  </a:solidFill>
                </a:ln>
                <a:solidFill>
                  <a:srgbClr val="0000FF"/>
                </a:solidFill>
                <a:latin typeface="Britannic Bold" pitchFamily="34" charset="0"/>
              </a:rPr>
              <a:t> </a:t>
            </a:r>
            <a:r>
              <a:rPr lang="en-US" sz="2400" dirty="0" err="1">
                <a:ln>
                  <a:solidFill>
                    <a:schemeClr val="tx1"/>
                  </a:solidFill>
                </a:ln>
                <a:solidFill>
                  <a:srgbClr val="0000FF"/>
                </a:solidFill>
                <a:latin typeface="Britannic Bold" pitchFamily="34" charset="0"/>
              </a:rPr>
              <a:t>terbuka</a:t>
            </a:r>
            <a:r>
              <a:rPr lang="en-US" sz="2400" dirty="0">
                <a:ln>
                  <a:solidFill>
                    <a:schemeClr val="tx1"/>
                  </a:solidFill>
                </a:ln>
                <a:solidFill>
                  <a:srgbClr val="0000FF"/>
                </a:solidFill>
                <a:latin typeface="Britannic Bold" pitchFamily="34" charset="0"/>
              </a:rPr>
              <a:t>. </a:t>
            </a:r>
            <a:r>
              <a:rPr lang="en-US" sz="2400" dirty="0" err="1">
                <a:ln>
                  <a:solidFill>
                    <a:schemeClr val="tx1"/>
                  </a:solidFill>
                </a:ln>
                <a:solidFill>
                  <a:srgbClr val="0000FF"/>
                </a:solidFill>
                <a:latin typeface="Britannic Bold" pitchFamily="34" charset="0"/>
              </a:rPr>
              <a:t>Ia</a:t>
            </a:r>
            <a:r>
              <a:rPr lang="en-US" sz="2400" dirty="0">
                <a:ln>
                  <a:solidFill>
                    <a:schemeClr val="tx1"/>
                  </a:solidFill>
                </a:ln>
                <a:solidFill>
                  <a:srgbClr val="0000FF"/>
                </a:solidFill>
                <a:latin typeface="Britannic Bold" pitchFamily="34" charset="0"/>
              </a:rPr>
              <a:t> </a:t>
            </a:r>
            <a:r>
              <a:rPr lang="en-US" sz="2400" dirty="0" err="1">
                <a:ln>
                  <a:solidFill>
                    <a:schemeClr val="tx1"/>
                  </a:solidFill>
                </a:ln>
                <a:solidFill>
                  <a:srgbClr val="0000FF"/>
                </a:solidFill>
                <a:latin typeface="Britannic Bold" pitchFamily="34" charset="0"/>
              </a:rPr>
              <a:t>nafkahkan</a:t>
            </a:r>
            <a:r>
              <a:rPr lang="en-US" sz="2400" dirty="0">
                <a:ln>
                  <a:solidFill>
                    <a:schemeClr val="tx1"/>
                  </a:solidFill>
                </a:ln>
                <a:solidFill>
                  <a:srgbClr val="0000FF"/>
                </a:solidFill>
                <a:latin typeface="Britannic Bold" pitchFamily="34" charset="0"/>
              </a:rPr>
              <a:t> </a:t>
            </a:r>
            <a:r>
              <a:rPr lang="en-US" sz="2400" dirty="0" err="1">
                <a:ln>
                  <a:solidFill>
                    <a:schemeClr val="tx1"/>
                  </a:solidFill>
                </a:ln>
                <a:solidFill>
                  <a:srgbClr val="0000FF"/>
                </a:solidFill>
                <a:latin typeface="Britannic Bold" pitchFamily="34" charset="0"/>
              </a:rPr>
              <a:t>sebagaimana</a:t>
            </a:r>
            <a:r>
              <a:rPr lang="en-US" sz="2400" dirty="0">
                <a:ln>
                  <a:solidFill>
                    <a:schemeClr val="tx1"/>
                  </a:solidFill>
                </a:ln>
                <a:solidFill>
                  <a:srgbClr val="0000FF"/>
                </a:solidFill>
                <a:latin typeface="Britannic Bold" pitchFamily="34" charset="0"/>
              </a:rPr>
              <a:t> yang </a:t>
            </a:r>
            <a:r>
              <a:rPr lang="en-US" sz="2400" dirty="0" err="1">
                <a:ln>
                  <a:solidFill>
                    <a:schemeClr val="tx1"/>
                  </a:solidFill>
                </a:ln>
                <a:solidFill>
                  <a:srgbClr val="0000FF"/>
                </a:solidFill>
                <a:latin typeface="Britannic Bold" pitchFamily="34" charset="0"/>
              </a:rPr>
              <a:t>dikehendaki-Nya</a:t>
            </a:r>
            <a:r>
              <a:rPr lang="en-US" sz="2400" dirty="0">
                <a:ln>
                  <a:solidFill>
                    <a:schemeClr val="tx1"/>
                  </a:solidFill>
                </a:ln>
                <a:solidFill>
                  <a:srgbClr val="0000FF"/>
                </a:solidFill>
                <a:latin typeface="Britannic Bold" pitchFamily="34" charset="0"/>
              </a:rPr>
              <a:t>; </a:t>
            </a:r>
            <a:r>
              <a:rPr lang="en-US" sz="2400" dirty="0" err="1">
                <a:ln>
                  <a:solidFill>
                    <a:schemeClr val="tx1"/>
                  </a:solidFill>
                </a:ln>
                <a:solidFill>
                  <a:srgbClr val="0000FF"/>
                </a:solidFill>
                <a:latin typeface="Britannic Bold" pitchFamily="34" charset="0"/>
              </a:rPr>
              <a:t>dan</a:t>
            </a:r>
            <a:r>
              <a:rPr lang="en-US" sz="2400" dirty="0">
                <a:ln>
                  <a:solidFill>
                    <a:schemeClr val="tx1"/>
                  </a:solidFill>
                </a:ln>
                <a:solidFill>
                  <a:srgbClr val="0000FF"/>
                </a:solidFill>
                <a:latin typeface="Britannic Bold" pitchFamily="34" charset="0"/>
              </a:rPr>
              <a:t> demi </a:t>
            </a:r>
            <a:r>
              <a:rPr lang="en-US" sz="2400" dirty="0" err="1">
                <a:ln>
                  <a:solidFill>
                    <a:schemeClr val="tx1"/>
                  </a:solidFill>
                </a:ln>
                <a:solidFill>
                  <a:srgbClr val="0000FF"/>
                </a:solidFill>
                <a:latin typeface="Britannic Bold" pitchFamily="34" charset="0"/>
              </a:rPr>
              <a:t>sesungguhnya</a:t>
            </a:r>
            <a:r>
              <a:rPr lang="en-US" sz="2400" dirty="0">
                <a:ln>
                  <a:solidFill>
                    <a:schemeClr val="tx1"/>
                  </a:solidFill>
                </a:ln>
                <a:solidFill>
                  <a:srgbClr val="0000FF"/>
                </a:solidFill>
                <a:latin typeface="Britannic Bold" pitchFamily="34" charset="0"/>
              </a:rPr>
              <a:t>, </a:t>
            </a:r>
            <a:r>
              <a:rPr lang="en-US" sz="2400" dirty="0" err="1">
                <a:ln>
                  <a:solidFill>
                    <a:schemeClr val="tx1"/>
                  </a:solidFill>
                </a:ln>
                <a:solidFill>
                  <a:srgbClr val="0000FF"/>
                </a:solidFill>
                <a:latin typeface="Britannic Bold" pitchFamily="34" charset="0"/>
              </a:rPr>
              <a:t>apa</a:t>
            </a:r>
            <a:r>
              <a:rPr lang="en-US" sz="2400" dirty="0">
                <a:ln>
                  <a:solidFill>
                    <a:schemeClr val="tx1"/>
                  </a:solidFill>
                </a:ln>
                <a:solidFill>
                  <a:srgbClr val="0000FF"/>
                </a:solidFill>
                <a:latin typeface="Britannic Bold" pitchFamily="34" charset="0"/>
              </a:rPr>
              <a:t> yang </a:t>
            </a:r>
            <a:r>
              <a:rPr lang="en-US" sz="2400" dirty="0" err="1">
                <a:ln>
                  <a:solidFill>
                    <a:schemeClr val="tx1"/>
                  </a:solidFill>
                </a:ln>
                <a:solidFill>
                  <a:srgbClr val="0000FF"/>
                </a:solidFill>
                <a:latin typeface="Britannic Bold" pitchFamily="34" charset="0"/>
              </a:rPr>
              <a:t>telah</a:t>
            </a:r>
            <a:r>
              <a:rPr lang="en-US" sz="2400" dirty="0">
                <a:ln>
                  <a:solidFill>
                    <a:schemeClr val="tx1"/>
                  </a:solidFill>
                </a:ln>
                <a:solidFill>
                  <a:srgbClr val="0000FF"/>
                </a:solidFill>
                <a:latin typeface="Britannic Bold" pitchFamily="34" charset="0"/>
              </a:rPr>
              <a:t> </a:t>
            </a:r>
            <a:r>
              <a:rPr lang="en-US" sz="2400" dirty="0" err="1">
                <a:ln>
                  <a:solidFill>
                    <a:schemeClr val="tx1"/>
                  </a:solidFill>
                </a:ln>
                <a:solidFill>
                  <a:srgbClr val="0000FF"/>
                </a:solidFill>
                <a:latin typeface="Britannic Bold" pitchFamily="34" charset="0"/>
              </a:rPr>
              <a:t>diturunkan</a:t>
            </a:r>
            <a:r>
              <a:rPr lang="en-US" sz="2400" dirty="0">
                <a:ln>
                  <a:solidFill>
                    <a:schemeClr val="tx1"/>
                  </a:solidFill>
                </a:ln>
                <a:solidFill>
                  <a:srgbClr val="0000FF"/>
                </a:solidFill>
                <a:latin typeface="Britannic Bold" pitchFamily="34" charset="0"/>
              </a:rPr>
              <a:t> </a:t>
            </a:r>
            <a:r>
              <a:rPr lang="en-US" sz="2400" dirty="0" err="1">
                <a:ln>
                  <a:solidFill>
                    <a:schemeClr val="tx1"/>
                  </a:solidFill>
                </a:ln>
                <a:solidFill>
                  <a:srgbClr val="0000FF"/>
                </a:solidFill>
                <a:latin typeface="Britannic Bold" pitchFamily="34" charset="0"/>
              </a:rPr>
              <a:t>kepadamu</a:t>
            </a:r>
            <a:r>
              <a:rPr lang="en-US" sz="2400" dirty="0">
                <a:ln>
                  <a:solidFill>
                    <a:schemeClr val="tx1"/>
                  </a:solidFill>
                </a:ln>
                <a:solidFill>
                  <a:srgbClr val="0000FF"/>
                </a:solidFill>
                <a:latin typeface="Britannic Bold" pitchFamily="34" charset="0"/>
              </a:rPr>
              <a:t> </a:t>
            </a:r>
            <a:r>
              <a:rPr lang="en-US" sz="2400" dirty="0" err="1">
                <a:ln>
                  <a:solidFill>
                    <a:schemeClr val="tx1"/>
                  </a:solidFill>
                </a:ln>
                <a:solidFill>
                  <a:srgbClr val="0000FF"/>
                </a:solidFill>
                <a:latin typeface="Britannic Bold" pitchFamily="34" charset="0"/>
              </a:rPr>
              <a:t>dari</a:t>
            </a:r>
            <a:r>
              <a:rPr lang="en-US" sz="2400" dirty="0">
                <a:ln>
                  <a:solidFill>
                    <a:schemeClr val="tx1"/>
                  </a:solidFill>
                </a:ln>
                <a:solidFill>
                  <a:srgbClr val="0000FF"/>
                </a:solidFill>
                <a:latin typeface="Britannic Bold" pitchFamily="34" charset="0"/>
              </a:rPr>
              <a:t> </a:t>
            </a:r>
            <a:r>
              <a:rPr lang="en-US" sz="2400" dirty="0" err="1">
                <a:ln>
                  <a:solidFill>
                    <a:schemeClr val="tx1"/>
                  </a:solidFill>
                </a:ln>
                <a:solidFill>
                  <a:srgbClr val="0000FF"/>
                </a:solidFill>
                <a:latin typeface="Britannic Bold" pitchFamily="34" charset="0"/>
              </a:rPr>
              <a:t>Tuhammu</a:t>
            </a:r>
            <a:r>
              <a:rPr lang="en-US" sz="2400" dirty="0">
                <a:ln>
                  <a:solidFill>
                    <a:schemeClr val="tx1"/>
                  </a:solidFill>
                </a:ln>
                <a:solidFill>
                  <a:srgbClr val="0000FF"/>
                </a:solidFill>
                <a:latin typeface="Britannic Bold" pitchFamily="34" charset="0"/>
              </a:rPr>
              <a:t> </a:t>
            </a:r>
            <a:r>
              <a:rPr lang="en-US" sz="2400" dirty="0" err="1">
                <a:ln>
                  <a:solidFill>
                    <a:schemeClr val="tx1"/>
                  </a:solidFill>
                </a:ln>
                <a:solidFill>
                  <a:srgbClr val="0000FF"/>
                </a:solidFill>
                <a:latin typeface="Britannic Bold" pitchFamily="34" charset="0"/>
              </a:rPr>
              <a:t>menjadikan</a:t>
            </a:r>
            <a:r>
              <a:rPr lang="en-US" sz="2400" dirty="0">
                <a:ln>
                  <a:solidFill>
                    <a:schemeClr val="tx1"/>
                  </a:solidFill>
                </a:ln>
                <a:solidFill>
                  <a:srgbClr val="0000FF"/>
                </a:solidFill>
                <a:latin typeface="Britannic Bold" pitchFamily="34" charset="0"/>
              </a:rPr>
              <a:t> </a:t>
            </a:r>
            <a:r>
              <a:rPr lang="en-US" sz="2400" dirty="0" err="1">
                <a:ln>
                  <a:solidFill>
                    <a:schemeClr val="tx1"/>
                  </a:solidFill>
                </a:ln>
                <a:solidFill>
                  <a:srgbClr val="0000FF"/>
                </a:solidFill>
                <a:latin typeface="Britannic Bold" pitchFamily="34" charset="0"/>
              </a:rPr>
              <a:t>kebanyakan</a:t>
            </a:r>
            <a:r>
              <a:rPr lang="en-US" sz="2400" dirty="0">
                <a:ln>
                  <a:solidFill>
                    <a:schemeClr val="tx1"/>
                  </a:solidFill>
                </a:ln>
                <a:solidFill>
                  <a:srgbClr val="0000FF"/>
                </a:solidFill>
                <a:latin typeface="Britannic Bold" pitchFamily="34" charset="0"/>
              </a:rPr>
              <a:t> </a:t>
            </a:r>
            <a:r>
              <a:rPr lang="en-US" sz="2400" dirty="0" err="1">
                <a:ln>
                  <a:solidFill>
                    <a:schemeClr val="tx1"/>
                  </a:solidFill>
                </a:ln>
                <a:solidFill>
                  <a:srgbClr val="0000FF"/>
                </a:solidFill>
                <a:latin typeface="Britannic Bold" pitchFamily="34" charset="0"/>
              </a:rPr>
              <a:t>dari</a:t>
            </a:r>
            <a:r>
              <a:rPr lang="en-US" sz="2400" dirty="0">
                <a:ln>
                  <a:solidFill>
                    <a:schemeClr val="tx1"/>
                  </a:solidFill>
                </a:ln>
                <a:solidFill>
                  <a:srgbClr val="0000FF"/>
                </a:solidFill>
                <a:latin typeface="Britannic Bold" pitchFamily="34" charset="0"/>
              </a:rPr>
              <a:t> </a:t>
            </a:r>
            <a:r>
              <a:rPr lang="en-US" sz="2400" dirty="0" err="1">
                <a:ln>
                  <a:solidFill>
                    <a:schemeClr val="tx1"/>
                  </a:solidFill>
                </a:ln>
                <a:solidFill>
                  <a:srgbClr val="0000FF"/>
                </a:solidFill>
                <a:latin typeface="Britannic Bold" pitchFamily="34" charset="0"/>
              </a:rPr>
              <a:t>mereka</a:t>
            </a:r>
            <a:r>
              <a:rPr lang="en-US" sz="2400" dirty="0">
                <a:ln>
                  <a:solidFill>
                    <a:schemeClr val="tx1"/>
                  </a:solidFill>
                </a:ln>
                <a:solidFill>
                  <a:srgbClr val="0000FF"/>
                </a:solidFill>
                <a:latin typeface="Britannic Bold" pitchFamily="34" charset="0"/>
              </a:rPr>
              <a:t> </a:t>
            </a:r>
            <a:r>
              <a:rPr lang="en-US" sz="2400" dirty="0" err="1">
                <a:ln>
                  <a:solidFill>
                    <a:schemeClr val="tx1"/>
                  </a:solidFill>
                </a:ln>
                <a:solidFill>
                  <a:srgbClr val="0000FF"/>
                </a:solidFill>
                <a:latin typeface="Britannic Bold" pitchFamily="34" charset="0"/>
              </a:rPr>
              <a:t>bertambah</a:t>
            </a:r>
            <a:r>
              <a:rPr lang="en-US" sz="2400" dirty="0">
                <a:ln>
                  <a:solidFill>
                    <a:schemeClr val="tx1"/>
                  </a:solidFill>
                </a:ln>
                <a:solidFill>
                  <a:srgbClr val="0000FF"/>
                </a:solidFill>
                <a:latin typeface="Britannic Bold" pitchFamily="34" charset="0"/>
              </a:rPr>
              <a:t> </a:t>
            </a:r>
            <a:r>
              <a:rPr lang="en-US" sz="2400" dirty="0" err="1">
                <a:ln>
                  <a:solidFill>
                    <a:schemeClr val="tx1"/>
                  </a:solidFill>
                </a:ln>
                <a:solidFill>
                  <a:srgbClr val="0000FF"/>
                </a:solidFill>
                <a:latin typeface="Britannic Bold" pitchFamily="34" charset="0"/>
              </a:rPr>
              <a:t>derhaka</a:t>
            </a:r>
            <a:r>
              <a:rPr lang="en-US" sz="2400" dirty="0">
                <a:ln>
                  <a:solidFill>
                    <a:schemeClr val="tx1"/>
                  </a:solidFill>
                </a:ln>
                <a:solidFill>
                  <a:srgbClr val="0000FF"/>
                </a:solidFill>
                <a:latin typeface="Britannic Bold" pitchFamily="34" charset="0"/>
              </a:rPr>
              <a:t> </a:t>
            </a:r>
            <a:r>
              <a:rPr lang="en-US" sz="2400" dirty="0" err="1">
                <a:ln>
                  <a:solidFill>
                    <a:schemeClr val="tx1"/>
                  </a:solidFill>
                </a:ln>
                <a:solidFill>
                  <a:srgbClr val="0000FF"/>
                </a:solidFill>
                <a:latin typeface="Britannic Bold" pitchFamily="34" charset="0"/>
              </a:rPr>
              <a:t>dan</a:t>
            </a:r>
            <a:r>
              <a:rPr lang="en-US" sz="2400" dirty="0">
                <a:ln>
                  <a:solidFill>
                    <a:schemeClr val="tx1"/>
                  </a:solidFill>
                </a:ln>
                <a:solidFill>
                  <a:srgbClr val="0000FF"/>
                </a:solidFill>
                <a:latin typeface="Britannic Bold" pitchFamily="34" charset="0"/>
              </a:rPr>
              <a:t> </a:t>
            </a:r>
            <a:r>
              <a:rPr lang="en-US" sz="2400" dirty="0" err="1">
                <a:ln>
                  <a:solidFill>
                    <a:schemeClr val="tx1"/>
                  </a:solidFill>
                </a:ln>
                <a:solidFill>
                  <a:srgbClr val="0000FF"/>
                </a:solidFill>
                <a:latin typeface="Britannic Bold" pitchFamily="34" charset="0"/>
              </a:rPr>
              <a:t>kufur</a:t>
            </a:r>
            <a:r>
              <a:rPr lang="en-US" sz="2400" dirty="0">
                <a:ln>
                  <a:solidFill>
                    <a:schemeClr val="tx1"/>
                  </a:solidFill>
                </a:ln>
                <a:solidFill>
                  <a:srgbClr val="0000FF"/>
                </a:solidFill>
                <a:latin typeface="Britannic Bold" pitchFamily="34" charset="0"/>
              </a:rPr>
              <a:t>; </a:t>
            </a:r>
            <a:r>
              <a:rPr lang="en-US" sz="2400" dirty="0" err="1">
                <a:ln>
                  <a:solidFill>
                    <a:schemeClr val="tx1"/>
                  </a:solidFill>
                </a:ln>
                <a:solidFill>
                  <a:srgbClr val="0000FF"/>
                </a:solidFill>
                <a:latin typeface="Britannic Bold" pitchFamily="34" charset="0"/>
              </a:rPr>
              <a:t>dan</a:t>
            </a:r>
            <a:r>
              <a:rPr lang="en-US" sz="2400" dirty="0">
                <a:ln>
                  <a:solidFill>
                    <a:schemeClr val="tx1"/>
                  </a:solidFill>
                </a:ln>
                <a:solidFill>
                  <a:srgbClr val="0000FF"/>
                </a:solidFill>
                <a:latin typeface="Britannic Bold" pitchFamily="34" charset="0"/>
              </a:rPr>
              <a:t> Kami </a:t>
            </a:r>
            <a:r>
              <a:rPr lang="en-US" sz="2400" dirty="0" err="1">
                <a:ln>
                  <a:solidFill>
                    <a:schemeClr val="tx1"/>
                  </a:solidFill>
                </a:ln>
                <a:solidFill>
                  <a:srgbClr val="0000FF"/>
                </a:solidFill>
                <a:latin typeface="Britannic Bold" pitchFamily="34" charset="0"/>
              </a:rPr>
              <a:t>tanamkan</a:t>
            </a:r>
            <a:r>
              <a:rPr lang="en-US" sz="2400" dirty="0">
                <a:ln>
                  <a:solidFill>
                    <a:schemeClr val="tx1"/>
                  </a:solidFill>
                </a:ln>
                <a:solidFill>
                  <a:srgbClr val="0000FF"/>
                </a:solidFill>
                <a:latin typeface="Britannic Bold" pitchFamily="34" charset="0"/>
              </a:rPr>
              <a:t> </a:t>
            </a:r>
            <a:r>
              <a:rPr lang="en-US" sz="2400" dirty="0" err="1">
                <a:ln>
                  <a:solidFill>
                    <a:schemeClr val="tx1"/>
                  </a:solidFill>
                </a:ln>
                <a:solidFill>
                  <a:srgbClr val="0000FF"/>
                </a:solidFill>
                <a:latin typeface="Britannic Bold" pitchFamily="34" charset="0"/>
              </a:rPr>
              <a:t>perasaan</a:t>
            </a:r>
            <a:r>
              <a:rPr lang="en-US" sz="2400" dirty="0">
                <a:ln>
                  <a:solidFill>
                    <a:schemeClr val="tx1"/>
                  </a:solidFill>
                </a:ln>
                <a:solidFill>
                  <a:srgbClr val="0000FF"/>
                </a:solidFill>
                <a:latin typeface="Britannic Bold" pitchFamily="34" charset="0"/>
              </a:rPr>
              <a:t> </a:t>
            </a:r>
            <a:r>
              <a:rPr lang="en-US" sz="2400" dirty="0" err="1">
                <a:ln>
                  <a:solidFill>
                    <a:schemeClr val="tx1"/>
                  </a:solidFill>
                </a:ln>
                <a:solidFill>
                  <a:srgbClr val="0000FF"/>
                </a:solidFill>
                <a:latin typeface="Britannic Bold" pitchFamily="34" charset="0"/>
              </a:rPr>
              <a:t>permusuhan</a:t>
            </a:r>
            <a:r>
              <a:rPr lang="en-US" sz="2400" dirty="0">
                <a:ln>
                  <a:solidFill>
                    <a:schemeClr val="tx1"/>
                  </a:solidFill>
                </a:ln>
                <a:solidFill>
                  <a:srgbClr val="0000FF"/>
                </a:solidFill>
                <a:latin typeface="Britannic Bold" pitchFamily="34" charset="0"/>
              </a:rPr>
              <a:t> </a:t>
            </a:r>
            <a:r>
              <a:rPr lang="en-US" sz="2400" dirty="0" err="1">
                <a:ln>
                  <a:solidFill>
                    <a:schemeClr val="tx1"/>
                  </a:solidFill>
                </a:ln>
                <a:solidFill>
                  <a:srgbClr val="0000FF"/>
                </a:solidFill>
                <a:latin typeface="Britannic Bold" pitchFamily="34" charset="0"/>
              </a:rPr>
              <a:t>dan</a:t>
            </a:r>
            <a:r>
              <a:rPr lang="en-US" sz="2400" dirty="0">
                <a:ln>
                  <a:solidFill>
                    <a:schemeClr val="tx1"/>
                  </a:solidFill>
                </a:ln>
                <a:solidFill>
                  <a:srgbClr val="0000FF"/>
                </a:solidFill>
                <a:latin typeface="Britannic Bold" pitchFamily="34" charset="0"/>
              </a:rPr>
              <a:t> </a:t>
            </a:r>
            <a:r>
              <a:rPr lang="en-US" sz="2400" dirty="0" err="1">
                <a:ln>
                  <a:solidFill>
                    <a:schemeClr val="tx1"/>
                  </a:solidFill>
                </a:ln>
                <a:solidFill>
                  <a:srgbClr val="0000FF"/>
                </a:solidFill>
                <a:latin typeface="Britannic Bold" pitchFamily="34" charset="0"/>
              </a:rPr>
              <a:t>kebencian</a:t>
            </a:r>
            <a:r>
              <a:rPr lang="en-US" sz="2400" dirty="0">
                <a:ln>
                  <a:solidFill>
                    <a:schemeClr val="tx1"/>
                  </a:solidFill>
                </a:ln>
                <a:solidFill>
                  <a:srgbClr val="0000FF"/>
                </a:solidFill>
                <a:latin typeface="Britannic Bold" pitchFamily="34" charset="0"/>
              </a:rPr>
              <a:t> di </a:t>
            </a:r>
            <a:r>
              <a:rPr lang="en-US" sz="2400" dirty="0" err="1">
                <a:ln>
                  <a:solidFill>
                    <a:schemeClr val="tx1"/>
                  </a:solidFill>
                </a:ln>
                <a:solidFill>
                  <a:srgbClr val="0000FF"/>
                </a:solidFill>
                <a:latin typeface="Britannic Bold" pitchFamily="34" charset="0"/>
              </a:rPr>
              <a:t>antara</a:t>
            </a:r>
            <a:r>
              <a:rPr lang="en-US" sz="2400" dirty="0">
                <a:ln>
                  <a:solidFill>
                    <a:schemeClr val="tx1"/>
                  </a:solidFill>
                </a:ln>
                <a:solidFill>
                  <a:srgbClr val="0000FF"/>
                </a:solidFill>
                <a:latin typeface="Britannic Bold" pitchFamily="34" charset="0"/>
              </a:rPr>
              <a:t> </a:t>
            </a:r>
            <a:r>
              <a:rPr lang="en-US" sz="2400" dirty="0" err="1">
                <a:ln>
                  <a:solidFill>
                    <a:schemeClr val="tx1"/>
                  </a:solidFill>
                </a:ln>
                <a:solidFill>
                  <a:srgbClr val="0000FF"/>
                </a:solidFill>
                <a:latin typeface="Britannic Bold" pitchFamily="34" charset="0"/>
              </a:rPr>
              <a:t>mereka</a:t>
            </a:r>
            <a:r>
              <a:rPr lang="en-US" sz="2400" dirty="0">
                <a:ln>
                  <a:solidFill>
                    <a:schemeClr val="tx1"/>
                  </a:solidFill>
                </a:ln>
                <a:solidFill>
                  <a:srgbClr val="0000FF"/>
                </a:solidFill>
                <a:latin typeface="Britannic Bold" pitchFamily="34" charset="0"/>
              </a:rPr>
              <a:t> </a:t>
            </a:r>
            <a:r>
              <a:rPr lang="en-US" sz="2400" dirty="0" err="1">
                <a:ln>
                  <a:solidFill>
                    <a:schemeClr val="tx1"/>
                  </a:solidFill>
                </a:ln>
                <a:solidFill>
                  <a:srgbClr val="0000FF"/>
                </a:solidFill>
                <a:latin typeface="Britannic Bold" pitchFamily="34" charset="0"/>
              </a:rPr>
              <a:t>hingga</a:t>
            </a:r>
            <a:r>
              <a:rPr lang="en-US" sz="2400" dirty="0">
                <a:ln>
                  <a:solidFill>
                    <a:schemeClr val="tx1"/>
                  </a:solidFill>
                </a:ln>
                <a:solidFill>
                  <a:srgbClr val="0000FF"/>
                </a:solidFill>
                <a:latin typeface="Britannic Bold" pitchFamily="34" charset="0"/>
              </a:rPr>
              <a:t> </a:t>
            </a:r>
            <a:r>
              <a:rPr lang="en-US" sz="2400" dirty="0" err="1">
                <a:ln>
                  <a:solidFill>
                    <a:schemeClr val="tx1"/>
                  </a:solidFill>
                </a:ln>
                <a:solidFill>
                  <a:srgbClr val="0000FF"/>
                </a:solidFill>
                <a:latin typeface="Britannic Bold" pitchFamily="34" charset="0"/>
              </a:rPr>
              <a:t>hari</a:t>
            </a:r>
            <a:r>
              <a:rPr lang="en-US" sz="2400" dirty="0">
                <a:ln>
                  <a:solidFill>
                    <a:schemeClr val="tx1"/>
                  </a:solidFill>
                </a:ln>
                <a:solidFill>
                  <a:srgbClr val="0000FF"/>
                </a:solidFill>
                <a:latin typeface="Britannic Bold" pitchFamily="34" charset="0"/>
              </a:rPr>
              <a:t> </a:t>
            </a:r>
            <a:r>
              <a:rPr lang="en-US" sz="2400" dirty="0" err="1">
                <a:ln>
                  <a:solidFill>
                    <a:schemeClr val="tx1"/>
                  </a:solidFill>
                </a:ln>
                <a:solidFill>
                  <a:srgbClr val="0000FF"/>
                </a:solidFill>
                <a:latin typeface="Britannic Bold" pitchFamily="34" charset="0"/>
              </a:rPr>
              <a:t>kiamat</a:t>
            </a:r>
            <a:r>
              <a:rPr lang="en-US" sz="2400" dirty="0">
                <a:ln>
                  <a:solidFill>
                    <a:schemeClr val="tx1"/>
                  </a:solidFill>
                </a:ln>
                <a:solidFill>
                  <a:srgbClr val="0000FF"/>
                </a:solidFill>
                <a:latin typeface="Britannic Bold" pitchFamily="34" charset="0"/>
              </a:rPr>
              <a:t>. </a:t>
            </a:r>
            <a:r>
              <a:rPr lang="en-US" sz="2400" dirty="0" err="1">
                <a:ln>
                  <a:solidFill>
                    <a:schemeClr val="tx1"/>
                  </a:solidFill>
                </a:ln>
                <a:solidFill>
                  <a:srgbClr val="0000FF"/>
                </a:solidFill>
                <a:latin typeface="Britannic Bold" pitchFamily="34" charset="0"/>
              </a:rPr>
              <a:t>Tiap-tiap</a:t>
            </a:r>
            <a:r>
              <a:rPr lang="en-US" sz="2400" dirty="0">
                <a:ln>
                  <a:solidFill>
                    <a:schemeClr val="tx1"/>
                  </a:solidFill>
                </a:ln>
                <a:solidFill>
                  <a:srgbClr val="0000FF"/>
                </a:solidFill>
                <a:latin typeface="Britannic Bold" pitchFamily="34" charset="0"/>
              </a:rPr>
              <a:t> kali </a:t>
            </a:r>
            <a:r>
              <a:rPr lang="en-US" sz="2400" dirty="0" err="1">
                <a:ln>
                  <a:solidFill>
                    <a:schemeClr val="tx1"/>
                  </a:solidFill>
                </a:ln>
                <a:solidFill>
                  <a:srgbClr val="0000FF"/>
                </a:solidFill>
                <a:latin typeface="Britannic Bold" pitchFamily="34" charset="0"/>
              </a:rPr>
              <a:t>mereka</a:t>
            </a:r>
            <a:r>
              <a:rPr lang="en-US" sz="2400" dirty="0">
                <a:ln>
                  <a:solidFill>
                    <a:schemeClr val="tx1"/>
                  </a:solidFill>
                </a:ln>
                <a:solidFill>
                  <a:srgbClr val="0000FF"/>
                </a:solidFill>
                <a:latin typeface="Britannic Bold" pitchFamily="34" charset="0"/>
              </a:rPr>
              <a:t> </a:t>
            </a:r>
            <a:r>
              <a:rPr lang="en-US" sz="2400" dirty="0" err="1">
                <a:ln>
                  <a:solidFill>
                    <a:schemeClr val="tx1"/>
                  </a:solidFill>
                </a:ln>
                <a:solidFill>
                  <a:srgbClr val="0000FF"/>
                </a:solidFill>
                <a:latin typeface="Britannic Bold" pitchFamily="34" charset="0"/>
              </a:rPr>
              <a:t>menyalakan</a:t>
            </a:r>
            <a:r>
              <a:rPr lang="en-US" sz="2400" dirty="0">
                <a:ln>
                  <a:solidFill>
                    <a:schemeClr val="tx1"/>
                  </a:solidFill>
                </a:ln>
                <a:solidFill>
                  <a:srgbClr val="0000FF"/>
                </a:solidFill>
                <a:latin typeface="Britannic Bold" pitchFamily="34" charset="0"/>
              </a:rPr>
              <a:t> </a:t>
            </a:r>
            <a:r>
              <a:rPr lang="en-US" sz="2400" dirty="0" err="1">
                <a:ln>
                  <a:solidFill>
                    <a:schemeClr val="tx1"/>
                  </a:solidFill>
                </a:ln>
                <a:solidFill>
                  <a:srgbClr val="0000FF"/>
                </a:solidFill>
                <a:latin typeface="Britannic Bold" pitchFamily="34" charset="0"/>
              </a:rPr>
              <a:t>api</a:t>
            </a:r>
            <a:r>
              <a:rPr lang="en-US" sz="2400" dirty="0">
                <a:ln>
                  <a:solidFill>
                    <a:schemeClr val="tx1"/>
                  </a:solidFill>
                </a:ln>
                <a:solidFill>
                  <a:srgbClr val="0000FF"/>
                </a:solidFill>
                <a:latin typeface="Britannic Bold" pitchFamily="34" charset="0"/>
              </a:rPr>
              <a:t> </a:t>
            </a:r>
            <a:r>
              <a:rPr lang="en-US" sz="2400" dirty="0" err="1">
                <a:ln>
                  <a:solidFill>
                    <a:schemeClr val="tx1"/>
                  </a:solidFill>
                </a:ln>
                <a:solidFill>
                  <a:srgbClr val="0000FF"/>
                </a:solidFill>
                <a:latin typeface="Britannic Bold" pitchFamily="34" charset="0"/>
              </a:rPr>
              <a:t>peperangan</a:t>
            </a:r>
            <a:r>
              <a:rPr lang="en-US" sz="2400" dirty="0">
                <a:ln>
                  <a:solidFill>
                    <a:schemeClr val="tx1"/>
                  </a:solidFill>
                </a:ln>
                <a:solidFill>
                  <a:srgbClr val="0000FF"/>
                </a:solidFill>
                <a:latin typeface="Britannic Bold" pitchFamily="34" charset="0"/>
              </a:rPr>
              <a:t>, Allah </a:t>
            </a:r>
            <a:r>
              <a:rPr lang="en-US" sz="2400" dirty="0" err="1">
                <a:ln>
                  <a:solidFill>
                    <a:schemeClr val="tx1"/>
                  </a:solidFill>
                </a:ln>
                <a:solidFill>
                  <a:srgbClr val="0000FF"/>
                </a:solidFill>
                <a:latin typeface="Britannic Bold" pitchFamily="34" charset="0"/>
              </a:rPr>
              <a:t>memadamkannya</a:t>
            </a:r>
            <a:r>
              <a:rPr lang="en-US" sz="2400" dirty="0">
                <a:ln>
                  <a:solidFill>
                    <a:schemeClr val="tx1"/>
                  </a:solidFill>
                </a:ln>
                <a:solidFill>
                  <a:srgbClr val="0000FF"/>
                </a:solidFill>
                <a:latin typeface="Britannic Bold" pitchFamily="34" charset="0"/>
              </a:rPr>
              <a:t>; </a:t>
            </a:r>
            <a:r>
              <a:rPr lang="en-US" sz="2400" dirty="0" err="1">
                <a:ln>
                  <a:solidFill>
                    <a:schemeClr val="tx1"/>
                  </a:solidFill>
                </a:ln>
                <a:solidFill>
                  <a:srgbClr val="0000FF"/>
                </a:solidFill>
                <a:latin typeface="Britannic Bold" pitchFamily="34" charset="0"/>
              </a:rPr>
              <a:t>dan</a:t>
            </a:r>
            <a:r>
              <a:rPr lang="en-US" sz="2400" dirty="0">
                <a:ln>
                  <a:solidFill>
                    <a:schemeClr val="tx1"/>
                  </a:solidFill>
                </a:ln>
                <a:solidFill>
                  <a:srgbClr val="0000FF"/>
                </a:solidFill>
                <a:latin typeface="Britannic Bold" pitchFamily="34" charset="0"/>
              </a:rPr>
              <a:t> </a:t>
            </a:r>
            <a:r>
              <a:rPr lang="en-US" sz="2400" dirty="0" err="1">
                <a:ln>
                  <a:solidFill>
                    <a:schemeClr val="tx1"/>
                  </a:solidFill>
                </a:ln>
                <a:solidFill>
                  <a:srgbClr val="0000FF"/>
                </a:solidFill>
                <a:latin typeface="Britannic Bold" pitchFamily="34" charset="0"/>
              </a:rPr>
              <a:t>mereka</a:t>
            </a:r>
            <a:r>
              <a:rPr lang="en-US" sz="2400" dirty="0">
                <a:ln>
                  <a:solidFill>
                    <a:schemeClr val="tx1"/>
                  </a:solidFill>
                </a:ln>
                <a:solidFill>
                  <a:srgbClr val="0000FF"/>
                </a:solidFill>
                <a:latin typeface="Britannic Bold" pitchFamily="34" charset="0"/>
              </a:rPr>
              <a:t> pula </a:t>
            </a:r>
            <a:r>
              <a:rPr lang="en-US" sz="2400" dirty="0" err="1">
                <a:ln>
                  <a:solidFill>
                    <a:schemeClr val="tx1"/>
                  </a:solidFill>
                </a:ln>
                <a:solidFill>
                  <a:srgbClr val="0000FF"/>
                </a:solidFill>
                <a:latin typeface="Britannic Bold" pitchFamily="34" charset="0"/>
              </a:rPr>
              <a:t>terus</a:t>
            </a:r>
            <a:r>
              <a:rPr lang="en-US" sz="2400" dirty="0">
                <a:ln>
                  <a:solidFill>
                    <a:schemeClr val="tx1"/>
                  </a:solidFill>
                </a:ln>
                <a:solidFill>
                  <a:srgbClr val="0000FF"/>
                </a:solidFill>
                <a:latin typeface="Britannic Bold" pitchFamily="34" charset="0"/>
              </a:rPr>
              <a:t> </a:t>
            </a:r>
            <a:r>
              <a:rPr lang="en-US" sz="2400" dirty="0" err="1">
                <a:ln>
                  <a:solidFill>
                    <a:schemeClr val="tx1"/>
                  </a:solidFill>
                </a:ln>
                <a:solidFill>
                  <a:srgbClr val="0000FF"/>
                </a:solidFill>
                <a:latin typeface="Britannic Bold" pitchFamily="34" charset="0"/>
              </a:rPr>
              <a:t>melakukan</a:t>
            </a:r>
            <a:r>
              <a:rPr lang="en-US" sz="2400" dirty="0">
                <a:ln>
                  <a:solidFill>
                    <a:schemeClr val="tx1"/>
                  </a:solidFill>
                </a:ln>
                <a:solidFill>
                  <a:srgbClr val="0000FF"/>
                </a:solidFill>
                <a:latin typeface="Britannic Bold" pitchFamily="34" charset="0"/>
              </a:rPr>
              <a:t> </a:t>
            </a:r>
            <a:r>
              <a:rPr lang="en-US" sz="2400" dirty="0" err="1">
                <a:ln>
                  <a:solidFill>
                    <a:schemeClr val="tx1"/>
                  </a:solidFill>
                </a:ln>
                <a:solidFill>
                  <a:srgbClr val="0000FF"/>
                </a:solidFill>
                <a:latin typeface="Britannic Bold" pitchFamily="34" charset="0"/>
              </a:rPr>
              <a:t>kerosakan</a:t>
            </a:r>
            <a:r>
              <a:rPr lang="en-US" sz="2400" dirty="0">
                <a:ln>
                  <a:solidFill>
                    <a:schemeClr val="tx1"/>
                  </a:solidFill>
                </a:ln>
                <a:solidFill>
                  <a:srgbClr val="0000FF"/>
                </a:solidFill>
                <a:latin typeface="Britannic Bold" pitchFamily="34" charset="0"/>
              </a:rPr>
              <a:t> di </a:t>
            </a:r>
            <a:r>
              <a:rPr lang="en-US" sz="2400" dirty="0" err="1">
                <a:ln>
                  <a:solidFill>
                    <a:schemeClr val="tx1"/>
                  </a:solidFill>
                </a:ln>
                <a:solidFill>
                  <a:srgbClr val="0000FF"/>
                </a:solidFill>
                <a:latin typeface="Britannic Bold" pitchFamily="34" charset="0"/>
              </a:rPr>
              <a:t>muka</a:t>
            </a:r>
            <a:r>
              <a:rPr lang="en-US" sz="2400" dirty="0">
                <a:ln>
                  <a:solidFill>
                    <a:schemeClr val="tx1"/>
                  </a:solidFill>
                </a:ln>
                <a:solidFill>
                  <a:srgbClr val="0000FF"/>
                </a:solidFill>
                <a:latin typeface="Britannic Bold" pitchFamily="34" charset="0"/>
              </a:rPr>
              <a:t> </a:t>
            </a:r>
            <a:r>
              <a:rPr lang="en-US" sz="2400" dirty="0" err="1">
                <a:ln>
                  <a:solidFill>
                    <a:schemeClr val="tx1"/>
                  </a:solidFill>
                </a:ln>
                <a:solidFill>
                  <a:srgbClr val="0000FF"/>
                </a:solidFill>
                <a:latin typeface="Britannic Bold" pitchFamily="34" charset="0"/>
              </a:rPr>
              <a:t>bumi</a:t>
            </a:r>
            <a:r>
              <a:rPr lang="en-US" sz="2400" dirty="0">
                <a:ln>
                  <a:solidFill>
                    <a:schemeClr val="tx1"/>
                  </a:solidFill>
                </a:ln>
                <a:solidFill>
                  <a:srgbClr val="0000FF"/>
                </a:solidFill>
                <a:latin typeface="Britannic Bold" pitchFamily="34" charset="0"/>
              </a:rPr>
              <a:t>, </a:t>
            </a:r>
            <a:r>
              <a:rPr lang="en-US" sz="2400" dirty="0" err="1">
                <a:ln>
                  <a:solidFill>
                    <a:schemeClr val="tx1"/>
                  </a:solidFill>
                </a:ln>
                <a:solidFill>
                  <a:srgbClr val="0000FF"/>
                </a:solidFill>
                <a:latin typeface="Britannic Bold" pitchFamily="34" charset="0"/>
              </a:rPr>
              <a:t>sedang</a:t>
            </a:r>
            <a:r>
              <a:rPr lang="en-US" sz="2400" dirty="0">
                <a:ln>
                  <a:solidFill>
                    <a:schemeClr val="tx1"/>
                  </a:solidFill>
                </a:ln>
                <a:solidFill>
                  <a:srgbClr val="0000FF"/>
                </a:solidFill>
                <a:latin typeface="Britannic Bold" pitchFamily="34" charset="0"/>
              </a:rPr>
              <a:t> Allah </a:t>
            </a:r>
            <a:r>
              <a:rPr lang="en-US" sz="2400" dirty="0" err="1">
                <a:ln>
                  <a:solidFill>
                    <a:schemeClr val="tx1"/>
                  </a:solidFill>
                </a:ln>
                <a:solidFill>
                  <a:srgbClr val="0000FF"/>
                </a:solidFill>
                <a:latin typeface="Britannic Bold" pitchFamily="34" charset="0"/>
              </a:rPr>
              <a:t>tidak</a:t>
            </a:r>
            <a:r>
              <a:rPr lang="en-US" sz="2400" dirty="0">
                <a:ln>
                  <a:solidFill>
                    <a:schemeClr val="tx1"/>
                  </a:solidFill>
                </a:ln>
                <a:solidFill>
                  <a:srgbClr val="0000FF"/>
                </a:solidFill>
                <a:latin typeface="Britannic Bold" pitchFamily="34" charset="0"/>
              </a:rPr>
              <a:t> </a:t>
            </a:r>
            <a:r>
              <a:rPr lang="en-US" sz="2400" dirty="0" err="1">
                <a:ln>
                  <a:solidFill>
                    <a:schemeClr val="tx1"/>
                  </a:solidFill>
                </a:ln>
                <a:solidFill>
                  <a:srgbClr val="0000FF"/>
                </a:solidFill>
                <a:latin typeface="Britannic Bold" pitchFamily="34" charset="0"/>
              </a:rPr>
              <a:t>suka</a:t>
            </a:r>
            <a:r>
              <a:rPr lang="en-US" sz="2400" dirty="0">
                <a:ln>
                  <a:solidFill>
                    <a:schemeClr val="tx1"/>
                  </a:solidFill>
                </a:ln>
                <a:solidFill>
                  <a:srgbClr val="0000FF"/>
                </a:solidFill>
                <a:latin typeface="Britannic Bold" pitchFamily="34" charset="0"/>
              </a:rPr>
              <a:t> </a:t>
            </a:r>
            <a:r>
              <a:rPr lang="en-US" sz="2400" dirty="0" err="1">
                <a:ln>
                  <a:solidFill>
                    <a:schemeClr val="tx1"/>
                  </a:solidFill>
                </a:ln>
                <a:solidFill>
                  <a:srgbClr val="0000FF"/>
                </a:solidFill>
                <a:latin typeface="Britannic Bold" pitchFamily="34" charset="0"/>
              </a:rPr>
              <a:t>kepada</a:t>
            </a:r>
            <a:r>
              <a:rPr lang="en-US" sz="2400" dirty="0">
                <a:ln>
                  <a:solidFill>
                    <a:schemeClr val="tx1"/>
                  </a:solidFill>
                </a:ln>
                <a:solidFill>
                  <a:srgbClr val="0000FF"/>
                </a:solidFill>
                <a:latin typeface="Britannic Bold" pitchFamily="34" charset="0"/>
              </a:rPr>
              <a:t> orang yang </a:t>
            </a:r>
            <a:r>
              <a:rPr lang="en-US" sz="2400" dirty="0" err="1">
                <a:ln>
                  <a:solidFill>
                    <a:schemeClr val="tx1"/>
                  </a:solidFill>
                </a:ln>
                <a:solidFill>
                  <a:srgbClr val="0000FF"/>
                </a:solidFill>
                <a:latin typeface="Britannic Bold" pitchFamily="34" charset="0"/>
              </a:rPr>
              <a:t>melakukan</a:t>
            </a:r>
            <a:r>
              <a:rPr lang="en-US" sz="2400" dirty="0">
                <a:ln>
                  <a:solidFill>
                    <a:schemeClr val="tx1"/>
                  </a:solidFill>
                </a:ln>
                <a:solidFill>
                  <a:srgbClr val="0000FF"/>
                </a:solidFill>
                <a:latin typeface="Britannic Bold" pitchFamily="34" charset="0"/>
              </a:rPr>
              <a:t> </a:t>
            </a:r>
            <a:r>
              <a:rPr lang="en-US" sz="2400" dirty="0" err="1">
                <a:ln>
                  <a:solidFill>
                    <a:schemeClr val="tx1"/>
                  </a:solidFill>
                </a:ln>
                <a:solidFill>
                  <a:srgbClr val="0000FF"/>
                </a:solidFill>
                <a:latin typeface="Britannic Bold" pitchFamily="34" charset="0"/>
              </a:rPr>
              <a:t>kerosakan</a:t>
            </a:r>
            <a:r>
              <a:rPr lang="en-US" sz="2400" dirty="0">
                <a:ln>
                  <a:solidFill>
                    <a:schemeClr val="tx1"/>
                  </a:solidFill>
                </a:ln>
                <a:solidFill>
                  <a:srgbClr val="0000FF"/>
                </a:solidFill>
                <a:latin typeface="Britannic Bold" pitchFamily="34" charset="0"/>
              </a:rPr>
              <a:t>.” </a:t>
            </a:r>
            <a:endParaRPr lang="en-US" sz="2400" dirty="0" smtClean="0">
              <a:ln>
                <a:solidFill>
                  <a:schemeClr val="tx1"/>
                </a:solidFill>
              </a:ln>
              <a:solidFill>
                <a:srgbClr val="0000FF"/>
              </a:solidFill>
              <a:latin typeface="Britannic Bold" pitchFamily="34" charset="0"/>
            </a:endParaRPr>
          </a:p>
          <a:p>
            <a:pPr algn="ctr"/>
            <a:r>
              <a:rPr lang="en-US" sz="2400" b="1" dirty="0" smtClean="0">
                <a:ln>
                  <a:solidFill>
                    <a:schemeClr val="tx1"/>
                  </a:solidFill>
                </a:ln>
                <a:solidFill>
                  <a:srgbClr val="FF0000"/>
                </a:solidFill>
                <a:latin typeface="Britannic Bold" pitchFamily="34" charset="0"/>
              </a:rPr>
              <a:t>(</a:t>
            </a:r>
            <a:r>
              <a:rPr lang="en-US" sz="2400" b="1" dirty="0">
                <a:ln>
                  <a:solidFill>
                    <a:schemeClr val="tx1"/>
                  </a:solidFill>
                </a:ln>
                <a:solidFill>
                  <a:srgbClr val="FF0000"/>
                </a:solidFill>
                <a:latin typeface="Britannic Bold" pitchFamily="34" charset="0"/>
              </a:rPr>
              <a:t>Surah al-</a:t>
            </a:r>
            <a:r>
              <a:rPr lang="en-US" sz="2400" b="1" dirty="0" err="1">
                <a:ln>
                  <a:solidFill>
                    <a:schemeClr val="tx1"/>
                  </a:solidFill>
                </a:ln>
                <a:solidFill>
                  <a:srgbClr val="FF0000"/>
                </a:solidFill>
                <a:latin typeface="Britannic Bold" pitchFamily="34" charset="0"/>
              </a:rPr>
              <a:t>Maaidah</a:t>
            </a:r>
            <a:r>
              <a:rPr lang="en-US" sz="2400" b="1" dirty="0">
                <a:ln>
                  <a:solidFill>
                    <a:schemeClr val="tx1"/>
                  </a:solidFill>
                </a:ln>
                <a:solidFill>
                  <a:srgbClr val="FF0000"/>
                </a:solidFill>
                <a:latin typeface="Britannic Bold" pitchFamily="34" charset="0"/>
              </a:rPr>
              <a:t> </a:t>
            </a:r>
            <a:r>
              <a:rPr lang="en-US" sz="2400" b="1" dirty="0" err="1">
                <a:ln>
                  <a:solidFill>
                    <a:schemeClr val="tx1"/>
                  </a:solidFill>
                </a:ln>
                <a:solidFill>
                  <a:srgbClr val="FF0000"/>
                </a:solidFill>
                <a:latin typeface="Britannic Bold" pitchFamily="34" charset="0"/>
              </a:rPr>
              <a:t>ayat</a:t>
            </a:r>
            <a:r>
              <a:rPr lang="en-US" sz="2400" b="1" dirty="0">
                <a:ln>
                  <a:solidFill>
                    <a:schemeClr val="tx1"/>
                  </a:solidFill>
                </a:ln>
                <a:solidFill>
                  <a:srgbClr val="FF0000"/>
                </a:solidFill>
                <a:latin typeface="Britannic Bold" pitchFamily="34" charset="0"/>
              </a:rPr>
              <a:t> 64)</a:t>
            </a:r>
            <a:endParaRPr lang="en-US" sz="2400" dirty="0">
              <a:ln>
                <a:solidFill>
                  <a:schemeClr val="tx1"/>
                </a:solidFill>
              </a:ln>
              <a:solidFill>
                <a:srgbClr val="FF0000"/>
              </a:solidFill>
              <a:latin typeface="Britannic Bold" pitchFamily="34" charset="0"/>
            </a:endParaRPr>
          </a:p>
        </p:txBody>
      </p:sp>
    </p:spTree>
    <p:extLst>
      <p:ext uri="{BB962C8B-B14F-4D97-AF65-F5344CB8AC3E}">
        <p14:creationId xmlns:p14="http://schemas.microsoft.com/office/powerpoint/2010/main" val="9315360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990600" y="1219200"/>
            <a:ext cx="7391400" cy="3785652"/>
          </a:xfrm>
          <a:prstGeom prst="rect">
            <a:avLst/>
          </a:prstGeom>
          <a:solidFill>
            <a:schemeClr val="bg1"/>
          </a:solidFill>
          <a:effectLst>
            <a:softEdge rad="635000"/>
          </a:effectLst>
        </p:spPr>
        <p:txBody>
          <a:bodyPr wrap="square">
            <a:spAutoFit/>
          </a:bodyPr>
          <a:lstStyle/>
          <a:p>
            <a:pPr algn="just" rtl="1"/>
            <a:r>
              <a:rPr lang="ar-EG" sz="4000" b="1" dirty="0">
                <a:ln>
                  <a:solidFill>
                    <a:schemeClr val="tx1"/>
                  </a:solidFill>
                </a:ln>
                <a:solidFill>
                  <a:srgbClr val="FF0066"/>
                </a:solidFill>
                <a:cs typeface="Traditional Arabic" pitchFamily="2" charset="-78"/>
              </a:rPr>
              <a:t>أَشْهَدُ أَنْ لاَ إِلَهَ إِلاَّ اللهُ وَحْدَهُ لاَ شَرِيْكَ </a:t>
            </a:r>
            <a:r>
              <a:rPr lang="ar-EG" sz="4000" b="1" dirty="0" smtClean="0">
                <a:ln>
                  <a:solidFill>
                    <a:schemeClr val="tx1"/>
                  </a:solidFill>
                </a:ln>
                <a:solidFill>
                  <a:srgbClr val="FF0066"/>
                </a:solidFill>
                <a:cs typeface="Traditional Arabic" pitchFamily="2" charset="-78"/>
              </a:rPr>
              <a:t>لَهُ، </a:t>
            </a:r>
            <a:r>
              <a:rPr lang="ar-EG" sz="4000" b="1" dirty="0">
                <a:ln>
                  <a:solidFill>
                    <a:schemeClr val="tx1"/>
                  </a:solidFill>
                </a:ln>
                <a:solidFill>
                  <a:srgbClr val="FF0066"/>
                </a:solidFill>
                <a:cs typeface="Traditional Arabic" pitchFamily="2" charset="-78"/>
              </a:rPr>
              <a:t>وَأَشْهَدُ أَنَّ سَيِّدَنَا وَنَبِيَّنَا مُحَمَّدا عَبْدُهُ وَرَسُوْلُهُ. اَللَّهُمَّ صَلِّ وَسَلِّمْ وَبَارِكْ عَلَى سَيِّدِنَا مُحَمَّدٍ خَاتَمِ الأَنْبِيَاءِ وَالْمُرْسَلِيْنَ وَعَلى آلِهِ وَصَحْبِهِ أَجْمَعِيْنَ. أَمَّا </a:t>
            </a:r>
            <a:r>
              <a:rPr lang="ar-EG" sz="4000" b="1" dirty="0" smtClean="0">
                <a:ln>
                  <a:solidFill>
                    <a:schemeClr val="tx1"/>
                  </a:solidFill>
                </a:ln>
                <a:solidFill>
                  <a:srgbClr val="FF0066"/>
                </a:solidFill>
                <a:cs typeface="Traditional Arabic" pitchFamily="2" charset="-78"/>
              </a:rPr>
              <a:t>بَعْدُ، </a:t>
            </a:r>
            <a:r>
              <a:rPr lang="ar-EG" sz="4000" b="1" dirty="0">
                <a:ln>
                  <a:solidFill>
                    <a:schemeClr val="tx1"/>
                  </a:solidFill>
                </a:ln>
                <a:solidFill>
                  <a:srgbClr val="FF0066"/>
                </a:solidFill>
                <a:cs typeface="Traditional Arabic" pitchFamily="2" charset="-78"/>
              </a:rPr>
              <a:t>فَيَا عِبَادَ اللهِ اتَّقُوا </a:t>
            </a:r>
            <a:r>
              <a:rPr lang="ar-EG" sz="4000" b="1" dirty="0" smtClean="0">
                <a:ln>
                  <a:solidFill>
                    <a:schemeClr val="tx1"/>
                  </a:solidFill>
                </a:ln>
                <a:solidFill>
                  <a:srgbClr val="FF0066"/>
                </a:solidFill>
                <a:cs typeface="Traditional Arabic" pitchFamily="2" charset="-78"/>
              </a:rPr>
              <a:t>اللهَ، </a:t>
            </a:r>
            <a:r>
              <a:rPr lang="ar-EG" sz="4000" b="1" dirty="0">
                <a:ln>
                  <a:solidFill>
                    <a:schemeClr val="tx1"/>
                  </a:solidFill>
                </a:ln>
                <a:solidFill>
                  <a:srgbClr val="FF0066"/>
                </a:solidFill>
                <a:cs typeface="Traditional Arabic" pitchFamily="2" charset="-78"/>
              </a:rPr>
              <a:t>أُوْصِيْكُمْ وَإِيَّايَ بِتَقْوَى اللهِ وَطَاعَتِهِ لَعَلَّكُمْ تُرْحَمُوْنَ.</a:t>
            </a:r>
            <a:endParaRPr lang="en-US" sz="4000" dirty="0">
              <a:ln>
                <a:solidFill>
                  <a:schemeClr val="tx1"/>
                </a:solidFill>
              </a:ln>
              <a:solidFill>
                <a:srgbClr val="FF0066"/>
              </a:solidFill>
              <a:effectLst/>
              <a:cs typeface="Traditional Arabic" pitchFamily="2" charset="-78"/>
            </a:endParaRPr>
          </a:p>
        </p:txBody>
      </p:sp>
    </p:spTree>
    <p:extLst>
      <p:ext uri="{BB962C8B-B14F-4D97-AF65-F5344CB8AC3E}">
        <p14:creationId xmlns:p14="http://schemas.microsoft.com/office/powerpoint/2010/main" val="21568075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533400" y="838200"/>
            <a:ext cx="8286328" cy="5262979"/>
          </a:xfrm>
          <a:prstGeom prst="rect">
            <a:avLst/>
          </a:prstGeom>
          <a:solidFill>
            <a:schemeClr val="bg1"/>
          </a:solidFill>
          <a:ln>
            <a:solidFill>
              <a:schemeClr val="bg1"/>
            </a:solidFill>
          </a:ln>
          <a:effectLst>
            <a:softEdge rad="635000"/>
          </a:effectLst>
        </p:spPr>
        <p:style>
          <a:lnRef idx="2">
            <a:schemeClr val="accent5"/>
          </a:lnRef>
          <a:fillRef idx="1">
            <a:schemeClr val="lt1"/>
          </a:fillRef>
          <a:effectRef idx="0">
            <a:schemeClr val="accent5"/>
          </a:effectRef>
          <a:fontRef idx="minor">
            <a:schemeClr val="dk1"/>
          </a:fontRef>
        </p:style>
        <p:txBody>
          <a:bodyPr wrap="square">
            <a:spAutoFit/>
          </a:bodyPr>
          <a:lstStyle/>
          <a:p>
            <a:pPr algn="ctr" rtl="1"/>
            <a:r>
              <a:rPr lang="ar-SA" sz="4800" b="1" dirty="0">
                <a:ln w="3175" cmpd="sng">
                  <a:solidFill>
                    <a:schemeClr val="tx1"/>
                  </a:solidFill>
                  <a:prstDash val="solid"/>
                </a:ln>
                <a:solidFill>
                  <a:srgbClr val="808000"/>
                </a:solidFill>
                <a:effectLst>
                  <a:outerShdw blurRad="63500" dir="3600000" algn="tl" rotWithShape="0">
                    <a:srgbClr val="000000">
                      <a:alpha val="70000"/>
                    </a:srgbClr>
                  </a:outerShdw>
                </a:effectLst>
                <a:cs typeface="Traditional Arabic" panose="02010000000000000000" pitchFamily="2" charset="-78"/>
              </a:rPr>
              <a:t>بَارَكَ اللهُ لِيْ وَلَكُمْ </a:t>
            </a:r>
            <a:r>
              <a:rPr lang="ar-SA" sz="4800" b="1" dirty="0" smtClean="0">
                <a:ln w="3175" cmpd="sng">
                  <a:solidFill>
                    <a:schemeClr val="tx1"/>
                  </a:solidFill>
                  <a:prstDash val="solid"/>
                </a:ln>
                <a:solidFill>
                  <a:srgbClr val="808000"/>
                </a:solidFill>
                <a:effectLst>
                  <a:outerShdw blurRad="63500" dir="3600000" algn="tl" rotWithShape="0">
                    <a:srgbClr val="000000">
                      <a:alpha val="70000"/>
                    </a:srgbClr>
                  </a:outerShdw>
                </a:effectLst>
                <a:cs typeface="Traditional Arabic" panose="02010000000000000000" pitchFamily="2" charset="-78"/>
              </a:rPr>
              <a:t>بِالْقُرْآنِ </a:t>
            </a:r>
            <a:r>
              <a:rPr lang="ar-SA" sz="4800" b="1" dirty="0">
                <a:ln w="3175" cmpd="sng">
                  <a:solidFill>
                    <a:schemeClr val="tx1"/>
                  </a:solidFill>
                  <a:prstDash val="solid"/>
                </a:ln>
                <a:solidFill>
                  <a:srgbClr val="808000"/>
                </a:solidFill>
                <a:effectLst>
                  <a:outerShdw blurRad="63500" dir="3600000" algn="tl" rotWithShape="0">
                    <a:srgbClr val="000000">
                      <a:alpha val="70000"/>
                    </a:srgbClr>
                  </a:outerShdw>
                </a:effectLst>
                <a:cs typeface="Traditional Arabic" panose="02010000000000000000" pitchFamily="2" charset="-78"/>
              </a:rPr>
              <a:t>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الأَحْيَاءِ مِنْهُمْ وَالأَمْوَاتِ، فَاسْتَغْفِرُوْهُ، إِنَّهُ هُوَ الْغَفُوْرُ الرَّحِيْمُ</a:t>
            </a:r>
            <a:endParaRPr lang="en-MY" sz="4800" b="1" dirty="0">
              <a:ln w="3175" cmpd="sng">
                <a:solidFill>
                  <a:schemeClr val="tx1"/>
                </a:solidFill>
                <a:prstDash val="solid"/>
              </a:ln>
              <a:solidFill>
                <a:srgbClr val="808000"/>
              </a:solidFill>
              <a:effectLst>
                <a:outerShdw blurRad="63500" dir="3600000" algn="tl" rotWithShape="0">
                  <a:srgbClr val="000000">
                    <a:alpha val="70000"/>
                  </a:srgbClr>
                </a:outerShdw>
              </a:effectLst>
              <a:cs typeface="Traditional Arabic" panose="02010000000000000000" pitchFamily="2" charset="-78"/>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normAutofit/>
          </a:bodyPr>
          <a:lstStyle/>
          <a:p>
            <a:fld id="{BA8784F8-D9B1-479F-A9B4-848AA317FB34}" type="slidenum">
              <a:rPr lang="en-MY" sz="1600" b="1" smtClean="0">
                <a:solidFill>
                  <a:srgbClr val="FF0000"/>
                </a:solidFill>
              </a:rPr>
              <a:pPr/>
              <a:t>31</a:t>
            </a:fld>
            <a:endParaRPr lang="en-MY" sz="1600" b="1" dirty="0">
              <a:solidFill>
                <a:srgbClr val="FF0000"/>
              </a:solidFill>
            </a:endParaRPr>
          </a:p>
        </p:txBody>
      </p:sp>
      <p:grpSp>
        <p:nvGrpSpPr>
          <p:cNvPr id="5" name="Group 4"/>
          <p:cNvGrpSpPr/>
          <p:nvPr/>
        </p:nvGrpSpPr>
        <p:grpSpPr>
          <a:xfrm>
            <a:off x="-2118" y="0"/>
            <a:ext cx="9146118" cy="6858000"/>
            <a:chOff x="-2118" y="0"/>
            <a:chExt cx="9146118" cy="6858000"/>
          </a:xfrm>
        </p:grpSpPr>
        <p:pic>
          <p:nvPicPr>
            <p:cNvPr id="7" name="Picture 6" descr="32112626.jpg"/>
            <p:cNvPicPr>
              <a:picLocks noChangeAspect="1"/>
            </p:cNvPicPr>
            <p:nvPr/>
          </p:nvPicPr>
          <p:blipFill>
            <a:blip r:embed="rId2" cstate="print">
              <a:extLst>
                <a:ext uri="{28A0092B-C50C-407E-A947-70E740481C1C}">
                  <a14:useLocalDpi xmlns:a14="http://schemas.microsoft.com/office/drawing/2010/main" val="0"/>
                </a:ext>
              </a:extLst>
            </a:blip>
            <a:srcRect b="12476"/>
            <a:stretch>
              <a:fillRect/>
            </a:stretch>
          </p:blipFill>
          <p:spPr bwMode="auto">
            <a:xfrm>
              <a:off x="-2118" y="0"/>
              <a:ext cx="914611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3" cstate="print"/>
            <a:srcRect/>
            <a:stretch>
              <a:fillRect/>
            </a:stretch>
          </p:blipFill>
          <p:spPr bwMode="auto">
            <a:xfrm>
              <a:off x="1714480" y="357166"/>
              <a:ext cx="5643603" cy="1974850"/>
            </a:xfrm>
            <a:prstGeom prst="rect">
              <a:avLst/>
            </a:prstGeom>
            <a:noFill/>
            <a:ln w="9525">
              <a:noFill/>
              <a:miter lim="800000"/>
              <a:headEnd/>
              <a:tailEnd/>
            </a:ln>
            <a:effectLst>
              <a:glow rad="101600">
                <a:schemeClr val="tx1">
                  <a:alpha val="60000"/>
                </a:schemeClr>
              </a:glow>
              <a:outerShdw blurRad="50800" dist="38100" dir="5400000" algn="t" rotWithShape="0">
                <a:prstClr val="black">
                  <a:alpha val="40000"/>
                </a:prstClr>
              </a:outerShdw>
            </a:effec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2357438"/>
              <a:ext cx="6657975"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8116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17898" y="152400"/>
            <a:ext cx="8358246" cy="417806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rtl="1" fontAlgn="base">
              <a:lnSpc>
                <a:spcPct val="150000"/>
              </a:lnSpc>
              <a:spcBef>
                <a:spcPct val="0"/>
              </a:spcBef>
              <a:spcAft>
                <a:spcPct val="0"/>
              </a:spcAft>
            </a:pPr>
            <a:r>
              <a:rPr lang="ar-SA" sz="3600" dirty="0">
                <a:ln w="18415" cmpd="sng">
                  <a:solidFill>
                    <a:srgbClr val="0000FF"/>
                  </a:solidFill>
                  <a:prstDash val="solid"/>
                </a:ln>
                <a:solidFill>
                  <a:srgbClr val="0000FF"/>
                </a:solidFill>
                <a:effectLst>
                  <a:outerShdw blurRad="63500" dir="3600000" algn="tl" rotWithShape="0">
                    <a:srgbClr val="000000">
                      <a:alpha val="70000"/>
                    </a:srgbClr>
                  </a:outerShdw>
                </a:effectLst>
                <a:cs typeface="Traditional Arabic" pitchFamily="2" charset="-78"/>
              </a:rPr>
              <a:t>الْــحَـمْـدُ لِلَّــهِ حَـمْدًا كَثِيرًا كَـمَـا أَمَرَ، أَشْهَدُ أَن </a:t>
            </a:r>
            <a:r>
              <a:rPr lang="ar-SA" sz="3600" dirty="0" smtClean="0">
                <a:ln w="18415" cmpd="sng">
                  <a:solidFill>
                    <a:srgbClr val="0000FF"/>
                  </a:solidFill>
                  <a:prstDash val="solid"/>
                </a:ln>
                <a:solidFill>
                  <a:srgbClr val="0000FF"/>
                </a:solidFill>
                <a:effectLst>
                  <a:outerShdw blurRad="63500" dir="3600000" algn="tl" rotWithShape="0">
                    <a:srgbClr val="000000">
                      <a:alpha val="70000"/>
                    </a:srgbClr>
                  </a:outerShdw>
                </a:effectLst>
                <a:cs typeface="Traditional Arabic" pitchFamily="2" charset="-78"/>
              </a:rPr>
              <a:t>لاَّ </a:t>
            </a:r>
            <a:r>
              <a:rPr lang="ar-SA" sz="3600" dirty="0">
                <a:ln w="18415" cmpd="sng">
                  <a:solidFill>
                    <a:srgbClr val="0000FF"/>
                  </a:solidFill>
                  <a:prstDash val="solid"/>
                </a:ln>
                <a:solidFill>
                  <a:srgbClr val="0000FF"/>
                </a:solidFill>
                <a:effectLst>
                  <a:outerShdw blurRad="63500" dir="3600000" algn="tl" rotWithShape="0">
                    <a:srgbClr val="000000">
                      <a:alpha val="70000"/>
                    </a:srgbClr>
                  </a:outerShdw>
                </a:effectLst>
                <a:cs typeface="Traditional Arabic" pitchFamily="2" charset="-78"/>
              </a:rPr>
              <a:t>إِلَـــــــهَ </a:t>
            </a:r>
            <a:r>
              <a:rPr lang="ar-SA" sz="3600" dirty="0" smtClean="0">
                <a:ln w="18415" cmpd="sng">
                  <a:solidFill>
                    <a:srgbClr val="0000FF"/>
                  </a:solidFill>
                  <a:prstDash val="solid"/>
                </a:ln>
                <a:solidFill>
                  <a:srgbClr val="0000FF"/>
                </a:solidFill>
                <a:effectLst>
                  <a:outerShdw blurRad="63500" dir="3600000" algn="tl" rotWithShape="0">
                    <a:srgbClr val="000000">
                      <a:alpha val="70000"/>
                    </a:srgbClr>
                  </a:outerShdw>
                </a:effectLst>
                <a:cs typeface="Traditional Arabic" pitchFamily="2" charset="-78"/>
              </a:rPr>
              <a:t>إِلاَّ </a:t>
            </a:r>
            <a:r>
              <a:rPr lang="ar-SA" sz="3600" dirty="0">
                <a:ln w="18415" cmpd="sng">
                  <a:solidFill>
                    <a:srgbClr val="0000FF"/>
                  </a:solidFill>
                  <a:prstDash val="solid"/>
                </a:ln>
                <a:solidFill>
                  <a:srgbClr val="0000FF"/>
                </a:solidFill>
                <a:effectLst>
                  <a:outerShdw blurRad="63500" dir="3600000" algn="tl" rotWithShape="0">
                    <a:srgbClr val="000000">
                      <a:alpha val="70000"/>
                    </a:srgbClr>
                  </a:outerShdw>
                </a:effectLst>
                <a:cs typeface="Traditional Arabic" pitchFamily="2" charset="-78"/>
              </a:rPr>
              <a:t>اللَّهُ وَحْدَهُ </a:t>
            </a:r>
            <a:r>
              <a:rPr lang="ar-SA" sz="3600" dirty="0" smtClean="0">
                <a:ln w="18415" cmpd="sng">
                  <a:solidFill>
                    <a:srgbClr val="0000FF"/>
                  </a:solidFill>
                  <a:prstDash val="solid"/>
                </a:ln>
                <a:solidFill>
                  <a:srgbClr val="0000FF"/>
                </a:solidFill>
                <a:effectLst>
                  <a:outerShdw blurRad="63500" dir="3600000" algn="tl" rotWithShape="0">
                    <a:srgbClr val="000000">
                      <a:alpha val="70000"/>
                    </a:srgbClr>
                  </a:outerShdw>
                </a:effectLst>
                <a:cs typeface="Traditional Arabic" pitchFamily="2" charset="-78"/>
              </a:rPr>
              <a:t>لاَ </a:t>
            </a:r>
            <a:r>
              <a:rPr lang="ar-SA" sz="3600" dirty="0">
                <a:ln w="18415" cmpd="sng">
                  <a:solidFill>
                    <a:srgbClr val="0000FF"/>
                  </a:solidFill>
                  <a:prstDash val="solid"/>
                </a:ln>
                <a:solidFill>
                  <a:srgbClr val="0000FF"/>
                </a:solidFill>
                <a:effectLst>
                  <a:outerShdw blurRad="63500" dir="3600000" algn="tl" rotWithShape="0">
                    <a:srgbClr val="000000">
                      <a:alpha val="70000"/>
                    </a:srgbClr>
                  </a:outerShdw>
                </a:effectLst>
                <a:cs typeface="Traditional Arabic" pitchFamily="2" charset="-78"/>
              </a:rPr>
              <a:t>شَرِيــــكَ لَــــهُ، إِقْرَارًا بِرُبُوبِــيَّـــتِــهِ وَإِرْغَـــامًــا ل</a:t>
            </a:r>
            <a:r>
              <a:rPr lang="ar-EG" sz="3600" dirty="0">
                <a:ln w="18415" cmpd="sng">
                  <a:solidFill>
                    <a:srgbClr val="0000FF"/>
                  </a:solidFill>
                  <a:prstDash val="solid"/>
                </a:ln>
                <a:solidFill>
                  <a:srgbClr val="0000FF"/>
                </a:solidFill>
                <a:effectLst>
                  <a:outerShdw blurRad="63500" dir="3600000" algn="tl" rotWithShape="0">
                    <a:srgbClr val="000000">
                      <a:alpha val="70000"/>
                    </a:srgbClr>
                  </a:outerShdw>
                </a:effectLst>
                <a:cs typeface="Traditional Arabic" pitchFamily="2" charset="-78"/>
              </a:rPr>
              <a:t>ّ</a:t>
            </a:r>
            <a:r>
              <a:rPr lang="ar-SA" sz="3600" dirty="0">
                <a:ln w="18415" cmpd="sng">
                  <a:solidFill>
                    <a:srgbClr val="0000FF"/>
                  </a:solidFill>
                  <a:prstDash val="solid"/>
                </a:ln>
                <a:solidFill>
                  <a:srgbClr val="0000FF"/>
                </a:solidFill>
                <a:effectLst>
                  <a:outerShdw blurRad="63500" dir="3600000" algn="tl" rotWithShape="0">
                    <a:srgbClr val="000000">
                      <a:alpha val="70000"/>
                    </a:srgbClr>
                  </a:outerShdw>
                </a:effectLst>
                <a:cs typeface="Traditional Arabic" pitchFamily="2" charset="-78"/>
              </a:rPr>
              <a:t>ِـمَـنْ جـَحـَدَ بِــهِ وَكَـفَـرَ، وَأَشْهَدُ أَنَّ سَيِّدَنَــا مُـحَـمَّـدًا عَبْدُهُ وَرَسُـــولُـهُ سَيِّدُ الْجِـنِّ وَالْبَشَرِ.</a:t>
            </a:r>
            <a:endParaRPr lang="ar-SA" sz="3600" dirty="0" smtClean="0">
              <a:ln w="18415" cmpd="sng">
                <a:solidFill>
                  <a:srgbClr val="0000FF"/>
                </a:solidFill>
                <a:prstDash val="solid"/>
              </a:ln>
              <a:solidFill>
                <a:srgbClr val="0000FF"/>
              </a:solidFill>
              <a:effectLst>
                <a:outerShdw blurRad="63500" dir="3600000" algn="tl" rotWithShape="0">
                  <a:srgbClr val="000000">
                    <a:alpha val="70000"/>
                  </a:srgbClr>
                </a:outerShdw>
              </a:effectLst>
              <a:cs typeface="Traditional Arabic" pitchFamily="2" charset="-78"/>
            </a:endParaRPr>
          </a:p>
        </p:txBody>
      </p:sp>
      <p:sp>
        <p:nvSpPr>
          <p:cNvPr id="2" name="Rectangle 1"/>
          <p:cNvSpPr/>
          <p:nvPr/>
        </p:nvSpPr>
        <p:spPr>
          <a:xfrm>
            <a:off x="381504" y="4330467"/>
            <a:ext cx="8533896" cy="2246769"/>
          </a:xfrm>
          <a:prstGeom prst="rect">
            <a:avLst/>
          </a:prstGeom>
        </p:spPr>
        <p:txBody>
          <a:bodyPr wrap="square">
            <a:spAutoFit/>
          </a:bodyPr>
          <a:lstStyle/>
          <a:p>
            <a:pPr algn="just">
              <a:defRPr/>
            </a:pP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Aku</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bersaksi</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bahawa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tiada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tuhan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yang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disembah</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melainkan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Allah yang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Maha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Esa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tiada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sekutu</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bagi-Nya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Aku</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juga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bersaksi</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bahawa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penghulu</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Nabi</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kami Muhammad SAW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adalah</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hamba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rasul-Nya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penghulu</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segala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jin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manusia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a:t>
            </a:r>
          </a:p>
        </p:txBody>
      </p:sp>
    </p:spTree>
    <p:extLst>
      <p:ext uri="{BB962C8B-B14F-4D97-AF65-F5344CB8AC3E}">
        <p14:creationId xmlns:p14="http://schemas.microsoft.com/office/powerpoint/2010/main" val="28942012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7200" y="533400"/>
            <a:ext cx="8229600" cy="2308324"/>
          </a:xfrm>
          <a:prstGeom prst="rect">
            <a:avLst/>
          </a:prstGeom>
        </p:spPr>
        <p:txBody>
          <a:bodyPr wrap="square">
            <a:spAutoFit/>
          </a:bodyPr>
          <a:lstStyle/>
          <a:p>
            <a:pPr algn="ctr" rtl="1"/>
            <a:r>
              <a:rPr lang="ar-SA" sz="4800" b="1" dirty="0">
                <a:ln w="1905"/>
                <a:solidFill>
                  <a:srgbClr val="660066"/>
                </a:solidFill>
                <a:effectLst>
                  <a:innerShdw blurRad="69850" dist="43180" dir="5400000">
                    <a:srgbClr val="000000">
                      <a:alpha val="65000"/>
                    </a:srgbClr>
                  </a:innerShdw>
                </a:effectLst>
                <a:cs typeface="Traditional Arabic" pitchFamily="2" charset="-78"/>
              </a:rPr>
              <a:t>اللَّـهُمَّ فَـصَــلِّ وَسَــلِّمْ عَلَى سَيِّدِنَــا مُـحَـمَّـدٍ وَعَلَى آلِــــــهِ الْــمُـصـَابِيحِ الْغُرَرِ.</a:t>
            </a:r>
            <a:endParaRPr lang="en-MY" sz="4800" b="1" dirty="0">
              <a:ln w="1905"/>
              <a:solidFill>
                <a:srgbClr val="660066"/>
              </a:solidFill>
              <a:effectLst>
                <a:innerShdw blurRad="69850" dist="43180" dir="5400000">
                  <a:srgbClr val="000000">
                    <a:alpha val="65000"/>
                  </a:srgbClr>
                </a:innerShdw>
              </a:effectLst>
              <a:cs typeface="Traditional Arabic" pitchFamily="2" charset="-78"/>
            </a:endParaRPr>
          </a:p>
        </p:txBody>
      </p:sp>
      <p:sp>
        <p:nvSpPr>
          <p:cNvPr id="5" name="Rectangle 4"/>
          <p:cNvSpPr/>
          <p:nvPr/>
        </p:nvSpPr>
        <p:spPr>
          <a:xfrm>
            <a:off x="361208" y="3429000"/>
            <a:ext cx="8229600" cy="2554545"/>
          </a:xfrm>
          <a:prstGeom prst="rect">
            <a:avLst/>
          </a:prstGeom>
        </p:spPr>
        <p:txBody>
          <a:bodyPr wrap="square">
            <a:spAutoFit/>
          </a:bodyPr>
          <a:lstStyle/>
          <a:p>
            <a:pPr algn="just">
              <a:defRPr/>
            </a:pPr>
            <a:r>
              <a:rPr lang="en-US" sz="4000" b="1" dirty="0" err="1">
                <a:ln w="1905">
                  <a:solidFill>
                    <a:srgbClr val="FF00FF"/>
                  </a:solidFill>
                </a:ln>
                <a:solidFill>
                  <a:srgbClr val="FF0000"/>
                </a:solidFill>
                <a:effectLst>
                  <a:innerShdw blurRad="69850" dist="43180" dir="5400000">
                    <a:srgbClr val="000000">
                      <a:alpha val="65000"/>
                    </a:srgbClr>
                  </a:innerShdw>
                </a:effectLst>
                <a:latin typeface="Bernard MT Condensed" pitchFamily="18" charset="0"/>
              </a:rPr>
              <a:t>Ya</a:t>
            </a:r>
            <a:r>
              <a:rPr lang="en-US" sz="4000" b="1" dirty="0">
                <a:ln w="1905">
                  <a:solidFill>
                    <a:srgbClr val="FF00FF"/>
                  </a:solidFill>
                </a:ln>
                <a:solidFill>
                  <a:srgbClr val="FF0000"/>
                </a:solidFill>
                <a:effectLst>
                  <a:innerShdw blurRad="69850" dist="43180" dir="5400000">
                    <a:srgbClr val="000000">
                      <a:alpha val="65000"/>
                    </a:srgbClr>
                  </a:innerShdw>
                </a:effectLst>
                <a:latin typeface="Bernard MT Condensed" pitchFamily="18" charset="0"/>
              </a:rPr>
              <a:t> Allah, </a:t>
            </a:r>
            <a:r>
              <a:rPr lang="en-US" sz="4000" b="1" dirty="0" err="1">
                <a:ln w="1905">
                  <a:solidFill>
                    <a:srgbClr val="FF00FF"/>
                  </a:solidFill>
                </a:ln>
                <a:solidFill>
                  <a:srgbClr val="FF0000"/>
                </a:solidFill>
                <a:effectLst>
                  <a:innerShdw blurRad="69850" dist="43180" dir="5400000">
                    <a:srgbClr val="000000">
                      <a:alpha val="65000"/>
                    </a:srgbClr>
                  </a:innerShdw>
                </a:effectLst>
                <a:latin typeface="Bernard MT Condensed" pitchFamily="18" charset="0"/>
              </a:rPr>
              <a:t>berilah</a:t>
            </a:r>
            <a:r>
              <a:rPr lang="en-US" sz="4000" b="1" dirty="0">
                <a:ln w="1905">
                  <a:solidFill>
                    <a:srgbClr val="FF00FF"/>
                  </a:solidFill>
                </a:ln>
                <a:solidFill>
                  <a:srgbClr val="FF0000"/>
                </a:solidFill>
                <a:effectLst>
                  <a:innerShdw blurRad="69850" dist="43180" dir="5400000">
                    <a:srgbClr val="000000">
                      <a:alpha val="65000"/>
                    </a:srgbClr>
                  </a:innerShdw>
                </a:effectLst>
                <a:latin typeface="Bernard MT Condensed" pitchFamily="18" charset="0"/>
              </a:rPr>
              <a:t> </a:t>
            </a:r>
            <a:r>
              <a:rPr lang="en-US" sz="4000" b="1" dirty="0" err="1">
                <a:ln w="1905">
                  <a:solidFill>
                    <a:srgbClr val="FF00FF"/>
                  </a:solidFill>
                </a:ln>
                <a:solidFill>
                  <a:srgbClr val="FF0000"/>
                </a:solidFill>
                <a:effectLst>
                  <a:innerShdw blurRad="69850" dist="43180" dir="5400000">
                    <a:srgbClr val="000000">
                      <a:alpha val="65000"/>
                    </a:srgbClr>
                  </a:innerShdw>
                </a:effectLst>
                <a:latin typeface="Bernard MT Condensed" pitchFamily="18" charset="0"/>
              </a:rPr>
              <a:t>selawat</a:t>
            </a:r>
            <a:r>
              <a:rPr lang="en-US" sz="4000" b="1" dirty="0">
                <a:ln w="1905">
                  <a:solidFill>
                    <a:srgbClr val="FF00FF"/>
                  </a:solidFill>
                </a:ln>
                <a:solidFill>
                  <a:srgbClr val="FF0000"/>
                </a:solidFill>
                <a:effectLst>
                  <a:innerShdw blurRad="69850" dist="43180" dir="5400000">
                    <a:srgbClr val="000000">
                      <a:alpha val="65000"/>
                    </a:srgbClr>
                  </a:innerShdw>
                </a:effectLst>
                <a:latin typeface="Bernard MT Condensed" pitchFamily="18" charset="0"/>
              </a:rPr>
              <a:t>, </a:t>
            </a:r>
            <a:r>
              <a:rPr lang="en-US" sz="4000" b="1" dirty="0" err="1">
                <a:ln w="1905">
                  <a:solidFill>
                    <a:srgbClr val="FF00FF"/>
                  </a:solidFill>
                </a:ln>
                <a:solidFill>
                  <a:srgbClr val="FF0000"/>
                </a:solidFill>
                <a:effectLst>
                  <a:innerShdw blurRad="69850" dist="43180" dir="5400000">
                    <a:srgbClr val="000000">
                      <a:alpha val="65000"/>
                    </a:srgbClr>
                  </a:innerShdw>
                </a:effectLst>
                <a:latin typeface="Bernard MT Condensed" pitchFamily="18" charset="0"/>
              </a:rPr>
              <a:t>sejahtera</a:t>
            </a:r>
            <a:r>
              <a:rPr lang="en-US" sz="4000" b="1" dirty="0">
                <a:ln w="1905">
                  <a:solidFill>
                    <a:srgbClr val="FF00FF"/>
                  </a:solidFill>
                </a:ln>
                <a:solidFill>
                  <a:srgbClr val="FF0000"/>
                </a:solidFill>
                <a:effectLst>
                  <a:innerShdw blurRad="69850" dist="43180" dir="5400000">
                    <a:srgbClr val="000000">
                      <a:alpha val="65000"/>
                    </a:srgbClr>
                  </a:innerShdw>
                </a:effectLst>
                <a:latin typeface="Bernard MT Condensed" pitchFamily="18" charset="0"/>
              </a:rPr>
              <a:t> </a:t>
            </a:r>
            <a:r>
              <a:rPr lang="en-US" sz="4000" b="1" dirty="0" err="1">
                <a:ln w="1905">
                  <a:solidFill>
                    <a:srgbClr val="FF00FF"/>
                  </a:solidFill>
                </a:ln>
                <a:solidFill>
                  <a:srgbClr val="FF0000"/>
                </a:solidFill>
                <a:effectLst>
                  <a:innerShdw blurRad="69850" dist="43180" dir="5400000">
                    <a:srgbClr val="000000">
                      <a:alpha val="65000"/>
                    </a:srgbClr>
                  </a:innerShdw>
                </a:effectLst>
                <a:latin typeface="Bernard MT Condensed" pitchFamily="18" charset="0"/>
              </a:rPr>
              <a:t>dan</a:t>
            </a:r>
            <a:r>
              <a:rPr lang="en-US" sz="4000" b="1" dirty="0">
                <a:ln w="1905">
                  <a:solidFill>
                    <a:srgbClr val="FF00FF"/>
                  </a:solidFill>
                </a:ln>
                <a:solidFill>
                  <a:srgbClr val="FF0000"/>
                </a:solidFill>
                <a:effectLst>
                  <a:innerShdw blurRad="69850" dist="43180" dir="5400000">
                    <a:srgbClr val="000000">
                      <a:alpha val="65000"/>
                    </a:srgbClr>
                  </a:innerShdw>
                </a:effectLst>
                <a:latin typeface="Bernard MT Condensed" pitchFamily="18" charset="0"/>
              </a:rPr>
              <a:t> </a:t>
            </a:r>
            <a:r>
              <a:rPr lang="en-US" sz="4000" b="1" dirty="0" err="1">
                <a:ln w="1905">
                  <a:solidFill>
                    <a:srgbClr val="FF00FF"/>
                  </a:solidFill>
                </a:ln>
                <a:solidFill>
                  <a:srgbClr val="FF0000"/>
                </a:solidFill>
                <a:effectLst>
                  <a:innerShdw blurRad="69850" dist="43180" dir="5400000">
                    <a:srgbClr val="000000">
                      <a:alpha val="65000"/>
                    </a:srgbClr>
                  </a:innerShdw>
                </a:effectLst>
                <a:latin typeface="Bernard MT Condensed" pitchFamily="18" charset="0"/>
              </a:rPr>
              <a:t>berkat</a:t>
            </a:r>
            <a:r>
              <a:rPr lang="en-US" sz="4000" b="1" dirty="0">
                <a:ln w="1905">
                  <a:solidFill>
                    <a:srgbClr val="FF00FF"/>
                  </a:solidFill>
                </a:ln>
                <a:solidFill>
                  <a:srgbClr val="FF0000"/>
                </a:solidFill>
                <a:effectLst>
                  <a:innerShdw blurRad="69850" dist="43180" dir="5400000">
                    <a:srgbClr val="000000">
                      <a:alpha val="65000"/>
                    </a:srgbClr>
                  </a:innerShdw>
                </a:effectLst>
                <a:latin typeface="Bernard MT Condensed" pitchFamily="18" charset="0"/>
              </a:rPr>
              <a:t> </a:t>
            </a:r>
            <a:r>
              <a:rPr lang="en-US" sz="4000" b="1" dirty="0" err="1">
                <a:ln w="1905">
                  <a:solidFill>
                    <a:srgbClr val="FF00FF"/>
                  </a:solidFill>
                </a:ln>
                <a:solidFill>
                  <a:srgbClr val="FF0000"/>
                </a:solidFill>
                <a:effectLst>
                  <a:innerShdw blurRad="69850" dist="43180" dir="5400000">
                    <a:srgbClr val="000000">
                      <a:alpha val="65000"/>
                    </a:srgbClr>
                  </a:innerShdw>
                </a:effectLst>
                <a:latin typeface="Bernard MT Condensed" pitchFamily="18" charset="0"/>
              </a:rPr>
              <a:t>ke</a:t>
            </a:r>
            <a:r>
              <a:rPr lang="en-US" sz="4000" b="1" dirty="0">
                <a:ln w="1905">
                  <a:solidFill>
                    <a:srgbClr val="FF00FF"/>
                  </a:solidFill>
                </a:ln>
                <a:solidFill>
                  <a:srgbClr val="FF0000"/>
                </a:solidFill>
                <a:effectLst>
                  <a:innerShdw blurRad="69850" dist="43180" dir="5400000">
                    <a:srgbClr val="000000">
                      <a:alpha val="65000"/>
                    </a:srgbClr>
                  </a:innerShdw>
                </a:effectLst>
                <a:latin typeface="Bernard MT Condensed" pitchFamily="18" charset="0"/>
              </a:rPr>
              <a:t> </a:t>
            </a:r>
            <a:r>
              <a:rPr lang="en-US" sz="4000" b="1" dirty="0" err="1">
                <a:ln w="1905">
                  <a:solidFill>
                    <a:srgbClr val="FF00FF"/>
                  </a:solidFill>
                </a:ln>
                <a:solidFill>
                  <a:srgbClr val="FF0000"/>
                </a:solidFill>
                <a:effectLst>
                  <a:innerShdw blurRad="69850" dist="43180" dir="5400000">
                    <a:srgbClr val="000000">
                      <a:alpha val="65000"/>
                    </a:srgbClr>
                  </a:innerShdw>
                </a:effectLst>
                <a:latin typeface="Bernard MT Condensed" pitchFamily="18" charset="0"/>
              </a:rPr>
              <a:t>atas</a:t>
            </a:r>
            <a:r>
              <a:rPr lang="en-US" sz="4000" b="1" dirty="0">
                <a:ln w="1905">
                  <a:solidFill>
                    <a:srgbClr val="FF00FF"/>
                  </a:solidFill>
                </a:ln>
                <a:solidFill>
                  <a:srgbClr val="FF0000"/>
                </a:solidFill>
                <a:effectLst>
                  <a:innerShdw blurRad="69850" dist="43180" dir="5400000">
                    <a:srgbClr val="000000">
                      <a:alpha val="65000"/>
                    </a:srgbClr>
                  </a:innerShdw>
                </a:effectLst>
                <a:latin typeface="Bernard MT Condensed" pitchFamily="18" charset="0"/>
              </a:rPr>
              <a:t> </a:t>
            </a:r>
            <a:r>
              <a:rPr lang="en-US" sz="4000" b="1" dirty="0" err="1">
                <a:ln w="1905">
                  <a:solidFill>
                    <a:srgbClr val="FF00FF"/>
                  </a:solidFill>
                </a:ln>
                <a:solidFill>
                  <a:srgbClr val="FF0000"/>
                </a:solidFill>
                <a:effectLst>
                  <a:innerShdw blurRad="69850" dist="43180" dir="5400000">
                    <a:srgbClr val="000000">
                      <a:alpha val="65000"/>
                    </a:srgbClr>
                  </a:innerShdw>
                </a:effectLst>
                <a:latin typeface="Bernard MT Condensed" pitchFamily="18" charset="0"/>
              </a:rPr>
              <a:t>penghulu</a:t>
            </a:r>
            <a:r>
              <a:rPr lang="en-US" sz="4000" b="1" dirty="0">
                <a:ln w="1905">
                  <a:solidFill>
                    <a:srgbClr val="FF00FF"/>
                  </a:solidFill>
                </a:ln>
                <a:solidFill>
                  <a:srgbClr val="FF0000"/>
                </a:solidFill>
                <a:effectLst>
                  <a:innerShdw blurRad="69850" dist="43180" dir="5400000">
                    <a:srgbClr val="000000">
                      <a:alpha val="65000"/>
                    </a:srgbClr>
                  </a:innerShdw>
                </a:effectLst>
                <a:latin typeface="Bernard MT Condensed" pitchFamily="18" charset="0"/>
              </a:rPr>
              <a:t> </a:t>
            </a:r>
            <a:r>
              <a:rPr lang="en-US" sz="4000" b="1" dirty="0" err="1">
                <a:ln w="1905">
                  <a:solidFill>
                    <a:srgbClr val="FF00FF"/>
                  </a:solidFill>
                </a:ln>
                <a:solidFill>
                  <a:srgbClr val="FF0000"/>
                </a:solidFill>
                <a:effectLst>
                  <a:innerShdw blurRad="69850" dist="43180" dir="5400000">
                    <a:srgbClr val="000000">
                      <a:alpha val="65000"/>
                    </a:srgbClr>
                  </a:innerShdw>
                </a:effectLst>
                <a:latin typeface="Bernard MT Condensed" pitchFamily="18" charset="0"/>
              </a:rPr>
              <a:t>dan</a:t>
            </a:r>
            <a:r>
              <a:rPr lang="en-US" sz="4000" b="1" dirty="0">
                <a:ln w="1905">
                  <a:solidFill>
                    <a:srgbClr val="FF00FF"/>
                  </a:solidFill>
                </a:ln>
                <a:solidFill>
                  <a:srgbClr val="FF0000"/>
                </a:solidFill>
                <a:effectLst>
                  <a:innerShdw blurRad="69850" dist="43180" dir="5400000">
                    <a:srgbClr val="000000">
                      <a:alpha val="65000"/>
                    </a:srgbClr>
                  </a:innerShdw>
                </a:effectLst>
                <a:latin typeface="Bernard MT Condensed" pitchFamily="18" charset="0"/>
              </a:rPr>
              <a:t> </a:t>
            </a:r>
            <a:r>
              <a:rPr lang="en-US" sz="4000" b="1" dirty="0" err="1">
                <a:ln w="1905">
                  <a:solidFill>
                    <a:srgbClr val="FF00FF"/>
                  </a:solidFill>
                </a:ln>
                <a:solidFill>
                  <a:srgbClr val="FF0000"/>
                </a:solidFill>
                <a:effectLst>
                  <a:innerShdw blurRad="69850" dist="43180" dir="5400000">
                    <a:srgbClr val="000000">
                      <a:alpha val="65000"/>
                    </a:srgbClr>
                  </a:innerShdw>
                </a:effectLst>
                <a:latin typeface="Bernard MT Condensed" pitchFamily="18" charset="0"/>
              </a:rPr>
              <a:t>Nabi</a:t>
            </a:r>
            <a:r>
              <a:rPr lang="en-US" sz="4000" b="1" dirty="0">
                <a:ln w="1905">
                  <a:solidFill>
                    <a:srgbClr val="FF00FF"/>
                  </a:solidFill>
                </a:ln>
                <a:solidFill>
                  <a:srgbClr val="FF0000"/>
                </a:solidFill>
                <a:effectLst>
                  <a:innerShdw blurRad="69850" dist="43180" dir="5400000">
                    <a:srgbClr val="000000">
                      <a:alpha val="65000"/>
                    </a:srgbClr>
                  </a:innerShdw>
                </a:effectLst>
                <a:latin typeface="Bernard MT Condensed" pitchFamily="18" charset="0"/>
              </a:rPr>
              <a:t> kami Muhammad SAW,  </a:t>
            </a:r>
            <a:r>
              <a:rPr lang="en-US" sz="4000" b="1" dirty="0" err="1">
                <a:ln w="1905">
                  <a:solidFill>
                    <a:srgbClr val="FF00FF"/>
                  </a:solidFill>
                </a:ln>
                <a:solidFill>
                  <a:srgbClr val="FF0000"/>
                </a:solidFill>
                <a:effectLst>
                  <a:innerShdw blurRad="69850" dist="43180" dir="5400000">
                    <a:srgbClr val="000000">
                      <a:alpha val="65000"/>
                    </a:srgbClr>
                  </a:innerShdw>
                </a:effectLst>
                <a:latin typeface="Bernard MT Condensed" pitchFamily="18" charset="0"/>
              </a:rPr>
              <a:t>kaum</a:t>
            </a:r>
            <a:r>
              <a:rPr lang="en-US" sz="4000" b="1" dirty="0">
                <a:ln w="1905">
                  <a:solidFill>
                    <a:srgbClr val="FF00FF"/>
                  </a:solidFill>
                </a:ln>
                <a:solidFill>
                  <a:srgbClr val="FF0000"/>
                </a:solidFill>
                <a:effectLst>
                  <a:innerShdw blurRad="69850" dist="43180" dir="5400000">
                    <a:srgbClr val="000000">
                      <a:alpha val="65000"/>
                    </a:srgbClr>
                  </a:innerShdw>
                </a:effectLst>
                <a:latin typeface="Bernard MT Condensed" pitchFamily="18" charset="0"/>
              </a:rPr>
              <a:t> </a:t>
            </a:r>
            <a:r>
              <a:rPr lang="en-US" sz="4000" b="1" dirty="0" err="1">
                <a:ln w="1905">
                  <a:solidFill>
                    <a:srgbClr val="FF00FF"/>
                  </a:solidFill>
                </a:ln>
                <a:solidFill>
                  <a:srgbClr val="FF0000"/>
                </a:solidFill>
                <a:effectLst>
                  <a:innerShdw blurRad="69850" dist="43180" dir="5400000">
                    <a:srgbClr val="000000">
                      <a:alpha val="65000"/>
                    </a:srgbClr>
                  </a:innerShdw>
                </a:effectLst>
                <a:latin typeface="Bernard MT Condensed" pitchFamily="18" charset="0"/>
              </a:rPr>
              <a:t>keluarga</a:t>
            </a:r>
            <a:r>
              <a:rPr lang="en-US" sz="4000" b="1" dirty="0">
                <a:ln w="1905">
                  <a:solidFill>
                    <a:srgbClr val="FF00FF"/>
                  </a:solidFill>
                </a:ln>
                <a:solidFill>
                  <a:srgbClr val="FF0000"/>
                </a:solidFill>
                <a:effectLst>
                  <a:innerShdw blurRad="69850" dist="43180" dir="5400000">
                    <a:srgbClr val="000000">
                      <a:alpha val="65000"/>
                    </a:srgbClr>
                  </a:innerShdw>
                </a:effectLst>
                <a:latin typeface="Bernard MT Condensed" pitchFamily="18" charset="0"/>
              </a:rPr>
              <a:t> </a:t>
            </a:r>
            <a:r>
              <a:rPr lang="en-US" sz="4000" b="1" dirty="0" err="1">
                <a:ln w="1905">
                  <a:solidFill>
                    <a:srgbClr val="FF00FF"/>
                  </a:solidFill>
                </a:ln>
                <a:solidFill>
                  <a:srgbClr val="FF0000"/>
                </a:solidFill>
                <a:effectLst>
                  <a:innerShdw blurRad="69850" dist="43180" dir="5400000">
                    <a:srgbClr val="000000">
                      <a:alpha val="65000"/>
                    </a:srgbClr>
                  </a:innerShdw>
                </a:effectLst>
                <a:latin typeface="Bernard MT Condensed" pitchFamily="18" charset="0"/>
              </a:rPr>
              <a:t>serta</a:t>
            </a:r>
            <a:r>
              <a:rPr lang="en-US" sz="4000" b="1" dirty="0">
                <a:ln w="1905">
                  <a:solidFill>
                    <a:srgbClr val="FF00FF"/>
                  </a:solidFill>
                </a:ln>
                <a:solidFill>
                  <a:srgbClr val="FF0000"/>
                </a:solidFill>
                <a:effectLst>
                  <a:innerShdw blurRad="69850" dist="43180" dir="5400000">
                    <a:srgbClr val="000000">
                      <a:alpha val="65000"/>
                    </a:srgbClr>
                  </a:innerShdw>
                </a:effectLst>
                <a:latin typeface="Bernard MT Condensed" pitchFamily="18" charset="0"/>
              </a:rPr>
              <a:t> </a:t>
            </a:r>
            <a:r>
              <a:rPr lang="en-US" sz="4000" b="1" dirty="0" err="1">
                <a:ln w="1905">
                  <a:solidFill>
                    <a:srgbClr val="FF00FF"/>
                  </a:solidFill>
                </a:ln>
                <a:solidFill>
                  <a:srgbClr val="FF0000"/>
                </a:solidFill>
                <a:effectLst>
                  <a:innerShdw blurRad="69850" dist="43180" dir="5400000">
                    <a:srgbClr val="000000">
                      <a:alpha val="65000"/>
                    </a:srgbClr>
                  </a:innerShdw>
                </a:effectLst>
                <a:latin typeface="Bernard MT Condensed" pitchFamily="18" charset="0"/>
              </a:rPr>
              <a:t>para</a:t>
            </a:r>
            <a:r>
              <a:rPr lang="en-US" sz="4000" b="1" dirty="0">
                <a:ln w="1905">
                  <a:solidFill>
                    <a:srgbClr val="FF00FF"/>
                  </a:solidFill>
                </a:ln>
                <a:solidFill>
                  <a:srgbClr val="FF0000"/>
                </a:solidFill>
                <a:effectLst>
                  <a:innerShdw blurRad="69850" dist="43180" dir="5400000">
                    <a:srgbClr val="000000">
                      <a:alpha val="65000"/>
                    </a:srgbClr>
                  </a:innerShdw>
                </a:effectLst>
                <a:latin typeface="Bernard MT Condensed" pitchFamily="18" charset="0"/>
              </a:rPr>
              <a:t> </a:t>
            </a:r>
            <a:r>
              <a:rPr lang="en-US" sz="4000" b="1" dirty="0" err="1">
                <a:ln w="1905">
                  <a:solidFill>
                    <a:srgbClr val="FF00FF"/>
                  </a:solidFill>
                </a:ln>
                <a:solidFill>
                  <a:srgbClr val="FF0000"/>
                </a:solidFill>
                <a:effectLst>
                  <a:innerShdw blurRad="69850" dist="43180" dir="5400000">
                    <a:srgbClr val="000000">
                      <a:alpha val="65000"/>
                    </a:srgbClr>
                  </a:innerShdw>
                </a:effectLst>
                <a:latin typeface="Bernard MT Condensed" pitchFamily="18" charset="0"/>
              </a:rPr>
              <a:t>sahabat</a:t>
            </a:r>
            <a:r>
              <a:rPr lang="en-US" sz="4000" b="1" dirty="0">
                <a:ln w="1905">
                  <a:solidFill>
                    <a:srgbClr val="FF00FF"/>
                  </a:solidFill>
                </a:ln>
                <a:solidFill>
                  <a:srgbClr val="FF0000"/>
                </a:solidFill>
                <a:effectLst>
                  <a:innerShdw blurRad="69850" dist="43180" dir="5400000">
                    <a:srgbClr val="000000">
                      <a:alpha val="65000"/>
                    </a:srgbClr>
                  </a:innerShdw>
                </a:effectLst>
                <a:latin typeface="Bernard MT Condensed" pitchFamily="18" charset="0"/>
              </a:rPr>
              <a:t> </a:t>
            </a:r>
            <a:r>
              <a:rPr lang="en-US" sz="4000" b="1" dirty="0" err="1">
                <a:ln w="1905">
                  <a:solidFill>
                    <a:srgbClr val="FF00FF"/>
                  </a:solidFill>
                </a:ln>
                <a:solidFill>
                  <a:srgbClr val="FF0000"/>
                </a:solidFill>
                <a:effectLst>
                  <a:innerShdw blurRad="69850" dist="43180" dir="5400000">
                    <a:srgbClr val="000000">
                      <a:alpha val="65000"/>
                    </a:srgbClr>
                  </a:innerShdw>
                </a:effectLst>
                <a:latin typeface="Bernard MT Condensed" pitchFamily="18" charset="0"/>
              </a:rPr>
              <a:t>baginda</a:t>
            </a:r>
            <a:r>
              <a:rPr lang="en-US" sz="4000" b="1" dirty="0">
                <a:ln w="1905">
                  <a:solidFill>
                    <a:srgbClr val="FF00FF"/>
                  </a:solidFill>
                </a:ln>
                <a:solidFill>
                  <a:srgbClr val="FF0000"/>
                </a:solidFill>
                <a:effectLst>
                  <a:innerShdw blurRad="69850" dist="43180" dir="5400000">
                    <a:srgbClr val="000000">
                      <a:alpha val="65000"/>
                    </a:srgbClr>
                  </a:innerShdw>
                </a:effectLst>
                <a:latin typeface="Bernard MT Condensed" pitchFamily="18" charset="0"/>
              </a:rPr>
              <a:t>.</a:t>
            </a:r>
            <a:endParaRPr lang="en-US" sz="4000" b="1" dirty="0">
              <a:ln w="1905">
                <a:solidFill>
                  <a:srgbClr val="FF00FF"/>
                </a:solidFill>
              </a:ln>
              <a:solidFill>
                <a:srgbClr val="FF0000"/>
              </a:solidFill>
              <a:effectLst>
                <a:innerShdw blurRad="69850" dist="43180" dir="5400000">
                  <a:srgbClr val="000000">
                    <a:alpha val="65000"/>
                  </a:srgbClr>
                </a:innerShdw>
              </a:effectLst>
              <a:latin typeface="Bernard MT Condensed" pitchFamily="18" charset="0"/>
              <a:ea typeface="Arial Unicode MS" pitchFamily="34" charset="-128"/>
              <a:cs typeface="Arial" pitchFamily="34" charset="0"/>
            </a:endParaRPr>
          </a:p>
        </p:txBody>
      </p:sp>
    </p:spTree>
    <p:extLst>
      <p:ext uri="{BB962C8B-B14F-4D97-AF65-F5344CB8AC3E}">
        <p14:creationId xmlns:p14="http://schemas.microsoft.com/office/powerpoint/2010/main" val="5939479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04800" y="1524000"/>
            <a:ext cx="8534400" cy="3785652"/>
          </a:xfrm>
          <a:prstGeom prst="rect">
            <a:avLst/>
          </a:prstGeom>
        </p:spPr>
        <p:txBody>
          <a:bodyPr wrap="square">
            <a:spAutoFit/>
          </a:bodyPr>
          <a:lstStyle/>
          <a:p>
            <a:pPr algn="just" rtl="1"/>
            <a:r>
              <a:rPr lang="ar-SA" sz="4000" dirty="0">
                <a:ln w="18415" cmpd="sng">
                  <a:solidFill>
                    <a:srgbClr val="003300"/>
                  </a:solidFill>
                  <a:prstDash val="solid"/>
                </a:ln>
                <a:solidFill>
                  <a:srgbClr val="003300"/>
                </a:solidFill>
                <a:effectLst>
                  <a:outerShdw blurRad="63500" dir="3600000" algn="tl" rotWithShape="0">
                    <a:srgbClr val="000000">
                      <a:alpha val="70000"/>
                    </a:srgbClr>
                  </a:outerShdw>
                </a:effectLst>
                <a:cs typeface="Traditional Arabic" pitchFamily="2" charset="-78"/>
              </a:rPr>
              <a:t>أَمَّـــا بَعْدُ، فَيَا أَيُّــهـَــا الـنَّــاسُ، اتَّـقُـوا اللَّـهَ فِيمَـا أَمَـرَ، وانْـتَــهُــوا عَـمَّـا نَـهَـاكُمْ عَـنْـهُ وَحَــذَّرَ. وَاعْلَمُـوا أَنَّ اللَّهَ أَمَـرَكُمْ بِــأَمْــرٍ بَـدَأَ فِــيــهِ بِنَفْسِـهِ وَثَــنَّـى بِــمَـلَائِــــكَتِهِ الْمُسَـبِّـحَـةِ بِقُدْسِهِ. فَـقَـالَ اللَّـهُ تَعَالَى وَلَمْ يَزَلْ قَـــــائِــلًا عَـلِــيـمًـا: </a:t>
            </a:r>
            <a:endParaRPr lang="en-US" sz="4000" dirty="0">
              <a:ln w="18415" cmpd="sng">
                <a:solidFill>
                  <a:srgbClr val="003300"/>
                </a:solidFill>
                <a:prstDash val="solid"/>
              </a:ln>
              <a:solidFill>
                <a:srgbClr val="003300"/>
              </a:solidFill>
              <a:effectLst>
                <a:outerShdw blurRad="63500" dir="3600000" algn="tl" rotWithShape="0">
                  <a:srgbClr val="000000">
                    <a:alpha val="70000"/>
                  </a:srgbClr>
                </a:outerShdw>
              </a:effectLst>
              <a:cs typeface="Traditional Arabic" pitchFamily="2" charset="-78"/>
            </a:endParaRPr>
          </a:p>
        </p:txBody>
      </p:sp>
    </p:spTree>
    <p:extLst>
      <p:ext uri="{BB962C8B-B14F-4D97-AF65-F5344CB8AC3E}">
        <p14:creationId xmlns:p14="http://schemas.microsoft.com/office/powerpoint/2010/main" val="7424655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74023" y="1981200"/>
            <a:ext cx="8229601" cy="2585323"/>
          </a:xfrm>
          <a:prstGeom prst="rect">
            <a:avLst/>
          </a:prstGeom>
        </p:spPr>
        <p:txBody>
          <a:bodyPr wrap="square">
            <a:spAutoFit/>
          </a:bodyPr>
          <a:lstStyle/>
          <a:p>
            <a:pPr algn="ctr"/>
            <a:r>
              <a:rPr lang="ar-SA" sz="5400" dirty="0">
                <a:ln w="18415" cmpd="sng">
                  <a:solidFill>
                    <a:schemeClr val="tx1"/>
                  </a:solidFill>
                  <a:prstDash val="solid"/>
                </a:ln>
                <a:solidFill>
                  <a:srgbClr val="00FF00"/>
                </a:solidFill>
                <a:effectLst>
                  <a:outerShdw blurRad="63500" dir="3600000" algn="tl" rotWithShape="0">
                    <a:srgbClr val="000000">
                      <a:alpha val="70000"/>
                    </a:srgbClr>
                  </a:outerShdw>
                </a:effectLst>
                <a:latin typeface="QCF_P426" pitchFamily="2" charset="2"/>
                <a:cs typeface="QCF_P426" pitchFamily="2" charset="2"/>
              </a:rPr>
              <a:t>ﭲ ﭳ ﭴ ﭵ ﭶ ﭷ ﭸ ﭹ ﭺ ﭻ ﭼ ﭽ ﭾ ﭿ ﮀ</a:t>
            </a:r>
            <a:endParaRPr lang="en-US" sz="5400" dirty="0">
              <a:ln w="18415" cmpd="sng">
                <a:solidFill>
                  <a:schemeClr val="tx1"/>
                </a:solidFill>
                <a:prstDash val="solid"/>
              </a:ln>
              <a:solidFill>
                <a:srgbClr val="00FF00"/>
              </a:solidFill>
              <a:effectLst>
                <a:outerShdw blurRad="63500" dir="3600000" algn="tl" rotWithShape="0">
                  <a:srgbClr val="000000">
                    <a:alpha val="70000"/>
                  </a:srgbClr>
                </a:outerShdw>
              </a:effectLst>
              <a:latin typeface="QCF_P426" pitchFamily="2" charset="2"/>
              <a:cs typeface="QCF_P426" pitchFamily="2" charset="2"/>
            </a:endParaRPr>
          </a:p>
        </p:txBody>
      </p:sp>
    </p:spTree>
    <p:extLst>
      <p:ext uri="{BB962C8B-B14F-4D97-AF65-F5344CB8AC3E}">
        <p14:creationId xmlns:p14="http://schemas.microsoft.com/office/powerpoint/2010/main" val="37291537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33400" y="1106826"/>
            <a:ext cx="8077200" cy="5189113"/>
          </a:xfrm>
          <a:prstGeom prst="rect">
            <a:avLst/>
          </a:prstGeom>
        </p:spPr>
        <p:txBody>
          <a:bodyPr wrap="square">
            <a:spAutoFit/>
          </a:bodyPr>
          <a:lstStyle/>
          <a:p>
            <a:pPr algn="ctr" rtl="1">
              <a:lnSpc>
                <a:spcPct val="115000"/>
              </a:lnSpc>
            </a:pPr>
            <a:r>
              <a:rPr lang="ar-SA" sz="4800" dirty="0">
                <a:ln w="18415" cmpd="sng">
                  <a:solidFill>
                    <a:srgbClr val="0000FF"/>
                  </a:solidFill>
                  <a:prstDash val="solid"/>
                </a:ln>
                <a:solidFill>
                  <a:srgbClr val="0000FF"/>
                </a:solidFill>
                <a:latin typeface="Calibri" panose="020F0502020204030204" pitchFamily="34" charset="0"/>
                <a:ea typeface="Calibri" panose="020F0502020204030204" pitchFamily="34" charset="0"/>
                <a:cs typeface="Traditional Arabic" pitchFamily="2" charset="-78"/>
              </a:rPr>
              <a:t>اللَّهُمَّ صَلِّ وَسَلِّمْ عَلَى سَيِّدِنَا مُحَمَّدٍ وَعَلَى آلِ سَيِّدِنَا مُحَمَّدٍ كَمَا صَلَّيْتَ عَلَى سَيِّدِنَا إِبْرَاهِيْمَ وَعَلَى آلِ سَيِّدِنَا إِبْرَاهِيْمَ؛ وَبَارِكْ عَلَى سَيِّدِنَا مُحَمَّدٍ وَعَلَى آلِ سَيِّدِنَا مُحَمَّدٍ كَمَا بَارَكْتَ عَلَى سَيِّدِنَا إِبْرَاهِيْمَ وَعَلَى آلِ سَيِّدِنَا إِبْرَاهِيْمَ فِى الْعَالَمِيْنَ إِنَّكَ حَمِيْدٌ مَجِيْدٌ.</a:t>
            </a:r>
            <a:endParaRPr lang="en-US" sz="4800" dirty="0">
              <a:ln w="18415" cmpd="sng">
                <a:solidFill>
                  <a:srgbClr val="0000FF"/>
                </a:solidFill>
                <a:prstDash val="solid"/>
              </a:ln>
              <a:solidFill>
                <a:srgbClr val="0000FF"/>
              </a:solidFill>
              <a:latin typeface="Calibri" panose="020F0502020204030204" pitchFamily="34" charset="0"/>
              <a:ea typeface="Calibri" panose="020F0502020204030204" pitchFamily="34" charset="0"/>
              <a:cs typeface="Traditional Arabic" pitchFamily="2" charset="-78"/>
            </a:endParaRPr>
          </a:p>
        </p:txBody>
      </p:sp>
    </p:spTree>
    <p:extLst>
      <p:ext uri="{BB962C8B-B14F-4D97-AF65-F5344CB8AC3E}">
        <p14:creationId xmlns:p14="http://schemas.microsoft.com/office/powerpoint/2010/main" val="27919757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57200" y="304800"/>
            <a:ext cx="8382000" cy="3477875"/>
          </a:xfrm>
          <a:prstGeom prst="rect">
            <a:avLst/>
          </a:prstGeom>
        </p:spPr>
        <p:txBody>
          <a:bodyPr wrap="square">
            <a:spAutoFit/>
          </a:bodyPr>
          <a:lstStyle/>
          <a:p>
            <a:pPr lvl="0" algn="just" rtl="1" fontAlgn="base">
              <a:spcBef>
                <a:spcPct val="0"/>
              </a:spcBef>
              <a:spcAft>
                <a:spcPct val="0"/>
              </a:spcAft>
            </a:pPr>
            <a:r>
              <a:rPr lang="ar-SA" altLang="zh-CN" sz="4400" dirty="0">
                <a:ln w="18415" cmpd="sng">
                  <a:solidFill>
                    <a:srgbClr val="3366FF"/>
                  </a:solidFill>
                  <a:prstDash val="solid"/>
                </a:ln>
                <a:solidFill>
                  <a:srgbClr val="3366FF"/>
                </a:solidFill>
                <a:effectLst>
                  <a:outerShdw blurRad="63500" dir="3600000" algn="tl" rotWithShape="0">
                    <a:srgbClr val="000000">
                      <a:alpha val="70000"/>
                    </a:srgbClr>
                  </a:outerShdw>
                </a:effectLst>
                <a:latin typeface="Arb Naskh"/>
                <a:ea typeface="SimSun" pitchFamily="2" charset="-122"/>
                <a:cs typeface="Traditional Arabic" pitchFamily="2" charset="-78"/>
              </a:rPr>
              <a:t>وَارْضَ اللّهُمَّ عَنِ الأَرْبَعَةِ الْخُلَفَاءِ الرَّاشِدِيْنَ سَادَاتِنَا أَبِى بَكْرٍ وَعُمَرَ وَعُثْمَانَ وَعَلِىٍّ بْنِ أَبِى طَالِبٍ، وَعَنْ أَزْوَاجِ نَبِيِّنَا الْمُطَهَّرَاتِ مِنَ الأَدْنَاسِ وَعَنْ أَهْلِ بَيْتِهِ وَقَرَابَتِهِ وَعَنْ سَائِرِ الصَّحَابَةِ الأَكْرَمِيْنَ وَالتَّابِعِيْنَ وَمَنْ تَبِعَهُمْ بِإِحْسَانٍ إِلَى يَوْمِ الدِّيْنِ. وَارْضَ عَنَّا بِرَحْمَتِكَ يَا أَرْحَمَ الرَّاحِمِيْنَ.</a:t>
            </a:r>
            <a:endParaRPr lang="ar-SA" altLang="zh-CN" sz="4400" dirty="0">
              <a:ln w="18415" cmpd="sng">
                <a:solidFill>
                  <a:srgbClr val="3366FF"/>
                </a:solidFill>
                <a:prstDash val="solid"/>
              </a:ln>
              <a:solidFill>
                <a:srgbClr val="3366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4" name="Rectangle 3"/>
          <p:cNvSpPr/>
          <p:nvPr/>
        </p:nvSpPr>
        <p:spPr>
          <a:xfrm>
            <a:off x="457200" y="4038600"/>
            <a:ext cx="8305800" cy="2677656"/>
          </a:xfrm>
          <a:prstGeom prst="rect">
            <a:avLst/>
          </a:prstGeom>
        </p:spPr>
        <p:txBody>
          <a:bodyPr wrap="square">
            <a:spAutoFit/>
          </a:bodyPr>
          <a:lstStyle/>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Ya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Allah,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kurniakanlah</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keredaan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kepada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empat</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orang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khulafa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ar-Rasyidin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Saidina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Abu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Bakar</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Umar,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Usman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dan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Ali bin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Abi</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Talib</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Isteri-isteri</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Nabi</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yang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suci</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ahli</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keluarga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seluruh</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sahabat</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serta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para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tabiin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Juga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redhailah</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kami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sekalian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wahai</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Tuhan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Yang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Maha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Penyayang</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7101" y="609600"/>
            <a:ext cx="8976815" cy="5632311"/>
          </a:xfrm>
          <a:prstGeom prst="rect">
            <a:avLst/>
          </a:prstGeom>
          <a:solidFill>
            <a:schemeClr val="bg1"/>
          </a:solidFill>
          <a:effectLst>
            <a:softEdge rad="635000"/>
          </a:effectLst>
        </p:spPr>
        <p:txBody>
          <a:bodyPr wrap="square">
            <a:spAutoFit/>
          </a:bodyPr>
          <a:lstStyle/>
          <a:p>
            <a:pPr algn="ctr" rtl="1"/>
            <a:r>
              <a:rPr lang="ar-SA" sz="3600" dirty="0">
                <a:ln w="18415" cmpd="sng">
                  <a:solidFill>
                    <a:schemeClr val="tx1"/>
                  </a:solidFill>
                  <a:prstDash val="solid"/>
                </a:ln>
                <a:effectLst>
                  <a:outerShdw blurRad="63500" dir="3600000" algn="tl" rotWithShape="0">
                    <a:srgbClr val="000000">
                      <a:alpha val="70000"/>
                    </a:srgbClr>
                  </a:outerShdw>
                </a:effectLst>
                <a:cs typeface="Traditional Arabic" pitchFamily="2" charset="-78"/>
              </a:rPr>
              <a:t>وَعَنْ أَهْلِ بَيْتِهِ وَقَرَابَتِــهِ وَعَن سَائِرِ الصَّحَـابَـةِ </a:t>
            </a:r>
            <a:r>
              <a:rPr lang="ar-SA" sz="3600" dirty="0" smtClean="0">
                <a:ln w="18415" cmpd="sng">
                  <a:solidFill>
                    <a:schemeClr val="tx1"/>
                  </a:solidFill>
                  <a:prstDash val="solid"/>
                </a:ln>
                <a:effectLst>
                  <a:outerShdw blurRad="63500" dir="3600000" algn="tl" rotWithShape="0">
                    <a:srgbClr val="000000">
                      <a:alpha val="70000"/>
                    </a:srgbClr>
                  </a:outerShdw>
                </a:effectLst>
                <a:cs typeface="Traditional Arabic" pitchFamily="2" charset="-78"/>
              </a:rPr>
              <a:t>الأَكْرَمِينَ</a:t>
            </a:r>
            <a:r>
              <a:rPr lang="ar-SA" sz="3600" dirty="0">
                <a:ln w="18415" cmpd="sng">
                  <a:solidFill>
                    <a:schemeClr val="tx1"/>
                  </a:solidFill>
                  <a:prstDash val="solid"/>
                </a:ln>
                <a:effectLst>
                  <a:outerShdw blurRad="63500" dir="3600000" algn="tl" rotWithShape="0">
                    <a:srgbClr val="000000">
                      <a:alpha val="70000"/>
                    </a:srgbClr>
                  </a:outerShdw>
                </a:effectLst>
                <a:cs typeface="Traditional Arabic" pitchFamily="2" charset="-78"/>
              </a:rPr>
              <a:t>، وَالتَّـابِعِينَ وَمَن تَبِعَهُمْ بِإِحْسَانٍ إِلَى يَوْمِ الدِّينِ، وَارْضَ عَــنَّا بِرَحْمَتِكَ يَـــا أَرْحَمَ الرَّاحِمِينَ. </a:t>
            </a:r>
            <a:endParaRPr lang="en-MY" sz="3600" dirty="0">
              <a:ln w="18415" cmpd="sng">
                <a:solidFill>
                  <a:schemeClr val="tx1"/>
                </a:solidFill>
                <a:prstDash val="solid"/>
              </a:ln>
              <a:effectLst>
                <a:outerShdw blurRad="63500" dir="3600000" algn="tl" rotWithShape="0">
                  <a:srgbClr val="000000">
                    <a:alpha val="70000"/>
                  </a:srgbClr>
                </a:outerShdw>
              </a:effectLst>
              <a:cs typeface="Traditional Arabic" pitchFamily="2" charset="-78"/>
            </a:endParaRPr>
          </a:p>
          <a:p>
            <a:pPr algn="ctr" rtl="1"/>
            <a:r>
              <a:rPr lang="ar-SA" sz="3600" dirty="0">
                <a:ln w="18415" cmpd="sng">
                  <a:solidFill>
                    <a:schemeClr val="tx1"/>
                  </a:solidFill>
                  <a:prstDash val="solid"/>
                </a:ln>
                <a:effectLst>
                  <a:outerShdw blurRad="63500" dir="3600000" algn="tl" rotWithShape="0">
                    <a:srgbClr val="000000">
                      <a:alpha val="70000"/>
                    </a:srgbClr>
                  </a:outerShdw>
                </a:effectLst>
                <a:cs typeface="Traditional Arabic" pitchFamily="2" charset="-78"/>
              </a:rPr>
              <a:t>اللَّهُـمَّ اغْفِرْ لِلْمُسْلِمِينَ وَالـْمـُسْلِمَاتِ وَالْـمُؤْمِنِينَ وَالْـمُـؤْمِـنَـاتِ الْأَحْـيَــاءِ مِنْهُمْ وَالْأَمْـوَاتِ، وَأَلِّـفْ بَيْنَ قُلُوبِهِمْ وَأَصْلِحْ ذَاتَ بَيْنِهِمْ، وانْصُرْهُمْ عَلَى عَدُوِّكَ وَعَدُوِّهِمْ. </a:t>
            </a:r>
            <a:endParaRPr lang="en-MY" sz="3600" dirty="0">
              <a:ln w="18415" cmpd="sng">
                <a:solidFill>
                  <a:schemeClr val="tx1"/>
                </a:solidFill>
                <a:prstDash val="solid"/>
              </a:ln>
              <a:effectLst>
                <a:outerShdw blurRad="63500" dir="3600000" algn="tl" rotWithShape="0">
                  <a:srgbClr val="000000">
                    <a:alpha val="70000"/>
                  </a:srgbClr>
                </a:outerShdw>
              </a:effectLst>
              <a:cs typeface="Traditional Arabic" pitchFamily="2" charset="-78"/>
            </a:endParaRPr>
          </a:p>
          <a:p>
            <a:pPr algn="ctr" rtl="1"/>
            <a:r>
              <a:rPr lang="ar-SA" sz="3600" dirty="0">
                <a:ln w="18415" cmpd="sng">
                  <a:solidFill>
                    <a:schemeClr val="tx1"/>
                  </a:solidFill>
                  <a:prstDash val="solid"/>
                </a:ln>
                <a:effectLst>
                  <a:outerShdw blurRad="63500" dir="3600000" algn="tl" rotWithShape="0">
                    <a:srgbClr val="000000">
                      <a:alpha val="70000"/>
                    </a:srgbClr>
                  </a:outerShdw>
                </a:effectLst>
                <a:cs typeface="Traditional Arabic" pitchFamily="2" charset="-78"/>
              </a:rPr>
              <a:t>اللَّهُـمَّ انْصُرْ سَلَاطِينَ الْـمُسْلِمِينَ وَأَيِّـدْهُـمْ بِالتَّـقْوَى والتَّوْفِيقِ إِلَى يَوْمِ الدِّينِ، وَأَعْلِ كَلِمَةَ الْـمُوَحـِّدِينَ، وَأَدِمْ</a:t>
            </a:r>
            <a:r>
              <a:rPr lang="ar-EG" sz="3600" dirty="0">
                <a:ln w="18415" cmpd="sng">
                  <a:solidFill>
                    <a:schemeClr val="tx1"/>
                  </a:solidFill>
                  <a:prstDash val="solid"/>
                </a:ln>
                <a:effectLst>
                  <a:outerShdw blurRad="63500" dir="3600000" algn="tl" rotWithShape="0">
                    <a:srgbClr val="000000">
                      <a:alpha val="70000"/>
                    </a:srgbClr>
                  </a:outerShdw>
                </a:effectLst>
                <a:cs typeface="Traditional Arabic" pitchFamily="2" charset="-78"/>
              </a:rPr>
              <a:t> لَهُمُ الْعِـزَّةَ والتَّـمْـكِينِ. </a:t>
            </a:r>
            <a:endParaRPr lang="en-MY" sz="3600" dirty="0">
              <a:ln w="18415" cmpd="sng">
                <a:solidFill>
                  <a:schemeClr val="tx1"/>
                </a:solidFill>
                <a:prstDash val="solid"/>
              </a:ln>
              <a:effectLst>
                <a:outerShdw blurRad="63500" dir="3600000" algn="tl" rotWithShape="0">
                  <a:srgbClr val="000000">
                    <a:alpha val="70000"/>
                  </a:srgbClr>
                </a:outerShdw>
              </a:effectLst>
              <a:cs typeface="Traditional Arabic" pitchFamily="2" charset="-78"/>
            </a:endParaRPr>
          </a:p>
          <a:p>
            <a:pPr algn="ctr" rtl="1"/>
            <a:r>
              <a:rPr lang="ar-EG" sz="3600" dirty="0">
                <a:ln w="18415" cmpd="sng">
                  <a:solidFill>
                    <a:schemeClr val="tx1"/>
                  </a:solidFill>
                  <a:prstDash val="solid"/>
                </a:ln>
                <a:effectLst>
                  <a:outerShdw blurRad="63500" dir="3600000" algn="tl" rotWithShape="0">
                    <a:srgbClr val="000000">
                      <a:alpha val="70000"/>
                    </a:srgbClr>
                  </a:outerShdw>
                </a:effectLst>
                <a:cs typeface="Traditional Arabic" pitchFamily="2" charset="-78"/>
              </a:rPr>
              <a:t>اللَّهُـمَّ اهْدِنَا سُبُـلَ السَّلَامِ وَأَخْرِجْنَا مِنَ الظُّـلُـمَـاتِ إِلَى النُّورِ، وَجَـنِّـبْنَا الْـفَوَاحِشَ مَا ظَهَرَ مِنْهَا وَمَـا بَطَنَ.</a:t>
            </a:r>
            <a:endParaRPr lang="en-MY" sz="3600" dirty="0">
              <a:ln w="18415" cmpd="sng">
                <a:solidFill>
                  <a:schemeClr val="tx1"/>
                </a:solidFill>
                <a:prstDash val="solid"/>
              </a:ln>
              <a:effectLst>
                <a:outerShdw blurRad="63500" dir="3600000" algn="tl" rotWithShape="0">
                  <a:srgbClr val="000000">
                    <a:alpha val="70000"/>
                  </a:srgbClr>
                </a:outerShdw>
              </a:effectLst>
              <a:cs typeface="Traditional Arabic" pitchFamily="2" charset="-78"/>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04800" y="304800"/>
            <a:ext cx="8686800" cy="6001643"/>
          </a:xfrm>
          <a:prstGeom prst="rect">
            <a:avLst/>
          </a:prstGeom>
          <a:solidFill>
            <a:schemeClr val="bg1"/>
          </a:solidFill>
          <a:effectLst>
            <a:softEdge rad="635000"/>
          </a:effectLst>
        </p:spPr>
        <p:txBody>
          <a:bodyPr wrap="square">
            <a:spAutoFit/>
          </a:bodyPr>
          <a:lstStyle/>
          <a:p>
            <a:pPr algn="ctr" rtl="1">
              <a:lnSpc>
                <a:spcPct val="150000"/>
              </a:lnSpc>
            </a:pPr>
            <a:r>
              <a:rPr lang="ar-SA" sz="3200" dirty="0">
                <a:ln w="0">
                  <a:solidFill>
                    <a:srgbClr val="FF0066"/>
                  </a:solidFill>
                </a:ln>
                <a:solidFill>
                  <a:srgbClr val="FF0066"/>
                </a:solidFill>
                <a:effectLst>
                  <a:outerShdw blurRad="38100" dist="19050" dir="2700000" algn="tl" rotWithShape="0">
                    <a:schemeClr val="dk1">
                      <a:alpha val="40000"/>
                    </a:schemeClr>
                  </a:outerShdw>
                </a:effectLst>
                <a:cs typeface="Traditional Arabic" pitchFamily="2" charset="-78"/>
              </a:rPr>
              <a:t>اللَّـهُمَّ أَنزِلِ الرَّحْمَــةَ والسَّكِينَةَ وَالسَّلاَمَةَ والْعَافِيَةَ عَلَى عَبْدِكَ الْحَارِسِ لِشَرِيعَتِكَ مَلِكِنَا</a:t>
            </a:r>
            <a:r>
              <a:rPr lang="ar-SA" sz="3200" dirty="0">
                <a:ln w="0">
                  <a:solidFill>
                    <a:srgbClr val="FF0066"/>
                  </a:solidFill>
                </a:ln>
                <a:solidFill>
                  <a:srgbClr val="FF0066"/>
                </a:solidFill>
                <a:effectLst>
                  <a:outerShdw blurRad="38100" dist="19050" dir="2700000" algn="tl" rotWithShape="0">
                    <a:schemeClr val="dk1">
                      <a:alpha val="40000"/>
                    </a:schemeClr>
                  </a:outerShdw>
                </a:effectLst>
                <a:latin typeface="Arb Naskh"/>
                <a:ea typeface="Calibri" panose="020F0502020204030204" pitchFamily="34" charset="0"/>
                <a:cs typeface="Traditional Arabic" pitchFamily="2" charset="-78"/>
              </a:rPr>
              <a:t> </a:t>
            </a:r>
            <a:r>
              <a:rPr lang="ar-SA" sz="3200" dirty="0">
                <a:ln w="0">
                  <a:solidFill>
                    <a:srgbClr val="FF0066"/>
                  </a:solidFill>
                </a:ln>
                <a:solidFill>
                  <a:srgbClr val="FF0066"/>
                </a:solidFill>
                <a:effectLst>
                  <a:outerShdw blurRad="38100" dist="19050" dir="2700000" algn="tl" rotWithShape="0">
                    <a:schemeClr val="dk1">
                      <a:alpha val="40000"/>
                    </a:schemeClr>
                  </a:outerShdw>
                </a:effectLst>
                <a:latin typeface="Arb Naskh"/>
                <a:ea typeface="Calibri" panose="020F0502020204030204" pitchFamily="34" charset="0"/>
                <a:cs typeface="Jawi - Biasa" pitchFamily="2" charset="-78"/>
              </a:rPr>
              <a:t>كباوه دولي يغ مها موليا سري فادوك بضيندا يغ دفرتوان أضوغ </a:t>
            </a:r>
            <a:endParaRPr lang="en-US" sz="3200" dirty="0">
              <a:ln w="0">
                <a:solidFill>
                  <a:srgbClr val="FF0066"/>
                </a:solidFill>
              </a:ln>
              <a:solidFill>
                <a:srgbClr val="FF0066"/>
              </a:solidFill>
              <a:effectLst>
                <a:outerShdw blurRad="38100" dist="19050" dir="2700000" algn="tl" rotWithShape="0">
                  <a:schemeClr val="dk1">
                    <a:alpha val="40000"/>
                  </a:schemeClr>
                </a:outerShdw>
              </a:effectLst>
              <a:latin typeface="Arb Naskh"/>
              <a:ea typeface="Calibri" panose="020F0502020204030204" pitchFamily="34" charset="0"/>
              <a:cs typeface="Jawi - Biasa" pitchFamily="2" charset="-78"/>
            </a:endParaRPr>
          </a:p>
          <a:p>
            <a:pPr algn="ctr" rtl="1">
              <a:lnSpc>
                <a:spcPct val="150000"/>
              </a:lnSpc>
            </a:pPr>
            <a:r>
              <a:rPr lang="ar-SA" sz="3200" b="1" dirty="0">
                <a:ln w="9525">
                  <a:solidFill>
                    <a:srgbClr val="FFFF00"/>
                  </a:solidFill>
                  <a:prstDash val="solid"/>
                </a:ln>
                <a:solidFill>
                  <a:srgbClr val="FFFF00"/>
                </a:solidFill>
                <a:effectLst>
                  <a:outerShdw blurRad="12700" dist="38100" dir="2700000" algn="tl" rotWithShape="0">
                    <a:schemeClr val="bg1">
                      <a:lumMod val="50000"/>
                    </a:schemeClr>
                  </a:outerShdw>
                </a:effectLst>
                <a:latin typeface="Arb Naskh"/>
                <a:ea typeface="Calibri" panose="020F0502020204030204" pitchFamily="34" charset="0"/>
                <a:cs typeface="Jawi - Biasa" pitchFamily="2" charset="-78"/>
              </a:rPr>
              <a:t>سلطان محمد كليما </a:t>
            </a:r>
          </a:p>
          <a:p>
            <a:pPr algn="just" rtl="1">
              <a:lnSpc>
                <a:spcPct val="150000"/>
              </a:lnSpc>
            </a:pPr>
            <a:r>
              <a:rPr lang="ar-SA" sz="3200" dirty="0">
                <a:ln w="0">
                  <a:solidFill>
                    <a:srgbClr val="FF0066"/>
                  </a:solidFill>
                </a:ln>
                <a:solidFill>
                  <a:srgbClr val="FF0066"/>
                </a:solidFill>
                <a:effectLst>
                  <a:outerShdw blurRad="38100" dist="19050" dir="2700000" algn="tl" rotWithShape="0">
                    <a:schemeClr val="dk1">
                      <a:alpha val="40000"/>
                    </a:schemeClr>
                  </a:outerShdw>
                </a:effectLst>
                <a:latin typeface="Arb Naskh"/>
                <a:ea typeface="Calibri" panose="020F0502020204030204" pitchFamily="34" charset="0"/>
                <a:cs typeface="Traditional Arabic" pitchFamily="2" charset="-78"/>
              </a:rPr>
              <a:t>وَعَلَى كُلِّ قَرَابَتِهِ أَجْمَعِيْنَ. </a:t>
            </a:r>
            <a:r>
              <a:rPr lang="ar-SA" sz="3200" dirty="0">
                <a:ln w="0">
                  <a:solidFill>
                    <a:srgbClr val="FF0066"/>
                  </a:solidFill>
                </a:ln>
                <a:solidFill>
                  <a:srgbClr val="FF0066"/>
                </a:solidFill>
                <a:effectLst>
                  <a:outerShdw blurRad="38100" dist="19050" dir="2700000" algn="tl" rotWithShape="0">
                    <a:schemeClr val="dk1">
                      <a:alpha val="40000"/>
                    </a:schemeClr>
                  </a:outerShdw>
                </a:effectLst>
                <a:cs typeface="Traditional Arabic" pitchFamily="2" charset="-78"/>
              </a:rPr>
              <a:t>أَصْلَحَ اللَّهُ مُلْكَــــــهُ وَإِحْسَــانَهُ وَفَيَّضَ لَــــــهُ عَدْلَهُ وَبَلَّغَهُ مِنَ الْخَيْرِ مَـــا شَــــــــاءَهُ. اللَّـهُمَّ أَدِمِ الشَّرْعَ الشَّريفَ لَـــهُ وَلِوُزَرَائــِـــــــــــهِ سَبِيلًا وَمِنْهَــاجًــا، وَارْزُقْهُمُ التَّوْفِيقَ لِكُلِّ خَيْرٍ وَاجْعَـلْهُمْ سِرَاجًــا وَّهَّــــــاجًــــا.</a:t>
            </a:r>
            <a:endParaRPr lang="en-US" sz="3200" dirty="0">
              <a:ln w="0">
                <a:solidFill>
                  <a:srgbClr val="FF0066"/>
                </a:solidFill>
              </a:ln>
              <a:solidFill>
                <a:srgbClr val="FF0066"/>
              </a:solidFill>
              <a:cs typeface="Traditional Arabic" pitchFamily="2" charset="-78"/>
            </a:endParaRPr>
          </a:p>
        </p:txBody>
      </p:sp>
    </p:spTree>
    <p:extLst>
      <p:ext uri="{BB962C8B-B14F-4D97-AF65-F5344CB8AC3E}">
        <p14:creationId xmlns:p14="http://schemas.microsoft.com/office/powerpoint/2010/main" val="39507636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Diagram 8"/>
          <p:cNvGraphicFramePr/>
          <p:nvPr>
            <p:extLst>
              <p:ext uri="{D42A27DB-BD31-4B8C-83A1-F6EECF244321}">
                <p14:modId xmlns:p14="http://schemas.microsoft.com/office/powerpoint/2010/main" val="4156765339"/>
              </p:ext>
            </p:extLst>
          </p:nvPr>
        </p:nvGraphicFramePr>
        <p:xfrm>
          <a:off x="304800" y="1371600"/>
          <a:ext cx="8534400" cy="5181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lowchart: Punched Tape 6"/>
          <p:cNvSpPr/>
          <p:nvPr/>
        </p:nvSpPr>
        <p:spPr>
          <a:xfrm>
            <a:off x="1" y="24740"/>
            <a:ext cx="9143999" cy="1270660"/>
          </a:xfrm>
          <a:prstGeom prst="flowChartPunchedTap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TextBox 7"/>
          <p:cNvSpPr txBox="1"/>
          <p:nvPr/>
        </p:nvSpPr>
        <p:spPr>
          <a:xfrm>
            <a:off x="3564577" y="363288"/>
            <a:ext cx="2971800" cy="584775"/>
          </a:xfrm>
          <a:prstGeom prst="rect">
            <a:avLst/>
          </a:prstGeom>
          <a:noFill/>
        </p:spPr>
        <p:txBody>
          <a:bodyPr wrap="square" rtlCol="0">
            <a:spAutoFit/>
          </a:bodyPr>
          <a:lstStyle/>
          <a:p>
            <a:r>
              <a:rPr lang="en-US" sz="3200" dirty="0" err="1" smtClean="0">
                <a:latin typeface="Bernard MT Condensed" pitchFamily="18" charset="0"/>
              </a:rPr>
              <a:t>pesanan</a:t>
            </a:r>
            <a:r>
              <a:rPr lang="en-US" sz="3200" dirty="0" smtClean="0">
                <a:latin typeface="Bernard MT Condensed" pitchFamily="18" charset="0"/>
              </a:rPr>
              <a:t> </a:t>
            </a:r>
            <a:r>
              <a:rPr lang="en-US" sz="3200" dirty="0" err="1" smtClean="0">
                <a:latin typeface="Bernard MT Condensed" pitchFamily="18" charset="0"/>
              </a:rPr>
              <a:t>taqwa</a:t>
            </a:r>
            <a:endParaRPr lang="en-US" sz="3200" dirty="0">
              <a:latin typeface="Bernard MT Condensed" pitchFamily="18" charset="0"/>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75145" y="1686480"/>
            <a:ext cx="8793707" cy="2862322"/>
          </a:xfrm>
          <a:prstGeom prst="rect">
            <a:avLst/>
          </a:prstGeom>
          <a:solidFill>
            <a:schemeClr val="bg1"/>
          </a:solidFill>
          <a:effectLst>
            <a:softEdge rad="635000"/>
          </a:effectLst>
        </p:spPr>
        <p:txBody>
          <a:bodyPr wrap="square">
            <a:spAutoFit/>
          </a:bodyPr>
          <a:lstStyle/>
          <a:p>
            <a:pPr algn="just" rtl="1"/>
            <a:r>
              <a:rPr lang="ar-EG" sz="3600" dirty="0">
                <a:ln w="0">
                  <a:solidFill>
                    <a:srgbClr val="003300"/>
                  </a:solidFill>
                </a:ln>
                <a:solidFill>
                  <a:srgbClr val="003300"/>
                </a:solidFill>
                <a:effectLst>
                  <a:outerShdw blurRad="38100" dist="19050" dir="2700000" algn="tl" rotWithShape="0">
                    <a:schemeClr val="dk1">
                      <a:alpha val="40000"/>
                    </a:schemeClr>
                  </a:outerShdw>
                </a:effectLst>
                <a:cs typeface="Traditional Arabic" pitchFamily="2" charset="-78"/>
              </a:rPr>
              <a:t>اللَّـهُمَّ اجْعَلْ مَالِيزِيــــــَّــــــا وَسَــائِرَ </a:t>
            </a:r>
            <a:r>
              <a:rPr lang="ar-EG" sz="3600" dirty="0" smtClean="0">
                <a:ln w="0">
                  <a:solidFill>
                    <a:srgbClr val="003300"/>
                  </a:solidFill>
                </a:ln>
                <a:solidFill>
                  <a:srgbClr val="003300"/>
                </a:solidFill>
                <a:effectLst>
                  <a:outerShdw blurRad="38100" dist="19050" dir="2700000" algn="tl" rotWithShape="0">
                    <a:schemeClr val="dk1">
                      <a:alpha val="40000"/>
                    </a:schemeClr>
                  </a:outerShdw>
                </a:effectLst>
                <a:cs typeface="Traditional Arabic" pitchFamily="2" charset="-78"/>
              </a:rPr>
              <a:t>بِلا</a:t>
            </a:r>
            <a:r>
              <a:rPr lang="ar-SA" sz="3600" dirty="0" smtClean="0">
                <a:ln w="0">
                  <a:solidFill>
                    <a:srgbClr val="003300"/>
                  </a:solidFill>
                </a:ln>
                <a:solidFill>
                  <a:srgbClr val="003300"/>
                </a:solidFill>
                <a:effectLst>
                  <a:outerShdw blurRad="38100" dist="19050" dir="2700000" algn="tl" rotWithShape="0">
                    <a:schemeClr val="dk1">
                      <a:alpha val="40000"/>
                    </a:schemeClr>
                  </a:outerShdw>
                </a:effectLst>
                <a:cs typeface="Traditional Arabic" pitchFamily="2" charset="-78"/>
              </a:rPr>
              <a:t>َ</a:t>
            </a:r>
            <a:r>
              <a:rPr lang="ar-EG" sz="3600" dirty="0" smtClean="0">
                <a:ln w="0">
                  <a:solidFill>
                    <a:srgbClr val="003300"/>
                  </a:solidFill>
                </a:ln>
                <a:solidFill>
                  <a:srgbClr val="003300"/>
                </a:solidFill>
                <a:effectLst>
                  <a:outerShdw blurRad="38100" dist="19050" dir="2700000" algn="tl" rotWithShape="0">
                    <a:schemeClr val="dk1">
                      <a:alpha val="40000"/>
                    </a:schemeClr>
                  </a:outerShdw>
                </a:effectLst>
                <a:cs typeface="Traditional Arabic" pitchFamily="2" charset="-78"/>
              </a:rPr>
              <a:t>دِ </a:t>
            </a:r>
            <a:r>
              <a:rPr lang="ar-EG" sz="3600" dirty="0">
                <a:ln w="0">
                  <a:solidFill>
                    <a:srgbClr val="003300"/>
                  </a:solidFill>
                </a:ln>
                <a:solidFill>
                  <a:srgbClr val="003300"/>
                </a:solidFill>
                <a:effectLst>
                  <a:outerShdw blurRad="38100" dist="19050" dir="2700000" algn="tl" rotWithShape="0">
                    <a:schemeClr val="dk1">
                      <a:alpha val="40000"/>
                    </a:schemeClr>
                  </a:outerShdw>
                </a:effectLst>
                <a:cs typeface="Traditional Arabic" pitchFamily="2" charset="-78"/>
              </a:rPr>
              <a:t>الْـمُسْلِمِينَ طَيِّبَةً آمِنَةً مُّطْمَئِــــــنَّـــةً رَّخِيَّـــةً. اللَّـهُمَّ سَلِّمْ بِلَادَنَـــــا مِنَ الْــمُــفْسِدِينَ وَطَهِّرْهَــا مِنَ الْـمُتَطَرِّفِينَ وَوَفِّقْنَا جَمِيعًا لِطَاعَتِكَ وَطَاعَةِ رَسُولِكَ مُحَمَّدٍ صَلَّى اللَّهُ عَلَيْهِ وَسَلَّمَ  وَطَاعَةِ مَنْ أَمَرْتَنَا بِطَاعَتِهِ.</a:t>
            </a:r>
            <a:endParaRPr lang="en-MY" sz="3600" dirty="0">
              <a:ln w="0">
                <a:solidFill>
                  <a:srgbClr val="003300"/>
                </a:solidFill>
              </a:ln>
              <a:solidFill>
                <a:srgbClr val="003300"/>
              </a:solidFill>
              <a:effectLst>
                <a:outerShdw blurRad="38100" dist="19050" dir="2700000" algn="tl" rotWithShape="0">
                  <a:schemeClr val="dk1">
                    <a:alpha val="40000"/>
                  </a:schemeClr>
                </a:outerShdw>
              </a:effectLst>
              <a:cs typeface="Traditional Arabic" pitchFamily="2" charset="-78"/>
            </a:endParaRPr>
          </a:p>
        </p:txBody>
      </p:sp>
    </p:spTree>
    <p:extLst>
      <p:ext uri="{BB962C8B-B14F-4D97-AF65-F5344CB8AC3E}">
        <p14:creationId xmlns:p14="http://schemas.microsoft.com/office/powerpoint/2010/main" val="28622515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22068" y="1066800"/>
            <a:ext cx="8305800" cy="4401205"/>
          </a:xfrm>
          <a:prstGeom prst="rect">
            <a:avLst/>
          </a:prstGeom>
          <a:solidFill>
            <a:schemeClr val="bg1"/>
          </a:solidFill>
          <a:effectLst>
            <a:softEdge rad="635000"/>
          </a:effectLst>
        </p:spPr>
        <p:txBody>
          <a:bodyPr wrap="square">
            <a:spAutoFit/>
          </a:bodyPr>
          <a:lstStyle/>
          <a:p>
            <a:pPr algn="ctr" rtl="1"/>
            <a:r>
              <a:rPr lang="ar-SA" sz="4000" b="1" dirty="0">
                <a:ln>
                  <a:solidFill>
                    <a:schemeClr val="tx1"/>
                  </a:solidFill>
                </a:ln>
                <a:solidFill>
                  <a:srgbClr val="FF9900"/>
                </a:solidFill>
                <a:cs typeface="Traditional Arabic" pitchFamily="2" charset="-78"/>
              </a:rPr>
              <a:t>اَللَّهُمَّ أَعِزَّ الإسْلاَمَ وَالْمُسلمين، وَأَذِلَّ الشِّرْكَ وَالْمُشْرِكِيْنَ، وَدَمِّرْ أَعْدَاءَكَ أَعْدَاءَ الدِّيْن, اَللَّهُمَّ أَهْلِكِ الْكَفَرَةَ وَالطُّغَاةَ وَالظَّالِمِيْنَ يَا رَبَّ اْلعَالَمِيْن، اَللَّهُمَّ انْصُرْ إخْوَانَنَا فِيْ فِلِسْطِيْن وفي </a:t>
            </a:r>
            <a:r>
              <a:rPr lang="ar-SA" sz="4000" b="1" dirty="0">
                <a:ln>
                  <a:solidFill>
                    <a:schemeClr val="tx1"/>
                  </a:solidFill>
                </a:ln>
                <a:solidFill>
                  <a:srgbClr val="FF9900"/>
                </a:solidFill>
                <a:cs typeface="Jawi - Biasa" pitchFamily="2" charset="-78"/>
              </a:rPr>
              <a:t>رُوْهِيغيَا</a:t>
            </a:r>
            <a:r>
              <a:rPr lang="ar-SA" sz="4000" b="1" dirty="0">
                <a:ln>
                  <a:solidFill>
                    <a:schemeClr val="tx1"/>
                  </a:solidFill>
                </a:ln>
                <a:solidFill>
                  <a:srgbClr val="FF9900"/>
                </a:solidFill>
                <a:cs typeface="Traditional Arabic" pitchFamily="2" charset="-78"/>
              </a:rPr>
              <a:t>، اَللَّهُمَّ انْصُرْهُمْ عَلَى عَدُوِّكَ وَعَدُوِّهِمْ، اَللَّهُمَّ اجْمَعْ كَلِمَتَهُمْ، وَوَحِّدْ صُفُوْفَهُمْ، يَا رَبَّ الْعَالَمِيْنَ, رَبَّنَا ظَلَمْنَا أَنفُسَنَا وَإِنْ لَمْ تَغْفِرْ لَنَا وَتَرْحَمْنَا لَنَكُونَنَّ مِنْ الْخَاسِرِينَ.</a:t>
            </a:r>
            <a:endParaRPr lang="en-US" sz="4000" dirty="0">
              <a:ln>
                <a:solidFill>
                  <a:schemeClr val="tx1"/>
                </a:solidFill>
              </a:ln>
              <a:solidFill>
                <a:srgbClr val="FF9900"/>
              </a:solidFill>
              <a:cs typeface="Traditional Arabic" pitchFamily="2" charset="-78"/>
            </a:endParaRPr>
          </a:p>
        </p:txBody>
      </p:sp>
    </p:spTree>
    <p:extLst>
      <p:ext uri="{BB962C8B-B14F-4D97-AF65-F5344CB8AC3E}">
        <p14:creationId xmlns:p14="http://schemas.microsoft.com/office/powerpoint/2010/main" val="34755058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152400" y="228600"/>
            <a:ext cx="4953000" cy="1107996"/>
          </a:xfrm>
          <a:prstGeom prst="rect">
            <a:avLst/>
          </a:prstGeom>
          <a:effectLst>
            <a:softEdge rad="635000"/>
          </a:effectLst>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6600" b="1" dirty="0" err="1" smtClean="0">
                <a:ln w="1905">
                  <a:solidFill>
                    <a:schemeClr val="tx1"/>
                  </a:solidFill>
                </a:ln>
                <a:solidFill>
                  <a:srgbClr val="0070C0"/>
                </a:solidFill>
                <a:effectLst>
                  <a:innerShdw blurRad="69850" dist="43180" dir="5400000">
                    <a:srgbClr val="000000">
                      <a:alpha val="65000"/>
                    </a:srgbClr>
                  </a:innerShdw>
                </a:effectLst>
                <a:latin typeface="Mistral" pitchFamily="66" charset="0"/>
                <a:cs typeface="Arial" panose="020B0604020202020204" pitchFamily="34" charset="0"/>
              </a:rPr>
              <a:t>Tajuk</a:t>
            </a:r>
            <a:r>
              <a:rPr lang="en-US" sz="6600" b="1" dirty="0" smtClean="0">
                <a:ln w="1905">
                  <a:solidFill>
                    <a:schemeClr val="tx1"/>
                  </a:solidFill>
                </a:ln>
                <a:solidFill>
                  <a:srgbClr val="0070C0"/>
                </a:solidFill>
                <a:effectLst>
                  <a:innerShdw blurRad="69850" dist="43180" dir="5400000">
                    <a:srgbClr val="000000">
                      <a:alpha val="65000"/>
                    </a:srgbClr>
                  </a:innerShdw>
                </a:effectLst>
                <a:latin typeface="Mistral" pitchFamily="66" charset="0"/>
                <a:cs typeface="Arial" panose="020B0604020202020204" pitchFamily="34" charset="0"/>
              </a:rPr>
              <a:t> </a:t>
            </a:r>
            <a:r>
              <a:rPr lang="en-US" sz="6600" b="1" dirty="0" err="1" smtClean="0">
                <a:ln w="1905">
                  <a:solidFill>
                    <a:schemeClr val="tx1"/>
                  </a:solidFill>
                </a:ln>
                <a:solidFill>
                  <a:srgbClr val="0070C0"/>
                </a:solidFill>
                <a:effectLst>
                  <a:innerShdw blurRad="69850" dist="43180" dir="5400000">
                    <a:srgbClr val="000000">
                      <a:alpha val="65000"/>
                    </a:srgbClr>
                  </a:innerShdw>
                </a:effectLst>
                <a:latin typeface="Mistral" pitchFamily="66" charset="0"/>
                <a:cs typeface="Arial" panose="020B0604020202020204" pitchFamily="34" charset="0"/>
              </a:rPr>
              <a:t>Khutbah</a:t>
            </a:r>
            <a:r>
              <a:rPr lang="en-US" sz="6600" b="1" dirty="0" smtClean="0">
                <a:ln w="1905">
                  <a:solidFill>
                    <a:schemeClr val="tx1"/>
                  </a:solidFill>
                </a:ln>
                <a:solidFill>
                  <a:srgbClr val="0070C0"/>
                </a:solidFill>
                <a:effectLst>
                  <a:innerShdw blurRad="69850" dist="43180" dir="5400000">
                    <a:srgbClr val="000000">
                      <a:alpha val="65000"/>
                    </a:srgbClr>
                  </a:innerShdw>
                </a:effectLst>
                <a:latin typeface="Mistral" pitchFamily="66" charset="0"/>
                <a:cs typeface="Arial" panose="020B0604020202020204" pitchFamily="34" charset="0"/>
              </a:rPr>
              <a:t> :</a:t>
            </a:r>
            <a:endParaRPr lang="en-MY" sz="6600" b="1" dirty="0">
              <a:ln w="1905">
                <a:solidFill>
                  <a:schemeClr val="tx1"/>
                </a:solidFill>
              </a:ln>
              <a:solidFill>
                <a:srgbClr val="0070C0"/>
              </a:solidFill>
              <a:effectLst>
                <a:innerShdw blurRad="69850" dist="43180" dir="5400000">
                  <a:srgbClr val="000000">
                    <a:alpha val="65000"/>
                  </a:srgbClr>
                </a:innerShdw>
              </a:effectLst>
              <a:latin typeface="Mistral" pitchFamily="66" charset="0"/>
              <a:cs typeface="Arial" panose="020B0604020202020204" pitchFamily="34" charset="0"/>
            </a:endParaRPr>
          </a:p>
        </p:txBody>
      </p:sp>
      <p:sp>
        <p:nvSpPr>
          <p:cNvPr id="5" name="Rectangle 4"/>
          <p:cNvSpPr/>
          <p:nvPr/>
        </p:nvSpPr>
        <p:spPr>
          <a:xfrm>
            <a:off x="1299358" y="1955470"/>
            <a:ext cx="6858000" cy="2123658"/>
          </a:xfrm>
          <a:prstGeom prst="rect">
            <a:avLst/>
          </a:prstGeom>
          <a:solidFill>
            <a:schemeClr val="bg1">
              <a:lumMod val="95000"/>
            </a:schemeClr>
          </a:solidFill>
          <a:effectLst>
            <a:softEdge rad="317500"/>
          </a:effectLst>
        </p:spPr>
        <p:txBody>
          <a:bodyPr wrap="square">
            <a:spAutoFit/>
          </a:bodyPr>
          <a:lstStyle/>
          <a:p>
            <a:pPr algn="ctr"/>
            <a:r>
              <a:rPr lang="en-US" sz="6600" b="1" dirty="0">
                <a:ln>
                  <a:solidFill>
                    <a:sysClr val="windowText" lastClr="000000"/>
                  </a:solidFill>
                </a:ln>
                <a:solidFill>
                  <a:srgbClr val="FF9900"/>
                </a:solidFill>
                <a:latin typeface="Bernard MT Condensed" pitchFamily="18" charset="0"/>
              </a:rPr>
              <a:t>BAITUL </a:t>
            </a:r>
            <a:r>
              <a:rPr lang="en-US" sz="6600" b="1" dirty="0" smtClean="0">
                <a:ln>
                  <a:solidFill>
                    <a:sysClr val="windowText" lastClr="000000"/>
                  </a:solidFill>
                </a:ln>
                <a:solidFill>
                  <a:srgbClr val="FF9900"/>
                </a:solidFill>
                <a:latin typeface="Bernard MT Condensed" pitchFamily="18" charset="0"/>
              </a:rPr>
              <a:t>MAQDIS</a:t>
            </a:r>
          </a:p>
          <a:p>
            <a:pPr algn="ctr"/>
            <a:r>
              <a:rPr lang="en-US" sz="6600" b="1" dirty="0" smtClean="0">
                <a:ln>
                  <a:solidFill>
                    <a:sysClr val="windowText" lastClr="000000"/>
                  </a:solidFill>
                </a:ln>
                <a:solidFill>
                  <a:srgbClr val="FF9900"/>
                </a:solidFill>
                <a:latin typeface="Bernard MT Condensed" pitchFamily="18" charset="0"/>
              </a:rPr>
              <a:t> </a:t>
            </a:r>
            <a:r>
              <a:rPr lang="en-US" sz="6600" b="1" dirty="0">
                <a:ln>
                  <a:solidFill>
                    <a:sysClr val="windowText" lastClr="000000"/>
                  </a:solidFill>
                </a:ln>
                <a:solidFill>
                  <a:srgbClr val="FF9900"/>
                </a:solidFill>
                <a:latin typeface="Bernard MT Condensed" pitchFamily="18" charset="0"/>
              </a:rPr>
              <a:t>KAMI MENCINTAIMU</a:t>
            </a:r>
            <a:endParaRPr lang="en-US" sz="6600" dirty="0">
              <a:ln>
                <a:solidFill>
                  <a:sysClr val="windowText" lastClr="000000"/>
                </a:solidFill>
              </a:ln>
              <a:solidFill>
                <a:srgbClr val="FF9900"/>
              </a:solidFill>
              <a:latin typeface="Bernard MT Condensed" pitchFamily="18" charset="0"/>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Diagram 4"/>
          <p:cNvGraphicFramePr/>
          <p:nvPr>
            <p:extLst>
              <p:ext uri="{D42A27DB-BD31-4B8C-83A1-F6EECF244321}">
                <p14:modId xmlns:p14="http://schemas.microsoft.com/office/powerpoint/2010/main" val="3539580166"/>
              </p:ext>
            </p:extLst>
          </p:nvPr>
        </p:nvGraphicFramePr>
        <p:xfrm>
          <a:off x="838200" y="762000"/>
          <a:ext cx="77724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A8784F8-D9B1-479F-A9B4-848AA317FB34}" type="slidenum">
              <a:rPr lang="en-MY" smtClean="0"/>
              <a:pPr/>
              <a:t>7</a:t>
            </a:fld>
            <a:endParaRPr lang="en-MY"/>
          </a:p>
        </p:txBody>
      </p:sp>
      <p:graphicFrame>
        <p:nvGraphicFramePr>
          <p:cNvPr id="5" name="Diagram 4"/>
          <p:cNvGraphicFramePr/>
          <p:nvPr>
            <p:extLst>
              <p:ext uri="{D42A27DB-BD31-4B8C-83A1-F6EECF244321}">
                <p14:modId xmlns:p14="http://schemas.microsoft.com/office/powerpoint/2010/main" val="1937150001"/>
              </p:ext>
            </p:extLst>
          </p:nvPr>
        </p:nvGraphicFramePr>
        <p:xfrm>
          <a:off x="533400" y="381000"/>
          <a:ext cx="82296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83059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09600" y="1219200"/>
            <a:ext cx="8077200" cy="3416320"/>
          </a:xfrm>
          <a:prstGeom prst="rect">
            <a:avLst/>
          </a:prstGeom>
          <a:solidFill>
            <a:schemeClr val="bg1"/>
          </a:solidFill>
          <a:effectLst>
            <a:softEdge rad="635000"/>
          </a:effectLst>
        </p:spPr>
        <p:txBody>
          <a:bodyPr wrap="square">
            <a:spAutoFit/>
          </a:bodyPr>
          <a:lstStyle/>
          <a:p>
            <a:pPr algn="ctr" rtl="1"/>
            <a:r>
              <a:rPr lang="ar-SA" sz="5400" dirty="0">
                <a:ln>
                  <a:solidFill>
                    <a:schemeClr val="tx1"/>
                  </a:solidFill>
                </a:ln>
                <a:solidFill>
                  <a:srgbClr val="006600"/>
                </a:solidFill>
                <a:latin typeface="QCF_P337" pitchFamily="2" charset="2"/>
                <a:cs typeface="QCF_P337" pitchFamily="2" charset="2"/>
              </a:rPr>
              <a:t>ﭩ ﭪ ﭫ ﭬ ﭭ ﭮ ﭯ ﭰ ﭱ ﭲ ﭳ ﭴ ﭵ ﭶ ﭷ ﭸ ﭹ ﭺ ﭻ ﭼ ﭽ ﭾ ﭿ ﮀ ﮁ ﮂ ﮃ</a:t>
            </a:r>
            <a:endParaRPr lang="en-US" sz="5400" dirty="0">
              <a:ln>
                <a:solidFill>
                  <a:schemeClr val="tx1"/>
                </a:solidFill>
              </a:ln>
              <a:solidFill>
                <a:srgbClr val="006600"/>
              </a:solidFill>
              <a:latin typeface="QCF_P337" pitchFamily="2" charset="2"/>
              <a:cs typeface="QCF_P337" pitchFamily="2" charset="2"/>
            </a:endParaRPr>
          </a:p>
        </p:txBody>
      </p:sp>
      <p:sp>
        <p:nvSpPr>
          <p:cNvPr id="4" name="Rectangle 3"/>
          <p:cNvSpPr/>
          <p:nvPr/>
        </p:nvSpPr>
        <p:spPr>
          <a:xfrm>
            <a:off x="12865" y="13854"/>
            <a:ext cx="4317207" cy="830997"/>
          </a:xfrm>
          <a:prstGeom prst="rect">
            <a:avLst/>
          </a:prstGeom>
        </p:spPr>
        <p:txBody>
          <a:bodyPr wrap="none">
            <a:spAutoFit/>
          </a:bodyPr>
          <a:lstStyle/>
          <a:p>
            <a:r>
              <a:rPr lang="en-US" sz="48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itchFamily="18" charset="0"/>
              </a:rPr>
              <a:t>surah al-Hajj </a:t>
            </a:r>
            <a:r>
              <a:rPr lang="en-US" sz="4800" b="1"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itchFamily="18" charset="0"/>
              </a:rPr>
              <a:t>: </a:t>
            </a:r>
            <a:r>
              <a:rPr lang="en-US" sz="48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itchFamily="18" charset="0"/>
              </a:rPr>
              <a:t>40</a:t>
            </a:r>
          </a:p>
        </p:txBody>
      </p:sp>
    </p:spTree>
    <p:extLst>
      <p:ext uri="{BB962C8B-B14F-4D97-AF65-F5344CB8AC3E}">
        <p14:creationId xmlns:p14="http://schemas.microsoft.com/office/powerpoint/2010/main" val="21129486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81000" y="1219200"/>
            <a:ext cx="8458200" cy="3785652"/>
          </a:xfrm>
          <a:prstGeom prst="rect">
            <a:avLst/>
          </a:prstGeom>
          <a:solidFill>
            <a:schemeClr val="bg1"/>
          </a:solidFill>
          <a:effectLst>
            <a:softEdge rad="635000"/>
          </a:effectLst>
        </p:spPr>
        <p:txBody>
          <a:bodyPr wrap="square">
            <a:spAutoFit/>
          </a:bodyPr>
          <a:lstStyle/>
          <a:p>
            <a:pPr algn="ctr"/>
            <a:r>
              <a:rPr lang="en-US" sz="2400" b="1" dirty="0" err="1">
                <a:ln>
                  <a:solidFill>
                    <a:schemeClr val="tx1"/>
                  </a:solidFill>
                </a:ln>
                <a:solidFill>
                  <a:srgbClr val="0000FF"/>
                </a:solidFill>
                <a:latin typeface="Britannic Bold" pitchFamily="34" charset="0"/>
              </a:rPr>
              <a:t>Maksudnya</a:t>
            </a:r>
            <a:r>
              <a:rPr lang="en-US" sz="2400" b="1" dirty="0">
                <a:ln>
                  <a:solidFill>
                    <a:schemeClr val="tx1"/>
                  </a:solidFill>
                </a:ln>
                <a:solidFill>
                  <a:srgbClr val="0000FF"/>
                </a:solidFill>
                <a:latin typeface="Britannic Bold" pitchFamily="34" charset="0"/>
              </a:rPr>
              <a:t>:</a:t>
            </a:r>
            <a:r>
              <a:rPr lang="en-US" sz="2400" dirty="0">
                <a:ln>
                  <a:solidFill>
                    <a:schemeClr val="tx1"/>
                  </a:solidFill>
                </a:ln>
                <a:solidFill>
                  <a:srgbClr val="0000FF"/>
                </a:solidFill>
                <a:latin typeface="Britannic Bold" pitchFamily="34" charset="0"/>
              </a:rPr>
              <a:t> </a:t>
            </a:r>
            <a:endParaRPr lang="en-US" sz="2400" dirty="0" smtClean="0">
              <a:ln>
                <a:solidFill>
                  <a:schemeClr val="tx1"/>
                </a:solidFill>
              </a:ln>
              <a:solidFill>
                <a:srgbClr val="0000FF"/>
              </a:solidFill>
              <a:latin typeface="Britannic Bold" pitchFamily="34" charset="0"/>
            </a:endParaRPr>
          </a:p>
          <a:p>
            <a:pPr algn="ctr"/>
            <a:r>
              <a:rPr lang="en-US" sz="2400" i="1" dirty="0" smtClean="0">
                <a:ln>
                  <a:solidFill>
                    <a:schemeClr val="tx1"/>
                  </a:solidFill>
                </a:ln>
                <a:solidFill>
                  <a:srgbClr val="0000FF"/>
                </a:solidFill>
                <a:latin typeface="Britannic Bold" pitchFamily="34" charset="0"/>
              </a:rPr>
              <a:t>“…</a:t>
            </a:r>
            <a:r>
              <a:rPr lang="en-US" sz="2400" i="1" dirty="0" err="1">
                <a:ln>
                  <a:solidFill>
                    <a:schemeClr val="tx1"/>
                  </a:solidFill>
                </a:ln>
                <a:solidFill>
                  <a:srgbClr val="0000FF"/>
                </a:solidFill>
                <a:latin typeface="Britannic Bold" pitchFamily="34" charset="0"/>
              </a:rPr>
              <a:t>dan</a:t>
            </a:r>
            <a:r>
              <a:rPr lang="en-US" sz="2400" i="1" dirty="0">
                <a:ln>
                  <a:solidFill>
                    <a:schemeClr val="tx1"/>
                  </a:solidFill>
                </a:ln>
                <a:solidFill>
                  <a:srgbClr val="0000FF"/>
                </a:solidFill>
                <a:latin typeface="Britannic Bold" pitchFamily="34" charset="0"/>
              </a:rPr>
              <a:t> </a:t>
            </a:r>
            <a:r>
              <a:rPr lang="en-US" sz="2400" i="1" dirty="0" err="1">
                <a:ln>
                  <a:solidFill>
                    <a:schemeClr val="tx1"/>
                  </a:solidFill>
                </a:ln>
                <a:solidFill>
                  <a:srgbClr val="0000FF"/>
                </a:solidFill>
                <a:latin typeface="Britannic Bold" pitchFamily="34" charset="0"/>
              </a:rPr>
              <a:t>kalaulah</a:t>
            </a:r>
            <a:r>
              <a:rPr lang="en-US" sz="2400" i="1" dirty="0">
                <a:ln>
                  <a:solidFill>
                    <a:schemeClr val="tx1"/>
                  </a:solidFill>
                </a:ln>
                <a:solidFill>
                  <a:srgbClr val="0000FF"/>
                </a:solidFill>
                <a:latin typeface="Britannic Bold" pitchFamily="34" charset="0"/>
              </a:rPr>
              <a:t> Allah </a:t>
            </a:r>
            <a:r>
              <a:rPr lang="en-US" sz="2400" i="1" dirty="0" err="1">
                <a:ln>
                  <a:solidFill>
                    <a:schemeClr val="tx1"/>
                  </a:solidFill>
                </a:ln>
                <a:solidFill>
                  <a:srgbClr val="0000FF"/>
                </a:solidFill>
                <a:latin typeface="Britannic Bold" pitchFamily="34" charset="0"/>
              </a:rPr>
              <a:t>tidak</a:t>
            </a:r>
            <a:r>
              <a:rPr lang="en-US" sz="2400" i="1" dirty="0">
                <a:ln>
                  <a:solidFill>
                    <a:schemeClr val="tx1"/>
                  </a:solidFill>
                </a:ln>
                <a:solidFill>
                  <a:srgbClr val="0000FF"/>
                </a:solidFill>
                <a:latin typeface="Britannic Bold" pitchFamily="34" charset="0"/>
              </a:rPr>
              <a:t> </a:t>
            </a:r>
            <a:r>
              <a:rPr lang="en-US" sz="2400" i="1" dirty="0" err="1">
                <a:ln>
                  <a:solidFill>
                    <a:schemeClr val="tx1"/>
                  </a:solidFill>
                </a:ln>
                <a:solidFill>
                  <a:srgbClr val="0000FF"/>
                </a:solidFill>
                <a:latin typeface="Britannic Bold" pitchFamily="34" charset="0"/>
              </a:rPr>
              <a:t>mendorong</a:t>
            </a:r>
            <a:r>
              <a:rPr lang="en-US" sz="2400" i="1" dirty="0">
                <a:ln>
                  <a:solidFill>
                    <a:schemeClr val="tx1"/>
                  </a:solidFill>
                </a:ln>
                <a:solidFill>
                  <a:srgbClr val="0000FF"/>
                </a:solidFill>
                <a:latin typeface="Britannic Bold" pitchFamily="34" charset="0"/>
              </a:rPr>
              <a:t> </a:t>
            </a:r>
            <a:r>
              <a:rPr lang="en-US" sz="2400" i="1" dirty="0" err="1">
                <a:ln>
                  <a:solidFill>
                    <a:schemeClr val="tx1"/>
                  </a:solidFill>
                </a:ln>
                <a:solidFill>
                  <a:srgbClr val="0000FF"/>
                </a:solidFill>
                <a:latin typeface="Britannic Bold" pitchFamily="34" charset="0"/>
              </a:rPr>
              <a:t>setengah</a:t>
            </a:r>
            <a:r>
              <a:rPr lang="en-US" sz="2400" i="1" dirty="0">
                <a:ln>
                  <a:solidFill>
                    <a:schemeClr val="tx1"/>
                  </a:solidFill>
                </a:ln>
                <a:solidFill>
                  <a:srgbClr val="0000FF"/>
                </a:solidFill>
                <a:latin typeface="Britannic Bold" pitchFamily="34" charset="0"/>
              </a:rPr>
              <a:t> </a:t>
            </a:r>
            <a:r>
              <a:rPr lang="en-US" sz="2400" i="1" dirty="0" err="1">
                <a:ln>
                  <a:solidFill>
                    <a:schemeClr val="tx1"/>
                  </a:solidFill>
                </a:ln>
                <a:solidFill>
                  <a:srgbClr val="0000FF"/>
                </a:solidFill>
                <a:latin typeface="Britannic Bold" pitchFamily="34" charset="0"/>
              </a:rPr>
              <a:t>manusia</a:t>
            </a:r>
            <a:r>
              <a:rPr lang="en-US" sz="2400" i="1" dirty="0">
                <a:ln>
                  <a:solidFill>
                    <a:schemeClr val="tx1"/>
                  </a:solidFill>
                </a:ln>
                <a:solidFill>
                  <a:srgbClr val="0000FF"/>
                </a:solidFill>
                <a:latin typeface="Britannic Bold" pitchFamily="34" charset="0"/>
              </a:rPr>
              <a:t> </a:t>
            </a:r>
            <a:r>
              <a:rPr lang="en-US" sz="2400" i="1" dirty="0" err="1">
                <a:ln>
                  <a:solidFill>
                    <a:schemeClr val="tx1"/>
                  </a:solidFill>
                </a:ln>
                <a:solidFill>
                  <a:srgbClr val="0000FF"/>
                </a:solidFill>
                <a:latin typeface="Britannic Bold" pitchFamily="34" charset="0"/>
              </a:rPr>
              <a:t>menentang</a:t>
            </a:r>
            <a:r>
              <a:rPr lang="en-US" sz="2400" i="1" dirty="0">
                <a:ln>
                  <a:solidFill>
                    <a:schemeClr val="tx1"/>
                  </a:solidFill>
                </a:ln>
                <a:solidFill>
                  <a:srgbClr val="0000FF"/>
                </a:solidFill>
                <a:latin typeface="Britannic Bold" pitchFamily="34" charset="0"/>
              </a:rPr>
              <a:t> </a:t>
            </a:r>
            <a:r>
              <a:rPr lang="en-US" sz="2400" i="1" dirty="0" err="1">
                <a:ln>
                  <a:solidFill>
                    <a:schemeClr val="tx1"/>
                  </a:solidFill>
                </a:ln>
                <a:solidFill>
                  <a:srgbClr val="0000FF"/>
                </a:solidFill>
                <a:latin typeface="Britannic Bold" pitchFamily="34" charset="0"/>
              </a:rPr>
              <a:t>pencerobohan</a:t>
            </a:r>
            <a:r>
              <a:rPr lang="en-US" sz="2400" i="1" dirty="0">
                <a:ln>
                  <a:solidFill>
                    <a:schemeClr val="tx1"/>
                  </a:solidFill>
                </a:ln>
                <a:solidFill>
                  <a:srgbClr val="0000FF"/>
                </a:solidFill>
                <a:latin typeface="Britannic Bold" pitchFamily="34" charset="0"/>
              </a:rPr>
              <a:t> </a:t>
            </a:r>
            <a:r>
              <a:rPr lang="en-US" sz="2400" i="1" dirty="0" err="1">
                <a:ln>
                  <a:solidFill>
                    <a:schemeClr val="tx1"/>
                  </a:solidFill>
                </a:ln>
                <a:solidFill>
                  <a:srgbClr val="0000FF"/>
                </a:solidFill>
                <a:latin typeface="Britannic Bold" pitchFamily="34" charset="0"/>
              </a:rPr>
              <a:t>setengahnya</a:t>
            </a:r>
            <a:r>
              <a:rPr lang="en-US" sz="2400" i="1" dirty="0">
                <a:ln>
                  <a:solidFill>
                    <a:schemeClr val="tx1"/>
                  </a:solidFill>
                </a:ln>
                <a:solidFill>
                  <a:srgbClr val="0000FF"/>
                </a:solidFill>
                <a:latin typeface="Britannic Bold" pitchFamily="34" charset="0"/>
              </a:rPr>
              <a:t> yang lain, </a:t>
            </a:r>
            <a:r>
              <a:rPr lang="en-US" sz="2400" i="1" dirty="0" err="1">
                <a:ln>
                  <a:solidFill>
                    <a:schemeClr val="tx1"/>
                  </a:solidFill>
                </a:ln>
                <a:solidFill>
                  <a:srgbClr val="0000FF"/>
                </a:solidFill>
                <a:latin typeface="Britannic Bold" pitchFamily="34" charset="0"/>
              </a:rPr>
              <a:t>nescaya</a:t>
            </a:r>
            <a:r>
              <a:rPr lang="en-US" sz="2400" i="1" dirty="0">
                <a:ln>
                  <a:solidFill>
                    <a:schemeClr val="tx1"/>
                  </a:solidFill>
                </a:ln>
                <a:solidFill>
                  <a:srgbClr val="0000FF"/>
                </a:solidFill>
                <a:latin typeface="Britannic Bold" pitchFamily="34" charset="0"/>
              </a:rPr>
              <a:t> </a:t>
            </a:r>
            <a:r>
              <a:rPr lang="en-US" sz="2400" i="1" dirty="0" err="1">
                <a:ln>
                  <a:solidFill>
                    <a:schemeClr val="tx1"/>
                  </a:solidFill>
                </a:ln>
                <a:solidFill>
                  <a:srgbClr val="0000FF"/>
                </a:solidFill>
                <a:latin typeface="Britannic Bold" pitchFamily="34" charset="0"/>
              </a:rPr>
              <a:t>runtuhlah</a:t>
            </a:r>
            <a:r>
              <a:rPr lang="en-US" sz="2400" i="1" dirty="0">
                <a:ln>
                  <a:solidFill>
                    <a:schemeClr val="tx1"/>
                  </a:solidFill>
                </a:ln>
                <a:solidFill>
                  <a:srgbClr val="0000FF"/>
                </a:solidFill>
                <a:latin typeface="Britannic Bold" pitchFamily="34" charset="0"/>
              </a:rPr>
              <a:t> </a:t>
            </a:r>
            <a:r>
              <a:rPr lang="en-US" sz="2400" i="1" dirty="0" err="1">
                <a:ln>
                  <a:solidFill>
                    <a:schemeClr val="tx1"/>
                  </a:solidFill>
                </a:ln>
                <a:solidFill>
                  <a:srgbClr val="0000FF"/>
                </a:solidFill>
                <a:latin typeface="Britannic Bold" pitchFamily="34" charset="0"/>
              </a:rPr>
              <a:t>tempat-tempat</a:t>
            </a:r>
            <a:r>
              <a:rPr lang="en-US" sz="2400" i="1" dirty="0">
                <a:ln>
                  <a:solidFill>
                    <a:schemeClr val="tx1"/>
                  </a:solidFill>
                </a:ln>
                <a:solidFill>
                  <a:srgbClr val="0000FF"/>
                </a:solidFill>
                <a:latin typeface="Britannic Bold" pitchFamily="34" charset="0"/>
              </a:rPr>
              <a:t> </a:t>
            </a:r>
            <a:r>
              <a:rPr lang="en-US" sz="2400" i="1" dirty="0" err="1">
                <a:ln>
                  <a:solidFill>
                    <a:schemeClr val="tx1"/>
                  </a:solidFill>
                </a:ln>
                <a:solidFill>
                  <a:srgbClr val="0000FF"/>
                </a:solidFill>
                <a:latin typeface="Britannic Bold" pitchFamily="34" charset="0"/>
              </a:rPr>
              <a:t>pertapaan</a:t>
            </a:r>
            <a:r>
              <a:rPr lang="en-US" sz="2400" i="1" dirty="0">
                <a:ln>
                  <a:solidFill>
                    <a:schemeClr val="tx1"/>
                  </a:solidFill>
                </a:ln>
                <a:solidFill>
                  <a:srgbClr val="0000FF"/>
                </a:solidFill>
                <a:latin typeface="Britannic Bold" pitchFamily="34" charset="0"/>
              </a:rPr>
              <a:t> </a:t>
            </a:r>
            <a:r>
              <a:rPr lang="en-US" sz="2400" i="1" dirty="0" err="1">
                <a:ln>
                  <a:solidFill>
                    <a:schemeClr val="tx1"/>
                  </a:solidFill>
                </a:ln>
                <a:solidFill>
                  <a:srgbClr val="0000FF"/>
                </a:solidFill>
                <a:latin typeface="Britannic Bold" pitchFamily="34" charset="0"/>
              </a:rPr>
              <a:t>serta</a:t>
            </a:r>
            <a:r>
              <a:rPr lang="en-US" sz="2400" i="1" dirty="0">
                <a:ln>
                  <a:solidFill>
                    <a:schemeClr val="tx1"/>
                  </a:solidFill>
                </a:ln>
                <a:solidFill>
                  <a:srgbClr val="0000FF"/>
                </a:solidFill>
                <a:latin typeface="Britannic Bold" pitchFamily="34" charset="0"/>
              </a:rPr>
              <a:t> </a:t>
            </a:r>
            <a:r>
              <a:rPr lang="en-US" sz="2400" i="1" dirty="0" err="1">
                <a:ln>
                  <a:solidFill>
                    <a:schemeClr val="tx1"/>
                  </a:solidFill>
                </a:ln>
                <a:solidFill>
                  <a:srgbClr val="0000FF"/>
                </a:solidFill>
                <a:latin typeface="Britannic Bold" pitchFamily="34" charset="0"/>
              </a:rPr>
              <a:t>gereja-gereja</a:t>
            </a:r>
            <a:r>
              <a:rPr lang="en-US" sz="2400" i="1" dirty="0">
                <a:ln>
                  <a:solidFill>
                    <a:schemeClr val="tx1"/>
                  </a:solidFill>
                </a:ln>
                <a:solidFill>
                  <a:srgbClr val="0000FF"/>
                </a:solidFill>
                <a:latin typeface="Britannic Bold" pitchFamily="34" charset="0"/>
              </a:rPr>
              <a:t> (</a:t>
            </a:r>
            <a:r>
              <a:rPr lang="en-US" sz="2400" i="1" dirty="0" err="1">
                <a:ln>
                  <a:solidFill>
                    <a:schemeClr val="tx1"/>
                  </a:solidFill>
                </a:ln>
                <a:solidFill>
                  <a:srgbClr val="0000FF"/>
                </a:solidFill>
                <a:latin typeface="Britannic Bold" pitchFamily="34" charset="0"/>
              </a:rPr>
              <a:t>kaum</a:t>
            </a:r>
            <a:r>
              <a:rPr lang="en-US" sz="2400" i="1" dirty="0">
                <a:ln>
                  <a:solidFill>
                    <a:schemeClr val="tx1"/>
                  </a:solidFill>
                </a:ln>
                <a:solidFill>
                  <a:srgbClr val="0000FF"/>
                </a:solidFill>
                <a:latin typeface="Britannic Bold" pitchFamily="34" charset="0"/>
              </a:rPr>
              <a:t> </a:t>
            </a:r>
            <a:r>
              <a:rPr lang="en-US" sz="2400" i="1" dirty="0" err="1">
                <a:ln>
                  <a:solidFill>
                    <a:schemeClr val="tx1"/>
                  </a:solidFill>
                </a:ln>
                <a:solidFill>
                  <a:srgbClr val="0000FF"/>
                </a:solidFill>
                <a:latin typeface="Britannic Bold" pitchFamily="34" charset="0"/>
              </a:rPr>
              <a:t>Nasrani</a:t>
            </a:r>
            <a:r>
              <a:rPr lang="en-US" sz="2400" i="1" dirty="0">
                <a:ln>
                  <a:solidFill>
                    <a:schemeClr val="tx1"/>
                  </a:solidFill>
                </a:ln>
                <a:solidFill>
                  <a:srgbClr val="0000FF"/>
                </a:solidFill>
                <a:latin typeface="Britannic Bold" pitchFamily="34" charset="0"/>
              </a:rPr>
              <a:t>) </a:t>
            </a:r>
            <a:r>
              <a:rPr lang="en-US" sz="2400" i="1" dirty="0" err="1">
                <a:ln>
                  <a:solidFill>
                    <a:schemeClr val="tx1"/>
                  </a:solidFill>
                </a:ln>
                <a:solidFill>
                  <a:srgbClr val="0000FF"/>
                </a:solidFill>
                <a:latin typeface="Britannic Bold" pitchFamily="34" charset="0"/>
              </a:rPr>
              <a:t>dan</a:t>
            </a:r>
            <a:r>
              <a:rPr lang="en-US" sz="2400" i="1" dirty="0">
                <a:ln>
                  <a:solidFill>
                    <a:schemeClr val="tx1"/>
                  </a:solidFill>
                </a:ln>
                <a:solidFill>
                  <a:srgbClr val="0000FF"/>
                </a:solidFill>
                <a:latin typeface="Britannic Bold" pitchFamily="34" charset="0"/>
              </a:rPr>
              <a:t> </a:t>
            </a:r>
            <a:r>
              <a:rPr lang="en-US" sz="2400" i="1" dirty="0" err="1">
                <a:ln>
                  <a:solidFill>
                    <a:schemeClr val="tx1"/>
                  </a:solidFill>
                </a:ln>
                <a:solidFill>
                  <a:srgbClr val="0000FF"/>
                </a:solidFill>
                <a:latin typeface="Britannic Bold" pitchFamily="34" charset="0"/>
              </a:rPr>
              <a:t>tempat-tempat</a:t>
            </a:r>
            <a:r>
              <a:rPr lang="en-US" sz="2400" i="1" dirty="0">
                <a:ln>
                  <a:solidFill>
                    <a:schemeClr val="tx1"/>
                  </a:solidFill>
                </a:ln>
                <a:solidFill>
                  <a:srgbClr val="0000FF"/>
                </a:solidFill>
                <a:latin typeface="Britannic Bold" pitchFamily="34" charset="0"/>
              </a:rPr>
              <a:t> </a:t>
            </a:r>
            <a:r>
              <a:rPr lang="en-US" sz="2400" i="1" dirty="0" err="1">
                <a:ln>
                  <a:solidFill>
                    <a:schemeClr val="tx1"/>
                  </a:solidFill>
                </a:ln>
                <a:solidFill>
                  <a:srgbClr val="0000FF"/>
                </a:solidFill>
                <a:latin typeface="Britannic Bold" pitchFamily="34" charset="0"/>
              </a:rPr>
              <a:t>sembahyang</a:t>
            </a:r>
            <a:r>
              <a:rPr lang="en-US" sz="2400" i="1" dirty="0">
                <a:ln>
                  <a:solidFill>
                    <a:schemeClr val="tx1"/>
                  </a:solidFill>
                </a:ln>
                <a:solidFill>
                  <a:srgbClr val="0000FF"/>
                </a:solidFill>
                <a:latin typeface="Britannic Bold" pitchFamily="34" charset="0"/>
              </a:rPr>
              <a:t> (</a:t>
            </a:r>
            <a:r>
              <a:rPr lang="en-US" sz="2400" i="1" dirty="0" err="1">
                <a:ln>
                  <a:solidFill>
                    <a:schemeClr val="tx1"/>
                  </a:solidFill>
                </a:ln>
                <a:solidFill>
                  <a:srgbClr val="0000FF"/>
                </a:solidFill>
                <a:latin typeface="Britannic Bold" pitchFamily="34" charset="0"/>
              </a:rPr>
              <a:t>kaum</a:t>
            </a:r>
            <a:r>
              <a:rPr lang="en-US" sz="2400" i="1" dirty="0">
                <a:ln>
                  <a:solidFill>
                    <a:schemeClr val="tx1"/>
                  </a:solidFill>
                </a:ln>
                <a:solidFill>
                  <a:srgbClr val="0000FF"/>
                </a:solidFill>
                <a:latin typeface="Britannic Bold" pitchFamily="34" charset="0"/>
              </a:rPr>
              <a:t> </a:t>
            </a:r>
            <a:r>
              <a:rPr lang="en-US" sz="2400" i="1" dirty="0" err="1">
                <a:ln>
                  <a:solidFill>
                    <a:schemeClr val="tx1"/>
                  </a:solidFill>
                </a:ln>
                <a:solidFill>
                  <a:srgbClr val="0000FF"/>
                </a:solidFill>
                <a:latin typeface="Britannic Bold" pitchFamily="34" charset="0"/>
              </a:rPr>
              <a:t>Yahudi</a:t>
            </a:r>
            <a:r>
              <a:rPr lang="en-US" sz="2400" i="1" dirty="0">
                <a:ln>
                  <a:solidFill>
                    <a:schemeClr val="tx1"/>
                  </a:solidFill>
                </a:ln>
                <a:solidFill>
                  <a:srgbClr val="0000FF"/>
                </a:solidFill>
                <a:latin typeface="Britannic Bold" pitchFamily="34" charset="0"/>
              </a:rPr>
              <a:t>), </a:t>
            </a:r>
            <a:r>
              <a:rPr lang="en-US" sz="2400" i="1" dirty="0" err="1">
                <a:ln>
                  <a:solidFill>
                    <a:schemeClr val="tx1"/>
                  </a:solidFill>
                </a:ln>
                <a:solidFill>
                  <a:srgbClr val="0000FF"/>
                </a:solidFill>
                <a:latin typeface="Britannic Bold" pitchFamily="34" charset="0"/>
              </a:rPr>
              <a:t>dan</a:t>
            </a:r>
            <a:r>
              <a:rPr lang="en-US" sz="2400" i="1" dirty="0">
                <a:ln>
                  <a:solidFill>
                    <a:schemeClr val="tx1"/>
                  </a:solidFill>
                </a:ln>
                <a:solidFill>
                  <a:srgbClr val="0000FF"/>
                </a:solidFill>
                <a:latin typeface="Britannic Bold" pitchFamily="34" charset="0"/>
              </a:rPr>
              <a:t> </a:t>
            </a:r>
            <a:r>
              <a:rPr lang="en-US" sz="2400" i="1" dirty="0" err="1">
                <a:ln>
                  <a:solidFill>
                    <a:schemeClr val="tx1"/>
                  </a:solidFill>
                </a:ln>
                <a:solidFill>
                  <a:srgbClr val="0000FF"/>
                </a:solidFill>
                <a:latin typeface="Britannic Bold" pitchFamily="34" charset="0"/>
              </a:rPr>
              <a:t>juga</a:t>
            </a:r>
            <a:r>
              <a:rPr lang="en-US" sz="2400" i="1" dirty="0">
                <a:ln>
                  <a:solidFill>
                    <a:schemeClr val="tx1"/>
                  </a:solidFill>
                </a:ln>
                <a:solidFill>
                  <a:srgbClr val="0000FF"/>
                </a:solidFill>
                <a:latin typeface="Britannic Bold" pitchFamily="34" charset="0"/>
              </a:rPr>
              <a:t> masjid-masjid (orang Islam) yang </a:t>
            </a:r>
            <a:r>
              <a:rPr lang="en-US" sz="2400" i="1" dirty="0" err="1">
                <a:ln>
                  <a:solidFill>
                    <a:schemeClr val="tx1"/>
                  </a:solidFill>
                </a:ln>
                <a:solidFill>
                  <a:srgbClr val="0000FF"/>
                </a:solidFill>
                <a:latin typeface="Britannic Bold" pitchFamily="34" charset="0"/>
              </a:rPr>
              <a:t>sentiasa</a:t>
            </a:r>
            <a:r>
              <a:rPr lang="en-US" sz="2400" i="1" dirty="0">
                <a:ln>
                  <a:solidFill>
                    <a:schemeClr val="tx1"/>
                  </a:solidFill>
                </a:ln>
                <a:solidFill>
                  <a:srgbClr val="0000FF"/>
                </a:solidFill>
                <a:latin typeface="Britannic Bold" pitchFamily="34" charset="0"/>
              </a:rPr>
              <a:t> </a:t>
            </a:r>
            <a:r>
              <a:rPr lang="en-US" sz="2400" i="1" dirty="0" err="1">
                <a:ln>
                  <a:solidFill>
                    <a:schemeClr val="tx1"/>
                  </a:solidFill>
                </a:ln>
                <a:solidFill>
                  <a:srgbClr val="0000FF"/>
                </a:solidFill>
                <a:latin typeface="Britannic Bold" pitchFamily="34" charset="0"/>
              </a:rPr>
              <a:t>disebut</a:t>
            </a:r>
            <a:r>
              <a:rPr lang="en-US" sz="2400" i="1" dirty="0">
                <a:ln>
                  <a:solidFill>
                    <a:schemeClr val="tx1"/>
                  </a:solidFill>
                </a:ln>
                <a:solidFill>
                  <a:srgbClr val="0000FF"/>
                </a:solidFill>
                <a:latin typeface="Britannic Bold" pitchFamily="34" charset="0"/>
              </a:rPr>
              <a:t> </a:t>
            </a:r>
            <a:r>
              <a:rPr lang="en-US" sz="2400" i="1" dirty="0" err="1">
                <a:ln>
                  <a:solidFill>
                    <a:schemeClr val="tx1"/>
                  </a:solidFill>
                </a:ln>
                <a:solidFill>
                  <a:srgbClr val="0000FF"/>
                </a:solidFill>
                <a:latin typeface="Britannic Bold" pitchFamily="34" charset="0"/>
              </a:rPr>
              <a:t>nama</a:t>
            </a:r>
            <a:r>
              <a:rPr lang="en-US" sz="2400" i="1" dirty="0">
                <a:ln>
                  <a:solidFill>
                    <a:schemeClr val="tx1"/>
                  </a:solidFill>
                </a:ln>
                <a:solidFill>
                  <a:srgbClr val="0000FF"/>
                </a:solidFill>
                <a:latin typeface="Britannic Bold" pitchFamily="34" charset="0"/>
              </a:rPr>
              <a:t> Allah </a:t>
            </a:r>
            <a:r>
              <a:rPr lang="en-US" sz="2400" i="1" dirty="0" err="1">
                <a:ln>
                  <a:solidFill>
                    <a:schemeClr val="tx1"/>
                  </a:solidFill>
                </a:ln>
                <a:solidFill>
                  <a:srgbClr val="0000FF"/>
                </a:solidFill>
                <a:latin typeface="Britannic Bold" pitchFamily="34" charset="0"/>
              </a:rPr>
              <a:t>sebanyak-banyak</a:t>
            </a:r>
            <a:r>
              <a:rPr lang="en-US" sz="2400" i="1" dirty="0">
                <a:ln>
                  <a:solidFill>
                    <a:schemeClr val="tx1"/>
                  </a:solidFill>
                </a:ln>
                <a:solidFill>
                  <a:srgbClr val="0000FF"/>
                </a:solidFill>
                <a:latin typeface="Britannic Bold" pitchFamily="34" charset="0"/>
              </a:rPr>
              <a:t> </a:t>
            </a:r>
            <a:r>
              <a:rPr lang="en-US" sz="2400" i="1" dirty="0" err="1">
                <a:ln>
                  <a:solidFill>
                    <a:schemeClr val="tx1"/>
                  </a:solidFill>
                </a:ln>
                <a:solidFill>
                  <a:srgbClr val="0000FF"/>
                </a:solidFill>
                <a:latin typeface="Britannic Bold" pitchFamily="34" charset="0"/>
              </a:rPr>
              <a:t>padanya</a:t>
            </a:r>
            <a:r>
              <a:rPr lang="en-US" sz="2400" i="1" dirty="0">
                <a:ln>
                  <a:solidFill>
                    <a:schemeClr val="tx1"/>
                  </a:solidFill>
                </a:ln>
                <a:solidFill>
                  <a:srgbClr val="0000FF"/>
                </a:solidFill>
                <a:latin typeface="Britannic Bold" pitchFamily="34" charset="0"/>
              </a:rPr>
              <a:t> </a:t>
            </a:r>
            <a:r>
              <a:rPr lang="en-US" sz="2400" i="1" dirty="0" err="1">
                <a:ln>
                  <a:solidFill>
                    <a:schemeClr val="tx1"/>
                  </a:solidFill>
                </a:ln>
                <a:solidFill>
                  <a:srgbClr val="0000FF"/>
                </a:solidFill>
                <a:latin typeface="Britannic Bold" pitchFamily="34" charset="0"/>
              </a:rPr>
              <a:t>dan</a:t>
            </a:r>
            <a:r>
              <a:rPr lang="en-US" sz="2400" i="1" dirty="0">
                <a:ln>
                  <a:solidFill>
                    <a:schemeClr val="tx1"/>
                  </a:solidFill>
                </a:ln>
                <a:solidFill>
                  <a:srgbClr val="0000FF"/>
                </a:solidFill>
                <a:latin typeface="Britannic Bold" pitchFamily="34" charset="0"/>
              </a:rPr>
              <a:t> </a:t>
            </a:r>
            <a:r>
              <a:rPr lang="en-US" sz="2400" i="1" dirty="0" err="1">
                <a:ln>
                  <a:solidFill>
                    <a:schemeClr val="tx1"/>
                  </a:solidFill>
                </a:ln>
                <a:solidFill>
                  <a:srgbClr val="0000FF"/>
                </a:solidFill>
                <a:latin typeface="Britannic Bold" pitchFamily="34" charset="0"/>
              </a:rPr>
              <a:t>sesungguhnya</a:t>
            </a:r>
            <a:r>
              <a:rPr lang="en-US" sz="2400" i="1" dirty="0">
                <a:ln>
                  <a:solidFill>
                    <a:schemeClr val="tx1"/>
                  </a:solidFill>
                </a:ln>
                <a:solidFill>
                  <a:srgbClr val="0000FF"/>
                </a:solidFill>
                <a:latin typeface="Britannic Bold" pitchFamily="34" charset="0"/>
              </a:rPr>
              <a:t> Allah </a:t>
            </a:r>
            <a:r>
              <a:rPr lang="en-US" sz="2400" i="1" dirty="0" err="1">
                <a:ln>
                  <a:solidFill>
                    <a:schemeClr val="tx1"/>
                  </a:solidFill>
                </a:ln>
                <a:solidFill>
                  <a:srgbClr val="0000FF"/>
                </a:solidFill>
                <a:latin typeface="Britannic Bold" pitchFamily="34" charset="0"/>
              </a:rPr>
              <a:t>akan</a:t>
            </a:r>
            <a:r>
              <a:rPr lang="en-US" sz="2400" i="1" dirty="0">
                <a:ln>
                  <a:solidFill>
                    <a:schemeClr val="tx1"/>
                  </a:solidFill>
                </a:ln>
                <a:solidFill>
                  <a:srgbClr val="0000FF"/>
                </a:solidFill>
                <a:latin typeface="Britannic Bold" pitchFamily="34" charset="0"/>
              </a:rPr>
              <a:t> </a:t>
            </a:r>
            <a:r>
              <a:rPr lang="en-US" sz="2400" i="1" dirty="0" err="1">
                <a:ln>
                  <a:solidFill>
                    <a:schemeClr val="tx1"/>
                  </a:solidFill>
                </a:ln>
                <a:solidFill>
                  <a:srgbClr val="0000FF"/>
                </a:solidFill>
                <a:latin typeface="Britannic Bold" pitchFamily="34" charset="0"/>
              </a:rPr>
              <a:t>menolong</a:t>
            </a:r>
            <a:r>
              <a:rPr lang="en-US" sz="2400" i="1" dirty="0">
                <a:ln>
                  <a:solidFill>
                    <a:schemeClr val="tx1"/>
                  </a:solidFill>
                </a:ln>
                <a:solidFill>
                  <a:srgbClr val="0000FF"/>
                </a:solidFill>
                <a:latin typeface="Britannic Bold" pitchFamily="34" charset="0"/>
              </a:rPr>
              <a:t> </a:t>
            </a:r>
            <a:r>
              <a:rPr lang="en-US" sz="2400" i="1" dirty="0" err="1">
                <a:ln>
                  <a:solidFill>
                    <a:schemeClr val="tx1"/>
                  </a:solidFill>
                </a:ln>
                <a:solidFill>
                  <a:srgbClr val="0000FF"/>
                </a:solidFill>
                <a:latin typeface="Britannic Bold" pitchFamily="34" charset="0"/>
              </a:rPr>
              <a:t>sesiapa</a:t>
            </a:r>
            <a:r>
              <a:rPr lang="en-US" sz="2400" i="1" dirty="0">
                <a:ln>
                  <a:solidFill>
                    <a:schemeClr val="tx1"/>
                  </a:solidFill>
                </a:ln>
                <a:solidFill>
                  <a:srgbClr val="0000FF"/>
                </a:solidFill>
                <a:latin typeface="Britannic Bold" pitchFamily="34" charset="0"/>
              </a:rPr>
              <a:t> yang </a:t>
            </a:r>
            <a:r>
              <a:rPr lang="en-US" sz="2400" i="1" dirty="0" err="1">
                <a:ln>
                  <a:solidFill>
                    <a:schemeClr val="tx1"/>
                  </a:solidFill>
                </a:ln>
                <a:solidFill>
                  <a:srgbClr val="0000FF"/>
                </a:solidFill>
                <a:latin typeface="Britannic Bold" pitchFamily="34" charset="0"/>
              </a:rPr>
              <a:t>menolong</a:t>
            </a:r>
            <a:r>
              <a:rPr lang="en-US" sz="2400" i="1" dirty="0">
                <a:ln>
                  <a:solidFill>
                    <a:schemeClr val="tx1"/>
                  </a:solidFill>
                </a:ln>
                <a:solidFill>
                  <a:srgbClr val="0000FF"/>
                </a:solidFill>
                <a:latin typeface="Britannic Bold" pitchFamily="34" charset="0"/>
              </a:rPr>
              <a:t> agama-</a:t>
            </a:r>
            <a:r>
              <a:rPr lang="en-US" sz="2400" i="1" dirty="0" err="1">
                <a:ln>
                  <a:solidFill>
                    <a:schemeClr val="tx1"/>
                  </a:solidFill>
                </a:ln>
                <a:solidFill>
                  <a:srgbClr val="0000FF"/>
                </a:solidFill>
                <a:latin typeface="Britannic Bold" pitchFamily="34" charset="0"/>
              </a:rPr>
              <a:t>Nya</a:t>
            </a:r>
            <a:r>
              <a:rPr lang="en-US" sz="2400" i="1" dirty="0">
                <a:ln>
                  <a:solidFill>
                    <a:schemeClr val="tx1"/>
                  </a:solidFill>
                </a:ln>
                <a:solidFill>
                  <a:srgbClr val="0000FF"/>
                </a:solidFill>
                <a:latin typeface="Britannic Bold" pitchFamily="34" charset="0"/>
              </a:rPr>
              <a:t> (agama Islam); </a:t>
            </a:r>
            <a:r>
              <a:rPr lang="en-US" sz="2400" i="1" dirty="0" err="1">
                <a:ln>
                  <a:solidFill>
                    <a:schemeClr val="tx1"/>
                  </a:solidFill>
                </a:ln>
                <a:solidFill>
                  <a:srgbClr val="0000FF"/>
                </a:solidFill>
                <a:latin typeface="Britannic Bold" pitchFamily="34" charset="0"/>
              </a:rPr>
              <a:t>Sesungguhnya</a:t>
            </a:r>
            <a:r>
              <a:rPr lang="en-US" sz="2400" i="1" dirty="0">
                <a:ln>
                  <a:solidFill>
                    <a:schemeClr val="tx1"/>
                  </a:solidFill>
                </a:ln>
                <a:solidFill>
                  <a:srgbClr val="0000FF"/>
                </a:solidFill>
                <a:latin typeface="Britannic Bold" pitchFamily="34" charset="0"/>
              </a:rPr>
              <a:t> Allah </a:t>
            </a:r>
            <a:r>
              <a:rPr lang="en-US" sz="2400" i="1" dirty="0" err="1">
                <a:ln>
                  <a:solidFill>
                    <a:schemeClr val="tx1"/>
                  </a:solidFill>
                </a:ln>
                <a:solidFill>
                  <a:srgbClr val="0000FF"/>
                </a:solidFill>
                <a:latin typeface="Britannic Bold" pitchFamily="34" charset="0"/>
              </a:rPr>
              <a:t>Maha</a:t>
            </a:r>
            <a:r>
              <a:rPr lang="en-US" sz="2400" i="1" dirty="0">
                <a:ln>
                  <a:solidFill>
                    <a:schemeClr val="tx1"/>
                  </a:solidFill>
                </a:ln>
                <a:solidFill>
                  <a:srgbClr val="0000FF"/>
                </a:solidFill>
                <a:latin typeface="Britannic Bold" pitchFamily="34" charset="0"/>
              </a:rPr>
              <a:t> </a:t>
            </a:r>
            <a:r>
              <a:rPr lang="en-US" sz="2400" i="1" dirty="0" err="1">
                <a:ln>
                  <a:solidFill>
                    <a:schemeClr val="tx1"/>
                  </a:solidFill>
                </a:ln>
                <a:solidFill>
                  <a:srgbClr val="0000FF"/>
                </a:solidFill>
                <a:latin typeface="Britannic Bold" pitchFamily="34" charset="0"/>
              </a:rPr>
              <a:t>Kuat</a:t>
            </a:r>
            <a:r>
              <a:rPr lang="en-US" sz="2400" i="1" dirty="0">
                <a:ln>
                  <a:solidFill>
                    <a:schemeClr val="tx1"/>
                  </a:solidFill>
                </a:ln>
                <a:solidFill>
                  <a:srgbClr val="0000FF"/>
                </a:solidFill>
                <a:latin typeface="Britannic Bold" pitchFamily="34" charset="0"/>
              </a:rPr>
              <a:t>, </a:t>
            </a:r>
            <a:r>
              <a:rPr lang="en-US" sz="2400" i="1" dirty="0" err="1">
                <a:ln>
                  <a:solidFill>
                    <a:schemeClr val="tx1"/>
                  </a:solidFill>
                </a:ln>
                <a:solidFill>
                  <a:srgbClr val="0000FF"/>
                </a:solidFill>
                <a:latin typeface="Britannic Bold" pitchFamily="34" charset="0"/>
              </a:rPr>
              <a:t>lagi</a:t>
            </a:r>
            <a:r>
              <a:rPr lang="en-US" sz="2400" i="1" dirty="0">
                <a:ln>
                  <a:solidFill>
                    <a:schemeClr val="tx1"/>
                  </a:solidFill>
                </a:ln>
                <a:solidFill>
                  <a:srgbClr val="0000FF"/>
                </a:solidFill>
                <a:latin typeface="Britannic Bold" pitchFamily="34" charset="0"/>
              </a:rPr>
              <a:t> </a:t>
            </a:r>
            <a:r>
              <a:rPr lang="en-US" sz="2400" i="1" dirty="0" err="1">
                <a:ln>
                  <a:solidFill>
                    <a:schemeClr val="tx1"/>
                  </a:solidFill>
                </a:ln>
                <a:solidFill>
                  <a:srgbClr val="0000FF"/>
                </a:solidFill>
                <a:latin typeface="Britannic Bold" pitchFamily="34" charset="0"/>
              </a:rPr>
              <a:t>Maha</a:t>
            </a:r>
            <a:r>
              <a:rPr lang="en-US" sz="2400" i="1" dirty="0">
                <a:ln>
                  <a:solidFill>
                    <a:schemeClr val="tx1"/>
                  </a:solidFill>
                </a:ln>
                <a:solidFill>
                  <a:srgbClr val="0000FF"/>
                </a:solidFill>
                <a:latin typeface="Britannic Bold" pitchFamily="34" charset="0"/>
              </a:rPr>
              <a:t> </a:t>
            </a:r>
            <a:r>
              <a:rPr lang="en-US" sz="2400" i="1" dirty="0" err="1">
                <a:ln>
                  <a:solidFill>
                    <a:schemeClr val="tx1"/>
                  </a:solidFill>
                </a:ln>
                <a:solidFill>
                  <a:srgbClr val="0000FF"/>
                </a:solidFill>
                <a:latin typeface="Britannic Bold" pitchFamily="34" charset="0"/>
              </a:rPr>
              <a:t>Kuasa</a:t>
            </a:r>
            <a:r>
              <a:rPr lang="en-US" sz="2400" i="1" dirty="0">
                <a:ln>
                  <a:solidFill>
                    <a:schemeClr val="tx1"/>
                  </a:solidFill>
                </a:ln>
                <a:solidFill>
                  <a:srgbClr val="0000FF"/>
                </a:solidFill>
                <a:latin typeface="Britannic Bold" pitchFamily="34" charset="0"/>
              </a:rPr>
              <a:t>”.</a:t>
            </a:r>
            <a:r>
              <a:rPr lang="en-US" sz="2400" dirty="0">
                <a:ln>
                  <a:solidFill>
                    <a:schemeClr val="tx1"/>
                  </a:solidFill>
                </a:ln>
                <a:solidFill>
                  <a:srgbClr val="0000FF"/>
                </a:solidFill>
                <a:latin typeface="Britannic Bold" pitchFamily="34" charset="0"/>
              </a:rPr>
              <a:t> </a:t>
            </a:r>
          </a:p>
        </p:txBody>
      </p:sp>
    </p:spTree>
    <p:extLst>
      <p:ext uri="{BB962C8B-B14F-4D97-AF65-F5344CB8AC3E}">
        <p14:creationId xmlns:p14="http://schemas.microsoft.com/office/powerpoint/2010/main" val="12087597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9358</TotalTime>
  <Words>2110</Words>
  <Application>Microsoft Office PowerPoint</Application>
  <PresentationFormat>On-screen Show (4:3)</PresentationFormat>
  <Paragraphs>122</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MTMZA ICT</dc:creator>
  <cp:lastModifiedBy>maizuriah</cp:lastModifiedBy>
  <cp:revision>869</cp:revision>
  <dcterms:created xsi:type="dcterms:W3CDTF">2014-12-10T01:16:34Z</dcterms:created>
  <dcterms:modified xsi:type="dcterms:W3CDTF">2017-12-15T03:08:57Z</dcterms:modified>
</cp:coreProperties>
</file>