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6" r:id="rId1"/>
  </p:sldMasterIdLst>
  <p:notesMasterIdLst>
    <p:notesMasterId r:id="rId40"/>
  </p:notesMasterIdLst>
  <p:handoutMasterIdLst>
    <p:handoutMasterId r:id="rId41"/>
  </p:handoutMasterIdLst>
  <p:sldIdLst>
    <p:sldId id="256" r:id="rId2"/>
    <p:sldId id="342" r:id="rId3"/>
    <p:sldId id="259" r:id="rId4"/>
    <p:sldId id="260" r:id="rId5"/>
    <p:sldId id="261" r:id="rId6"/>
    <p:sldId id="319" r:id="rId7"/>
    <p:sldId id="263" r:id="rId8"/>
    <p:sldId id="343" r:id="rId9"/>
    <p:sldId id="364" r:id="rId10"/>
    <p:sldId id="344" r:id="rId11"/>
    <p:sldId id="361" r:id="rId12"/>
    <p:sldId id="365" r:id="rId13"/>
    <p:sldId id="360" r:id="rId14"/>
    <p:sldId id="370" r:id="rId15"/>
    <p:sldId id="374" r:id="rId16"/>
    <p:sldId id="371" r:id="rId17"/>
    <p:sldId id="375" r:id="rId18"/>
    <p:sldId id="372" r:id="rId19"/>
    <p:sldId id="373" r:id="rId20"/>
    <p:sldId id="333" r:id="rId21"/>
    <p:sldId id="376" r:id="rId22"/>
    <p:sldId id="377" r:id="rId23"/>
    <p:sldId id="276" r:id="rId24"/>
    <p:sldId id="278" r:id="rId25"/>
    <p:sldId id="279" r:id="rId26"/>
    <p:sldId id="299" r:id="rId27"/>
    <p:sldId id="281" r:id="rId28"/>
    <p:sldId id="300" r:id="rId29"/>
    <p:sldId id="282" r:id="rId30"/>
    <p:sldId id="283" r:id="rId31"/>
    <p:sldId id="301" r:id="rId32"/>
    <p:sldId id="284" r:id="rId33"/>
    <p:sldId id="302" r:id="rId34"/>
    <p:sldId id="285" r:id="rId35"/>
    <p:sldId id="303" r:id="rId36"/>
    <p:sldId id="286" r:id="rId37"/>
    <p:sldId id="304"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6600"/>
    <a:srgbClr val="FFFFFF"/>
    <a:srgbClr val="FDC3E8"/>
    <a:srgbClr val="FC96D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90" d="100"/>
          <a:sy n="90" d="100"/>
        </p:scale>
        <p:origin x="-51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92D050">
            <a:alpha val="55000"/>
          </a:srgbClr>
        </a:solidFill>
      </dgm:spPr>
      <dgm:t>
        <a:bodyPr/>
        <a:lstStyle/>
        <a:p>
          <a:pPr algn="just"/>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amat</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mementingkan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penjagaan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kesihatan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jasmani</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merupakan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elemen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penting</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melahirkan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sihat</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seterusnya</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menyumbang</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00FF">
            <a:alpha val="55000"/>
          </a:srgbClr>
        </a:solidFill>
      </dgm:spPr>
      <dgm:t>
        <a:bodyPr/>
        <a:lstStyle/>
        <a:p>
          <a:endParaRPr lang="en-US"/>
        </a:p>
      </dgm:t>
    </dgm:pt>
  </dgm:ptLst>
  <dgm:cxnLst>
    <dgm:cxn modelId="{785AC99C-CA3D-4EFD-856E-D4CDAD95B785}" type="presOf" srcId="{9841F14C-DCC2-48F3-81C6-1B36E3DA9C65}" destId="{135287A4-6937-47C0-8F39-C96C4B97CD44}"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E3942994-A0E5-4E88-A6D0-E69DEC163DB8}" type="presOf" srcId="{300B4929-CA6D-44CF-90A5-12B6BD4E7280}" destId="{6C94124A-AF01-4443-B214-2B6E105C6595}" srcOrd="0" destOrd="0" presId="urn:microsoft.com/office/officeart/2005/8/layout/list1"/>
    <dgm:cxn modelId="{DFB24085-2551-4C06-B180-37959A664C0D}" type="presOf" srcId="{9841F14C-DCC2-48F3-81C6-1B36E3DA9C65}" destId="{FFE7CF78-7432-402C-8F82-CA25BD0A1B34}" srcOrd="0" destOrd="0" presId="urn:microsoft.com/office/officeart/2005/8/layout/list1"/>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00FF">
            <a:alpha val="55000"/>
          </a:srgbClr>
        </a:solidFill>
      </dgm:spPr>
      <dgm:t>
        <a:bodyPr/>
        <a:lstStyle/>
        <a:p>
          <a:pPr algn="just"/>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Memiliki</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tubuh</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badan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sihat</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kuat</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memudahkan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seseorang</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mengerjakan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suruhan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menjalani</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kehidupan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seharian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selesa</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6600">
            <a:alpha val="55000"/>
          </a:srgbClr>
        </a:solidFill>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4E5171EB-00BA-4FD2-80E1-809C6EB736FF}" type="presOf" srcId="{300B4929-CA6D-44CF-90A5-12B6BD4E7280}" destId="{6C94124A-AF01-4443-B214-2B6E105C6595}" srcOrd="0" destOrd="0" presId="urn:microsoft.com/office/officeart/2005/8/layout/list1"/>
    <dgm:cxn modelId="{E306069B-243E-48CA-974C-9B44500CCE82}" type="presOf" srcId="{9841F14C-DCC2-48F3-81C6-1B36E3DA9C65}" destId="{FFE7CF78-7432-402C-8F82-CA25BD0A1B34}" srcOrd="0" destOrd="0" presId="urn:microsoft.com/office/officeart/2005/8/layout/list1"/>
    <dgm:cxn modelId="{210CB50A-12DA-4E7F-B34B-E1336E58DDC8}" type="presOf" srcId="{9841F14C-DCC2-48F3-81C6-1B36E3DA9C65}" destId="{135287A4-6937-47C0-8F39-C96C4B97CD44}" srcOrd="1" destOrd="0" presId="urn:microsoft.com/office/officeart/2005/8/layout/list1"/>
    <dgm:cxn modelId="{9E720D47-F595-45FA-94D3-B08E0BD6C493}" type="presParOf" srcId="{6C94124A-AF01-4443-B214-2B6E105C6595}" destId="{760116B9-10D1-4380-A733-9E7F1C9A80D8}" srcOrd="0" destOrd="0" presId="urn:microsoft.com/office/officeart/2005/8/layout/list1"/>
    <dgm:cxn modelId="{B695749D-2777-4370-8833-58CEA5B9E466}" type="presParOf" srcId="{760116B9-10D1-4380-A733-9E7F1C9A80D8}" destId="{FFE7CF78-7432-402C-8F82-CA25BD0A1B34}" srcOrd="0" destOrd="0" presId="urn:microsoft.com/office/officeart/2005/8/layout/list1"/>
    <dgm:cxn modelId="{15DAB863-E5BA-4A2A-A7FF-D5B44C57A862}" type="presParOf" srcId="{760116B9-10D1-4380-A733-9E7F1C9A80D8}" destId="{135287A4-6937-47C0-8F39-C96C4B97CD44}" srcOrd="1" destOrd="0" presId="urn:microsoft.com/office/officeart/2005/8/layout/list1"/>
    <dgm:cxn modelId="{50073443-FC73-485C-9F8A-2C95BC662D1C}" type="presParOf" srcId="{6C94124A-AF01-4443-B214-2B6E105C6595}" destId="{EFF7E294-78C3-4D49-A5F6-67D79C98564C}" srcOrd="1" destOrd="0" presId="urn:microsoft.com/office/officeart/2005/8/layout/list1"/>
    <dgm:cxn modelId="{475DE99E-5D31-4151-B8F2-5D2DCE422E1F}"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C00000">
            <a:alpha val="55000"/>
          </a:srgbClr>
        </a:solidFill>
      </dgm:spPr>
      <dgm:t>
        <a:bodyPr/>
        <a:lstStyle/>
        <a:p>
          <a:pPr algn="just"/>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Menerusi</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sukan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semangat</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mahabbah</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perpaduan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keharmonian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individu</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dijalinkan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tanpa</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mengira</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latar</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belakang</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turut</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memangkin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penyebaran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dakwah</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berkesan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inklusif</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kondusif</a:t>
          </a:r>
          <a:r>
            <a:rPr lang="en-US" sz="2400" b="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FFFF00">
            <a:alpha val="55000"/>
          </a:srgbClr>
        </a:solidFill>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1F59F2D6-FEC9-459C-972D-B5E375969F9D}" type="presOf" srcId="{9841F14C-DCC2-48F3-81C6-1B36E3DA9C65}" destId="{135287A4-6937-47C0-8F39-C96C4B97CD44}" srcOrd="1" destOrd="0" presId="urn:microsoft.com/office/officeart/2005/8/layout/list1"/>
    <dgm:cxn modelId="{F2F4F921-7A8F-4847-AD07-7B278094FB21}" type="presOf" srcId="{300B4929-CA6D-44CF-90A5-12B6BD4E7280}" destId="{6C94124A-AF01-4443-B214-2B6E105C6595}" srcOrd="0" destOrd="0" presId="urn:microsoft.com/office/officeart/2005/8/layout/list1"/>
    <dgm:cxn modelId="{368A040F-37B5-4D4A-8A8C-DB591D0E12D5}" type="presOf" srcId="{9841F14C-DCC2-48F3-81C6-1B36E3DA9C65}" destId="{FFE7CF78-7432-402C-8F82-CA25BD0A1B34}" srcOrd="0" destOrd="0" presId="urn:microsoft.com/office/officeart/2005/8/layout/list1"/>
    <dgm:cxn modelId="{6B30B942-A899-472D-AB02-39A5CD263A54}" type="presParOf" srcId="{6C94124A-AF01-4443-B214-2B6E105C6595}" destId="{760116B9-10D1-4380-A733-9E7F1C9A80D8}" srcOrd="0" destOrd="0" presId="urn:microsoft.com/office/officeart/2005/8/layout/list1"/>
    <dgm:cxn modelId="{2F42BB63-BCA8-497D-9043-1B06ABA3CC14}" type="presParOf" srcId="{760116B9-10D1-4380-A733-9E7F1C9A80D8}" destId="{FFE7CF78-7432-402C-8F82-CA25BD0A1B34}" srcOrd="0" destOrd="0" presId="urn:microsoft.com/office/officeart/2005/8/layout/list1"/>
    <dgm:cxn modelId="{12A09861-14C2-49F3-AA10-547090534D01}" type="presParOf" srcId="{760116B9-10D1-4380-A733-9E7F1C9A80D8}" destId="{135287A4-6937-47C0-8F39-C96C4B97CD44}" srcOrd="1" destOrd="0" presId="urn:microsoft.com/office/officeart/2005/8/layout/list1"/>
    <dgm:cxn modelId="{ECB07BE7-6C46-4BFE-8B60-437E6F4F699B}" type="presParOf" srcId="{6C94124A-AF01-4443-B214-2B6E105C6595}" destId="{EFF7E294-78C3-4D49-A5F6-67D79C98564C}" srcOrd="1" destOrd="0" presId="urn:microsoft.com/office/officeart/2005/8/layout/list1"/>
    <dgm:cxn modelId="{FC541E1C-37DB-4351-AD1B-13CFD40AA166}"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2245080"/>
          <a:ext cx="8028384" cy="1612800"/>
        </a:xfrm>
        <a:prstGeom prst="rect">
          <a:avLst/>
        </a:prstGeom>
        <a:solidFill>
          <a:srgbClr val="0000FF">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55978"/>
          <a:ext cx="7516574" cy="2571914"/>
        </a:xfrm>
        <a:prstGeom prst="roundRect">
          <a:avLst/>
        </a:prstGeom>
        <a:solidFill>
          <a:srgbClr val="92D05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amat</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mementingkan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penjagaan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kesihatan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jasmani</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merupakan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elemen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penting</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melahirkan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sihat</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seterusnya</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menyumbang</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555978"/>
        <a:ext cx="7516574" cy="25719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660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00FF">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Memiliki</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tubuh</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badan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sihat</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kuat</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memudahkan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seseorang</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mengerjakan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suruhan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menjalani</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kehidupan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seharian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selesa</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530665"/>
        <a:ext cx="7516574" cy="26121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2245080"/>
          <a:ext cx="8028384" cy="1612800"/>
        </a:xfrm>
        <a:prstGeom prst="rect">
          <a:avLst/>
        </a:prstGeom>
        <a:solidFill>
          <a:srgbClr val="FFFF0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55978"/>
          <a:ext cx="7516574" cy="2571914"/>
        </a:xfrm>
        <a:prstGeom prst="roundRect">
          <a:avLst/>
        </a:prstGeom>
        <a:solidFill>
          <a:srgbClr val="C000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Menerusi</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sukan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semangat</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mahabbah</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perpaduan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keharmonian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individu</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dijalinkan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tanpa</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mengira</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latar</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belakang</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turut</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memangkin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penyebaran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dakwah</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berkesan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inklusif</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kondusif</a:t>
          </a:r>
          <a:r>
            <a:rPr lang="en-US" sz="2400" b="0" kern="1200" cap="none" spc="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555978"/>
        <a:ext cx="7516574" cy="25719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10/4/2016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10/4/2016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xmlns=""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10/4/2016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10/4/2016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8.jpeg"/><Relationship Id="rId7" Type="http://schemas.openxmlformats.org/officeDocument/2006/relationships/diagramData" Target="../diagrams/data1.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diagramDrawing" Target="../diagrams/drawing1.xml"/><Relationship Id="rId5" Type="http://schemas.openxmlformats.org/officeDocument/2006/relationships/image" Target="../media/image5.png"/><Relationship Id="rId10" Type="http://schemas.openxmlformats.org/officeDocument/2006/relationships/diagramColors" Target="../diagrams/colors1.xml"/><Relationship Id="rId4" Type="http://schemas.openxmlformats.org/officeDocument/2006/relationships/image" Target="../media/image4.jpeg"/><Relationship Id="rId9"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8.jpeg"/><Relationship Id="rId7" Type="http://schemas.openxmlformats.org/officeDocument/2006/relationships/diagramData" Target="../diagrams/data2.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diagramDrawing" Target="../diagrams/drawing2.xml"/><Relationship Id="rId5" Type="http://schemas.openxmlformats.org/officeDocument/2006/relationships/image" Target="../media/image5.png"/><Relationship Id="rId10" Type="http://schemas.openxmlformats.org/officeDocument/2006/relationships/diagramColors" Target="../diagrams/colors2.xml"/><Relationship Id="rId4" Type="http://schemas.openxmlformats.org/officeDocument/2006/relationships/image" Target="../media/image4.jpeg"/><Relationship Id="rId9"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8.jpeg"/><Relationship Id="rId7" Type="http://schemas.openxmlformats.org/officeDocument/2006/relationships/diagramData" Target="../diagrams/data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diagramDrawing" Target="../diagrams/drawing3.xml"/><Relationship Id="rId5" Type="http://schemas.openxmlformats.org/officeDocument/2006/relationships/image" Target="../media/image5.png"/><Relationship Id="rId10" Type="http://schemas.openxmlformats.org/officeDocument/2006/relationships/diagramColors" Target="../diagrams/colors3.xml"/><Relationship Id="rId4" Type="http://schemas.openxmlformats.org/officeDocument/2006/relationships/image" Target="../media/image4.jpeg"/><Relationship Id="rId9"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ounded Rectangle 10"/>
          <p:cNvSpPr/>
          <p:nvPr/>
        </p:nvSpPr>
        <p:spPr>
          <a:xfrm>
            <a:off x="2051720" y="1340768"/>
            <a:ext cx="5040560" cy="1464231"/>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fontAlgn="base"/>
            <a:r>
              <a:rPr lang="en-US"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doni Poster" pitchFamily="18" charset="0"/>
              </a:rPr>
              <a:t>BIAR PAHIT</a:t>
            </a:r>
          </a:p>
          <a:p>
            <a:pPr algn="ctr" fontAlgn="base"/>
            <a:r>
              <a:rPr lang="en-US"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doni Poster" pitchFamily="18" charset="0"/>
                <a:cs typeface="Arial" pitchFamily="34" charset="0"/>
              </a:rPr>
              <a:t>MENJADI UBAT</a:t>
            </a:r>
            <a:endParaRPr lang="en-US" sz="3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doni Poster" pitchFamily="18" charset="0"/>
              <a:cs typeface="Arial" pitchFamily="34" charset="0"/>
            </a:endParaRPr>
          </a:p>
        </p:txBody>
      </p:sp>
      <p:sp>
        <p:nvSpPr>
          <p:cNvPr id="12" name="Rectangle 11"/>
          <p:cNvSpPr/>
          <p:nvPr/>
        </p:nvSpPr>
        <p:spPr>
          <a:xfrm>
            <a:off x="2843808" y="2780928"/>
            <a:ext cx="3212739" cy="461665"/>
          </a:xfrm>
          <a:prstGeom prst="rect">
            <a:avLst/>
          </a:prstGeom>
          <a:noFill/>
        </p:spPr>
        <p:txBody>
          <a:bodyPr wrap="none" lIns="91440" tIns="45720" rIns="91440" bIns="45720">
            <a:spAutoFit/>
          </a:bodyPr>
          <a:lstStyle/>
          <a:p>
            <a:pPr algn="ct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(7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Oktober</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 2016 / 6 Muharram 1438)</a:t>
            </a: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endParaRPr>
          </a:p>
        </p:txBody>
      </p:sp>
      <p:pic>
        <p:nvPicPr>
          <p:cNvPr id="16" name="Picture 15" descr="1.png"/>
          <p:cNvPicPr>
            <a:picLocks noChangeAspect="1"/>
          </p:cNvPicPr>
          <p:nvPr/>
        </p:nvPicPr>
        <p:blipFill>
          <a:blip r:embed="rId7" cstate="print"/>
          <a:stretch>
            <a:fillRect/>
          </a:stretch>
        </p:blipFill>
        <p:spPr>
          <a:xfrm>
            <a:off x="0" y="3789040"/>
            <a:ext cx="9144000" cy="2808312"/>
          </a:xfrm>
          <a:prstGeom prst="rect">
            <a:avLst/>
          </a:prstGeom>
        </p:spPr>
      </p:pic>
      <p:sp>
        <p:nvSpPr>
          <p:cNvPr id="17" name="Rectangle 16"/>
          <p:cNvSpPr/>
          <p:nvPr/>
        </p:nvSpPr>
        <p:spPr>
          <a:xfrm>
            <a:off x="2699792" y="3284984"/>
            <a:ext cx="3600400" cy="504056"/>
          </a:xfrm>
          <a:prstGeom prst="rect">
            <a:avLst/>
          </a:prstGeom>
          <a:noFill/>
        </p:spPr>
        <p:txBody>
          <a:bodyPr wrap="none" lIns="91440" tIns="45720" rIns="91440" bIns="45720">
            <a:prstTxWarp prst="textTriangle">
              <a:avLst>
                <a:gd name="adj" fmla="val 0"/>
              </a:avLst>
            </a:prstTxWarp>
            <a:spAutoFit/>
          </a:bodyPr>
          <a:lstStyle/>
          <a:p>
            <a:pPr algn="ctr"/>
            <a:r>
              <a:rPr lang="en-US" sz="5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dwardian Script ITC" pitchFamily="66" charset="0"/>
              </a:rPr>
              <a:t>Sempena</a:t>
            </a: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dwardian Script ITC" pitchFamily="66" charset="0"/>
              </a:rPr>
              <a:t> </a:t>
            </a:r>
            <a:r>
              <a:rPr lang="en-US" sz="5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dwardian Script ITC" pitchFamily="66" charset="0"/>
              </a:rPr>
              <a:t>sambutan</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dwardian Script ITC" pitchFamily="66"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0" b="-30000"/>
          </a:stretch>
        </a:blipFill>
        <a:effectLst/>
      </p:bgPr>
    </p:bg>
    <p:spTree>
      <p:nvGrpSpPr>
        <p:cNvPr id="1" name=""/>
        <p:cNvGrpSpPr/>
        <p:nvPr/>
      </p:nvGrpSpPr>
      <p:grpSpPr>
        <a:xfrm>
          <a:off x="0" y="0"/>
          <a:ext cx="0" cy="0"/>
          <a:chOff x="0" y="0"/>
          <a:chExt cx="0" cy="0"/>
        </a:xfrm>
      </p:grpSpPr>
      <p:sp>
        <p:nvSpPr>
          <p:cNvPr id="10" name="Rounded Rectangle 9"/>
          <p:cNvSpPr/>
          <p:nvPr/>
        </p:nvSpPr>
        <p:spPr>
          <a:xfrm>
            <a:off x="179512" y="1124744"/>
            <a:ext cx="8784976" cy="4494848"/>
          </a:xfrm>
          <a:prstGeom prst="roundRect">
            <a:avLst/>
          </a:prstGeom>
          <a:solidFill>
            <a:srgbClr val="0000FF">
              <a:alpha val="55000"/>
            </a:srgbClr>
          </a:solidFill>
        </p:spPr>
        <p:txBody>
          <a:bodyPr wrap="square">
            <a:spAutoFit/>
          </a:bodyPr>
          <a:lstStyle/>
          <a:p>
            <a:pPr marL="361950" indent="-3619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Kegagahan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tubuh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kelebihan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mementingkan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kesihatan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kerana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mempertingkatkan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tahap</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kekuatan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jasmani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rohani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tahap</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kecerdasan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pemikiran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lvl="0" algn="ct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lvl="0" algn="ct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lvl="0" algn="ctr">
              <a:lnSpc>
                <a:spcPct val="150000"/>
              </a:lnSpc>
            </a:pP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AKAL </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YANG CERDAS </a:t>
            </a:r>
          </a:p>
          <a:p>
            <a:pPr lvl="0" algn="ctr">
              <a:lnSpc>
                <a:spcPct val="150000"/>
              </a:lnSpc>
            </a:pP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PADA </a:t>
            </a:r>
          </a:p>
          <a:p>
            <a:pPr lvl="0" algn="ctr">
              <a:lnSpc>
                <a:spcPct val="150000"/>
              </a:lnSpc>
            </a:pP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TUBUH BADAN YANG </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SIHAT</a:t>
            </a:r>
            <a:endPar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pic>
        <p:nvPicPr>
          <p:cNvPr id="11" name="Picture 10" descr="13.jpg"/>
          <p:cNvPicPr>
            <a:picLocks noChangeAspect="1"/>
          </p:cNvPicPr>
          <p:nvPr/>
        </p:nvPicPr>
        <p:blipFill>
          <a:blip r:embed="rId3" cstate="print"/>
          <a:stretch>
            <a:fillRect/>
          </a:stretch>
        </p:blipFill>
        <p:spPr>
          <a:xfrm>
            <a:off x="899592" y="3501008"/>
            <a:ext cx="1512168" cy="1533553"/>
          </a:xfrm>
          <a:prstGeom prst="ellipse">
            <a:avLst/>
          </a:prstGeom>
          <a:ln>
            <a:noFill/>
          </a:ln>
          <a:effectLst>
            <a:softEdge rad="112500"/>
          </a:effec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 name="Picture 11" descr="14.jpg"/>
          <p:cNvPicPr>
            <a:picLocks noChangeAspect="1"/>
          </p:cNvPicPr>
          <p:nvPr/>
        </p:nvPicPr>
        <p:blipFill>
          <a:blip r:embed="rId7" cstate="print"/>
          <a:stretch>
            <a:fillRect/>
          </a:stretch>
        </p:blipFill>
        <p:spPr>
          <a:xfrm>
            <a:off x="6804248" y="3501008"/>
            <a:ext cx="1596578" cy="135560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539552" y="3717032"/>
            <a:ext cx="8208912" cy="1477328"/>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memilihnya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Talut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raja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mengurniakannya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kelebihan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lapangan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ilmu</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pengetahuan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kegagahan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tubuh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6228184" y="5291916"/>
            <a:ext cx="2507033"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Baqarah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:247)</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31745" name="Rectangle 1"/>
          <p:cNvSpPr>
            <a:spLocks noChangeArrowheads="1"/>
          </p:cNvSpPr>
          <p:nvPr/>
        </p:nvSpPr>
        <p:spPr bwMode="auto">
          <a:xfrm>
            <a:off x="0" y="2278613"/>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84"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40" pitchFamily="2" charset="2"/>
                <a:ea typeface="Times New Roman" pitchFamily="18" charset="0"/>
                <a:cs typeface="QCF_P040" pitchFamily="2" charset="2"/>
              </a:rPr>
              <a:t>  ﮧ ﮨ ﮩ ﮪ</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40" pitchFamily="2" charset="2"/>
                <a:ea typeface="Times New Roman" pitchFamily="18" charset="0"/>
                <a:cs typeface="QCF_P040"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40" pitchFamily="2" charset="2"/>
                <a:ea typeface="Times New Roman" pitchFamily="18" charset="0"/>
                <a:cs typeface="QCF_P040" pitchFamily="2" charset="2"/>
              </a:rPr>
              <a:t> ﮫ ﮬ ﮭ ﮮ ﮯ ﮰ ﮱ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84"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0" b="-3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Diagonal Corner Rectangle 9"/>
          <p:cNvSpPr/>
          <p:nvPr/>
        </p:nvSpPr>
        <p:spPr>
          <a:xfrm>
            <a:off x="179512" y="1196752"/>
            <a:ext cx="8712968" cy="4971574"/>
          </a:xfrm>
          <a:prstGeom prst="round2DiagRect">
            <a:avLst/>
          </a:prstGeom>
          <a:solidFill>
            <a:srgbClr val="0000FF">
              <a:alpha val="55000"/>
            </a:srgbClr>
          </a:solidFill>
        </p:spPr>
        <p:txBody>
          <a:bodyPr wrap="square">
            <a:spAutoFit/>
          </a:bodyPr>
          <a:lstStyle/>
          <a:p>
            <a:pPr marL="361950" lvl="0" indent="-3619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Individu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sihat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mampu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menghindarkan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diri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daripada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penyakit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kronik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menyerang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jasmani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rohani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marL="361950" lvl="0" indent="-3619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sudah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pasti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meningkatkan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kualiti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kesejahteraan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emosi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mental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fizikal</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tahap</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rohani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marL="361950" lvl="0" indent="-3619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perlu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menyedari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bahawa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kesihatan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tubuh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anugerah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sangat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tinggi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boleh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disalahgunakan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sehingga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lupa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perintah-Nya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Perbuatan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menyebabkan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tergolong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kalangan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orang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kufur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pemberian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tersebut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0" b="-3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ounded Rectangle 12"/>
          <p:cNvSpPr/>
          <p:nvPr/>
        </p:nvSpPr>
        <p:spPr>
          <a:xfrm>
            <a:off x="1115616" y="2190923"/>
            <a:ext cx="7056784" cy="3847862"/>
          </a:xfrm>
          <a:prstGeom prst="roundRect">
            <a:avLst/>
          </a:prstGeom>
          <a:solidFill>
            <a:srgbClr val="002060">
              <a:alpha val="55000"/>
            </a:srgbClr>
          </a:solidFill>
          <a:ln>
            <a:solidFill>
              <a:srgbClr val="FFFF00"/>
            </a:solidFill>
          </a:ln>
          <a:effectLst>
            <a:outerShdw blurRad="152400" dist="317500" dir="5400000" sx="90000" sy="-19000" rotWithShape="0">
              <a:prstClr val="black">
                <a:alpha val="15000"/>
              </a:prstClr>
            </a:outerShdw>
          </a:effectLst>
        </p:spPr>
        <p:txBody>
          <a:bodyPr wrap="square">
            <a:spAutoFit/>
          </a:bodyPr>
          <a:lstStyle/>
          <a:p>
            <a:pPr lvl="0" algn="just"/>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lvl="0"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menetapkan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halatuju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dasar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pembangunan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arah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pembentukan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budaya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pemantapan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integrasi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nasional</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menerusi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penglibatan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secara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menyeluruh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pencapaian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kecemerlangan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peringkat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antarabangsa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Selain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memastikan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gaya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hidup</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positif</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juga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merupakan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agen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perpaduan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berkesan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bagi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segenap</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lapisan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lvl="0" algn="just"/>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0" name="Rectangle 9"/>
          <p:cNvSpPr/>
          <p:nvPr/>
        </p:nvSpPr>
        <p:spPr>
          <a:xfrm>
            <a:off x="1942087" y="1393612"/>
            <a:ext cx="5078185" cy="523220"/>
          </a:xfrm>
          <a:prstGeom prst="rect">
            <a:avLst/>
          </a:prstGeom>
        </p:spPr>
        <p:txBody>
          <a:bodyPr wrap="none">
            <a:spAutoFit/>
          </a:bodyPr>
          <a:lstStyle/>
          <a:p>
            <a:r>
              <a:rPr lang="en-US" sz="2800" dirty="0" smtClean="0">
                <a:ln w="18415" cmpd="sng">
                  <a:solidFill>
                    <a:srgbClr val="0000FF"/>
                  </a:solidFill>
                  <a:prstDash val="solid"/>
                </a:ln>
                <a:solidFill>
                  <a:srgbClr val="0000FF"/>
                </a:solidFill>
                <a:effectLst>
                  <a:outerShdw blurRad="63500" dir="3600000" algn="tl" rotWithShape="0">
                    <a:srgbClr val="000000">
                      <a:alpha val="70000"/>
                    </a:srgbClr>
                  </a:outerShdw>
                </a:effectLst>
              </a:rPr>
              <a:t>DASAR SUKAN NEGARA 2009 </a:t>
            </a:r>
            <a:endParaRPr lang="en-US" sz="2800" dirty="0">
              <a:ln w="18415" cmpd="sng">
                <a:solidFill>
                  <a:srgbClr val="0000FF"/>
                </a:solidFill>
                <a:prstDash val="solid"/>
              </a:ln>
              <a:solidFill>
                <a:srgbClr val="0000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0" b="-3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79512" y="1160160"/>
            <a:ext cx="8784976" cy="5509200"/>
          </a:xfrm>
          <a:prstGeom prst="rect">
            <a:avLst/>
          </a:prstGeom>
          <a:solidFill>
            <a:srgbClr val="002060">
              <a:alpha val="55000"/>
            </a:srgbClr>
          </a:solidFill>
          <a:effectLst>
            <a:outerShdw blurRad="152400" dist="317500" dir="5400000" sx="90000" sy="-19000" rotWithShape="0">
              <a:prstClr val="black">
                <a:alpha val="15000"/>
              </a:prstClr>
            </a:outerShdw>
          </a:effectLst>
        </p:spPr>
        <p:txBody>
          <a:bodyPr wrap="square">
            <a:spAutoFit/>
          </a:bodyPr>
          <a:lstStyle/>
          <a:p>
            <a:pPr marL="361950" lvl="0" indent="-3619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Malaysia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antara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terbukti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berjaya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menggunakan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platform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pengukuhan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integrasi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nasional</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melangkaui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batasan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agama,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bangsa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politik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mampu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meraih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kejayaan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Olimpik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Paralimpik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membanggakan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hasil</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kesungguhan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atlet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penyediaan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peruntukan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tahunan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besar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daripada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Kerajaan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bagi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membangunkan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program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marL="361950" lvl="0" indent="-3619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hendaklah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menjadikan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budaya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hidup</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melibatkan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diri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menyertai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program-program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tanpa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mengira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usia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kedudukan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bagi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mengekalkan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kecergasan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tubuh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seterusnya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menunaikan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amal</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lebih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sempurna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khusyuk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marL="361950" lvl="0" indent="-3619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Sabda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Rasulullah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SAW</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025" name="Rectangle 1"/>
          <p:cNvSpPr>
            <a:spLocks noChangeArrowheads="1"/>
          </p:cNvSpPr>
          <p:nvPr/>
        </p:nvSpPr>
        <p:spPr bwMode="auto">
          <a:xfrm>
            <a:off x="467544" y="1740872"/>
            <a:ext cx="8208912" cy="3970318"/>
          </a:xfrm>
          <a:prstGeom prst="rect">
            <a:avLst/>
          </a:prstGeom>
          <a:solidFill>
            <a:schemeClr val="bg1">
              <a:alpha val="5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rebuchet MS" pitchFamily="34" charset="0"/>
              <a:ea typeface="Times New Roman" pitchFamily="18" charset="0"/>
              <a:cs typeface="Traditional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rebuchet MS" pitchFamily="34" charset="0"/>
                <a:ea typeface="Times New Roman" pitchFamily="18" charset="0"/>
                <a:cs typeface="Traditional Arabic" pitchFamily="2" charset="-78"/>
              </a:rPr>
              <a:t>عَنْ أَبِيْ هُرَيرَةَ رَضِيَ اللهُ عَنهُ قَالَ‏:‏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Times New Roman" pitchFamily="18" charset="0"/>
                <a:cs typeface="Traditional Arabic" pitchFamily="2" charset="-78"/>
              </a:rPr>
              <a:t>قَالَ النَّبِيُّ صَلَّى اللهُ عَلَيهِ وَسَلَّمَ: الْمُؤْمِنُ الْقَوِيُّ خَيْرٌ وَأَحَبُّ إِلَى اللَّهِ مِنَ الْمُؤْمِنِ الضَّعِيفِ وَفِي كُلٍّ خَيْرٌ اِحْرِصْ عَلَى مَا يَنْفَعُكَ وَاسْتَعِنْ بِاللَّهِ وَلاَ تَعْجَزْ وَإِنْ أَصَابَكَ شَيْءٌ فَلاَ تَقُلْ لَوْ أَنِّي فَعَلْتُ كَانَ كَذَا وَكَذَا وَلَكِنْ قُلْ قَدَرُ اللَّهِ وَمَا شَاءَ فَعَلَ فَإِنْ لَوْ تَفْتَحُ عَمَلَ الشَّيْطَانِ.</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0" b="-3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467544" y="1628800"/>
            <a:ext cx="8208912" cy="4086225"/>
          </a:xfrm>
          <a:prstGeom prst="roundRect">
            <a:avLst/>
          </a:prstGeom>
          <a:solidFill>
            <a:schemeClr val="dk1">
              <a:alpha val="55000"/>
            </a:schemeClr>
          </a:solidFill>
        </p:spPr>
        <p:style>
          <a:lnRef idx="3">
            <a:schemeClr val="lt1"/>
          </a:lnRef>
          <a:fillRef idx="1">
            <a:schemeClr val="dk1"/>
          </a:fillRef>
          <a:effectRef idx="1">
            <a:schemeClr val="dk1"/>
          </a:effectRef>
          <a:fontRef idx="minor">
            <a:schemeClr val="lt1"/>
          </a:fontRef>
        </p:style>
        <p:txBody>
          <a:bodyPr wrap="square">
            <a:spAutoFit/>
          </a:bodyPr>
          <a:lstStyle/>
          <a:p>
            <a:pPr algn="ctr"/>
            <a:r>
              <a:rPr lang="en-US"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Mafhumnya</a:t>
            </a:r>
            <a:r>
              <a:rPr lang="en-US"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endPar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Abi</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Hurairah</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RA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SAW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bersabda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mukmin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kuat</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sisi</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dikasihi</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mukmin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lemah</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sedangkan</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setiap</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seorang</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mempunyai</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kebaikannya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imannya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hendaklah</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engkau</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bersungguh-sungguh</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berusaha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memperoleh</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memberi</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manfaat</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kepadamu</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hendaklah</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meminta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pertolongan</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janganlah</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engkau</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bersikap</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segan</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malas</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sekiranya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engkau</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ditimpa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sesuatu</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janganlah</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engkau</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Kalaulah</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aku</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lakukan</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tentulah</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terjadi</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begitu</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begini</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tetapi</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katalah</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takdirkan</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dikehendaki</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kebijaksanaan-Nya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lakukan</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perkataan</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kalau</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membuka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jalan</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hasutan</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syaitan</a:t>
            </a:r>
            <a:r>
              <a:rPr lang="en-US"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dirty="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7092280" y="5805264"/>
            <a:ext cx="1498295"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(HR Muslim)</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0" b="-3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79512" y="1109637"/>
            <a:ext cx="8784976" cy="5509200"/>
          </a:xfrm>
          <a:prstGeom prst="rect">
            <a:avLst/>
          </a:prstGeom>
          <a:solidFill>
            <a:schemeClr val="bg1">
              <a:alpha val="55000"/>
            </a:schemeClr>
          </a:solidFill>
          <a:effectLst>
            <a:outerShdw blurRad="152400" dist="317500" dir="5400000" sx="90000" sy="-19000" rotWithShape="0">
              <a:prstClr val="black">
                <a:alpha val="15000"/>
              </a:prstClr>
            </a:outerShdw>
          </a:effectLst>
        </p:spPr>
        <p:txBody>
          <a:bodyPr wrap="square">
            <a:spAutoFit/>
          </a:bodyPr>
          <a:lstStyle/>
          <a:p>
            <a:pPr marL="361950" lvl="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Menurut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Imam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Ibnul-Qayyem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pergerakkan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asas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menolong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membuang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tabii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Walaupun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diperingkat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awalnya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agak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sukar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ibarat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ubat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pahit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tetapi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penawar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sangat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berkesan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semakin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aktif</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meningkatkan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imuniti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melindunginya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penyakit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Kebanyakan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mengandungi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gerakan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menolong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kekuatan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fizikal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apabila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sempurna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seperti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solat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haji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membuktikan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penjagaan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kesihatan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jasmani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merupakan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elemen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penting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melahirkan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sihat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seterusnya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menyumbang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pemeliharaan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kedaulatan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selaras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prinsip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pensyariatan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digariskan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lima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perkara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kehidupan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Maqasid</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as-</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Syariah</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0" b="-3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Diagonal Corner Rectangle 9"/>
          <p:cNvSpPr/>
          <p:nvPr/>
        </p:nvSpPr>
        <p:spPr>
          <a:xfrm>
            <a:off x="251520" y="1612123"/>
            <a:ext cx="8640960" cy="3847862"/>
          </a:xfrm>
          <a:prstGeom prst="round2DiagRect">
            <a:avLst/>
          </a:prstGeom>
          <a:solidFill>
            <a:schemeClr val="bg1">
              <a:alpha val="55000"/>
            </a:schemeClr>
          </a:solidFill>
        </p:spPr>
        <p:txBody>
          <a:bodyPr wrap="square">
            <a:spAutoFit/>
          </a:bodyPr>
          <a:lstStyle/>
          <a:p>
            <a:pPr marL="361950" lvl="0" indent="-361950" algn="just">
              <a:buFont typeface="Wingdings" pitchFamily="2" charset="2"/>
              <a:buChar char="§"/>
            </a:pP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Kini</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sukan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hanya</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sekadar</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aktiviti</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masa</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lapang</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semata-mata</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bahkan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mempunyai</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peranan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luas</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menyuntik</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semangat</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mahabbah</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perpaduan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keharmonian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individu</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dijalinkan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tanpa</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mengira</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latar</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belakang</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bangsa</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endPar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peringkat</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antarabangsa</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sukan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merupakan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salah</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medan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boleh</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digunakan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mengangkat</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martabat</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sesebuah</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lambang</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kemajuan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sesebuah</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selain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dikagumi</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contoh</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dunia</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lain.</a:t>
            </a:r>
            <a:endPar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0" b="-30000"/>
          </a:stretch>
        </a:blipFill>
        <a:effectLst/>
      </p:bgPr>
    </p:bg>
    <p:spTree>
      <p:nvGrpSpPr>
        <p:cNvPr id="1" name=""/>
        <p:cNvGrpSpPr/>
        <p:nvPr/>
      </p:nvGrpSpPr>
      <p:grpSpPr>
        <a:xfrm>
          <a:off x="0" y="0"/>
          <a:ext cx="0" cy="0"/>
          <a:chOff x="0" y="0"/>
          <a:chExt cx="0" cy="0"/>
        </a:xfrm>
      </p:grpSpPr>
      <p:sp>
        <p:nvSpPr>
          <p:cNvPr id="11" name="Rectangle 10"/>
          <p:cNvSpPr/>
          <p:nvPr/>
        </p:nvSpPr>
        <p:spPr>
          <a:xfrm>
            <a:off x="0" y="980728"/>
            <a:ext cx="9144000" cy="5877272"/>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Double Bracket 12"/>
          <p:cNvSpPr/>
          <p:nvPr/>
        </p:nvSpPr>
        <p:spPr>
          <a:xfrm>
            <a:off x="179512" y="3097991"/>
            <a:ext cx="8784976" cy="3473291"/>
          </a:xfrm>
          <a:prstGeom prst="bracketPair">
            <a:avLst/>
          </a:prstGeom>
          <a:solidFill>
            <a:srgbClr val="0000FF">
              <a:alpha val="55000"/>
            </a:srgbClr>
          </a:solidFill>
          <a:ln w="38100">
            <a:solidFill>
              <a:srgbClr val="FF0000"/>
            </a:solidFill>
          </a:ln>
          <a:effectLst>
            <a:outerShdw blurRad="152400" dist="317500" dir="5400000" sx="90000" sy="-19000" rotWithShape="0">
              <a:prstClr val="black">
                <a:alpha val="15000"/>
              </a:prstClr>
            </a:outerShdw>
          </a:effectLst>
        </p:spPr>
        <p:txBody>
          <a:bodyPr wrap="square">
            <a:spAutoFit/>
          </a:bodyPr>
          <a:lstStyle/>
          <a:p>
            <a:pPr marL="361950" lvl="0" indent="-361950" algn="just">
              <a:buFont typeface="Wingdings" pitchFamily="2" charset="2"/>
              <a:buChar char="§"/>
            </a:pPr>
            <a:endPar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Marilah</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ms-MY"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membudayakan sukan sebagai nadi kehidupan masyarakat yang cergas, cerdas dan cemerlang. </a:t>
            </a:r>
            <a:endParaRPr lang="ms-MY"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endParaRPr lang="ms-MY"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Font typeface="Wingdings" pitchFamily="2" charset="2"/>
              <a:buChar char="§"/>
            </a:pPr>
            <a:r>
              <a:rPr lang="ms-MY"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 </a:t>
            </a:r>
            <a:r>
              <a:rPr lang="ms-MY"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 agenda pembangunan negara dapat diteruskan dan meningkatkan kesedaran rakyat untuk melibatkan diri dengan sukan seterusnya menjadikan Malaysia sebuah negara bersukan (Sporting Nation</a:t>
            </a:r>
            <a:r>
              <a:rPr lang="ms-MY"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Font typeface="Wingdings" pitchFamily="2" charset="2"/>
              <a:buChar char="§"/>
            </a:pPr>
            <a:endParaRPr lang="en-US" sz="2200"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0" name="Rectangle 9"/>
          <p:cNvSpPr/>
          <p:nvPr/>
        </p:nvSpPr>
        <p:spPr>
          <a:xfrm>
            <a:off x="683568" y="1170618"/>
            <a:ext cx="7776864" cy="1754326"/>
          </a:xfrm>
          <a:prstGeom prst="rect">
            <a:avLst/>
          </a:prstGeom>
        </p:spPr>
        <p:txBody>
          <a:bodyPr wrap="square">
            <a:spAutoFit/>
          </a:bodyPr>
          <a:lstStyle/>
          <a:p>
            <a:pPr algn="ctr"/>
            <a:r>
              <a:rPr lang="ms-MY"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SEMPENA </a:t>
            </a:r>
          </a:p>
          <a:p>
            <a:pPr algn="ctr"/>
            <a:r>
              <a:rPr lang="ms-MY"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HARI SUKAN NEGARA 2016 </a:t>
            </a:r>
          </a:p>
          <a:p>
            <a:pPr algn="ctr"/>
            <a:r>
              <a:rPr lang="ms-MY"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(8 Oktober 2016)</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l="-15000" r="-15000"/>
          </a:stretch>
        </a:blipFill>
        <a:effectLst/>
      </p:bgPr>
    </p:bg>
    <p:spTree>
      <p:nvGrpSpPr>
        <p:cNvPr id="1" name=""/>
        <p:cNvGrpSpPr/>
        <p:nvPr/>
      </p:nvGrpSpPr>
      <p:grpSpPr>
        <a:xfrm>
          <a:off x="0" y="0"/>
          <a:ext cx="0" cy="0"/>
          <a:chOff x="0" y="0"/>
          <a:chExt cx="0" cy="0"/>
        </a:xfrm>
      </p:grpSpPr>
      <p:sp>
        <p:nvSpPr>
          <p:cNvPr id="13" name="Rectangle 12"/>
          <p:cNvSpPr/>
          <p:nvPr/>
        </p:nvSpPr>
        <p:spPr>
          <a:xfrm>
            <a:off x="0" y="2564904"/>
            <a:ext cx="9144000" cy="3384376"/>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effectLst>
                <a:outerShdw blurRad="75057" dist="38100" dir="5400000" sy="-20000" rotWithShape="0">
                  <a:prstClr val="black">
                    <a:alpha val="25000"/>
                  </a:prstClr>
                </a:outerShdw>
              </a:effectLst>
            </a:endParaRPr>
          </a:p>
        </p:txBody>
      </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763688" y="1844824"/>
            <a:ext cx="5436096" cy="646331"/>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3707904" y="5949280"/>
            <a:ext cx="16916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S Sans Serif"/>
                <a:ea typeface="Calibri" pitchFamily="34" charset="0"/>
                <a:cs typeface="Traditional Arabic" pitchFamily="2" charset="-78"/>
              </a:rPr>
              <a:t>(</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البقرة: </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Arabic Transparent" pitchFamily="2" charset="-78"/>
              </a:rPr>
              <a:t>٢٤٧</a:t>
            </a: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abic Typesetting"/>
                <a:ea typeface="Calibri" pitchFamily="34" charset="0"/>
                <a:cs typeface="Traditional Arabic" pitchFamily="2" charset="-78"/>
              </a:rPr>
              <a:t>)</a:t>
            </a:r>
            <a:endPar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0961" name="Rectangle 1"/>
          <p:cNvSpPr>
            <a:spLocks noChangeArrowheads="1"/>
          </p:cNvSpPr>
          <p:nvPr/>
        </p:nvSpPr>
        <p:spPr bwMode="auto">
          <a:xfrm>
            <a:off x="0" y="2492896"/>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48"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04" pitchFamily="2" charset="2"/>
                <a:ea typeface="Calibri" pitchFamily="34" charset="0"/>
                <a:cs typeface="QCF_P204"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40" pitchFamily="2" charset="2"/>
                <a:ea typeface="Times New Roman" pitchFamily="18" charset="0"/>
                <a:cs typeface="QCF_P040" pitchFamily="2" charset="2"/>
              </a:rPr>
              <a:t>ﮌ ﮍ ﮎ ﮏ ﮐ ﮑ ﮒ ﮓ ﮔ ﮕ ﮖ ﮗ ﮘ ﮙ ﮚ ﮛ ﮜ ﮝ ﮞ ﮟ ﮠ ﮡ ﮢ ﮣ ﮤ ﮥ ﮦ ﮧ ﮨ ﮩ ﮪ ﮫ ﮬ ﮭ ﮮ ﮯ ﮰ ﮱ ﯓ ﯔ ﯕ ﯖ ﯗ ﯘ ﯙ ﯚ ﯛ</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48" pitchFamily="2" charset="2"/>
                <a:ea typeface="Times New Roman" pitchFamily="18" charset="0"/>
                <a:cs typeface="Arabic Transparent" pitchFamily="2" charset="-78"/>
              </a:rPr>
              <a:t> ﴾</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Picture 10" descr="3.jpg"/>
          <p:cNvPicPr>
            <a:picLocks noChangeAspect="1"/>
          </p:cNvPicPr>
          <p:nvPr/>
        </p:nvPicPr>
        <p:blipFill>
          <a:blip r:embed="rId3" cstate="print"/>
          <a:stretch>
            <a:fillRect/>
          </a:stretch>
        </p:blipFill>
        <p:spPr>
          <a:xfrm>
            <a:off x="0" y="980728"/>
            <a:ext cx="9144000" cy="5904656"/>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339752" y="908720"/>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8-Point Star 18"/>
          <p:cNvSpPr/>
          <p:nvPr/>
        </p:nvSpPr>
        <p:spPr>
          <a:xfrm>
            <a:off x="827584" y="2780928"/>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1</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Picture 10" descr="3.jpg"/>
          <p:cNvPicPr>
            <a:picLocks noChangeAspect="1"/>
          </p:cNvPicPr>
          <p:nvPr/>
        </p:nvPicPr>
        <p:blipFill>
          <a:blip r:embed="rId3" cstate="print"/>
          <a:stretch>
            <a:fillRect/>
          </a:stretch>
        </p:blipFill>
        <p:spPr>
          <a:xfrm>
            <a:off x="0" y="980728"/>
            <a:ext cx="9144000" cy="5904656"/>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339752" y="908720"/>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8-Point Star 18"/>
          <p:cNvSpPr/>
          <p:nvPr/>
        </p:nvSpPr>
        <p:spPr>
          <a:xfrm>
            <a:off x="827584" y="2780928"/>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2</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Picture 10" descr="3.jpg"/>
          <p:cNvPicPr>
            <a:picLocks noChangeAspect="1"/>
          </p:cNvPicPr>
          <p:nvPr/>
        </p:nvPicPr>
        <p:blipFill>
          <a:blip r:embed="rId3" cstate="print"/>
          <a:stretch>
            <a:fillRect/>
          </a:stretch>
        </p:blipFill>
        <p:spPr>
          <a:xfrm>
            <a:off x="0" y="980728"/>
            <a:ext cx="9144000" cy="5904656"/>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339752" y="908720"/>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8-Point Star 18"/>
          <p:cNvSpPr/>
          <p:nvPr/>
        </p:nvSpPr>
        <p:spPr>
          <a:xfrm>
            <a:off x="827584" y="2780928"/>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3</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124744"/>
            <a:ext cx="9144000" cy="2664296"/>
          </a:xfrm>
          <a:prstGeom prst="rect">
            <a:avLst/>
          </a:prstGeom>
          <a:solidFill>
            <a:srgbClr val="0000FF">
              <a:alpha val="55000"/>
            </a:srgbClr>
          </a:solidFill>
          <a:ln w="38100">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1482169"/>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ectangle 12"/>
          <p:cNvSpPr/>
          <p:nvPr/>
        </p:nvSpPr>
        <p:spPr>
          <a:xfrm>
            <a:off x="107504" y="4211796"/>
            <a:ext cx="8892480" cy="1477328"/>
          </a:xfrm>
          <a:prstGeom prst="rect">
            <a:avLst/>
          </a:prstGeom>
        </p:spPr>
        <p:txBody>
          <a:bodyPr wrap="square">
            <a:spAutoFit/>
          </a:bodyPr>
          <a:lstStyle/>
          <a:p>
            <a:pPr algn="ctr"/>
            <a:r>
              <a:rPr lang="en-US"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algn="ctr"/>
            <a:endParaRPr lang="en-US"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r>
              <a:rPr lang="ms-MY" i="1"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“Salah seorang dari perempuan yang berdua itu berkata: “Wahai ayah, ambillah dia menjadi orang upahan (menggembala kambing kita), sesungguhnya sebaik-baik orang yang ayah ambil bekerja ialah orang yang kuat, lagi amanah.”</a:t>
            </a:r>
            <a:endParaRPr lang="en-US" dirty="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4" name="Rectangle 13"/>
          <p:cNvSpPr/>
          <p:nvPr/>
        </p:nvSpPr>
        <p:spPr>
          <a:xfrm>
            <a:off x="3347864" y="5795972"/>
            <a:ext cx="2236574"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Qasas</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26)</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8433" name="Rectangle 1"/>
          <p:cNvSpPr>
            <a:spLocks noChangeArrowheads="1"/>
          </p:cNvSpPr>
          <p:nvPr/>
        </p:nvSpPr>
        <p:spPr bwMode="auto">
          <a:xfrm>
            <a:off x="0" y="2566645"/>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78"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388" pitchFamily="2" charset="2"/>
                <a:ea typeface="Calibri" pitchFamily="34" charset="0"/>
                <a:cs typeface="QCF_P388"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388" pitchFamily="2" charset="2"/>
                <a:ea typeface="Times New Roman" pitchFamily="18" charset="0"/>
                <a:cs typeface="QCF_P388" pitchFamily="2" charset="2"/>
              </a:rPr>
              <a:t>ﮩ ﮪ ﮫ ﮬ ﮭ ﮮ ﮯ ﮰ ﮱ ﯓ ﯔ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78"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Rect">
            <a:avLst/>
          </a:prstGeom>
          <a:solidFill>
            <a:schemeClr val="bg1">
              <a:alpha val="55000"/>
            </a:schemeClr>
          </a:solid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2283837"/>
            <a:ext cx="8358246" cy="258532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789040"/>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3356992"/>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340768"/>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169386"/>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93474"/>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23528" y="2785135"/>
            <a:ext cx="8496944" cy="2516073"/>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أَشْهَدُ اَنْ لاَ اِلهَ اِلاَّ اللهُ وَحْدَهُ لاَ شَرِيْكَ لَهُ، لَهُ الْخَلْقُ وَالأَمْرُ، </a:t>
            </a: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وَأَشْهَدُ اَنَّ مُحَمَّدًا عَبْدُهُ وَرَسُوْلُهُ حَازَ عَلَى أُصُوْلِ الشَّرَفِ </a:t>
            </a: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وَمَرَاتِبِ الْفَخْرِ</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42900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a:t>
            </a: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الأَحْيَاءِ مِنْهُمْ وَالأَمْوَاتِ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70788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3" name="Rectangle 12"/>
          <p:cNvSpPr/>
          <p:nvPr/>
        </p:nvSpPr>
        <p:spPr>
          <a:xfrm>
            <a:off x="0" y="3933056"/>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Ya</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Allah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limpahkanlah</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rahmat</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ketenangan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keselamatan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kesihatan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atas</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Raja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kami</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PUTERI-PUTERI SERTA KERABAT-KERABAT DI RAJA SEKALIAN.</a:t>
            </a:r>
            <a:endParaRPr lang="en-US" dirty="0">
              <a:ln>
                <a:solidFill>
                  <a:schemeClr val="bg1"/>
                </a:solidFill>
              </a:ln>
              <a:solidFill>
                <a:schemeClr val="bg1"/>
              </a:solidFill>
              <a:effectLst>
                <a:glow rad="101600">
                  <a:schemeClr val="tx1">
                    <a:alpha val="60000"/>
                  </a:schemeClr>
                </a:glow>
              </a:effectLst>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1754326"/>
          </a:xfrm>
          <a:prstGeom prst="rect">
            <a:avLst/>
          </a:prstGeom>
        </p:spPr>
        <p:txBody>
          <a:bodyPr wrap="square">
            <a:spAutoFit/>
          </a:bodyPr>
          <a:lstStyle/>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rPr>
              <a:t>اللَّهُمَّ صَلِّ وَسَلِّم عَلَى سَيِّدِنَا مُحَمَّدٍ وَعَلَى آلِهِ وَصَحبِهِ أَجمَعِينَ وَمَنْ تَبِعَهُم بِإِحْسَانٍ إِلَى يَوْمِ الدِّيْنِ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2516073"/>
          </a:xfrm>
          <a:prstGeom prst="rect">
            <a:avLst/>
          </a:prstGeom>
        </p:spPr>
        <p:txBody>
          <a:bodyPr wrap="square">
            <a:spAutoFit/>
          </a:bodyPr>
          <a:lstStyle/>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a:t>
            </a:r>
          </a:p>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Flowchart: Punched Tape 11"/>
          <p:cNvSpPr/>
          <p:nvPr/>
        </p:nvSpPr>
        <p:spPr>
          <a:xfrm>
            <a:off x="1403648" y="1916832"/>
            <a:ext cx="6408712" cy="1512168"/>
          </a:xfrm>
          <a:prstGeom prst="flowChartPunchedTape">
            <a:avLst/>
          </a:prstGeom>
          <a:solidFill>
            <a:srgbClr val="00B0F0"/>
          </a:solidFill>
          <a:ln w="28575">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rgbClr val="FFFF00"/>
                  </a:solidFill>
                </a:ln>
                <a:solidFill>
                  <a:srgbClr val="FFFF00"/>
                </a:solidFill>
                <a:effectLst>
                  <a:glow rad="101600">
                    <a:schemeClr val="bg1">
                      <a:alpha val="60000"/>
                    </a:schemeClr>
                  </a:glow>
                </a:effectLst>
              </a:rPr>
              <a:t>MARILAH SAMA-SAMA KITA MENINGKATKAN KETAKWAAN KEPADA ALLAH SWT </a:t>
            </a:r>
            <a:r>
              <a:rPr lang="es-ES" sz="2200" dirty="0" smtClean="0">
                <a:ln>
                  <a:solidFill>
                    <a:srgbClr val="FFFF00"/>
                  </a:solidFill>
                </a:ln>
                <a:solidFill>
                  <a:srgbClr val="FFFF00"/>
                </a:solidFill>
                <a:effectLst>
                  <a:glow rad="101600">
                    <a:schemeClr val="bg1">
                      <a:alpha val="60000"/>
                    </a:schemeClr>
                  </a:glow>
                </a:effectLst>
              </a:rPr>
              <a:t>DENGAN</a:t>
            </a:r>
            <a:endParaRPr lang="en-US" sz="2200" dirty="0">
              <a:ln>
                <a:solidFill>
                  <a:srgbClr val="FFFF00"/>
                </a:solidFill>
              </a:ln>
              <a:solidFill>
                <a:srgbClr val="FFFF00"/>
              </a:solidFill>
              <a:effectLst>
                <a:glow rad="101600">
                  <a:schemeClr val="bg1">
                    <a:alpha val="60000"/>
                  </a:schemeClr>
                </a:glow>
              </a:effectLst>
            </a:endParaRPr>
          </a:p>
        </p:txBody>
      </p:sp>
      <p:sp>
        <p:nvSpPr>
          <p:cNvPr id="15" name="Round Diagonal Corner Rectangle 14"/>
          <p:cNvSpPr/>
          <p:nvPr/>
        </p:nvSpPr>
        <p:spPr>
          <a:xfrm flipH="1">
            <a:off x="1403648" y="3645024"/>
            <a:ext cx="3168352" cy="1224136"/>
          </a:xfrm>
          <a:prstGeom prst="round2DiagRect">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Round Diagonal Corner Rectangle 15"/>
          <p:cNvSpPr/>
          <p:nvPr/>
        </p:nvSpPr>
        <p:spPr>
          <a:xfrm>
            <a:off x="4644008" y="3645024"/>
            <a:ext cx="3240360" cy="1224136"/>
          </a:xfrm>
          <a:prstGeom prst="round2DiagRect">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1043608" y="5229200"/>
            <a:ext cx="7128792" cy="1080120"/>
          </a:xfrm>
          <a:prstGeom prst="rect">
            <a:avLst/>
          </a:prstGeom>
          <a:noFill/>
        </p:spPr>
        <p:txBody>
          <a:bodyPr wrap="square" lIns="91440" tIns="45720" rIns="91440" bIns="45720">
            <a:prstTxWarp prst="textPlain">
              <a:avLst/>
            </a:prstTxWarp>
            <a:spAutoFit/>
          </a:bodyPr>
          <a:lstStyle/>
          <a:p>
            <a:pPr algn="ct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MUDAH-MUDAHAN KITA MENJADI UMAT YANG TERBAIK, UMAT CONTOH DAN MEMPEROLEHI KEBAHAGIAAN DI DUNIA DAN DI AKHIRAT.</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1475656" y="2564904"/>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475656" y="3068960"/>
            <a:ext cx="6840760" cy="1323439"/>
          </a:xfrm>
          <a:prstGeom prst="rect">
            <a:avLst/>
          </a:prstGeom>
        </p:spPr>
        <p:txBody>
          <a:bodyPr wrap="square">
            <a:spAutoFit/>
          </a:bodyPr>
          <a:lstStyle/>
          <a:p>
            <a:pPr fontAlgn="base"/>
            <a:r>
              <a:rPr lang="en-US" sz="4000" dirty="0" smtClean="0">
                <a:ln w="18415" cmpd="sng">
                  <a:solidFill>
                    <a:srgbClr val="FF0000"/>
                  </a:solidFill>
                  <a:prstDash val="solid"/>
                </a:ln>
                <a:solidFill>
                  <a:srgbClr val="FF0000"/>
                </a:solidFill>
                <a:effectLst>
                  <a:glow rad="139700">
                    <a:schemeClr val="accent5">
                      <a:satMod val="175000"/>
                      <a:alpha val="40000"/>
                    </a:schemeClr>
                  </a:glow>
                  <a:outerShdw blurRad="63500" dir="3600000" algn="tl" rotWithShape="0">
                    <a:srgbClr val="000000">
                      <a:alpha val="70000"/>
                    </a:srgbClr>
                  </a:outerShdw>
                </a:effectLst>
                <a:latin typeface="Bodoni Poster" pitchFamily="18" charset="0"/>
              </a:rPr>
              <a:t>BIAR PAHIT </a:t>
            </a:r>
          </a:p>
          <a:p>
            <a:pPr fontAlgn="base"/>
            <a:r>
              <a:rPr lang="en-US" sz="4000" dirty="0" smtClean="0">
                <a:ln w="18415" cmpd="sng">
                  <a:solidFill>
                    <a:srgbClr val="FF0000"/>
                  </a:solidFill>
                  <a:prstDash val="solid"/>
                </a:ln>
                <a:solidFill>
                  <a:srgbClr val="FF0000"/>
                </a:solidFill>
                <a:effectLst>
                  <a:glow rad="139700">
                    <a:schemeClr val="accent5">
                      <a:satMod val="175000"/>
                      <a:alpha val="40000"/>
                    </a:schemeClr>
                  </a:glow>
                  <a:outerShdw blurRad="63500" dir="3600000" algn="tl" rotWithShape="0">
                    <a:srgbClr val="000000">
                      <a:alpha val="70000"/>
                    </a:srgbClr>
                  </a:outerShdw>
                </a:effectLst>
                <a:latin typeface="Bodoni Poster" pitchFamily="18" charset="0"/>
              </a:rPr>
              <a:t>MENJADI UBAT</a:t>
            </a:r>
            <a:endParaRPr lang="en-US" sz="3200" dirty="0" smtClean="0">
              <a:ln w="18415" cmpd="sng">
                <a:solidFill>
                  <a:srgbClr val="FF0000"/>
                </a:solidFill>
                <a:prstDash val="solid"/>
              </a:ln>
              <a:solidFill>
                <a:srgbClr val="FF0000"/>
              </a:solidFill>
              <a:effectLst>
                <a:glow rad="139700">
                  <a:schemeClr val="accent5">
                    <a:satMod val="175000"/>
                    <a:alpha val="40000"/>
                  </a:schemeClr>
                </a:glow>
                <a:outerShdw blurRad="63500" dir="3600000" algn="tl" rotWithShape="0">
                  <a:srgbClr val="000000">
                    <a:alpha val="70000"/>
                  </a:srgbClr>
                </a:outerShdw>
              </a:effectLst>
              <a:latin typeface="Bodoni Poster" pitchFamily="18" charset="0"/>
              <a:cs typeface="Arial" pitchFamily="34" charset="0"/>
            </a:endParaRPr>
          </a:p>
        </p:txBody>
      </p:sp>
      <p:pic>
        <p:nvPicPr>
          <p:cNvPr id="16" name="Picture 15" descr="11.png"/>
          <p:cNvPicPr>
            <a:picLocks noChangeAspect="1"/>
          </p:cNvPicPr>
          <p:nvPr/>
        </p:nvPicPr>
        <p:blipFill>
          <a:blip r:embed="rId6" cstate="print"/>
          <a:stretch>
            <a:fillRect/>
          </a:stretch>
        </p:blipFill>
        <p:spPr>
          <a:xfrm flipH="1">
            <a:off x="5652120" y="3212976"/>
            <a:ext cx="1213702" cy="3322802"/>
          </a:xfrm>
          <a:prstGeom prst="rect">
            <a:avLst/>
          </a:prstGeom>
        </p:spPr>
      </p:pic>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0" b="-3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51520" y="1394767"/>
            <a:ext cx="8712968" cy="4832092"/>
          </a:xfrm>
          <a:prstGeom prst="rect">
            <a:avLst/>
          </a:prstGeom>
          <a:solidFill>
            <a:srgbClr val="0000FF">
              <a:alpha val="55000"/>
            </a:srgbClr>
          </a:solidFill>
        </p:spPr>
        <p:txBody>
          <a:bodyPr wrap="square">
            <a:spAutoFit/>
          </a:bodyPr>
          <a:lstStyle/>
          <a:p>
            <a:pPr marL="361950" lvl="0" indent="-361950" algn="just">
              <a:buClr>
                <a:srgbClr val="FF00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Berhibur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berekreasi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fitrah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semulajadi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manusia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bertujuan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menenangkan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fikiran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mendamaikan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jiwa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merehatkan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rohani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sekaligus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memberikan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kesihatan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jasmani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marL="361950" lvl="0" indent="-361950" algn="just">
              <a:buClr>
                <a:srgbClr val="FF00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realitinya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dinafikan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bahawa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manusia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memerlukan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aktiviti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membolehkan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aktif</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jumud</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dilanda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kemurungan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pasif</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marL="361950" lvl="0" indent="-361950" algn="just">
              <a:buClr>
                <a:srgbClr val="FF00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konteks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bersukan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langkah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memberi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kesan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positif</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jasad</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jiwa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manusia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jangka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panjang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marL="361950" lvl="0" indent="-361950" algn="just">
              <a:buClr>
                <a:srgbClr val="FF00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0" b="-3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51520" y="1160160"/>
            <a:ext cx="8712968" cy="5509200"/>
          </a:xfrm>
          <a:prstGeom prst="rect">
            <a:avLst/>
          </a:prstGeom>
          <a:solidFill>
            <a:srgbClr val="0000FF">
              <a:alpha val="55000"/>
            </a:srgbClr>
          </a:solidFill>
        </p:spPr>
        <p:txBody>
          <a:bodyPr wrap="square">
            <a:spAutoFit/>
          </a:bodyPr>
          <a:lstStyle/>
          <a:p>
            <a:pPr marL="361950" indent="-361950" algn="just">
              <a:buClr>
                <a:srgbClr val="FFFF00"/>
              </a:buClr>
              <a:buFont typeface="Wingdings" pitchFamily="2" charset="2"/>
              <a:buChar char="§"/>
            </a:pP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Islam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membenarkan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semua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jenis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selagi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menepati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garis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panduan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ditetapkan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syarak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Rasulullah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SAW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pernah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bersukan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menggalakkan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umatnya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belajar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berenang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menunggang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kuda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memanah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FFFF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Secara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logiknya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keadaan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menyumbang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lahirnya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kuat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fizikal</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sihat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mempertahankan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agama,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bangsa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daripada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ancaman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musuh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FFFF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juga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medium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dakwah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berkesan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menyampaikan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mesej</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orang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sekaligus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mencipta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pembangunan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sebuah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sejahtera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harmoni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marL="361950" indent="-361950" algn="just">
              <a:buClr>
                <a:srgbClr val="FFFF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Tuntasnya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individu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sihat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merupakan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aset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penting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arah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mencapai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pembangunan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sesebuah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4625</TotalTime>
  <Words>2129</Words>
  <Application>Microsoft Office PowerPoint</Application>
  <PresentationFormat>On-screen Show (4:3)</PresentationFormat>
  <Paragraphs>219</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387</cp:revision>
  <dcterms:created xsi:type="dcterms:W3CDTF">2015-11-26T00:41:05Z</dcterms:created>
  <dcterms:modified xsi:type="dcterms:W3CDTF">2016-10-04T02:00:15Z</dcterms:modified>
</cp:coreProperties>
</file>