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84" r:id="rId1"/>
  </p:sldMasterIdLst>
  <p:notesMasterIdLst>
    <p:notesMasterId r:id="rId41"/>
  </p:notesMasterIdLst>
  <p:handoutMasterIdLst>
    <p:handoutMasterId r:id="rId42"/>
  </p:handoutMasterIdLst>
  <p:sldIdLst>
    <p:sldId id="256" r:id="rId2"/>
    <p:sldId id="342" r:id="rId3"/>
    <p:sldId id="259" r:id="rId4"/>
    <p:sldId id="260" r:id="rId5"/>
    <p:sldId id="261" r:id="rId6"/>
    <p:sldId id="319" r:id="rId7"/>
    <p:sldId id="263" r:id="rId8"/>
    <p:sldId id="343" r:id="rId9"/>
    <p:sldId id="344" r:id="rId10"/>
    <p:sldId id="322" r:id="rId11"/>
    <p:sldId id="349" r:id="rId12"/>
    <p:sldId id="350" r:id="rId13"/>
    <p:sldId id="335" r:id="rId14"/>
    <p:sldId id="338" r:id="rId15"/>
    <p:sldId id="264" r:id="rId16"/>
    <p:sldId id="351" r:id="rId17"/>
    <p:sldId id="352" r:id="rId18"/>
    <p:sldId id="353" r:id="rId19"/>
    <p:sldId id="354" r:id="rId20"/>
    <p:sldId id="355" r:id="rId21"/>
    <p:sldId id="333" r:id="rId22"/>
    <p:sldId id="347" r:id="rId23"/>
    <p:sldId id="348" r:id="rId24"/>
    <p:sldId id="276" r:id="rId25"/>
    <p:sldId id="278" r:id="rId26"/>
    <p:sldId id="279" r:id="rId27"/>
    <p:sldId id="299" r:id="rId28"/>
    <p:sldId id="281" r:id="rId29"/>
    <p:sldId id="300" r:id="rId30"/>
    <p:sldId id="282" r:id="rId31"/>
    <p:sldId id="283" r:id="rId32"/>
    <p:sldId id="301" r:id="rId33"/>
    <p:sldId id="284" r:id="rId34"/>
    <p:sldId id="302" r:id="rId35"/>
    <p:sldId id="285" r:id="rId36"/>
    <p:sldId id="303" r:id="rId37"/>
    <p:sldId id="286" r:id="rId38"/>
    <p:sldId id="304"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50" d="100"/>
          <a:sy n="50" d="100"/>
        </p:scale>
        <p:origin x="-1650" y="-12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1F14C-DCC2-48F3-81C6-1B36E3DA9C65}">
      <dgm:prSet phldrT="[Text]" custT="1"/>
      <dgm:spPr/>
      <dgm:t>
        <a:bodyPr/>
        <a:lstStyle/>
        <a:p>
          <a:pPr algn="just"/>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Hidup</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keadaan</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aman</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nikmat</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yang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wajib</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disyukuri</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setiap</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sz="2400" b="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cap="none" spc="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dgm:t>
        <a:bodyPr/>
        <a:lstStyle/>
        <a:p>
          <a:pPr algn="just"/>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hendaklah</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mengelakkan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terlibat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akitviti</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mencemarkan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imej</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6937BE48-1F14-4B25-9767-43BF73144367}" type="presOf" srcId="{9841F14C-DCC2-48F3-81C6-1B36E3DA9C65}" destId="{135287A4-6937-47C0-8F39-C96C4B97CD44}" srcOrd="1" destOrd="0" presId="urn:microsoft.com/office/officeart/2005/8/layout/list1"/>
    <dgm:cxn modelId="{013546AB-05DB-415A-BC2F-9E63E091ADE6}" type="presOf" srcId="{300B4929-CA6D-44CF-90A5-12B6BD4E7280}" destId="{6C94124A-AF01-4443-B214-2B6E105C6595}" srcOrd="0" destOrd="0" presId="urn:microsoft.com/office/officeart/2005/8/layout/list1"/>
    <dgm:cxn modelId="{7562A0E5-0555-4C04-9D29-338F20FB6494}" type="presOf" srcId="{9841F14C-DCC2-48F3-81C6-1B36E3DA9C65}" destId="{FFE7CF78-7432-402C-8F82-CA25BD0A1B34}" srcOrd="0" destOrd="0" presId="urn:microsoft.com/office/officeart/2005/8/layout/list1"/>
    <dgm:cxn modelId="{98A06251-F886-4733-99F3-32F2A7CBC708}" type="presParOf" srcId="{6C94124A-AF01-4443-B214-2B6E105C6595}" destId="{760116B9-10D1-4380-A733-9E7F1C9A80D8}" srcOrd="0" destOrd="0" presId="urn:microsoft.com/office/officeart/2005/8/layout/list1"/>
    <dgm:cxn modelId="{8E5D960E-B2EC-45E4-B681-7EEA66D21754}" type="presParOf" srcId="{760116B9-10D1-4380-A733-9E7F1C9A80D8}" destId="{FFE7CF78-7432-402C-8F82-CA25BD0A1B34}" srcOrd="0" destOrd="0" presId="urn:microsoft.com/office/officeart/2005/8/layout/list1"/>
    <dgm:cxn modelId="{C60CA875-3087-4206-9388-FBBE19DC8DB8}" type="presParOf" srcId="{760116B9-10D1-4380-A733-9E7F1C9A80D8}" destId="{135287A4-6937-47C0-8F39-C96C4B97CD44}" srcOrd="1" destOrd="0" presId="urn:microsoft.com/office/officeart/2005/8/layout/list1"/>
    <dgm:cxn modelId="{BC263DF9-D2ED-4B4D-A481-8B28197F04F1}" type="presParOf" srcId="{6C94124A-AF01-4443-B214-2B6E105C6595}" destId="{EFF7E294-78C3-4D49-A5F6-67D79C98564C}" srcOrd="1" destOrd="0" presId="urn:microsoft.com/office/officeart/2005/8/layout/list1"/>
    <dgm:cxn modelId="{6ED7736E-9FAD-4ED5-82CA-FF5E050CADE2}" type="presParOf" srcId="{6C94124A-AF01-4443-B214-2B6E105C6595}" destId="{1543833A-AE0F-40BA-8C1A-DBBD66281BDE}" srcOrd="2" destOrd="0" presId="urn:microsoft.com/office/officeart/2005/8/layout/list1"/>
  </dgm:cxnLst>
  <dgm:bg>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9841F14C-DCC2-48F3-81C6-1B36E3DA9C65}">
      <dgm:prSet phldrT="[Text]" custT="1"/>
      <dgm:spPr/>
      <dgm:t>
        <a:bodyPr/>
        <a:lstStyle/>
        <a:p>
          <a:pPr algn="just"/>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hendaklah</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mencontohi</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keperwiraan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Rasulullah</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S.A.W. yang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membawa</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mesej</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rahmat</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keamanan</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seluruh</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alam</a:t>
          </a:r>
          <a:r>
            <a:rPr lang="en-US" sz="2400" b="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139F5B01-93A9-4EB7-A10B-F720EDF4AA05}" type="presOf" srcId="{300B4929-CA6D-44CF-90A5-12B6BD4E7280}" destId="{6C94124A-AF01-4443-B214-2B6E105C6595}" srcOrd="0" destOrd="0" presId="urn:microsoft.com/office/officeart/2005/8/layout/list1"/>
    <dgm:cxn modelId="{C52F56C8-AD5C-43DB-8EB8-A208C45A6DD7}" type="presOf" srcId="{9841F14C-DCC2-48F3-81C6-1B36E3DA9C65}" destId="{FFE7CF78-7432-402C-8F82-CA25BD0A1B34}" srcOrd="0" destOrd="0" presId="urn:microsoft.com/office/officeart/2005/8/layout/list1"/>
    <dgm:cxn modelId="{2164C2CA-412B-442B-B0FA-3D17E8E0D5AC}" type="presOf" srcId="{9841F14C-DCC2-48F3-81C6-1B36E3DA9C65}" destId="{135287A4-6937-47C0-8F39-C96C4B97CD44}" srcOrd="1" destOrd="0" presId="urn:microsoft.com/office/officeart/2005/8/layout/list1"/>
    <dgm:cxn modelId="{36B9B96D-CCC4-4930-8B5C-5987A5FAA1D6}" type="presParOf" srcId="{6C94124A-AF01-4443-B214-2B6E105C6595}" destId="{760116B9-10D1-4380-A733-9E7F1C9A80D8}" srcOrd="0" destOrd="0" presId="urn:microsoft.com/office/officeart/2005/8/layout/list1"/>
    <dgm:cxn modelId="{DD5D41F0-A8F0-41EB-8E8E-D8CF07464896}" type="presParOf" srcId="{760116B9-10D1-4380-A733-9E7F1C9A80D8}" destId="{FFE7CF78-7432-402C-8F82-CA25BD0A1B34}" srcOrd="0" destOrd="0" presId="urn:microsoft.com/office/officeart/2005/8/layout/list1"/>
    <dgm:cxn modelId="{C29E9DA0-C00C-4012-9BC1-D49147418E6B}" type="presParOf" srcId="{760116B9-10D1-4380-A733-9E7F1C9A80D8}" destId="{135287A4-6937-47C0-8F39-C96C4B97CD44}" srcOrd="1" destOrd="0" presId="urn:microsoft.com/office/officeart/2005/8/layout/list1"/>
    <dgm:cxn modelId="{3FC222A4-B9BA-449A-9667-782CC4EA54E8}" type="presParOf" srcId="{6C94124A-AF01-4443-B214-2B6E105C6595}" destId="{EFF7E294-78C3-4D49-A5F6-67D79C98564C}" srcOrd="1" destOrd="0" presId="urn:microsoft.com/office/officeart/2005/8/layout/list1"/>
    <dgm:cxn modelId="{E9D71163-6E4A-48C7-BA05-282D0359F5AA}" type="presParOf" srcId="{6C94124A-AF01-4443-B214-2B6E105C6595}" destId="{1543833A-AE0F-40BA-8C1A-DBBD66281BDE}" srcOrd="2" destOrd="0" presId="urn:microsoft.com/office/officeart/2005/8/layout/list1"/>
  </dgm:cxnLst>
  <dgm:bg>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877316"/>
          <a:ext cx="7516574" cy="191880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Hidup</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keadaan</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aman</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nikmat</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 yang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wajib</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disyukuri</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setiap</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sz="2400" b="0" kern="1200" cap="none" spc="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kern="1200" cap="none" spc="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897296"/>
          <a:ext cx="7516574" cy="1889280"/>
        </a:xfrm>
        <a:prstGeom prst="roundRect">
          <a:avLst/>
        </a:prstGeom>
        <a:solidFill>
          <a:schemeClr val="accent3">
            <a:hueOff val="0"/>
            <a:satOff val="0"/>
            <a:lumOff val="0"/>
            <a:alphaOff val="0"/>
          </a:schemeClr>
        </a:solidFill>
        <a:ln w="63500" cap="flat" cmpd="thickThin" algn="ctr">
          <a:solidFill>
            <a:schemeClr val="lt1">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hendaklah</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mengelakkan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terlibat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akitviti</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mencemarkan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imej</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97296"/>
        <a:ext cx="7516574" cy="1889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897296"/>
          <a:ext cx="7516574" cy="1889280"/>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hendaklah</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mencontohi</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keperwiraan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Rasulullah</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S.A.W. yang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membawa</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mesej</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rahmat</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keamanan</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seluruh</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alam</a:t>
          </a:r>
          <a:r>
            <a:rPr lang="en-US" sz="2400" b="0" kern="1200" cap="none" spc="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n-lt"/>
          </a:endParaRPr>
        </a:p>
      </dsp:txBody>
      <dsp:txXfrm>
        <a:off x="401419" y="897296"/>
        <a:ext cx="7516574" cy="18892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8/11/2016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8/11/2016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E141DE7-2094-4F1F-93B1-80FCD95DBDF4}" type="datetime1">
              <a:rPr lang="en-US" smtClean="0"/>
              <a:pPr/>
              <a:t>8/11/2016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9A0E9A-DB7C-4B05-B204-680A26F824FC}" type="datetime1">
              <a:rPr lang="en-US" smtClean="0"/>
              <a:pPr/>
              <a:t>8/11/2016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3DD529-37F7-4077-A89F-0EE95DDD8EED}" type="datetime1">
              <a:rPr lang="en-US" smtClean="0"/>
              <a:pPr/>
              <a:t>8/11/2016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3599746-17C7-4E26-9878-92A8A406AACB}" type="datetime1">
              <a:rPr lang="en-US" smtClean="0"/>
              <a:pPr/>
              <a:t>8/11/2016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C7AA28-366A-4997-BBC8-D6BEB1ED3AC1}"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8039C40-67A1-4C17-AC03-4D47D07D1A17}" type="datetime1">
              <a:rPr lang="en-US" smtClean="0"/>
              <a:pPr/>
              <a:t>8/11/2016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1C7AA28-366A-4997-BBC8-D6BEB1ED3AC1}"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FAB8612-E0C5-4F01-99CF-E0895F4827BC}" type="datetime1">
              <a:rPr lang="en-US" smtClean="0"/>
              <a:pPr/>
              <a:t>8/11/2016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C7AA28-366A-4997-BBC8-D6BEB1ED3AC1}"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4D8B4C-E8B9-41CD-B039-0144BC3147D5}" type="datetime1">
              <a:rPr lang="en-US" smtClean="0"/>
              <a:pPr/>
              <a:t>8/11/2016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263037E-92C9-469B-BF5D-CE2605119BFD}" type="datetime1">
              <a:rPr lang="en-US" smtClean="0"/>
              <a:pPr/>
              <a:t>8/11/2016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1C7AA28-366A-4997-BBC8-D6BEB1ED3AC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4F1857-2BB1-485C-A1ED-65E4B283ECF3}" type="datetime1">
              <a:rPr lang="en-US" smtClean="0"/>
              <a:pPr/>
              <a:t>8/11/2016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10DFBE8-99D7-4BA0-814C-1D4DAC7B9789}" type="datetime1">
              <a:rPr lang="en-US" smtClean="0"/>
              <a:pPr/>
              <a:t>8/11/2016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B68ACA-CA43-4F2F-8098-EE6529949A28}" type="datetime1">
              <a:rPr lang="en-US" smtClean="0"/>
              <a:pPr/>
              <a:t>8/11/2016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1C7AA28-366A-4997-BBC8-D6BEB1ED3AC1}"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827CB8C-8FF2-4D43-ADA4-46CCDFFFD8BF}" type="datetime1">
              <a:rPr lang="en-US" smtClean="0"/>
              <a:pPr/>
              <a:t>8/11/2016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2195736" y="3861048"/>
            <a:ext cx="5256584" cy="1008112"/>
          </a:xfrm>
          <a:prstGeom prst="rect">
            <a:avLst/>
          </a:prstGeom>
          <a:noFill/>
        </p:spPr>
        <p:txBody>
          <a:bodyPr wrap="square" lIns="91440" tIns="45720" rIns="91440" bIns="45720">
            <a:prstTxWarp prst="textPlain">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rPr>
              <a:t>BENCIKAN KEGANASAN</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istral" pitchFamily="66" charset="0"/>
            </a:endParaRPr>
          </a:p>
        </p:txBody>
      </p:sp>
      <p:sp>
        <p:nvSpPr>
          <p:cNvPr id="33" name="Rounded Rectangle 32"/>
          <p:cNvSpPr/>
          <p:nvPr/>
        </p:nvSpPr>
        <p:spPr>
          <a:xfrm>
            <a:off x="2339752" y="4869160"/>
            <a:ext cx="4896544" cy="442674"/>
          </a:xfrm>
          <a:prstGeom prst="round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(12 </a:t>
            </a:r>
            <a:r>
              <a:rPr lang="en-US" sz="20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Ogos</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2016 / 9 </a:t>
            </a:r>
            <a:r>
              <a:rPr lang="en-US" sz="20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Zulkaedah</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1437</a:t>
            </a:r>
            <a:r>
              <a:rPr lang="es-E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6" name="Rectangle 15"/>
          <p:cNvSpPr/>
          <p:nvPr/>
        </p:nvSpPr>
        <p:spPr>
          <a:xfrm>
            <a:off x="1907704" y="2492896"/>
            <a:ext cx="5616624" cy="1296144"/>
          </a:xfrm>
          <a:prstGeom prst="rect">
            <a:avLst/>
          </a:prstGeom>
          <a:noFill/>
        </p:spPr>
        <p:txBody>
          <a:bodyPr wrap="square" lIns="91440" tIns="45720" rIns="91440" bIns="45720">
            <a:prstTxWarp prst="textPlain">
              <a:avLst/>
            </a:prstTxWarp>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ngsana New" pitchFamily="18" charset="-34"/>
                <a:ea typeface="Arial Unicode MS" pitchFamily="34" charset="-128"/>
                <a:cs typeface="Angsana New" pitchFamily="18" charset="-34"/>
              </a:rPr>
              <a:t>CINTAI KEAMANAN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118360" y="1911096"/>
            <a:ext cx="4907280" cy="30358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Rectangle 13"/>
          <p:cNvSpPr/>
          <p:nvPr/>
        </p:nvSpPr>
        <p:spPr>
          <a:xfrm>
            <a:off x="1115616" y="1988840"/>
            <a:ext cx="7344816" cy="30358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0" rIns="142240" bIns="142240" numCol="1" spcCol="1270" anchor="ctr" anchorCtr="0">
            <a:noAutofit/>
          </a:bodyPr>
          <a:lstStyle/>
          <a:p>
            <a:pPr algn="just" defTabSz="889000">
              <a:lnSpc>
                <a:spcPct val="150000"/>
              </a:lnSpc>
              <a:spcBef>
                <a:spcPct val="0"/>
              </a:spcBef>
              <a:spcAft>
                <a:spcPct val="35000"/>
              </a:spcAft>
            </a:pPr>
            <a:r>
              <a:rPr lang="en-US" sz="2800" b="1" kern="1200" dirty="0" smtClean="0">
                <a:ln w="18415" cmpd="sng">
                  <a:solidFill>
                    <a:srgbClr val="FF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abolical" pitchFamily="2" charset="0"/>
              </a:rPr>
              <a:t>KEGANASAN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tindakan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menjadikan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perlakuan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situasi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radikal</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ganas</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seperti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pembunuhan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bertujuan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menyahut</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seruan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menentang</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sesuatu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dasar</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dilihat</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bertentangan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ajaran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kepercayaan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sesuatu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golongan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1043608" y="1700808"/>
            <a:ext cx="7272808" cy="1938992"/>
          </a:xfrm>
          <a:prstGeom prst="rect">
            <a:avLst/>
          </a:prstGeom>
        </p:spPr>
        <p:txBody>
          <a:bodyPr wrap="square">
            <a:spAutoFit/>
          </a:bodyPr>
          <a:lstStyle/>
          <a:p>
            <a:pPr lvl="0" algn="just"/>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Secara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teknikalnya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siri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kerap</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timbul</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berpunca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fahaman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mengamalkan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ajaran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nama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jihad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menyucikan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kekotoran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jalan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mudah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syurga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sepertimana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dilakukan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militan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Daesh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8" name="Rectangle 17"/>
          <p:cNvSpPr/>
          <p:nvPr/>
        </p:nvSpPr>
        <p:spPr>
          <a:xfrm>
            <a:off x="1979712" y="4005064"/>
            <a:ext cx="6264696" cy="1323439"/>
          </a:xfrm>
          <a:prstGeom prst="rect">
            <a:avLst/>
          </a:prstGeom>
        </p:spPr>
        <p:txBody>
          <a:bodyPr wrap="square">
            <a:spAutoFit/>
          </a:bodyPr>
          <a:lstStyle/>
          <a:p>
            <a:pPr lvl="0" algn="just"/>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Lebih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membimbangkan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wabak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doktrin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sedang</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merebak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sangat</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luas</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terutama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kalangan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belia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cetek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ilmu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naif</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pengetahuan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sejagat</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899592" y="1898838"/>
            <a:ext cx="7488832" cy="2826306"/>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algn="just"/>
            <a:endPar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lvl="0" algn="just"/>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Hakikatnya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fahaman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sangat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jauh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menyimpang</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ajaran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mendidik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sentiasa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cintakan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keamanan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menyakiti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bersalah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semata-mata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berjihad</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melawan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diperkatakan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kekotoran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lvl="0" algn="just"/>
            <a:endPar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Firman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6125630" y="5589240"/>
            <a:ext cx="2489785"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a:r>
              <a:rPr lang="ms-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an-Nisa</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’:93</a:t>
            </a:r>
            <a:r>
              <a:rPr lang="ms-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467544" y="3429000"/>
            <a:ext cx="8208912" cy="1938992"/>
          </a:xfrm>
          <a:prstGeom prst="rect">
            <a:avLst/>
          </a:prstGeom>
        </p:spPr>
        <p:txBody>
          <a:bodyPr wrap="square">
            <a:spAutoFit/>
          </a:bodyPr>
          <a:lstStyle/>
          <a:p>
            <a:pPr algn="ct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endPar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lvl="0" algn="just"/>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sesiapa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membunuh</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seorang</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mukmin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sengaja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balasannya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ialah</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neraka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jahanam</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kekal</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dalamnya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murka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kepadanya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melaknatnya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menyediakan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baginya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azab</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seksa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besar</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5" name="Rectangle 14"/>
          <p:cNvSpPr/>
          <p:nvPr/>
        </p:nvSpPr>
        <p:spPr>
          <a:xfrm>
            <a:off x="539552" y="1988840"/>
            <a:ext cx="8136904" cy="1200329"/>
          </a:xfrm>
          <a:prstGeom prst="rect">
            <a:avLst/>
          </a:prstGeom>
        </p:spPr>
        <p:txBody>
          <a:bodyPr wrap="square">
            <a:spAutoFit/>
          </a:bodyPr>
          <a:lstStyle/>
          <a:p>
            <a:pPr lvl="0" algn="ctr" rtl="1"/>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Arabic Transparent"/>
              </a:rPr>
              <a:t>﴿</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3" pitchFamily="2" charset="2"/>
                <a:cs typeface="QCF_P093" pitchFamily="2" charset="2"/>
              </a:rPr>
              <a:t>ﮓ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3" pitchFamily="2" charset="2"/>
                <a:cs typeface="QCF_P093" pitchFamily="2" charset="2"/>
              </a:rPr>
              <a:t>ﮔ ﮕ ﮖ ﮗ ﮘ ﮙ ﮚ ﮛ ﮜ ﮝ ﮞ ﮟ ﮠ ﮡ ﮢ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Arabic Transparent"/>
              </a:rPr>
              <a:t>﴾</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611560" y="1532721"/>
            <a:ext cx="7992888" cy="1123712"/>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Walau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bagaimanapun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amat</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bersyukur</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kerana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Malaysia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mempunyai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mekanisme</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unik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tersendiri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menangani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3" name="Rounded Rectangle 12"/>
          <p:cNvSpPr/>
          <p:nvPr/>
        </p:nvSpPr>
        <p:spPr>
          <a:xfrm>
            <a:off x="611560" y="2756857"/>
            <a:ext cx="7992888" cy="1464231"/>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lgn="just"/>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Salah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resipi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utamanya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ialah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sikap</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kesederhanaan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sz="2000" i="1"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wasatiyyah</a:t>
            </a:r>
            <a:r>
              <a:rPr lang="en-US" sz="2000" i="1"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diamalkan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sehingga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melahirkan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sikap</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saling</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menghormati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memahami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menerima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perbezaan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antara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lain. </a:t>
            </a:r>
            <a:endParaRPr lang="en-US" sz="20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Rounded Rectangle 13"/>
          <p:cNvSpPr/>
          <p:nvPr/>
        </p:nvSpPr>
        <p:spPr>
          <a:xfrm>
            <a:off x="611560" y="4341033"/>
            <a:ext cx="7992888" cy="1464231"/>
          </a:xfrm>
          <a:prstGeom prst="round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Mimbar</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percaya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semangat</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sikap</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mulia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masih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tetap</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kukuh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walaupun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kadangkala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terdengar</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isu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menyentuh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sensitiviti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sesetengah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pihak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dibangkitkan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pihak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bertanggungjawab</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 Diagonal Corner Rectangle 10"/>
          <p:cNvSpPr/>
          <p:nvPr/>
        </p:nvSpPr>
        <p:spPr>
          <a:xfrm>
            <a:off x="683568" y="1945248"/>
            <a:ext cx="7848872" cy="1123712"/>
          </a:xfrm>
          <a:prstGeom prst="round2Diag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lgn="just"/>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pun,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sebenarnya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sikap</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kesederhanaan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jika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dihayati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mampu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menangkis</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menolak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fahaman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ekstrem</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radikal</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liberal.</a:t>
            </a:r>
            <a:endParaRPr lang="en-US" sz="20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nvGrpSpPr>
          <p:cNvPr id="20" name="Group 19"/>
          <p:cNvGrpSpPr/>
          <p:nvPr/>
        </p:nvGrpSpPr>
        <p:grpSpPr>
          <a:xfrm>
            <a:off x="467544" y="3442122"/>
            <a:ext cx="8280920" cy="2147118"/>
            <a:chOff x="266700" y="2607469"/>
            <a:chExt cx="8610600" cy="1643062"/>
          </a:xfrm>
        </p:grpSpPr>
        <p:sp>
          <p:nvSpPr>
            <p:cNvPr id="18" name="Rounded Rectangle 17"/>
            <p:cNvSpPr/>
            <p:nvPr/>
          </p:nvSpPr>
          <p:spPr>
            <a:xfrm>
              <a:off x="266700" y="2607469"/>
              <a:ext cx="8610600" cy="1643062"/>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5812304"/>
                <a:satOff val="-18573"/>
                <a:lumOff val="-4706"/>
                <a:alphaOff val="0"/>
              </a:schemeClr>
            </a:fillRef>
            <a:effectRef idx="2">
              <a:schemeClr val="accent3">
                <a:hueOff val="5812304"/>
                <a:satOff val="-18573"/>
                <a:lumOff val="-4706"/>
                <a:alphaOff val="0"/>
              </a:schemeClr>
            </a:effectRef>
            <a:fontRef idx="minor">
              <a:schemeClr val="lt1"/>
            </a:fontRef>
          </p:style>
        </p:sp>
        <p:sp>
          <p:nvSpPr>
            <p:cNvPr id="19" name="Rounded Rectangle 4"/>
            <p:cNvSpPr/>
            <p:nvPr/>
          </p:nvSpPr>
          <p:spPr>
            <a:xfrm>
              <a:off x="539553" y="2607469"/>
              <a:ext cx="8136903" cy="1643062"/>
            </a:xfrm>
            <a:prstGeom prst="rect">
              <a:avLst/>
            </a:prstGeom>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just" defTabSz="933450">
                <a:lnSpc>
                  <a:spcPct val="90000"/>
                </a:lnSpc>
                <a:spcBef>
                  <a:spcPct val="0"/>
                </a:spcBef>
                <a:spcAft>
                  <a:spcPct val="35000"/>
                </a:spcAft>
              </a:pP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dapat</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mengelak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menterjemahkan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kefahaman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neraca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sempit</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menyebabkan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mudah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tertipu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dakyah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kumpulan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pengganas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mendustakan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agama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merosakkan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kesucian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266700" y="1124744"/>
            <a:ext cx="8610600" cy="1728192"/>
            <a:chOff x="0" y="10702"/>
            <a:chExt cx="8610600" cy="1839825"/>
          </a:xfrm>
          <a:scene3d>
            <a:camera prst="orthographicFront"/>
            <a:lightRig rig="chilly" dir="t"/>
          </a:scene3d>
        </p:grpSpPr>
        <p:sp>
          <p:nvSpPr>
            <p:cNvPr id="14" name="Rounded Rectangle 13"/>
            <p:cNvSpPr/>
            <p:nvPr/>
          </p:nvSpPr>
          <p:spPr>
            <a:xfrm>
              <a:off x="0" y="10702"/>
              <a:ext cx="8610600" cy="1839825"/>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ounded Rectangle 4"/>
            <p:cNvSpPr/>
            <p:nvPr/>
          </p:nvSpPr>
          <p:spPr>
            <a:xfrm>
              <a:off x="89813" y="100515"/>
              <a:ext cx="8430974" cy="1660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membendung</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aktiviti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ancaman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dikekang</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ditangani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secara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berkesan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pelbagai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program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tindakan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serius</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agar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rakyat</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terjebak</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ideologi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golongan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ekstrem</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berkenaan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grpSp>
        <p:nvGrpSpPr>
          <p:cNvPr id="16" name="Group 15"/>
          <p:cNvGrpSpPr/>
          <p:nvPr/>
        </p:nvGrpSpPr>
        <p:grpSpPr>
          <a:xfrm>
            <a:off x="251520" y="2924945"/>
            <a:ext cx="8610600" cy="1728192"/>
            <a:chOff x="0" y="1899487"/>
            <a:chExt cx="8610600" cy="1839825"/>
          </a:xfrm>
          <a:scene3d>
            <a:camera prst="orthographicFront"/>
            <a:lightRig rig="chilly" dir="t"/>
          </a:scene3d>
        </p:grpSpPr>
        <p:sp>
          <p:nvSpPr>
            <p:cNvPr id="17" name="Rounded Rectangle 16"/>
            <p:cNvSpPr/>
            <p:nvPr/>
          </p:nvSpPr>
          <p:spPr>
            <a:xfrm>
              <a:off x="0" y="1899487"/>
              <a:ext cx="8610600" cy="1839825"/>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10081594"/>
                <a:satOff val="4384"/>
                <a:lumOff val="1275"/>
                <a:alphaOff val="0"/>
              </a:schemeClr>
            </a:fillRef>
            <a:effectRef idx="0">
              <a:schemeClr val="accent2">
                <a:hueOff val="-10081594"/>
                <a:satOff val="4384"/>
                <a:lumOff val="1275"/>
                <a:alphaOff val="0"/>
              </a:schemeClr>
            </a:effectRef>
            <a:fontRef idx="minor">
              <a:schemeClr val="lt1"/>
            </a:fontRef>
          </p:style>
        </p:sp>
        <p:sp>
          <p:nvSpPr>
            <p:cNvPr id="20" name="Rounded Rectangle 4"/>
            <p:cNvSpPr/>
            <p:nvPr/>
          </p:nvSpPr>
          <p:spPr>
            <a:xfrm>
              <a:off x="89813" y="1989300"/>
              <a:ext cx="8430974" cy="1660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Pada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semua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institusi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pendidikan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sosial</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memainkan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peranan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mengambil</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tahu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aktiviti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anak-anak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terjebak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menyertai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sebarang</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bentuk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anasir</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sedemikian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grpSp>
        <p:nvGrpSpPr>
          <p:cNvPr id="21" name="Group 20"/>
          <p:cNvGrpSpPr/>
          <p:nvPr/>
        </p:nvGrpSpPr>
        <p:grpSpPr>
          <a:xfrm>
            <a:off x="266700" y="4797152"/>
            <a:ext cx="8610600" cy="1839825"/>
            <a:chOff x="0" y="3788272"/>
            <a:chExt cx="8610600" cy="1839825"/>
          </a:xfrm>
          <a:scene3d>
            <a:camera prst="orthographicFront"/>
            <a:lightRig rig="chilly" dir="t"/>
          </a:scene3d>
        </p:grpSpPr>
        <p:sp>
          <p:nvSpPr>
            <p:cNvPr id="22" name="Rounded Rectangle 21"/>
            <p:cNvSpPr/>
            <p:nvPr/>
          </p:nvSpPr>
          <p:spPr>
            <a:xfrm>
              <a:off x="0" y="3788272"/>
              <a:ext cx="8610600" cy="1839825"/>
            </a:xfrm>
            <a:prstGeom prst="roundRect">
              <a:avLst/>
            </a:prstGeom>
            <a:sp3d prstMaterial="translucentPowder">
              <a:bevelT w="127000" h="25400" prst="softRound"/>
            </a:sp3d>
          </p:spPr>
          <p:style>
            <a:lnRef idx="0">
              <a:schemeClr val="lt1">
                <a:hueOff val="0"/>
                <a:satOff val="0"/>
                <a:lumOff val="0"/>
                <a:alphaOff val="0"/>
              </a:schemeClr>
            </a:lnRef>
            <a:fillRef idx="1">
              <a:schemeClr val="accent2">
                <a:hueOff val="-20163188"/>
                <a:satOff val="8769"/>
                <a:lumOff val="2550"/>
                <a:alphaOff val="0"/>
              </a:schemeClr>
            </a:fillRef>
            <a:effectRef idx="0">
              <a:schemeClr val="accent2">
                <a:hueOff val="-20163188"/>
                <a:satOff val="8769"/>
                <a:lumOff val="2550"/>
                <a:alphaOff val="0"/>
              </a:schemeClr>
            </a:effectRef>
            <a:fontRef idx="minor">
              <a:schemeClr val="lt1"/>
            </a:fontRef>
          </p:style>
        </p:sp>
        <p:sp>
          <p:nvSpPr>
            <p:cNvPr id="23" name="Rounded Rectangle 4"/>
            <p:cNvSpPr/>
            <p:nvPr/>
          </p:nvSpPr>
          <p:spPr>
            <a:xfrm>
              <a:off x="89813" y="3878085"/>
              <a:ext cx="8430974" cy="166019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Jangan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sesekali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memandang</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remeh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tetapi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teruslah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bekerjasama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membanterasnya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awal</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menyalurkan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maklumat</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pihak</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berkuasa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selain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memantau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aktiviti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berkenalan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kawan-kawan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ambil</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tahu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lakukan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pada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waktu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senggang</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pergi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seharian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kern="1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8" name="Group 17"/>
          <p:cNvGrpSpPr/>
          <p:nvPr/>
        </p:nvGrpSpPr>
        <p:grpSpPr>
          <a:xfrm>
            <a:off x="358080" y="1196753"/>
            <a:ext cx="8534400" cy="1512168"/>
            <a:chOff x="0" y="640055"/>
            <a:chExt cx="8534400" cy="1565021"/>
          </a:xfrm>
          <a:scene3d>
            <a:camera prst="orthographicFront"/>
            <a:lightRig rig="chilly" dir="t"/>
          </a:scene3d>
        </p:grpSpPr>
        <p:sp>
          <p:nvSpPr>
            <p:cNvPr id="19" name="Rounded Rectangle 18"/>
            <p:cNvSpPr/>
            <p:nvPr/>
          </p:nvSpPr>
          <p:spPr>
            <a:xfrm>
              <a:off x="0" y="640055"/>
              <a:ext cx="8534400" cy="1565021"/>
            </a:xfrm>
            <a:prstGeom prst="roundRect">
              <a:avLst/>
            </a:prstGeom>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1" name="Rounded Rectangle 4"/>
            <p:cNvSpPr/>
            <p:nvPr/>
          </p:nvSpPr>
          <p:spPr>
            <a:xfrm>
              <a:off x="76398" y="716453"/>
              <a:ext cx="8381604" cy="14122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Tiada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penyakit</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tiada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penawarnya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langkah-langkah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konkrit</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sistematik</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pragmatik</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harus</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dijalankan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secara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berterusan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agar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masalah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boleh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dibasmi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hingga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akar</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umbi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grpSp>
        <p:nvGrpSpPr>
          <p:cNvPr id="24" name="Group 23"/>
          <p:cNvGrpSpPr/>
          <p:nvPr/>
        </p:nvGrpSpPr>
        <p:grpSpPr>
          <a:xfrm>
            <a:off x="304800" y="2800083"/>
            <a:ext cx="8534400" cy="1565021"/>
            <a:chOff x="0" y="2256916"/>
            <a:chExt cx="8534400" cy="1565021"/>
          </a:xfrm>
          <a:solidFill>
            <a:srgbClr val="FFC000"/>
          </a:solidFill>
          <a:scene3d>
            <a:camera prst="orthographicFront"/>
            <a:lightRig rig="chilly" dir="t"/>
          </a:scene3d>
        </p:grpSpPr>
        <p:sp>
          <p:nvSpPr>
            <p:cNvPr id="25" name="Rounded Rectangle 24"/>
            <p:cNvSpPr/>
            <p:nvPr/>
          </p:nvSpPr>
          <p:spPr>
            <a:xfrm>
              <a:off x="0" y="2256916"/>
              <a:ext cx="8534400" cy="1565021"/>
            </a:xfrm>
            <a:prstGeom prst="roundRect">
              <a:avLst/>
            </a:prstGeom>
            <a:grpFill/>
            <a:sp3d prstMaterial="translucentPowder">
              <a:bevelT w="127000" h="25400" prst="softRound"/>
            </a:sp3d>
          </p:spPr>
          <p:style>
            <a:lnRef idx="0">
              <a:schemeClr val="lt1">
                <a:hueOff val="0"/>
                <a:satOff val="0"/>
                <a:lumOff val="0"/>
                <a:alphaOff val="0"/>
              </a:schemeClr>
            </a:lnRef>
            <a:fillRef idx="1">
              <a:schemeClr val="accent4">
                <a:hueOff val="609020"/>
                <a:satOff val="-10536"/>
                <a:lumOff val="-2255"/>
                <a:alphaOff val="0"/>
              </a:schemeClr>
            </a:fillRef>
            <a:effectRef idx="0">
              <a:schemeClr val="accent4">
                <a:hueOff val="609020"/>
                <a:satOff val="-10536"/>
                <a:lumOff val="-2255"/>
                <a:alphaOff val="0"/>
              </a:schemeClr>
            </a:effectRef>
            <a:fontRef idx="minor">
              <a:schemeClr val="lt1"/>
            </a:fontRef>
          </p:style>
        </p:sp>
        <p:sp>
          <p:nvSpPr>
            <p:cNvPr id="26" name="Rounded Rectangle 4"/>
            <p:cNvSpPr/>
            <p:nvPr/>
          </p:nvSpPr>
          <p:spPr>
            <a:xfrm>
              <a:off x="76398" y="2333314"/>
              <a:ext cx="8381604" cy="141222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Oleh</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peringkat</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kerajaan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swasta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penguatkuasaan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lebih</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ketat</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terhadap</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pengaruh</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media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sosial</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saluran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informasi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digital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terus</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dipertingkatkan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melalui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pelaksanaan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polisi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mampu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memagari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masuk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grpSp>
        <p:nvGrpSpPr>
          <p:cNvPr id="27" name="Group 26"/>
          <p:cNvGrpSpPr/>
          <p:nvPr/>
        </p:nvGrpSpPr>
        <p:grpSpPr>
          <a:xfrm>
            <a:off x="251520" y="4672291"/>
            <a:ext cx="8534400" cy="1565021"/>
            <a:chOff x="0" y="3873778"/>
            <a:chExt cx="8534400" cy="1565021"/>
          </a:xfrm>
          <a:solidFill>
            <a:schemeClr val="accent3">
              <a:lumMod val="40000"/>
              <a:lumOff val="60000"/>
            </a:schemeClr>
          </a:solidFill>
          <a:scene3d>
            <a:camera prst="orthographicFront"/>
            <a:lightRig rig="chilly" dir="t"/>
          </a:scene3d>
        </p:grpSpPr>
        <p:sp>
          <p:nvSpPr>
            <p:cNvPr id="28" name="Rounded Rectangle 27"/>
            <p:cNvSpPr/>
            <p:nvPr/>
          </p:nvSpPr>
          <p:spPr>
            <a:xfrm>
              <a:off x="0" y="3873778"/>
              <a:ext cx="8534400" cy="1565021"/>
            </a:xfrm>
            <a:prstGeom prst="roundRect">
              <a:avLst/>
            </a:prstGeom>
            <a:grpFill/>
            <a:sp3d prstMaterial="translucentPowder">
              <a:bevelT w="127000" h="25400" prst="softRound"/>
            </a:sp3d>
          </p:spPr>
          <p:style>
            <a:lnRef idx="0">
              <a:schemeClr val="lt1">
                <a:hueOff val="0"/>
                <a:satOff val="0"/>
                <a:lumOff val="0"/>
                <a:alphaOff val="0"/>
              </a:schemeClr>
            </a:lnRef>
            <a:fillRef idx="1">
              <a:schemeClr val="accent4">
                <a:hueOff val="1218040"/>
                <a:satOff val="-21072"/>
                <a:lumOff val="-4510"/>
                <a:alphaOff val="0"/>
              </a:schemeClr>
            </a:fillRef>
            <a:effectRef idx="0">
              <a:schemeClr val="accent4">
                <a:hueOff val="1218040"/>
                <a:satOff val="-21072"/>
                <a:lumOff val="-4510"/>
                <a:alphaOff val="0"/>
              </a:schemeClr>
            </a:effectRef>
            <a:fontRef idx="minor">
              <a:schemeClr val="lt1"/>
            </a:fontRef>
          </p:style>
        </p:sp>
        <p:sp>
          <p:nvSpPr>
            <p:cNvPr id="29" name="Rounded Rectangle 4"/>
            <p:cNvSpPr/>
            <p:nvPr/>
          </p:nvSpPr>
          <p:spPr>
            <a:xfrm>
              <a:off x="76398" y="3950176"/>
              <a:ext cx="8381604" cy="1412225"/>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Sehubungan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penekanan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pengisian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program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kesedaran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keamanan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golongan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belia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dipercayai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mampu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mendidik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supaya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lebih</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sensitif</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terhadap</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keamanan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sejagat</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seterusnya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melahirkan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generasi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cintakan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keamanan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membenci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7" name="Group 16"/>
          <p:cNvGrpSpPr/>
          <p:nvPr/>
        </p:nvGrpSpPr>
        <p:grpSpPr>
          <a:xfrm>
            <a:off x="539552" y="1499272"/>
            <a:ext cx="8077200" cy="1785712"/>
            <a:chOff x="0" y="289917"/>
            <a:chExt cx="8077200" cy="1785712"/>
          </a:xfrm>
          <a:scene3d>
            <a:camera prst="orthographicFront">
              <a:rot lat="0" lon="0" rev="0"/>
            </a:camera>
            <a:lightRig rig="contrasting" dir="t">
              <a:rot lat="0" lon="0" rev="1200000"/>
            </a:lightRig>
          </a:scene3d>
        </p:grpSpPr>
        <p:sp>
          <p:nvSpPr>
            <p:cNvPr id="18" name="Rounded Rectangle 17"/>
            <p:cNvSpPr/>
            <p:nvPr/>
          </p:nvSpPr>
          <p:spPr>
            <a:xfrm>
              <a:off x="0" y="289917"/>
              <a:ext cx="8077200" cy="17857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Rounded Rectangle 4"/>
            <p:cNvSpPr/>
            <p:nvPr/>
          </p:nvSpPr>
          <p:spPr>
            <a:xfrm>
              <a:off x="87171" y="377088"/>
              <a:ext cx="7902858" cy="16113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Generasi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muda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dilindungi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ancaman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radikalisme</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macam</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unsur</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merosak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memusnahkan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jati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agar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dapat</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bersama-sama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benteng</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mempertahankan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kedaulatan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grpSp>
        <p:nvGrpSpPr>
          <p:cNvPr id="22" name="Group 21"/>
          <p:cNvGrpSpPr/>
          <p:nvPr/>
        </p:nvGrpSpPr>
        <p:grpSpPr>
          <a:xfrm>
            <a:off x="599256" y="3515496"/>
            <a:ext cx="8077200" cy="1785712"/>
            <a:chOff x="0" y="2133230"/>
            <a:chExt cx="8077200" cy="1785712"/>
          </a:xfrm>
          <a:scene3d>
            <a:camera prst="orthographicFront">
              <a:rot lat="0" lon="0" rev="0"/>
            </a:camera>
            <a:lightRig rig="contrasting" dir="t">
              <a:rot lat="0" lon="0" rev="1200000"/>
            </a:lightRig>
          </a:scene3d>
        </p:grpSpPr>
        <p:sp>
          <p:nvSpPr>
            <p:cNvPr id="23" name="Rounded Rectangle 22"/>
            <p:cNvSpPr/>
            <p:nvPr/>
          </p:nvSpPr>
          <p:spPr>
            <a:xfrm>
              <a:off x="0" y="2133230"/>
              <a:ext cx="8077200" cy="1785712"/>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20163188"/>
                <a:satOff val="8769"/>
                <a:lumOff val="2550"/>
                <a:alphaOff val="0"/>
              </a:schemeClr>
            </a:fillRef>
            <a:effectRef idx="2">
              <a:schemeClr val="accent2">
                <a:hueOff val="-20163188"/>
                <a:satOff val="8769"/>
                <a:lumOff val="2550"/>
                <a:alphaOff val="0"/>
              </a:schemeClr>
            </a:effectRef>
            <a:fontRef idx="minor">
              <a:schemeClr val="lt1"/>
            </a:fontRef>
          </p:style>
        </p:sp>
        <p:sp>
          <p:nvSpPr>
            <p:cNvPr id="24" name="Rounded Rectangle 4"/>
            <p:cNvSpPr/>
            <p:nvPr/>
          </p:nvSpPr>
          <p:spPr>
            <a:xfrm>
              <a:off x="87171" y="2220401"/>
              <a:ext cx="7902858" cy="161137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Ingatlah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bukanlah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cara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wira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tetapi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sebenarnya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mempunyai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kualiti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jati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perwira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sebagaimana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pada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diri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Rasulullah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SAW.</a:t>
              </a:r>
              <a:endParaRPr lang="en-US" sz="2000" kern="1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7" name="Group 16"/>
          <p:cNvGrpSpPr/>
          <p:nvPr/>
        </p:nvGrpSpPr>
        <p:grpSpPr>
          <a:xfrm>
            <a:off x="467544" y="1844824"/>
            <a:ext cx="8352928" cy="1837933"/>
            <a:chOff x="539552" y="2383155"/>
            <a:chExt cx="8352928" cy="1837933"/>
          </a:xfrm>
        </p:grpSpPr>
        <p:sp>
          <p:nvSpPr>
            <p:cNvPr id="15" name="Rounded Rectangle 14"/>
            <p:cNvSpPr/>
            <p:nvPr/>
          </p:nvSpPr>
          <p:spPr>
            <a:xfrm>
              <a:off x="539552" y="2383155"/>
              <a:ext cx="8352928" cy="1837933"/>
            </a:xfrm>
            <a:prstGeom prst="roundRect">
              <a:avLst>
                <a:gd name="adj" fmla="val 10000"/>
              </a:avLst>
            </a:prstGeom>
            <a:scene3d>
              <a:camera prst="orthographicFront"/>
              <a:lightRig rig="chilly" dir="t"/>
            </a:scene3d>
          </p:spPr>
          <p:style>
            <a:lnRef idx="1">
              <a:schemeClr val="accent3"/>
            </a:lnRef>
            <a:fillRef idx="3">
              <a:schemeClr val="accent3"/>
            </a:fillRef>
            <a:effectRef idx="2">
              <a:schemeClr val="accent3"/>
            </a:effectRef>
            <a:fontRef idx="minor">
              <a:schemeClr val="lt1"/>
            </a:fontRef>
          </p:style>
        </p:sp>
        <p:sp>
          <p:nvSpPr>
            <p:cNvPr id="16" name="Rounded Rectangle 4"/>
            <p:cNvSpPr/>
            <p:nvPr/>
          </p:nvSpPr>
          <p:spPr>
            <a:xfrm>
              <a:off x="755576" y="2444419"/>
              <a:ext cx="7920880" cy="1632653"/>
            </a:xfrm>
            <a:prstGeom prst="rect">
              <a:avLst/>
            </a:prstGeom>
            <a:scene3d>
              <a:camera prst="orthographicFront"/>
              <a:lightRig rig="chilly" dir="t"/>
            </a:scene3d>
          </p:spPr>
          <p:style>
            <a:lnRef idx="1">
              <a:schemeClr val="accent3"/>
            </a:lnRef>
            <a:fillRef idx="3">
              <a:schemeClr val="accent3"/>
            </a:fillRef>
            <a:effectRef idx="2">
              <a:schemeClr val="accent3"/>
            </a:effectRef>
            <a:fontRef idx="minor">
              <a:schemeClr val="lt1"/>
            </a:fontRef>
          </p:style>
          <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Rasulullah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S.A.W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para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sahabat</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generasi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terdahulu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telah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menunjukkan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bahawa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benar-benar</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menunaikan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tanggungjawab</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peranan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meninggikan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syiar</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agama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membawa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rahmat</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grpSp>
        <p:nvGrpSpPr>
          <p:cNvPr id="25" name="Group 24"/>
          <p:cNvGrpSpPr/>
          <p:nvPr/>
        </p:nvGrpSpPr>
        <p:grpSpPr>
          <a:xfrm>
            <a:off x="977265" y="3785582"/>
            <a:ext cx="7189470" cy="2091690"/>
            <a:chOff x="977265" y="3353534"/>
            <a:chExt cx="7189470" cy="2091690"/>
          </a:xfrm>
        </p:grpSpPr>
        <p:sp>
          <p:nvSpPr>
            <p:cNvPr id="21" name="Rounded Rectangle 20"/>
            <p:cNvSpPr/>
            <p:nvPr/>
          </p:nvSpPr>
          <p:spPr>
            <a:xfrm>
              <a:off x="977265" y="3353534"/>
              <a:ext cx="7189470" cy="2091690"/>
            </a:xfrm>
            <a:prstGeom prst="roundRect">
              <a:avLst>
                <a:gd name="adj" fmla="val 10000"/>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4">
                <a:hueOff val="1218040"/>
                <a:satOff val="-21072"/>
                <a:lumOff val="-4510"/>
                <a:alphaOff val="0"/>
              </a:schemeClr>
            </a:fillRef>
            <a:effectRef idx="0">
              <a:schemeClr val="accent4">
                <a:hueOff val="1218040"/>
                <a:satOff val="-21072"/>
                <a:lumOff val="-4510"/>
                <a:alphaOff val="0"/>
              </a:schemeClr>
            </a:effectRef>
            <a:fontRef idx="minor">
              <a:schemeClr val="lt1"/>
            </a:fontRef>
          </p:style>
        </p:sp>
        <p:sp>
          <p:nvSpPr>
            <p:cNvPr id="22" name="Rounded Rectangle 4"/>
            <p:cNvSpPr/>
            <p:nvPr/>
          </p:nvSpPr>
          <p:spPr>
            <a:xfrm>
              <a:off x="1038529" y="3414798"/>
              <a:ext cx="6989855" cy="196916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just" defTabSz="755650" rtl="0">
                <a:lnSpc>
                  <a:spcPct val="90000"/>
                </a:lnSpc>
                <a:spcBef>
                  <a:spcPct val="0"/>
                </a:spcBef>
                <a:spcAft>
                  <a:spcPct val="35000"/>
                </a:spcAft>
              </a:pP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Justeru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kita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juga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perlu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memainkan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peranan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sama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sebagai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agen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menyeru</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kebaikan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mencegah</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kemungkaran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termasuk</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aktiviti</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tindakan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kern="1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5652509"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pSp>
        <p:nvGrpSpPr>
          <p:cNvPr id="4" name="Group 11"/>
          <p:cNvGrpSpPr/>
          <p:nvPr/>
        </p:nvGrpSpPr>
        <p:grpSpPr>
          <a:xfrm>
            <a:off x="4067944" y="1700808"/>
            <a:ext cx="1008112" cy="144016"/>
            <a:chOff x="323528" y="1268760"/>
            <a:chExt cx="1008112" cy="144016"/>
          </a:xfrm>
        </p:grpSpPr>
        <p:sp>
          <p:nvSpPr>
            <p:cNvPr id="13" name="Oval 12"/>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835696" y="2073042"/>
            <a:ext cx="543609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024336" y="5157192"/>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fontAlgn="base">
              <a:spcBef>
                <a:spcPct val="0"/>
              </a:spcBef>
              <a:spcAft>
                <a:spcPct val="0"/>
              </a:spcAft>
            </a:pPr>
            <a:r>
              <a:rPr kumimoji="0" lang="ar-SA" sz="2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النساء: </a:t>
            </a:r>
            <a:r>
              <a:rPr lang="ar-SA"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28" pitchFamily="2" charset="2"/>
                <a:ea typeface="Calibri" pitchFamily="34" charset="0"/>
                <a:cs typeface="Arabic Transparent"/>
              </a:rPr>
              <a:t>٩٣</a:t>
            </a:r>
            <a:r>
              <a:rPr kumimoji="0" lang="ar-SA" sz="2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8" name="Rectangle 17"/>
          <p:cNvSpPr/>
          <p:nvPr/>
        </p:nvSpPr>
        <p:spPr>
          <a:xfrm>
            <a:off x="539552" y="3114834"/>
            <a:ext cx="7992888" cy="1754326"/>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3" pitchFamily="2" charset="2"/>
                <a:cs typeface="QCF_P093" pitchFamily="2" charset="2"/>
              </a:rPr>
              <a:t>﴿ ﮓ </a:t>
            </a:r>
            <a:r>
              <a:rPr lang="ar-SA"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3" pitchFamily="2" charset="2"/>
                <a:cs typeface="QCF_P093" pitchFamily="2" charset="2"/>
              </a:rPr>
              <a:t>ﮔ ﮕ ﮖ ﮗ ﮘ ﮙ ﮚ ﮛ ﮜ ﮝ ﮞ ﮟ ﮠ ﮡ ﮢ </a:t>
            </a:r>
            <a:r>
              <a:rPr lang="ar-SA"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algn="ctr" rtl="1"/>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سورة </a:t>
            </a:r>
            <a:r>
              <a:rPr lang="ar-SA"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النسآء: ٩٣</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Firman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5889236" y="5877272"/>
            <a:ext cx="2704588"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ms-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Ali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Imran:104</a:t>
            </a:r>
            <a:r>
              <a:rPr lang="ms-MY"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539552" y="3250719"/>
            <a:ext cx="8208912" cy="2246769"/>
          </a:xfrm>
          <a:prstGeom prst="rect">
            <a:avLst/>
          </a:prstGeom>
        </p:spPr>
        <p:txBody>
          <a:bodyPr wrap="square">
            <a:spAutoFit/>
          </a:bodyPr>
          <a:lstStyle/>
          <a:p>
            <a:pPr algn="ct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endPar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just"/>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hendaklah</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antara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kamu</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puak</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menyeru</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berdakwah</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kebajikan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mengembangkan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Islam),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menyuruh</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berbuat</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perkara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baik</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melarang</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daripada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salah</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buruk</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keji</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Dan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mereka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bersifat</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demikian</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ialah</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i="1"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berjaya</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sz="2000"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6" name="Rectangle 15"/>
          <p:cNvSpPr/>
          <p:nvPr/>
        </p:nvSpPr>
        <p:spPr>
          <a:xfrm>
            <a:off x="683568" y="1844824"/>
            <a:ext cx="7920880" cy="1200329"/>
          </a:xfrm>
          <a:prstGeom prst="rect">
            <a:avLst/>
          </a:prstGeom>
        </p:spPr>
        <p:txBody>
          <a:bodyPr wrap="square">
            <a:spAutoFit/>
          </a:bodyPr>
          <a:lstStyle/>
          <a:p>
            <a:pPr lvl="0" algn="ctr" rtl="1"/>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Arabic Transparent"/>
              </a:rPr>
              <a:t>﴿</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63" pitchFamily="2" charset="2"/>
                <a:cs typeface="QCF_P063" pitchFamily="2" charset="2"/>
              </a:rPr>
              <a:t>ﮖ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63" pitchFamily="2" charset="2"/>
                <a:cs typeface="QCF_P063" pitchFamily="2" charset="2"/>
              </a:rPr>
              <a:t>ﮗ ﮘ ﮙ ﮚ ﮛ ﮜ ﮝ ﮞ ﮟ ﮠ ﮡ ﮢ ﮣ ﮤ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Arabic Transparent"/>
              </a:rPr>
              <a:t>﴾</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908720"/>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3645024"/>
            <a:ext cx="8892480" cy="2862322"/>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antara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tutur</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katanya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mengenai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hal</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kehidupan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dunia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menyebabkan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engkau</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tertarik</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hati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mendengarnya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bersumpah</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mengatakan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bahawa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menjadi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saksi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dalam</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hatinya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padahal</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adalah</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orang</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sangat-sangat</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keras</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permusuhannya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kepadamu</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Kemudian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apabila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pergi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mendapat</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hajatnya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berusahalah</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bumi</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untuk</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melakukan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bencana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padanya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membinasakan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tanam-tanaman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keturunan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binatang</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ternak</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manusia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sedang</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suka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kepada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bencana</a:t>
            </a:r>
            <a:r>
              <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kerosakan</a:t>
            </a:r>
            <a:r>
              <a:rPr lang="en-US" i="1"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2915816" y="6488668"/>
            <a:ext cx="3680816" cy="369332"/>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Surah</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a:t>
            </a:r>
            <a:r>
              <a:rPr lang="en-US"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Baqarah</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204-205</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251520" y="1988840"/>
            <a:ext cx="8640960" cy="1754326"/>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2" pitchFamily="2" charset="2"/>
                <a:cs typeface="QCF_P032" pitchFamily="2" charset="2"/>
              </a:rPr>
              <a:t>ﭯ ﭰ ﭱ ﭲ ﭳ ﭴ ﭵ ﭶ ﭷ ﭸ ﭹ ﭺ ﭻ ﭼ ﭽ ﭾ ﭿ ﮀ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2" pitchFamily="2" charset="2"/>
                <a:cs typeface="QCF_P032" pitchFamily="2" charset="2"/>
              </a:rPr>
              <a:t>ﮁ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2" pitchFamily="2" charset="2"/>
                <a:cs typeface="QCF_P032" pitchFamily="2" charset="2"/>
              </a:rPr>
              <a:t>ﮂ ﮃ ﮄ ﮅ ﮆ ﮇ ﮈ ﮉ ﮊ ﮋ ﮌ ﮍ ﮎ ﮏ ﮐ</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376548"/>
            <a:ext cx="8215370" cy="424731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339752" y="2204864"/>
            <a:ext cx="4320480" cy="2308324"/>
          </a:xfrm>
          <a:prstGeom prst="rect">
            <a:avLst/>
          </a:prstGeom>
          <a:noFill/>
        </p:spPr>
        <p:txBody>
          <a:bodyPr wrap="square">
            <a:spAutoFit/>
          </a:bodyPr>
          <a:lstStyle/>
          <a:p>
            <a:pPr algn="ctr"/>
            <a:r>
              <a:rPr lang="en-US" sz="7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KHUTBAH </a:t>
            </a:r>
          </a:p>
          <a:p>
            <a:pPr algn="ctr"/>
            <a:r>
              <a:rPr lang="en-US" sz="7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KEDUA</a:t>
            </a:r>
            <a:endParaRPr lang="en-US" sz="7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odoni MT Poster Compressed" pitchFamily="18" charset="0"/>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685077"/>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015663"/>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424062"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403648" y="2529478"/>
            <a:ext cx="6408712" cy="2123658"/>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631216"/>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1015663"/>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tx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tx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2026517"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187624" y="2492896"/>
            <a:ext cx="6768752" cy="3054682"/>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oup 9"/>
          <p:cNvGrpSpPr/>
          <p:nvPr/>
        </p:nvGrpSpPr>
        <p:grpSpPr>
          <a:xfrm>
            <a:off x="3995936" y="1844824"/>
            <a:ext cx="1008112" cy="144016"/>
            <a:chOff x="323528" y="1268760"/>
            <a:chExt cx="1008112" cy="144016"/>
          </a:xfrm>
        </p:grpSpPr>
        <p:sp>
          <p:nvSpPr>
            <p:cNvPr id="12" name="Oval 11"/>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899592" y="2132856"/>
            <a:ext cx="7128792" cy="3139321"/>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Flowchart: Alternate Process 9"/>
          <p:cNvSpPr/>
          <p:nvPr/>
        </p:nvSpPr>
        <p:spPr>
          <a:xfrm>
            <a:off x="251520" y="4941168"/>
            <a:ext cx="8640960" cy="1259919"/>
          </a:xfrm>
          <a:prstGeom prst="flowChartAlternateProcess">
            <a:avLst/>
          </a:prstGeom>
          <a:solidFill>
            <a:schemeClr val="accent3">
              <a:lumMod val="60000"/>
              <a:lumOff val="40000"/>
            </a:schemeClr>
          </a:solidFill>
          <a:effectLst>
            <a:outerShdw blurRad="152400" dist="317500" dir="5400000" sx="90000" sy="-19000" rotWithShape="0">
              <a:prstClr val="black">
                <a:alpha val="15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MUDAH-MUDAHAN KITA SENTIASA BERADA DI DALAM </a:t>
            </a:r>
            <a:r>
              <a:rPr lang="en-US" sz="2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RAHMAT</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SERTA MENDAPAT </a:t>
            </a:r>
            <a:r>
              <a:rPr lang="en-US" sz="2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PERLINDUNGAN</a:t>
            </a:r>
            <a:r>
              <a:rPr lang="en-US" sz="2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DEMI MENCARI KEREDHAAN-NYA DI DUNIA MAHU PUN DI AKHIRAT</a:t>
            </a:r>
            <a:endParaRPr lang="en-US" sz="2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3016265" y="1260049"/>
            <a:ext cx="2892138"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1916832"/>
            <a:ext cx="6408712" cy="1512168"/>
          </a:xfrm>
          <a:prstGeom prst="flowChartOffpageConnector">
            <a:avLst/>
          </a:prstGeom>
          <a:solidFill>
            <a:srgbClr val="00B0F0"/>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MARILAH SAMA-SAMA KITA MENINGKATKAN KETAKWAAN KEPADA ALLAH SWT </a:t>
            </a:r>
            <a:r>
              <a:rPr lang="es-ES" sz="22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endParaRPr lang="en-US" sz="22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5" name="Pentagon 14"/>
          <p:cNvSpPr/>
          <p:nvPr/>
        </p:nvSpPr>
        <p:spPr>
          <a:xfrm>
            <a:off x="1475656" y="3573016"/>
            <a:ext cx="3024336" cy="1224136"/>
          </a:xfrm>
          <a:prstGeom prst="homePlate">
            <a:avLst/>
          </a:prstGeom>
          <a:solidFill>
            <a:srgbClr val="FFC000"/>
          </a:solidFill>
          <a:ln>
            <a:solidFill>
              <a:srgbClr val="C000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melaksanakan</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perintah</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6" name="Pentagon 15"/>
          <p:cNvSpPr/>
          <p:nvPr/>
        </p:nvSpPr>
        <p:spPr>
          <a:xfrm flipH="1">
            <a:off x="4716016" y="3573016"/>
            <a:ext cx="3096344" cy="1224136"/>
          </a:xfrm>
          <a:prstGeom prst="homePlate">
            <a:avLst/>
          </a:prstGeom>
          <a:solidFill>
            <a:srgbClr val="C00000"/>
          </a:solidFill>
          <a:ln>
            <a:solidFill>
              <a:srgbClr val="FFC0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meninggalkan</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a:p>
            <a:pPr algn="ct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segala</a:t>
            </a:r>
            <a:r>
              <a:rPr lang="es-ES" sz="2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s-ES" sz="20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larangan</a:t>
            </a:r>
            <a:endParaRPr lang="en-US" sz="20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39552" y="2708920"/>
            <a:ext cx="7992888" cy="1446550"/>
          </a:xfrm>
          <a:prstGeom prst="rect">
            <a:avLst/>
          </a:prstGeom>
          <a:noFill/>
        </p:spPr>
        <p:txBody>
          <a:bodyPr wrap="square" lIns="91440" tIns="45720" rIns="91440" bIns="45720">
            <a:spAutoFit/>
          </a:bodyPr>
          <a:lstStyle/>
          <a:p>
            <a:pPr algn="ctr"/>
            <a:r>
              <a:rPr lang="en-US" sz="4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CINTAI KEAMANAN</a:t>
            </a:r>
          </a:p>
          <a:p>
            <a:pPr algn="ctr"/>
            <a:r>
              <a:rPr lang="en-US" sz="4400" b="1"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rPr>
              <a:t>BENCIKAN KEGANASAN</a:t>
            </a:r>
            <a:endParaRPr lang="en-US" sz="44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56069" y="1268760"/>
            <a:ext cx="3470822"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2" name="Group 11"/>
          <p:cNvGrpSpPr/>
          <p:nvPr/>
        </p:nvGrpSpPr>
        <p:grpSpPr>
          <a:xfrm>
            <a:off x="4067944" y="1844824"/>
            <a:ext cx="1008112" cy="144016"/>
            <a:chOff x="323528" y="1268760"/>
            <a:chExt cx="1008112" cy="144016"/>
          </a:xfrm>
        </p:grpSpPr>
        <p:sp>
          <p:nvSpPr>
            <p:cNvPr id="14" name="Oval 13"/>
            <p:cNvSpPr/>
            <p:nvPr/>
          </p:nvSpPr>
          <p:spPr>
            <a:xfrm>
              <a:off x="323528" y="1268760"/>
              <a:ext cx="144016" cy="1440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39552" y="1268760"/>
              <a:ext cx="144016"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55576" y="1268760"/>
              <a:ext cx="144016" cy="144016"/>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1600" y="1268760"/>
              <a:ext cx="144016" cy="144016"/>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1187624" y="1268760"/>
              <a:ext cx="144016" cy="144016"/>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7" name="Group 26"/>
          <p:cNvGrpSpPr/>
          <p:nvPr/>
        </p:nvGrpSpPr>
        <p:grpSpPr>
          <a:xfrm>
            <a:off x="419100" y="1772068"/>
            <a:ext cx="8305800" cy="2449020"/>
            <a:chOff x="419100" y="1556792"/>
            <a:chExt cx="8305800" cy="2449020"/>
          </a:xfrm>
        </p:grpSpPr>
        <p:sp>
          <p:nvSpPr>
            <p:cNvPr id="20" name="Rounded Rectangle 19"/>
            <p:cNvSpPr/>
            <p:nvPr/>
          </p:nvSpPr>
          <p:spPr>
            <a:xfrm>
              <a:off x="419100" y="1556792"/>
              <a:ext cx="8305800" cy="2449020"/>
            </a:xfrm>
            <a:prstGeom prst="roundRect">
              <a:avLst/>
            </a:prstGeom>
            <a:solidFill>
              <a:schemeClr val="accent3">
                <a:lumMod val="20000"/>
                <a:lumOff val="8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21" name="Rounded Rectangle 4"/>
            <p:cNvSpPr/>
            <p:nvPr/>
          </p:nvSpPr>
          <p:spPr>
            <a:xfrm>
              <a:off x="485924" y="1772815"/>
              <a:ext cx="8172152" cy="1755074"/>
            </a:xfrm>
            <a:prstGeom prst="rect">
              <a:avLst/>
            </a:prstGeom>
            <a:solidFill>
              <a:schemeClr val="accent3">
                <a:lumMod val="20000"/>
                <a:lumOff val="80000"/>
              </a:schemeClr>
            </a:solidFill>
            <a:scene3d>
              <a:camera prst="orthographicFront">
                <a:rot lat="0" lon="0" rev="0"/>
              </a:camera>
              <a:lightRig rig="contrasting" dir="t">
                <a:rot lat="0" lon="0" rev="12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lvl="0" algn="just" defTabSz="889000" rtl="0">
                <a:lnSpc>
                  <a:spcPct val="90000"/>
                </a:lnSpc>
                <a:spcBef>
                  <a:spcPct val="0"/>
                </a:spcBef>
                <a:spcAft>
                  <a:spcPct val="35000"/>
                </a:spcAft>
              </a:pP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Dunia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digemparkan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pelbagai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berita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siri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serangan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pengganas</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terhadap</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beberapa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negara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seperti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Iraq,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Perancis</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Turki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Bangladesh,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Arab Saudi. </a:t>
              </a:r>
              <a:endParaRPr lang="en-US" sz="2000" kern="1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grpSp>
        <p:nvGrpSpPr>
          <p:cNvPr id="24" name="Group 23"/>
          <p:cNvGrpSpPr/>
          <p:nvPr/>
        </p:nvGrpSpPr>
        <p:grpSpPr>
          <a:xfrm>
            <a:off x="683568" y="3212976"/>
            <a:ext cx="7776864" cy="1728192"/>
            <a:chOff x="0" y="2722500"/>
            <a:chExt cx="8305800" cy="1368900"/>
          </a:xfrm>
          <a:solidFill>
            <a:srgbClr val="FFFF00"/>
          </a:solidFill>
          <a:scene3d>
            <a:camera prst="orthographicFront">
              <a:rot lat="0" lon="0" rev="0"/>
            </a:camera>
            <a:lightRig rig="contrasting" dir="t">
              <a:rot lat="0" lon="0" rev="1200000"/>
            </a:lightRig>
          </a:scene3d>
        </p:grpSpPr>
        <p:sp>
          <p:nvSpPr>
            <p:cNvPr id="25" name="Rounded Rectangle 24"/>
            <p:cNvSpPr/>
            <p:nvPr/>
          </p:nvSpPr>
          <p:spPr>
            <a:xfrm>
              <a:off x="0" y="2722500"/>
              <a:ext cx="8305800" cy="1368900"/>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3">
                <a:hueOff val="11624607"/>
                <a:satOff val="-37145"/>
                <a:lumOff val="-9412"/>
                <a:alphaOff val="0"/>
              </a:schemeClr>
            </a:fillRef>
            <a:effectRef idx="2">
              <a:schemeClr val="accent3">
                <a:hueOff val="11624607"/>
                <a:satOff val="-37145"/>
                <a:lumOff val="-9412"/>
                <a:alphaOff val="0"/>
              </a:schemeClr>
            </a:effectRef>
            <a:fontRef idx="minor">
              <a:schemeClr val="lt1"/>
            </a:fontRef>
          </p:style>
        </p:sp>
        <p:sp>
          <p:nvSpPr>
            <p:cNvPr id="26" name="Rounded Rectangle 4"/>
            <p:cNvSpPr/>
            <p:nvPr/>
          </p:nvSpPr>
          <p:spPr>
            <a:xfrm>
              <a:off x="66824" y="2789324"/>
              <a:ext cx="8172152" cy="123525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Perihal</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ini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seakan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satu</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fenomena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berlarutan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membawa</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kesan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berangkai</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menakutkan</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banyak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kern="1200" dirty="0" err="1"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pihak</a:t>
              </a:r>
              <a:r>
                <a:rPr lang="en-US" sz="2000" kern="12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kern="12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899592" y="1729224"/>
            <a:ext cx="7488832" cy="1123712"/>
          </a:xfrm>
          <a:prstGeom prst="round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just"/>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Rentetan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itu</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Malaysia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juga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tidak</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terkecuali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dengan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beberapa</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siri</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keganasan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mengakibatkan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kecederaan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parah</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dan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kerugian</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yang </a:t>
            </a:r>
            <a:r>
              <a:rPr lang="en-US" sz="2000" dirty="0" err="1"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besar</a:t>
            </a:r>
            <a:r>
              <a:rPr lang="en-US" sz="2000" dirty="0" smtClean="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endParaRPr lang="en-US" sz="2000" dirty="0">
              <a:ln w="18415" cmpd="sng">
                <a:solidFill>
                  <a:srgbClr val="FFFF00"/>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
        <p:nvSpPr>
          <p:cNvPr id="12" name="Rounded Rectangle 11"/>
          <p:cNvSpPr/>
          <p:nvPr/>
        </p:nvSpPr>
        <p:spPr>
          <a:xfrm>
            <a:off x="899592" y="3068960"/>
            <a:ext cx="7488832" cy="1804749"/>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just"/>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Hal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ini</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membawa</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satu</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kata</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sepakat</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bahawa</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kita</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menolak</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keganasan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tindakan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ini</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adalah</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di</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luar</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norma</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kemanusiaan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batas</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sosial</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sejagat</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termasuk</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setiap</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agama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menolak</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perlakuan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berasaskan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keganasan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chemeClr val="tx1"/>
                  </a:solidFill>
                  <a:prstDash val="solid"/>
                </a:ln>
                <a:solidFill>
                  <a:srgbClr val="FFFFFF"/>
                </a:solidFill>
                <a:effectLst>
                  <a:outerShdw blurRad="63500" dir="3600000" algn="tl" rotWithShape="0">
                    <a:srgbClr val="000000">
                      <a:alpha val="70000"/>
                    </a:srgbClr>
                  </a:outerShdw>
                </a:effectLst>
              </a:rPr>
              <a:t>radikalisme</a:t>
            </a:r>
            <a:r>
              <a:rPr lang="en-US" sz="200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chemeClr val="tx1"/>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3171</TotalTime>
  <Words>2046</Words>
  <Application>Microsoft Office PowerPoint</Application>
  <PresentationFormat>On-screen Show (4:3)</PresentationFormat>
  <Paragraphs>196</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Concourse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273</cp:revision>
  <dcterms:created xsi:type="dcterms:W3CDTF">2015-11-26T00:41:05Z</dcterms:created>
  <dcterms:modified xsi:type="dcterms:W3CDTF">2016-08-11T09:48:43Z</dcterms:modified>
</cp:coreProperties>
</file>