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0.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2.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3.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4.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718" r:id="rId1"/>
    <p:sldMasterId id="2147484760" r:id="rId2"/>
    <p:sldMasterId id="2147484796" r:id="rId3"/>
    <p:sldMasterId id="2147484967" r:id="rId4"/>
    <p:sldMasterId id="2147484985" r:id="rId5"/>
    <p:sldMasterId id="2147485036" r:id="rId6"/>
    <p:sldMasterId id="2147485072" r:id="rId7"/>
    <p:sldMasterId id="2147485084" r:id="rId8"/>
    <p:sldMasterId id="2147485099" r:id="rId9"/>
    <p:sldMasterId id="2147485117" r:id="rId10"/>
    <p:sldMasterId id="2147485135" r:id="rId11"/>
    <p:sldMasterId id="2147485152" r:id="rId12"/>
    <p:sldMasterId id="2147485176" r:id="rId13"/>
    <p:sldMasterId id="2147485188" r:id="rId14"/>
    <p:sldMasterId id="2147485206" r:id="rId15"/>
  </p:sldMasterIdLst>
  <p:notesMasterIdLst>
    <p:notesMasterId r:id="rId46"/>
  </p:notesMasterIdLst>
  <p:sldIdLst>
    <p:sldId id="311" r:id="rId16"/>
    <p:sldId id="310" r:id="rId17"/>
    <p:sldId id="426" r:id="rId18"/>
    <p:sldId id="369" r:id="rId19"/>
    <p:sldId id="315" r:id="rId20"/>
    <p:sldId id="408" r:id="rId21"/>
    <p:sldId id="316" r:id="rId22"/>
    <p:sldId id="428" r:id="rId23"/>
    <p:sldId id="430" r:id="rId24"/>
    <p:sldId id="434" r:id="rId25"/>
    <p:sldId id="435" r:id="rId26"/>
    <p:sldId id="432" r:id="rId27"/>
    <p:sldId id="433" r:id="rId28"/>
    <p:sldId id="418" r:id="rId29"/>
    <p:sldId id="397" r:id="rId30"/>
    <p:sldId id="330" r:id="rId31"/>
    <p:sldId id="284" r:id="rId32"/>
    <p:sldId id="285" r:id="rId33"/>
    <p:sldId id="286" r:id="rId34"/>
    <p:sldId id="287" r:id="rId35"/>
    <p:sldId id="289" r:id="rId36"/>
    <p:sldId id="290" r:id="rId37"/>
    <p:sldId id="340" r:id="rId38"/>
    <p:sldId id="341" r:id="rId39"/>
    <p:sldId id="291" r:id="rId40"/>
    <p:sldId id="295" r:id="rId41"/>
    <p:sldId id="296" r:id="rId42"/>
    <p:sldId id="297" r:id="rId43"/>
    <p:sldId id="298" r:id="rId44"/>
    <p:sldId id="39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0099"/>
    <a:srgbClr val="FF0000"/>
    <a:srgbClr val="FFFF00"/>
    <a:srgbClr val="00FFFF"/>
    <a:srgbClr val="00FF00"/>
    <a:srgbClr val="339966"/>
    <a:srgbClr val="559E12"/>
    <a:srgbClr val="6699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813" autoAdjust="0"/>
  </p:normalViewPr>
  <p:slideViewPr>
    <p:cSldViewPr>
      <p:cViewPr varScale="1">
        <p:scale>
          <a:sx n="91" d="100"/>
          <a:sy n="91" d="100"/>
        </p:scale>
        <p:origin x="67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2DA8-0138-4E97-9B3F-A68BAFC440F0}" type="doc">
      <dgm:prSet loTypeId="urn:microsoft.com/office/officeart/2005/8/layout/architecture" loCatId="list" qsTypeId="urn:microsoft.com/office/officeart/2005/8/quickstyle/simple5" qsCatId="simple" csTypeId="urn:microsoft.com/office/officeart/2005/8/colors/colorful1" csCatId="colorful" phldr="1"/>
      <dgm:spPr/>
      <dgm:t>
        <a:bodyPr/>
        <a:lstStyle/>
        <a:p>
          <a:endParaRPr lang="en-US"/>
        </a:p>
      </dgm:t>
    </dgm:pt>
    <dgm:pt modelId="{B081AC83-00DC-4519-86F5-2DA4510BEF3C}">
      <dgm:prSet custT="1"/>
      <dgm:spPr>
        <a:solidFill>
          <a:srgbClr val="00FF00"/>
        </a:solidFill>
      </dgm:spPr>
      <dgm:t>
        <a:bodyPr/>
        <a:lstStyle/>
        <a:p>
          <a:pPr rtl="0"/>
          <a:r>
            <a:rPr lang="ms-MY" sz="2800" b="1" cap="none" spc="0" smtClean="0">
              <a:ln w="9525">
                <a:prstDash val="solid"/>
              </a:ln>
              <a:effectLst>
                <a:glow rad="101600">
                  <a:schemeClr val="bg1">
                    <a:alpha val="60000"/>
                  </a:schemeClr>
                </a:glow>
                <a:outerShdw blurRad="12700" dist="38100" dir="2700000" algn="tl" rotWithShape="0">
                  <a:schemeClr val="bg1">
                    <a:lumMod val="50000"/>
                  </a:schemeClr>
                </a:outerShdw>
              </a:effectLst>
              <a:latin typeface="Rockwell" panose="02060603020205020403" pitchFamily="18" charset="0"/>
              <a:cs typeface="Arial" panose="020B0604020202020204" pitchFamily="34" charset="0"/>
            </a:rPr>
            <a:t>PESANAN TAQWA</a:t>
          </a:r>
          <a:endParaRPr lang="en-US" sz="2800" b="1" cap="none" spc="0" dirty="0">
            <a:ln w="9525">
              <a:prstDash val="solid"/>
            </a:ln>
            <a:effectLst>
              <a:glow rad="101600">
                <a:schemeClr val="bg1">
                  <a:alpha val="60000"/>
                </a:schemeClr>
              </a:glow>
              <a:outerShdw blurRad="12700" dist="38100" dir="2700000" algn="tl" rotWithShape="0">
                <a:schemeClr val="bg1">
                  <a:lumMod val="50000"/>
                </a:schemeClr>
              </a:outerShdw>
            </a:effectLst>
            <a:latin typeface="Rockwell" panose="02060603020205020403" pitchFamily="18" charset="0"/>
            <a:cs typeface="Arial" panose="020B0604020202020204" pitchFamily="34" charset="0"/>
          </a:endParaRPr>
        </a:p>
      </dgm:t>
    </dgm:pt>
    <dgm:pt modelId="{625FA092-BC1D-42F3-8B82-B71D68F2CD5B}" type="parTrans" cxnId="{29D13309-2E62-4ED1-B3C3-9B9C019E8651}">
      <dgm:prSet/>
      <dgm:spPr/>
      <dgm:t>
        <a:bodyPr/>
        <a:lstStyle/>
        <a:p>
          <a:endParaRPr lang="en-US" sz="2200" b="0" cap="none" spc="0">
            <a:ln w="0"/>
            <a:solidFill>
              <a:schemeClr val="bg1"/>
            </a:solidFill>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B74375A-00B0-4004-8B54-943875376D25}" type="sibTrans" cxnId="{29D13309-2E62-4ED1-B3C3-9B9C019E8651}">
      <dgm:prSet/>
      <dgm:spPr/>
      <dgm:t>
        <a:bodyPr/>
        <a:lstStyle/>
        <a:p>
          <a:endParaRPr lang="en-US" sz="2200" b="0" cap="none" spc="0">
            <a:ln w="0"/>
            <a:solidFill>
              <a:schemeClr val="bg1"/>
            </a:solidFill>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4BE3205C-CAE1-46C1-B41B-5A0B3B3B7BD0}">
      <dgm:prSet custT="1"/>
      <dgm:spPr>
        <a:solidFill>
          <a:srgbClr val="FFC000"/>
        </a:solidFill>
      </dgm:spPr>
      <dgm:t>
        <a:bodyPr/>
        <a:lstStyle/>
        <a:p>
          <a:pPr rtl="0"/>
          <a:r>
            <a:rPr lang="ms-MY" sz="1800" b="0" cap="none" spc="0" smtClean="0">
              <a:ln w="0"/>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cap="none" spc="0" dirty="0">
            <a:ln w="0"/>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D83E34D-AFA4-4C3B-A0BD-ACC72290551F}" type="parTrans" cxnId="{6AE71374-CC20-4748-B88E-9D7083479980}">
      <dgm:prSet/>
      <dgm:spPr/>
      <dgm:t>
        <a:bodyPr/>
        <a:lstStyle/>
        <a:p>
          <a:endParaRPr lang="en-US" sz="2200" b="0" cap="none" spc="0">
            <a:ln w="0"/>
            <a:solidFill>
              <a:schemeClr val="bg1"/>
            </a:solidFill>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5408256-EFB0-4094-B549-DA2250BC7224}" type="sibTrans" cxnId="{6AE71374-CC20-4748-B88E-9D7083479980}">
      <dgm:prSet/>
      <dgm:spPr/>
      <dgm:t>
        <a:bodyPr/>
        <a:lstStyle/>
        <a:p>
          <a:endParaRPr lang="en-US" sz="2200" b="0" cap="none" spc="0">
            <a:ln w="0"/>
            <a:solidFill>
              <a:schemeClr val="bg1"/>
            </a:solidFill>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3805F8EC-8A2E-48C6-9A5D-EBE0F832581B}">
      <dgm:prSet custT="1">
        <dgm:style>
          <a:lnRef idx="0">
            <a:scrgbClr r="0" g="0" b="0"/>
          </a:lnRef>
          <a:fillRef idx="0">
            <a:scrgbClr r="0" g="0" b="0"/>
          </a:fillRef>
          <a:effectRef idx="0">
            <a:scrgbClr r="0" g="0" b="0"/>
          </a:effectRef>
          <a:fontRef idx="minor">
            <a:schemeClr val="accent6"/>
          </a:fontRef>
        </dgm:style>
      </dgm:prSet>
      <dgm:spPr>
        <a:solidFill>
          <a:srgbClr val="FFFF00"/>
        </a:solidFill>
        <a:ln w="9525" cap="flat" cmpd="sng" algn="ctr">
          <a:solidFill>
            <a:schemeClr val="accent6"/>
          </a:solidFill>
          <a:prstDash val="solid"/>
          <a:round/>
          <a:headEnd type="none" w="med" len="med"/>
          <a:tailEnd type="none" w="med" len="med"/>
        </a:ln>
      </dgm:spPr>
      <dgm:t>
        <a:bodyPr/>
        <a:lstStyle/>
        <a:p>
          <a:pPr rtl="0"/>
          <a:r>
            <a:rPr lang="ms-MY" sz="2000" b="0" cap="none" spc="0" dirty="0" smtClean="0">
              <a:ln w="0">
                <a:solidFill>
                  <a:sysClr val="windowText" lastClr="000000"/>
                </a:solidFill>
              </a:ln>
              <a:solidFill>
                <a:srgbClr val="FF0000"/>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kehidupan ini mendapat rahmat dan perlindungan Allah SWT di dunia dan di akhirat</a:t>
          </a:r>
          <a:endParaRPr lang="en-US" sz="2000" b="0" cap="none" spc="0" dirty="0">
            <a:ln w="0">
              <a:solidFill>
                <a:sysClr val="windowText" lastClr="000000"/>
              </a:solidFill>
            </a:ln>
            <a:solidFill>
              <a:srgbClr val="FF0000"/>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25DD8670-A4BC-4E37-92CA-449D4FAA6BAA}" type="parTrans" cxnId="{A094FA50-DBAF-4674-90AD-9A4E6CA3BDF6}">
      <dgm:prSet/>
      <dgm:spPr/>
      <dgm:t>
        <a:bodyPr/>
        <a:lstStyle/>
        <a:p>
          <a:endParaRPr lang="en-US" sz="2200" b="0" cap="none" spc="0">
            <a:ln w="0"/>
            <a:solidFill>
              <a:schemeClr val="bg1"/>
            </a:solidFill>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A6C41D21-0306-45E8-8FA1-D07B96C1B018}" type="sibTrans" cxnId="{A094FA50-DBAF-4674-90AD-9A4E6CA3BDF6}">
      <dgm:prSet/>
      <dgm:spPr/>
      <dgm:t>
        <a:bodyPr/>
        <a:lstStyle/>
        <a:p>
          <a:endParaRPr lang="en-US" sz="2200" b="0" cap="none" spc="0">
            <a:ln w="0"/>
            <a:solidFill>
              <a:schemeClr val="bg1"/>
            </a:solidFill>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B1190A0-B35F-45AA-A6B7-DCD77C041E9D}">
      <dgm:prSet custT="1"/>
      <dgm:spPr>
        <a:solidFill>
          <a:srgbClr val="CC66FF"/>
        </a:solidFill>
      </dgm:spPr>
      <dgm:t>
        <a:bodyPr/>
        <a:lstStyle/>
        <a:p>
          <a:pPr rtl="0"/>
          <a:r>
            <a:rPr lang="ms-MY" sz="1800" b="0" cap="none" spc="0" smtClean="0">
              <a:ln w="0"/>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cap="none" spc="0" dirty="0">
            <a:ln w="0"/>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8E037451-CE8F-4CBA-93C3-F82E2D06C357}" type="parTrans" cxnId="{54B84180-2119-48A6-9461-387CB62AECCE}">
      <dgm:prSet/>
      <dgm:spPr/>
      <dgm:t>
        <a:bodyPr/>
        <a:lstStyle/>
        <a:p>
          <a:endParaRPr lang="en-US" b="0" cap="none" spc="0">
            <a:ln w="0"/>
            <a:solidFill>
              <a:schemeClr val="bg1"/>
            </a:solidFill>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endParaRPr>
        </a:p>
      </dgm:t>
    </dgm:pt>
    <dgm:pt modelId="{A671E884-95AC-49D6-82B4-3909928B0153}" type="sibTrans" cxnId="{54B84180-2119-48A6-9461-387CB62AECCE}">
      <dgm:prSet/>
      <dgm:spPr/>
      <dgm:t>
        <a:bodyPr/>
        <a:lstStyle/>
        <a:p>
          <a:endParaRPr lang="en-US" b="0" cap="none" spc="0">
            <a:ln w="0"/>
            <a:solidFill>
              <a:schemeClr val="bg1"/>
            </a:solidFill>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endParaRPr>
        </a:p>
      </dgm:t>
    </dgm:pt>
    <dgm:pt modelId="{F0212B1D-A3B4-4B82-A6D5-C0EB0775FEED}">
      <dgm:prSet custT="1"/>
      <dgm:spPr>
        <a:solidFill>
          <a:srgbClr val="0070C0"/>
        </a:solidFill>
      </dgm:spPr>
      <dgm:t>
        <a:bodyPr/>
        <a:lstStyle/>
        <a:p>
          <a:pPr rtl="0"/>
          <a:r>
            <a:rPr lang="ms-MY" sz="1800" b="0" cap="none" spc="0" smtClean="0">
              <a:ln w="0"/>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cap="none" spc="0" dirty="0">
            <a:ln w="0"/>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E2539B0-811A-4F52-A4EC-C880439AFF3C}" type="parTrans" cxnId="{511A4C06-9AAB-40D6-80C4-A20FDB519829}">
      <dgm:prSet/>
      <dgm:spPr/>
      <dgm:t>
        <a:bodyPr/>
        <a:lstStyle/>
        <a:p>
          <a:endParaRPr lang="en-US" b="0" cap="none" spc="0">
            <a:ln w="0"/>
            <a:solidFill>
              <a:schemeClr val="bg1"/>
            </a:solidFill>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endParaRPr>
        </a:p>
      </dgm:t>
    </dgm:pt>
    <dgm:pt modelId="{82EEE6AE-D884-42C2-B08D-A7B3D998CB52}" type="sibTrans" cxnId="{511A4C06-9AAB-40D6-80C4-A20FDB519829}">
      <dgm:prSet/>
      <dgm:spPr/>
      <dgm:t>
        <a:bodyPr/>
        <a:lstStyle/>
        <a:p>
          <a:endParaRPr lang="en-US" b="0" cap="none" spc="0">
            <a:ln w="0"/>
            <a:solidFill>
              <a:schemeClr val="bg1"/>
            </a:solidFill>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endParaRPr>
        </a:p>
      </dgm:t>
    </dgm:pt>
    <dgm:pt modelId="{753597B4-F953-4A04-9C3E-B3A36888C7D1}" type="pres">
      <dgm:prSet presAssocID="{52A32DA8-0138-4E97-9B3F-A68BAFC440F0}" presName="Name0" presStyleCnt="0">
        <dgm:presLayoutVars>
          <dgm:chPref val="1"/>
          <dgm:dir/>
          <dgm:animOne val="branch"/>
          <dgm:animLvl val="lvl"/>
          <dgm:resizeHandles/>
        </dgm:presLayoutVars>
      </dgm:prSet>
      <dgm:spPr/>
      <dgm:t>
        <a:bodyPr/>
        <a:lstStyle/>
        <a:p>
          <a:endParaRPr lang="en-US"/>
        </a:p>
      </dgm:t>
    </dgm:pt>
    <dgm:pt modelId="{C4624F3A-F783-49AA-A351-B63E67036568}" type="pres">
      <dgm:prSet presAssocID="{B081AC83-00DC-4519-86F5-2DA4510BEF3C}" presName="vertOne" presStyleCnt="0"/>
      <dgm:spPr/>
    </dgm:pt>
    <dgm:pt modelId="{8306DBC3-4FC1-4B80-916E-3CDD064ECE5C}" type="pres">
      <dgm:prSet presAssocID="{B081AC83-00DC-4519-86F5-2DA4510BEF3C}" presName="txOne" presStyleLbl="node0" presStyleIdx="0" presStyleCnt="2">
        <dgm:presLayoutVars>
          <dgm:chPref val="3"/>
        </dgm:presLayoutVars>
      </dgm:prSet>
      <dgm:spPr/>
      <dgm:t>
        <a:bodyPr/>
        <a:lstStyle/>
        <a:p>
          <a:endParaRPr lang="en-US"/>
        </a:p>
      </dgm:t>
    </dgm:pt>
    <dgm:pt modelId="{B8A1903B-D86A-4599-880D-BF600F6BDBE8}" type="pres">
      <dgm:prSet presAssocID="{B081AC83-00DC-4519-86F5-2DA4510BEF3C}" presName="parTransOne" presStyleCnt="0"/>
      <dgm:spPr/>
    </dgm:pt>
    <dgm:pt modelId="{EBB53DC9-E312-40BB-9159-C0B4CD6C5B23}" type="pres">
      <dgm:prSet presAssocID="{B081AC83-00DC-4519-86F5-2DA4510BEF3C}" presName="horzOne" presStyleCnt="0"/>
      <dgm:spPr/>
    </dgm:pt>
    <dgm:pt modelId="{A1BFD177-5541-4AEA-88D3-C56E20858FA5}" type="pres">
      <dgm:prSet presAssocID="{4BE3205C-CAE1-46C1-B41B-5A0B3B3B7BD0}" presName="vertTwo" presStyleCnt="0"/>
      <dgm:spPr/>
    </dgm:pt>
    <dgm:pt modelId="{2396DF6E-46BE-4FFA-B0D6-7B80B3A45EA0}" type="pres">
      <dgm:prSet presAssocID="{4BE3205C-CAE1-46C1-B41B-5A0B3B3B7BD0}" presName="txTwo" presStyleLbl="node2" presStyleIdx="0" presStyleCnt="3">
        <dgm:presLayoutVars>
          <dgm:chPref val="3"/>
        </dgm:presLayoutVars>
      </dgm:prSet>
      <dgm:spPr/>
      <dgm:t>
        <a:bodyPr/>
        <a:lstStyle/>
        <a:p>
          <a:endParaRPr lang="en-US"/>
        </a:p>
      </dgm:t>
    </dgm:pt>
    <dgm:pt modelId="{C63B0908-B97A-4BB1-B4BA-BFE68AB8CE34}" type="pres">
      <dgm:prSet presAssocID="{4BE3205C-CAE1-46C1-B41B-5A0B3B3B7BD0}" presName="horzTwo" presStyleCnt="0"/>
      <dgm:spPr/>
    </dgm:pt>
    <dgm:pt modelId="{E9C8B017-9612-41F5-8378-4541E57C20D5}" type="pres">
      <dgm:prSet presAssocID="{D5408256-EFB0-4094-B549-DA2250BC7224}" presName="sibSpaceTwo" presStyleCnt="0"/>
      <dgm:spPr/>
    </dgm:pt>
    <dgm:pt modelId="{5368C6DE-BB32-4147-91ED-7B2019F8771A}" type="pres">
      <dgm:prSet presAssocID="{F0212B1D-A3B4-4B82-A6D5-C0EB0775FEED}" presName="vertTwo" presStyleCnt="0"/>
      <dgm:spPr/>
    </dgm:pt>
    <dgm:pt modelId="{04858FD5-ED84-4C9B-9950-7816299B7731}" type="pres">
      <dgm:prSet presAssocID="{F0212B1D-A3B4-4B82-A6D5-C0EB0775FEED}" presName="txTwo" presStyleLbl="node2" presStyleIdx="1" presStyleCnt="3">
        <dgm:presLayoutVars>
          <dgm:chPref val="3"/>
        </dgm:presLayoutVars>
      </dgm:prSet>
      <dgm:spPr/>
      <dgm:t>
        <a:bodyPr/>
        <a:lstStyle/>
        <a:p>
          <a:endParaRPr lang="en-US"/>
        </a:p>
      </dgm:t>
    </dgm:pt>
    <dgm:pt modelId="{779383A0-80EC-44D3-85C1-42FAC5054A16}" type="pres">
      <dgm:prSet presAssocID="{F0212B1D-A3B4-4B82-A6D5-C0EB0775FEED}" presName="horzTwo" presStyleCnt="0"/>
      <dgm:spPr/>
    </dgm:pt>
    <dgm:pt modelId="{8AC9857D-9EBB-492F-8EE8-DDE1320F7C9A}" type="pres">
      <dgm:prSet presAssocID="{82EEE6AE-D884-42C2-B08D-A7B3D998CB52}" presName="sibSpaceTwo" presStyleCnt="0"/>
      <dgm:spPr/>
    </dgm:pt>
    <dgm:pt modelId="{7A14C48A-724E-45FB-AE28-E4FE8ABD4C4E}" type="pres">
      <dgm:prSet presAssocID="{DB1190A0-B35F-45AA-A6B7-DCD77C041E9D}" presName="vertTwo" presStyleCnt="0"/>
      <dgm:spPr/>
    </dgm:pt>
    <dgm:pt modelId="{0CC0734C-6FAE-49E8-A918-38651C06278D}" type="pres">
      <dgm:prSet presAssocID="{DB1190A0-B35F-45AA-A6B7-DCD77C041E9D}" presName="txTwo" presStyleLbl="node2" presStyleIdx="2" presStyleCnt="3">
        <dgm:presLayoutVars>
          <dgm:chPref val="3"/>
        </dgm:presLayoutVars>
      </dgm:prSet>
      <dgm:spPr/>
      <dgm:t>
        <a:bodyPr/>
        <a:lstStyle/>
        <a:p>
          <a:endParaRPr lang="en-US"/>
        </a:p>
      </dgm:t>
    </dgm:pt>
    <dgm:pt modelId="{9CE1B555-E5EA-45E6-BC8A-B5B51CE635AD}" type="pres">
      <dgm:prSet presAssocID="{DB1190A0-B35F-45AA-A6B7-DCD77C041E9D}" presName="horzTwo" presStyleCnt="0"/>
      <dgm:spPr/>
    </dgm:pt>
    <dgm:pt modelId="{47738101-529B-4FF9-82FB-FF27428F0B2A}" type="pres">
      <dgm:prSet presAssocID="{EB74375A-00B0-4004-8B54-943875376D25}" presName="sibSpaceOne" presStyleCnt="0"/>
      <dgm:spPr/>
    </dgm:pt>
    <dgm:pt modelId="{C732BB39-3227-4171-83F0-6B74AA8A9A54}" type="pres">
      <dgm:prSet presAssocID="{3805F8EC-8A2E-48C6-9A5D-EBE0F832581B}" presName="vertOne" presStyleCnt="0"/>
      <dgm:spPr/>
    </dgm:pt>
    <dgm:pt modelId="{33BCF9BC-3CFA-46A0-9BFD-F38068F36DCD}" type="pres">
      <dgm:prSet presAssocID="{3805F8EC-8A2E-48C6-9A5D-EBE0F832581B}" presName="txOne" presStyleLbl="node0" presStyleIdx="1" presStyleCnt="2" custScaleY="209621">
        <dgm:presLayoutVars>
          <dgm:chPref val="3"/>
        </dgm:presLayoutVars>
      </dgm:prSet>
      <dgm:spPr/>
      <dgm:t>
        <a:bodyPr/>
        <a:lstStyle/>
        <a:p>
          <a:endParaRPr lang="en-US"/>
        </a:p>
      </dgm:t>
    </dgm:pt>
    <dgm:pt modelId="{2A20C6D2-7034-4E07-96DA-6C57BCB943AC}" type="pres">
      <dgm:prSet presAssocID="{3805F8EC-8A2E-48C6-9A5D-EBE0F832581B}" presName="horzOne" presStyleCnt="0"/>
      <dgm:spPr/>
    </dgm:pt>
  </dgm:ptLst>
  <dgm:cxnLst>
    <dgm:cxn modelId="{A094FA50-DBAF-4674-90AD-9A4E6CA3BDF6}" srcId="{52A32DA8-0138-4E97-9B3F-A68BAFC440F0}" destId="{3805F8EC-8A2E-48C6-9A5D-EBE0F832581B}" srcOrd="1" destOrd="0" parTransId="{25DD8670-A4BC-4E37-92CA-449D4FAA6BAA}" sibTransId="{A6C41D21-0306-45E8-8FA1-D07B96C1B018}"/>
    <dgm:cxn modelId="{84D0087B-8457-41B4-8E79-4A2627689365}" type="presOf" srcId="{4BE3205C-CAE1-46C1-B41B-5A0B3B3B7BD0}" destId="{2396DF6E-46BE-4FFA-B0D6-7B80B3A45EA0}" srcOrd="0" destOrd="0" presId="urn:microsoft.com/office/officeart/2005/8/layout/architecture"/>
    <dgm:cxn modelId="{54B84180-2119-48A6-9461-387CB62AECCE}" srcId="{B081AC83-00DC-4519-86F5-2DA4510BEF3C}" destId="{DB1190A0-B35F-45AA-A6B7-DCD77C041E9D}" srcOrd="2" destOrd="0" parTransId="{8E037451-CE8F-4CBA-93C3-F82E2D06C357}" sibTransId="{A671E884-95AC-49D6-82B4-3909928B0153}"/>
    <dgm:cxn modelId="{C8EEA3B1-9E8C-42AF-A886-B9B93A8B0D28}" type="presOf" srcId="{F0212B1D-A3B4-4B82-A6D5-C0EB0775FEED}" destId="{04858FD5-ED84-4C9B-9950-7816299B7731}" srcOrd="0" destOrd="0" presId="urn:microsoft.com/office/officeart/2005/8/layout/architecture"/>
    <dgm:cxn modelId="{4FCB1B18-9F36-4639-9455-B16FEC40E64E}" type="presOf" srcId="{B081AC83-00DC-4519-86F5-2DA4510BEF3C}" destId="{8306DBC3-4FC1-4B80-916E-3CDD064ECE5C}" srcOrd="0" destOrd="0" presId="urn:microsoft.com/office/officeart/2005/8/layout/architecture"/>
    <dgm:cxn modelId="{6AE71374-CC20-4748-B88E-9D7083479980}" srcId="{B081AC83-00DC-4519-86F5-2DA4510BEF3C}" destId="{4BE3205C-CAE1-46C1-B41B-5A0B3B3B7BD0}" srcOrd="0" destOrd="0" parTransId="{ED83E34D-AFA4-4C3B-A0BD-ACC72290551F}" sibTransId="{D5408256-EFB0-4094-B549-DA2250BC7224}"/>
    <dgm:cxn modelId="{29D13309-2E62-4ED1-B3C3-9B9C019E8651}" srcId="{52A32DA8-0138-4E97-9B3F-A68BAFC440F0}" destId="{B081AC83-00DC-4519-86F5-2DA4510BEF3C}" srcOrd="0" destOrd="0" parTransId="{625FA092-BC1D-42F3-8B82-B71D68F2CD5B}" sibTransId="{EB74375A-00B0-4004-8B54-943875376D25}"/>
    <dgm:cxn modelId="{60820B34-2B83-42F1-AE59-938EDE0E019B}" type="presOf" srcId="{DB1190A0-B35F-45AA-A6B7-DCD77C041E9D}" destId="{0CC0734C-6FAE-49E8-A918-38651C06278D}" srcOrd="0" destOrd="0" presId="urn:microsoft.com/office/officeart/2005/8/layout/architecture"/>
    <dgm:cxn modelId="{511A4C06-9AAB-40D6-80C4-A20FDB519829}" srcId="{B081AC83-00DC-4519-86F5-2DA4510BEF3C}" destId="{F0212B1D-A3B4-4B82-A6D5-C0EB0775FEED}" srcOrd="1" destOrd="0" parTransId="{EE2539B0-811A-4F52-A4EC-C880439AFF3C}" sibTransId="{82EEE6AE-D884-42C2-B08D-A7B3D998CB52}"/>
    <dgm:cxn modelId="{E38EA9FC-EF05-41BF-892D-CF1FA9ACBCAB}" type="presOf" srcId="{3805F8EC-8A2E-48C6-9A5D-EBE0F832581B}" destId="{33BCF9BC-3CFA-46A0-9BFD-F38068F36DCD}" srcOrd="0" destOrd="0" presId="urn:microsoft.com/office/officeart/2005/8/layout/architecture"/>
    <dgm:cxn modelId="{92A25501-ACAB-456C-8231-18AB6A81665A}" type="presOf" srcId="{52A32DA8-0138-4E97-9B3F-A68BAFC440F0}" destId="{753597B4-F953-4A04-9C3E-B3A36888C7D1}" srcOrd="0" destOrd="0" presId="urn:microsoft.com/office/officeart/2005/8/layout/architecture"/>
    <dgm:cxn modelId="{BBC119CF-7FCE-4B3B-8D06-8E643783B71E}" type="presParOf" srcId="{753597B4-F953-4A04-9C3E-B3A36888C7D1}" destId="{C4624F3A-F783-49AA-A351-B63E67036568}" srcOrd="0" destOrd="0" presId="urn:microsoft.com/office/officeart/2005/8/layout/architecture"/>
    <dgm:cxn modelId="{135E13F5-1FDB-405E-913E-451A2E6B469C}" type="presParOf" srcId="{C4624F3A-F783-49AA-A351-B63E67036568}" destId="{8306DBC3-4FC1-4B80-916E-3CDD064ECE5C}" srcOrd="0" destOrd="0" presId="urn:microsoft.com/office/officeart/2005/8/layout/architecture"/>
    <dgm:cxn modelId="{97B7B89A-021D-4090-BD65-632DA216ED13}" type="presParOf" srcId="{C4624F3A-F783-49AA-A351-B63E67036568}" destId="{B8A1903B-D86A-4599-880D-BF600F6BDBE8}" srcOrd="1" destOrd="0" presId="urn:microsoft.com/office/officeart/2005/8/layout/architecture"/>
    <dgm:cxn modelId="{3A1A706D-BCCD-4B63-A12A-6655181A8E8C}" type="presParOf" srcId="{C4624F3A-F783-49AA-A351-B63E67036568}" destId="{EBB53DC9-E312-40BB-9159-C0B4CD6C5B23}" srcOrd="2" destOrd="0" presId="urn:microsoft.com/office/officeart/2005/8/layout/architecture"/>
    <dgm:cxn modelId="{BE1FEF11-E998-4250-B2AC-054B574D9B45}" type="presParOf" srcId="{EBB53DC9-E312-40BB-9159-C0B4CD6C5B23}" destId="{A1BFD177-5541-4AEA-88D3-C56E20858FA5}" srcOrd="0" destOrd="0" presId="urn:microsoft.com/office/officeart/2005/8/layout/architecture"/>
    <dgm:cxn modelId="{3B9CA9C3-E8A7-483A-B4DD-C12B52F1C1F9}" type="presParOf" srcId="{A1BFD177-5541-4AEA-88D3-C56E20858FA5}" destId="{2396DF6E-46BE-4FFA-B0D6-7B80B3A45EA0}" srcOrd="0" destOrd="0" presId="urn:microsoft.com/office/officeart/2005/8/layout/architecture"/>
    <dgm:cxn modelId="{621F2DB5-595D-4291-AE4B-9F5ABD1D6D9C}" type="presParOf" srcId="{A1BFD177-5541-4AEA-88D3-C56E20858FA5}" destId="{C63B0908-B97A-4BB1-B4BA-BFE68AB8CE34}" srcOrd="1" destOrd="0" presId="urn:microsoft.com/office/officeart/2005/8/layout/architecture"/>
    <dgm:cxn modelId="{C9A11961-28B8-46EB-8505-843804988C51}" type="presParOf" srcId="{EBB53DC9-E312-40BB-9159-C0B4CD6C5B23}" destId="{E9C8B017-9612-41F5-8378-4541E57C20D5}" srcOrd="1" destOrd="0" presId="urn:microsoft.com/office/officeart/2005/8/layout/architecture"/>
    <dgm:cxn modelId="{FA75E3B2-AFDE-4965-A751-6DC77F1A273B}" type="presParOf" srcId="{EBB53DC9-E312-40BB-9159-C0B4CD6C5B23}" destId="{5368C6DE-BB32-4147-91ED-7B2019F8771A}" srcOrd="2" destOrd="0" presId="urn:microsoft.com/office/officeart/2005/8/layout/architecture"/>
    <dgm:cxn modelId="{7A55F83C-97DB-40FA-A478-EB2C5B6D05AD}" type="presParOf" srcId="{5368C6DE-BB32-4147-91ED-7B2019F8771A}" destId="{04858FD5-ED84-4C9B-9950-7816299B7731}" srcOrd="0" destOrd="0" presId="urn:microsoft.com/office/officeart/2005/8/layout/architecture"/>
    <dgm:cxn modelId="{06CAB7E5-A56E-49FA-9383-D648A55A4FE1}" type="presParOf" srcId="{5368C6DE-BB32-4147-91ED-7B2019F8771A}" destId="{779383A0-80EC-44D3-85C1-42FAC5054A16}" srcOrd="1" destOrd="0" presId="urn:microsoft.com/office/officeart/2005/8/layout/architecture"/>
    <dgm:cxn modelId="{A90E59BE-C5AB-46C6-861D-CE7A23CF5680}" type="presParOf" srcId="{EBB53DC9-E312-40BB-9159-C0B4CD6C5B23}" destId="{8AC9857D-9EBB-492F-8EE8-DDE1320F7C9A}" srcOrd="3" destOrd="0" presId="urn:microsoft.com/office/officeart/2005/8/layout/architecture"/>
    <dgm:cxn modelId="{DAE5186F-32B7-4392-9554-2D9EEE95BDEA}" type="presParOf" srcId="{EBB53DC9-E312-40BB-9159-C0B4CD6C5B23}" destId="{7A14C48A-724E-45FB-AE28-E4FE8ABD4C4E}" srcOrd="4" destOrd="0" presId="urn:microsoft.com/office/officeart/2005/8/layout/architecture"/>
    <dgm:cxn modelId="{0C753B9D-94C6-4438-AF81-DA144A9345CF}" type="presParOf" srcId="{7A14C48A-724E-45FB-AE28-E4FE8ABD4C4E}" destId="{0CC0734C-6FAE-49E8-A918-38651C06278D}" srcOrd="0" destOrd="0" presId="urn:microsoft.com/office/officeart/2005/8/layout/architecture"/>
    <dgm:cxn modelId="{3D594ADF-D951-4AD9-9ABA-42BE60DFEC4A}" type="presParOf" srcId="{7A14C48A-724E-45FB-AE28-E4FE8ABD4C4E}" destId="{9CE1B555-E5EA-45E6-BC8A-B5B51CE635AD}" srcOrd="1" destOrd="0" presId="urn:microsoft.com/office/officeart/2005/8/layout/architecture"/>
    <dgm:cxn modelId="{F00455D1-360E-40FB-83CD-997859528B5E}" type="presParOf" srcId="{753597B4-F953-4A04-9C3E-B3A36888C7D1}" destId="{47738101-529B-4FF9-82FB-FF27428F0B2A}" srcOrd="1" destOrd="0" presId="urn:microsoft.com/office/officeart/2005/8/layout/architecture"/>
    <dgm:cxn modelId="{FCDB72A0-277D-4049-8C8E-DFDB5A79035E}" type="presParOf" srcId="{753597B4-F953-4A04-9C3E-B3A36888C7D1}" destId="{C732BB39-3227-4171-83F0-6B74AA8A9A54}" srcOrd="2" destOrd="0" presId="urn:microsoft.com/office/officeart/2005/8/layout/architecture"/>
    <dgm:cxn modelId="{A7931294-D873-4C91-B6E2-50999FE20CAA}" type="presParOf" srcId="{C732BB39-3227-4171-83F0-6B74AA8A9A54}" destId="{33BCF9BC-3CFA-46A0-9BFD-F38068F36DCD}" srcOrd="0" destOrd="0" presId="urn:microsoft.com/office/officeart/2005/8/layout/architecture"/>
    <dgm:cxn modelId="{4A878015-7E4B-40F6-A7F0-05D8212E0C48}" type="presParOf" srcId="{C732BB39-3227-4171-83F0-6B74AA8A9A54}" destId="{2A20C6D2-7034-4E07-96DA-6C57BCB943AC}"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622959-92BD-4BFF-99CB-312FD0AE7045}"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2772054E-744E-47DA-B43D-D0DA0D00097D}">
      <dgm:prSet phldrT="[Text]" custT="1"/>
      <dgm:spPr>
        <a:solidFill>
          <a:srgbClr val="000099"/>
        </a:solidFill>
      </dgm:spPr>
      <dgm:t>
        <a:bodyPr/>
        <a:lstStyle/>
        <a:p>
          <a:pPr algn="just"/>
          <a:r>
            <a:rPr lang="en-US" sz="2000" dirty="0" err="1" smtClean="0">
              <a:effectLst>
                <a:glow rad="101600">
                  <a:schemeClr val="tx1">
                    <a:alpha val="60000"/>
                  </a:schemeClr>
                </a:glow>
              </a:effectLst>
            </a:rPr>
            <a:t>Bencana</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adalah</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ujian</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untuk</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meningkatkan</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kualiti</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keimanan</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dan</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ketakwaan</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kepada</a:t>
          </a:r>
          <a:r>
            <a:rPr lang="en-US" sz="2000" dirty="0" smtClean="0">
              <a:effectLst>
                <a:glow rad="101600">
                  <a:schemeClr val="tx1">
                    <a:alpha val="60000"/>
                  </a:schemeClr>
                </a:glow>
              </a:effectLst>
            </a:rPr>
            <a:t> Allah SWT</a:t>
          </a:r>
          <a:endParaRPr lang="en-US" sz="2000" dirty="0">
            <a:effectLst>
              <a:glow rad="101600">
                <a:schemeClr val="tx1">
                  <a:alpha val="60000"/>
                </a:schemeClr>
              </a:glow>
            </a:effectLst>
          </a:endParaRPr>
        </a:p>
      </dgm:t>
    </dgm:pt>
    <dgm:pt modelId="{7667A12D-6A6C-4DA1-B202-551C9AFBA3B6}" type="parTrans" cxnId="{1D5CFFF4-D271-48CE-B22F-CC2A7BB4DB6C}">
      <dgm:prSet/>
      <dgm:spPr/>
      <dgm:t>
        <a:bodyPr/>
        <a:lstStyle/>
        <a:p>
          <a:pPr algn="just"/>
          <a:endParaRPr lang="en-US" sz="2000">
            <a:effectLst>
              <a:glow rad="101600">
                <a:schemeClr val="tx1">
                  <a:alpha val="60000"/>
                </a:schemeClr>
              </a:glow>
            </a:effectLst>
          </a:endParaRPr>
        </a:p>
      </dgm:t>
    </dgm:pt>
    <dgm:pt modelId="{471B1647-87EB-4FFE-A6F5-D99F89C19D53}" type="sibTrans" cxnId="{1D5CFFF4-D271-48CE-B22F-CC2A7BB4DB6C}">
      <dgm:prSet/>
      <dgm:spPr/>
      <dgm:t>
        <a:bodyPr/>
        <a:lstStyle/>
        <a:p>
          <a:pPr algn="just"/>
          <a:endParaRPr lang="en-US" sz="2000">
            <a:effectLst>
              <a:glow rad="101600">
                <a:schemeClr val="tx1">
                  <a:alpha val="60000"/>
                </a:schemeClr>
              </a:glow>
            </a:effectLst>
          </a:endParaRPr>
        </a:p>
      </dgm:t>
    </dgm:pt>
    <dgm:pt modelId="{D4EE9554-3CE8-4AB2-9B6B-D58E7BC6D620}">
      <dgm:prSet phldrT="[Text]" custT="1"/>
      <dgm:spPr>
        <a:solidFill>
          <a:srgbClr val="FFFF00"/>
        </a:solidFill>
      </dgm:spPr>
      <dgm:t>
        <a:bodyPr/>
        <a:lstStyle/>
        <a:p>
          <a:pPr algn="just"/>
          <a:r>
            <a:rPr lang="en-US" sz="2000" b="0" cap="none" spc="0" dirty="0" err="1" smtClean="0">
              <a:ln w="0"/>
              <a:solidFill>
                <a:schemeClr val="tx1"/>
              </a:solidFill>
              <a:effectLst>
                <a:outerShdw blurRad="38100" dist="19050" dir="2700000" algn="tl" rotWithShape="0">
                  <a:schemeClr val="dk1">
                    <a:alpha val="40000"/>
                  </a:schemeClr>
                </a:outerShdw>
              </a:effectLst>
            </a:rPr>
            <a:t>Musibah</a:t>
          </a:r>
          <a:r>
            <a:rPr lang="en-US" sz="2000" b="0" cap="none" spc="0" dirty="0" smtClean="0">
              <a:ln w="0"/>
              <a:solidFill>
                <a:schemeClr val="tx1"/>
              </a:solidFill>
              <a:effectLst>
                <a:outerShdw blurRad="38100" dist="19050" dir="2700000" algn="tl" rotWithShape="0">
                  <a:schemeClr val="dk1">
                    <a:alpha val="40000"/>
                  </a:schemeClr>
                </a:outerShdw>
              </a:effectLst>
            </a:rPr>
            <a:t> </a:t>
          </a:r>
          <a:r>
            <a:rPr lang="en-US" sz="2000" b="0" cap="none" spc="0" dirty="0" err="1" smtClean="0">
              <a:ln w="0"/>
              <a:solidFill>
                <a:schemeClr val="tx1"/>
              </a:solidFill>
              <a:effectLst>
                <a:outerShdw blurRad="38100" dist="19050" dir="2700000" algn="tl" rotWithShape="0">
                  <a:schemeClr val="dk1">
                    <a:alpha val="40000"/>
                  </a:schemeClr>
                </a:outerShdw>
              </a:effectLst>
            </a:rPr>
            <a:t>boleh</a:t>
          </a:r>
          <a:r>
            <a:rPr lang="en-US" sz="2000" b="0" cap="none" spc="0" dirty="0" smtClean="0">
              <a:ln w="0"/>
              <a:solidFill>
                <a:schemeClr val="tx1"/>
              </a:solidFill>
              <a:effectLst>
                <a:outerShdw blurRad="38100" dist="19050" dir="2700000" algn="tl" rotWithShape="0">
                  <a:schemeClr val="dk1">
                    <a:alpha val="40000"/>
                  </a:schemeClr>
                </a:outerShdw>
              </a:effectLst>
            </a:rPr>
            <a:t> </a:t>
          </a:r>
          <a:r>
            <a:rPr lang="en-US" sz="2000" b="0" cap="none" spc="0" dirty="0" err="1" smtClean="0">
              <a:ln w="0"/>
              <a:solidFill>
                <a:schemeClr val="tx1"/>
              </a:solidFill>
              <a:effectLst>
                <a:outerShdw blurRad="38100" dist="19050" dir="2700000" algn="tl" rotWithShape="0">
                  <a:schemeClr val="dk1">
                    <a:alpha val="40000"/>
                  </a:schemeClr>
                </a:outerShdw>
              </a:effectLst>
            </a:rPr>
            <a:t>merintis</a:t>
          </a:r>
          <a:r>
            <a:rPr lang="en-US" sz="2000" b="0" cap="none" spc="0" dirty="0" smtClean="0">
              <a:ln w="0"/>
              <a:solidFill>
                <a:schemeClr val="tx1"/>
              </a:solidFill>
              <a:effectLst>
                <a:outerShdw blurRad="38100" dist="19050" dir="2700000" algn="tl" rotWithShape="0">
                  <a:schemeClr val="dk1">
                    <a:alpha val="40000"/>
                  </a:schemeClr>
                </a:outerShdw>
              </a:effectLst>
            </a:rPr>
            <a:t> </a:t>
          </a:r>
          <a:r>
            <a:rPr lang="en-US" sz="2000" b="0" cap="none" spc="0" dirty="0" err="1" smtClean="0">
              <a:ln w="0"/>
              <a:solidFill>
                <a:schemeClr val="tx1"/>
              </a:solidFill>
              <a:effectLst>
                <a:outerShdw blurRad="38100" dist="19050" dir="2700000" algn="tl" rotWithShape="0">
                  <a:schemeClr val="dk1">
                    <a:alpha val="40000"/>
                  </a:schemeClr>
                </a:outerShdw>
              </a:effectLst>
            </a:rPr>
            <a:t>jalan</a:t>
          </a:r>
          <a:r>
            <a:rPr lang="en-US" sz="2000" b="0" cap="none" spc="0" dirty="0" smtClean="0">
              <a:ln w="0"/>
              <a:solidFill>
                <a:schemeClr val="tx1"/>
              </a:solidFill>
              <a:effectLst>
                <a:outerShdw blurRad="38100" dist="19050" dir="2700000" algn="tl" rotWithShape="0">
                  <a:schemeClr val="dk1">
                    <a:alpha val="40000"/>
                  </a:schemeClr>
                </a:outerShdw>
              </a:effectLst>
            </a:rPr>
            <a:t> </a:t>
          </a:r>
          <a:r>
            <a:rPr lang="en-US" sz="2000" b="0" cap="none" spc="0" dirty="0" err="1" smtClean="0">
              <a:ln w="0"/>
              <a:solidFill>
                <a:schemeClr val="tx1"/>
              </a:solidFill>
              <a:effectLst>
                <a:outerShdw blurRad="38100" dist="19050" dir="2700000" algn="tl" rotWithShape="0">
                  <a:schemeClr val="dk1">
                    <a:alpha val="40000"/>
                  </a:schemeClr>
                </a:outerShdw>
              </a:effectLst>
            </a:rPr>
            <a:t>muhasabah</a:t>
          </a:r>
          <a:r>
            <a:rPr lang="en-US" sz="2000" b="0" cap="none" spc="0" dirty="0" smtClean="0">
              <a:ln w="0"/>
              <a:solidFill>
                <a:schemeClr val="tx1"/>
              </a:solidFill>
              <a:effectLst>
                <a:outerShdw blurRad="38100" dist="19050" dir="2700000" algn="tl" rotWithShape="0">
                  <a:schemeClr val="dk1">
                    <a:alpha val="40000"/>
                  </a:schemeClr>
                </a:outerShdw>
              </a:effectLst>
            </a:rPr>
            <a:t> </a:t>
          </a:r>
          <a:r>
            <a:rPr lang="en-US" sz="2000" b="0" cap="none" spc="0" dirty="0" err="1" smtClean="0">
              <a:ln w="0"/>
              <a:solidFill>
                <a:schemeClr val="tx1"/>
              </a:solidFill>
              <a:effectLst>
                <a:outerShdw blurRad="38100" dist="19050" dir="2700000" algn="tl" rotWithShape="0">
                  <a:schemeClr val="dk1">
                    <a:alpha val="40000"/>
                  </a:schemeClr>
                </a:outerShdw>
              </a:effectLst>
            </a:rPr>
            <a:t>dalam</a:t>
          </a:r>
          <a:r>
            <a:rPr lang="en-US" sz="2000" b="0" cap="none" spc="0" dirty="0" smtClean="0">
              <a:ln w="0"/>
              <a:solidFill>
                <a:schemeClr val="tx1"/>
              </a:solidFill>
              <a:effectLst>
                <a:outerShdw blurRad="38100" dist="19050" dir="2700000" algn="tl" rotWithShape="0">
                  <a:schemeClr val="dk1">
                    <a:alpha val="40000"/>
                  </a:schemeClr>
                </a:outerShdw>
              </a:effectLst>
            </a:rPr>
            <a:t> </a:t>
          </a:r>
          <a:r>
            <a:rPr lang="en-US" sz="2000" b="0" cap="none" spc="0" dirty="0" err="1" smtClean="0">
              <a:ln w="0"/>
              <a:solidFill>
                <a:schemeClr val="tx1"/>
              </a:solidFill>
              <a:effectLst>
                <a:outerShdw blurRad="38100" dist="19050" dir="2700000" algn="tl" rotWithShape="0">
                  <a:schemeClr val="dk1">
                    <a:alpha val="40000"/>
                  </a:schemeClr>
                </a:outerShdw>
              </a:effectLst>
            </a:rPr>
            <a:t>menghadapi</a:t>
          </a:r>
          <a:r>
            <a:rPr lang="en-US" sz="2000" b="0" cap="none" spc="0" dirty="0" smtClean="0">
              <a:ln w="0"/>
              <a:solidFill>
                <a:schemeClr val="tx1"/>
              </a:solidFill>
              <a:effectLst>
                <a:outerShdw blurRad="38100" dist="19050" dir="2700000" algn="tl" rotWithShape="0">
                  <a:schemeClr val="dk1">
                    <a:alpha val="40000"/>
                  </a:schemeClr>
                </a:outerShdw>
              </a:effectLst>
            </a:rPr>
            <a:t> </a:t>
          </a:r>
          <a:r>
            <a:rPr lang="en-US" sz="2000" b="0" cap="none" spc="0" dirty="0" err="1" smtClean="0">
              <a:ln w="0"/>
              <a:solidFill>
                <a:schemeClr val="tx1"/>
              </a:solidFill>
              <a:effectLst>
                <a:outerShdw blurRad="38100" dist="19050" dir="2700000" algn="tl" rotWithShape="0">
                  <a:schemeClr val="dk1">
                    <a:alpha val="40000"/>
                  </a:schemeClr>
                </a:outerShdw>
              </a:effectLst>
            </a:rPr>
            <a:t>sebarang</a:t>
          </a:r>
          <a:r>
            <a:rPr lang="en-US" sz="2000" b="0" cap="none" spc="0" dirty="0" smtClean="0">
              <a:ln w="0"/>
              <a:solidFill>
                <a:schemeClr val="tx1"/>
              </a:solidFill>
              <a:effectLst>
                <a:outerShdw blurRad="38100" dist="19050" dir="2700000" algn="tl" rotWithShape="0">
                  <a:schemeClr val="dk1">
                    <a:alpha val="40000"/>
                  </a:schemeClr>
                </a:outerShdw>
              </a:effectLst>
            </a:rPr>
            <a:t> </a:t>
          </a:r>
          <a:r>
            <a:rPr lang="en-US" sz="2000" b="0" cap="none" spc="0" dirty="0" err="1" smtClean="0">
              <a:ln w="0"/>
              <a:solidFill>
                <a:schemeClr val="tx1"/>
              </a:solidFill>
              <a:effectLst>
                <a:outerShdw blurRad="38100" dist="19050" dir="2700000" algn="tl" rotWithShape="0">
                  <a:schemeClr val="dk1">
                    <a:alpha val="40000"/>
                  </a:schemeClr>
                </a:outerShdw>
              </a:effectLst>
            </a:rPr>
            <a:t>kemungkinan</a:t>
          </a:r>
          <a:r>
            <a:rPr lang="en-US" sz="2000" b="0" cap="none" spc="0" dirty="0" smtClean="0">
              <a:ln w="0"/>
              <a:solidFill>
                <a:schemeClr val="tx1"/>
              </a:solidFill>
              <a:effectLst>
                <a:outerShdw blurRad="38100" dist="19050" dir="2700000" algn="tl" rotWithShape="0">
                  <a:schemeClr val="dk1">
                    <a:alpha val="40000"/>
                  </a:schemeClr>
                </a:outerShdw>
              </a:effectLst>
            </a:rPr>
            <a:t> </a:t>
          </a:r>
          <a:r>
            <a:rPr lang="en-US" sz="2000" b="0" cap="none" spc="0" dirty="0" err="1" smtClean="0">
              <a:ln w="0"/>
              <a:solidFill>
                <a:schemeClr val="tx1"/>
              </a:solidFill>
              <a:effectLst>
                <a:outerShdw blurRad="38100" dist="19050" dir="2700000" algn="tl" rotWithShape="0">
                  <a:schemeClr val="dk1">
                    <a:alpha val="40000"/>
                  </a:schemeClr>
                </a:outerShdw>
              </a:effectLst>
            </a:rPr>
            <a:t>terhadap</a:t>
          </a:r>
          <a:r>
            <a:rPr lang="en-US" sz="2000" b="0" cap="none" spc="0" dirty="0" smtClean="0">
              <a:ln w="0"/>
              <a:solidFill>
                <a:schemeClr val="tx1"/>
              </a:solidFill>
              <a:effectLst>
                <a:outerShdw blurRad="38100" dist="19050" dir="2700000" algn="tl" rotWithShape="0">
                  <a:schemeClr val="dk1">
                    <a:alpha val="40000"/>
                  </a:schemeClr>
                </a:outerShdw>
              </a:effectLst>
            </a:rPr>
            <a:t> </a:t>
          </a:r>
          <a:r>
            <a:rPr lang="en-US" sz="2000" b="0" cap="none" spc="0" dirty="0" err="1" smtClean="0">
              <a:ln w="0"/>
              <a:solidFill>
                <a:schemeClr val="tx1"/>
              </a:solidFill>
              <a:effectLst>
                <a:outerShdw blurRad="38100" dist="19050" dir="2700000" algn="tl" rotWithShape="0">
                  <a:schemeClr val="dk1">
                    <a:alpha val="40000"/>
                  </a:schemeClr>
                </a:outerShdw>
              </a:effectLst>
            </a:rPr>
            <a:t>ancaman</a:t>
          </a:r>
          <a:r>
            <a:rPr lang="en-US" sz="2000" b="0" cap="none" spc="0" dirty="0" smtClean="0">
              <a:ln w="0"/>
              <a:solidFill>
                <a:schemeClr val="tx1"/>
              </a:solidFill>
              <a:effectLst>
                <a:outerShdw blurRad="38100" dist="19050" dir="2700000" algn="tl" rotWithShape="0">
                  <a:schemeClr val="dk1">
                    <a:alpha val="40000"/>
                  </a:schemeClr>
                </a:outerShdw>
              </a:effectLst>
            </a:rPr>
            <a:t> </a:t>
          </a:r>
          <a:r>
            <a:rPr lang="en-US" sz="2000" b="0" cap="none" spc="0" dirty="0" err="1" smtClean="0">
              <a:ln w="0"/>
              <a:solidFill>
                <a:schemeClr val="tx1"/>
              </a:solidFill>
              <a:effectLst>
                <a:outerShdw blurRad="38100" dist="19050" dir="2700000" algn="tl" rotWithShape="0">
                  <a:schemeClr val="dk1">
                    <a:alpha val="40000"/>
                  </a:schemeClr>
                </a:outerShdw>
              </a:effectLst>
            </a:rPr>
            <a:t>bencana</a:t>
          </a:r>
          <a:endParaRPr lang="en-US" sz="2000" b="0" cap="none" spc="0" dirty="0">
            <a:ln w="0"/>
            <a:solidFill>
              <a:schemeClr val="tx1"/>
            </a:solidFill>
            <a:effectLst>
              <a:outerShdw blurRad="38100" dist="19050" dir="2700000" algn="tl" rotWithShape="0">
                <a:schemeClr val="dk1">
                  <a:alpha val="40000"/>
                </a:schemeClr>
              </a:outerShdw>
            </a:effectLst>
          </a:endParaRPr>
        </a:p>
      </dgm:t>
    </dgm:pt>
    <dgm:pt modelId="{E3548CEE-6022-442C-930E-885F57CAF9FF}" type="parTrans" cxnId="{76F0D7EE-FCED-409D-889E-9D68CE2F2318}">
      <dgm:prSet/>
      <dgm:spPr/>
      <dgm:t>
        <a:bodyPr/>
        <a:lstStyle/>
        <a:p>
          <a:pPr algn="just"/>
          <a:endParaRPr lang="en-US" sz="2000">
            <a:effectLst>
              <a:glow rad="101600">
                <a:schemeClr val="tx1">
                  <a:alpha val="60000"/>
                </a:schemeClr>
              </a:glow>
            </a:effectLst>
          </a:endParaRPr>
        </a:p>
      </dgm:t>
    </dgm:pt>
    <dgm:pt modelId="{DF19ACB9-C501-4762-AF80-5FC7BB391BCA}" type="sibTrans" cxnId="{76F0D7EE-FCED-409D-889E-9D68CE2F2318}">
      <dgm:prSet/>
      <dgm:spPr/>
      <dgm:t>
        <a:bodyPr/>
        <a:lstStyle/>
        <a:p>
          <a:pPr algn="just"/>
          <a:endParaRPr lang="en-US" sz="2000">
            <a:effectLst>
              <a:glow rad="101600">
                <a:schemeClr val="tx1">
                  <a:alpha val="60000"/>
                </a:schemeClr>
              </a:glow>
            </a:effectLst>
          </a:endParaRPr>
        </a:p>
      </dgm:t>
    </dgm:pt>
    <dgm:pt modelId="{19E9BA3E-8CC3-488D-AE40-10C74D7F62D6}">
      <dgm:prSet phldrT="[Text]" custT="1"/>
      <dgm:spPr>
        <a:solidFill>
          <a:schemeClr val="accent6">
            <a:lumMod val="75000"/>
          </a:schemeClr>
        </a:solidFill>
      </dgm:spPr>
      <dgm:t>
        <a:bodyPr/>
        <a:lstStyle/>
        <a:p>
          <a:pPr algn="just"/>
          <a:r>
            <a:rPr lang="en-US" sz="2000" dirty="0" err="1" smtClean="0">
              <a:effectLst>
                <a:glow rad="101600">
                  <a:schemeClr val="tx1">
                    <a:alpha val="60000"/>
                  </a:schemeClr>
                </a:glow>
              </a:effectLst>
            </a:rPr>
            <a:t>Nilai</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kasih</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sayang</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wajar</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disuburkan</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sepanjang</a:t>
          </a:r>
          <a:r>
            <a:rPr lang="en-US" sz="2000" dirty="0" smtClean="0">
              <a:effectLst>
                <a:glow rad="101600">
                  <a:schemeClr val="tx1">
                    <a:alpha val="60000"/>
                  </a:schemeClr>
                </a:glow>
              </a:effectLst>
            </a:rPr>
            <a:t> masa </a:t>
          </a:r>
          <a:r>
            <a:rPr lang="en-US" sz="2000" dirty="0" err="1" smtClean="0">
              <a:effectLst>
                <a:glow rad="101600">
                  <a:schemeClr val="tx1">
                    <a:alpha val="60000"/>
                  </a:schemeClr>
                </a:glow>
              </a:effectLst>
            </a:rPr>
            <a:t>dan</a:t>
          </a:r>
          <a:r>
            <a:rPr lang="en-US" sz="2000" dirty="0" smtClean="0">
              <a:effectLst>
                <a:glow rad="101600">
                  <a:schemeClr val="tx1">
                    <a:alpha val="60000"/>
                  </a:schemeClr>
                </a:glow>
              </a:effectLst>
            </a:rPr>
            <a:t> zaman </a:t>
          </a:r>
          <a:r>
            <a:rPr lang="en-US" sz="2000" dirty="0" err="1" smtClean="0">
              <a:effectLst>
                <a:glow rad="101600">
                  <a:schemeClr val="tx1">
                    <a:alpha val="60000"/>
                  </a:schemeClr>
                </a:glow>
              </a:effectLst>
            </a:rPr>
            <a:t>bagi</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membina</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masyarakat</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penyayang</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dan</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berakhlak</a:t>
          </a:r>
          <a:r>
            <a:rPr lang="en-US" sz="2000" dirty="0" smtClean="0">
              <a:effectLst>
                <a:glow rad="101600">
                  <a:schemeClr val="tx1">
                    <a:alpha val="60000"/>
                  </a:schemeClr>
                </a:glow>
              </a:effectLst>
            </a:rPr>
            <a:t> </a:t>
          </a:r>
          <a:r>
            <a:rPr lang="en-US" sz="2000" dirty="0" err="1" smtClean="0">
              <a:effectLst>
                <a:glow rad="101600">
                  <a:schemeClr val="tx1">
                    <a:alpha val="60000"/>
                  </a:schemeClr>
                </a:glow>
              </a:effectLst>
            </a:rPr>
            <a:t>mulia</a:t>
          </a:r>
          <a:endParaRPr lang="en-US" sz="2000" dirty="0">
            <a:effectLst>
              <a:glow rad="101600">
                <a:schemeClr val="tx1">
                  <a:alpha val="60000"/>
                </a:schemeClr>
              </a:glow>
            </a:effectLst>
          </a:endParaRPr>
        </a:p>
      </dgm:t>
    </dgm:pt>
    <dgm:pt modelId="{8A23CAC2-7230-44A8-9288-E30E32F727E5}" type="parTrans" cxnId="{340DFFC1-E7B7-4283-8FCD-F3105C86F72F}">
      <dgm:prSet/>
      <dgm:spPr/>
      <dgm:t>
        <a:bodyPr/>
        <a:lstStyle/>
        <a:p>
          <a:pPr algn="just"/>
          <a:endParaRPr lang="en-US" sz="2000">
            <a:effectLst>
              <a:glow rad="101600">
                <a:schemeClr val="tx1">
                  <a:alpha val="60000"/>
                </a:schemeClr>
              </a:glow>
            </a:effectLst>
          </a:endParaRPr>
        </a:p>
      </dgm:t>
    </dgm:pt>
    <dgm:pt modelId="{FBDD70AF-A589-424E-9745-410083DF4A9A}" type="sibTrans" cxnId="{340DFFC1-E7B7-4283-8FCD-F3105C86F72F}">
      <dgm:prSet/>
      <dgm:spPr/>
      <dgm:t>
        <a:bodyPr/>
        <a:lstStyle/>
        <a:p>
          <a:pPr algn="just"/>
          <a:endParaRPr lang="en-US" sz="2000">
            <a:effectLst>
              <a:glow rad="101600">
                <a:schemeClr val="tx1">
                  <a:alpha val="60000"/>
                </a:schemeClr>
              </a:glow>
            </a:effectLst>
          </a:endParaRPr>
        </a:p>
      </dgm:t>
    </dgm:pt>
    <dgm:pt modelId="{92660994-3E2D-42B4-9A1C-4469AFA06B61}" type="pres">
      <dgm:prSet presAssocID="{E0622959-92BD-4BFF-99CB-312FD0AE7045}" presName="linear" presStyleCnt="0">
        <dgm:presLayoutVars>
          <dgm:animLvl val="lvl"/>
          <dgm:resizeHandles val="exact"/>
        </dgm:presLayoutVars>
      </dgm:prSet>
      <dgm:spPr/>
      <dgm:t>
        <a:bodyPr/>
        <a:lstStyle/>
        <a:p>
          <a:endParaRPr lang="en-US"/>
        </a:p>
      </dgm:t>
    </dgm:pt>
    <dgm:pt modelId="{CF4DDB6F-9115-47CE-A0F0-4E14F50AFC6A}" type="pres">
      <dgm:prSet presAssocID="{2772054E-744E-47DA-B43D-D0DA0D00097D}" presName="parentText" presStyleLbl="node1" presStyleIdx="0" presStyleCnt="3">
        <dgm:presLayoutVars>
          <dgm:chMax val="0"/>
          <dgm:bulletEnabled val="1"/>
        </dgm:presLayoutVars>
      </dgm:prSet>
      <dgm:spPr/>
      <dgm:t>
        <a:bodyPr/>
        <a:lstStyle/>
        <a:p>
          <a:endParaRPr lang="en-US"/>
        </a:p>
      </dgm:t>
    </dgm:pt>
    <dgm:pt modelId="{7113944F-EEB7-4E33-8767-DB9AED8B1F82}" type="pres">
      <dgm:prSet presAssocID="{471B1647-87EB-4FFE-A6F5-D99F89C19D53}" presName="spacer" presStyleCnt="0"/>
      <dgm:spPr/>
    </dgm:pt>
    <dgm:pt modelId="{CA6A2700-F009-4AF9-AC21-54008CFC94B6}" type="pres">
      <dgm:prSet presAssocID="{D4EE9554-3CE8-4AB2-9B6B-D58E7BC6D620}" presName="parentText" presStyleLbl="node1" presStyleIdx="1" presStyleCnt="3">
        <dgm:presLayoutVars>
          <dgm:chMax val="0"/>
          <dgm:bulletEnabled val="1"/>
        </dgm:presLayoutVars>
      </dgm:prSet>
      <dgm:spPr/>
      <dgm:t>
        <a:bodyPr/>
        <a:lstStyle/>
        <a:p>
          <a:endParaRPr lang="en-US"/>
        </a:p>
      </dgm:t>
    </dgm:pt>
    <dgm:pt modelId="{D5ED862D-4D13-413E-AB37-5B2C80921726}" type="pres">
      <dgm:prSet presAssocID="{DF19ACB9-C501-4762-AF80-5FC7BB391BCA}" presName="spacer" presStyleCnt="0"/>
      <dgm:spPr/>
    </dgm:pt>
    <dgm:pt modelId="{725B56CB-83DB-41B7-82C9-853C9A2120DF}" type="pres">
      <dgm:prSet presAssocID="{19E9BA3E-8CC3-488D-AE40-10C74D7F62D6}" presName="parentText" presStyleLbl="node1" presStyleIdx="2" presStyleCnt="3">
        <dgm:presLayoutVars>
          <dgm:chMax val="0"/>
          <dgm:bulletEnabled val="1"/>
        </dgm:presLayoutVars>
      </dgm:prSet>
      <dgm:spPr/>
      <dgm:t>
        <a:bodyPr/>
        <a:lstStyle/>
        <a:p>
          <a:endParaRPr lang="en-US"/>
        </a:p>
      </dgm:t>
    </dgm:pt>
  </dgm:ptLst>
  <dgm:cxnLst>
    <dgm:cxn modelId="{D1CA3247-1B8B-4749-8DFF-275C8AE86992}" type="presOf" srcId="{D4EE9554-3CE8-4AB2-9B6B-D58E7BC6D620}" destId="{CA6A2700-F009-4AF9-AC21-54008CFC94B6}" srcOrd="0" destOrd="0" presId="urn:microsoft.com/office/officeart/2005/8/layout/vList2"/>
    <dgm:cxn modelId="{893577DB-F937-4FB7-A885-22459B8CE419}" type="presOf" srcId="{E0622959-92BD-4BFF-99CB-312FD0AE7045}" destId="{92660994-3E2D-42B4-9A1C-4469AFA06B61}" srcOrd="0" destOrd="0" presId="urn:microsoft.com/office/officeart/2005/8/layout/vList2"/>
    <dgm:cxn modelId="{CC4C38A5-626B-4FBD-A04F-BFAC7D424BB0}" type="presOf" srcId="{2772054E-744E-47DA-B43D-D0DA0D00097D}" destId="{CF4DDB6F-9115-47CE-A0F0-4E14F50AFC6A}" srcOrd="0" destOrd="0" presId="urn:microsoft.com/office/officeart/2005/8/layout/vList2"/>
    <dgm:cxn modelId="{76F0D7EE-FCED-409D-889E-9D68CE2F2318}" srcId="{E0622959-92BD-4BFF-99CB-312FD0AE7045}" destId="{D4EE9554-3CE8-4AB2-9B6B-D58E7BC6D620}" srcOrd="1" destOrd="0" parTransId="{E3548CEE-6022-442C-930E-885F57CAF9FF}" sibTransId="{DF19ACB9-C501-4762-AF80-5FC7BB391BCA}"/>
    <dgm:cxn modelId="{1D5CFFF4-D271-48CE-B22F-CC2A7BB4DB6C}" srcId="{E0622959-92BD-4BFF-99CB-312FD0AE7045}" destId="{2772054E-744E-47DA-B43D-D0DA0D00097D}" srcOrd="0" destOrd="0" parTransId="{7667A12D-6A6C-4DA1-B202-551C9AFBA3B6}" sibTransId="{471B1647-87EB-4FFE-A6F5-D99F89C19D53}"/>
    <dgm:cxn modelId="{340DFFC1-E7B7-4283-8FCD-F3105C86F72F}" srcId="{E0622959-92BD-4BFF-99CB-312FD0AE7045}" destId="{19E9BA3E-8CC3-488D-AE40-10C74D7F62D6}" srcOrd="2" destOrd="0" parTransId="{8A23CAC2-7230-44A8-9288-E30E32F727E5}" sibTransId="{FBDD70AF-A589-424E-9745-410083DF4A9A}"/>
    <dgm:cxn modelId="{2A49DC1C-6F54-4189-9A81-353DE5522563}" type="presOf" srcId="{19E9BA3E-8CC3-488D-AE40-10C74D7F62D6}" destId="{725B56CB-83DB-41B7-82C9-853C9A2120DF}" srcOrd="0" destOrd="0" presId="urn:microsoft.com/office/officeart/2005/8/layout/vList2"/>
    <dgm:cxn modelId="{2C05284D-43A3-4F98-B9F7-8C73BDD82C7F}" type="presParOf" srcId="{92660994-3E2D-42B4-9A1C-4469AFA06B61}" destId="{CF4DDB6F-9115-47CE-A0F0-4E14F50AFC6A}" srcOrd="0" destOrd="0" presId="urn:microsoft.com/office/officeart/2005/8/layout/vList2"/>
    <dgm:cxn modelId="{D0187DA2-3030-4B0B-A247-CED19778202F}" type="presParOf" srcId="{92660994-3E2D-42B4-9A1C-4469AFA06B61}" destId="{7113944F-EEB7-4E33-8767-DB9AED8B1F82}" srcOrd="1" destOrd="0" presId="urn:microsoft.com/office/officeart/2005/8/layout/vList2"/>
    <dgm:cxn modelId="{B1A02295-9820-4E16-808A-2DB48300341D}" type="presParOf" srcId="{92660994-3E2D-42B4-9A1C-4469AFA06B61}" destId="{CA6A2700-F009-4AF9-AC21-54008CFC94B6}" srcOrd="2" destOrd="0" presId="urn:microsoft.com/office/officeart/2005/8/layout/vList2"/>
    <dgm:cxn modelId="{7D37360E-AD61-4C8C-A2A9-D9367352405D}" type="presParOf" srcId="{92660994-3E2D-42B4-9A1C-4469AFA06B61}" destId="{D5ED862D-4D13-413E-AB37-5B2C80921726}" srcOrd="3" destOrd="0" presId="urn:microsoft.com/office/officeart/2005/8/layout/vList2"/>
    <dgm:cxn modelId="{5A39CDAD-9DC5-42F4-8D10-34FBE9109F4F}" type="presParOf" srcId="{92660994-3E2D-42B4-9A1C-4469AFA06B61}" destId="{725B56CB-83DB-41B7-82C9-853C9A2120D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6DBC3-4FC1-4B80-916E-3CDD064ECE5C}">
      <dsp:nvSpPr>
        <dsp:cNvPr id="0" name=""/>
        <dsp:cNvSpPr/>
      </dsp:nvSpPr>
      <dsp:spPr>
        <a:xfrm>
          <a:off x="2776" y="2510466"/>
          <a:ext cx="5897365" cy="2290129"/>
        </a:xfrm>
        <a:prstGeom prst="roundRect">
          <a:avLst>
            <a:gd name="adj" fmla="val 10000"/>
          </a:avLst>
        </a:prstGeom>
        <a:solidFill>
          <a:srgbClr val="00FF00"/>
        </a:soli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b="1" kern="1200" cap="none" spc="0" smtClean="0">
              <a:ln w="9525">
                <a:prstDash val="solid"/>
              </a:ln>
              <a:effectLst>
                <a:glow rad="101600">
                  <a:schemeClr val="bg1">
                    <a:alpha val="60000"/>
                  </a:schemeClr>
                </a:glow>
                <a:outerShdw blurRad="12700" dist="38100" dir="2700000" algn="tl" rotWithShape="0">
                  <a:schemeClr val="bg1">
                    <a:lumMod val="50000"/>
                  </a:schemeClr>
                </a:outerShdw>
              </a:effectLst>
              <a:latin typeface="Rockwell" panose="02060603020205020403" pitchFamily="18" charset="0"/>
              <a:cs typeface="Arial" panose="020B0604020202020204" pitchFamily="34" charset="0"/>
            </a:rPr>
            <a:t>PESANAN TAQWA</a:t>
          </a:r>
          <a:endParaRPr lang="en-US" sz="2800" b="1" kern="1200" cap="none" spc="0" dirty="0">
            <a:ln w="9525">
              <a:prstDash val="solid"/>
            </a:ln>
            <a:effectLst>
              <a:glow rad="101600">
                <a:schemeClr val="bg1">
                  <a:alpha val="60000"/>
                </a:schemeClr>
              </a:glow>
              <a:outerShdw blurRad="12700" dist="38100" dir="2700000" algn="tl" rotWithShape="0">
                <a:schemeClr val="bg1">
                  <a:lumMod val="50000"/>
                </a:schemeClr>
              </a:outerShdw>
            </a:effectLst>
            <a:latin typeface="Rockwell" panose="02060603020205020403" pitchFamily="18" charset="0"/>
            <a:cs typeface="Arial" panose="020B0604020202020204" pitchFamily="34" charset="0"/>
          </a:endParaRPr>
        </a:p>
      </dsp:txBody>
      <dsp:txXfrm>
        <a:off x="69852" y="2577542"/>
        <a:ext cx="5763213" cy="2155977"/>
      </dsp:txXfrm>
    </dsp:sp>
    <dsp:sp modelId="{2396DF6E-46BE-4FFA-B0D6-7B80B3A45EA0}">
      <dsp:nvSpPr>
        <dsp:cNvPr id="0" name=""/>
        <dsp:cNvSpPr/>
      </dsp:nvSpPr>
      <dsp:spPr>
        <a:xfrm>
          <a:off x="2776" y="4555"/>
          <a:ext cx="1861542" cy="2290129"/>
        </a:xfrm>
        <a:prstGeom prst="roundRect">
          <a:avLst>
            <a:gd name="adj" fmla="val 10000"/>
          </a:avLst>
        </a:prstGeom>
        <a:solidFill>
          <a:srgbClr val="FFC000"/>
        </a:soli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kern="1200" cap="none" spc="0" dirty="0">
            <a:ln w="0"/>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57299" y="59078"/>
        <a:ext cx="1752496" cy="2181083"/>
      </dsp:txXfrm>
    </dsp:sp>
    <dsp:sp modelId="{04858FD5-ED84-4C9B-9950-7816299B7731}">
      <dsp:nvSpPr>
        <dsp:cNvPr id="0" name=""/>
        <dsp:cNvSpPr/>
      </dsp:nvSpPr>
      <dsp:spPr>
        <a:xfrm>
          <a:off x="2020688" y="4555"/>
          <a:ext cx="1861542" cy="2290129"/>
        </a:xfrm>
        <a:prstGeom prst="roundRect">
          <a:avLst>
            <a:gd name="adj" fmla="val 10000"/>
          </a:avLst>
        </a:prstGeom>
        <a:solidFill>
          <a:srgbClr val="0070C0"/>
        </a:soli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kern="1200" cap="none" spc="0" dirty="0">
            <a:ln w="0"/>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2075211" y="59078"/>
        <a:ext cx="1752496" cy="2181083"/>
      </dsp:txXfrm>
    </dsp:sp>
    <dsp:sp modelId="{0CC0734C-6FAE-49E8-A918-38651C06278D}">
      <dsp:nvSpPr>
        <dsp:cNvPr id="0" name=""/>
        <dsp:cNvSpPr/>
      </dsp:nvSpPr>
      <dsp:spPr>
        <a:xfrm>
          <a:off x="4038600" y="4555"/>
          <a:ext cx="1861542" cy="2290129"/>
        </a:xfrm>
        <a:prstGeom prst="roundRect">
          <a:avLst>
            <a:gd name="adj" fmla="val 10000"/>
          </a:avLst>
        </a:prstGeom>
        <a:solidFill>
          <a:srgbClr val="CC66FF"/>
        </a:soli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kern="1200" cap="none" spc="0" dirty="0">
            <a:ln w="0"/>
            <a:effectLst>
              <a:glow rad="101600">
                <a:schemeClr val="bg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4093123" y="59078"/>
        <a:ext cx="1752496" cy="2181083"/>
      </dsp:txXfrm>
    </dsp:sp>
    <dsp:sp modelId="{33BCF9BC-3CFA-46A0-9BFD-F38068F36DCD}">
      <dsp:nvSpPr>
        <dsp:cNvPr id="0" name=""/>
        <dsp:cNvSpPr/>
      </dsp:nvSpPr>
      <dsp:spPr>
        <a:xfrm>
          <a:off x="6212881" y="3"/>
          <a:ext cx="1861542" cy="4800593"/>
        </a:xfrm>
        <a:prstGeom prst="roundRect">
          <a:avLst>
            <a:gd name="adj" fmla="val 10000"/>
          </a:avLst>
        </a:prstGeom>
        <a:solidFill>
          <a:srgbClr val="FFFF00"/>
        </a:solidFill>
        <a:ln w="9525" cap="flat" cmpd="sng" algn="ctr">
          <a:solidFill>
            <a:schemeClr val="accent6"/>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6"/>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b="0" kern="1200" cap="none" spc="0" dirty="0" smtClean="0">
              <a:ln w="0">
                <a:solidFill>
                  <a:sysClr val="windowText" lastClr="000000"/>
                </a:solidFill>
              </a:ln>
              <a:solidFill>
                <a:srgbClr val="FF0000"/>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kehidupan ini mendapat rahmat dan perlindungan Allah SWT di dunia dan di akhirat</a:t>
          </a:r>
          <a:endParaRPr lang="en-US" sz="2000" b="0" kern="1200" cap="none" spc="0" dirty="0">
            <a:ln w="0">
              <a:solidFill>
                <a:sysClr val="windowText" lastClr="000000"/>
              </a:solidFill>
            </a:ln>
            <a:solidFill>
              <a:srgbClr val="FF0000"/>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267404" y="54526"/>
        <a:ext cx="1752496" cy="4691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DDB6F-9115-47CE-A0F0-4E14F50AFC6A}">
      <dsp:nvSpPr>
        <dsp:cNvPr id="0" name=""/>
        <dsp:cNvSpPr/>
      </dsp:nvSpPr>
      <dsp:spPr>
        <a:xfrm>
          <a:off x="0" y="19599"/>
          <a:ext cx="6096000" cy="1216800"/>
        </a:xfrm>
        <a:prstGeom prst="roundRect">
          <a:avLst/>
        </a:prstGeom>
        <a:solidFill>
          <a:srgbClr val="000099"/>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err="1" smtClean="0">
              <a:effectLst>
                <a:glow rad="101600">
                  <a:schemeClr val="tx1">
                    <a:alpha val="60000"/>
                  </a:schemeClr>
                </a:glow>
              </a:effectLst>
            </a:rPr>
            <a:t>Bencana</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adalah</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ujian</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untuk</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meningkatkan</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kualiti</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keimanan</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dan</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ketakwaan</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kepada</a:t>
          </a:r>
          <a:r>
            <a:rPr lang="en-US" sz="2000" kern="1200" dirty="0" smtClean="0">
              <a:effectLst>
                <a:glow rad="101600">
                  <a:schemeClr val="tx1">
                    <a:alpha val="60000"/>
                  </a:schemeClr>
                </a:glow>
              </a:effectLst>
            </a:rPr>
            <a:t> Allah SWT</a:t>
          </a:r>
          <a:endParaRPr lang="en-US" sz="2000" kern="1200" dirty="0">
            <a:effectLst>
              <a:glow rad="101600">
                <a:schemeClr val="tx1">
                  <a:alpha val="60000"/>
                </a:schemeClr>
              </a:glow>
            </a:effectLst>
          </a:endParaRPr>
        </a:p>
      </dsp:txBody>
      <dsp:txXfrm>
        <a:off x="59399" y="78998"/>
        <a:ext cx="5977202" cy="1098002"/>
      </dsp:txXfrm>
    </dsp:sp>
    <dsp:sp modelId="{CA6A2700-F009-4AF9-AC21-54008CFC94B6}">
      <dsp:nvSpPr>
        <dsp:cNvPr id="0" name=""/>
        <dsp:cNvSpPr/>
      </dsp:nvSpPr>
      <dsp:spPr>
        <a:xfrm>
          <a:off x="0" y="1423600"/>
          <a:ext cx="6096000" cy="1216800"/>
        </a:xfrm>
        <a:prstGeom prst="roundRect">
          <a:avLst/>
        </a:prstGeom>
        <a:solidFill>
          <a:srgbClr val="FFFF0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0" kern="1200" cap="none" spc="0" dirty="0" err="1" smtClean="0">
              <a:ln w="0"/>
              <a:solidFill>
                <a:schemeClr val="tx1"/>
              </a:solidFill>
              <a:effectLst>
                <a:outerShdw blurRad="38100" dist="19050" dir="2700000" algn="tl" rotWithShape="0">
                  <a:schemeClr val="dk1">
                    <a:alpha val="40000"/>
                  </a:schemeClr>
                </a:outerShdw>
              </a:effectLst>
            </a:rPr>
            <a:t>Musibah</a:t>
          </a:r>
          <a:r>
            <a:rPr lang="en-US" sz="2000" b="0" kern="1200" cap="none" spc="0" dirty="0" smtClean="0">
              <a:ln w="0"/>
              <a:solidFill>
                <a:schemeClr val="tx1"/>
              </a:solidFill>
              <a:effectLst>
                <a:outerShdw blurRad="38100" dist="19050" dir="2700000" algn="tl" rotWithShape="0">
                  <a:schemeClr val="dk1">
                    <a:alpha val="40000"/>
                  </a:schemeClr>
                </a:outerShdw>
              </a:effectLst>
            </a:rPr>
            <a:t> </a:t>
          </a:r>
          <a:r>
            <a:rPr lang="en-US" sz="2000" b="0" kern="1200" cap="none" spc="0" dirty="0" err="1" smtClean="0">
              <a:ln w="0"/>
              <a:solidFill>
                <a:schemeClr val="tx1"/>
              </a:solidFill>
              <a:effectLst>
                <a:outerShdw blurRad="38100" dist="19050" dir="2700000" algn="tl" rotWithShape="0">
                  <a:schemeClr val="dk1">
                    <a:alpha val="40000"/>
                  </a:schemeClr>
                </a:outerShdw>
              </a:effectLst>
            </a:rPr>
            <a:t>boleh</a:t>
          </a:r>
          <a:r>
            <a:rPr lang="en-US" sz="2000" b="0" kern="1200" cap="none" spc="0" dirty="0" smtClean="0">
              <a:ln w="0"/>
              <a:solidFill>
                <a:schemeClr val="tx1"/>
              </a:solidFill>
              <a:effectLst>
                <a:outerShdw blurRad="38100" dist="19050" dir="2700000" algn="tl" rotWithShape="0">
                  <a:schemeClr val="dk1">
                    <a:alpha val="40000"/>
                  </a:schemeClr>
                </a:outerShdw>
              </a:effectLst>
            </a:rPr>
            <a:t> </a:t>
          </a:r>
          <a:r>
            <a:rPr lang="en-US" sz="2000" b="0" kern="1200" cap="none" spc="0" dirty="0" err="1" smtClean="0">
              <a:ln w="0"/>
              <a:solidFill>
                <a:schemeClr val="tx1"/>
              </a:solidFill>
              <a:effectLst>
                <a:outerShdw blurRad="38100" dist="19050" dir="2700000" algn="tl" rotWithShape="0">
                  <a:schemeClr val="dk1">
                    <a:alpha val="40000"/>
                  </a:schemeClr>
                </a:outerShdw>
              </a:effectLst>
            </a:rPr>
            <a:t>merintis</a:t>
          </a:r>
          <a:r>
            <a:rPr lang="en-US" sz="2000" b="0" kern="1200" cap="none" spc="0" dirty="0" smtClean="0">
              <a:ln w="0"/>
              <a:solidFill>
                <a:schemeClr val="tx1"/>
              </a:solidFill>
              <a:effectLst>
                <a:outerShdw blurRad="38100" dist="19050" dir="2700000" algn="tl" rotWithShape="0">
                  <a:schemeClr val="dk1">
                    <a:alpha val="40000"/>
                  </a:schemeClr>
                </a:outerShdw>
              </a:effectLst>
            </a:rPr>
            <a:t> </a:t>
          </a:r>
          <a:r>
            <a:rPr lang="en-US" sz="2000" b="0" kern="1200" cap="none" spc="0" dirty="0" err="1" smtClean="0">
              <a:ln w="0"/>
              <a:solidFill>
                <a:schemeClr val="tx1"/>
              </a:solidFill>
              <a:effectLst>
                <a:outerShdw blurRad="38100" dist="19050" dir="2700000" algn="tl" rotWithShape="0">
                  <a:schemeClr val="dk1">
                    <a:alpha val="40000"/>
                  </a:schemeClr>
                </a:outerShdw>
              </a:effectLst>
            </a:rPr>
            <a:t>jalan</a:t>
          </a:r>
          <a:r>
            <a:rPr lang="en-US" sz="2000" b="0" kern="1200" cap="none" spc="0" dirty="0" smtClean="0">
              <a:ln w="0"/>
              <a:solidFill>
                <a:schemeClr val="tx1"/>
              </a:solidFill>
              <a:effectLst>
                <a:outerShdw blurRad="38100" dist="19050" dir="2700000" algn="tl" rotWithShape="0">
                  <a:schemeClr val="dk1">
                    <a:alpha val="40000"/>
                  </a:schemeClr>
                </a:outerShdw>
              </a:effectLst>
            </a:rPr>
            <a:t> </a:t>
          </a:r>
          <a:r>
            <a:rPr lang="en-US" sz="2000" b="0" kern="1200" cap="none" spc="0" dirty="0" err="1" smtClean="0">
              <a:ln w="0"/>
              <a:solidFill>
                <a:schemeClr val="tx1"/>
              </a:solidFill>
              <a:effectLst>
                <a:outerShdw blurRad="38100" dist="19050" dir="2700000" algn="tl" rotWithShape="0">
                  <a:schemeClr val="dk1">
                    <a:alpha val="40000"/>
                  </a:schemeClr>
                </a:outerShdw>
              </a:effectLst>
            </a:rPr>
            <a:t>muhasabah</a:t>
          </a:r>
          <a:r>
            <a:rPr lang="en-US" sz="2000" b="0" kern="1200" cap="none" spc="0" dirty="0" smtClean="0">
              <a:ln w="0"/>
              <a:solidFill>
                <a:schemeClr val="tx1"/>
              </a:solidFill>
              <a:effectLst>
                <a:outerShdw blurRad="38100" dist="19050" dir="2700000" algn="tl" rotWithShape="0">
                  <a:schemeClr val="dk1">
                    <a:alpha val="40000"/>
                  </a:schemeClr>
                </a:outerShdw>
              </a:effectLst>
            </a:rPr>
            <a:t> </a:t>
          </a:r>
          <a:r>
            <a:rPr lang="en-US" sz="2000" b="0" kern="1200" cap="none" spc="0" dirty="0" err="1" smtClean="0">
              <a:ln w="0"/>
              <a:solidFill>
                <a:schemeClr val="tx1"/>
              </a:solidFill>
              <a:effectLst>
                <a:outerShdw blurRad="38100" dist="19050" dir="2700000" algn="tl" rotWithShape="0">
                  <a:schemeClr val="dk1">
                    <a:alpha val="40000"/>
                  </a:schemeClr>
                </a:outerShdw>
              </a:effectLst>
            </a:rPr>
            <a:t>dalam</a:t>
          </a:r>
          <a:r>
            <a:rPr lang="en-US" sz="2000" b="0" kern="1200" cap="none" spc="0" dirty="0" smtClean="0">
              <a:ln w="0"/>
              <a:solidFill>
                <a:schemeClr val="tx1"/>
              </a:solidFill>
              <a:effectLst>
                <a:outerShdw blurRad="38100" dist="19050" dir="2700000" algn="tl" rotWithShape="0">
                  <a:schemeClr val="dk1">
                    <a:alpha val="40000"/>
                  </a:schemeClr>
                </a:outerShdw>
              </a:effectLst>
            </a:rPr>
            <a:t> </a:t>
          </a:r>
          <a:r>
            <a:rPr lang="en-US" sz="2000" b="0" kern="1200" cap="none" spc="0" dirty="0" err="1" smtClean="0">
              <a:ln w="0"/>
              <a:solidFill>
                <a:schemeClr val="tx1"/>
              </a:solidFill>
              <a:effectLst>
                <a:outerShdw blurRad="38100" dist="19050" dir="2700000" algn="tl" rotWithShape="0">
                  <a:schemeClr val="dk1">
                    <a:alpha val="40000"/>
                  </a:schemeClr>
                </a:outerShdw>
              </a:effectLst>
            </a:rPr>
            <a:t>menghadapi</a:t>
          </a:r>
          <a:r>
            <a:rPr lang="en-US" sz="2000" b="0" kern="1200" cap="none" spc="0" dirty="0" smtClean="0">
              <a:ln w="0"/>
              <a:solidFill>
                <a:schemeClr val="tx1"/>
              </a:solidFill>
              <a:effectLst>
                <a:outerShdw blurRad="38100" dist="19050" dir="2700000" algn="tl" rotWithShape="0">
                  <a:schemeClr val="dk1">
                    <a:alpha val="40000"/>
                  </a:schemeClr>
                </a:outerShdw>
              </a:effectLst>
            </a:rPr>
            <a:t> </a:t>
          </a:r>
          <a:r>
            <a:rPr lang="en-US" sz="2000" b="0" kern="1200" cap="none" spc="0" dirty="0" err="1" smtClean="0">
              <a:ln w="0"/>
              <a:solidFill>
                <a:schemeClr val="tx1"/>
              </a:solidFill>
              <a:effectLst>
                <a:outerShdw blurRad="38100" dist="19050" dir="2700000" algn="tl" rotWithShape="0">
                  <a:schemeClr val="dk1">
                    <a:alpha val="40000"/>
                  </a:schemeClr>
                </a:outerShdw>
              </a:effectLst>
            </a:rPr>
            <a:t>sebarang</a:t>
          </a:r>
          <a:r>
            <a:rPr lang="en-US" sz="2000" b="0" kern="1200" cap="none" spc="0" dirty="0" smtClean="0">
              <a:ln w="0"/>
              <a:solidFill>
                <a:schemeClr val="tx1"/>
              </a:solidFill>
              <a:effectLst>
                <a:outerShdw blurRad="38100" dist="19050" dir="2700000" algn="tl" rotWithShape="0">
                  <a:schemeClr val="dk1">
                    <a:alpha val="40000"/>
                  </a:schemeClr>
                </a:outerShdw>
              </a:effectLst>
            </a:rPr>
            <a:t> </a:t>
          </a:r>
          <a:r>
            <a:rPr lang="en-US" sz="2000" b="0" kern="1200" cap="none" spc="0" dirty="0" err="1" smtClean="0">
              <a:ln w="0"/>
              <a:solidFill>
                <a:schemeClr val="tx1"/>
              </a:solidFill>
              <a:effectLst>
                <a:outerShdw blurRad="38100" dist="19050" dir="2700000" algn="tl" rotWithShape="0">
                  <a:schemeClr val="dk1">
                    <a:alpha val="40000"/>
                  </a:schemeClr>
                </a:outerShdw>
              </a:effectLst>
            </a:rPr>
            <a:t>kemungkinan</a:t>
          </a:r>
          <a:r>
            <a:rPr lang="en-US" sz="2000" b="0" kern="1200" cap="none" spc="0" dirty="0" smtClean="0">
              <a:ln w="0"/>
              <a:solidFill>
                <a:schemeClr val="tx1"/>
              </a:solidFill>
              <a:effectLst>
                <a:outerShdw blurRad="38100" dist="19050" dir="2700000" algn="tl" rotWithShape="0">
                  <a:schemeClr val="dk1">
                    <a:alpha val="40000"/>
                  </a:schemeClr>
                </a:outerShdw>
              </a:effectLst>
            </a:rPr>
            <a:t> </a:t>
          </a:r>
          <a:r>
            <a:rPr lang="en-US" sz="2000" b="0" kern="1200" cap="none" spc="0" dirty="0" err="1" smtClean="0">
              <a:ln w="0"/>
              <a:solidFill>
                <a:schemeClr val="tx1"/>
              </a:solidFill>
              <a:effectLst>
                <a:outerShdw blurRad="38100" dist="19050" dir="2700000" algn="tl" rotWithShape="0">
                  <a:schemeClr val="dk1">
                    <a:alpha val="40000"/>
                  </a:schemeClr>
                </a:outerShdw>
              </a:effectLst>
            </a:rPr>
            <a:t>terhadap</a:t>
          </a:r>
          <a:r>
            <a:rPr lang="en-US" sz="2000" b="0" kern="1200" cap="none" spc="0" dirty="0" smtClean="0">
              <a:ln w="0"/>
              <a:solidFill>
                <a:schemeClr val="tx1"/>
              </a:solidFill>
              <a:effectLst>
                <a:outerShdw blurRad="38100" dist="19050" dir="2700000" algn="tl" rotWithShape="0">
                  <a:schemeClr val="dk1">
                    <a:alpha val="40000"/>
                  </a:schemeClr>
                </a:outerShdw>
              </a:effectLst>
            </a:rPr>
            <a:t> </a:t>
          </a:r>
          <a:r>
            <a:rPr lang="en-US" sz="2000" b="0" kern="1200" cap="none" spc="0" dirty="0" err="1" smtClean="0">
              <a:ln w="0"/>
              <a:solidFill>
                <a:schemeClr val="tx1"/>
              </a:solidFill>
              <a:effectLst>
                <a:outerShdw blurRad="38100" dist="19050" dir="2700000" algn="tl" rotWithShape="0">
                  <a:schemeClr val="dk1">
                    <a:alpha val="40000"/>
                  </a:schemeClr>
                </a:outerShdw>
              </a:effectLst>
            </a:rPr>
            <a:t>ancaman</a:t>
          </a:r>
          <a:r>
            <a:rPr lang="en-US" sz="2000" b="0" kern="1200" cap="none" spc="0" dirty="0" smtClean="0">
              <a:ln w="0"/>
              <a:solidFill>
                <a:schemeClr val="tx1"/>
              </a:solidFill>
              <a:effectLst>
                <a:outerShdw blurRad="38100" dist="19050" dir="2700000" algn="tl" rotWithShape="0">
                  <a:schemeClr val="dk1">
                    <a:alpha val="40000"/>
                  </a:schemeClr>
                </a:outerShdw>
              </a:effectLst>
            </a:rPr>
            <a:t> </a:t>
          </a:r>
          <a:r>
            <a:rPr lang="en-US" sz="2000" b="0" kern="1200" cap="none" spc="0" dirty="0" err="1" smtClean="0">
              <a:ln w="0"/>
              <a:solidFill>
                <a:schemeClr val="tx1"/>
              </a:solidFill>
              <a:effectLst>
                <a:outerShdw blurRad="38100" dist="19050" dir="2700000" algn="tl" rotWithShape="0">
                  <a:schemeClr val="dk1">
                    <a:alpha val="40000"/>
                  </a:schemeClr>
                </a:outerShdw>
              </a:effectLst>
            </a:rPr>
            <a:t>bencana</a:t>
          </a:r>
          <a:endParaRPr lang="en-US" sz="2000" b="0" kern="1200" cap="none" spc="0" dirty="0">
            <a:ln w="0"/>
            <a:solidFill>
              <a:schemeClr val="tx1"/>
            </a:solidFill>
            <a:effectLst>
              <a:outerShdw blurRad="38100" dist="19050" dir="2700000" algn="tl" rotWithShape="0">
                <a:schemeClr val="dk1">
                  <a:alpha val="40000"/>
                </a:schemeClr>
              </a:outerShdw>
            </a:effectLst>
          </a:endParaRPr>
        </a:p>
      </dsp:txBody>
      <dsp:txXfrm>
        <a:off x="59399" y="1482999"/>
        <a:ext cx="5977202" cy="1098002"/>
      </dsp:txXfrm>
    </dsp:sp>
    <dsp:sp modelId="{725B56CB-83DB-41B7-82C9-853C9A2120DF}">
      <dsp:nvSpPr>
        <dsp:cNvPr id="0" name=""/>
        <dsp:cNvSpPr/>
      </dsp:nvSpPr>
      <dsp:spPr>
        <a:xfrm>
          <a:off x="0" y="2827600"/>
          <a:ext cx="6096000" cy="1216800"/>
        </a:xfrm>
        <a:prstGeom prst="roundRect">
          <a:avLst/>
        </a:prstGeom>
        <a:solidFill>
          <a:schemeClr val="accent6">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err="1" smtClean="0">
              <a:effectLst>
                <a:glow rad="101600">
                  <a:schemeClr val="tx1">
                    <a:alpha val="60000"/>
                  </a:schemeClr>
                </a:glow>
              </a:effectLst>
            </a:rPr>
            <a:t>Nilai</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kasih</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sayang</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wajar</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disuburkan</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sepanjang</a:t>
          </a:r>
          <a:r>
            <a:rPr lang="en-US" sz="2000" kern="1200" dirty="0" smtClean="0">
              <a:effectLst>
                <a:glow rad="101600">
                  <a:schemeClr val="tx1">
                    <a:alpha val="60000"/>
                  </a:schemeClr>
                </a:glow>
              </a:effectLst>
            </a:rPr>
            <a:t> masa </a:t>
          </a:r>
          <a:r>
            <a:rPr lang="en-US" sz="2000" kern="1200" dirty="0" err="1" smtClean="0">
              <a:effectLst>
                <a:glow rad="101600">
                  <a:schemeClr val="tx1">
                    <a:alpha val="60000"/>
                  </a:schemeClr>
                </a:glow>
              </a:effectLst>
            </a:rPr>
            <a:t>dan</a:t>
          </a:r>
          <a:r>
            <a:rPr lang="en-US" sz="2000" kern="1200" dirty="0" smtClean="0">
              <a:effectLst>
                <a:glow rad="101600">
                  <a:schemeClr val="tx1">
                    <a:alpha val="60000"/>
                  </a:schemeClr>
                </a:glow>
              </a:effectLst>
            </a:rPr>
            <a:t> zaman </a:t>
          </a:r>
          <a:r>
            <a:rPr lang="en-US" sz="2000" kern="1200" dirty="0" err="1" smtClean="0">
              <a:effectLst>
                <a:glow rad="101600">
                  <a:schemeClr val="tx1">
                    <a:alpha val="60000"/>
                  </a:schemeClr>
                </a:glow>
              </a:effectLst>
            </a:rPr>
            <a:t>bagi</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membina</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masyarakat</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penyayang</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dan</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berakhlak</a:t>
          </a:r>
          <a:r>
            <a:rPr lang="en-US" sz="2000" kern="1200" dirty="0" smtClean="0">
              <a:effectLst>
                <a:glow rad="101600">
                  <a:schemeClr val="tx1">
                    <a:alpha val="60000"/>
                  </a:schemeClr>
                </a:glow>
              </a:effectLst>
            </a:rPr>
            <a:t> </a:t>
          </a:r>
          <a:r>
            <a:rPr lang="en-US" sz="2000" kern="1200" dirty="0" err="1" smtClean="0">
              <a:effectLst>
                <a:glow rad="101600">
                  <a:schemeClr val="tx1">
                    <a:alpha val="60000"/>
                  </a:schemeClr>
                </a:glow>
              </a:effectLst>
            </a:rPr>
            <a:t>mulia</a:t>
          </a:r>
          <a:endParaRPr lang="en-US" sz="2000" kern="1200" dirty="0">
            <a:effectLst>
              <a:glow rad="101600">
                <a:schemeClr val="tx1">
                  <a:alpha val="60000"/>
                </a:schemeClr>
              </a:glow>
            </a:effectLst>
          </a:endParaRPr>
        </a:p>
      </dsp:txBody>
      <dsp:txXfrm>
        <a:off x="59399" y="2886999"/>
        <a:ext cx="59772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10/11/2017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1068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82313131"/>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101663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022290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09293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763642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284463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527505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329015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282190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10/11/2017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856675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0940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67495500"/>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2914357" y="6041361"/>
            <a:ext cx="732659" cy="365125"/>
          </a:xfrm>
        </p:spPr>
        <p:txBody>
          <a:bodyPr/>
          <a:lstStyle/>
          <a:p>
            <a:fld id="{AD34E3E6-1E10-4DAC-B272-564ACA4FA87E}" type="datetime1">
              <a:rPr lang="en-MY" smtClean="0"/>
              <a:pPr/>
              <a:t>10/11/2017</a:t>
            </a:fld>
            <a:endParaRPr lang="en-MY"/>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722598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48164515"/>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66062132"/>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A3793427-0925-45C8-8E89-B1651BC7B608}" type="datetime1">
              <a:rPr lang="en-MY" smtClean="0"/>
              <a:pPr/>
              <a:t>10/11/2017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22762090"/>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550808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7644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28ABDA28-8FD6-4624-B7A0-145B971B0CD9}" type="datetime1">
              <a:rPr lang="en-MY" smtClean="0"/>
              <a:pPr/>
              <a:t>10/11/2017</a:t>
            </a:fld>
            <a:endParaRPr lang="en-MY"/>
          </a:p>
        </p:txBody>
      </p:sp>
      <p:sp>
        <p:nvSpPr>
          <p:cNvPr id="5" name="Footer Placeholder 4"/>
          <p:cNvSpPr>
            <a:spLocks noGrp="1"/>
          </p:cNvSpPr>
          <p:nvPr>
            <p:ph type="ftr" sz="quarter" idx="11"/>
          </p:nvPr>
        </p:nvSpPr>
        <p:spPr>
          <a:xfrm>
            <a:off x="914400" y="4323846"/>
            <a:ext cx="4880610" cy="365125"/>
          </a:xfrm>
        </p:spPr>
        <p:txBody>
          <a:bodyPr/>
          <a:lstStyle/>
          <a:p>
            <a:endParaRPr lang="en-MY"/>
          </a:p>
        </p:txBody>
      </p:sp>
      <p:sp>
        <p:nvSpPr>
          <p:cNvPr id="6" name="Slide Number Placeholder 5"/>
          <p:cNvSpPr>
            <a:spLocks noGrp="1"/>
          </p:cNvSpPr>
          <p:nvPr>
            <p:ph type="sldNum" sz="quarter" idx="12"/>
          </p:nvPr>
        </p:nvSpPr>
        <p:spPr>
          <a:xfrm>
            <a:off x="6057900" y="1430867"/>
            <a:ext cx="2171700" cy="365125"/>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160043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995069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8631E7E7-0F6F-4FC6-8D82-A73C50FC8A01}" type="datetime1">
              <a:rPr lang="en-MY" smtClean="0"/>
              <a:pPr/>
              <a:t>10/11/2017</a:t>
            </a:fld>
            <a:endParaRPr lang="en-MY"/>
          </a:p>
        </p:txBody>
      </p:sp>
      <p:sp>
        <p:nvSpPr>
          <p:cNvPr id="5" name="Footer Placeholder 4"/>
          <p:cNvSpPr>
            <a:spLocks noGrp="1"/>
          </p:cNvSpPr>
          <p:nvPr>
            <p:ph type="ftr" sz="quarter" idx="11"/>
          </p:nvPr>
        </p:nvSpPr>
        <p:spPr>
          <a:xfrm>
            <a:off x="594360" y="381001"/>
            <a:ext cx="4830656" cy="365125"/>
          </a:xfrm>
        </p:spPr>
        <p:txBody>
          <a:bodyPr/>
          <a:lstStyle/>
          <a:p>
            <a:endParaRPr lang="en-MY"/>
          </a:p>
        </p:txBody>
      </p:sp>
      <p:sp>
        <p:nvSpPr>
          <p:cNvPr id="6" name="Slide Number Placeholder 5"/>
          <p:cNvSpPr>
            <a:spLocks noGrp="1"/>
          </p:cNvSpPr>
          <p:nvPr>
            <p:ph type="sldNum" sz="quarter" idx="12"/>
          </p:nvPr>
        </p:nvSpPr>
        <p:spPr>
          <a:xfrm>
            <a:off x="7882466" y="381001"/>
            <a:ext cx="667173" cy="365125"/>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907876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19543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68683278"/>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3105337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816923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10/11/2017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6492834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670429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8743851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974098314"/>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a:xfrm>
            <a:off x="594360" y="381001"/>
            <a:ext cx="4830656" cy="365125"/>
          </a:xfrm>
        </p:spPr>
        <p:txBody>
          <a:bodyPr/>
          <a:lstStyle/>
          <a:p>
            <a:endParaRPr lang="en-MY"/>
          </a:p>
        </p:txBody>
      </p:sp>
      <p:sp>
        <p:nvSpPr>
          <p:cNvPr id="7" name="Slide Number Placeholder 6"/>
          <p:cNvSpPr>
            <a:spLocks noGrp="1"/>
          </p:cNvSpPr>
          <p:nvPr>
            <p:ph type="sldNum" sz="quarter" idx="12"/>
          </p:nvPr>
        </p:nvSpPr>
        <p:spPr>
          <a:xfrm>
            <a:off x="7882466" y="381001"/>
            <a:ext cx="667174" cy="365125"/>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12521094"/>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a:xfrm>
            <a:off x="594360" y="379438"/>
            <a:ext cx="4830656" cy="365125"/>
          </a:xfrm>
        </p:spPr>
        <p:txBody>
          <a:bodyPr/>
          <a:lstStyle/>
          <a:p>
            <a:endParaRPr lang="en-MY"/>
          </a:p>
        </p:txBody>
      </p:sp>
      <p:sp>
        <p:nvSpPr>
          <p:cNvPr id="7" name="Slide Number Placeholder 6"/>
          <p:cNvSpPr>
            <a:spLocks noGrp="1"/>
          </p:cNvSpPr>
          <p:nvPr>
            <p:ph type="sldNum" sz="quarter" idx="12"/>
          </p:nvPr>
        </p:nvSpPr>
        <p:spPr>
          <a:xfrm>
            <a:off x="7882466" y="381001"/>
            <a:ext cx="667174" cy="365125"/>
          </a:xfrm>
        </p:spPr>
        <p:txBody>
          <a:bodyPr/>
          <a:lstStyle/>
          <a:p>
            <a:fld id="{BA8784F8-D9B1-479F-A9B4-848AA317FB34}" type="slidenum">
              <a:rPr lang="en-MY" smtClean="0"/>
              <a:pPr/>
              <a:t>‹#›</a:t>
            </a:fld>
            <a:endParaRPr lang="en-MY"/>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0528663"/>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a:xfrm>
            <a:off x="594360" y="378884"/>
            <a:ext cx="4830656" cy="365125"/>
          </a:xfrm>
        </p:spPr>
        <p:txBody>
          <a:bodyPr/>
          <a:lstStyle/>
          <a:p>
            <a:endParaRPr lang="en-MY"/>
          </a:p>
        </p:txBody>
      </p:sp>
      <p:sp>
        <p:nvSpPr>
          <p:cNvPr id="7" name="Slide Number Placeholder 6"/>
          <p:cNvSpPr>
            <a:spLocks noGrp="1"/>
          </p:cNvSpPr>
          <p:nvPr>
            <p:ph type="sldNum" sz="quarter" idx="12"/>
          </p:nvPr>
        </p:nvSpPr>
        <p:spPr>
          <a:xfrm>
            <a:off x="7882466" y="381001"/>
            <a:ext cx="667174" cy="365125"/>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25852206"/>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887448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68650379"/>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43359214"/>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390665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97A64F39-116D-4CB7-BEBE-54CC1FBAEA1B}" type="datetime1">
              <a:rPr lang="en-MY" smtClean="0"/>
              <a:pPr/>
              <a:t>10/11/2017</a:t>
            </a:fld>
            <a:endParaRPr lang="en-MY"/>
          </a:p>
        </p:txBody>
      </p:sp>
      <p:sp>
        <p:nvSpPr>
          <p:cNvPr id="5" name="Footer Placeholder 4"/>
          <p:cNvSpPr>
            <a:spLocks noGrp="1"/>
          </p:cNvSpPr>
          <p:nvPr>
            <p:ph type="ftr" sz="quarter" idx="11"/>
          </p:nvPr>
        </p:nvSpPr>
        <p:spPr>
          <a:xfrm>
            <a:off x="594360" y="381001"/>
            <a:ext cx="4830656" cy="365125"/>
          </a:xfrm>
        </p:spPr>
        <p:txBody>
          <a:bodyPr/>
          <a:lstStyle/>
          <a:p>
            <a:endParaRPr lang="en-MY"/>
          </a:p>
        </p:txBody>
      </p:sp>
      <p:sp>
        <p:nvSpPr>
          <p:cNvPr id="6" name="Slide Number Placeholder 5"/>
          <p:cNvSpPr>
            <a:spLocks noGrp="1"/>
          </p:cNvSpPr>
          <p:nvPr>
            <p:ph type="sldNum" sz="quarter" idx="12"/>
          </p:nvPr>
        </p:nvSpPr>
        <p:spPr>
          <a:xfrm>
            <a:off x="7882466" y="381001"/>
            <a:ext cx="667174" cy="365125"/>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9564623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28ABDA28-8FD6-4624-B7A0-145B971B0CD9}" type="datetime1">
              <a:rPr lang="en-MY" smtClean="0"/>
              <a:pPr/>
              <a:t>10/11/2017</a:t>
            </a:fld>
            <a:endParaRPr lang="en-MY"/>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MY"/>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BA8784F8-D9B1-479F-A9B4-848AA317FB34}" type="slidenum">
              <a:rPr lang="en-MY" smtClean="0"/>
              <a:pPr/>
              <a:t>‹#›</a:t>
            </a:fld>
            <a:endParaRPr lang="en-MY"/>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577591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858995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660457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066616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025352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733087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10/11/2017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05718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4"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37222904"/>
      </p:ext>
    </p:extLst>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374637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833784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88078148"/>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24056865"/>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68947613"/>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94121006"/>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684018884"/>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333695307"/>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290102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60267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4"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82910863"/>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8794708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8779594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823764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587925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025787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266957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10/11/2017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2754052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36815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5013557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1738724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0476042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7988860"/>
      </p:ext>
    </p:extLst>
  </p:cSld>
  <p:clrMapOvr>
    <a:masterClrMapping/>
  </p:clrMapOvr>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10760017"/>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3335621"/>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94710328"/>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532910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05511327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10/11/2017</a:t>
            </a:fld>
            <a:endParaRPr lang="en-MY"/>
          </a:p>
        </p:txBody>
      </p:sp>
      <p:sp>
        <p:nvSpPr>
          <p:cNvPr id="5" name="Footer Placeholder 4"/>
          <p:cNvSpPr>
            <a:spLocks noGrp="1"/>
          </p:cNvSpPr>
          <p:nvPr>
            <p:ph type="ftr" sz="quarter" idx="11"/>
          </p:nvPr>
        </p:nvSpPr>
        <p:spPr>
          <a:xfrm>
            <a:off x="2396319" y="329308"/>
            <a:ext cx="3086292" cy="309201"/>
          </a:xfrm>
        </p:spPr>
        <p:txBody>
          <a:bodyPr/>
          <a:lstStyle/>
          <a:p>
            <a:endParaRPr lang="en-MY"/>
          </a:p>
        </p:txBody>
      </p:sp>
      <p:sp>
        <p:nvSpPr>
          <p:cNvPr id="6" name="Slide Number Placeholder 5"/>
          <p:cNvSpPr>
            <a:spLocks noGrp="1"/>
          </p:cNvSpPr>
          <p:nvPr>
            <p:ph type="sldNum" sz="quarter" idx="12"/>
          </p:nvPr>
        </p:nvSpPr>
        <p:spPr>
          <a:xfrm>
            <a:off x="1434703" y="798973"/>
            <a:ext cx="802005" cy="503578"/>
          </a:xfrm>
        </p:spPr>
        <p:txBody>
          <a:bodyPr/>
          <a:lstStyle/>
          <a:p>
            <a:fld id="{BA8784F8-D9B1-479F-A9B4-848AA317FB34}" type="slidenum">
              <a:rPr lang="en-MY" smtClean="0"/>
              <a:pPr/>
              <a:t>‹#›</a:t>
            </a:fld>
            <a:endParaRPr lang="en-MY"/>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87658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76602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20378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1617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472073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1809067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077860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10/11/2017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799253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75912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AD34E3E6-1E10-4DAC-B272-564ACA4FA87E}" type="datetime1">
              <a:rPr lang="en-MY" smtClean="0"/>
              <a:pPr/>
              <a:t>10/11/2017</a:t>
            </a:fld>
            <a:endParaRPr lang="en-MY"/>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94012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80588705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02698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939" y="-1"/>
            <a:ext cx="9148136" cy="6922236"/>
            <a:chOff x="-939" y="-1"/>
            <a:chExt cx="9148136" cy="6922236"/>
          </a:xfrm>
        </p:grpSpPr>
        <p:sp>
          <p:nvSpPr>
            <p:cNvPr id="25" name="Freeform 13"/>
            <p:cNvSpPr>
              <a:spLocks noEditPoints="1"/>
            </p:cNvSpPr>
            <p:nvPr/>
          </p:nvSpPr>
          <p:spPr bwMode="auto">
            <a:xfrm>
              <a:off x="-939" y="-1"/>
              <a:ext cx="9148136" cy="6858001"/>
            </a:xfrm>
            <a:custGeom>
              <a:avLst/>
              <a:gdLst/>
              <a:ahLst/>
              <a:cxnLst/>
              <a:rect l="0" t="0" r="r" b="b"/>
              <a:pathLst>
                <a:path w="2880" h="2160">
                  <a:moveTo>
                    <a:pt x="0" y="571"/>
                  </a:moveTo>
                  <a:cubicBezTo>
                    <a:pt x="0" y="594"/>
                    <a:pt x="0" y="594"/>
                    <a:pt x="0" y="594"/>
                  </a:cubicBezTo>
                  <a:cubicBezTo>
                    <a:pt x="16" y="593"/>
                    <a:pt x="32" y="592"/>
                    <a:pt x="49" y="589"/>
                  </a:cubicBezTo>
                  <a:cubicBezTo>
                    <a:pt x="40" y="628"/>
                    <a:pt x="19" y="654"/>
                    <a:pt x="0" y="679"/>
                  </a:cubicBezTo>
                  <a:cubicBezTo>
                    <a:pt x="0" y="718"/>
                    <a:pt x="0" y="718"/>
                    <a:pt x="0" y="718"/>
                  </a:cubicBezTo>
                  <a:cubicBezTo>
                    <a:pt x="32" y="683"/>
                    <a:pt x="56" y="642"/>
                    <a:pt x="70" y="595"/>
                  </a:cubicBezTo>
                  <a:cubicBezTo>
                    <a:pt x="72" y="588"/>
                    <a:pt x="68" y="579"/>
                    <a:pt x="66" y="566"/>
                  </a:cubicBezTo>
                  <a:cubicBezTo>
                    <a:pt x="44" y="568"/>
                    <a:pt x="22" y="569"/>
                    <a:pt x="0" y="571"/>
                  </a:cubicBezTo>
                  <a:close/>
                  <a:moveTo>
                    <a:pt x="714" y="86"/>
                  </a:moveTo>
                  <a:cubicBezTo>
                    <a:pt x="708" y="106"/>
                    <a:pt x="697" y="126"/>
                    <a:pt x="672" y="135"/>
                  </a:cubicBezTo>
                  <a:cubicBezTo>
                    <a:pt x="655" y="90"/>
                    <a:pt x="642" y="49"/>
                    <a:pt x="622" y="11"/>
                  </a:cubicBezTo>
                  <a:cubicBezTo>
                    <a:pt x="621" y="7"/>
                    <a:pt x="619" y="4"/>
                    <a:pt x="618" y="0"/>
                  </a:cubicBezTo>
                  <a:cubicBezTo>
                    <a:pt x="595" y="0"/>
                    <a:pt x="595" y="0"/>
                    <a:pt x="595" y="0"/>
                  </a:cubicBezTo>
                  <a:cubicBezTo>
                    <a:pt x="605" y="21"/>
                    <a:pt x="614" y="42"/>
                    <a:pt x="624" y="63"/>
                  </a:cubicBezTo>
                  <a:cubicBezTo>
                    <a:pt x="641" y="101"/>
                    <a:pt x="650" y="140"/>
                    <a:pt x="627" y="188"/>
                  </a:cubicBezTo>
                  <a:cubicBezTo>
                    <a:pt x="673" y="168"/>
                    <a:pt x="707" y="144"/>
                    <a:pt x="726" y="110"/>
                  </a:cubicBezTo>
                  <a:cubicBezTo>
                    <a:pt x="743" y="78"/>
                    <a:pt x="748" y="40"/>
                    <a:pt x="759" y="0"/>
                  </a:cubicBezTo>
                  <a:cubicBezTo>
                    <a:pt x="730" y="0"/>
                    <a:pt x="730" y="0"/>
                    <a:pt x="730" y="0"/>
                  </a:cubicBezTo>
                  <a:cubicBezTo>
                    <a:pt x="736" y="29"/>
                    <a:pt x="723" y="58"/>
                    <a:pt x="714" y="86"/>
                  </a:cubicBezTo>
                  <a:close/>
                  <a:moveTo>
                    <a:pt x="2880" y="482"/>
                  </a:moveTo>
                  <a:cubicBezTo>
                    <a:pt x="2880" y="443"/>
                    <a:pt x="2880" y="443"/>
                    <a:pt x="2880" y="443"/>
                  </a:cubicBezTo>
                  <a:cubicBezTo>
                    <a:pt x="2845" y="480"/>
                    <a:pt x="2831" y="531"/>
                    <a:pt x="2817" y="581"/>
                  </a:cubicBezTo>
                  <a:cubicBezTo>
                    <a:pt x="2798" y="653"/>
                    <a:pt x="2801" y="723"/>
                    <a:pt x="2856" y="782"/>
                  </a:cubicBezTo>
                  <a:cubicBezTo>
                    <a:pt x="2821" y="808"/>
                    <a:pt x="2789" y="830"/>
                    <a:pt x="2759" y="855"/>
                  </a:cubicBezTo>
                  <a:cubicBezTo>
                    <a:pt x="2729" y="879"/>
                    <a:pt x="2701" y="907"/>
                    <a:pt x="2667" y="938"/>
                  </a:cubicBezTo>
                  <a:cubicBezTo>
                    <a:pt x="2669" y="814"/>
                    <a:pt x="2635" y="709"/>
                    <a:pt x="2538" y="630"/>
                  </a:cubicBezTo>
                  <a:cubicBezTo>
                    <a:pt x="2509" y="646"/>
                    <a:pt x="2497" y="676"/>
                    <a:pt x="2481" y="701"/>
                  </a:cubicBezTo>
                  <a:cubicBezTo>
                    <a:pt x="2441" y="766"/>
                    <a:pt x="2436" y="838"/>
                    <a:pt x="2442" y="912"/>
                  </a:cubicBezTo>
                  <a:cubicBezTo>
                    <a:pt x="2450" y="996"/>
                    <a:pt x="2480" y="1072"/>
                    <a:pt x="2514" y="1152"/>
                  </a:cubicBezTo>
                  <a:cubicBezTo>
                    <a:pt x="2454" y="1250"/>
                    <a:pt x="2401" y="1355"/>
                    <a:pt x="2367" y="1467"/>
                  </a:cubicBezTo>
                  <a:cubicBezTo>
                    <a:pt x="2333" y="1578"/>
                    <a:pt x="2310" y="1693"/>
                    <a:pt x="2282" y="1811"/>
                  </a:cubicBezTo>
                  <a:cubicBezTo>
                    <a:pt x="2271" y="1782"/>
                    <a:pt x="2261" y="1755"/>
                    <a:pt x="2252" y="1730"/>
                  </a:cubicBezTo>
                  <a:cubicBezTo>
                    <a:pt x="2330" y="1569"/>
                    <a:pt x="2338" y="1413"/>
                    <a:pt x="2235" y="1256"/>
                  </a:cubicBezTo>
                  <a:cubicBezTo>
                    <a:pt x="2184" y="1290"/>
                    <a:pt x="2155" y="1336"/>
                    <a:pt x="2143" y="1390"/>
                  </a:cubicBezTo>
                  <a:cubicBezTo>
                    <a:pt x="2131" y="1441"/>
                    <a:pt x="2128" y="1494"/>
                    <a:pt x="2120" y="1550"/>
                  </a:cubicBezTo>
                  <a:cubicBezTo>
                    <a:pt x="2043" y="1465"/>
                    <a:pt x="1944" y="1418"/>
                    <a:pt x="1837" y="1376"/>
                  </a:cubicBezTo>
                  <a:cubicBezTo>
                    <a:pt x="1833" y="1359"/>
                    <a:pt x="1828" y="1338"/>
                    <a:pt x="1825" y="1318"/>
                  </a:cubicBezTo>
                  <a:cubicBezTo>
                    <a:pt x="1813" y="1230"/>
                    <a:pt x="1759" y="1172"/>
                    <a:pt x="1686" y="1129"/>
                  </a:cubicBezTo>
                  <a:cubicBezTo>
                    <a:pt x="1657" y="1113"/>
                    <a:pt x="1625" y="1099"/>
                    <a:pt x="1594" y="1090"/>
                  </a:cubicBezTo>
                  <a:cubicBezTo>
                    <a:pt x="1557" y="1079"/>
                    <a:pt x="1542" y="1097"/>
                    <a:pt x="1549" y="1135"/>
                  </a:cubicBezTo>
                  <a:cubicBezTo>
                    <a:pt x="1562" y="1202"/>
                    <a:pt x="1583" y="1265"/>
                    <a:pt x="1633" y="1314"/>
                  </a:cubicBezTo>
                  <a:cubicBezTo>
                    <a:pt x="1633" y="1315"/>
                    <a:pt x="1633" y="1317"/>
                    <a:pt x="1632" y="1318"/>
                  </a:cubicBezTo>
                  <a:cubicBezTo>
                    <a:pt x="1533" y="1318"/>
                    <a:pt x="1425" y="1344"/>
                    <a:pt x="1361" y="1385"/>
                  </a:cubicBezTo>
                  <a:cubicBezTo>
                    <a:pt x="1366" y="1408"/>
                    <a:pt x="1382" y="1422"/>
                    <a:pt x="1401" y="1434"/>
                  </a:cubicBezTo>
                  <a:cubicBezTo>
                    <a:pt x="1463" y="1474"/>
                    <a:pt x="1533" y="1477"/>
                    <a:pt x="1603" y="1476"/>
                  </a:cubicBezTo>
                  <a:cubicBezTo>
                    <a:pt x="1614" y="1476"/>
                    <a:pt x="1625" y="1475"/>
                    <a:pt x="1636" y="1475"/>
                  </a:cubicBezTo>
                  <a:cubicBezTo>
                    <a:pt x="1637" y="1475"/>
                    <a:pt x="1638" y="1477"/>
                    <a:pt x="1642" y="1480"/>
                  </a:cubicBezTo>
                  <a:cubicBezTo>
                    <a:pt x="1590" y="1552"/>
                    <a:pt x="1542" y="1627"/>
                    <a:pt x="1526" y="1717"/>
                  </a:cubicBezTo>
                  <a:cubicBezTo>
                    <a:pt x="1612" y="1728"/>
                    <a:pt x="1681" y="1691"/>
                    <a:pt x="1743" y="1641"/>
                  </a:cubicBezTo>
                  <a:cubicBezTo>
                    <a:pt x="1806" y="1590"/>
                    <a:pt x="1836" y="1520"/>
                    <a:pt x="1836" y="1431"/>
                  </a:cubicBezTo>
                  <a:cubicBezTo>
                    <a:pt x="1945" y="1479"/>
                    <a:pt x="2036" y="1538"/>
                    <a:pt x="2106" y="1633"/>
                  </a:cubicBezTo>
                  <a:cubicBezTo>
                    <a:pt x="1991" y="1615"/>
                    <a:pt x="1896" y="1643"/>
                    <a:pt x="1820" y="1728"/>
                  </a:cubicBezTo>
                  <a:cubicBezTo>
                    <a:pt x="1861" y="1828"/>
                    <a:pt x="2064" y="1878"/>
                    <a:pt x="2197" y="1784"/>
                  </a:cubicBezTo>
                  <a:cubicBezTo>
                    <a:pt x="2225" y="1858"/>
                    <a:pt x="2243" y="1933"/>
                    <a:pt x="2226" y="2012"/>
                  </a:cubicBezTo>
                  <a:cubicBezTo>
                    <a:pt x="2220" y="2036"/>
                    <a:pt x="2212" y="2059"/>
                    <a:pt x="2224" y="2084"/>
                  </a:cubicBezTo>
                  <a:cubicBezTo>
                    <a:pt x="2228" y="2092"/>
                    <a:pt x="2226" y="2104"/>
                    <a:pt x="2223" y="2112"/>
                  </a:cubicBezTo>
                  <a:cubicBezTo>
                    <a:pt x="2217" y="2128"/>
                    <a:pt x="2212" y="2144"/>
                    <a:pt x="2206" y="2160"/>
                  </a:cubicBezTo>
                  <a:cubicBezTo>
                    <a:pt x="2229" y="2160"/>
                    <a:pt x="2229" y="2160"/>
                    <a:pt x="2229" y="2160"/>
                  </a:cubicBezTo>
                  <a:cubicBezTo>
                    <a:pt x="2234" y="2148"/>
                    <a:pt x="2237" y="2135"/>
                    <a:pt x="2245" y="2124"/>
                  </a:cubicBezTo>
                  <a:cubicBezTo>
                    <a:pt x="2259" y="2104"/>
                    <a:pt x="2261" y="2086"/>
                    <a:pt x="2246" y="2066"/>
                  </a:cubicBezTo>
                  <a:cubicBezTo>
                    <a:pt x="2280" y="2036"/>
                    <a:pt x="2274" y="1999"/>
                    <a:pt x="2266" y="1963"/>
                  </a:cubicBezTo>
                  <a:cubicBezTo>
                    <a:pt x="2253" y="1900"/>
                    <a:pt x="2244" y="1836"/>
                    <a:pt x="2220" y="1777"/>
                  </a:cubicBezTo>
                  <a:cubicBezTo>
                    <a:pt x="2213" y="1761"/>
                    <a:pt x="2214" y="1750"/>
                    <a:pt x="2232" y="1746"/>
                  </a:cubicBezTo>
                  <a:cubicBezTo>
                    <a:pt x="2270" y="1807"/>
                    <a:pt x="2259" y="1878"/>
                    <a:pt x="2279" y="1944"/>
                  </a:cubicBezTo>
                  <a:cubicBezTo>
                    <a:pt x="2286" y="1936"/>
                    <a:pt x="2291" y="1928"/>
                    <a:pt x="2293" y="1920"/>
                  </a:cubicBezTo>
                  <a:cubicBezTo>
                    <a:pt x="2310" y="1825"/>
                    <a:pt x="2328" y="1731"/>
                    <a:pt x="2344" y="1636"/>
                  </a:cubicBezTo>
                  <a:cubicBezTo>
                    <a:pt x="2359" y="1544"/>
                    <a:pt x="2388" y="1457"/>
                    <a:pt x="2424" y="1371"/>
                  </a:cubicBezTo>
                  <a:cubicBezTo>
                    <a:pt x="2431" y="1355"/>
                    <a:pt x="2439" y="1339"/>
                    <a:pt x="2447" y="1323"/>
                  </a:cubicBezTo>
                  <a:cubicBezTo>
                    <a:pt x="2442" y="1361"/>
                    <a:pt x="2427" y="1394"/>
                    <a:pt x="2417" y="1428"/>
                  </a:cubicBezTo>
                  <a:cubicBezTo>
                    <a:pt x="2382" y="1546"/>
                    <a:pt x="2357" y="1666"/>
                    <a:pt x="2336" y="1787"/>
                  </a:cubicBezTo>
                  <a:cubicBezTo>
                    <a:pt x="2318" y="1886"/>
                    <a:pt x="2304" y="1986"/>
                    <a:pt x="2288" y="2085"/>
                  </a:cubicBezTo>
                  <a:cubicBezTo>
                    <a:pt x="2284" y="2111"/>
                    <a:pt x="2279" y="2136"/>
                    <a:pt x="2272" y="2160"/>
                  </a:cubicBezTo>
                  <a:cubicBezTo>
                    <a:pt x="2293" y="2160"/>
                    <a:pt x="2293" y="2160"/>
                    <a:pt x="2293" y="2160"/>
                  </a:cubicBezTo>
                  <a:cubicBezTo>
                    <a:pt x="2300" y="2135"/>
                    <a:pt x="2305" y="2109"/>
                    <a:pt x="2310" y="2083"/>
                  </a:cubicBezTo>
                  <a:cubicBezTo>
                    <a:pt x="2312" y="2070"/>
                    <a:pt x="2317" y="2057"/>
                    <a:pt x="2321" y="2040"/>
                  </a:cubicBezTo>
                  <a:cubicBezTo>
                    <a:pt x="2330" y="2046"/>
                    <a:pt x="2338" y="2049"/>
                    <a:pt x="2344" y="2053"/>
                  </a:cubicBezTo>
                  <a:cubicBezTo>
                    <a:pt x="2411" y="2102"/>
                    <a:pt x="2484" y="2098"/>
                    <a:pt x="2557" y="2076"/>
                  </a:cubicBezTo>
                  <a:cubicBezTo>
                    <a:pt x="2596" y="2064"/>
                    <a:pt x="2633" y="2041"/>
                    <a:pt x="2668" y="2018"/>
                  </a:cubicBezTo>
                  <a:cubicBezTo>
                    <a:pt x="2693" y="2001"/>
                    <a:pt x="2712" y="1976"/>
                    <a:pt x="2734" y="1955"/>
                  </a:cubicBezTo>
                  <a:cubicBezTo>
                    <a:pt x="2706" y="1911"/>
                    <a:pt x="2659" y="1909"/>
                    <a:pt x="2616" y="1891"/>
                  </a:cubicBezTo>
                  <a:cubicBezTo>
                    <a:pt x="2689" y="1817"/>
                    <a:pt x="2725" y="1727"/>
                    <a:pt x="2751" y="1629"/>
                  </a:cubicBezTo>
                  <a:cubicBezTo>
                    <a:pt x="2745" y="1626"/>
                    <a:pt x="2738" y="1620"/>
                    <a:pt x="2730" y="1620"/>
                  </a:cubicBezTo>
                  <a:cubicBezTo>
                    <a:pt x="2638" y="1616"/>
                    <a:pt x="2554" y="1631"/>
                    <a:pt x="2481" y="1697"/>
                  </a:cubicBezTo>
                  <a:cubicBezTo>
                    <a:pt x="2436" y="1738"/>
                    <a:pt x="2389" y="1777"/>
                    <a:pt x="2354" y="1829"/>
                  </a:cubicBezTo>
                  <a:cubicBezTo>
                    <a:pt x="2370" y="1709"/>
                    <a:pt x="2415" y="1608"/>
                    <a:pt x="2524" y="1543"/>
                  </a:cubicBezTo>
                  <a:cubicBezTo>
                    <a:pt x="2581" y="1510"/>
                    <a:pt x="2639" y="1478"/>
                    <a:pt x="2704" y="1464"/>
                  </a:cubicBezTo>
                  <a:cubicBezTo>
                    <a:pt x="2761" y="1451"/>
                    <a:pt x="2820" y="1441"/>
                    <a:pt x="2880" y="1443"/>
                  </a:cubicBezTo>
                  <a:cubicBezTo>
                    <a:pt x="2880" y="1339"/>
                    <a:pt x="2880" y="1339"/>
                    <a:pt x="2880" y="1339"/>
                  </a:cubicBezTo>
                  <a:cubicBezTo>
                    <a:pt x="2877" y="1341"/>
                    <a:pt x="2874" y="1344"/>
                    <a:pt x="2872" y="1346"/>
                  </a:cubicBezTo>
                  <a:cubicBezTo>
                    <a:pt x="2865" y="1318"/>
                    <a:pt x="2870" y="1299"/>
                    <a:pt x="2880" y="1282"/>
                  </a:cubicBezTo>
                  <a:cubicBezTo>
                    <a:pt x="2880" y="1242"/>
                    <a:pt x="2880" y="1242"/>
                    <a:pt x="2880" y="1242"/>
                  </a:cubicBezTo>
                  <a:cubicBezTo>
                    <a:pt x="2838" y="1283"/>
                    <a:pt x="2811" y="1334"/>
                    <a:pt x="2805" y="1398"/>
                  </a:cubicBezTo>
                  <a:cubicBezTo>
                    <a:pt x="2656" y="1410"/>
                    <a:pt x="2524" y="1458"/>
                    <a:pt x="2412" y="1557"/>
                  </a:cubicBezTo>
                  <a:cubicBezTo>
                    <a:pt x="2433" y="1415"/>
                    <a:pt x="2488" y="1287"/>
                    <a:pt x="2555" y="1162"/>
                  </a:cubicBezTo>
                  <a:cubicBezTo>
                    <a:pt x="2580" y="1167"/>
                    <a:pt x="2603" y="1174"/>
                    <a:pt x="2626" y="1176"/>
                  </a:cubicBezTo>
                  <a:cubicBezTo>
                    <a:pt x="2700" y="1184"/>
                    <a:pt x="2772" y="1171"/>
                    <a:pt x="2837" y="1134"/>
                  </a:cubicBezTo>
                  <a:cubicBezTo>
                    <a:pt x="2852" y="1126"/>
                    <a:pt x="2866" y="1115"/>
                    <a:pt x="2880" y="1103"/>
                  </a:cubicBezTo>
                  <a:cubicBezTo>
                    <a:pt x="2880" y="1073"/>
                    <a:pt x="2880" y="1073"/>
                    <a:pt x="2880" y="1073"/>
                  </a:cubicBezTo>
                  <a:cubicBezTo>
                    <a:pt x="2814" y="1146"/>
                    <a:pt x="2666" y="1180"/>
                    <a:pt x="2621" y="1124"/>
                  </a:cubicBezTo>
                  <a:cubicBezTo>
                    <a:pt x="2663" y="1079"/>
                    <a:pt x="2725" y="1075"/>
                    <a:pt x="2784" y="1051"/>
                  </a:cubicBezTo>
                  <a:cubicBezTo>
                    <a:pt x="2723" y="1044"/>
                    <a:pt x="2677" y="1072"/>
                    <a:pt x="2624" y="1085"/>
                  </a:cubicBezTo>
                  <a:cubicBezTo>
                    <a:pt x="2637" y="1029"/>
                    <a:pt x="2671" y="1004"/>
                    <a:pt x="2718" y="994"/>
                  </a:cubicBezTo>
                  <a:cubicBezTo>
                    <a:pt x="2737" y="990"/>
                    <a:pt x="2757" y="986"/>
                    <a:pt x="2777" y="988"/>
                  </a:cubicBezTo>
                  <a:cubicBezTo>
                    <a:pt x="2814" y="992"/>
                    <a:pt x="2849" y="1001"/>
                    <a:pt x="2880" y="1023"/>
                  </a:cubicBezTo>
                  <a:cubicBezTo>
                    <a:pt x="2880" y="998"/>
                    <a:pt x="2880" y="998"/>
                    <a:pt x="2880" y="998"/>
                  </a:cubicBezTo>
                  <a:cubicBezTo>
                    <a:pt x="2863" y="989"/>
                    <a:pt x="2845" y="983"/>
                    <a:pt x="2827" y="978"/>
                  </a:cubicBezTo>
                  <a:cubicBezTo>
                    <a:pt x="2799" y="969"/>
                    <a:pt x="2769" y="968"/>
                    <a:pt x="2737" y="963"/>
                  </a:cubicBezTo>
                  <a:cubicBezTo>
                    <a:pt x="2777" y="910"/>
                    <a:pt x="2827" y="869"/>
                    <a:pt x="2879" y="824"/>
                  </a:cubicBezTo>
                  <a:cubicBezTo>
                    <a:pt x="2879" y="824"/>
                    <a:pt x="2880" y="824"/>
                    <a:pt x="2880" y="825"/>
                  </a:cubicBezTo>
                  <a:cubicBezTo>
                    <a:pt x="2880" y="708"/>
                    <a:pt x="2880" y="708"/>
                    <a:pt x="2880" y="708"/>
                  </a:cubicBezTo>
                  <a:cubicBezTo>
                    <a:pt x="2879" y="708"/>
                    <a:pt x="2879" y="709"/>
                    <a:pt x="2878" y="710"/>
                  </a:cubicBezTo>
                  <a:cubicBezTo>
                    <a:pt x="2841" y="696"/>
                    <a:pt x="2830" y="681"/>
                    <a:pt x="2831" y="648"/>
                  </a:cubicBezTo>
                  <a:cubicBezTo>
                    <a:pt x="2834" y="588"/>
                    <a:pt x="2850" y="533"/>
                    <a:pt x="2880" y="482"/>
                  </a:cubicBezTo>
                  <a:close/>
                  <a:moveTo>
                    <a:pt x="1572" y="1112"/>
                  </a:moveTo>
                  <a:cubicBezTo>
                    <a:pt x="1657" y="1110"/>
                    <a:pt x="1774" y="1221"/>
                    <a:pt x="1774" y="1301"/>
                  </a:cubicBezTo>
                  <a:cubicBezTo>
                    <a:pt x="1740" y="1267"/>
                    <a:pt x="1704" y="1231"/>
                    <a:pt x="1668" y="1196"/>
                  </a:cubicBezTo>
                  <a:cubicBezTo>
                    <a:pt x="1666" y="1198"/>
                    <a:pt x="1664" y="1200"/>
                    <a:pt x="1662" y="1201"/>
                  </a:cubicBezTo>
                  <a:cubicBezTo>
                    <a:pt x="1691" y="1248"/>
                    <a:pt x="1742" y="1280"/>
                    <a:pt x="1762" y="1335"/>
                  </a:cubicBezTo>
                  <a:cubicBezTo>
                    <a:pt x="1632" y="1329"/>
                    <a:pt x="1573" y="1226"/>
                    <a:pt x="1572" y="1112"/>
                  </a:cubicBezTo>
                  <a:close/>
                  <a:moveTo>
                    <a:pt x="1540" y="1455"/>
                  </a:moveTo>
                  <a:cubicBezTo>
                    <a:pt x="1486" y="1452"/>
                    <a:pt x="1430" y="1442"/>
                    <a:pt x="1388" y="1394"/>
                  </a:cubicBezTo>
                  <a:cubicBezTo>
                    <a:pt x="1482" y="1347"/>
                    <a:pt x="1579" y="1333"/>
                    <a:pt x="1680" y="1346"/>
                  </a:cubicBezTo>
                  <a:cubicBezTo>
                    <a:pt x="1698" y="1349"/>
                    <a:pt x="1704" y="1361"/>
                    <a:pt x="1708" y="1379"/>
                  </a:cubicBezTo>
                  <a:cubicBezTo>
                    <a:pt x="1650" y="1382"/>
                    <a:pt x="1594" y="1386"/>
                    <a:pt x="1539" y="1390"/>
                  </a:cubicBezTo>
                  <a:cubicBezTo>
                    <a:pt x="1539" y="1392"/>
                    <a:pt x="1539" y="1395"/>
                    <a:pt x="1539" y="1397"/>
                  </a:cubicBezTo>
                  <a:cubicBezTo>
                    <a:pt x="1594" y="1400"/>
                    <a:pt x="1648" y="1403"/>
                    <a:pt x="1713" y="1407"/>
                  </a:cubicBezTo>
                  <a:cubicBezTo>
                    <a:pt x="1657" y="1456"/>
                    <a:pt x="1598" y="1458"/>
                    <a:pt x="1540" y="1455"/>
                  </a:cubicBezTo>
                  <a:close/>
                  <a:moveTo>
                    <a:pt x="1783" y="1560"/>
                  </a:moveTo>
                  <a:cubicBezTo>
                    <a:pt x="1731" y="1645"/>
                    <a:pt x="1652" y="1686"/>
                    <a:pt x="1555" y="1701"/>
                  </a:cubicBezTo>
                  <a:cubicBezTo>
                    <a:pt x="1566" y="1630"/>
                    <a:pt x="1619" y="1526"/>
                    <a:pt x="1670" y="1487"/>
                  </a:cubicBezTo>
                  <a:cubicBezTo>
                    <a:pt x="1695" y="1468"/>
                    <a:pt x="1723" y="1441"/>
                    <a:pt x="1766" y="1459"/>
                  </a:cubicBezTo>
                  <a:cubicBezTo>
                    <a:pt x="1748" y="1500"/>
                    <a:pt x="1715" y="1526"/>
                    <a:pt x="1696" y="1563"/>
                  </a:cubicBezTo>
                  <a:cubicBezTo>
                    <a:pt x="1737" y="1547"/>
                    <a:pt x="1755" y="1505"/>
                    <a:pt x="1788" y="1478"/>
                  </a:cubicBezTo>
                  <a:cubicBezTo>
                    <a:pt x="1798" y="1508"/>
                    <a:pt x="1798" y="1536"/>
                    <a:pt x="1783" y="1560"/>
                  </a:cubicBezTo>
                  <a:close/>
                  <a:moveTo>
                    <a:pt x="2020" y="1513"/>
                  </a:moveTo>
                  <a:cubicBezTo>
                    <a:pt x="1977" y="1480"/>
                    <a:pt x="1928" y="1453"/>
                    <a:pt x="1877" y="1420"/>
                  </a:cubicBezTo>
                  <a:cubicBezTo>
                    <a:pt x="1976" y="1447"/>
                    <a:pt x="2128" y="1557"/>
                    <a:pt x="2139" y="1626"/>
                  </a:cubicBezTo>
                  <a:cubicBezTo>
                    <a:pt x="2100" y="1589"/>
                    <a:pt x="2063" y="1548"/>
                    <a:pt x="2020" y="1513"/>
                  </a:cubicBezTo>
                  <a:close/>
                  <a:moveTo>
                    <a:pt x="2136" y="1741"/>
                  </a:moveTo>
                  <a:cubicBezTo>
                    <a:pt x="2105" y="1787"/>
                    <a:pt x="2070" y="1811"/>
                    <a:pt x="2023" y="1813"/>
                  </a:cubicBezTo>
                  <a:cubicBezTo>
                    <a:pt x="1951" y="1816"/>
                    <a:pt x="1895" y="1778"/>
                    <a:pt x="1841" y="1735"/>
                  </a:cubicBezTo>
                  <a:cubicBezTo>
                    <a:pt x="1915" y="1657"/>
                    <a:pt x="2055" y="1625"/>
                    <a:pt x="2119" y="1670"/>
                  </a:cubicBezTo>
                  <a:cubicBezTo>
                    <a:pt x="2126" y="1683"/>
                    <a:pt x="2133" y="1696"/>
                    <a:pt x="2140" y="1711"/>
                  </a:cubicBezTo>
                  <a:cubicBezTo>
                    <a:pt x="2088" y="1732"/>
                    <a:pt x="2035" y="1726"/>
                    <a:pt x="1979" y="1734"/>
                  </a:cubicBezTo>
                  <a:cubicBezTo>
                    <a:pt x="2023" y="1750"/>
                    <a:pt x="2076" y="1753"/>
                    <a:pt x="2136" y="1741"/>
                  </a:cubicBezTo>
                  <a:close/>
                  <a:moveTo>
                    <a:pt x="2234" y="1625"/>
                  </a:moveTo>
                  <a:cubicBezTo>
                    <a:pt x="2230" y="1565"/>
                    <a:pt x="2226" y="1505"/>
                    <a:pt x="2222" y="1444"/>
                  </a:cubicBezTo>
                  <a:cubicBezTo>
                    <a:pt x="2201" y="1509"/>
                    <a:pt x="2223" y="1578"/>
                    <a:pt x="2201" y="1647"/>
                  </a:cubicBezTo>
                  <a:cubicBezTo>
                    <a:pt x="2114" y="1561"/>
                    <a:pt x="2140" y="1355"/>
                    <a:pt x="2228" y="1285"/>
                  </a:cubicBezTo>
                  <a:cubicBezTo>
                    <a:pt x="2232" y="1291"/>
                    <a:pt x="2237" y="1296"/>
                    <a:pt x="2241" y="1301"/>
                  </a:cubicBezTo>
                  <a:cubicBezTo>
                    <a:pt x="2246" y="1311"/>
                    <a:pt x="2252" y="1320"/>
                    <a:pt x="2257" y="1331"/>
                  </a:cubicBezTo>
                  <a:cubicBezTo>
                    <a:pt x="2298" y="1418"/>
                    <a:pt x="2296" y="1506"/>
                    <a:pt x="2265" y="1595"/>
                  </a:cubicBezTo>
                  <a:cubicBezTo>
                    <a:pt x="2261" y="1608"/>
                    <a:pt x="2249" y="1618"/>
                    <a:pt x="2241" y="1629"/>
                  </a:cubicBezTo>
                  <a:cubicBezTo>
                    <a:pt x="2239" y="1628"/>
                    <a:pt x="2236" y="1626"/>
                    <a:pt x="2234" y="1625"/>
                  </a:cubicBezTo>
                  <a:close/>
                  <a:moveTo>
                    <a:pt x="2704" y="1952"/>
                  </a:moveTo>
                  <a:cubicBezTo>
                    <a:pt x="2677" y="1991"/>
                    <a:pt x="2640" y="2019"/>
                    <a:pt x="2584" y="2043"/>
                  </a:cubicBezTo>
                  <a:cubicBezTo>
                    <a:pt x="2548" y="2059"/>
                    <a:pt x="2512" y="2072"/>
                    <a:pt x="2471" y="2067"/>
                  </a:cubicBezTo>
                  <a:cubicBezTo>
                    <a:pt x="2439" y="2062"/>
                    <a:pt x="2425" y="2053"/>
                    <a:pt x="2412" y="2025"/>
                  </a:cubicBezTo>
                  <a:cubicBezTo>
                    <a:pt x="2466" y="2000"/>
                    <a:pt x="2534" y="2020"/>
                    <a:pt x="2590" y="1971"/>
                  </a:cubicBezTo>
                  <a:cubicBezTo>
                    <a:pt x="2564" y="1976"/>
                    <a:pt x="2547" y="1979"/>
                    <a:pt x="2527" y="1983"/>
                  </a:cubicBezTo>
                  <a:cubicBezTo>
                    <a:pt x="2579" y="1909"/>
                    <a:pt x="2633" y="1900"/>
                    <a:pt x="2704" y="1952"/>
                  </a:cubicBezTo>
                  <a:close/>
                  <a:moveTo>
                    <a:pt x="2379" y="1899"/>
                  </a:moveTo>
                  <a:cubicBezTo>
                    <a:pt x="2383" y="1846"/>
                    <a:pt x="2401" y="1798"/>
                    <a:pt x="2439" y="1760"/>
                  </a:cubicBezTo>
                  <a:cubicBezTo>
                    <a:pt x="2456" y="1743"/>
                    <a:pt x="2475" y="1729"/>
                    <a:pt x="2493" y="1713"/>
                  </a:cubicBezTo>
                  <a:cubicBezTo>
                    <a:pt x="2558" y="1651"/>
                    <a:pt x="2639" y="1638"/>
                    <a:pt x="2728" y="1639"/>
                  </a:cubicBezTo>
                  <a:cubicBezTo>
                    <a:pt x="2718" y="1671"/>
                    <a:pt x="2711" y="1701"/>
                    <a:pt x="2700" y="1729"/>
                  </a:cubicBezTo>
                  <a:cubicBezTo>
                    <a:pt x="2659" y="1832"/>
                    <a:pt x="2585" y="1906"/>
                    <a:pt x="2487" y="1955"/>
                  </a:cubicBezTo>
                  <a:cubicBezTo>
                    <a:pt x="2464" y="1967"/>
                    <a:pt x="2436" y="1967"/>
                    <a:pt x="2410" y="1945"/>
                  </a:cubicBezTo>
                  <a:cubicBezTo>
                    <a:pt x="2452" y="1887"/>
                    <a:pt x="2491" y="1830"/>
                    <a:pt x="2552" y="1777"/>
                  </a:cubicBezTo>
                  <a:cubicBezTo>
                    <a:pt x="2534" y="1784"/>
                    <a:pt x="2523" y="1785"/>
                    <a:pt x="2517" y="1792"/>
                  </a:cubicBezTo>
                  <a:cubicBezTo>
                    <a:pt x="2473" y="1834"/>
                    <a:pt x="2430" y="1878"/>
                    <a:pt x="2384" y="1924"/>
                  </a:cubicBezTo>
                  <a:cubicBezTo>
                    <a:pt x="2382" y="1914"/>
                    <a:pt x="2379" y="1906"/>
                    <a:pt x="2379" y="1899"/>
                  </a:cubicBezTo>
                  <a:close/>
                  <a:moveTo>
                    <a:pt x="2683" y="1443"/>
                  </a:moveTo>
                  <a:cubicBezTo>
                    <a:pt x="2629" y="1467"/>
                    <a:pt x="2579" y="1489"/>
                    <a:pt x="2530" y="1511"/>
                  </a:cubicBezTo>
                  <a:cubicBezTo>
                    <a:pt x="2570" y="1476"/>
                    <a:pt x="2637" y="1448"/>
                    <a:pt x="2683" y="1443"/>
                  </a:cubicBezTo>
                  <a:close/>
                  <a:moveTo>
                    <a:pt x="2634" y="981"/>
                  </a:moveTo>
                  <a:cubicBezTo>
                    <a:pt x="2626" y="1007"/>
                    <a:pt x="2611" y="1030"/>
                    <a:pt x="2580" y="1044"/>
                  </a:cubicBezTo>
                  <a:cubicBezTo>
                    <a:pt x="2573" y="995"/>
                    <a:pt x="2565" y="950"/>
                    <a:pt x="2558" y="905"/>
                  </a:cubicBezTo>
                  <a:cubicBezTo>
                    <a:pt x="2556" y="905"/>
                    <a:pt x="2553" y="905"/>
                    <a:pt x="2550" y="905"/>
                  </a:cubicBezTo>
                  <a:cubicBezTo>
                    <a:pt x="2550" y="952"/>
                    <a:pt x="2550" y="998"/>
                    <a:pt x="2550" y="1045"/>
                  </a:cubicBezTo>
                  <a:cubicBezTo>
                    <a:pt x="2515" y="1037"/>
                    <a:pt x="2486" y="1002"/>
                    <a:pt x="2468" y="928"/>
                  </a:cubicBezTo>
                  <a:cubicBezTo>
                    <a:pt x="2445" y="830"/>
                    <a:pt x="2469" y="740"/>
                    <a:pt x="2537" y="660"/>
                  </a:cubicBezTo>
                  <a:cubicBezTo>
                    <a:pt x="2633" y="733"/>
                    <a:pt x="2666" y="877"/>
                    <a:pt x="2634" y="981"/>
                  </a:cubicBezTo>
                  <a:close/>
                  <a:moveTo>
                    <a:pt x="2669" y="980"/>
                  </a:moveTo>
                  <a:cubicBezTo>
                    <a:pt x="2710" y="917"/>
                    <a:pt x="2763" y="873"/>
                    <a:pt x="2823" y="836"/>
                  </a:cubicBezTo>
                  <a:cubicBezTo>
                    <a:pt x="2746" y="932"/>
                    <a:pt x="2705" y="970"/>
                    <a:pt x="2669" y="980"/>
                  </a:cubicBezTo>
                  <a:close/>
                  <a:moveTo>
                    <a:pt x="970" y="0"/>
                  </a:moveTo>
                  <a:cubicBezTo>
                    <a:pt x="945" y="0"/>
                    <a:pt x="945" y="0"/>
                    <a:pt x="945" y="0"/>
                  </a:cubicBezTo>
                  <a:cubicBezTo>
                    <a:pt x="953" y="26"/>
                    <a:pt x="963" y="51"/>
                    <a:pt x="977" y="76"/>
                  </a:cubicBezTo>
                  <a:cubicBezTo>
                    <a:pt x="947" y="66"/>
                    <a:pt x="916" y="59"/>
                    <a:pt x="887" y="47"/>
                  </a:cubicBezTo>
                  <a:cubicBezTo>
                    <a:pt x="857" y="34"/>
                    <a:pt x="829" y="19"/>
                    <a:pt x="803" y="0"/>
                  </a:cubicBezTo>
                  <a:cubicBezTo>
                    <a:pt x="767" y="0"/>
                    <a:pt x="767" y="0"/>
                    <a:pt x="767" y="0"/>
                  </a:cubicBezTo>
                  <a:cubicBezTo>
                    <a:pt x="842" y="60"/>
                    <a:pt x="930" y="92"/>
                    <a:pt x="1030" y="109"/>
                  </a:cubicBezTo>
                  <a:cubicBezTo>
                    <a:pt x="1027" y="100"/>
                    <a:pt x="1027" y="94"/>
                    <a:pt x="1024" y="91"/>
                  </a:cubicBezTo>
                  <a:cubicBezTo>
                    <a:pt x="996" y="66"/>
                    <a:pt x="982" y="33"/>
                    <a:pt x="970" y="0"/>
                  </a:cubicBezTo>
                  <a:close/>
                </a:path>
              </a:pathLst>
            </a:custGeom>
            <a:solidFill>
              <a:schemeClr val="accent3"/>
            </a:solidFill>
            <a:ln>
              <a:noFill/>
            </a:ln>
          </p:spPr>
        </p:sp>
        <p:sp>
          <p:nvSpPr>
            <p:cNvPr id="17" name="Freeform 9"/>
            <p:cNvSpPr>
              <a:spLocks noEditPoints="1"/>
            </p:cNvSpPr>
            <p:nvPr/>
          </p:nvSpPr>
          <p:spPr bwMode="auto">
            <a:xfrm>
              <a:off x="0" y="-1"/>
              <a:ext cx="7420329" cy="6858001"/>
            </a:xfrm>
            <a:custGeom>
              <a:avLst/>
              <a:gdLst/>
              <a:ahLst/>
              <a:cxnLst/>
              <a:rect l="0" t="0" r="r" b="b"/>
              <a:pathLst>
                <a:path w="2337" h="2160">
                  <a:moveTo>
                    <a:pt x="48" y="1392"/>
                  </a:moveTo>
                  <a:cubicBezTo>
                    <a:pt x="84" y="1368"/>
                    <a:pt x="121" y="1351"/>
                    <a:pt x="148" y="1324"/>
                  </a:cubicBezTo>
                  <a:cubicBezTo>
                    <a:pt x="175" y="1296"/>
                    <a:pt x="187" y="1256"/>
                    <a:pt x="192" y="1207"/>
                  </a:cubicBezTo>
                  <a:cubicBezTo>
                    <a:pt x="153" y="1243"/>
                    <a:pt x="113" y="1246"/>
                    <a:pt x="72" y="1241"/>
                  </a:cubicBezTo>
                  <a:cubicBezTo>
                    <a:pt x="48" y="1238"/>
                    <a:pt x="24" y="1236"/>
                    <a:pt x="0" y="1232"/>
                  </a:cubicBezTo>
                  <a:cubicBezTo>
                    <a:pt x="0" y="1254"/>
                    <a:pt x="0" y="1254"/>
                    <a:pt x="0" y="1254"/>
                  </a:cubicBezTo>
                  <a:cubicBezTo>
                    <a:pt x="7" y="1254"/>
                    <a:pt x="14" y="1255"/>
                    <a:pt x="22" y="1256"/>
                  </a:cubicBezTo>
                  <a:cubicBezTo>
                    <a:pt x="64" y="1262"/>
                    <a:pt x="107" y="1262"/>
                    <a:pt x="155" y="1265"/>
                  </a:cubicBezTo>
                  <a:cubicBezTo>
                    <a:pt x="154" y="1292"/>
                    <a:pt x="139" y="1309"/>
                    <a:pt x="121" y="1321"/>
                  </a:cubicBezTo>
                  <a:cubicBezTo>
                    <a:pt x="88" y="1343"/>
                    <a:pt x="57" y="1373"/>
                    <a:pt x="12" y="1359"/>
                  </a:cubicBezTo>
                  <a:cubicBezTo>
                    <a:pt x="8" y="1361"/>
                    <a:pt x="4" y="1362"/>
                    <a:pt x="0" y="1363"/>
                  </a:cubicBezTo>
                  <a:cubicBezTo>
                    <a:pt x="0" y="1394"/>
                    <a:pt x="0" y="1394"/>
                    <a:pt x="0" y="1394"/>
                  </a:cubicBezTo>
                  <a:cubicBezTo>
                    <a:pt x="0" y="1394"/>
                    <a:pt x="0" y="1394"/>
                    <a:pt x="1" y="1394"/>
                  </a:cubicBezTo>
                  <a:cubicBezTo>
                    <a:pt x="55" y="1416"/>
                    <a:pt x="99" y="1453"/>
                    <a:pt x="136" y="1497"/>
                  </a:cubicBezTo>
                  <a:cubicBezTo>
                    <a:pt x="157" y="1521"/>
                    <a:pt x="173" y="1548"/>
                    <a:pt x="191" y="1574"/>
                  </a:cubicBezTo>
                  <a:cubicBezTo>
                    <a:pt x="134" y="1562"/>
                    <a:pt x="81" y="1566"/>
                    <a:pt x="28" y="1568"/>
                  </a:cubicBezTo>
                  <a:cubicBezTo>
                    <a:pt x="18" y="1569"/>
                    <a:pt x="9" y="1568"/>
                    <a:pt x="0" y="1568"/>
                  </a:cubicBezTo>
                  <a:cubicBezTo>
                    <a:pt x="0" y="1589"/>
                    <a:pt x="0" y="1589"/>
                    <a:pt x="0" y="1589"/>
                  </a:cubicBezTo>
                  <a:cubicBezTo>
                    <a:pt x="26" y="1588"/>
                    <a:pt x="51" y="1588"/>
                    <a:pt x="77" y="1589"/>
                  </a:cubicBezTo>
                  <a:cubicBezTo>
                    <a:pt x="125" y="1591"/>
                    <a:pt x="175" y="1588"/>
                    <a:pt x="220" y="1614"/>
                  </a:cubicBezTo>
                  <a:cubicBezTo>
                    <a:pt x="223" y="1616"/>
                    <a:pt x="229" y="1614"/>
                    <a:pt x="238" y="1614"/>
                  </a:cubicBezTo>
                  <a:cubicBezTo>
                    <a:pt x="191" y="1522"/>
                    <a:pt x="132" y="1446"/>
                    <a:pt x="48" y="1392"/>
                  </a:cubicBezTo>
                  <a:close/>
                  <a:moveTo>
                    <a:pt x="1917" y="2102"/>
                  </a:moveTo>
                  <a:cubicBezTo>
                    <a:pt x="1881" y="2113"/>
                    <a:pt x="1849" y="2139"/>
                    <a:pt x="1812" y="2160"/>
                  </a:cubicBezTo>
                  <a:cubicBezTo>
                    <a:pt x="1801" y="2061"/>
                    <a:pt x="1760" y="1974"/>
                    <a:pt x="1698" y="1891"/>
                  </a:cubicBezTo>
                  <a:cubicBezTo>
                    <a:pt x="1694" y="1899"/>
                    <a:pt x="1690" y="1903"/>
                    <a:pt x="1690" y="1908"/>
                  </a:cubicBezTo>
                  <a:cubicBezTo>
                    <a:pt x="1693" y="1959"/>
                    <a:pt x="1668" y="2002"/>
                    <a:pt x="1648" y="2046"/>
                  </a:cubicBezTo>
                  <a:cubicBezTo>
                    <a:pt x="1632" y="2083"/>
                    <a:pt x="1612" y="2118"/>
                    <a:pt x="1593" y="2154"/>
                  </a:cubicBezTo>
                  <a:cubicBezTo>
                    <a:pt x="1566" y="2147"/>
                    <a:pt x="1535" y="2140"/>
                    <a:pt x="1505" y="2131"/>
                  </a:cubicBezTo>
                  <a:cubicBezTo>
                    <a:pt x="1475" y="2122"/>
                    <a:pt x="1445" y="2112"/>
                    <a:pt x="1412" y="2101"/>
                  </a:cubicBezTo>
                  <a:cubicBezTo>
                    <a:pt x="1406" y="2122"/>
                    <a:pt x="1404" y="2141"/>
                    <a:pt x="1405" y="2160"/>
                  </a:cubicBezTo>
                  <a:cubicBezTo>
                    <a:pt x="1427" y="2160"/>
                    <a:pt x="1427" y="2160"/>
                    <a:pt x="1427" y="2160"/>
                  </a:cubicBezTo>
                  <a:cubicBezTo>
                    <a:pt x="1425" y="2152"/>
                    <a:pt x="1427" y="2142"/>
                    <a:pt x="1427" y="2137"/>
                  </a:cubicBezTo>
                  <a:cubicBezTo>
                    <a:pt x="1461" y="2144"/>
                    <a:pt x="1493" y="2152"/>
                    <a:pt x="1525" y="2158"/>
                  </a:cubicBezTo>
                  <a:cubicBezTo>
                    <a:pt x="1529" y="2159"/>
                    <a:pt x="1533" y="2159"/>
                    <a:pt x="1536" y="2160"/>
                  </a:cubicBezTo>
                  <a:cubicBezTo>
                    <a:pt x="1622" y="2160"/>
                    <a:pt x="1622" y="2160"/>
                    <a:pt x="1622" y="2160"/>
                  </a:cubicBezTo>
                  <a:cubicBezTo>
                    <a:pt x="1626" y="2140"/>
                    <a:pt x="1633" y="2120"/>
                    <a:pt x="1645" y="2099"/>
                  </a:cubicBezTo>
                  <a:cubicBezTo>
                    <a:pt x="1670" y="2053"/>
                    <a:pt x="1698" y="2007"/>
                    <a:pt x="1713" y="1951"/>
                  </a:cubicBezTo>
                  <a:cubicBezTo>
                    <a:pt x="1728" y="1979"/>
                    <a:pt x="1745" y="2005"/>
                    <a:pt x="1757" y="2034"/>
                  </a:cubicBezTo>
                  <a:cubicBezTo>
                    <a:pt x="1774" y="2075"/>
                    <a:pt x="1786" y="2117"/>
                    <a:pt x="1788" y="2160"/>
                  </a:cubicBezTo>
                  <a:cubicBezTo>
                    <a:pt x="1852" y="2160"/>
                    <a:pt x="1852" y="2160"/>
                    <a:pt x="1852" y="2160"/>
                  </a:cubicBezTo>
                  <a:cubicBezTo>
                    <a:pt x="1868" y="2147"/>
                    <a:pt x="1889" y="2138"/>
                    <a:pt x="1908" y="2127"/>
                  </a:cubicBezTo>
                  <a:cubicBezTo>
                    <a:pt x="1926" y="2117"/>
                    <a:pt x="1948" y="2110"/>
                    <a:pt x="1972" y="2122"/>
                  </a:cubicBezTo>
                  <a:cubicBezTo>
                    <a:pt x="1967" y="2135"/>
                    <a:pt x="1961" y="2148"/>
                    <a:pt x="1956" y="2160"/>
                  </a:cubicBezTo>
                  <a:cubicBezTo>
                    <a:pt x="1981" y="2160"/>
                    <a:pt x="1981" y="2160"/>
                    <a:pt x="1981" y="2160"/>
                  </a:cubicBezTo>
                  <a:cubicBezTo>
                    <a:pt x="1994" y="2141"/>
                    <a:pt x="2013" y="2126"/>
                    <a:pt x="2042" y="2115"/>
                  </a:cubicBezTo>
                  <a:cubicBezTo>
                    <a:pt x="1995" y="2098"/>
                    <a:pt x="1954" y="2091"/>
                    <a:pt x="1917" y="2102"/>
                  </a:cubicBezTo>
                  <a:close/>
                  <a:moveTo>
                    <a:pt x="1470" y="291"/>
                  </a:moveTo>
                  <a:cubicBezTo>
                    <a:pt x="1448" y="349"/>
                    <a:pt x="1453" y="406"/>
                    <a:pt x="1465" y="463"/>
                  </a:cubicBezTo>
                  <a:cubicBezTo>
                    <a:pt x="1478" y="522"/>
                    <a:pt x="1512" y="569"/>
                    <a:pt x="1553" y="614"/>
                  </a:cubicBezTo>
                  <a:cubicBezTo>
                    <a:pt x="1613" y="559"/>
                    <a:pt x="1638" y="487"/>
                    <a:pt x="1643" y="409"/>
                  </a:cubicBezTo>
                  <a:cubicBezTo>
                    <a:pt x="1649" y="331"/>
                    <a:pt x="1630" y="259"/>
                    <a:pt x="1573" y="200"/>
                  </a:cubicBezTo>
                  <a:cubicBezTo>
                    <a:pt x="1619" y="136"/>
                    <a:pt x="1655" y="70"/>
                    <a:pt x="1677" y="0"/>
                  </a:cubicBezTo>
                  <a:cubicBezTo>
                    <a:pt x="1653" y="0"/>
                    <a:pt x="1653" y="0"/>
                    <a:pt x="1653" y="0"/>
                  </a:cubicBezTo>
                  <a:cubicBezTo>
                    <a:pt x="1644" y="30"/>
                    <a:pt x="1632" y="58"/>
                    <a:pt x="1618" y="78"/>
                  </a:cubicBezTo>
                  <a:cubicBezTo>
                    <a:pt x="1626" y="51"/>
                    <a:pt x="1634" y="25"/>
                    <a:pt x="1641" y="0"/>
                  </a:cubicBezTo>
                  <a:cubicBezTo>
                    <a:pt x="1622" y="0"/>
                    <a:pt x="1622" y="0"/>
                    <a:pt x="1622" y="0"/>
                  </a:cubicBezTo>
                  <a:cubicBezTo>
                    <a:pt x="1613" y="28"/>
                    <a:pt x="1603" y="55"/>
                    <a:pt x="1589" y="80"/>
                  </a:cubicBezTo>
                  <a:cubicBezTo>
                    <a:pt x="1550" y="152"/>
                    <a:pt x="1507" y="223"/>
                    <a:pt x="1437" y="275"/>
                  </a:cubicBezTo>
                  <a:cubicBezTo>
                    <a:pt x="1362" y="178"/>
                    <a:pt x="1190" y="144"/>
                    <a:pt x="1043" y="260"/>
                  </a:cubicBezTo>
                  <a:cubicBezTo>
                    <a:pt x="1046" y="308"/>
                    <a:pt x="1083" y="329"/>
                    <a:pt x="1120" y="347"/>
                  </a:cubicBezTo>
                  <a:cubicBezTo>
                    <a:pt x="1142" y="357"/>
                    <a:pt x="1167" y="363"/>
                    <a:pt x="1190" y="371"/>
                  </a:cubicBezTo>
                  <a:cubicBezTo>
                    <a:pt x="1156" y="429"/>
                    <a:pt x="1125" y="485"/>
                    <a:pt x="1092" y="542"/>
                  </a:cubicBezTo>
                  <a:cubicBezTo>
                    <a:pt x="1103" y="549"/>
                    <a:pt x="1109" y="556"/>
                    <a:pt x="1116" y="557"/>
                  </a:cubicBezTo>
                  <a:cubicBezTo>
                    <a:pt x="1178" y="567"/>
                    <a:pt x="1239" y="558"/>
                    <a:pt x="1296" y="533"/>
                  </a:cubicBezTo>
                  <a:cubicBezTo>
                    <a:pt x="1339" y="514"/>
                    <a:pt x="1366" y="474"/>
                    <a:pt x="1394" y="437"/>
                  </a:cubicBezTo>
                  <a:cubicBezTo>
                    <a:pt x="1419" y="404"/>
                    <a:pt x="1432" y="366"/>
                    <a:pt x="1440" y="326"/>
                  </a:cubicBezTo>
                  <a:cubicBezTo>
                    <a:pt x="1443" y="311"/>
                    <a:pt x="1447" y="296"/>
                    <a:pt x="1470" y="291"/>
                  </a:cubicBezTo>
                  <a:close/>
                  <a:moveTo>
                    <a:pt x="1480" y="349"/>
                  </a:moveTo>
                  <a:cubicBezTo>
                    <a:pt x="1485" y="317"/>
                    <a:pt x="1498" y="288"/>
                    <a:pt x="1536" y="275"/>
                  </a:cubicBezTo>
                  <a:cubicBezTo>
                    <a:pt x="1553" y="323"/>
                    <a:pt x="1537" y="376"/>
                    <a:pt x="1565" y="419"/>
                  </a:cubicBezTo>
                  <a:cubicBezTo>
                    <a:pt x="1566" y="376"/>
                    <a:pt x="1568" y="334"/>
                    <a:pt x="1569" y="285"/>
                  </a:cubicBezTo>
                  <a:cubicBezTo>
                    <a:pt x="1601" y="301"/>
                    <a:pt x="1611" y="321"/>
                    <a:pt x="1616" y="345"/>
                  </a:cubicBezTo>
                  <a:cubicBezTo>
                    <a:pt x="1627" y="394"/>
                    <a:pt x="1620" y="442"/>
                    <a:pt x="1606" y="490"/>
                  </a:cubicBezTo>
                  <a:cubicBezTo>
                    <a:pt x="1596" y="525"/>
                    <a:pt x="1582" y="557"/>
                    <a:pt x="1549" y="584"/>
                  </a:cubicBezTo>
                  <a:cubicBezTo>
                    <a:pt x="1533" y="557"/>
                    <a:pt x="1516" y="533"/>
                    <a:pt x="1503" y="507"/>
                  </a:cubicBezTo>
                  <a:cubicBezTo>
                    <a:pt x="1478" y="457"/>
                    <a:pt x="1470" y="404"/>
                    <a:pt x="1480" y="349"/>
                  </a:cubicBezTo>
                  <a:close/>
                  <a:moveTo>
                    <a:pt x="1062" y="273"/>
                  </a:moveTo>
                  <a:cubicBezTo>
                    <a:pt x="1123" y="223"/>
                    <a:pt x="1189" y="201"/>
                    <a:pt x="1263" y="207"/>
                  </a:cubicBezTo>
                  <a:cubicBezTo>
                    <a:pt x="1299" y="210"/>
                    <a:pt x="1334" y="219"/>
                    <a:pt x="1358" y="257"/>
                  </a:cubicBezTo>
                  <a:cubicBezTo>
                    <a:pt x="1299" y="266"/>
                    <a:pt x="1241" y="258"/>
                    <a:pt x="1187" y="284"/>
                  </a:cubicBezTo>
                  <a:cubicBezTo>
                    <a:pt x="1227" y="285"/>
                    <a:pt x="1266" y="286"/>
                    <a:pt x="1315" y="287"/>
                  </a:cubicBezTo>
                  <a:cubicBezTo>
                    <a:pt x="1277" y="310"/>
                    <a:pt x="1247" y="328"/>
                    <a:pt x="1216" y="346"/>
                  </a:cubicBezTo>
                  <a:cubicBezTo>
                    <a:pt x="1212" y="348"/>
                    <a:pt x="1207" y="347"/>
                    <a:pt x="1203" y="346"/>
                  </a:cubicBezTo>
                  <a:cubicBezTo>
                    <a:pt x="1149" y="340"/>
                    <a:pt x="1100" y="322"/>
                    <a:pt x="1062" y="273"/>
                  </a:cubicBezTo>
                  <a:close/>
                  <a:moveTo>
                    <a:pt x="1376" y="427"/>
                  </a:moveTo>
                  <a:cubicBezTo>
                    <a:pt x="1342" y="476"/>
                    <a:pt x="1303" y="519"/>
                    <a:pt x="1239" y="528"/>
                  </a:cubicBezTo>
                  <a:cubicBezTo>
                    <a:pt x="1202" y="533"/>
                    <a:pt x="1166" y="546"/>
                    <a:pt x="1120" y="536"/>
                  </a:cubicBezTo>
                  <a:cubicBezTo>
                    <a:pt x="1156" y="486"/>
                    <a:pt x="1171" y="429"/>
                    <a:pt x="1213" y="386"/>
                  </a:cubicBezTo>
                  <a:cubicBezTo>
                    <a:pt x="1252" y="344"/>
                    <a:pt x="1295" y="316"/>
                    <a:pt x="1362" y="333"/>
                  </a:cubicBezTo>
                  <a:cubicBezTo>
                    <a:pt x="1350" y="350"/>
                    <a:pt x="1343" y="363"/>
                    <a:pt x="1334" y="375"/>
                  </a:cubicBezTo>
                  <a:cubicBezTo>
                    <a:pt x="1324" y="386"/>
                    <a:pt x="1311" y="396"/>
                    <a:pt x="1300" y="406"/>
                  </a:cubicBezTo>
                  <a:cubicBezTo>
                    <a:pt x="1290" y="415"/>
                    <a:pt x="1280" y="425"/>
                    <a:pt x="1270" y="434"/>
                  </a:cubicBezTo>
                  <a:cubicBezTo>
                    <a:pt x="1321" y="422"/>
                    <a:pt x="1354" y="387"/>
                    <a:pt x="1386" y="349"/>
                  </a:cubicBezTo>
                  <a:cubicBezTo>
                    <a:pt x="1402" y="381"/>
                    <a:pt x="1391" y="405"/>
                    <a:pt x="1376" y="427"/>
                  </a:cubicBezTo>
                  <a:close/>
                  <a:moveTo>
                    <a:pt x="2313" y="407"/>
                  </a:moveTo>
                  <a:cubicBezTo>
                    <a:pt x="2290" y="335"/>
                    <a:pt x="2238" y="284"/>
                    <a:pt x="2178" y="241"/>
                  </a:cubicBezTo>
                  <a:cubicBezTo>
                    <a:pt x="2110" y="192"/>
                    <a:pt x="2032" y="165"/>
                    <a:pt x="1949" y="139"/>
                  </a:cubicBezTo>
                  <a:cubicBezTo>
                    <a:pt x="1934" y="93"/>
                    <a:pt x="1918" y="46"/>
                    <a:pt x="1898" y="0"/>
                  </a:cubicBezTo>
                  <a:cubicBezTo>
                    <a:pt x="1843" y="0"/>
                    <a:pt x="1843" y="0"/>
                    <a:pt x="1843" y="0"/>
                  </a:cubicBezTo>
                  <a:cubicBezTo>
                    <a:pt x="1870" y="53"/>
                    <a:pt x="1893" y="108"/>
                    <a:pt x="1915" y="164"/>
                  </a:cubicBezTo>
                  <a:cubicBezTo>
                    <a:pt x="1895" y="180"/>
                    <a:pt x="1875" y="192"/>
                    <a:pt x="1858" y="208"/>
                  </a:cubicBezTo>
                  <a:cubicBezTo>
                    <a:pt x="1804" y="260"/>
                    <a:pt x="1767" y="323"/>
                    <a:pt x="1753" y="396"/>
                  </a:cubicBezTo>
                  <a:cubicBezTo>
                    <a:pt x="1746" y="430"/>
                    <a:pt x="1750" y="468"/>
                    <a:pt x="1751" y="504"/>
                  </a:cubicBezTo>
                  <a:cubicBezTo>
                    <a:pt x="1751" y="518"/>
                    <a:pt x="1763" y="524"/>
                    <a:pt x="1777" y="525"/>
                  </a:cubicBezTo>
                  <a:cubicBezTo>
                    <a:pt x="1817" y="529"/>
                    <a:pt x="1848" y="509"/>
                    <a:pt x="1878" y="490"/>
                  </a:cubicBezTo>
                  <a:cubicBezTo>
                    <a:pt x="1903" y="475"/>
                    <a:pt x="1923" y="453"/>
                    <a:pt x="1947" y="432"/>
                  </a:cubicBezTo>
                  <a:cubicBezTo>
                    <a:pt x="1962" y="496"/>
                    <a:pt x="1960" y="561"/>
                    <a:pt x="1961" y="630"/>
                  </a:cubicBezTo>
                  <a:cubicBezTo>
                    <a:pt x="1940" y="622"/>
                    <a:pt x="1923" y="612"/>
                    <a:pt x="1905" y="609"/>
                  </a:cubicBezTo>
                  <a:cubicBezTo>
                    <a:pt x="1859" y="601"/>
                    <a:pt x="1822" y="622"/>
                    <a:pt x="1792" y="651"/>
                  </a:cubicBezTo>
                  <a:cubicBezTo>
                    <a:pt x="1758" y="683"/>
                    <a:pt x="1734" y="723"/>
                    <a:pt x="1721" y="769"/>
                  </a:cubicBezTo>
                  <a:cubicBezTo>
                    <a:pt x="1714" y="793"/>
                    <a:pt x="1706" y="816"/>
                    <a:pt x="1697" y="840"/>
                  </a:cubicBezTo>
                  <a:cubicBezTo>
                    <a:pt x="1683" y="879"/>
                    <a:pt x="1663" y="914"/>
                    <a:pt x="1614" y="933"/>
                  </a:cubicBezTo>
                  <a:cubicBezTo>
                    <a:pt x="1661" y="950"/>
                    <a:pt x="1702" y="956"/>
                    <a:pt x="1739" y="944"/>
                  </a:cubicBezTo>
                  <a:cubicBezTo>
                    <a:pt x="1775" y="933"/>
                    <a:pt x="1806" y="906"/>
                    <a:pt x="1843" y="884"/>
                  </a:cubicBezTo>
                  <a:cubicBezTo>
                    <a:pt x="1856" y="983"/>
                    <a:pt x="1898" y="1069"/>
                    <a:pt x="1961" y="1152"/>
                  </a:cubicBezTo>
                  <a:cubicBezTo>
                    <a:pt x="1965" y="1144"/>
                    <a:pt x="1969" y="1139"/>
                    <a:pt x="1969" y="1135"/>
                  </a:cubicBezTo>
                  <a:cubicBezTo>
                    <a:pt x="1965" y="1084"/>
                    <a:pt x="1989" y="1040"/>
                    <a:pt x="2008" y="996"/>
                  </a:cubicBezTo>
                  <a:cubicBezTo>
                    <a:pt x="2024" y="959"/>
                    <a:pt x="2043" y="923"/>
                    <a:pt x="2061" y="887"/>
                  </a:cubicBezTo>
                  <a:cubicBezTo>
                    <a:pt x="2089" y="893"/>
                    <a:pt x="2120" y="900"/>
                    <a:pt x="2150" y="909"/>
                  </a:cubicBezTo>
                  <a:cubicBezTo>
                    <a:pt x="2181" y="917"/>
                    <a:pt x="2211" y="927"/>
                    <a:pt x="2243" y="937"/>
                  </a:cubicBezTo>
                  <a:cubicBezTo>
                    <a:pt x="2267" y="862"/>
                    <a:pt x="2225" y="800"/>
                    <a:pt x="2185" y="741"/>
                  </a:cubicBezTo>
                  <a:cubicBezTo>
                    <a:pt x="2144" y="679"/>
                    <a:pt x="2088" y="636"/>
                    <a:pt x="2008" y="639"/>
                  </a:cubicBezTo>
                  <a:cubicBezTo>
                    <a:pt x="2011" y="596"/>
                    <a:pt x="2015" y="557"/>
                    <a:pt x="2016" y="518"/>
                  </a:cubicBezTo>
                  <a:cubicBezTo>
                    <a:pt x="2016" y="480"/>
                    <a:pt x="2014" y="440"/>
                    <a:pt x="2013" y="394"/>
                  </a:cubicBezTo>
                  <a:cubicBezTo>
                    <a:pt x="2105" y="477"/>
                    <a:pt x="2206" y="519"/>
                    <a:pt x="2329" y="497"/>
                  </a:cubicBezTo>
                  <a:cubicBezTo>
                    <a:pt x="2337" y="465"/>
                    <a:pt x="2322" y="436"/>
                    <a:pt x="2313" y="407"/>
                  </a:cubicBezTo>
                  <a:close/>
                  <a:moveTo>
                    <a:pt x="1936" y="397"/>
                  </a:moveTo>
                  <a:cubicBezTo>
                    <a:pt x="1927" y="414"/>
                    <a:pt x="1917" y="432"/>
                    <a:pt x="1903" y="445"/>
                  </a:cubicBezTo>
                  <a:cubicBezTo>
                    <a:pt x="1869" y="477"/>
                    <a:pt x="1831" y="502"/>
                    <a:pt x="1781" y="505"/>
                  </a:cubicBezTo>
                  <a:cubicBezTo>
                    <a:pt x="1740" y="409"/>
                    <a:pt x="1819" y="236"/>
                    <a:pt x="1901" y="239"/>
                  </a:cubicBezTo>
                  <a:cubicBezTo>
                    <a:pt x="1907" y="300"/>
                    <a:pt x="1871" y="349"/>
                    <a:pt x="1850" y="410"/>
                  </a:cubicBezTo>
                  <a:cubicBezTo>
                    <a:pt x="1895" y="369"/>
                    <a:pt x="1905" y="315"/>
                    <a:pt x="1928" y="266"/>
                  </a:cubicBezTo>
                  <a:cubicBezTo>
                    <a:pt x="1962" y="312"/>
                    <a:pt x="1960" y="355"/>
                    <a:pt x="1936" y="397"/>
                  </a:cubicBezTo>
                  <a:close/>
                  <a:moveTo>
                    <a:pt x="1979" y="369"/>
                  </a:moveTo>
                  <a:cubicBezTo>
                    <a:pt x="2000" y="441"/>
                    <a:pt x="1999" y="510"/>
                    <a:pt x="1988" y="579"/>
                  </a:cubicBezTo>
                  <a:cubicBezTo>
                    <a:pt x="1966" y="458"/>
                    <a:pt x="1963" y="403"/>
                    <a:pt x="1979" y="369"/>
                  </a:cubicBezTo>
                  <a:close/>
                  <a:moveTo>
                    <a:pt x="1829" y="837"/>
                  </a:moveTo>
                  <a:cubicBezTo>
                    <a:pt x="1822" y="884"/>
                    <a:pt x="1782" y="899"/>
                    <a:pt x="1747" y="919"/>
                  </a:cubicBezTo>
                  <a:cubicBezTo>
                    <a:pt x="1729" y="930"/>
                    <a:pt x="1707" y="936"/>
                    <a:pt x="1683" y="925"/>
                  </a:cubicBezTo>
                  <a:cubicBezTo>
                    <a:pt x="1701" y="881"/>
                    <a:pt x="1720" y="842"/>
                    <a:pt x="1732" y="801"/>
                  </a:cubicBezTo>
                  <a:cubicBezTo>
                    <a:pt x="1743" y="766"/>
                    <a:pt x="1763" y="739"/>
                    <a:pt x="1785" y="712"/>
                  </a:cubicBezTo>
                  <a:cubicBezTo>
                    <a:pt x="1803" y="690"/>
                    <a:pt x="1826" y="677"/>
                    <a:pt x="1858" y="681"/>
                  </a:cubicBezTo>
                  <a:cubicBezTo>
                    <a:pt x="1842" y="706"/>
                    <a:pt x="1827" y="728"/>
                    <a:pt x="1812" y="750"/>
                  </a:cubicBezTo>
                  <a:cubicBezTo>
                    <a:pt x="1831" y="739"/>
                    <a:pt x="1845" y="724"/>
                    <a:pt x="1861" y="710"/>
                  </a:cubicBezTo>
                  <a:cubicBezTo>
                    <a:pt x="1876" y="698"/>
                    <a:pt x="1891" y="682"/>
                    <a:pt x="1917" y="691"/>
                  </a:cubicBezTo>
                  <a:cubicBezTo>
                    <a:pt x="1899" y="715"/>
                    <a:pt x="1882" y="736"/>
                    <a:pt x="1866" y="759"/>
                  </a:cubicBezTo>
                  <a:cubicBezTo>
                    <a:pt x="1851" y="783"/>
                    <a:pt x="1856" y="818"/>
                    <a:pt x="1829" y="837"/>
                  </a:cubicBezTo>
                  <a:close/>
                  <a:moveTo>
                    <a:pt x="2125" y="708"/>
                  </a:moveTo>
                  <a:cubicBezTo>
                    <a:pt x="2175" y="755"/>
                    <a:pt x="2209" y="812"/>
                    <a:pt x="2228" y="878"/>
                  </a:cubicBezTo>
                  <a:cubicBezTo>
                    <a:pt x="2230" y="886"/>
                    <a:pt x="2228" y="896"/>
                    <a:pt x="2228" y="902"/>
                  </a:cubicBezTo>
                  <a:cubicBezTo>
                    <a:pt x="2194" y="895"/>
                    <a:pt x="2162" y="887"/>
                    <a:pt x="2130" y="882"/>
                  </a:cubicBezTo>
                  <a:cubicBezTo>
                    <a:pt x="2101" y="877"/>
                    <a:pt x="2076" y="868"/>
                    <a:pt x="2060" y="850"/>
                  </a:cubicBezTo>
                  <a:cubicBezTo>
                    <a:pt x="2057" y="817"/>
                    <a:pt x="2054" y="790"/>
                    <a:pt x="2051" y="758"/>
                  </a:cubicBezTo>
                  <a:cubicBezTo>
                    <a:pt x="2078" y="775"/>
                    <a:pt x="2101" y="790"/>
                    <a:pt x="2123" y="805"/>
                  </a:cubicBezTo>
                  <a:cubicBezTo>
                    <a:pt x="2098" y="769"/>
                    <a:pt x="2059" y="747"/>
                    <a:pt x="2048" y="703"/>
                  </a:cubicBezTo>
                  <a:cubicBezTo>
                    <a:pt x="2083" y="685"/>
                    <a:pt x="2101" y="685"/>
                    <a:pt x="2125" y="708"/>
                  </a:cubicBezTo>
                  <a:close/>
                  <a:moveTo>
                    <a:pt x="2011" y="942"/>
                  </a:moveTo>
                  <a:cubicBezTo>
                    <a:pt x="1986" y="989"/>
                    <a:pt x="1959" y="1035"/>
                    <a:pt x="1945" y="1092"/>
                  </a:cubicBezTo>
                  <a:cubicBezTo>
                    <a:pt x="1930" y="1065"/>
                    <a:pt x="1912" y="1038"/>
                    <a:pt x="1900" y="1009"/>
                  </a:cubicBezTo>
                  <a:cubicBezTo>
                    <a:pt x="1877" y="956"/>
                    <a:pt x="1862" y="901"/>
                    <a:pt x="1866" y="843"/>
                  </a:cubicBezTo>
                  <a:cubicBezTo>
                    <a:pt x="1870" y="774"/>
                    <a:pt x="1894" y="744"/>
                    <a:pt x="1955" y="731"/>
                  </a:cubicBezTo>
                  <a:cubicBezTo>
                    <a:pt x="1948" y="777"/>
                    <a:pt x="1935" y="823"/>
                    <a:pt x="1945" y="870"/>
                  </a:cubicBezTo>
                  <a:cubicBezTo>
                    <a:pt x="1959" y="826"/>
                    <a:pt x="1960" y="778"/>
                    <a:pt x="1986" y="738"/>
                  </a:cubicBezTo>
                  <a:cubicBezTo>
                    <a:pt x="1992" y="740"/>
                    <a:pt x="1995" y="741"/>
                    <a:pt x="1997" y="742"/>
                  </a:cubicBezTo>
                  <a:cubicBezTo>
                    <a:pt x="1999" y="744"/>
                    <a:pt x="2002" y="746"/>
                    <a:pt x="2003" y="748"/>
                  </a:cubicBezTo>
                  <a:cubicBezTo>
                    <a:pt x="2042" y="811"/>
                    <a:pt x="2046" y="876"/>
                    <a:pt x="2011" y="942"/>
                  </a:cubicBezTo>
                  <a:close/>
                  <a:moveTo>
                    <a:pt x="2001" y="341"/>
                  </a:moveTo>
                  <a:cubicBezTo>
                    <a:pt x="1987" y="319"/>
                    <a:pt x="1979" y="292"/>
                    <a:pt x="1988" y="260"/>
                  </a:cubicBezTo>
                  <a:cubicBezTo>
                    <a:pt x="2030" y="286"/>
                    <a:pt x="2069" y="310"/>
                    <a:pt x="2108" y="334"/>
                  </a:cubicBezTo>
                  <a:cubicBezTo>
                    <a:pt x="2110" y="331"/>
                    <a:pt x="2111" y="329"/>
                    <a:pt x="2113" y="327"/>
                  </a:cubicBezTo>
                  <a:cubicBezTo>
                    <a:pt x="2078" y="297"/>
                    <a:pt x="2042" y="267"/>
                    <a:pt x="2007" y="236"/>
                  </a:cubicBezTo>
                  <a:cubicBezTo>
                    <a:pt x="2036" y="215"/>
                    <a:pt x="2082" y="215"/>
                    <a:pt x="2150" y="250"/>
                  </a:cubicBezTo>
                  <a:cubicBezTo>
                    <a:pt x="2239" y="296"/>
                    <a:pt x="2292" y="373"/>
                    <a:pt x="2308" y="477"/>
                  </a:cubicBezTo>
                  <a:cubicBezTo>
                    <a:pt x="2190" y="501"/>
                    <a:pt x="2059" y="434"/>
                    <a:pt x="2001" y="341"/>
                  </a:cubicBezTo>
                  <a:close/>
                </a:path>
              </a:pathLst>
            </a:custGeom>
            <a:solidFill>
              <a:schemeClr val="accent2"/>
            </a:solidFill>
            <a:ln>
              <a:noFill/>
            </a:ln>
          </p:spPr>
        </p:sp>
        <p:sp>
          <p:nvSpPr>
            <p:cNvPr id="12" name="Freeform 5"/>
            <p:cNvSpPr>
              <a:spLocks noEditPoints="1"/>
            </p:cNvSpPr>
            <p:nvPr/>
          </p:nvSpPr>
          <p:spPr bwMode="auto">
            <a:xfrm>
              <a:off x="0" y="0"/>
              <a:ext cx="9055459" cy="6922235"/>
            </a:xfrm>
            <a:custGeom>
              <a:avLst/>
              <a:gdLst/>
              <a:ahLst/>
              <a:cxnLst/>
              <a:rect l="0" t="0" r="r" b="b"/>
              <a:pathLst>
                <a:path w="2851" h="2178">
                  <a:moveTo>
                    <a:pt x="121" y="116"/>
                  </a:moveTo>
                  <a:cubicBezTo>
                    <a:pt x="137" y="79"/>
                    <a:pt x="133" y="40"/>
                    <a:pt x="129" y="0"/>
                  </a:cubicBezTo>
                  <a:cubicBezTo>
                    <a:pt x="109" y="0"/>
                    <a:pt x="109" y="0"/>
                    <a:pt x="109" y="0"/>
                  </a:cubicBezTo>
                  <a:cubicBezTo>
                    <a:pt x="115" y="54"/>
                    <a:pt x="113" y="105"/>
                    <a:pt x="76" y="151"/>
                  </a:cubicBezTo>
                  <a:cubicBezTo>
                    <a:pt x="54" y="179"/>
                    <a:pt x="37" y="212"/>
                    <a:pt x="0" y="237"/>
                  </a:cubicBezTo>
                  <a:cubicBezTo>
                    <a:pt x="0" y="260"/>
                    <a:pt x="0" y="260"/>
                    <a:pt x="0" y="260"/>
                  </a:cubicBezTo>
                  <a:cubicBezTo>
                    <a:pt x="3" y="259"/>
                    <a:pt x="5" y="259"/>
                    <a:pt x="7" y="257"/>
                  </a:cubicBezTo>
                  <a:cubicBezTo>
                    <a:pt x="59" y="222"/>
                    <a:pt x="97" y="173"/>
                    <a:pt x="121" y="116"/>
                  </a:cubicBezTo>
                  <a:close/>
                  <a:moveTo>
                    <a:pt x="39" y="0"/>
                  </a:moveTo>
                  <a:cubicBezTo>
                    <a:pt x="38" y="7"/>
                    <a:pt x="37" y="14"/>
                    <a:pt x="37" y="21"/>
                  </a:cubicBezTo>
                  <a:cubicBezTo>
                    <a:pt x="36" y="34"/>
                    <a:pt x="35" y="48"/>
                    <a:pt x="35" y="62"/>
                  </a:cubicBezTo>
                  <a:cubicBezTo>
                    <a:pt x="48" y="42"/>
                    <a:pt x="55" y="21"/>
                    <a:pt x="58" y="0"/>
                  </a:cubicBezTo>
                  <a:lnTo>
                    <a:pt x="39" y="0"/>
                  </a:lnTo>
                  <a:close/>
                  <a:moveTo>
                    <a:pt x="897" y="1289"/>
                  </a:moveTo>
                  <a:cubicBezTo>
                    <a:pt x="932" y="1215"/>
                    <a:pt x="971" y="1143"/>
                    <a:pt x="1039" y="1087"/>
                  </a:cubicBezTo>
                  <a:cubicBezTo>
                    <a:pt x="1119" y="1180"/>
                    <a:pt x="1292" y="1206"/>
                    <a:pt x="1434" y="1083"/>
                  </a:cubicBezTo>
                  <a:cubicBezTo>
                    <a:pt x="1428" y="1036"/>
                    <a:pt x="1391" y="1016"/>
                    <a:pt x="1352" y="1000"/>
                  </a:cubicBezTo>
                  <a:cubicBezTo>
                    <a:pt x="1330" y="991"/>
                    <a:pt x="1305" y="986"/>
                    <a:pt x="1282" y="979"/>
                  </a:cubicBezTo>
                  <a:cubicBezTo>
                    <a:pt x="1312" y="919"/>
                    <a:pt x="1341" y="863"/>
                    <a:pt x="1371" y="804"/>
                  </a:cubicBezTo>
                  <a:cubicBezTo>
                    <a:pt x="1360" y="797"/>
                    <a:pt x="1353" y="790"/>
                    <a:pt x="1346" y="790"/>
                  </a:cubicBezTo>
                  <a:cubicBezTo>
                    <a:pt x="1284" y="782"/>
                    <a:pt x="1223" y="795"/>
                    <a:pt x="1168" y="823"/>
                  </a:cubicBezTo>
                  <a:cubicBezTo>
                    <a:pt x="1126" y="844"/>
                    <a:pt x="1101" y="885"/>
                    <a:pt x="1075" y="923"/>
                  </a:cubicBezTo>
                  <a:cubicBezTo>
                    <a:pt x="1051" y="958"/>
                    <a:pt x="1040" y="996"/>
                    <a:pt x="1034" y="1037"/>
                  </a:cubicBezTo>
                  <a:cubicBezTo>
                    <a:pt x="1031" y="1052"/>
                    <a:pt x="1029" y="1067"/>
                    <a:pt x="1005" y="1073"/>
                  </a:cubicBezTo>
                  <a:cubicBezTo>
                    <a:pt x="1024" y="1014"/>
                    <a:pt x="1017" y="957"/>
                    <a:pt x="1002" y="901"/>
                  </a:cubicBezTo>
                  <a:cubicBezTo>
                    <a:pt x="987" y="843"/>
                    <a:pt x="950" y="797"/>
                    <a:pt x="907" y="754"/>
                  </a:cubicBezTo>
                  <a:cubicBezTo>
                    <a:pt x="849" y="813"/>
                    <a:pt x="829" y="885"/>
                    <a:pt x="827" y="963"/>
                  </a:cubicBezTo>
                  <a:cubicBezTo>
                    <a:pt x="825" y="1041"/>
                    <a:pt x="847" y="1112"/>
                    <a:pt x="907" y="1169"/>
                  </a:cubicBezTo>
                  <a:cubicBezTo>
                    <a:pt x="825" y="1294"/>
                    <a:pt x="782" y="1427"/>
                    <a:pt x="792" y="1577"/>
                  </a:cubicBezTo>
                  <a:cubicBezTo>
                    <a:pt x="693" y="1474"/>
                    <a:pt x="625" y="1351"/>
                    <a:pt x="567" y="1222"/>
                  </a:cubicBezTo>
                  <a:cubicBezTo>
                    <a:pt x="587" y="1205"/>
                    <a:pt x="606" y="1191"/>
                    <a:pt x="622" y="1174"/>
                  </a:cubicBezTo>
                  <a:cubicBezTo>
                    <a:pt x="674" y="1120"/>
                    <a:pt x="707" y="1056"/>
                    <a:pt x="718" y="982"/>
                  </a:cubicBezTo>
                  <a:cubicBezTo>
                    <a:pt x="723" y="947"/>
                    <a:pt x="718" y="910"/>
                    <a:pt x="715" y="874"/>
                  </a:cubicBezTo>
                  <a:cubicBezTo>
                    <a:pt x="714" y="860"/>
                    <a:pt x="702" y="855"/>
                    <a:pt x="687" y="854"/>
                  </a:cubicBezTo>
                  <a:cubicBezTo>
                    <a:pt x="648" y="852"/>
                    <a:pt x="617" y="874"/>
                    <a:pt x="588" y="894"/>
                  </a:cubicBezTo>
                  <a:cubicBezTo>
                    <a:pt x="564" y="910"/>
                    <a:pt x="545" y="933"/>
                    <a:pt x="522" y="956"/>
                  </a:cubicBezTo>
                  <a:cubicBezTo>
                    <a:pt x="505" y="892"/>
                    <a:pt x="503" y="827"/>
                    <a:pt x="499" y="758"/>
                  </a:cubicBezTo>
                  <a:cubicBezTo>
                    <a:pt x="520" y="765"/>
                    <a:pt x="538" y="774"/>
                    <a:pt x="556" y="776"/>
                  </a:cubicBezTo>
                  <a:cubicBezTo>
                    <a:pt x="601" y="783"/>
                    <a:pt x="637" y="760"/>
                    <a:pt x="667" y="729"/>
                  </a:cubicBezTo>
                  <a:cubicBezTo>
                    <a:pt x="699" y="695"/>
                    <a:pt x="721" y="654"/>
                    <a:pt x="731" y="608"/>
                  </a:cubicBezTo>
                  <a:cubicBezTo>
                    <a:pt x="737" y="584"/>
                    <a:pt x="745" y="560"/>
                    <a:pt x="752" y="535"/>
                  </a:cubicBezTo>
                  <a:cubicBezTo>
                    <a:pt x="764" y="496"/>
                    <a:pt x="782" y="460"/>
                    <a:pt x="831" y="438"/>
                  </a:cubicBezTo>
                  <a:cubicBezTo>
                    <a:pt x="783" y="424"/>
                    <a:pt x="741" y="420"/>
                    <a:pt x="705" y="433"/>
                  </a:cubicBezTo>
                  <a:cubicBezTo>
                    <a:pt x="670" y="447"/>
                    <a:pt x="640" y="475"/>
                    <a:pt x="604" y="498"/>
                  </a:cubicBezTo>
                  <a:cubicBezTo>
                    <a:pt x="587" y="400"/>
                    <a:pt x="540" y="316"/>
                    <a:pt x="474" y="237"/>
                  </a:cubicBezTo>
                  <a:cubicBezTo>
                    <a:pt x="470" y="245"/>
                    <a:pt x="466" y="250"/>
                    <a:pt x="466" y="254"/>
                  </a:cubicBezTo>
                  <a:cubicBezTo>
                    <a:pt x="473" y="305"/>
                    <a:pt x="451" y="350"/>
                    <a:pt x="434" y="395"/>
                  </a:cubicBezTo>
                  <a:cubicBezTo>
                    <a:pt x="420" y="433"/>
                    <a:pt x="402" y="469"/>
                    <a:pt x="386" y="507"/>
                  </a:cubicBezTo>
                  <a:cubicBezTo>
                    <a:pt x="358" y="501"/>
                    <a:pt x="327" y="496"/>
                    <a:pt x="296" y="489"/>
                  </a:cubicBezTo>
                  <a:cubicBezTo>
                    <a:pt x="265" y="482"/>
                    <a:pt x="235" y="474"/>
                    <a:pt x="202" y="466"/>
                  </a:cubicBezTo>
                  <a:cubicBezTo>
                    <a:pt x="182" y="541"/>
                    <a:pt x="227" y="601"/>
                    <a:pt x="269" y="658"/>
                  </a:cubicBezTo>
                  <a:cubicBezTo>
                    <a:pt x="314" y="718"/>
                    <a:pt x="371" y="759"/>
                    <a:pt x="452" y="751"/>
                  </a:cubicBezTo>
                  <a:cubicBezTo>
                    <a:pt x="451" y="794"/>
                    <a:pt x="448" y="833"/>
                    <a:pt x="450" y="872"/>
                  </a:cubicBezTo>
                  <a:cubicBezTo>
                    <a:pt x="451" y="911"/>
                    <a:pt x="455" y="950"/>
                    <a:pt x="459" y="996"/>
                  </a:cubicBezTo>
                  <a:cubicBezTo>
                    <a:pt x="362" y="918"/>
                    <a:pt x="259" y="881"/>
                    <a:pt x="137" y="909"/>
                  </a:cubicBezTo>
                  <a:cubicBezTo>
                    <a:pt x="132" y="942"/>
                    <a:pt x="147" y="970"/>
                    <a:pt x="158" y="998"/>
                  </a:cubicBezTo>
                  <a:cubicBezTo>
                    <a:pt x="184" y="1069"/>
                    <a:pt x="239" y="1117"/>
                    <a:pt x="301" y="1158"/>
                  </a:cubicBezTo>
                  <a:cubicBezTo>
                    <a:pt x="371" y="1203"/>
                    <a:pt x="451" y="1226"/>
                    <a:pt x="534" y="1248"/>
                  </a:cubicBezTo>
                  <a:cubicBezTo>
                    <a:pt x="575" y="1355"/>
                    <a:pt x="625" y="1462"/>
                    <a:pt x="693" y="1558"/>
                  </a:cubicBezTo>
                  <a:cubicBezTo>
                    <a:pt x="760" y="1653"/>
                    <a:pt x="837" y="1741"/>
                    <a:pt x="912" y="1836"/>
                  </a:cubicBezTo>
                  <a:cubicBezTo>
                    <a:pt x="883" y="1826"/>
                    <a:pt x="856" y="1818"/>
                    <a:pt x="830" y="1809"/>
                  </a:cubicBezTo>
                  <a:cubicBezTo>
                    <a:pt x="751" y="1649"/>
                    <a:pt x="633" y="1547"/>
                    <a:pt x="446" y="1532"/>
                  </a:cubicBezTo>
                  <a:cubicBezTo>
                    <a:pt x="441" y="1593"/>
                    <a:pt x="459" y="1644"/>
                    <a:pt x="495" y="1687"/>
                  </a:cubicBezTo>
                  <a:cubicBezTo>
                    <a:pt x="528" y="1727"/>
                    <a:pt x="568" y="1763"/>
                    <a:pt x="607" y="1803"/>
                  </a:cubicBezTo>
                  <a:cubicBezTo>
                    <a:pt x="493" y="1813"/>
                    <a:pt x="395" y="1861"/>
                    <a:pt x="296" y="1920"/>
                  </a:cubicBezTo>
                  <a:cubicBezTo>
                    <a:pt x="280" y="1912"/>
                    <a:pt x="261" y="1904"/>
                    <a:pt x="243" y="1894"/>
                  </a:cubicBezTo>
                  <a:cubicBezTo>
                    <a:pt x="166" y="1849"/>
                    <a:pt x="87" y="1856"/>
                    <a:pt x="9" y="1889"/>
                  </a:cubicBezTo>
                  <a:cubicBezTo>
                    <a:pt x="6" y="1890"/>
                    <a:pt x="3" y="1891"/>
                    <a:pt x="0" y="1892"/>
                  </a:cubicBezTo>
                  <a:cubicBezTo>
                    <a:pt x="0" y="1917"/>
                    <a:pt x="0" y="1917"/>
                    <a:pt x="0" y="1917"/>
                  </a:cubicBezTo>
                  <a:cubicBezTo>
                    <a:pt x="67" y="1891"/>
                    <a:pt x="155" y="1891"/>
                    <a:pt x="198" y="1924"/>
                  </a:cubicBezTo>
                  <a:cubicBezTo>
                    <a:pt x="150" y="1930"/>
                    <a:pt x="100" y="1937"/>
                    <a:pt x="50" y="1943"/>
                  </a:cubicBezTo>
                  <a:cubicBezTo>
                    <a:pt x="51" y="1946"/>
                    <a:pt x="51" y="1949"/>
                    <a:pt x="51" y="1952"/>
                  </a:cubicBezTo>
                  <a:cubicBezTo>
                    <a:pt x="106" y="1957"/>
                    <a:pt x="162" y="1936"/>
                    <a:pt x="218" y="1955"/>
                  </a:cubicBezTo>
                  <a:cubicBezTo>
                    <a:pt x="155" y="2028"/>
                    <a:pt x="74" y="2038"/>
                    <a:pt x="0" y="2010"/>
                  </a:cubicBezTo>
                  <a:cubicBezTo>
                    <a:pt x="0" y="2030"/>
                    <a:pt x="0" y="2030"/>
                    <a:pt x="0" y="2030"/>
                  </a:cubicBezTo>
                  <a:cubicBezTo>
                    <a:pt x="39" y="2043"/>
                    <a:pt x="79" y="2049"/>
                    <a:pt x="122" y="2044"/>
                  </a:cubicBezTo>
                  <a:cubicBezTo>
                    <a:pt x="123" y="2044"/>
                    <a:pt x="124" y="2046"/>
                    <a:pt x="125" y="2047"/>
                  </a:cubicBezTo>
                  <a:cubicBezTo>
                    <a:pt x="98" y="2082"/>
                    <a:pt x="74" y="2121"/>
                    <a:pt x="55" y="2160"/>
                  </a:cubicBezTo>
                  <a:cubicBezTo>
                    <a:pt x="78" y="2160"/>
                    <a:pt x="78" y="2160"/>
                    <a:pt x="78" y="2160"/>
                  </a:cubicBezTo>
                  <a:cubicBezTo>
                    <a:pt x="103" y="2111"/>
                    <a:pt x="136" y="2067"/>
                    <a:pt x="176" y="2026"/>
                  </a:cubicBezTo>
                  <a:cubicBezTo>
                    <a:pt x="189" y="2013"/>
                    <a:pt x="203" y="2017"/>
                    <a:pt x="219" y="2024"/>
                  </a:cubicBezTo>
                  <a:cubicBezTo>
                    <a:pt x="188" y="2070"/>
                    <a:pt x="157" y="2115"/>
                    <a:pt x="127" y="2160"/>
                  </a:cubicBezTo>
                  <a:cubicBezTo>
                    <a:pt x="138" y="2160"/>
                    <a:pt x="138" y="2160"/>
                    <a:pt x="138" y="2160"/>
                  </a:cubicBezTo>
                  <a:cubicBezTo>
                    <a:pt x="171" y="2122"/>
                    <a:pt x="205" y="2083"/>
                    <a:pt x="245" y="2037"/>
                  </a:cubicBezTo>
                  <a:cubicBezTo>
                    <a:pt x="248" y="2088"/>
                    <a:pt x="233" y="2127"/>
                    <a:pt x="210" y="2160"/>
                  </a:cubicBezTo>
                  <a:cubicBezTo>
                    <a:pt x="236" y="2160"/>
                    <a:pt x="236" y="2160"/>
                    <a:pt x="236" y="2160"/>
                  </a:cubicBezTo>
                  <a:cubicBezTo>
                    <a:pt x="241" y="2153"/>
                    <a:pt x="246" y="2146"/>
                    <a:pt x="251" y="2140"/>
                  </a:cubicBezTo>
                  <a:cubicBezTo>
                    <a:pt x="252" y="2139"/>
                    <a:pt x="254" y="2139"/>
                    <a:pt x="259" y="2139"/>
                  </a:cubicBezTo>
                  <a:cubicBezTo>
                    <a:pt x="261" y="2146"/>
                    <a:pt x="263" y="2153"/>
                    <a:pt x="265" y="2160"/>
                  </a:cubicBezTo>
                  <a:cubicBezTo>
                    <a:pt x="286" y="2160"/>
                    <a:pt x="286" y="2160"/>
                    <a:pt x="286" y="2160"/>
                  </a:cubicBezTo>
                  <a:cubicBezTo>
                    <a:pt x="283" y="2146"/>
                    <a:pt x="282" y="2133"/>
                    <a:pt x="282" y="2121"/>
                  </a:cubicBezTo>
                  <a:cubicBezTo>
                    <a:pt x="282" y="2089"/>
                    <a:pt x="277" y="2050"/>
                    <a:pt x="318" y="2027"/>
                  </a:cubicBezTo>
                  <a:cubicBezTo>
                    <a:pt x="340" y="2066"/>
                    <a:pt x="340" y="2109"/>
                    <a:pt x="357" y="2146"/>
                  </a:cubicBezTo>
                  <a:cubicBezTo>
                    <a:pt x="370" y="2104"/>
                    <a:pt x="348" y="2065"/>
                    <a:pt x="347" y="2021"/>
                  </a:cubicBezTo>
                  <a:cubicBezTo>
                    <a:pt x="377" y="2032"/>
                    <a:pt x="399" y="2049"/>
                    <a:pt x="409" y="2076"/>
                  </a:cubicBezTo>
                  <a:cubicBezTo>
                    <a:pt x="420" y="2105"/>
                    <a:pt x="425" y="2133"/>
                    <a:pt x="427" y="2160"/>
                  </a:cubicBezTo>
                  <a:cubicBezTo>
                    <a:pt x="448" y="2160"/>
                    <a:pt x="448" y="2160"/>
                    <a:pt x="448" y="2160"/>
                  </a:cubicBezTo>
                  <a:cubicBezTo>
                    <a:pt x="448" y="2159"/>
                    <a:pt x="448" y="2158"/>
                    <a:pt x="448" y="2157"/>
                  </a:cubicBezTo>
                  <a:cubicBezTo>
                    <a:pt x="447" y="2076"/>
                    <a:pt x="410" y="2010"/>
                    <a:pt x="340" y="1955"/>
                  </a:cubicBezTo>
                  <a:cubicBezTo>
                    <a:pt x="444" y="1898"/>
                    <a:pt x="546" y="1863"/>
                    <a:pt x="664" y="1865"/>
                  </a:cubicBezTo>
                  <a:cubicBezTo>
                    <a:pt x="580" y="1945"/>
                    <a:pt x="544" y="2038"/>
                    <a:pt x="564" y="2149"/>
                  </a:cubicBezTo>
                  <a:cubicBezTo>
                    <a:pt x="668" y="2178"/>
                    <a:pt x="832" y="2049"/>
                    <a:pt x="839" y="1886"/>
                  </a:cubicBezTo>
                  <a:cubicBezTo>
                    <a:pt x="915" y="1909"/>
                    <a:pt x="985" y="1941"/>
                    <a:pt x="1037" y="2003"/>
                  </a:cubicBezTo>
                  <a:cubicBezTo>
                    <a:pt x="1053" y="2022"/>
                    <a:pt x="1066" y="2043"/>
                    <a:pt x="1093" y="2048"/>
                  </a:cubicBezTo>
                  <a:cubicBezTo>
                    <a:pt x="1101" y="2050"/>
                    <a:pt x="1109" y="2059"/>
                    <a:pt x="1114" y="2067"/>
                  </a:cubicBezTo>
                  <a:cubicBezTo>
                    <a:pt x="1135" y="2097"/>
                    <a:pt x="1154" y="2128"/>
                    <a:pt x="1170" y="2160"/>
                  </a:cubicBezTo>
                  <a:cubicBezTo>
                    <a:pt x="1198" y="2160"/>
                    <a:pt x="1198" y="2160"/>
                    <a:pt x="1198" y="2160"/>
                  </a:cubicBezTo>
                  <a:cubicBezTo>
                    <a:pt x="1194" y="2144"/>
                    <a:pt x="1194" y="2126"/>
                    <a:pt x="1201" y="2105"/>
                  </a:cubicBezTo>
                  <a:cubicBezTo>
                    <a:pt x="1178" y="2119"/>
                    <a:pt x="1167" y="2114"/>
                    <a:pt x="1159" y="2097"/>
                  </a:cubicBezTo>
                  <a:cubicBezTo>
                    <a:pt x="1153" y="2083"/>
                    <a:pt x="1142" y="2071"/>
                    <a:pt x="1137" y="2056"/>
                  </a:cubicBezTo>
                  <a:cubicBezTo>
                    <a:pt x="1130" y="2034"/>
                    <a:pt x="1117" y="2021"/>
                    <a:pt x="1092" y="2020"/>
                  </a:cubicBezTo>
                  <a:cubicBezTo>
                    <a:pt x="1089" y="1975"/>
                    <a:pt x="1056" y="1957"/>
                    <a:pt x="1023" y="1941"/>
                  </a:cubicBezTo>
                  <a:cubicBezTo>
                    <a:pt x="965" y="1913"/>
                    <a:pt x="910" y="1881"/>
                    <a:pt x="847" y="1863"/>
                  </a:cubicBezTo>
                  <a:cubicBezTo>
                    <a:pt x="831" y="1859"/>
                    <a:pt x="822" y="1852"/>
                    <a:pt x="831" y="1835"/>
                  </a:cubicBezTo>
                  <a:cubicBezTo>
                    <a:pt x="902" y="1842"/>
                    <a:pt x="952" y="1895"/>
                    <a:pt x="1016" y="1919"/>
                  </a:cubicBezTo>
                  <a:cubicBezTo>
                    <a:pt x="1014" y="1909"/>
                    <a:pt x="1011" y="1900"/>
                    <a:pt x="1005" y="1894"/>
                  </a:cubicBezTo>
                  <a:cubicBezTo>
                    <a:pt x="941" y="1822"/>
                    <a:pt x="878" y="1749"/>
                    <a:pt x="812" y="1679"/>
                  </a:cubicBezTo>
                  <a:cubicBezTo>
                    <a:pt x="749" y="1611"/>
                    <a:pt x="698" y="1534"/>
                    <a:pt x="652" y="1454"/>
                  </a:cubicBezTo>
                  <a:cubicBezTo>
                    <a:pt x="643" y="1438"/>
                    <a:pt x="636" y="1422"/>
                    <a:pt x="629" y="1406"/>
                  </a:cubicBezTo>
                  <a:cubicBezTo>
                    <a:pt x="655" y="1433"/>
                    <a:pt x="672" y="1465"/>
                    <a:pt x="693" y="1494"/>
                  </a:cubicBezTo>
                  <a:cubicBezTo>
                    <a:pt x="765" y="1594"/>
                    <a:pt x="844" y="1687"/>
                    <a:pt x="927" y="1778"/>
                  </a:cubicBezTo>
                  <a:cubicBezTo>
                    <a:pt x="994" y="1853"/>
                    <a:pt x="1064" y="1925"/>
                    <a:pt x="1133" y="1999"/>
                  </a:cubicBezTo>
                  <a:cubicBezTo>
                    <a:pt x="1180" y="2048"/>
                    <a:pt x="1218" y="2102"/>
                    <a:pt x="1251" y="2160"/>
                  </a:cubicBezTo>
                  <a:cubicBezTo>
                    <a:pt x="1275" y="2160"/>
                    <a:pt x="1275" y="2160"/>
                    <a:pt x="1275" y="2160"/>
                  </a:cubicBezTo>
                  <a:cubicBezTo>
                    <a:pt x="1240" y="2096"/>
                    <a:pt x="1196" y="2036"/>
                    <a:pt x="1145" y="1980"/>
                  </a:cubicBezTo>
                  <a:cubicBezTo>
                    <a:pt x="1136" y="1970"/>
                    <a:pt x="1128" y="1959"/>
                    <a:pt x="1118" y="1945"/>
                  </a:cubicBezTo>
                  <a:cubicBezTo>
                    <a:pt x="1128" y="1941"/>
                    <a:pt x="1135" y="1937"/>
                    <a:pt x="1142" y="1935"/>
                  </a:cubicBezTo>
                  <a:cubicBezTo>
                    <a:pt x="1221" y="1912"/>
                    <a:pt x="1263" y="1851"/>
                    <a:pt x="1290" y="1781"/>
                  </a:cubicBezTo>
                  <a:cubicBezTo>
                    <a:pt x="1305" y="1742"/>
                    <a:pt x="1309" y="1699"/>
                    <a:pt x="1313" y="1657"/>
                  </a:cubicBezTo>
                  <a:cubicBezTo>
                    <a:pt x="1315" y="1627"/>
                    <a:pt x="1307" y="1597"/>
                    <a:pt x="1304" y="1566"/>
                  </a:cubicBezTo>
                  <a:cubicBezTo>
                    <a:pt x="1252" y="1562"/>
                    <a:pt x="1221" y="1597"/>
                    <a:pt x="1180" y="1621"/>
                  </a:cubicBezTo>
                  <a:cubicBezTo>
                    <a:pt x="1167" y="1517"/>
                    <a:pt x="1118" y="1434"/>
                    <a:pt x="1057" y="1353"/>
                  </a:cubicBezTo>
                  <a:cubicBezTo>
                    <a:pt x="1050" y="1356"/>
                    <a:pt x="1041" y="1358"/>
                    <a:pt x="1037" y="1364"/>
                  </a:cubicBezTo>
                  <a:cubicBezTo>
                    <a:pt x="977" y="1434"/>
                    <a:pt x="937" y="1511"/>
                    <a:pt x="945" y="1608"/>
                  </a:cubicBezTo>
                  <a:cubicBezTo>
                    <a:pt x="950" y="1669"/>
                    <a:pt x="952" y="1730"/>
                    <a:pt x="971" y="1790"/>
                  </a:cubicBezTo>
                  <a:cubicBezTo>
                    <a:pt x="886" y="1704"/>
                    <a:pt x="834" y="1605"/>
                    <a:pt x="850" y="1480"/>
                  </a:cubicBezTo>
                  <a:cubicBezTo>
                    <a:pt x="858" y="1414"/>
                    <a:pt x="868" y="1349"/>
                    <a:pt x="897" y="1289"/>
                  </a:cubicBezTo>
                  <a:close/>
                  <a:moveTo>
                    <a:pt x="1414" y="1071"/>
                  </a:moveTo>
                  <a:cubicBezTo>
                    <a:pt x="1355" y="1124"/>
                    <a:pt x="1290" y="1149"/>
                    <a:pt x="1216" y="1147"/>
                  </a:cubicBezTo>
                  <a:cubicBezTo>
                    <a:pt x="1180" y="1146"/>
                    <a:pt x="1145" y="1138"/>
                    <a:pt x="1119" y="1101"/>
                  </a:cubicBezTo>
                  <a:cubicBezTo>
                    <a:pt x="1178" y="1089"/>
                    <a:pt x="1236" y="1094"/>
                    <a:pt x="1288" y="1066"/>
                  </a:cubicBezTo>
                  <a:cubicBezTo>
                    <a:pt x="1249" y="1067"/>
                    <a:pt x="1209" y="1068"/>
                    <a:pt x="1161" y="1069"/>
                  </a:cubicBezTo>
                  <a:cubicBezTo>
                    <a:pt x="1197" y="1045"/>
                    <a:pt x="1227" y="1025"/>
                    <a:pt x="1257" y="1006"/>
                  </a:cubicBezTo>
                  <a:cubicBezTo>
                    <a:pt x="1260" y="1004"/>
                    <a:pt x="1265" y="1004"/>
                    <a:pt x="1269" y="1005"/>
                  </a:cubicBezTo>
                  <a:cubicBezTo>
                    <a:pt x="1324" y="1008"/>
                    <a:pt x="1373" y="1024"/>
                    <a:pt x="1414" y="1071"/>
                  </a:cubicBezTo>
                  <a:close/>
                  <a:moveTo>
                    <a:pt x="1093" y="932"/>
                  </a:moveTo>
                  <a:cubicBezTo>
                    <a:pt x="1125" y="882"/>
                    <a:pt x="1162" y="837"/>
                    <a:pt x="1225" y="825"/>
                  </a:cubicBezTo>
                  <a:cubicBezTo>
                    <a:pt x="1261" y="818"/>
                    <a:pt x="1297" y="803"/>
                    <a:pt x="1344" y="811"/>
                  </a:cubicBezTo>
                  <a:cubicBezTo>
                    <a:pt x="1310" y="863"/>
                    <a:pt x="1297" y="920"/>
                    <a:pt x="1258" y="966"/>
                  </a:cubicBezTo>
                  <a:cubicBezTo>
                    <a:pt x="1220" y="1009"/>
                    <a:pt x="1179" y="1040"/>
                    <a:pt x="1112" y="1026"/>
                  </a:cubicBezTo>
                  <a:cubicBezTo>
                    <a:pt x="1122" y="1008"/>
                    <a:pt x="1129" y="994"/>
                    <a:pt x="1138" y="982"/>
                  </a:cubicBezTo>
                  <a:cubicBezTo>
                    <a:pt x="1147" y="970"/>
                    <a:pt x="1159" y="960"/>
                    <a:pt x="1170" y="949"/>
                  </a:cubicBezTo>
                  <a:cubicBezTo>
                    <a:pt x="1179" y="940"/>
                    <a:pt x="1189" y="930"/>
                    <a:pt x="1198" y="920"/>
                  </a:cubicBezTo>
                  <a:cubicBezTo>
                    <a:pt x="1148" y="934"/>
                    <a:pt x="1117" y="971"/>
                    <a:pt x="1086" y="1011"/>
                  </a:cubicBezTo>
                  <a:cubicBezTo>
                    <a:pt x="1069" y="979"/>
                    <a:pt x="1079" y="955"/>
                    <a:pt x="1093" y="932"/>
                  </a:cubicBezTo>
                  <a:close/>
                  <a:moveTo>
                    <a:pt x="907" y="1084"/>
                  </a:moveTo>
                  <a:cubicBezTo>
                    <a:pt x="875" y="1070"/>
                    <a:pt x="863" y="1050"/>
                    <a:pt x="857" y="1026"/>
                  </a:cubicBezTo>
                  <a:cubicBezTo>
                    <a:pt x="843" y="977"/>
                    <a:pt x="848" y="929"/>
                    <a:pt x="860" y="881"/>
                  </a:cubicBezTo>
                  <a:cubicBezTo>
                    <a:pt x="869" y="846"/>
                    <a:pt x="881" y="813"/>
                    <a:pt x="912" y="784"/>
                  </a:cubicBezTo>
                  <a:cubicBezTo>
                    <a:pt x="930" y="810"/>
                    <a:pt x="948" y="833"/>
                    <a:pt x="962" y="858"/>
                  </a:cubicBezTo>
                  <a:cubicBezTo>
                    <a:pt x="990" y="907"/>
                    <a:pt x="1000" y="960"/>
                    <a:pt x="993" y="1016"/>
                  </a:cubicBezTo>
                  <a:cubicBezTo>
                    <a:pt x="989" y="1048"/>
                    <a:pt x="978" y="1077"/>
                    <a:pt x="940" y="1093"/>
                  </a:cubicBezTo>
                  <a:cubicBezTo>
                    <a:pt x="921" y="1045"/>
                    <a:pt x="935" y="991"/>
                    <a:pt x="905" y="950"/>
                  </a:cubicBezTo>
                  <a:cubicBezTo>
                    <a:pt x="905" y="993"/>
                    <a:pt x="906" y="1035"/>
                    <a:pt x="907" y="1084"/>
                  </a:cubicBezTo>
                  <a:close/>
                  <a:moveTo>
                    <a:pt x="620" y="545"/>
                  </a:moveTo>
                  <a:cubicBezTo>
                    <a:pt x="625" y="497"/>
                    <a:pt x="665" y="481"/>
                    <a:pt x="698" y="459"/>
                  </a:cubicBezTo>
                  <a:cubicBezTo>
                    <a:pt x="716" y="448"/>
                    <a:pt x="737" y="440"/>
                    <a:pt x="762" y="450"/>
                  </a:cubicBezTo>
                  <a:cubicBezTo>
                    <a:pt x="746" y="495"/>
                    <a:pt x="729" y="535"/>
                    <a:pt x="719" y="576"/>
                  </a:cubicBezTo>
                  <a:cubicBezTo>
                    <a:pt x="710" y="611"/>
                    <a:pt x="691" y="640"/>
                    <a:pt x="670" y="668"/>
                  </a:cubicBezTo>
                  <a:cubicBezTo>
                    <a:pt x="654" y="690"/>
                    <a:pt x="631" y="704"/>
                    <a:pt x="599" y="703"/>
                  </a:cubicBezTo>
                  <a:cubicBezTo>
                    <a:pt x="614" y="677"/>
                    <a:pt x="628" y="654"/>
                    <a:pt x="642" y="631"/>
                  </a:cubicBezTo>
                  <a:cubicBezTo>
                    <a:pt x="623" y="643"/>
                    <a:pt x="610" y="659"/>
                    <a:pt x="595" y="673"/>
                  </a:cubicBezTo>
                  <a:cubicBezTo>
                    <a:pt x="580" y="686"/>
                    <a:pt x="566" y="703"/>
                    <a:pt x="540" y="695"/>
                  </a:cubicBezTo>
                  <a:cubicBezTo>
                    <a:pt x="556" y="670"/>
                    <a:pt x="573" y="648"/>
                    <a:pt x="587" y="625"/>
                  </a:cubicBezTo>
                  <a:cubicBezTo>
                    <a:pt x="602" y="600"/>
                    <a:pt x="595" y="566"/>
                    <a:pt x="620" y="545"/>
                  </a:cubicBezTo>
                  <a:close/>
                  <a:moveTo>
                    <a:pt x="331" y="688"/>
                  </a:moveTo>
                  <a:cubicBezTo>
                    <a:pt x="278" y="644"/>
                    <a:pt x="242" y="589"/>
                    <a:pt x="220" y="524"/>
                  </a:cubicBezTo>
                  <a:cubicBezTo>
                    <a:pt x="217" y="515"/>
                    <a:pt x="219" y="505"/>
                    <a:pt x="219" y="500"/>
                  </a:cubicBezTo>
                  <a:cubicBezTo>
                    <a:pt x="253" y="505"/>
                    <a:pt x="285" y="511"/>
                    <a:pt x="318" y="515"/>
                  </a:cubicBezTo>
                  <a:cubicBezTo>
                    <a:pt x="346" y="518"/>
                    <a:pt x="372" y="526"/>
                    <a:pt x="389" y="544"/>
                  </a:cubicBezTo>
                  <a:cubicBezTo>
                    <a:pt x="394" y="576"/>
                    <a:pt x="398" y="603"/>
                    <a:pt x="402" y="634"/>
                  </a:cubicBezTo>
                  <a:cubicBezTo>
                    <a:pt x="375" y="619"/>
                    <a:pt x="351" y="605"/>
                    <a:pt x="328" y="592"/>
                  </a:cubicBezTo>
                  <a:cubicBezTo>
                    <a:pt x="355" y="626"/>
                    <a:pt x="395" y="646"/>
                    <a:pt x="408" y="689"/>
                  </a:cubicBezTo>
                  <a:cubicBezTo>
                    <a:pt x="374" y="710"/>
                    <a:pt x="356" y="710"/>
                    <a:pt x="331" y="688"/>
                  </a:cubicBezTo>
                  <a:close/>
                  <a:moveTo>
                    <a:pt x="457" y="648"/>
                  </a:moveTo>
                  <a:cubicBezTo>
                    <a:pt x="455" y="647"/>
                    <a:pt x="452" y="645"/>
                    <a:pt x="451" y="643"/>
                  </a:cubicBezTo>
                  <a:cubicBezTo>
                    <a:pt x="409" y="581"/>
                    <a:pt x="402" y="517"/>
                    <a:pt x="433" y="449"/>
                  </a:cubicBezTo>
                  <a:cubicBezTo>
                    <a:pt x="456" y="400"/>
                    <a:pt x="481" y="353"/>
                    <a:pt x="492" y="296"/>
                  </a:cubicBezTo>
                  <a:cubicBezTo>
                    <a:pt x="508" y="323"/>
                    <a:pt x="527" y="348"/>
                    <a:pt x="541" y="376"/>
                  </a:cubicBezTo>
                  <a:cubicBezTo>
                    <a:pt x="567" y="428"/>
                    <a:pt x="584" y="483"/>
                    <a:pt x="583" y="541"/>
                  </a:cubicBezTo>
                  <a:cubicBezTo>
                    <a:pt x="583" y="610"/>
                    <a:pt x="560" y="641"/>
                    <a:pt x="500" y="657"/>
                  </a:cubicBezTo>
                  <a:cubicBezTo>
                    <a:pt x="504" y="611"/>
                    <a:pt x="515" y="565"/>
                    <a:pt x="502" y="518"/>
                  </a:cubicBezTo>
                  <a:cubicBezTo>
                    <a:pt x="491" y="563"/>
                    <a:pt x="492" y="611"/>
                    <a:pt x="469" y="652"/>
                  </a:cubicBezTo>
                  <a:cubicBezTo>
                    <a:pt x="462" y="650"/>
                    <a:pt x="460" y="649"/>
                    <a:pt x="457" y="648"/>
                  </a:cubicBezTo>
                  <a:close/>
                  <a:moveTo>
                    <a:pt x="490" y="1130"/>
                  </a:moveTo>
                  <a:cubicBezTo>
                    <a:pt x="446" y="1106"/>
                    <a:pt x="406" y="1084"/>
                    <a:pt x="366" y="1061"/>
                  </a:cubicBezTo>
                  <a:cubicBezTo>
                    <a:pt x="365" y="1064"/>
                    <a:pt x="363" y="1066"/>
                    <a:pt x="362" y="1068"/>
                  </a:cubicBezTo>
                  <a:cubicBezTo>
                    <a:pt x="398" y="1097"/>
                    <a:pt x="435" y="1125"/>
                    <a:pt x="472" y="1154"/>
                  </a:cubicBezTo>
                  <a:cubicBezTo>
                    <a:pt x="444" y="1176"/>
                    <a:pt x="399" y="1179"/>
                    <a:pt x="329" y="1147"/>
                  </a:cubicBezTo>
                  <a:cubicBezTo>
                    <a:pt x="237" y="1105"/>
                    <a:pt x="181" y="1031"/>
                    <a:pt x="160" y="928"/>
                  </a:cubicBezTo>
                  <a:cubicBezTo>
                    <a:pt x="276" y="898"/>
                    <a:pt x="410" y="959"/>
                    <a:pt x="473" y="1049"/>
                  </a:cubicBezTo>
                  <a:cubicBezTo>
                    <a:pt x="488" y="1070"/>
                    <a:pt x="497" y="1097"/>
                    <a:pt x="490" y="1130"/>
                  </a:cubicBezTo>
                  <a:close/>
                  <a:moveTo>
                    <a:pt x="493" y="1020"/>
                  </a:moveTo>
                  <a:cubicBezTo>
                    <a:pt x="469" y="949"/>
                    <a:pt x="467" y="880"/>
                    <a:pt x="474" y="811"/>
                  </a:cubicBezTo>
                  <a:cubicBezTo>
                    <a:pt x="502" y="930"/>
                    <a:pt x="507" y="985"/>
                    <a:pt x="493" y="1020"/>
                  </a:cubicBezTo>
                  <a:close/>
                  <a:moveTo>
                    <a:pt x="535" y="990"/>
                  </a:moveTo>
                  <a:cubicBezTo>
                    <a:pt x="543" y="972"/>
                    <a:pt x="553" y="954"/>
                    <a:pt x="566" y="940"/>
                  </a:cubicBezTo>
                  <a:cubicBezTo>
                    <a:pt x="598" y="907"/>
                    <a:pt x="635" y="880"/>
                    <a:pt x="684" y="874"/>
                  </a:cubicBezTo>
                  <a:cubicBezTo>
                    <a:pt x="730" y="968"/>
                    <a:pt x="660" y="1145"/>
                    <a:pt x="577" y="1146"/>
                  </a:cubicBezTo>
                  <a:cubicBezTo>
                    <a:pt x="568" y="1085"/>
                    <a:pt x="603" y="1034"/>
                    <a:pt x="620" y="973"/>
                  </a:cubicBezTo>
                  <a:cubicBezTo>
                    <a:pt x="577" y="1016"/>
                    <a:pt x="570" y="1070"/>
                    <a:pt x="549" y="1120"/>
                  </a:cubicBezTo>
                  <a:cubicBezTo>
                    <a:pt x="513" y="1076"/>
                    <a:pt x="513" y="1033"/>
                    <a:pt x="535" y="990"/>
                  </a:cubicBezTo>
                  <a:close/>
                  <a:moveTo>
                    <a:pt x="464" y="1556"/>
                  </a:moveTo>
                  <a:cubicBezTo>
                    <a:pt x="471" y="1556"/>
                    <a:pt x="478" y="1555"/>
                    <a:pt x="485" y="1556"/>
                  </a:cubicBezTo>
                  <a:cubicBezTo>
                    <a:pt x="496" y="1557"/>
                    <a:pt x="507" y="1558"/>
                    <a:pt x="518" y="1561"/>
                  </a:cubicBezTo>
                  <a:cubicBezTo>
                    <a:pt x="611" y="1582"/>
                    <a:pt x="680" y="1638"/>
                    <a:pt x="732" y="1717"/>
                  </a:cubicBezTo>
                  <a:cubicBezTo>
                    <a:pt x="739" y="1728"/>
                    <a:pt x="740" y="1743"/>
                    <a:pt x="744" y="1756"/>
                  </a:cubicBezTo>
                  <a:cubicBezTo>
                    <a:pt x="741" y="1757"/>
                    <a:pt x="739" y="1758"/>
                    <a:pt x="736" y="1760"/>
                  </a:cubicBezTo>
                  <a:cubicBezTo>
                    <a:pt x="686" y="1726"/>
                    <a:pt x="636" y="1692"/>
                    <a:pt x="586" y="1658"/>
                  </a:cubicBezTo>
                  <a:cubicBezTo>
                    <a:pt x="625" y="1714"/>
                    <a:pt x="692" y="1739"/>
                    <a:pt x="734" y="1799"/>
                  </a:cubicBezTo>
                  <a:cubicBezTo>
                    <a:pt x="612" y="1815"/>
                    <a:pt x="466" y="1668"/>
                    <a:pt x="464" y="1556"/>
                  </a:cubicBezTo>
                  <a:close/>
                  <a:moveTo>
                    <a:pt x="517" y="1860"/>
                  </a:moveTo>
                  <a:cubicBezTo>
                    <a:pt x="464" y="1873"/>
                    <a:pt x="413" y="1895"/>
                    <a:pt x="356" y="1915"/>
                  </a:cubicBezTo>
                  <a:cubicBezTo>
                    <a:pt x="437" y="1854"/>
                    <a:pt x="618" y="1801"/>
                    <a:pt x="679" y="1834"/>
                  </a:cubicBezTo>
                  <a:cubicBezTo>
                    <a:pt x="626" y="1843"/>
                    <a:pt x="570" y="1847"/>
                    <a:pt x="517" y="1860"/>
                  </a:cubicBezTo>
                  <a:close/>
                  <a:moveTo>
                    <a:pt x="755" y="2041"/>
                  </a:moveTo>
                  <a:cubicBezTo>
                    <a:pt x="713" y="2100"/>
                    <a:pt x="650" y="2121"/>
                    <a:pt x="583" y="2137"/>
                  </a:cubicBezTo>
                  <a:cubicBezTo>
                    <a:pt x="566" y="2031"/>
                    <a:pt x="627" y="1900"/>
                    <a:pt x="701" y="1878"/>
                  </a:cubicBezTo>
                  <a:cubicBezTo>
                    <a:pt x="716" y="1880"/>
                    <a:pt x="730" y="1883"/>
                    <a:pt x="747" y="1886"/>
                  </a:cubicBezTo>
                  <a:cubicBezTo>
                    <a:pt x="731" y="1941"/>
                    <a:pt x="694" y="1979"/>
                    <a:pt x="666" y="2028"/>
                  </a:cubicBezTo>
                  <a:cubicBezTo>
                    <a:pt x="706" y="2002"/>
                    <a:pt x="740" y="1962"/>
                    <a:pt x="768" y="1907"/>
                  </a:cubicBezTo>
                  <a:cubicBezTo>
                    <a:pt x="786" y="1960"/>
                    <a:pt x="783" y="2003"/>
                    <a:pt x="755" y="2041"/>
                  </a:cubicBezTo>
                  <a:close/>
                  <a:moveTo>
                    <a:pt x="1228" y="1690"/>
                  </a:moveTo>
                  <a:cubicBezTo>
                    <a:pt x="1216" y="1713"/>
                    <a:pt x="1208" y="1729"/>
                    <a:pt x="1199" y="1747"/>
                  </a:cubicBezTo>
                  <a:cubicBezTo>
                    <a:pt x="1173" y="1661"/>
                    <a:pt x="1198" y="1612"/>
                    <a:pt x="1283" y="1588"/>
                  </a:cubicBezTo>
                  <a:cubicBezTo>
                    <a:pt x="1298" y="1634"/>
                    <a:pt x="1296" y="1680"/>
                    <a:pt x="1281" y="1739"/>
                  </a:cubicBezTo>
                  <a:cubicBezTo>
                    <a:pt x="1272" y="1777"/>
                    <a:pt x="1260" y="1814"/>
                    <a:pt x="1231" y="1843"/>
                  </a:cubicBezTo>
                  <a:cubicBezTo>
                    <a:pt x="1208" y="1865"/>
                    <a:pt x="1191" y="1870"/>
                    <a:pt x="1161" y="1864"/>
                  </a:cubicBezTo>
                  <a:cubicBezTo>
                    <a:pt x="1175" y="1805"/>
                    <a:pt x="1232" y="1764"/>
                    <a:pt x="1228" y="1690"/>
                  </a:cubicBezTo>
                  <a:close/>
                  <a:moveTo>
                    <a:pt x="969" y="1680"/>
                  </a:moveTo>
                  <a:cubicBezTo>
                    <a:pt x="966" y="1656"/>
                    <a:pt x="967" y="1632"/>
                    <a:pt x="964" y="1609"/>
                  </a:cubicBezTo>
                  <a:cubicBezTo>
                    <a:pt x="955" y="1519"/>
                    <a:pt x="995" y="1447"/>
                    <a:pt x="1050" y="1377"/>
                  </a:cubicBezTo>
                  <a:cubicBezTo>
                    <a:pt x="1069" y="1405"/>
                    <a:pt x="1089" y="1428"/>
                    <a:pt x="1104" y="1455"/>
                  </a:cubicBezTo>
                  <a:cubicBezTo>
                    <a:pt x="1160" y="1550"/>
                    <a:pt x="1174" y="1654"/>
                    <a:pt x="1152" y="1762"/>
                  </a:cubicBezTo>
                  <a:cubicBezTo>
                    <a:pt x="1147" y="1787"/>
                    <a:pt x="1130" y="1810"/>
                    <a:pt x="1097" y="1816"/>
                  </a:cubicBezTo>
                  <a:cubicBezTo>
                    <a:pt x="1077" y="1748"/>
                    <a:pt x="1056" y="1682"/>
                    <a:pt x="1051" y="1601"/>
                  </a:cubicBezTo>
                  <a:cubicBezTo>
                    <a:pt x="1046" y="1620"/>
                    <a:pt x="1040" y="1629"/>
                    <a:pt x="1041" y="1638"/>
                  </a:cubicBezTo>
                  <a:cubicBezTo>
                    <a:pt x="1048" y="1698"/>
                    <a:pt x="1056" y="1759"/>
                    <a:pt x="1065" y="1825"/>
                  </a:cubicBezTo>
                  <a:cubicBezTo>
                    <a:pt x="1056" y="1820"/>
                    <a:pt x="1047" y="1818"/>
                    <a:pt x="1042" y="1812"/>
                  </a:cubicBezTo>
                  <a:cubicBezTo>
                    <a:pt x="1002" y="1777"/>
                    <a:pt x="975" y="1734"/>
                    <a:pt x="969" y="1680"/>
                  </a:cubicBezTo>
                  <a:close/>
                  <a:moveTo>
                    <a:pt x="828" y="1456"/>
                  </a:moveTo>
                  <a:cubicBezTo>
                    <a:pt x="825" y="1402"/>
                    <a:pt x="844" y="1332"/>
                    <a:pt x="868" y="1293"/>
                  </a:cubicBezTo>
                  <a:cubicBezTo>
                    <a:pt x="854" y="1351"/>
                    <a:pt x="841" y="1403"/>
                    <a:pt x="828" y="1456"/>
                  </a:cubicBezTo>
                  <a:close/>
                  <a:moveTo>
                    <a:pt x="2802" y="0"/>
                  </a:moveTo>
                  <a:cubicBezTo>
                    <a:pt x="2611" y="0"/>
                    <a:pt x="2611" y="0"/>
                    <a:pt x="2611" y="0"/>
                  </a:cubicBezTo>
                  <a:cubicBezTo>
                    <a:pt x="2617" y="2"/>
                    <a:pt x="2623" y="4"/>
                    <a:pt x="2629" y="7"/>
                  </a:cubicBezTo>
                  <a:cubicBezTo>
                    <a:pt x="2593" y="53"/>
                    <a:pt x="2559" y="97"/>
                    <a:pt x="2524" y="141"/>
                  </a:cubicBezTo>
                  <a:cubicBezTo>
                    <a:pt x="2526" y="143"/>
                    <a:pt x="2529" y="145"/>
                    <a:pt x="2531" y="146"/>
                  </a:cubicBezTo>
                  <a:cubicBezTo>
                    <a:pt x="2569" y="107"/>
                    <a:pt x="2608" y="68"/>
                    <a:pt x="2653" y="23"/>
                  </a:cubicBezTo>
                  <a:cubicBezTo>
                    <a:pt x="2653" y="97"/>
                    <a:pt x="2615" y="143"/>
                    <a:pt x="2575" y="184"/>
                  </a:cubicBezTo>
                  <a:cubicBezTo>
                    <a:pt x="2536" y="223"/>
                    <a:pt x="2491" y="257"/>
                    <a:pt x="2428" y="257"/>
                  </a:cubicBezTo>
                  <a:cubicBezTo>
                    <a:pt x="2455" y="155"/>
                    <a:pt x="2509" y="74"/>
                    <a:pt x="2586" y="7"/>
                  </a:cubicBezTo>
                  <a:cubicBezTo>
                    <a:pt x="2590" y="3"/>
                    <a:pt x="2594" y="1"/>
                    <a:pt x="2598" y="0"/>
                  </a:cubicBezTo>
                  <a:cubicBezTo>
                    <a:pt x="2411" y="0"/>
                    <a:pt x="2411" y="0"/>
                    <a:pt x="2411" y="0"/>
                  </a:cubicBezTo>
                  <a:cubicBezTo>
                    <a:pt x="2449" y="15"/>
                    <a:pt x="2488" y="24"/>
                    <a:pt x="2531" y="21"/>
                  </a:cubicBezTo>
                  <a:cubicBezTo>
                    <a:pt x="2531" y="21"/>
                    <a:pt x="2532" y="23"/>
                    <a:pt x="2533" y="24"/>
                  </a:cubicBezTo>
                  <a:cubicBezTo>
                    <a:pt x="2467" y="99"/>
                    <a:pt x="2415" y="196"/>
                    <a:pt x="2403" y="271"/>
                  </a:cubicBezTo>
                  <a:cubicBezTo>
                    <a:pt x="2423" y="283"/>
                    <a:pt x="2444" y="280"/>
                    <a:pt x="2466" y="274"/>
                  </a:cubicBezTo>
                  <a:cubicBezTo>
                    <a:pt x="2537" y="254"/>
                    <a:pt x="2586" y="204"/>
                    <a:pt x="2632" y="150"/>
                  </a:cubicBezTo>
                  <a:cubicBezTo>
                    <a:pt x="2639" y="142"/>
                    <a:pt x="2646" y="133"/>
                    <a:pt x="2653" y="125"/>
                  </a:cubicBezTo>
                  <a:cubicBezTo>
                    <a:pt x="2654" y="124"/>
                    <a:pt x="2656" y="125"/>
                    <a:pt x="2661" y="124"/>
                  </a:cubicBezTo>
                  <a:cubicBezTo>
                    <a:pt x="2680" y="211"/>
                    <a:pt x="2704" y="296"/>
                    <a:pt x="2761" y="368"/>
                  </a:cubicBezTo>
                  <a:cubicBezTo>
                    <a:pt x="2827" y="311"/>
                    <a:pt x="2845" y="235"/>
                    <a:pt x="2848" y="155"/>
                  </a:cubicBezTo>
                  <a:cubicBezTo>
                    <a:pt x="2851" y="98"/>
                    <a:pt x="2835" y="46"/>
                    <a:pt x="2802" y="0"/>
                  </a:cubicBezTo>
                  <a:close/>
                  <a:moveTo>
                    <a:pt x="2769" y="335"/>
                  </a:moveTo>
                  <a:cubicBezTo>
                    <a:pt x="2723" y="280"/>
                    <a:pt x="2680" y="171"/>
                    <a:pt x="2685" y="108"/>
                  </a:cubicBezTo>
                  <a:cubicBezTo>
                    <a:pt x="2687" y="76"/>
                    <a:pt x="2685" y="37"/>
                    <a:pt x="2727" y="17"/>
                  </a:cubicBezTo>
                  <a:cubicBezTo>
                    <a:pt x="2746" y="57"/>
                    <a:pt x="2743" y="100"/>
                    <a:pt x="2758" y="139"/>
                  </a:cubicBezTo>
                  <a:cubicBezTo>
                    <a:pt x="2774" y="97"/>
                    <a:pt x="2754" y="57"/>
                    <a:pt x="2756" y="13"/>
                  </a:cubicBezTo>
                  <a:cubicBezTo>
                    <a:pt x="2785" y="26"/>
                    <a:pt x="2806" y="44"/>
                    <a:pt x="2814" y="72"/>
                  </a:cubicBezTo>
                  <a:cubicBezTo>
                    <a:pt x="2843" y="167"/>
                    <a:pt x="2822" y="253"/>
                    <a:pt x="2769" y="335"/>
                  </a:cubicBezTo>
                  <a:close/>
                </a:path>
              </a:pathLst>
            </a:custGeom>
            <a:solidFill>
              <a:schemeClr val="accent1"/>
            </a:solidFill>
            <a:ln>
              <a:noFill/>
            </a:ln>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28ABDA28-8FD6-4624-B7A0-145B971B0CD9}" type="datetime1">
              <a:rPr lang="en-MY" smtClean="0"/>
              <a:pPr/>
              <a:t>10/11/2017</a:t>
            </a:fld>
            <a:endParaRPr lang="en-MY"/>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MY"/>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BA8784F8-D9B1-479F-A9B4-848AA317FB34}" type="slidenum">
              <a:rPr lang="en-MY" smtClean="0"/>
              <a:pPr/>
              <a:t>‹#›</a:t>
            </a:fld>
            <a:endParaRPr lang="en-MY"/>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3743844285"/>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886375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1" y="0"/>
            <a:ext cx="9144000" cy="6907530"/>
          </a:xfrm>
          <a:custGeom>
            <a:avLst/>
            <a:gdLst/>
            <a:ahLst/>
            <a:cxnLst/>
            <a:rect l="0" t="0" r="r" b="b"/>
            <a:pathLst>
              <a:path w="2880" h="2178">
                <a:moveTo>
                  <a:pt x="1180" y="1620"/>
                </a:moveTo>
                <a:cubicBezTo>
                  <a:pt x="1167" y="1517"/>
                  <a:pt x="1118" y="1433"/>
                  <a:pt x="1057" y="1352"/>
                </a:cubicBezTo>
                <a:cubicBezTo>
                  <a:pt x="1050" y="1356"/>
                  <a:pt x="1041" y="1358"/>
                  <a:pt x="1037" y="1363"/>
                </a:cubicBezTo>
                <a:cubicBezTo>
                  <a:pt x="977" y="1434"/>
                  <a:pt x="937" y="1510"/>
                  <a:pt x="945" y="1608"/>
                </a:cubicBezTo>
                <a:cubicBezTo>
                  <a:pt x="950" y="1669"/>
                  <a:pt x="952" y="1730"/>
                  <a:pt x="971" y="1789"/>
                </a:cubicBezTo>
                <a:cubicBezTo>
                  <a:pt x="886" y="1703"/>
                  <a:pt x="834" y="1605"/>
                  <a:pt x="850" y="1479"/>
                </a:cubicBezTo>
                <a:cubicBezTo>
                  <a:pt x="858" y="1414"/>
                  <a:pt x="868" y="1349"/>
                  <a:pt x="897" y="1289"/>
                </a:cubicBezTo>
                <a:cubicBezTo>
                  <a:pt x="932" y="1215"/>
                  <a:pt x="971" y="1142"/>
                  <a:pt x="1039" y="1086"/>
                </a:cubicBezTo>
                <a:cubicBezTo>
                  <a:pt x="1119" y="1180"/>
                  <a:pt x="1292" y="1206"/>
                  <a:pt x="1434" y="1082"/>
                </a:cubicBezTo>
                <a:cubicBezTo>
                  <a:pt x="1428" y="1035"/>
                  <a:pt x="1391" y="1016"/>
                  <a:pt x="1352" y="1000"/>
                </a:cubicBezTo>
                <a:cubicBezTo>
                  <a:pt x="1330" y="990"/>
                  <a:pt x="1305" y="985"/>
                  <a:pt x="1282" y="979"/>
                </a:cubicBezTo>
                <a:cubicBezTo>
                  <a:pt x="1312" y="919"/>
                  <a:pt x="1341" y="862"/>
                  <a:pt x="1371" y="804"/>
                </a:cubicBezTo>
                <a:cubicBezTo>
                  <a:pt x="1360" y="797"/>
                  <a:pt x="1353" y="790"/>
                  <a:pt x="1346" y="789"/>
                </a:cubicBezTo>
                <a:cubicBezTo>
                  <a:pt x="1284" y="782"/>
                  <a:pt x="1223" y="794"/>
                  <a:pt x="1168" y="822"/>
                </a:cubicBezTo>
                <a:cubicBezTo>
                  <a:pt x="1126" y="843"/>
                  <a:pt x="1101" y="885"/>
                  <a:pt x="1075" y="923"/>
                </a:cubicBezTo>
                <a:cubicBezTo>
                  <a:pt x="1051" y="957"/>
                  <a:pt x="1040" y="996"/>
                  <a:pt x="1034" y="1036"/>
                </a:cubicBezTo>
                <a:cubicBezTo>
                  <a:pt x="1031" y="1051"/>
                  <a:pt x="1029" y="1067"/>
                  <a:pt x="1005" y="1073"/>
                </a:cubicBezTo>
                <a:cubicBezTo>
                  <a:pt x="1024" y="1013"/>
                  <a:pt x="1017" y="957"/>
                  <a:pt x="1002" y="901"/>
                </a:cubicBezTo>
                <a:cubicBezTo>
                  <a:pt x="987" y="842"/>
                  <a:pt x="950" y="797"/>
                  <a:pt x="907" y="754"/>
                </a:cubicBezTo>
                <a:cubicBezTo>
                  <a:pt x="849" y="812"/>
                  <a:pt x="829" y="885"/>
                  <a:pt x="827" y="963"/>
                </a:cubicBezTo>
                <a:cubicBezTo>
                  <a:pt x="825" y="1041"/>
                  <a:pt x="847" y="1112"/>
                  <a:pt x="907" y="1169"/>
                </a:cubicBezTo>
                <a:cubicBezTo>
                  <a:pt x="825" y="1294"/>
                  <a:pt x="782" y="1427"/>
                  <a:pt x="792" y="1577"/>
                </a:cubicBezTo>
                <a:cubicBezTo>
                  <a:pt x="693" y="1473"/>
                  <a:pt x="625" y="1351"/>
                  <a:pt x="567" y="1221"/>
                </a:cubicBezTo>
                <a:cubicBezTo>
                  <a:pt x="587" y="1204"/>
                  <a:pt x="606" y="1191"/>
                  <a:pt x="622" y="1174"/>
                </a:cubicBezTo>
                <a:cubicBezTo>
                  <a:pt x="674" y="1120"/>
                  <a:pt x="707" y="1055"/>
                  <a:pt x="718" y="982"/>
                </a:cubicBezTo>
                <a:cubicBezTo>
                  <a:pt x="723" y="947"/>
                  <a:pt x="718" y="910"/>
                  <a:pt x="715" y="874"/>
                </a:cubicBezTo>
                <a:cubicBezTo>
                  <a:pt x="714" y="859"/>
                  <a:pt x="702" y="854"/>
                  <a:pt x="687" y="854"/>
                </a:cubicBezTo>
                <a:cubicBezTo>
                  <a:pt x="648" y="852"/>
                  <a:pt x="617" y="873"/>
                  <a:pt x="588" y="894"/>
                </a:cubicBezTo>
                <a:cubicBezTo>
                  <a:pt x="564" y="910"/>
                  <a:pt x="545" y="933"/>
                  <a:pt x="522" y="955"/>
                </a:cubicBezTo>
                <a:cubicBezTo>
                  <a:pt x="505" y="892"/>
                  <a:pt x="503" y="827"/>
                  <a:pt x="499" y="758"/>
                </a:cubicBezTo>
                <a:cubicBezTo>
                  <a:pt x="520" y="765"/>
                  <a:pt x="538" y="773"/>
                  <a:pt x="556" y="776"/>
                </a:cubicBezTo>
                <a:cubicBezTo>
                  <a:pt x="601" y="782"/>
                  <a:pt x="637" y="759"/>
                  <a:pt x="667" y="729"/>
                </a:cubicBezTo>
                <a:cubicBezTo>
                  <a:pt x="699" y="695"/>
                  <a:pt x="721" y="654"/>
                  <a:pt x="731" y="608"/>
                </a:cubicBezTo>
                <a:cubicBezTo>
                  <a:pt x="737" y="583"/>
                  <a:pt x="745" y="559"/>
                  <a:pt x="752" y="535"/>
                </a:cubicBezTo>
                <a:cubicBezTo>
                  <a:pt x="764" y="495"/>
                  <a:pt x="782" y="460"/>
                  <a:pt x="831" y="438"/>
                </a:cubicBezTo>
                <a:cubicBezTo>
                  <a:pt x="783" y="424"/>
                  <a:pt x="741" y="419"/>
                  <a:pt x="705" y="433"/>
                </a:cubicBezTo>
                <a:cubicBezTo>
                  <a:pt x="670" y="446"/>
                  <a:pt x="640" y="474"/>
                  <a:pt x="604" y="498"/>
                </a:cubicBezTo>
                <a:cubicBezTo>
                  <a:pt x="587" y="400"/>
                  <a:pt x="540" y="316"/>
                  <a:pt x="474" y="236"/>
                </a:cubicBezTo>
                <a:cubicBezTo>
                  <a:pt x="470" y="245"/>
                  <a:pt x="466" y="250"/>
                  <a:pt x="466" y="254"/>
                </a:cubicBezTo>
                <a:cubicBezTo>
                  <a:pt x="473" y="305"/>
                  <a:pt x="451" y="350"/>
                  <a:pt x="434" y="395"/>
                </a:cubicBezTo>
                <a:cubicBezTo>
                  <a:pt x="420" y="433"/>
                  <a:pt x="402" y="469"/>
                  <a:pt x="386" y="506"/>
                </a:cubicBezTo>
                <a:cubicBezTo>
                  <a:pt x="358" y="501"/>
                  <a:pt x="327" y="496"/>
                  <a:pt x="296" y="489"/>
                </a:cubicBezTo>
                <a:cubicBezTo>
                  <a:pt x="265" y="482"/>
                  <a:pt x="235" y="473"/>
                  <a:pt x="202" y="465"/>
                </a:cubicBezTo>
                <a:cubicBezTo>
                  <a:pt x="182" y="541"/>
                  <a:pt x="227" y="600"/>
                  <a:pt x="269" y="658"/>
                </a:cubicBezTo>
                <a:cubicBezTo>
                  <a:pt x="314" y="717"/>
                  <a:pt x="371" y="758"/>
                  <a:pt x="452" y="751"/>
                </a:cubicBezTo>
                <a:cubicBezTo>
                  <a:pt x="451" y="794"/>
                  <a:pt x="448" y="833"/>
                  <a:pt x="450" y="872"/>
                </a:cubicBezTo>
                <a:cubicBezTo>
                  <a:pt x="451" y="911"/>
                  <a:pt x="455" y="950"/>
                  <a:pt x="459" y="996"/>
                </a:cubicBezTo>
                <a:cubicBezTo>
                  <a:pt x="362" y="918"/>
                  <a:pt x="259" y="880"/>
                  <a:pt x="137" y="909"/>
                </a:cubicBezTo>
                <a:cubicBezTo>
                  <a:pt x="132" y="941"/>
                  <a:pt x="147" y="969"/>
                  <a:pt x="158" y="997"/>
                </a:cubicBezTo>
                <a:cubicBezTo>
                  <a:pt x="184" y="1069"/>
                  <a:pt x="239" y="1117"/>
                  <a:pt x="301" y="1157"/>
                </a:cubicBezTo>
                <a:cubicBezTo>
                  <a:pt x="371" y="1203"/>
                  <a:pt x="451" y="1225"/>
                  <a:pt x="534" y="1247"/>
                </a:cubicBezTo>
                <a:cubicBezTo>
                  <a:pt x="575" y="1355"/>
                  <a:pt x="625" y="1461"/>
                  <a:pt x="693" y="1557"/>
                </a:cubicBezTo>
                <a:cubicBezTo>
                  <a:pt x="760" y="1652"/>
                  <a:pt x="837" y="1740"/>
                  <a:pt x="912" y="1835"/>
                </a:cubicBezTo>
                <a:cubicBezTo>
                  <a:pt x="883" y="1826"/>
                  <a:pt x="856" y="1817"/>
                  <a:pt x="830" y="1809"/>
                </a:cubicBezTo>
                <a:cubicBezTo>
                  <a:pt x="751" y="1649"/>
                  <a:pt x="633" y="1546"/>
                  <a:pt x="446" y="1532"/>
                </a:cubicBezTo>
                <a:cubicBezTo>
                  <a:pt x="441" y="1593"/>
                  <a:pt x="459" y="1644"/>
                  <a:pt x="495" y="1687"/>
                </a:cubicBezTo>
                <a:cubicBezTo>
                  <a:pt x="528" y="1727"/>
                  <a:pt x="568" y="1762"/>
                  <a:pt x="607" y="1802"/>
                </a:cubicBezTo>
                <a:cubicBezTo>
                  <a:pt x="493" y="1812"/>
                  <a:pt x="395" y="1861"/>
                  <a:pt x="296" y="1920"/>
                </a:cubicBezTo>
                <a:cubicBezTo>
                  <a:pt x="280" y="1912"/>
                  <a:pt x="261" y="1904"/>
                  <a:pt x="243" y="1893"/>
                </a:cubicBezTo>
                <a:cubicBezTo>
                  <a:pt x="166" y="1849"/>
                  <a:pt x="87" y="1856"/>
                  <a:pt x="9" y="1888"/>
                </a:cubicBezTo>
                <a:cubicBezTo>
                  <a:pt x="6" y="1889"/>
                  <a:pt x="3" y="1891"/>
                  <a:pt x="0" y="1892"/>
                </a:cubicBezTo>
                <a:cubicBezTo>
                  <a:pt x="0" y="1917"/>
                  <a:pt x="0" y="1917"/>
                  <a:pt x="0" y="1917"/>
                </a:cubicBezTo>
                <a:cubicBezTo>
                  <a:pt x="67" y="1891"/>
                  <a:pt x="155" y="1890"/>
                  <a:pt x="198" y="1923"/>
                </a:cubicBezTo>
                <a:cubicBezTo>
                  <a:pt x="150" y="1930"/>
                  <a:pt x="100" y="1936"/>
                  <a:pt x="50" y="1943"/>
                </a:cubicBezTo>
                <a:cubicBezTo>
                  <a:pt x="51" y="1946"/>
                  <a:pt x="51" y="1948"/>
                  <a:pt x="51" y="1951"/>
                </a:cubicBezTo>
                <a:cubicBezTo>
                  <a:pt x="106" y="1956"/>
                  <a:pt x="162" y="1936"/>
                  <a:pt x="218" y="1954"/>
                </a:cubicBezTo>
                <a:cubicBezTo>
                  <a:pt x="155" y="2028"/>
                  <a:pt x="74" y="2038"/>
                  <a:pt x="0" y="2009"/>
                </a:cubicBezTo>
                <a:cubicBezTo>
                  <a:pt x="0" y="2030"/>
                  <a:pt x="0" y="2030"/>
                  <a:pt x="0" y="2030"/>
                </a:cubicBezTo>
                <a:cubicBezTo>
                  <a:pt x="39" y="2043"/>
                  <a:pt x="79" y="2049"/>
                  <a:pt x="122" y="2043"/>
                </a:cubicBezTo>
                <a:cubicBezTo>
                  <a:pt x="123" y="2043"/>
                  <a:pt x="124" y="2045"/>
                  <a:pt x="125" y="2046"/>
                </a:cubicBezTo>
                <a:cubicBezTo>
                  <a:pt x="98" y="2081"/>
                  <a:pt x="74" y="2120"/>
                  <a:pt x="55" y="2160"/>
                </a:cubicBezTo>
                <a:cubicBezTo>
                  <a:pt x="55" y="2160"/>
                  <a:pt x="55" y="2160"/>
                  <a:pt x="55" y="2161"/>
                </a:cubicBezTo>
                <a:cubicBezTo>
                  <a:pt x="78" y="2161"/>
                  <a:pt x="78" y="2161"/>
                  <a:pt x="78" y="2161"/>
                </a:cubicBezTo>
                <a:cubicBezTo>
                  <a:pt x="78" y="2160"/>
                  <a:pt x="78" y="2160"/>
                  <a:pt x="78" y="2160"/>
                </a:cubicBezTo>
                <a:cubicBezTo>
                  <a:pt x="103" y="2110"/>
                  <a:pt x="136" y="2066"/>
                  <a:pt x="176" y="2026"/>
                </a:cubicBezTo>
                <a:cubicBezTo>
                  <a:pt x="189" y="2013"/>
                  <a:pt x="203" y="2016"/>
                  <a:pt x="219" y="2023"/>
                </a:cubicBezTo>
                <a:cubicBezTo>
                  <a:pt x="188" y="2070"/>
                  <a:pt x="157" y="2115"/>
                  <a:pt x="127" y="2160"/>
                </a:cubicBezTo>
                <a:cubicBezTo>
                  <a:pt x="127" y="2160"/>
                  <a:pt x="126" y="2160"/>
                  <a:pt x="126" y="2161"/>
                </a:cubicBezTo>
                <a:cubicBezTo>
                  <a:pt x="137" y="2161"/>
                  <a:pt x="137" y="2161"/>
                  <a:pt x="137" y="2161"/>
                </a:cubicBezTo>
                <a:cubicBezTo>
                  <a:pt x="137" y="2160"/>
                  <a:pt x="137" y="2160"/>
                  <a:pt x="138" y="2160"/>
                </a:cubicBezTo>
                <a:cubicBezTo>
                  <a:pt x="171" y="2121"/>
                  <a:pt x="205" y="2082"/>
                  <a:pt x="245" y="2037"/>
                </a:cubicBezTo>
                <a:cubicBezTo>
                  <a:pt x="248" y="2088"/>
                  <a:pt x="233" y="2127"/>
                  <a:pt x="210" y="2160"/>
                </a:cubicBezTo>
                <a:cubicBezTo>
                  <a:pt x="210" y="2160"/>
                  <a:pt x="210" y="2160"/>
                  <a:pt x="210" y="2161"/>
                </a:cubicBezTo>
                <a:cubicBezTo>
                  <a:pt x="236" y="2161"/>
                  <a:pt x="236" y="2161"/>
                  <a:pt x="236" y="2161"/>
                </a:cubicBezTo>
                <a:cubicBezTo>
                  <a:pt x="236" y="2160"/>
                  <a:pt x="236" y="2160"/>
                  <a:pt x="236" y="2160"/>
                </a:cubicBezTo>
                <a:cubicBezTo>
                  <a:pt x="241" y="2153"/>
                  <a:pt x="246" y="2146"/>
                  <a:pt x="251" y="2139"/>
                </a:cubicBezTo>
                <a:cubicBezTo>
                  <a:pt x="252" y="2138"/>
                  <a:pt x="254" y="2139"/>
                  <a:pt x="259" y="2138"/>
                </a:cubicBezTo>
                <a:cubicBezTo>
                  <a:pt x="261" y="2145"/>
                  <a:pt x="263" y="2153"/>
                  <a:pt x="265" y="2160"/>
                </a:cubicBezTo>
                <a:cubicBezTo>
                  <a:pt x="265" y="2160"/>
                  <a:pt x="266" y="2160"/>
                  <a:pt x="266" y="2161"/>
                </a:cubicBezTo>
                <a:cubicBezTo>
                  <a:pt x="287" y="2161"/>
                  <a:pt x="287" y="2161"/>
                  <a:pt x="287" y="2161"/>
                </a:cubicBezTo>
                <a:cubicBezTo>
                  <a:pt x="286" y="2160"/>
                  <a:pt x="286" y="2160"/>
                  <a:pt x="286" y="2160"/>
                </a:cubicBezTo>
                <a:cubicBezTo>
                  <a:pt x="283" y="2146"/>
                  <a:pt x="282" y="2132"/>
                  <a:pt x="282" y="2120"/>
                </a:cubicBezTo>
                <a:cubicBezTo>
                  <a:pt x="282" y="2088"/>
                  <a:pt x="277" y="2050"/>
                  <a:pt x="318" y="2027"/>
                </a:cubicBezTo>
                <a:cubicBezTo>
                  <a:pt x="340" y="2066"/>
                  <a:pt x="340" y="2108"/>
                  <a:pt x="357" y="2146"/>
                </a:cubicBezTo>
                <a:cubicBezTo>
                  <a:pt x="370" y="2104"/>
                  <a:pt x="348" y="2064"/>
                  <a:pt x="347" y="2021"/>
                </a:cubicBezTo>
                <a:cubicBezTo>
                  <a:pt x="377" y="2031"/>
                  <a:pt x="399" y="2049"/>
                  <a:pt x="409" y="2076"/>
                </a:cubicBezTo>
                <a:cubicBezTo>
                  <a:pt x="420" y="2104"/>
                  <a:pt x="425" y="2132"/>
                  <a:pt x="427" y="2160"/>
                </a:cubicBezTo>
                <a:cubicBezTo>
                  <a:pt x="427" y="2160"/>
                  <a:pt x="427" y="2160"/>
                  <a:pt x="427" y="2161"/>
                </a:cubicBezTo>
                <a:cubicBezTo>
                  <a:pt x="448" y="2161"/>
                  <a:pt x="448" y="2161"/>
                  <a:pt x="448" y="2161"/>
                </a:cubicBezTo>
                <a:cubicBezTo>
                  <a:pt x="448" y="2160"/>
                  <a:pt x="448" y="2160"/>
                  <a:pt x="448" y="2160"/>
                </a:cubicBezTo>
                <a:cubicBezTo>
                  <a:pt x="448" y="2159"/>
                  <a:pt x="448" y="2158"/>
                  <a:pt x="448" y="2157"/>
                </a:cubicBezTo>
                <a:cubicBezTo>
                  <a:pt x="447" y="2075"/>
                  <a:pt x="410" y="2009"/>
                  <a:pt x="340" y="1954"/>
                </a:cubicBezTo>
                <a:cubicBezTo>
                  <a:pt x="444" y="1898"/>
                  <a:pt x="546" y="1862"/>
                  <a:pt x="664" y="1864"/>
                </a:cubicBezTo>
                <a:cubicBezTo>
                  <a:pt x="580" y="1944"/>
                  <a:pt x="544" y="2037"/>
                  <a:pt x="564" y="2149"/>
                </a:cubicBezTo>
                <a:cubicBezTo>
                  <a:pt x="668" y="2178"/>
                  <a:pt x="832" y="2048"/>
                  <a:pt x="839" y="1886"/>
                </a:cubicBezTo>
                <a:cubicBezTo>
                  <a:pt x="915" y="1909"/>
                  <a:pt x="985" y="1941"/>
                  <a:pt x="1037" y="2003"/>
                </a:cubicBezTo>
                <a:cubicBezTo>
                  <a:pt x="1053" y="2022"/>
                  <a:pt x="1066" y="2043"/>
                  <a:pt x="1093" y="2048"/>
                </a:cubicBezTo>
                <a:cubicBezTo>
                  <a:pt x="1101" y="2050"/>
                  <a:pt x="1109" y="2059"/>
                  <a:pt x="1114" y="2066"/>
                </a:cubicBezTo>
                <a:cubicBezTo>
                  <a:pt x="1135" y="2097"/>
                  <a:pt x="1154" y="2128"/>
                  <a:pt x="1170" y="2160"/>
                </a:cubicBezTo>
                <a:cubicBezTo>
                  <a:pt x="1171" y="2160"/>
                  <a:pt x="1171" y="2160"/>
                  <a:pt x="1171" y="2161"/>
                </a:cubicBezTo>
                <a:cubicBezTo>
                  <a:pt x="1198" y="2161"/>
                  <a:pt x="1198" y="2161"/>
                  <a:pt x="1198" y="2161"/>
                </a:cubicBezTo>
                <a:cubicBezTo>
                  <a:pt x="1198" y="2160"/>
                  <a:pt x="1198" y="2160"/>
                  <a:pt x="1198" y="2160"/>
                </a:cubicBezTo>
                <a:cubicBezTo>
                  <a:pt x="1194" y="2144"/>
                  <a:pt x="1194" y="2126"/>
                  <a:pt x="1201" y="2105"/>
                </a:cubicBezTo>
                <a:cubicBezTo>
                  <a:pt x="1178" y="2119"/>
                  <a:pt x="1167" y="2113"/>
                  <a:pt x="1159" y="2097"/>
                </a:cubicBezTo>
                <a:cubicBezTo>
                  <a:pt x="1153" y="2083"/>
                  <a:pt x="1142" y="2070"/>
                  <a:pt x="1137" y="2056"/>
                </a:cubicBezTo>
                <a:cubicBezTo>
                  <a:pt x="1130" y="2033"/>
                  <a:pt x="1117" y="2020"/>
                  <a:pt x="1092" y="2019"/>
                </a:cubicBezTo>
                <a:cubicBezTo>
                  <a:pt x="1089" y="1975"/>
                  <a:pt x="1056" y="1957"/>
                  <a:pt x="1023" y="1941"/>
                </a:cubicBezTo>
                <a:cubicBezTo>
                  <a:pt x="965" y="1913"/>
                  <a:pt x="910" y="1881"/>
                  <a:pt x="847" y="1863"/>
                </a:cubicBezTo>
                <a:cubicBezTo>
                  <a:pt x="831" y="1858"/>
                  <a:pt x="822" y="1851"/>
                  <a:pt x="831" y="1834"/>
                </a:cubicBezTo>
                <a:cubicBezTo>
                  <a:pt x="902" y="1842"/>
                  <a:pt x="952" y="1894"/>
                  <a:pt x="1016" y="1919"/>
                </a:cubicBezTo>
                <a:cubicBezTo>
                  <a:pt x="1014" y="1908"/>
                  <a:pt x="1011" y="1900"/>
                  <a:pt x="1005" y="1893"/>
                </a:cubicBezTo>
                <a:cubicBezTo>
                  <a:pt x="941" y="1821"/>
                  <a:pt x="878" y="1749"/>
                  <a:pt x="812" y="1679"/>
                </a:cubicBezTo>
                <a:cubicBezTo>
                  <a:pt x="749" y="1610"/>
                  <a:pt x="698" y="1534"/>
                  <a:pt x="652" y="1453"/>
                </a:cubicBezTo>
                <a:cubicBezTo>
                  <a:pt x="643" y="1438"/>
                  <a:pt x="636" y="1421"/>
                  <a:pt x="629" y="1405"/>
                </a:cubicBezTo>
                <a:cubicBezTo>
                  <a:pt x="655" y="1432"/>
                  <a:pt x="672" y="1464"/>
                  <a:pt x="693" y="1494"/>
                </a:cubicBezTo>
                <a:cubicBezTo>
                  <a:pt x="765" y="1593"/>
                  <a:pt x="844" y="1687"/>
                  <a:pt x="927" y="1778"/>
                </a:cubicBezTo>
                <a:cubicBezTo>
                  <a:pt x="994" y="1852"/>
                  <a:pt x="1064" y="1925"/>
                  <a:pt x="1133" y="1998"/>
                </a:cubicBezTo>
                <a:cubicBezTo>
                  <a:pt x="1180" y="2048"/>
                  <a:pt x="1218" y="2102"/>
                  <a:pt x="1251" y="2160"/>
                </a:cubicBezTo>
                <a:cubicBezTo>
                  <a:pt x="1251" y="2160"/>
                  <a:pt x="1251" y="2160"/>
                  <a:pt x="1251" y="2161"/>
                </a:cubicBezTo>
                <a:cubicBezTo>
                  <a:pt x="1275" y="2161"/>
                  <a:pt x="1275" y="2161"/>
                  <a:pt x="1275" y="2161"/>
                </a:cubicBezTo>
                <a:cubicBezTo>
                  <a:pt x="1275" y="2160"/>
                  <a:pt x="1275" y="2160"/>
                  <a:pt x="1275" y="2160"/>
                </a:cubicBezTo>
                <a:cubicBezTo>
                  <a:pt x="1240" y="2095"/>
                  <a:pt x="1196" y="2036"/>
                  <a:pt x="1145" y="1980"/>
                </a:cubicBezTo>
                <a:cubicBezTo>
                  <a:pt x="1136" y="1970"/>
                  <a:pt x="1128" y="1958"/>
                  <a:pt x="1118" y="1945"/>
                </a:cubicBezTo>
                <a:cubicBezTo>
                  <a:pt x="1128" y="1941"/>
                  <a:pt x="1135" y="1937"/>
                  <a:pt x="1142" y="1935"/>
                </a:cubicBezTo>
                <a:cubicBezTo>
                  <a:pt x="1221" y="1911"/>
                  <a:pt x="1263" y="1851"/>
                  <a:pt x="1290" y="1780"/>
                </a:cubicBezTo>
                <a:cubicBezTo>
                  <a:pt x="1305" y="1742"/>
                  <a:pt x="1309" y="1698"/>
                  <a:pt x="1313" y="1657"/>
                </a:cubicBezTo>
                <a:cubicBezTo>
                  <a:pt x="1315" y="1627"/>
                  <a:pt x="1307" y="1596"/>
                  <a:pt x="1304" y="1566"/>
                </a:cubicBezTo>
                <a:cubicBezTo>
                  <a:pt x="1252" y="1562"/>
                  <a:pt x="1221" y="1597"/>
                  <a:pt x="1180" y="1620"/>
                </a:cubicBezTo>
                <a:close/>
                <a:moveTo>
                  <a:pt x="1414" y="1071"/>
                </a:moveTo>
                <a:cubicBezTo>
                  <a:pt x="1355" y="1123"/>
                  <a:pt x="1290" y="1148"/>
                  <a:pt x="1216" y="1146"/>
                </a:cubicBezTo>
                <a:cubicBezTo>
                  <a:pt x="1180" y="1145"/>
                  <a:pt x="1145" y="1138"/>
                  <a:pt x="1119" y="1100"/>
                </a:cubicBezTo>
                <a:cubicBezTo>
                  <a:pt x="1178" y="1089"/>
                  <a:pt x="1236" y="1094"/>
                  <a:pt x="1288" y="1066"/>
                </a:cubicBezTo>
                <a:cubicBezTo>
                  <a:pt x="1249" y="1067"/>
                  <a:pt x="1209" y="1067"/>
                  <a:pt x="1161" y="1068"/>
                </a:cubicBezTo>
                <a:cubicBezTo>
                  <a:pt x="1197" y="1044"/>
                  <a:pt x="1227" y="1025"/>
                  <a:pt x="1257" y="1005"/>
                </a:cubicBezTo>
                <a:cubicBezTo>
                  <a:pt x="1260" y="1003"/>
                  <a:pt x="1265" y="1004"/>
                  <a:pt x="1269" y="1004"/>
                </a:cubicBezTo>
                <a:cubicBezTo>
                  <a:pt x="1324" y="1008"/>
                  <a:pt x="1373" y="1023"/>
                  <a:pt x="1414" y="1071"/>
                </a:cubicBezTo>
                <a:close/>
                <a:moveTo>
                  <a:pt x="1093" y="932"/>
                </a:moveTo>
                <a:cubicBezTo>
                  <a:pt x="1125" y="881"/>
                  <a:pt x="1162" y="837"/>
                  <a:pt x="1225" y="824"/>
                </a:cubicBezTo>
                <a:cubicBezTo>
                  <a:pt x="1261" y="817"/>
                  <a:pt x="1297" y="802"/>
                  <a:pt x="1344" y="810"/>
                </a:cubicBezTo>
                <a:cubicBezTo>
                  <a:pt x="1310" y="862"/>
                  <a:pt x="1297" y="920"/>
                  <a:pt x="1258" y="965"/>
                </a:cubicBezTo>
                <a:cubicBezTo>
                  <a:pt x="1220" y="1009"/>
                  <a:pt x="1179" y="1039"/>
                  <a:pt x="1112" y="1025"/>
                </a:cubicBezTo>
                <a:cubicBezTo>
                  <a:pt x="1122" y="1008"/>
                  <a:pt x="1129" y="994"/>
                  <a:pt x="1138" y="982"/>
                </a:cubicBezTo>
                <a:cubicBezTo>
                  <a:pt x="1147" y="970"/>
                  <a:pt x="1159" y="960"/>
                  <a:pt x="1170" y="949"/>
                </a:cubicBezTo>
                <a:cubicBezTo>
                  <a:pt x="1179" y="939"/>
                  <a:pt x="1189" y="930"/>
                  <a:pt x="1198" y="920"/>
                </a:cubicBezTo>
                <a:cubicBezTo>
                  <a:pt x="1148" y="934"/>
                  <a:pt x="1117" y="971"/>
                  <a:pt x="1086" y="1010"/>
                </a:cubicBezTo>
                <a:cubicBezTo>
                  <a:pt x="1069" y="979"/>
                  <a:pt x="1079" y="954"/>
                  <a:pt x="1093" y="932"/>
                </a:cubicBezTo>
                <a:close/>
                <a:moveTo>
                  <a:pt x="907" y="1084"/>
                </a:moveTo>
                <a:cubicBezTo>
                  <a:pt x="875" y="1069"/>
                  <a:pt x="863" y="1049"/>
                  <a:pt x="857" y="1026"/>
                </a:cubicBezTo>
                <a:cubicBezTo>
                  <a:pt x="843" y="977"/>
                  <a:pt x="848" y="929"/>
                  <a:pt x="860" y="881"/>
                </a:cubicBezTo>
                <a:cubicBezTo>
                  <a:pt x="869" y="845"/>
                  <a:pt x="881" y="812"/>
                  <a:pt x="912" y="784"/>
                </a:cubicBezTo>
                <a:cubicBezTo>
                  <a:pt x="930" y="810"/>
                  <a:pt x="948" y="833"/>
                  <a:pt x="962" y="858"/>
                </a:cubicBezTo>
                <a:cubicBezTo>
                  <a:pt x="990" y="907"/>
                  <a:pt x="1000" y="960"/>
                  <a:pt x="993" y="1015"/>
                </a:cubicBezTo>
                <a:cubicBezTo>
                  <a:pt x="989" y="1047"/>
                  <a:pt x="978" y="1077"/>
                  <a:pt x="940" y="1092"/>
                </a:cubicBezTo>
                <a:cubicBezTo>
                  <a:pt x="921" y="1045"/>
                  <a:pt x="935" y="991"/>
                  <a:pt x="905" y="949"/>
                </a:cubicBezTo>
                <a:cubicBezTo>
                  <a:pt x="905" y="992"/>
                  <a:pt x="906" y="1035"/>
                  <a:pt x="907" y="1084"/>
                </a:cubicBezTo>
                <a:close/>
                <a:moveTo>
                  <a:pt x="620" y="545"/>
                </a:moveTo>
                <a:cubicBezTo>
                  <a:pt x="625" y="497"/>
                  <a:pt x="665" y="480"/>
                  <a:pt x="698" y="459"/>
                </a:cubicBezTo>
                <a:cubicBezTo>
                  <a:pt x="716" y="447"/>
                  <a:pt x="737" y="439"/>
                  <a:pt x="762" y="449"/>
                </a:cubicBezTo>
                <a:cubicBezTo>
                  <a:pt x="746" y="494"/>
                  <a:pt x="729" y="534"/>
                  <a:pt x="719" y="576"/>
                </a:cubicBezTo>
                <a:cubicBezTo>
                  <a:pt x="710" y="611"/>
                  <a:pt x="691" y="640"/>
                  <a:pt x="670" y="668"/>
                </a:cubicBezTo>
                <a:cubicBezTo>
                  <a:pt x="654" y="690"/>
                  <a:pt x="631" y="704"/>
                  <a:pt x="599" y="702"/>
                </a:cubicBezTo>
                <a:cubicBezTo>
                  <a:pt x="614" y="676"/>
                  <a:pt x="628" y="654"/>
                  <a:pt x="642" y="631"/>
                </a:cubicBezTo>
                <a:cubicBezTo>
                  <a:pt x="623" y="643"/>
                  <a:pt x="610" y="658"/>
                  <a:pt x="595" y="672"/>
                </a:cubicBezTo>
                <a:cubicBezTo>
                  <a:pt x="580" y="686"/>
                  <a:pt x="566" y="703"/>
                  <a:pt x="540" y="694"/>
                </a:cubicBezTo>
                <a:cubicBezTo>
                  <a:pt x="556" y="670"/>
                  <a:pt x="573" y="648"/>
                  <a:pt x="587" y="624"/>
                </a:cubicBezTo>
                <a:cubicBezTo>
                  <a:pt x="602" y="599"/>
                  <a:pt x="595" y="565"/>
                  <a:pt x="620" y="545"/>
                </a:cubicBezTo>
                <a:close/>
                <a:moveTo>
                  <a:pt x="331" y="688"/>
                </a:moveTo>
                <a:cubicBezTo>
                  <a:pt x="278" y="643"/>
                  <a:pt x="242" y="588"/>
                  <a:pt x="220" y="523"/>
                </a:cubicBezTo>
                <a:cubicBezTo>
                  <a:pt x="217" y="515"/>
                  <a:pt x="219" y="505"/>
                  <a:pt x="219" y="499"/>
                </a:cubicBezTo>
                <a:cubicBezTo>
                  <a:pt x="253" y="505"/>
                  <a:pt x="285" y="511"/>
                  <a:pt x="318" y="514"/>
                </a:cubicBezTo>
                <a:cubicBezTo>
                  <a:pt x="346" y="517"/>
                  <a:pt x="372" y="526"/>
                  <a:pt x="389" y="543"/>
                </a:cubicBezTo>
                <a:cubicBezTo>
                  <a:pt x="394" y="575"/>
                  <a:pt x="398" y="603"/>
                  <a:pt x="402" y="634"/>
                </a:cubicBezTo>
                <a:cubicBezTo>
                  <a:pt x="375" y="618"/>
                  <a:pt x="351" y="605"/>
                  <a:pt x="328" y="591"/>
                </a:cubicBezTo>
                <a:cubicBezTo>
                  <a:pt x="355" y="625"/>
                  <a:pt x="395" y="645"/>
                  <a:pt x="408" y="689"/>
                </a:cubicBezTo>
                <a:cubicBezTo>
                  <a:pt x="374" y="709"/>
                  <a:pt x="356" y="709"/>
                  <a:pt x="331" y="688"/>
                </a:cubicBezTo>
                <a:close/>
                <a:moveTo>
                  <a:pt x="457" y="648"/>
                </a:moveTo>
                <a:cubicBezTo>
                  <a:pt x="455" y="646"/>
                  <a:pt x="452" y="644"/>
                  <a:pt x="451" y="642"/>
                </a:cubicBezTo>
                <a:cubicBezTo>
                  <a:pt x="409" y="581"/>
                  <a:pt x="402" y="516"/>
                  <a:pt x="433" y="448"/>
                </a:cubicBezTo>
                <a:cubicBezTo>
                  <a:pt x="456" y="400"/>
                  <a:pt x="481" y="353"/>
                  <a:pt x="492" y="295"/>
                </a:cubicBezTo>
                <a:cubicBezTo>
                  <a:pt x="508" y="322"/>
                  <a:pt x="527" y="348"/>
                  <a:pt x="541" y="376"/>
                </a:cubicBezTo>
                <a:cubicBezTo>
                  <a:pt x="567" y="428"/>
                  <a:pt x="584" y="482"/>
                  <a:pt x="583" y="541"/>
                </a:cubicBezTo>
                <a:cubicBezTo>
                  <a:pt x="583" y="609"/>
                  <a:pt x="560" y="641"/>
                  <a:pt x="500" y="657"/>
                </a:cubicBezTo>
                <a:cubicBezTo>
                  <a:pt x="504" y="610"/>
                  <a:pt x="515" y="564"/>
                  <a:pt x="502" y="518"/>
                </a:cubicBezTo>
                <a:cubicBezTo>
                  <a:pt x="491" y="562"/>
                  <a:pt x="492" y="610"/>
                  <a:pt x="469" y="651"/>
                </a:cubicBezTo>
                <a:cubicBezTo>
                  <a:pt x="462" y="649"/>
                  <a:pt x="460" y="649"/>
                  <a:pt x="457" y="648"/>
                </a:cubicBezTo>
                <a:close/>
                <a:moveTo>
                  <a:pt x="490" y="1129"/>
                </a:moveTo>
                <a:cubicBezTo>
                  <a:pt x="446" y="1105"/>
                  <a:pt x="406" y="1083"/>
                  <a:pt x="366" y="1061"/>
                </a:cubicBezTo>
                <a:cubicBezTo>
                  <a:pt x="365" y="1063"/>
                  <a:pt x="363" y="1066"/>
                  <a:pt x="362" y="1068"/>
                </a:cubicBezTo>
                <a:cubicBezTo>
                  <a:pt x="398" y="1096"/>
                  <a:pt x="435" y="1125"/>
                  <a:pt x="472" y="1153"/>
                </a:cubicBezTo>
                <a:cubicBezTo>
                  <a:pt x="444" y="1176"/>
                  <a:pt x="399" y="1178"/>
                  <a:pt x="329" y="1147"/>
                </a:cubicBezTo>
                <a:cubicBezTo>
                  <a:pt x="237" y="1105"/>
                  <a:pt x="181" y="1031"/>
                  <a:pt x="160" y="928"/>
                </a:cubicBezTo>
                <a:cubicBezTo>
                  <a:pt x="276" y="897"/>
                  <a:pt x="410" y="959"/>
                  <a:pt x="473" y="1048"/>
                </a:cubicBezTo>
                <a:cubicBezTo>
                  <a:pt x="488" y="1070"/>
                  <a:pt x="497" y="1097"/>
                  <a:pt x="490" y="1129"/>
                </a:cubicBezTo>
                <a:close/>
                <a:moveTo>
                  <a:pt x="493" y="1020"/>
                </a:moveTo>
                <a:cubicBezTo>
                  <a:pt x="469" y="949"/>
                  <a:pt x="467" y="880"/>
                  <a:pt x="474" y="810"/>
                </a:cubicBezTo>
                <a:cubicBezTo>
                  <a:pt x="502" y="930"/>
                  <a:pt x="507" y="985"/>
                  <a:pt x="493" y="1020"/>
                </a:cubicBezTo>
                <a:close/>
                <a:moveTo>
                  <a:pt x="535" y="989"/>
                </a:moveTo>
                <a:cubicBezTo>
                  <a:pt x="543" y="972"/>
                  <a:pt x="553" y="954"/>
                  <a:pt x="566" y="940"/>
                </a:cubicBezTo>
                <a:cubicBezTo>
                  <a:pt x="598" y="906"/>
                  <a:pt x="635" y="879"/>
                  <a:pt x="684" y="874"/>
                </a:cubicBezTo>
                <a:cubicBezTo>
                  <a:pt x="730" y="968"/>
                  <a:pt x="660" y="1144"/>
                  <a:pt x="577" y="1146"/>
                </a:cubicBezTo>
                <a:cubicBezTo>
                  <a:pt x="568" y="1085"/>
                  <a:pt x="603" y="1034"/>
                  <a:pt x="620" y="972"/>
                </a:cubicBezTo>
                <a:cubicBezTo>
                  <a:pt x="577" y="1016"/>
                  <a:pt x="570" y="1070"/>
                  <a:pt x="549" y="1119"/>
                </a:cubicBezTo>
                <a:cubicBezTo>
                  <a:pt x="513" y="1075"/>
                  <a:pt x="513" y="1033"/>
                  <a:pt x="535" y="989"/>
                </a:cubicBezTo>
                <a:close/>
                <a:moveTo>
                  <a:pt x="464" y="1555"/>
                </a:moveTo>
                <a:cubicBezTo>
                  <a:pt x="471" y="1555"/>
                  <a:pt x="478" y="1554"/>
                  <a:pt x="485" y="1555"/>
                </a:cubicBezTo>
                <a:cubicBezTo>
                  <a:pt x="496" y="1556"/>
                  <a:pt x="507" y="1558"/>
                  <a:pt x="518" y="1560"/>
                </a:cubicBezTo>
                <a:cubicBezTo>
                  <a:pt x="611" y="1581"/>
                  <a:pt x="680" y="1637"/>
                  <a:pt x="732" y="1716"/>
                </a:cubicBezTo>
                <a:cubicBezTo>
                  <a:pt x="739" y="1727"/>
                  <a:pt x="740" y="1742"/>
                  <a:pt x="744" y="1756"/>
                </a:cubicBezTo>
                <a:cubicBezTo>
                  <a:pt x="741" y="1757"/>
                  <a:pt x="739" y="1758"/>
                  <a:pt x="736" y="1759"/>
                </a:cubicBezTo>
                <a:cubicBezTo>
                  <a:pt x="686" y="1725"/>
                  <a:pt x="636" y="1691"/>
                  <a:pt x="586" y="1657"/>
                </a:cubicBezTo>
                <a:cubicBezTo>
                  <a:pt x="625" y="1714"/>
                  <a:pt x="692" y="1739"/>
                  <a:pt x="734" y="1799"/>
                </a:cubicBezTo>
                <a:cubicBezTo>
                  <a:pt x="612" y="1814"/>
                  <a:pt x="466" y="1668"/>
                  <a:pt x="464" y="1555"/>
                </a:cubicBezTo>
                <a:close/>
                <a:moveTo>
                  <a:pt x="517" y="1860"/>
                </a:moveTo>
                <a:cubicBezTo>
                  <a:pt x="464" y="1873"/>
                  <a:pt x="413" y="1895"/>
                  <a:pt x="356" y="1915"/>
                </a:cubicBezTo>
                <a:cubicBezTo>
                  <a:pt x="437" y="1854"/>
                  <a:pt x="618" y="1801"/>
                  <a:pt x="679" y="1834"/>
                </a:cubicBezTo>
                <a:cubicBezTo>
                  <a:pt x="626" y="1842"/>
                  <a:pt x="570" y="1847"/>
                  <a:pt x="517" y="1860"/>
                </a:cubicBezTo>
                <a:close/>
                <a:moveTo>
                  <a:pt x="755" y="2041"/>
                </a:moveTo>
                <a:cubicBezTo>
                  <a:pt x="713" y="2100"/>
                  <a:pt x="650" y="2121"/>
                  <a:pt x="583" y="2137"/>
                </a:cubicBezTo>
                <a:cubicBezTo>
                  <a:pt x="566" y="2030"/>
                  <a:pt x="627" y="1900"/>
                  <a:pt x="701" y="1877"/>
                </a:cubicBezTo>
                <a:cubicBezTo>
                  <a:pt x="716" y="1880"/>
                  <a:pt x="730" y="1882"/>
                  <a:pt x="747" y="1886"/>
                </a:cubicBezTo>
                <a:cubicBezTo>
                  <a:pt x="731" y="1940"/>
                  <a:pt x="694" y="1978"/>
                  <a:pt x="666" y="2027"/>
                </a:cubicBezTo>
                <a:cubicBezTo>
                  <a:pt x="706" y="2002"/>
                  <a:pt x="740" y="1962"/>
                  <a:pt x="768" y="1907"/>
                </a:cubicBezTo>
                <a:cubicBezTo>
                  <a:pt x="786" y="1960"/>
                  <a:pt x="783" y="2002"/>
                  <a:pt x="755" y="2041"/>
                </a:cubicBezTo>
                <a:close/>
                <a:moveTo>
                  <a:pt x="868" y="1293"/>
                </a:moveTo>
                <a:cubicBezTo>
                  <a:pt x="854" y="1350"/>
                  <a:pt x="841" y="1403"/>
                  <a:pt x="828" y="1455"/>
                </a:cubicBezTo>
                <a:cubicBezTo>
                  <a:pt x="825" y="1402"/>
                  <a:pt x="844" y="1332"/>
                  <a:pt x="868" y="1293"/>
                </a:cubicBezTo>
                <a:close/>
                <a:moveTo>
                  <a:pt x="1097" y="1815"/>
                </a:moveTo>
                <a:cubicBezTo>
                  <a:pt x="1077" y="1748"/>
                  <a:pt x="1056" y="1681"/>
                  <a:pt x="1051" y="1601"/>
                </a:cubicBezTo>
                <a:cubicBezTo>
                  <a:pt x="1046" y="1619"/>
                  <a:pt x="1040" y="1629"/>
                  <a:pt x="1041" y="1637"/>
                </a:cubicBezTo>
                <a:cubicBezTo>
                  <a:pt x="1048" y="1698"/>
                  <a:pt x="1056" y="1759"/>
                  <a:pt x="1065" y="1824"/>
                </a:cubicBezTo>
                <a:cubicBezTo>
                  <a:pt x="1056" y="1819"/>
                  <a:pt x="1047" y="1817"/>
                  <a:pt x="1042" y="1812"/>
                </a:cubicBezTo>
                <a:cubicBezTo>
                  <a:pt x="1002" y="1776"/>
                  <a:pt x="975" y="1733"/>
                  <a:pt x="969" y="1679"/>
                </a:cubicBezTo>
                <a:cubicBezTo>
                  <a:pt x="966" y="1656"/>
                  <a:pt x="967" y="1632"/>
                  <a:pt x="964" y="1608"/>
                </a:cubicBezTo>
                <a:cubicBezTo>
                  <a:pt x="955" y="1518"/>
                  <a:pt x="995" y="1447"/>
                  <a:pt x="1050" y="1377"/>
                </a:cubicBezTo>
                <a:cubicBezTo>
                  <a:pt x="1069" y="1404"/>
                  <a:pt x="1089" y="1428"/>
                  <a:pt x="1104" y="1454"/>
                </a:cubicBezTo>
                <a:cubicBezTo>
                  <a:pt x="1160" y="1550"/>
                  <a:pt x="1174" y="1654"/>
                  <a:pt x="1152" y="1761"/>
                </a:cubicBezTo>
                <a:cubicBezTo>
                  <a:pt x="1147" y="1787"/>
                  <a:pt x="1130" y="1809"/>
                  <a:pt x="1097" y="1815"/>
                </a:cubicBezTo>
                <a:close/>
                <a:moveTo>
                  <a:pt x="1281" y="1738"/>
                </a:moveTo>
                <a:cubicBezTo>
                  <a:pt x="1272" y="1777"/>
                  <a:pt x="1260" y="1814"/>
                  <a:pt x="1231" y="1842"/>
                </a:cubicBezTo>
                <a:cubicBezTo>
                  <a:pt x="1208" y="1865"/>
                  <a:pt x="1191" y="1870"/>
                  <a:pt x="1161" y="1863"/>
                </a:cubicBezTo>
                <a:cubicBezTo>
                  <a:pt x="1175" y="1805"/>
                  <a:pt x="1232" y="1764"/>
                  <a:pt x="1228" y="1690"/>
                </a:cubicBezTo>
                <a:cubicBezTo>
                  <a:pt x="1216" y="1713"/>
                  <a:pt x="1208" y="1729"/>
                  <a:pt x="1199" y="1746"/>
                </a:cubicBezTo>
                <a:cubicBezTo>
                  <a:pt x="1173" y="1660"/>
                  <a:pt x="1198" y="1612"/>
                  <a:pt x="1283" y="1588"/>
                </a:cubicBezTo>
                <a:cubicBezTo>
                  <a:pt x="1298" y="1633"/>
                  <a:pt x="1296" y="1680"/>
                  <a:pt x="1281" y="1738"/>
                </a:cubicBezTo>
                <a:close/>
                <a:moveTo>
                  <a:pt x="2880" y="482"/>
                </a:moveTo>
                <a:cubicBezTo>
                  <a:pt x="2880" y="443"/>
                  <a:pt x="2880" y="443"/>
                  <a:pt x="2880" y="443"/>
                </a:cubicBezTo>
                <a:cubicBezTo>
                  <a:pt x="2845" y="479"/>
                  <a:pt x="2831" y="531"/>
                  <a:pt x="2817" y="581"/>
                </a:cubicBezTo>
                <a:cubicBezTo>
                  <a:pt x="2798" y="652"/>
                  <a:pt x="2801" y="723"/>
                  <a:pt x="2856" y="782"/>
                </a:cubicBezTo>
                <a:cubicBezTo>
                  <a:pt x="2821" y="807"/>
                  <a:pt x="2789" y="830"/>
                  <a:pt x="2759" y="854"/>
                </a:cubicBezTo>
                <a:cubicBezTo>
                  <a:pt x="2729" y="879"/>
                  <a:pt x="2701" y="906"/>
                  <a:pt x="2667" y="937"/>
                </a:cubicBezTo>
                <a:cubicBezTo>
                  <a:pt x="2669" y="814"/>
                  <a:pt x="2635" y="709"/>
                  <a:pt x="2538" y="630"/>
                </a:cubicBezTo>
                <a:cubicBezTo>
                  <a:pt x="2509" y="646"/>
                  <a:pt x="2497" y="675"/>
                  <a:pt x="2481" y="701"/>
                </a:cubicBezTo>
                <a:cubicBezTo>
                  <a:pt x="2441" y="765"/>
                  <a:pt x="2436" y="838"/>
                  <a:pt x="2442" y="912"/>
                </a:cubicBezTo>
                <a:cubicBezTo>
                  <a:pt x="2450" y="995"/>
                  <a:pt x="2480" y="1072"/>
                  <a:pt x="2514" y="1151"/>
                </a:cubicBezTo>
                <a:cubicBezTo>
                  <a:pt x="2454" y="1249"/>
                  <a:pt x="2401" y="1354"/>
                  <a:pt x="2367" y="1467"/>
                </a:cubicBezTo>
                <a:cubicBezTo>
                  <a:pt x="2333" y="1578"/>
                  <a:pt x="2310" y="1693"/>
                  <a:pt x="2282" y="1810"/>
                </a:cubicBezTo>
                <a:cubicBezTo>
                  <a:pt x="2271" y="1782"/>
                  <a:pt x="2261" y="1755"/>
                  <a:pt x="2252" y="1729"/>
                </a:cubicBezTo>
                <a:cubicBezTo>
                  <a:pt x="2330" y="1569"/>
                  <a:pt x="2338" y="1412"/>
                  <a:pt x="2235" y="1256"/>
                </a:cubicBezTo>
                <a:cubicBezTo>
                  <a:pt x="2184" y="1290"/>
                  <a:pt x="2155" y="1335"/>
                  <a:pt x="2143" y="1389"/>
                </a:cubicBezTo>
                <a:cubicBezTo>
                  <a:pt x="2131" y="1440"/>
                  <a:pt x="2128" y="1493"/>
                  <a:pt x="2120" y="1549"/>
                </a:cubicBezTo>
                <a:cubicBezTo>
                  <a:pt x="2043" y="1465"/>
                  <a:pt x="1944" y="1417"/>
                  <a:pt x="1837" y="1375"/>
                </a:cubicBezTo>
                <a:cubicBezTo>
                  <a:pt x="1833" y="1358"/>
                  <a:pt x="1828" y="1338"/>
                  <a:pt x="1825" y="1318"/>
                </a:cubicBezTo>
                <a:cubicBezTo>
                  <a:pt x="1813" y="1229"/>
                  <a:pt x="1759" y="1171"/>
                  <a:pt x="1686" y="1129"/>
                </a:cubicBezTo>
                <a:cubicBezTo>
                  <a:pt x="1657" y="1112"/>
                  <a:pt x="1625" y="1099"/>
                  <a:pt x="1594" y="1090"/>
                </a:cubicBezTo>
                <a:cubicBezTo>
                  <a:pt x="1557" y="1079"/>
                  <a:pt x="1542" y="1096"/>
                  <a:pt x="1549" y="1135"/>
                </a:cubicBezTo>
                <a:cubicBezTo>
                  <a:pt x="1562" y="1201"/>
                  <a:pt x="1583" y="1264"/>
                  <a:pt x="1633" y="1314"/>
                </a:cubicBezTo>
                <a:cubicBezTo>
                  <a:pt x="1633" y="1314"/>
                  <a:pt x="1633" y="1316"/>
                  <a:pt x="1632" y="1318"/>
                </a:cubicBezTo>
                <a:cubicBezTo>
                  <a:pt x="1533" y="1318"/>
                  <a:pt x="1425" y="1344"/>
                  <a:pt x="1361" y="1384"/>
                </a:cubicBezTo>
                <a:cubicBezTo>
                  <a:pt x="1366" y="1407"/>
                  <a:pt x="1382" y="1421"/>
                  <a:pt x="1401" y="1434"/>
                </a:cubicBezTo>
                <a:cubicBezTo>
                  <a:pt x="1463" y="1473"/>
                  <a:pt x="1533" y="1477"/>
                  <a:pt x="1603" y="1476"/>
                </a:cubicBezTo>
                <a:cubicBezTo>
                  <a:pt x="1614" y="1475"/>
                  <a:pt x="1625" y="1475"/>
                  <a:pt x="1636" y="1475"/>
                </a:cubicBezTo>
                <a:cubicBezTo>
                  <a:pt x="1637" y="1475"/>
                  <a:pt x="1638" y="1476"/>
                  <a:pt x="1642" y="1480"/>
                </a:cubicBezTo>
                <a:cubicBezTo>
                  <a:pt x="1590" y="1551"/>
                  <a:pt x="1542" y="1626"/>
                  <a:pt x="1526" y="1717"/>
                </a:cubicBezTo>
                <a:cubicBezTo>
                  <a:pt x="1612" y="1727"/>
                  <a:pt x="1681" y="1691"/>
                  <a:pt x="1743" y="1641"/>
                </a:cubicBezTo>
                <a:cubicBezTo>
                  <a:pt x="1806" y="1590"/>
                  <a:pt x="1836" y="1520"/>
                  <a:pt x="1836" y="1431"/>
                </a:cubicBezTo>
                <a:cubicBezTo>
                  <a:pt x="1945" y="1478"/>
                  <a:pt x="2036" y="1538"/>
                  <a:pt x="2106" y="1632"/>
                </a:cubicBezTo>
                <a:cubicBezTo>
                  <a:pt x="1991" y="1615"/>
                  <a:pt x="1896" y="1643"/>
                  <a:pt x="1820" y="1727"/>
                </a:cubicBezTo>
                <a:cubicBezTo>
                  <a:pt x="1861" y="1827"/>
                  <a:pt x="2064" y="1878"/>
                  <a:pt x="2197" y="1783"/>
                </a:cubicBezTo>
                <a:cubicBezTo>
                  <a:pt x="2225" y="1858"/>
                  <a:pt x="2243" y="1933"/>
                  <a:pt x="2226" y="2012"/>
                </a:cubicBezTo>
                <a:cubicBezTo>
                  <a:pt x="2220" y="2036"/>
                  <a:pt x="2212" y="2059"/>
                  <a:pt x="2224" y="2084"/>
                </a:cubicBezTo>
                <a:cubicBezTo>
                  <a:pt x="2228" y="2091"/>
                  <a:pt x="2226" y="2103"/>
                  <a:pt x="2223" y="2112"/>
                </a:cubicBezTo>
                <a:cubicBezTo>
                  <a:pt x="2217" y="2128"/>
                  <a:pt x="2212" y="2144"/>
                  <a:pt x="2206" y="2160"/>
                </a:cubicBezTo>
                <a:cubicBezTo>
                  <a:pt x="2206" y="2160"/>
                  <a:pt x="2205" y="2160"/>
                  <a:pt x="2205" y="2161"/>
                </a:cubicBezTo>
                <a:cubicBezTo>
                  <a:pt x="2229" y="2161"/>
                  <a:pt x="2229" y="2161"/>
                  <a:pt x="2229" y="2161"/>
                </a:cubicBezTo>
                <a:cubicBezTo>
                  <a:pt x="2229" y="2160"/>
                  <a:pt x="2229" y="2160"/>
                  <a:pt x="2229" y="2160"/>
                </a:cubicBezTo>
                <a:cubicBezTo>
                  <a:pt x="2234" y="2148"/>
                  <a:pt x="2237" y="2134"/>
                  <a:pt x="2245" y="2124"/>
                </a:cubicBezTo>
                <a:cubicBezTo>
                  <a:pt x="2259" y="2104"/>
                  <a:pt x="2261" y="2086"/>
                  <a:pt x="2246" y="2065"/>
                </a:cubicBezTo>
                <a:cubicBezTo>
                  <a:pt x="2280" y="2036"/>
                  <a:pt x="2274" y="1999"/>
                  <a:pt x="2266" y="1963"/>
                </a:cubicBezTo>
                <a:cubicBezTo>
                  <a:pt x="2253" y="1900"/>
                  <a:pt x="2244" y="1836"/>
                  <a:pt x="2220" y="1776"/>
                </a:cubicBezTo>
                <a:cubicBezTo>
                  <a:pt x="2213" y="1761"/>
                  <a:pt x="2214" y="1749"/>
                  <a:pt x="2232" y="1745"/>
                </a:cubicBezTo>
                <a:cubicBezTo>
                  <a:pt x="2270" y="1806"/>
                  <a:pt x="2259" y="1878"/>
                  <a:pt x="2279" y="1943"/>
                </a:cubicBezTo>
                <a:cubicBezTo>
                  <a:pt x="2286" y="1935"/>
                  <a:pt x="2291" y="1928"/>
                  <a:pt x="2293" y="1919"/>
                </a:cubicBezTo>
                <a:cubicBezTo>
                  <a:pt x="2310" y="1825"/>
                  <a:pt x="2328" y="1730"/>
                  <a:pt x="2344" y="1635"/>
                </a:cubicBezTo>
                <a:cubicBezTo>
                  <a:pt x="2359" y="1544"/>
                  <a:pt x="2388" y="1456"/>
                  <a:pt x="2424" y="1371"/>
                </a:cubicBezTo>
                <a:cubicBezTo>
                  <a:pt x="2431" y="1354"/>
                  <a:pt x="2439" y="1339"/>
                  <a:pt x="2447" y="1323"/>
                </a:cubicBezTo>
                <a:cubicBezTo>
                  <a:pt x="2442" y="1360"/>
                  <a:pt x="2427" y="1393"/>
                  <a:pt x="2417" y="1428"/>
                </a:cubicBezTo>
                <a:cubicBezTo>
                  <a:pt x="2382" y="1546"/>
                  <a:pt x="2357" y="1666"/>
                  <a:pt x="2336" y="1787"/>
                </a:cubicBezTo>
                <a:cubicBezTo>
                  <a:pt x="2318" y="1886"/>
                  <a:pt x="2304" y="1986"/>
                  <a:pt x="2288" y="2085"/>
                </a:cubicBezTo>
                <a:cubicBezTo>
                  <a:pt x="2284" y="2110"/>
                  <a:pt x="2279" y="2135"/>
                  <a:pt x="2272" y="2160"/>
                </a:cubicBezTo>
                <a:cubicBezTo>
                  <a:pt x="2272" y="2160"/>
                  <a:pt x="2272" y="2160"/>
                  <a:pt x="2272" y="2161"/>
                </a:cubicBezTo>
                <a:cubicBezTo>
                  <a:pt x="2293" y="2161"/>
                  <a:pt x="2293" y="2161"/>
                  <a:pt x="2293" y="2161"/>
                </a:cubicBezTo>
                <a:cubicBezTo>
                  <a:pt x="2293" y="2160"/>
                  <a:pt x="2293" y="2160"/>
                  <a:pt x="2293" y="2160"/>
                </a:cubicBezTo>
                <a:cubicBezTo>
                  <a:pt x="2300" y="2135"/>
                  <a:pt x="2305" y="2109"/>
                  <a:pt x="2310" y="2083"/>
                </a:cubicBezTo>
                <a:cubicBezTo>
                  <a:pt x="2312" y="2069"/>
                  <a:pt x="2317" y="2057"/>
                  <a:pt x="2321" y="2040"/>
                </a:cubicBezTo>
                <a:cubicBezTo>
                  <a:pt x="2330" y="2045"/>
                  <a:pt x="2338" y="2048"/>
                  <a:pt x="2344" y="2053"/>
                </a:cubicBezTo>
                <a:cubicBezTo>
                  <a:pt x="2411" y="2101"/>
                  <a:pt x="2484" y="2097"/>
                  <a:pt x="2557" y="2076"/>
                </a:cubicBezTo>
                <a:cubicBezTo>
                  <a:pt x="2596" y="2064"/>
                  <a:pt x="2633" y="2040"/>
                  <a:pt x="2668" y="2017"/>
                </a:cubicBezTo>
                <a:cubicBezTo>
                  <a:pt x="2693" y="2001"/>
                  <a:pt x="2712" y="1976"/>
                  <a:pt x="2734" y="1955"/>
                </a:cubicBezTo>
                <a:cubicBezTo>
                  <a:pt x="2706" y="1911"/>
                  <a:pt x="2659" y="1908"/>
                  <a:pt x="2616" y="1890"/>
                </a:cubicBezTo>
                <a:cubicBezTo>
                  <a:pt x="2689" y="1817"/>
                  <a:pt x="2725" y="1727"/>
                  <a:pt x="2751" y="1628"/>
                </a:cubicBezTo>
                <a:cubicBezTo>
                  <a:pt x="2745" y="1625"/>
                  <a:pt x="2738" y="1620"/>
                  <a:pt x="2730" y="1619"/>
                </a:cubicBezTo>
                <a:cubicBezTo>
                  <a:pt x="2638" y="1615"/>
                  <a:pt x="2554" y="1631"/>
                  <a:pt x="2481" y="1696"/>
                </a:cubicBezTo>
                <a:cubicBezTo>
                  <a:pt x="2436" y="1738"/>
                  <a:pt x="2389" y="1777"/>
                  <a:pt x="2354" y="1829"/>
                </a:cubicBezTo>
                <a:cubicBezTo>
                  <a:pt x="2370" y="1709"/>
                  <a:pt x="2415" y="1607"/>
                  <a:pt x="2524" y="1543"/>
                </a:cubicBezTo>
                <a:cubicBezTo>
                  <a:pt x="2581" y="1509"/>
                  <a:pt x="2639" y="1477"/>
                  <a:pt x="2704" y="1463"/>
                </a:cubicBezTo>
                <a:cubicBezTo>
                  <a:pt x="2761" y="1451"/>
                  <a:pt x="2820" y="1440"/>
                  <a:pt x="2880" y="1443"/>
                </a:cubicBezTo>
                <a:cubicBezTo>
                  <a:pt x="2880" y="1339"/>
                  <a:pt x="2880" y="1339"/>
                  <a:pt x="2880" y="1339"/>
                </a:cubicBezTo>
                <a:cubicBezTo>
                  <a:pt x="2877" y="1341"/>
                  <a:pt x="2874" y="1343"/>
                  <a:pt x="2872" y="1345"/>
                </a:cubicBezTo>
                <a:cubicBezTo>
                  <a:pt x="2865" y="1317"/>
                  <a:pt x="2870" y="1298"/>
                  <a:pt x="2880" y="1281"/>
                </a:cubicBezTo>
                <a:cubicBezTo>
                  <a:pt x="2880" y="1241"/>
                  <a:pt x="2880" y="1241"/>
                  <a:pt x="2880" y="1241"/>
                </a:cubicBezTo>
                <a:cubicBezTo>
                  <a:pt x="2838" y="1283"/>
                  <a:pt x="2811" y="1334"/>
                  <a:pt x="2805" y="1398"/>
                </a:cubicBezTo>
                <a:cubicBezTo>
                  <a:pt x="2656" y="1409"/>
                  <a:pt x="2524" y="1458"/>
                  <a:pt x="2412" y="1557"/>
                </a:cubicBezTo>
                <a:cubicBezTo>
                  <a:pt x="2433" y="1415"/>
                  <a:pt x="2488" y="1287"/>
                  <a:pt x="2555" y="1161"/>
                </a:cubicBezTo>
                <a:cubicBezTo>
                  <a:pt x="2580" y="1167"/>
                  <a:pt x="2603" y="1173"/>
                  <a:pt x="2626" y="1176"/>
                </a:cubicBezTo>
                <a:cubicBezTo>
                  <a:pt x="2700" y="1183"/>
                  <a:pt x="2772" y="1170"/>
                  <a:pt x="2837" y="1134"/>
                </a:cubicBezTo>
                <a:cubicBezTo>
                  <a:pt x="2852" y="1125"/>
                  <a:pt x="2866" y="1114"/>
                  <a:pt x="2880" y="1102"/>
                </a:cubicBezTo>
                <a:cubicBezTo>
                  <a:pt x="2880" y="1072"/>
                  <a:pt x="2880" y="1072"/>
                  <a:pt x="2880" y="1072"/>
                </a:cubicBezTo>
                <a:cubicBezTo>
                  <a:pt x="2814" y="1145"/>
                  <a:pt x="2666" y="1180"/>
                  <a:pt x="2621" y="1123"/>
                </a:cubicBezTo>
                <a:cubicBezTo>
                  <a:pt x="2663" y="1079"/>
                  <a:pt x="2725" y="1074"/>
                  <a:pt x="2784" y="1051"/>
                </a:cubicBezTo>
                <a:cubicBezTo>
                  <a:pt x="2723" y="1043"/>
                  <a:pt x="2677" y="1071"/>
                  <a:pt x="2624" y="1085"/>
                </a:cubicBezTo>
                <a:cubicBezTo>
                  <a:pt x="2637" y="1029"/>
                  <a:pt x="2671" y="1003"/>
                  <a:pt x="2718" y="994"/>
                </a:cubicBezTo>
                <a:cubicBezTo>
                  <a:pt x="2737" y="990"/>
                  <a:pt x="2757" y="986"/>
                  <a:pt x="2777" y="988"/>
                </a:cubicBezTo>
                <a:cubicBezTo>
                  <a:pt x="2814" y="992"/>
                  <a:pt x="2849" y="1000"/>
                  <a:pt x="2880" y="1022"/>
                </a:cubicBezTo>
                <a:cubicBezTo>
                  <a:pt x="2880" y="997"/>
                  <a:pt x="2880" y="997"/>
                  <a:pt x="2880" y="997"/>
                </a:cubicBezTo>
                <a:cubicBezTo>
                  <a:pt x="2863" y="988"/>
                  <a:pt x="2845" y="983"/>
                  <a:pt x="2827" y="977"/>
                </a:cubicBezTo>
                <a:cubicBezTo>
                  <a:pt x="2799" y="968"/>
                  <a:pt x="2769" y="968"/>
                  <a:pt x="2737" y="963"/>
                </a:cubicBezTo>
                <a:cubicBezTo>
                  <a:pt x="2777" y="910"/>
                  <a:pt x="2827" y="869"/>
                  <a:pt x="2879" y="824"/>
                </a:cubicBezTo>
                <a:cubicBezTo>
                  <a:pt x="2879" y="824"/>
                  <a:pt x="2880" y="824"/>
                  <a:pt x="2880" y="824"/>
                </a:cubicBezTo>
                <a:cubicBezTo>
                  <a:pt x="2880" y="707"/>
                  <a:pt x="2880" y="707"/>
                  <a:pt x="2880" y="707"/>
                </a:cubicBezTo>
                <a:cubicBezTo>
                  <a:pt x="2879" y="708"/>
                  <a:pt x="2879" y="709"/>
                  <a:pt x="2878" y="709"/>
                </a:cubicBezTo>
                <a:cubicBezTo>
                  <a:pt x="2841" y="695"/>
                  <a:pt x="2830" y="681"/>
                  <a:pt x="2831" y="647"/>
                </a:cubicBezTo>
                <a:cubicBezTo>
                  <a:pt x="2834" y="588"/>
                  <a:pt x="2850" y="533"/>
                  <a:pt x="2880" y="482"/>
                </a:cubicBezTo>
                <a:close/>
                <a:moveTo>
                  <a:pt x="1572" y="1111"/>
                </a:moveTo>
                <a:cubicBezTo>
                  <a:pt x="1657" y="1110"/>
                  <a:pt x="1774" y="1221"/>
                  <a:pt x="1774" y="1300"/>
                </a:cubicBezTo>
                <a:cubicBezTo>
                  <a:pt x="1740" y="1266"/>
                  <a:pt x="1704" y="1231"/>
                  <a:pt x="1668" y="1196"/>
                </a:cubicBezTo>
                <a:cubicBezTo>
                  <a:pt x="1666" y="1197"/>
                  <a:pt x="1664" y="1199"/>
                  <a:pt x="1662" y="1201"/>
                </a:cubicBezTo>
                <a:cubicBezTo>
                  <a:pt x="1691" y="1248"/>
                  <a:pt x="1742" y="1279"/>
                  <a:pt x="1762" y="1335"/>
                </a:cubicBezTo>
                <a:cubicBezTo>
                  <a:pt x="1632" y="1329"/>
                  <a:pt x="1573" y="1226"/>
                  <a:pt x="1572" y="1111"/>
                </a:cubicBezTo>
                <a:close/>
                <a:moveTo>
                  <a:pt x="1540" y="1455"/>
                </a:moveTo>
                <a:cubicBezTo>
                  <a:pt x="1486" y="1452"/>
                  <a:pt x="1430" y="1441"/>
                  <a:pt x="1388" y="1394"/>
                </a:cubicBezTo>
                <a:cubicBezTo>
                  <a:pt x="1482" y="1346"/>
                  <a:pt x="1579" y="1333"/>
                  <a:pt x="1680" y="1346"/>
                </a:cubicBezTo>
                <a:cubicBezTo>
                  <a:pt x="1698" y="1348"/>
                  <a:pt x="1704" y="1361"/>
                  <a:pt x="1708" y="1378"/>
                </a:cubicBezTo>
                <a:cubicBezTo>
                  <a:pt x="1650" y="1382"/>
                  <a:pt x="1594" y="1386"/>
                  <a:pt x="1539" y="1389"/>
                </a:cubicBezTo>
                <a:cubicBezTo>
                  <a:pt x="1539" y="1392"/>
                  <a:pt x="1539" y="1394"/>
                  <a:pt x="1539" y="1397"/>
                </a:cubicBezTo>
                <a:cubicBezTo>
                  <a:pt x="1594" y="1400"/>
                  <a:pt x="1648" y="1403"/>
                  <a:pt x="1713" y="1407"/>
                </a:cubicBezTo>
                <a:cubicBezTo>
                  <a:pt x="1657" y="1456"/>
                  <a:pt x="1598" y="1458"/>
                  <a:pt x="1540" y="1455"/>
                </a:cubicBezTo>
                <a:close/>
                <a:moveTo>
                  <a:pt x="1783" y="1560"/>
                </a:moveTo>
                <a:cubicBezTo>
                  <a:pt x="1731" y="1644"/>
                  <a:pt x="1652" y="1685"/>
                  <a:pt x="1555" y="1700"/>
                </a:cubicBezTo>
                <a:cubicBezTo>
                  <a:pt x="1566" y="1630"/>
                  <a:pt x="1619" y="1525"/>
                  <a:pt x="1670" y="1487"/>
                </a:cubicBezTo>
                <a:cubicBezTo>
                  <a:pt x="1695" y="1468"/>
                  <a:pt x="1723" y="1440"/>
                  <a:pt x="1766" y="1458"/>
                </a:cubicBezTo>
                <a:cubicBezTo>
                  <a:pt x="1748" y="1499"/>
                  <a:pt x="1715" y="1526"/>
                  <a:pt x="1696" y="1562"/>
                </a:cubicBezTo>
                <a:cubicBezTo>
                  <a:pt x="1737" y="1546"/>
                  <a:pt x="1755" y="1505"/>
                  <a:pt x="1788" y="1478"/>
                </a:cubicBezTo>
                <a:cubicBezTo>
                  <a:pt x="1798" y="1507"/>
                  <a:pt x="1798" y="1535"/>
                  <a:pt x="1783" y="1560"/>
                </a:cubicBezTo>
                <a:close/>
                <a:moveTo>
                  <a:pt x="2020" y="1513"/>
                </a:moveTo>
                <a:cubicBezTo>
                  <a:pt x="1977" y="1479"/>
                  <a:pt x="1928" y="1453"/>
                  <a:pt x="1877" y="1420"/>
                </a:cubicBezTo>
                <a:cubicBezTo>
                  <a:pt x="1976" y="1446"/>
                  <a:pt x="2128" y="1557"/>
                  <a:pt x="2139" y="1625"/>
                </a:cubicBezTo>
                <a:cubicBezTo>
                  <a:pt x="2100" y="1588"/>
                  <a:pt x="2063" y="1547"/>
                  <a:pt x="2020" y="1513"/>
                </a:cubicBezTo>
                <a:close/>
                <a:moveTo>
                  <a:pt x="2136" y="1740"/>
                </a:moveTo>
                <a:cubicBezTo>
                  <a:pt x="2105" y="1787"/>
                  <a:pt x="2070" y="1810"/>
                  <a:pt x="2023" y="1812"/>
                </a:cubicBezTo>
                <a:cubicBezTo>
                  <a:pt x="1951" y="1815"/>
                  <a:pt x="1895" y="1778"/>
                  <a:pt x="1841" y="1735"/>
                </a:cubicBezTo>
                <a:cubicBezTo>
                  <a:pt x="1915" y="1657"/>
                  <a:pt x="2055" y="1624"/>
                  <a:pt x="2119" y="1669"/>
                </a:cubicBezTo>
                <a:cubicBezTo>
                  <a:pt x="2126" y="1682"/>
                  <a:pt x="2133" y="1696"/>
                  <a:pt x="2140" y="1711"/>
                </a:cubicBezTo>
                <a:cubicBezTo>
                  <a:pt x="2088" y="1732"/>
                  <a:pt x="2035" y="1726"/>
                  <a:pt x="1979" y="1734"/>
                </a:cubicBezTo>
                <a:cubicBezTo>
                  <a:pt x="2023" y="1750"/>
                  <a:pt x="2076" y="1752"/>
                  <a:pt x="2136" y="1740"/>
                </a:cubicBezTo>
                <a:close/>
                <a:moveTo>
                  <a:pt x="2234" y="1625"/>
                </a:moveTo>
                <a:cubicBezTo>
                  <a:pt x="2230" y="1564"/>
                  <a:pt x="2226" y="1504"/>
                  <a:pt x="2222" y="1444"/>
                </a:cubicBezTo>
                <a:cubicBezTo>
                  <a:pt x="2201" y="1509"/>
                  <a:pt x="2223" y="1577"/>
                  <a:pt x="2201" y="1647"/>
                </a:cubicBezTo>
                <a:cubicBezTo>
                  <a:pt x="2114" y="1561"/>
                  <a:pt x="2140" y="1355"/>
                  <a:pt x="2228" y="1285"/>
                </a:cubicBezTo>
                <a:cubicBezTo>
                  <a:pt x="2232" y="1290"/>
                  <a:pt x="2237" y="1295"/>
                  <a:pt x="2241" y="1301"/>
                </a:cubicBezTo>
                <a:cubicBezTo>
                  <a:pt x="2246" y="1310"/>
                  <a:pt x="2252" y="1320"/>
                  <a:pt x="2257" y="1330"/>
                </a:cubicBezTo>
                <a:cubicBezTo>
                  <a:pt x="2298" y="1417"/>
                  <a:pt x="2296" y="1506"/>
                  <a:pt x="2265" y="1595"/>
                </a:cubicBezTo>
                <a:cubicBezTo>
                  <a:pt x="2261" y="1607"/>
                  <a:pt x="2249" y="1617"/>
                  <a:pt x="2241" y="1629"/>
                </a:cubicBezTo>
                <a:cubicBezTo>
                  <a:pt x="2239" y="1627"/>
                  <a:pt x="2236" y="1626"/>
                  <a:pt x="2234" y="1625"/>
                </a:cubicBezTo>
                <a:close/>
                <a:moveTo>
                  <a:pt x="2704" y="1952"/>
                </a:moveTo>
                <a:cubicBezTo>
                  <a:pt x="2677" y="1991"/>
                  <a:pt x="2640" y="2018"/>
                  <a:pt x="2584" y="2043"/>
                </a:cubicBezTo>
                <a:cubicBezTo>
                  <a:pt x="2548" y="2058"/>
                  <a:pt x="2512" y="2072"/>
                  <a:pt x="2471" y="2066"/>
                </a:cubicBezTo>
                <a:cubicBezTo>
                  <a:pt x="2439" y="2062"/>
                  <a:pt x="2425" y="2052"/>
                  <a:pt x="2412" y="2024"/>
                </a:cubicBezTo>
                <a:cubicBezTo>
                  <a:pt x="2466" y="1999"/>
                  <a:pt x="2534" y="2019"/>
                  <a:pt x="2590" y="1970"/>
                </a:cubicBezTo>
                <a:cubicBezTo>
                  <a:pt x="2564" y="1975"/>
                  <a:pt x="2547" y="1979"/>
                  <a:pt x="2527" y="1982"/>
                </a:cubicBezTo>
                <a:cubicBezTo>
                  <a:pt x="2579" y="1909"/>
                  <a:pt x="2633" y="1900"/>
                  <a:pt x="2704" y="1952"/>
                </a:cubicBezTo>
                <a:close/>
                <a:moveTo>
                  <a:pt x="2379" y="1898"/>
                </a:moveTo>
                <a:cubicBezTo>
                  <a:pt x="2383" y="1845"/>
                  <a:pt x="2401" y="1798"/>
                  <a:pt x="2439" y="1760"/>
                </a:cubicBezTo>
                <a:cubicBezTo>
                  <a:pt x="2456" y="1743"/>
                  <a:pt x="2475" y="1729"/>
                  <a:pt x="2493" y="1712"/>
                </a:cubicBezTo>
                <a:cubicBezTo>
                  <a:pt x="2558" y="1650"/>
                  <a:pt x="2639" y="1638"/>
                  <a:pt x="2728" y="1638"/>
                </a:cubicBezTo>
                <a:cubicBezTo>
                  <a:pt x="2718" y="1670"/>
                  <a:pt x="2711" y="1700"/>
                  <a:pt x="2700" y="1728"/>
                </a:cubicBezTo>
                <a:cubicBezTo>
                  <a:pt x="2659" y="1831"/>
                  <a:pt x="2585" y="1906"/>
                  <a:pt x="2487" y="1955"/>
                </a:cubicBezTo>
                <a:cubicBezTo>
                  <a:pt x="2464" y="1967"/>
                  <a:pt x="2436" y="1967"/>
                  <a:pt x="2410" y="1944"/>
                </a:cubicBezTo>
                <a:cubicBezTo>
                  <a:pt x="2452" y="1887"/>
                  <a:pt x="2491" y="1830"/>
                  <a:pt x="2552" y="1776"/>
                </a:cubicBezTo>
                <a:cubicBezTo>
                  <a:pt x="2534" y="1784"/>
                  <a:pt x="2523" y="1785"/>
                  <a:pt x="2517" y="1791"/>
                </a:cubicBezTo>
                <a:cubicBezTo>
                  <a:pt x="2473" y="1834"/>
                  <a:pt x="2430" y="1877"/>
                  <a:pt x="2384" y="1924"/>
                </a:cubicBezTo>
                <a:cubicBezTo>
                  <a:pt x="2382" y="1914"/>
                  <a:pt x="2379" y="1906"/>
                  <a:pt x="2379" y="1898"/>
                </a:cubicBezTo>
                <a:close/>
                <a:moveTo>
                  <a:pt x="2683" y="1443"/>
                </a:moveTo>
                <a:cubicBezTo>
                  <a:pt x="2629" y="1467"/>
                  <a:pt x="2579" y="1489"/>
                  <a:pt x="2530" y="1511"/>
                </a:cubicBezTo>
                <a:cubicBezTo>
                  <a:pt x="2570" y="1476"/>
                  <a:pt x="2637" y="1447"/>
                  <a:pt x="2683" y="1443"/>
                </a:cubicBezTo>
                <a:close/>
                <a:moveTo>
                  <a:pt x="2634" y="981"/>
                </a:moveTo>
                <a:cubicBezTo>
                  <a:pt x="2626" y="1006"/>
                  <a:pt x="2611" y="1030"/>
                  <a:pt x="2580" y="1044"/>
                </a:cubicBezTo>
                <a:cubicBezTo>
                  <a:pt x="2573" y="995"/>
                  <a:pt x="2565" y="950"/>
                  <a:pt x="2558" y="904"/>
                </a:cubicBezTo>
                <a:cubicBezTo>
                  <a:pt x="2556" y="905"/>
                  <a:pt x="2553" y="905"/>
                  <a:pt x="2550" y="905"/>
                </a:cubicBezTo>
                <a:cubicBezTo>
                  <a:pt x="2550" y="951"/>
                  <a:pt x="2550" y="998"/>
                  <a:pt x="2550" y="1045"/>
                </a:cubicBezTo>
                <a:cubicBezTo>
                  <a:pt x="2515" y="1037"/>
                  <a:pt x="2486" y="1002"/>
                  <a:pt x="2468" y="927"/>
                </a:cubicBezTo>
                <a:cubicBezTo>
                  <a:pt x="2445" y="829"/>
                  <a:pt x="2469" y="739"/>
                  <a:pt x="2537" y="660"/>
                </a:cubicBezTo>
                <a:cubicBezTo>
                  <a:pt x="2633" y="733"/>
                  <a:pt x="2666" y="877"/>
                  <a:pt x="2634" y="981"/>
                </a:cubicBezTo>
                <a:close/>
                <a:moveTo>
                  <a:pt x="2669" y="980"/>
                </a:moveTo>
                <a:cubicBezTo>
                  <a:pt x="2710" y="917"/>
                  <a:pt x="2763" y="873"/>
                  <a:pt x="2823" y="836"/>
                </a:cubicBezTo>
                <a:cubicBezTo>
                  <a:pt x="2746" y="931"/>
                  <a:pt x="2705" y="969"/>
                  <a:pt x="2669" y="980"/>
                </a:cubicBezTo>
                <a:close/>
                <a:moveTo>
                  <a:pt x="2466" y="274"/>
                </a:moveTo>
                <a:cubicBezTo>
                  <a:pt x="2537" y="253"/>
                  <a:pt x="2586" y="204"/>
                  <a:pt x="2632" y="150"/>
                </a:cubicBezTo>
                <a:cubicBezTo>
                  <a:pt x="2639" y="142"/>
                  <a:pt x="2646" y="133"/>
                  <a:pt x="2653" y="125"/>
                </a:cubicBezTo>
                <a:cubicBezTo>
                  <a:pt x="2654" y="124"/>
                  <a:pt x="2656" y="124"/>
                  <a:pt x="2661" y="124"/>
                </a:cubicBezTo>
                <a:cubicBezTo>
                  <a:pt x="2680" y="210"/>
                  <a:pt x="2704" y="295"/>
                  <a:pt x="2761" y="368"/>
                </a:cubicBezTo>
                <a:cubicBezTo>
                  <a:pt x="2827" y="310"/>
                  <a:pt x="2845" y="234"/>
                  <a:pt x="2848" y="155"/>
                </a:cubicBezTo>
                <a:cubicBezTo>
                  <a:pt x="2851" y="97"/>
                  <a:pt x="2835" y="46"/>
                  <a:pt x="2802" y="0"/>
                </a:cubicBezTo>
                <a:cubicBezTo>
                  <a:pt x="2611" y="0"/>
                  <a:pt x="2611" y="0"/>
                  <a:pt x="2611" y="0"/>
                </a:cubicBezTo>
                <a:cubicBezTo>
                  <a:pt x="2617" y="1"/>
                  <a:pt x="2623" y="4"/>
                  <a:pt x="2629" y="7"/>
                </a:cubicBezTo>
                <a:cubicBezTo>
                  <a:pt x="2593" y="53"/>
                  <a:pt x="2559" y="97"/>
                  <a:pt x="2524" y="141"/>
                </a:cubicBezTo>
                <a:cubicBezTo>
                  <a:pt x="2526" y="143"/>
                  <a:pt x="2529" y="144"/>
                  <a:pt x="2531" y="146"/>
                </a:cubicBezTo>
                <a:cubicBezTo>
                  <a:pt x="2569" y="107"/>
                  <a:pt x="2608" y="68"/>
                  <a:pt x="2653" y="22"/>
                </a:cubicBezTo>
                <a:cubicBezTo>
                  <a:pt x="2653" y="96"/>
                  <a:pt x="2615" y="142"/>
                  <a:pt x="2575" y="183"/>
                </a:cubicBezTo>
                <a:cubicBezTo>
                  <a:pt x="2536" y="222"/>
                  <a:pt x="2491" y="257"/>
                  <a:pt x="2428" y="257"/>
                </a:cubicBezTo>
                <a:cubicBezTo>
                  <a:pt x="2455" y="155"/>
                  <a:pt x="2509" y="74"/>
                  <a:pt x="2586" y="7"/>
                </a:cubicBezTo>
                <a:cubicBezTo>
                  <a:pt x="2590" y="3"/>
                  <a:pt x="2594" y="1"/>
                  <a:pt x="2598" y="0"/>
                </a:cubicBezTo>
                <a:cubicBezTo>
                  <a:pt x="2411" y="0"/>
                  <a:pt x="2411" y="0"/>
                  <a:pt x="2411" y="0"/>
                </a:cubicBezTo>
                <a:cubicBezTo>
                  <a:pt x="2449" y="15"/>
                  <a:pt x="2488" y="23"/>
                  <a:pt x="2531" y="21"/>
                </a:cubicBezTo>
                <a:cubicBezTo>
                  <a:pt x="2531" y="20"/>
                  <a:pt x="2532" y="23"/>
                  <a:pt x="2533" y="24"/>
                </a:cubicBezTo>
                <a:cubicBezTo>
                  <a:pt x="2467" y="98"/>
                  <a:pt x="2415" y="196"/>
                  <a:pt x="2403" y="270"/>
                </a:cubicBezTo>
                <a:cubicBezTo>
                  <a:pt x="2423" y="282"/>
                  <a:pt x="2444" y="280"/>
                  <a:pt x="2466" y="274"/>
                </a:cubicBezTo>
                <a:close/>
                <a:moveTo>
                  <a:pt x="2685" y="108"/>
                </a:moveTo>
                <a:cubicBezTo>
                  <a:pt x="2687" y="76"/>
                  <a:pt x="2685" y="37"/>
                  <a:pt x="2727" y="17"/>
                </a:cubicBezTo>
                <a:cubicBezTo>
                  <a:pt x="2746" y="57"/>
                  <a:pt x="2743" y="100"/>
                  <a:pt x="2758" y="138"/>
                </a:cubicBezTo>
                <a:cubicBezTo>
                  <a:pt x="2774" y="97"/>
                  <a:pt x="2754" y="56"/>
                  <a:pt x="2756" y="13"/>
                </a:cubicBezTo>
                <a:cubicBezTo>
                  <a:pt x="2785" y="25"/>
                  <a:pt x="2806" y="44"/>
                  <a:pt x="2814" y="71"/>
                </a:cubicBezTo>
                <a:cubicBezTo>
                  <a:pt x="2843" y="166"/>
                  <a:pt x="2822" y="252"/>
                  <a:pt x="2769" y="335"/>
                </a:cubicBezTo>
                <a:cubicBezTo>
                  <a:pt x="2723" y="280"/>
                  <a:pt x="2680" y="171"/>
                  <a:pt x="2685" y="108"/>
                </a:cubicBezTo>
                <a:close/>
                <a:moveTo>
                  <a:pt x="1917" y="2102"/>
                </a:moveTo>
                <a:cubicBezTo>
                  <a:pt x="1881" y="2113"/>
                  <a:pt x="1849" y="2138"/>
                  <a:pt x="1812" y="2160"/>
                </a:cubicBezTo>
                <a:cubicBezTo>
                  <a:pt x="1801" y="2061"/>
                  <a:pt x="1760" y="1974"/>
                  <a:pt x="1698" y="1890"/>
                </a:cubicBezTo>
                <a:cubicBezTo>
                  <a:pt x="1694" y="1898"/>
                  <a:pt x="1690" y="1903"/>
                  <a:pt x="1690" y="1907"/>
                </a:cubicBezTo>
                <a:cubicBezTo>
                  <a:pt x="1693" y="1959"/>
                  <a:pt x="1668" y="2002"/>
                  <a:pt x="1648" y="2046"/>
                </a:cubicBezTo>
                <a:cubicBezTo>
                  <a:pt x="1632" y="2083"/>
                  <a:pt x="1612" y="2118"/>
                  <a:pt x="1593" y="2154"/>
                </a:cubicBezTo>
                <a:cubicBezTo>
                  <a:pt x="1566" y="2147"/>
                  <a:pt x="1535" y="2139"/>
                  <a:pt x="1505" y="2130"/>
                </a:cubicBezTo>
                <a:cubicBezTo>
                  <a:pt x="1475" y="2122"/>
                  <a:pt x="1445" y="2111"/>
                  <a:pt x="1412" y="2101"/>
                </a:cubicBezTo>
                <a:cubicBezTo>
                  <a:pt x="1406" y="2121"/>
                  <a:pt x="1404" y="2141"/>
                  <a:pt x="1405" y="2160"/>
                </a:cubicBezTo>
                <a:cubicBezTo>
                  <a:pt x="1405" y="2160"/>
                  <a:pt x="1405" y="2160"/>
                  <a:pt x="1405" y="2161"/>
                </a:cubicBezTo>
                <a:cubicBezTo>
                  <a:pt x="1427" y="2161"/>
                  <a:pt x="1427" y="2161"/>
                  <a:pt x="1427" y="2161"/>
                </a:cubicBezTo>
                <a:cubicBezTo>
                  <a:pt x="1427" y="2160"/>
                  <a:pt x="1427" y="2160"/>
                  <a:pt x="1427" y="2160"/>
                </a:cubicBezTo>
                <a:cubicBezTo>
                  <a:pt x="1427" y="2160"/>
                  <a:pt x="1427" y="2160"/>
                  <a:pt x="1427" y="2160"/>
                </a:cubicBezTo>
                <a:cubicBezTo>
                  <a:pt x="1425" y="2151"/>
                  <a:pt x="1427" y="2142"/>
                  <a:pt x="1427" y="2136"/>
                </a:cubicBezTo>
                <a:cubicBezTo>
                  <a:pt x="1461" y="2144"/>
                  <a:pt x="1493" y="2152"/>
                  <a:pt x="1525" y="2157"/>
                </a:cubicBezTo>
                <a:cubicBezTo>
                  <a:pt x="1529" y="2158"/>
                  <a:pt x="1533" y="2159"/>
                  <a:pt x="1536" y="2160"/>
                </a:cubicBezTo>
                <a:cubicBezTo>
                  <a:pt x="1537" y="2160"/>
                  <a:pt x="1538" y="2160"/>
                  <a:pt x="1539" y="2161"/>
                </a:cubicBezTo>
                <a:cubicBezTo>
                  <a:pt x="1622" y="2161"/>
                  <a:pt x="1622" y="2161"/>
                  <a:pt x="1622" y="2161"/>
                </a:cubicBezTo>
                <a:cubicBezTo>
                  <a:pt x="1622" y="2160"/>
                  <a:pt x="1622" y="2160"/>
                  <a:pt x="1622" y="2160"/>
                </a:cubicBezTo>
                <a:cubicBezTo>
                  <a:pt x="1626" y="2140"/>
                  <a:pt x="1633" y="2119"/>
                  <a:pt x="1645" y="2099"/>
                </a:cubicBezTo>
                <a:cubicBezTo>
                  <a:pt x="1670" y="2052"/>
                  <a:pt x="1698" y="2007"/>
                  <a:pt x="1713" y="1950"/>
                </a:cubicBezTo>
                <a:cubicBezTo>
                  <a:pt x="1728" y="1978"/>
                  <a:pt x="1745" y="2005"/>
                  <a:pt x="1757" y="2034"/>
                </a:cubicBezTo>
                <a:cubicBezTo>
                  <a:pt x="1774" y="2075"/>
                  <a:pt x="1786" y="2116"/>
                  <a:pt x="1788" y="2160"/>
                </a:cubicBezTo>
                <a:cubicBezTo>
                  <a:pt x="1788" y="2160"/>
                  <a:pt x="1788" y="2160"/>
                  <a:pt x="1789" y="2161"/>
                </a:cubicBezTo>
                <a:cubicBezTo>
                  <a:pt x="1851" y="2161"/>
                  <a:pt x="1851" y="2161"/>
                  <a:pt x="1851" y="2161"/>
                </a:cubicBezTo>
                <a:cubicBezTo>
                  <a:pt x="1852" y="2160"/>
                  <a:pt x="1852" y="2160"/>
                  <a:pt x="1852" y="2160"/>
                </a:cubicBezTo>
                <a:cubicBezTo>
                  <a:pt x="1868" y="2146"/>
                  <a:pt x="1889" y="2137"/>
                  <a:pt x="1908" y="2127"/>
                </a:cubicBezTo>
                <a:cubicBezTo>
                  <a:pt x="1926" y="2116"/>
                  <a:pt x="1948" y="2110"/>
                  <a:pt x="1972" y="2122"/>
                </a:cubicBezTo>
                <a:cubicBezTo>
                  <a:pt x="1967" y="2135"/>
                  <a:pt x="1961" y="2147"/>
                  <a:pt x="1956" y="2160"/>
                </a:cubicBezTo>
                <a:cubicBezTo>
                  <a:pt x="1955" y="2160"/>
                  <a:pt x="1955" y="2160"/>
                  <a:pt x="1955" y="2161"/>
                </a:cubicBezTo>
                <a:cubicBezTo>
                  <a:pt x="1980" y="2161"/>
                  <a:pt x="1980" y="2161"/>
                  <a:pt x="1980" y="2161"/>
                </a:cubicBezTo>
                <a:cubicBezTo>
                  <a:pt x="1980" y="2160"/>
                  <a:pt x="1980" y="2160"/>
                  <a:pt x="1981" y="2160"/>
                </a:cubicBezTo>
                <a:cubicBezTo>
                  <a:pt x="1994" y="2141"/>
                  <a:pt x="2013" y="2125"/>
                  <a:pt x="2042" y="2115"/>
                </a:cubicBezTo>
                <a:cubicBezTo>
                  <a:pt x="1995" y="2097"/>
                  <a:pt x="1954" y="2090"/>
                  <a:pt x="1917" y="2102"/>
                </a:cubicBezTo>
                <a:close/>
                <a:moveTo>
                  <a:pt x="121" y="115"/>
                </a:moveTo>
                <a:cubicBezTo>
                  <a:pt x="137" y="79"/>
                  <a:pt x="133" y="39"/>
                  <a:pt x="129" y="0"/>
                </a:cubicBezTo>
                <a:cubicBezTo>
                  <a:pt x="109" y="0"/>
                  <a:pt x="109" y="0"/>
                  <a:pt x="109" y="0"/>
                </a:cubicBezTo>
                <a:cubicBezTo>
                  <a:pt x="115" y="53"/>
                  <a:pt x="113" y="105"/>
                  <a:pt x="76" y="151"/>
                </a:cubicBezTo>
                <a:cubicBezTo>
                  <a:pt x="54" y="179"/>
                  <a:pt x="37" y="212"/>
                  <a:pt x="0" y="236"/>
                </a:cubicBezTo>
                <a:cubicBezTo>
                  <a:pt x="0" y="259"/>
                  <a:pt x="0" y="259"/>
                  <a:pt x="0" y="259"/>
                </a:cubicBezTo>
                <a:cubicBezTo>
                  <a:pt x="3" y="259"/>
                  <a:pt x="5" y="258"/>
                  <a:pt x="7" y="257"/>
                </a:cubicBezTo>
                <a:cubicBezTo>
                  <a:pt x="59" y="221"/>
                  <a:pt x="97" y="172"/>
                  <a:pt x="121" y="115"/>
                </a:cubicBezTo>
                <a:close/>
                <a:moveTo>
                  <a:pt x="1024" y="90"/>
                </a:moveTo>
                <a:cubicBezTo>
                  <a:pt x="996" y="65"/>
                  <a:pt x="982" y="33"/>
                  <a:pt x="970" y="0"/>
                </a:cubicBezTo>
                <a:cubicBezTo>
                  <a:pt x="945" y="0"/>
                  <a:pt x="945" y="0"/>
                  <a:pt x="945" y="0"/>
                </a:cubicBezTo>
                <a:cubicBezTo>
                  <a:pt x="953" y="25"/>
                  <a:pt x="963" y="50"/>
                  <a:pt x="977" y="75"/>
                </a:cubicBezTo>
                <a:cubicBezTo>
                  <a:pt x="947" y="66"/>
                  <a:pt x="916" y="59"/>
                  <a:pt x="887" y="46"/>
                </a:cubicBezTo>
                <a:cubicBezTo>
                  <a:pt x="857" y="34"/>
                  <a:pt x="829" y="19"/>
                  <a:pt x="803" y="0"/>
                </a:cubicBezTo>
                <a:cubicBezTo>
                  <a:pt x="767" y="0"/>
                  <a:pt x="767" y="0"/>
                  <a:pt x="767" y="0"/>
                </a:cubicBezTo>
                <a:cubicBezTo>
                  <a:pt x="842" y="59"/>
                  <a:pt x="930" y="92"/>
                  <a:pt x="1030" y="108"/>
                </a:cubicBezTo>
                <a:cubicBezTo>
                  <a:pt x="1027" y="99"/>
                  <a:pt x="1027" y="93"/>
                  <a:pt x="1024" y="90"/>
                </a:cubicBezTo>
                <a:close/>
                <a:moveTo>
                  <a:pt x="39" y="0"/>
                </a:moveTo>
                <a:cubicBezTo>
                  <a:pt x="38" y="7"/>
                  <a:pt x="37" y="14"/>
                  <a:pt x="37" y="20"/>
                </a:cubicBezTo>
                <a:cubicBezTo>
                  <a:pt x="36" y="34"/>
                  <a:pt x="35" y="48"/>
                  <a:pt x="35" y="61"/>
                </a:cubicBezTo>
                <a:cubicBezTo>
                  <a:pt x="48" y="42"/>
                  <a:pt x="55" y="21"/>
                  <a:pt x="58" y="0"/>
                </a:cubicBezTo>
                <a:lnTo>
                  <a:pt x="39" y="0"/>
                </a:lnTo>
                <a:close/>
                <a:moveTo>
                  <a:pt x="627" y="188"/>
                </a:moveTo>
                <a:cubicBezTo>
                  <a:pt x="673" y="167"/>
                  <a:pt x="707" y="144"/>
                  <a:pt x="726" y="110"/>
                </a:cubicBezTo>
                <a:cubicBezTo>
                  <a:pt x="743" y="78"/>
                  <a:pt x="748" y="39"/>
                  <a:pt x="759" y="0"/>
                </a:cubicBezTo>
                <a:cubicBezTo>
                  <a:pt x="730" y="0"/>
                  <a:pt x="730" y="0"/>
                  <a:pt x="730" y="0"/>
                </a:cubicBezTo>
                <a:cubicBezTo>
                  <a:pt x="736" y="29"/>
                  <a:pt x="723" y="57"/>
                  <a:pt x="714" y="85"/>
                </a:cubicBezTo>
                <a:cubicBezTo>
                  <a:pt x="708" y="106"/>
                  <a:pt x="697" y="126"/>
                  <a:pt x="672" y="134"/>
                </a:cubicBezTo>
                <a:cubicBezTo>
                  <a:pt x="655" y="90"/>
                  <a:pt x="642" y="49"/>
                  <a:pt x="622" y="10"/>
                </a:cubicBezTo>
                <a:cubicBezTo>
                  <a:pt x="621" y="7"/>
                  <a:pt x="619" y="3"/>
                  <a:pt x="618" y="0"/>
                </a:cubicBezTo>
                <a:cubicBezTo>
                  <a:pt x="595" y="0"/>
                  <a:pt x="595" y="0"/>
                  <a:pt x="595" y="0"/>
                </a:cubicBezTo>
                <a:cubicBezTo>
                  <a:pt x="605" y="20"/>
                  <a:pt x="614" y="42"/>
                  <a:pt x="624" y="63"/>
                </a:cubicBezTo>
                <a:cubicBezTo>
                  <a:pt x="641" y="101"/>
                  <a:pt x="650" y="139"/>
                  <a:pt x="627" y="188"/>
                </a:cubicBezTo>
                <a:close/>
                <a:moveTo>
                  <a:pt x="66" y="566"/>
                </a:moveTo>
                <a:cubicBezTo>
                  <a:pt x="44" y="567"/>
                  <a:pt x="22" y="569"/>
                  <a:pt x="0" y="571"/>
                </a:cubicBezTo>
                <a:cubicBezTo>
                  <a:pt x="0" y="593"/>
                  <a:pt x="0" y="593"/>
                  <a:pt x="0" y="593"/>
                </a:cubicBezTo>
                <a:cubicBezTo>
                  <a:pt x="16" y="593"/>
                  <a:pt x="32" y="591"/>
                  <a:pt x="49" y="589"/>
                </a:cubicBezTo>
                <a:cubicBezTo>
                  <a:pt x="40" y="628"/>
                  <a:pt x="19" y="653"/>
                  <a:pt x="0" y="679"/>
                </a:cubicBezTo>
                <a:cubicBezTo>
                  <a:pt x="0" y="717"/>
                  <a:pt x="0" y="717"/>
                  <a:pt x="0" y="717"/>
                </a:cubicBezTo>
                <a:cubicBezTo>
                  <a:pt x="32" y="682"/>
                  <a:pt x="56" y="641"/>
                  <a:pt x="70" y="594"/>
                </a:cubicBezTo>
                <a:cubicBezTo>
                  <a:pt x="72" y="587"/>
                  <a:pt x="68" y="579"/>
                  <a:pt x="66" y="566"/>
                </a:cubicBezTo>
                <a:close/>
                <a:moveTo>
                  <a:pt x="1614" y="933"/>
                </a:moveTo>
                <a:cubicBezTo>
                  <a:pt x="1661" y="949"/>
                  <a:pt x="1702" y="956"/>
                  <a:pt x="1739" y="944"/>
                </a:cubicBezTo>
                <a:cubicBezTo>
                  <a:pt x="1775" y="932"/>
                  <a:pt x="1806" y="906"/>
                  <a:pt x="1843" y="884"/>
                </a:cubicBezTo>
                <a:cubicBezTo>
                  <a:pt x="1856" y="983"/>
                  <a:pt x="1898" y="1069"/>
                  <a:pt x="1961" y="1152"/>
                </a:cubicBezTo>
                <a:cubicBezTo>
                  <a:pt x="1965" y="1143"/>
                  <a:pt x="1969" y="1139"/>
                  <a:pt x="1969" y="1135"/>
                </a:cubicBezTo>
                <a:cubicBezTo>
                  <a:pt x="1965" y="1083"/>
                  <a:pt x="1989" y="1040"/>
                  <a:pt x="2008" y="995"/>
                </a:cubicBezTo>
                <a:cubicBezTo>
                  <a:pt x="2024" y="958"/>
                  <a:pt x="2043" y="923"/>
                  <a:pt x="2061" y="886"/>
                </a:cubicBezTo>
                <a:cubicBezTo>
                  <a:pt x="2089" y="893"/>
                  <a:pt x="2120" y="900"/>
                  <a:pt x="2150" y="908"/>
                </a:cubicBezTo>
                <a:cubicBezTo>
                  <a:pt x="2181" y="917"/>
                  <a:pt x="2211" y="927"/>
                  <a:pt x="2243" y="936"/>
                </a:cubicBezTo>
                <a:cubicBezTo>
                  <a:pt x="2267" y="862"/>
                  <a:pt x="2225" y="800"/>
                  <a:pt x="2185" y="740"/>
                </a:cubicBezTo>
                <a:cubicBezTo>
                  <a:pt x="2144" y="679"/>
                  <a:pt x="2088" y="635"/>
                  <a:pt x="2008" y="639"/>
                </a:cubicBezTo>
                <a:cubicBezTo>
                  <a:pt x="2011" y="596"/>
                  <a:pt x="2015" y="557"/>
                  <a:pt x="2016" y="518"/>
                </a:cubicBezTo>
                <a:cubicBezTo>
                  <a:pt x="2016" y="479"/>
                  <a:pt x="2014" y="440"/>
                  <a:pt x="2013" y="394"/>
                </a:cubicBezTo>
                <a:cubicBezTo>
                  <a:pt x="2105" y="477"/>
                  <a:pt x="2206" y="519"/>
                  <a:pt x="2329" y="497"/>
                </a:cubicBezTo>
                <a:cubicBezTo>
                  <a:pt x="2337" y="464"/>
                  <a:pt x="2322" y="436"/>
                  <a:pt x="2313" y="407"/>
                </a:cubicBezTo>
                <a:cubicBezTo>
                  <a:pt x="2290" y="334"/>
                  <a:pt x="2238" y="284"/>
                  <a:pt x="2178" y="240"/>
                </a:cubicBezTo>
                <a:cubicBezTo>
                  <a:pt x="2110" y="191"/>
                  <a:pt x="2032" y="165"/>
                  <a:pt x="1949" y="139"/>
                </a:cubicBezTo>
                <a:cubicBezTo>
                  <a:pt x="1934" y="92"/>
                  <a:pt x="1918" y="46"/>
                  <a:pt x="1898" y="0"/>
                </a:cubicBezTo>
                <a:cubicBezTo>
                  <a:pt x="1843" y="0"/>
                  <a:pt x="1843" y="0"/>
                  <a:pt x="1843" y="0"/>
                </a:cubicBezTo>
                <a:cubicBezTo>
                  <a:pt x="1870" y="53"/>
                  <a:pt x="1893" y="107"/>
                  <a:pt x="1915" y="163"/>
                </a:cubicBezTo>
                <a:cubicBezTo>
                  <a:pt x="1895" y="179"/>
                  <a:pt x="1875" y="192"/>
                  <a:pt x="1858" y="208"/>
                </a:cubicBezTo>
                <a:cubicBezTo>
                  <a:pt x="1804" y="260"/>
                  <a:pt x="1767" y="322"/>
                  <a:pt x="1753" y="395"/>
                </a:cubicBezTo>
                <a:cubicBezTo>
                  <a:pt x="1746" y="430"/>
                  <a:pt x="1750" y="467"/>
                  <a:pt x="1751" y="503"/>
                </a:cubicBezTo>
                <a:cubicBezTo>
                  <a:pt x="1751" y="518"/>
                  <a:pt x="1763" y="523"/>
                  <a:pt x="1777" y="525"/>
                </a:cubicBezTo>
                <a:cubicBezTo>
                  <a:pt x="1817" y="528"/>
                  <a:pt x="1848" y="508"/>
                  <a:pt x="1878" y="489"/>
                </a:cubicBezTo>
                <a:cubicBezTo>
                  <a:pt x="1903" y="474"/>
                  <a:pt x="1923" y="452"/>
                  <a:pt x="1947" y="431"/>
                </a:cubicBezTo>
                <a:cubicBezTo>
                  <a:pt x="1962" y="496"/>
                  <a:pt x="1960" y="561"/>
                  <a:pt x="1961" y="629"/>
                </a:cubicBezTo>
                <a:cubicBezTo>
                  <a:pt x="1940" y="622"/>
                  <a:pt x="1923" y="612"/>
                  <a:pt x="1905" y="609"/>
                </a:cubicBezTo>
                <a:cubicBezTo>
                  <a:pt x="1859" y="600"/>
                  <a:pt x="1822" y="621"/>
                  <a:pt x="1792" y="651"/>
                </a:cubicBezTo>
                <a:cubicBezTo>
                  <a:pt x="1758" y="683"/>
                  <a:pt x="1734" y="723"/>
                  <a:pt x="1721" y="768"/>
                </a:cubicBezTo>
                <a:cubicBezTo>
                  <a:pt x="1714" y="792"/>
                  <a:pt x="1706" y="816"/>
                  <a:pt x="1697" y="840"/>
                </a:cubicBezTo>
                <a:cubicBezTo>
                  <a:pt x="1683" y="879"/>
                  <a:pt x="1663" y="914"/>
                  <a:pt x="1614" y="933"/>
                </a:cubicBezTo>
                <a:close/>
                <a:moveTo>
                  <a:pt x="1936" y="396"/>
                </a:moveTo>
                <a:cubicBezTo>
                  <a:pt x="1927" y="413"/>
                  <a:pt x="1917" y="431"/>
                  <a:pt x="1903" y="444"/>
                </a:cubicBezTo>
                <a:cubicBezTo>
                  <a:pt x="1869" y="476"/>
                  <a:pt x="1831" y="502"/>
                  <a:pt x="1781" y="504"/>
                </a:cubicBezTo>
                <a:cubicBezTo>
                  <a:pt x="1740" y="408"/>
                  <a:pt x="1819" y="236"/>
                  <a:pt x="1901" y="238"/>
                </a:cubicBezTo>
                <a:cubicBezTo>
                  <a:pt x="1907" y="300"/>
                  <a:pt x="1871" y="349"/>
                  <a:pt x="1850" y="409"/>
                </a:cubicBezTo>
                <a:cubicBezTo>
                  <a:pt x="1895" y="368"/>
                  <a:pt x="1905" y="314"/>
                  <a:pt x="1928" y="266"/>
                </a:cubicBezTo>
                <a:cubicBezTo>
                  <a:pt x="1962" y="312"/>
                  <a:pt x="1960" y="354"/>
                  <a:pt x="1936" y="396"/>
                </a:cubicBezTo>
                <a:close/>
                <a:moveTo>
                  <a:pt x="2125" y="708"/>
                </a:moveTo>
                <a:cubicBezTo>
                  <a:pt x="2175" y="755"/>
                  <a:pt x="2209" y="811"/>
                  <a:pt x="2228" y="877"/>
                </a:cubicBezTo>
                <a:cubicBezTo>
                  <a:pt x="2230" y="886"/>
                  <a:pt x="2228" y="896"/>
                  <a:pt x="2228" y="901"/>
                </a:cubicBezTo>
                <a:cubicBezTo>
                  <a:pt x="2194" y="894"/>
                  <a:pt x="2162" y="887"/>
                  <a:pt x="2130" y="882"/>
                </a:cubicBezTo>
                <a:cubicBezTo>
                  <a:pt x="2101" y="877"/>
                  <a:pt x="2076" y="867"/>
                  <a:pt x="2060" y="849"/>
                </a:cubicBezTo>
                <a:cubicBezTo>
                  <a:pt x="2057" y="817"/>
                  <a:pt x="2054" y="789"/>
                  <a:pt x="2051" y="758"/>
                </a:cubicBezTo>
                <a:cubicBezTo>
                  <a:pt x="2078" y="775"/>
                  <a:pt x="2101" y="790"/>
                  <a:pt x="2123" y="804"/>
                </a:cubicBezTo>
                <a:cubicBezTo>
                  <a:pt x="2098" y="769"/>
                  <a:pt x="2059" y="747"/>
                  <a:pt x="2048" y="703"/>
                </a:cubicBezTo>
                <a:cubicBezTo>
                  <a:pt x="2083" y="684"/>
                  <a:pt x="2101" y="685"/>
                  <a:pt x="2125" y="708"/>
                </a:cubicBezTo>
                <a:close/>
                <a:moveTo>
                  <a:pt x="1988" y="259"/>
                </a:moveTo>
                <a:cubicBezTo>
                  <a:pt x="2030" y="285"/>
                  <a:pt x="2069" y="309"/>
                  <a:pt x="2108" y="333"/>
                </a:cubicBezTo>
                <a:cubicBezTo>
                  <a:pt x="2110" y="331"/>
                  <a:pt x="2111" y="329"/>
                  <a:pt x="2113" y="327"/>
                </a:cubicBezTo>
                <a:cubicBezTo>
                  <a:pt x="2078" y="296"/>
                  <a:pt x="2042" y="266"/>
                  <a:pt x="2007" y="236"/>
                </a:cubicBezTo>
                <a:cubicBezTo>
                  <a:pt x="2036" y="214"/>
                  <a:pt x="2082" y="215"/>
                  <a:pt x="2150" y="250"/>
                </a:cubicBezTo>
                <a:cubicBezTo>
                  <a:pt x="2239" y="296"/>
                  <a:pt x="2292" y="372"/>
                  <a:pt x="2308" y="476"/>
                </a:cubicBezTo>
                <a:cubicBezTo>
                  <a:pt x="2190" y="501"/>
                  <a:pt x="2059" y="433"/>
                  <a:pt x="2001" y="341"/>
                </a:cubicBezTo>
                <a:cubicBezTo>
                  <a:pt x="1987" y="318"/>
                  <a:pt x="1979" y="291"/>
                  <a:pt x="1988" y="259"/>
                </a:cubicBezTo>
                <a:close/>
                <a:moveTo>
                  <a:pt x="1979" y="368"/>
                </a:moveTo>
                <a:cubicBezTo>
                  <a:pt x="2000" y="440"/>
                  <a:pt x="1999" y="509"/>
                  <a:pt x="1988" y="578"/>
                </a:cubicBezTo>
                <a:cubicBezTo>
                  <a:pt x="1966" y="458"/>
                  <a:pt x="1963" y="402"/>
                  <a:pt x="1979" y="368"/>
                </a:cubicBezTo>
                <a:close/>
                <a:moveTo>
                  <a:pt x="1945" y="869"/>
                </a:moveTo>
                <a:cubicBezTo>
                  <a:pt x="1959" y="825"/>
                  <a:pt x="1960" y="777"/>
                  <a:pt x="1986" y="737"/>
                </a:cubicBezTo>
                <a:cubicBezTo>
                  <a:pt x="1992" y="740"/>
                  <a:pt x="1995" y="740"/>
                  <a:pt x="1997" y="742"/>
                </a:cubicBezTo>
                <a:cubicBezTo>
                  <a:pt x="1999" y="743"/>
                  <a:pt x="2002" y="745"/>
                  <a:pt x="2003" y="747"/>
                </a:cubicBezTo>
                <a:cubicBezTo>
                  <a:pt x="2042" y="811"/>
                  <a:pt x="2046" y="876"/>
                  <a:pt x="2011" y="942"/>
                </a:cubicBezTo>
                <a:cubicBezTo>
                  <a:pt x="1986" y="989"/>
                  <a:pt x="1959" y="1035"/>
                  <a:pt x="1945" y="1092"/>
                </a:cubicBezTo>
                <a:cubicBezTo>
                  <a:pt x="1930" y="1064"/>
                  <a:pt x="1912" y="1038"/>
                  <a:pt x="1900" y="1009"/>
                </a:cubicBezTo>
                <a:cubicBezTo>
                  <a:pt x="1877" y="956"/>
                  <a:pt x="1862" y="901"/>
                  <a:pt x="1866" y="842"/>
                </a:cubicBezTo>
                <a:cubicBezTo>
                  <a:pt x="1870" y="774"/>
                  <a:pt x="1894" y="744"/>
                  <a:pt x="1955" y="730"/>
                </a:cubicBezTo>
                <a:cubicBezTo>
                  <a:pt x="1948" y="777"/>
                  <a:pt x="1935" y="822"/>
                  <a:pt x="1945" y="869"/>
                </a:cubicBezTo>
                <a:close/>
                <a:moveTo>
                  <a:pt x="1732" y="801"/>
                </a:moveTo>
                <a:cubicBezTo>
                  <a:pt x="1743" y="766"/>
                  <a:pt x="1763" y="738"/>
                  <a:pt x="1785" y="711"/>
                </a:cubicBezTo>
                <a:cubicBezTo>
                  <a:pt x="1803" y="690"/>
                  <a:pt x="1826" y="677"/>
                  <a:pt x="1858" y="680"/>
                </a:cubicBezTo>
                <a:cubicBezTo>
                  <a:pt x="1842" y="705"/>
                  <a:pt x="1827" y="727"/>
                  <a:pt x="1812" y="750"/>
                </a:cubicBezTo>
                <a:cubicBezTo>
                  <a:pt x="1831" y="739"/>
                  <a:pt x="1845" y="723"/>
                  <a:pt x="1861" y="710"/>
                </a:cubicBezTo>
                <a:cubicBezTo>
                  <a:pt x="1876" y="697"/>
                  <a:pt x="1891" y="681"/>
                  <a:pt x="1917" y="691"/>
                </a:cubicBezTo>
                <a:cubicBezTo>
                  <a:pt x="1899" y="715"/>
                  <a:pt x="1882" y="736"/>
                  <a:pt x="1866" y="759"/>
                </a:cubicBezTo>
                <a:cubicBezTo>
                  <a:pt x="1851" y="783"/>
                  <a:pt x="1856" y="817"/>
                  <a:pt x="1829" y="836"/>
                </a:cubicBezTo>
                <a:cubicBezTo>
                  <a:pt x="1822" y="884"/>
                  <a:pt x="1782" y="899"/>
                  <a:pt x="1747" y="919"/>
                </a:cubicBezTo>
                <a:cubicBezTo>
                  <a:pt x="1729" y="929"/>
                  <a:pt x="1707" y="936"/>
                  <a:pt x="1683" y="925"/>
                </a:cubicBezTo>
                <a:cubicBezTo>
                  <a:pt x="1701" y="881"/>
                  <a:pt x="1720" y="842"/>
                  <a:pt x="1732" y="801"/>
                </a:cubicBezTo>
                <a:close/>
                <a:moveTo>
                  <a:pt x="1452" y="0"/>
                </a:moveTo>
                <a:cubicBezTo>
                  <a:pt x="1427" y="0"/>
                  <a:pt x="1427" y="0"/>
                  <a:pt x="1427" y="0"/>
                </a:cubicBezTo>
                <a:cubicBezTo>
                  <a:pt x="1429" y="3"/>
                  <a:pt x="1431" y="6"/>
                  <a:pt x="1433" y="9"/>
                </a:cubicBezTo>
                <a:cubicBezTo>
                  <a:pt x="1439" y="6"/>
                  <a:pt x="1447" y="4"/>
                  <a:pt x="1452" y="0"/>
                </a:cubicBezTo>
                <a:close/>
                <a:moveTo>
                  <a:pt x="1120" y="346"/>
                </a:moveTo>
                <a:cubicBezTo>
                  <a:pt x="1142" y="357"/>
                  <a:pt x="1167" y="363"/>
                  <a:pt x="1190" y="371"/>
                </a:cubicBezTo>
                <a:cubicBezTo>
                  <a:pt x="1156" y="429"/>
                  <a:pt x="1125" y="484"/>
                  <a:pt x="1092" y="541"/>
                </a:cubicBezTo>
                <a:cubicBezTo>
                  <a:pt x="1103" y="549"/>
                  <a:pt x="1109" y="556"/>
                  <a:pt x="1116" y="557"/>
                </a:cubicBezTo>
                <a:cubicBezTo>
                  <a:pt x="1178" y="567"/>
                  <a:pt x="1239" y="558"/>
                  <a:pt x="1296" y="533"/>
                </a:cubicBezTo>
                <a:cubicBezTo>
                  <a:pt x="1339" y="514"/>
                  <a:pt x="1366" y="474"/>
                  <a:pt x="1394" y="437"/>
                </a:cubicBezTo>
                <a:cubicBezTo>
                  <a:pt x="1419" y="403"/>
                  <a:pt x="1432" y="365"/>
                  <a:pt x="1440" y="325"/>
                </a:cubicBezTo>
                <a:cubicBezTo>
                  <a:pt x="1443" y="310"/>
                  <a:pt x="1447" y="295"/>
                  <a:pt x="1470" y="290"/>
                </a:cubicBezTo>
                <a:cubicBezTo>
                  <a:pt x="1448" y="349"/>
                  <a:pt x="1453" y="405"/>
                  <a:pt x="1465" y="462"/>
                </a:cubicBezTo>
                <a:cubicBezTo>
                  <a:pt x="1478" y="521"/>
                  <a:pt x="1512" y="569"/>
                  <a:pt x="1553" y="614"/>
                </a:cubicBezTo>
                <a:cubicBezTo>
                  <a:pt x="1613" y="558"/>
                  <a:pt x="1638" y="487"/>
                  <a:pt x="1643" y="409"/>
                </a:cubicBezTo>
                <a:cubicBezTo>
                  <a:pt x="1649" y="331"/>
                  <a:pt x="1630" y="259"/>
                  <a:pt x="1573" y="199"/>
                </a:cubicBezTo>
                <a:cubicBezTo>
                  <a:pt x="1619" y="136"/>
                  <a:pt x="1655" y="70"/>
                  <a:pt x="1677" y="0"/>
                </a:cubicBezTo>
                <a:cubicBezTo>
                  <a:pt x="1653" y="0"/>
                  <a:pt x="1653" y="0"/>
                  <a:pt x="1653" y="0"/>
                </a:cubicBezTo>
                <a:cubicBezTo>
                  <a:pt x="1644" y="30"/>
                  <a:pt x="1632" y="58"/>
                  <a:pt x="1618" y="77"/>
                </a:cubicBezTo>
                <a:cubicBezTo>
                  <a:pt x="1626" y="51"/>
                  <a:pt x="1634" y="25"/>
                  <a:pt x="1641" y="0"/>
                </a:cubicBezTo>
                <a:cubicBezTo>
                  <a:pt x="1622" y="0"/>
                  <a:pt x="1622" y="0"/>
                  <a:pt x="1622" y="0"/>
                </a:cubicBezTo>
                <a:cubicBezTo>
                  <a:pt x="1613" y="27"/>
                  <a:pt x="1603" y="54"/>
                  <a:pt x="1589" y="80"/>
                </a:cubicBezTo>
                <a:cubicBezTo>
                  <a:pt x="1550" y="152"/>
                  <a:pt x="1507" y="223"/>
                  <a:pt x="1437" y="275"/>
                </a:cubicBezTo>
                <a:cubicBezTo>
                  <a:pt x="1362" y="178"/>
                  <a:pt x="1190" y="143"/>
                  <a:pt x="1043" y="260"/>
                </a:cubicBezTo>
                <a:cubicBezTo>
                  <a:pt x="1046" y="307"/>
                  <a:pt x="1083" y="328"/>
                  <a:pt x="1120" y="346"/>
                </a:cubicBezTo>
                <a:close/>
                <a:moveTo>
                  <a:pt x="1480" y="348"/>
                </a:moveTo>
                <a:cubicBezTo>
                  <a:pt x="1485" y="317"/>
                  <a:pt x="1498" y="287"/>
                  <a:pt x="1536" y="274"/>
                </a:cubicBezTo>
                <a:cubicBezTo>
                  <a:pt x="1553" y="323"/>
                  <a:pt x="1537" y="376"/>
                  <a:pt x="1565" y="418"/>
                </a:cubicBezTo>
                <a:cubicBezTo>
                  <a:pt x="1566" y="376"/>
                  <a:pt x="1568" y="333"/>
                  <a:pt x="1569" y="284"/>
                </a:cubicBezTo>
                <a:cubicBezTo>
                  <a:pt x="1601" y="300"/>
                  <a:pt x="1611" y="320"/>
                  <a:pt x="1616" y="345"/>
                </a:cubicBezTo>
                <a:cubicBezTo>
                  <a:pt x="1627" y="394"/>
                  <a:pt x="1620" y="442"/>
                  <a:pt x="1606" y="489"/>
                </a:cubicBezTo>
                <a:cubicBezTo>
                  <a:pt x="1596" y="524"/>
                  <a:pt x="1582" y="556"/>
                  <a:pt x="1549" y="583"/>
                </a:cubicBezTo>
                <a:cubicBezTo>
                  <a:pt x="1533" y="556"/>
                  <a:pt x="1516" y="533"/>
                  <a:pt x="1503" y="507"/>
                </a:cubicBezTo>
                <a:cubicBezTo>
                  <a:pt x="1478" y="457"/>
                  <a:pt x="1470" y="403"/>
                  <a:pt x="1480" y="348"/>
                </a:cubicBezTo>
                <a:close/>
                <a:moveTo>
                  <a:pt x="1386" y="349"/>
                </a:moveTo>
                <a:cubicBezTo>
                  <a:pt x="1402" y="381"/>
                  <a:pt x="1391" y="405"/>
                  <a:pt x="1376" y="427"/>
                </a:cubicBezTo>
                <a:cubicBezTo>
                  <a:pt x="1342" y="476"/>
                  <a:pt x="1303" y="518"/>
                  <a:pt x="1239" y="528"/>
                </a:cubicBezTo>
                <a:cubicBezTo>
                  <a:pt x="1202" y="533"/>
                  <a:pt x="1166" y="546"/>
                  <a:pt x="1120" y="536"/>
                </a:cubicBezTo>
                <a:cubicBezTo>
                  <a:pt x="1156" y="485"/>
                  <a:pt x="1171" y="429"/>
                  <a:pt x="1213" y="385"/>
                </a:cubicBezTo>
                <a:cubicBezTo>
                  <a:pt x="1252" y="344"/>
                  <a:pt x="1295" y="315"/>
                  <a:pt x="1362" y="332"/>
                </a:cubicBezTo>
                <a:cubicBezTo>
                  <a:pt x="1350" y="349"/>
                  <a:pt x="1343" y="363"/>
                  <a:pt x="1334" y="374"/>
                </a:cubicBezTo>
                <a:cubicBezTo>
                  <a:pt x="1324" y="386"/>
                  <a:pt x="1311" y="395"/>
                  <a:pt x="1300" y="406"/>
                </a:cubicBezTo>
                <a:cubicBezTo>
                  <a:pt x="1290" y="415"/>
                  <a:pt x="1280" y="424"/>
                  <a:pt x="1270" y="434"/>
                </a:cubicBezTo>
                <a:cubicBezTo>
                  <a:pt x="1321" y="422"/>
                  <a:pt x="1354" y="387"/>
                  <a:pt x="1386" y="349"/>
                </a:cubicBezTo>
                <a:close/>
                <a:moveTo>
                  <a:pt x="1263" y="206"/>
                </a:moveTo>
                <a:cubicBezTo>
                  <a:pt x="1299" y="209"/>
                  <a:pt x="1334" y="218"/>
                  <a:pt x="1358" y="257"/>
                </a:cubicBezTo>
                <a:cubicBezTo>
                  <a:pt x="1299" y="266"/>
                  <a:pt x="1241" y="258"/>
                  <a:pt x="1187" y="283"/>
                </a:cubicBezTo>
                <a:cubicBezTo>
                  <a:pt x="1227" y="285"/>
                  <a:pt x="1266" y="286"/>
                  <a:pt x="1315" y="287"/>
                </a:cubicBezTo>
                <a:cubicBezTo>
                  <a:pt x="1277" y="309"/>
                  <a:pt x="1247" y="328"/>
                  <a:pt x="1216" y="345"/>
                </a:cubicBezTo>
                <a:cubicBezTo>
                  <a:pt x="1212" y="347"/>
                  <a:pt x="1207" y="346"/>
                  <a:pt x="1203" y="346"/>
                </a:cubicBezTo>
                <a:cubicBezTo>
                  <a:pt x="1149" y="339"/>
                  <a:pt x="1100" y="322"/>
                  <a:pt x="1062" y="272"/>
                </a:cubicBezTo>
                <a:cubicBezTo>
                  <a:pt x="1123" y="223"/>
                  <a:pt x="1189" y="201"/>
                  <a:pt x="1263" y="206"/>
                </a:cubicBezTo>
                <a:close/>
                <a:moveTo>
                  <a:pt x="77" y="1588"/>
                </a:moveTo>
                <a:cubicBezTo>
                  <a:pt x="125" y="1591"/>
                  <a:pt x="175" y="1588"/>
                  <a:pt x="220" y="1613"/>
                </a:cubicBezTo>
                <a:cubicBezTo>
                  <a:pt x="223" y="1615"/>
                  <a:pt x="229" y="1614"/>
                  <a:pt x="238" y="1614"/>
                </a:cubicBezTo>
                <a:cubicBezTo>
                  <a:pt x="191" y="1521"/>
                  <a:pt x="132" y="1446"/>
                  <a:pt x="48" y="1391"/>
                </a:cubicBezTo>
                <a:cubicBezTo>
                  <a:pt x="84" y="1368"/>
                  <a:pt x="121" y="1351"/>
                  <a:pt x="148" y="1324"/>
                </a:cubicBezTo>
                <a:cubicBezTo>
                  <a:pt x="175" y="1296"/>
                  <a:pt x="187" y="1256"/>
                  <a:pt x="192" y="1206"/>
                </a:cubicBezTo>
                <a:cubicBezTo>
                  <a:pt x="153" y="1242"/>
                  <a:pt x="113" y="1245"/>
                  <a:pt x="72" y="1241"/>
                </a:cubicBezTo>
                <a:cubicBezTo>
                  <a:pt x="48" y="1238"/>
                  <a:pt x="24" y="1236"/>
                  <a:pt x="0" y="1232"/>
                </a:cubicBezTo>
                <a:cubicBezTo>
                  <a:pt x="0" y="1253"/>
                  <a:pt x="0" y="1253"/>
                  <a:pt x="0" y="1253"/>
                </a:cubicBezTo>
                <a:cubicBezTo>
                  <a:pt x="7" y="1254"/>
                  <a:pt x="14" y="1254"/>
                  <a:pt x="22" y="1255"/>
                </a:cubicBezTo>
                <a:cubicBezTo>
                  <a:pt x="64" y="1262"/>
                  <a:pt x="107" y="1262"/>
                  <a:pt x="155" y="1265"/>
                </a:cubicBezTo>
                <a:cubicBezTo>
                  <a:pt x="154" y="1292"/>
                  <a:pt x="139" y="1308"/>
                  <a:pt x="121" y="1320"/>
                </a:cubicBezTo>
                <a:cubicBezTo>
                  <a:pt x="88" y="1342"/>
                  <a:pt x="57" y="1373"/>
                  <a:pt x="12" y="1358"/>
                </a:cubicBezTo>
                <a:cubicBezTo>
                  <a:pt x="8" y="1360"/>
                  <a:pt x="4" y="1362"/>
                  <a:pt x="0" y="1363"/>
                </a:cubicBezTo>
                <a:cubicBezTo>
                  <a:pt x="0" y="1393"/>
                  <a:pt x="0" y="1393"/>
                  <a:pt x="0" y="1393"/>
                </a:cubicBezTo>
                <a:cubicBezTo>
                  <a:pt x="0" y="1393"/>
                  <a:pt x="0" y="1393"/>
                  <a:pt x="1" y="1394"/>
                </a:cubicBezTo>
                <a:cubicBezTo>
                  <a:pt x="55" y="1416"/>
                  <a:pt x="99" y="1453"/>
                  <a:pt x="136" y="1497"/>
                </a:cubicBezTo>
                <a:cubicBezTo>
                  <a:pt x="157" y="1520"/>
                  <a:pt x="173" y="1548"/>
                  <a:pt x="191" y="1574"/>
                </a:cubicBezTo>
                <a:cubicBezTo>
                  <a:pt x="134" y="1561"/>
                  <a:pt x="81" y="1566"/>
                  <a:pt x="28" y="1568"/>
                </a:cubicBezTo>
                <a:cubicBezTo>
                  <a:pt x="18" y="1568"/>
                  <a:pt x="9" y="1568"/>
                  <a:pt x="0" y="1567"/>
                </a:cubicBezTo>
                <a:cubicBezTo>
                  <a:pt x="0" y="1588"/>
                  <a:pt x="0" y="1588"/>
                  <a:pt x="0" y="1588"/>
                </a:cubicBezTo>
                <a:cubicBezTo>
                  <a:pt x="26" y="1588"/>
                  <a:pt x="51" y="1587"/>
                  <a:pt x="77" y="1588"/>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8631E7E7-0F6F-4FC6-8D82-A73C50FC8A01}" type="datetime1">
              <a:rPr lang="en-MY" smtClean="0"/>
              <a:pPr/>
              <a:t>10/11/2017</a:t>
            </a:fld>
            <a:endParaRPr lang="en-MY"/>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MY"/>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BA8784F8-D9B1-479F-A9B4-848AA317FB34}" type="slidenum">
              <a:rPr lang="en-MY" smtClean="0"/>
              <a:pPr/>
              <a:t>‹#›</a:t>
            </a:fld>
            <a:endParaRPr lang="en-MY"/>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15658053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4"/>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4"/>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8ABDA28-8FD6-4624-B7A0-145B971B0CD9}" type="datetime1">
              <a:rPr lang="en-MY" smtClean="0"/>
              <a:pPr/>
              <a:t>10/11/2017</a:t>
            </a:fld>
            <a:endParaRPr lang="en-MY"/>
          </a:p>
        </p:txBody>
      </p:sp>
      <p:sp>
        <p:nvSpPr>
          <p:cNvPr id="5" name="Footer Placeholder 4"/>
          <p:cNvSpPr>
            <a:spLocks noGrp="1"/>
          </p:cNvSpPr>
          <p:nvPr>
            <p:ph type="ftr" sz="quarter" idx="11"/>
          </p:nvPr>
        </p:nvSpPr>
        <p:spPr>
          <a:xfrm>
            <a:off x="1921934" y="5054602"/>
            <a:ext cx="4064860" cy="279400"/>
          </a:xfrm>
        </p:spPr>
        <p:txBody>
          <a:bodyPr/>
          <a:lstStyle/>
          <a:p>
            <a:endParaRPr lang="en-MY"/>
          </a:p>
        </p:txBody>
      </p:sp>
      <p:sp>
        <p:nvSpPr>
          <p:cNvPr id="6" name="Slide Number Placeholder 5"/>
          <p:cNvSpPr>
            <a:spLocks noGrp="1"/>
          </p:cNvSpPr>
          <p:nvPr>
            <p:ph type="sldNum" sz="quarter" idx="12"/>
          </p:nvPr>
        </p:nvSpPr>
        <p:spPr>
          <a:xfrm>
            <a:off x="6817317" y="5054602"/>
            <a:ext cx="413483" cy="279400"/>
          </a:xfrm>
        </p:spPr>
        <p:txBody>
          <a:bodyPr/>
          <a:lstStyle/>
          <a:p>
            <a:fld id="{BA8784F8-D9B1-479F-A9B4-848AA317FB34}" type="slidenum">
              <a:rPr lang="en-MY" smtClean="0"/>
              <a:pPr/>
              <a:t>‹#›</a:t>
            </a:fld>
            <a:endParaRPr lang="en-MY"/>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452697"/>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9263665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2722713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404270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DBC187B1-03C5-49BA-B7B0-3EF6DB396982}" type="datetime1">
              <a:rPr lang="en-MY" smtClean="0"/>
              <a:pPr/>
              <a:t>10/11/2017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19508199"/>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smtClean="0"/>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92D768A7-71B4-49F3-9E0B-4A0B6DB83CA8}" type="datetime1">
              <a:rPr lang="en-MY" smtClean="0"/>
              <a:pPr/>
              <a:t>10/11/2017</a:t>
            </a:fld>
            <a:endParaRPr lang="en-MY"/>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MY"/>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4282251168"/>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AD34E3E6-1E10-4DAC-B272-564ACA4FA87E}" type="datetime1">
              <a:rPr lang="en-MY" smtClean="0"/>
              <a:pPr/>
              <a:t>10/11/2017</a:t>
            </a:fld>
            <a:endParaRPr lang="en-MY"/>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45430967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2260837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6573835" y="507037"/>
            <a:ext cx="1563624"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97A64F39-116D-4CB7-BEBE-54CC1FBAEA1B}" type="datetime1">
              <a:rPr lang="en-MY" smtClean="0"/>
              <a:pPr/>
              <a:t>10/11/2017</a:t>
            </a:fld>
            <a:endParaRPr lang="en-MY"/>
          </a:p>
        </p:txBody>
      </p:sp>
      <p:sp>
        <p:nvSpPr>
          <p:cNvPr id="5" name="Footer Placeholder 4"/>
          <p:cNvSpPr>
            <a:spLocks noGrp="1"/>
          </p:cNvSpPr>
          <p:nvPr>
            <p:ph type="ftr" sz="quarter" idx="11"/>
          </p:nvPr>
        </p:nvSpPr>
        <p:spPr>
          <a:xfrm>
            <a:off x="2200275" y="6296616"/>
            <a:ext cx="4469683" cy="365125"/>
          </a:xfrm>
        </p:spPr>
        <p:txBody>
          <a:bodyPr/>
          <a:lstStyle/>
          <a:p>
            <a:endParaRPr lang="en-MY"/>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BA8784F8-D9B1-479F-A9B4-848AA317FB34}" type="slidenum">
              <a:rPr lang="en-MY" smtClean="0"/>
              <a:pPr/>
              <a:t>‹#›</a:t>
            </a:fld>
            <a:endParaRPr lang="en-MY"/>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858492"/>
      </p:ext>
    </p:extLst>
  </p:cSld>
  <p:clrMapOvr>
    <a:masterClrMapping/>
  </p:clrMapOvr>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28ABDA28-8FD6-4624-B7A0-145B971B0CD9}" type="datetime1">
              <a:rPr lang="en-MY" smtClean="0"/>
              <a:pPr/>
              <a:t>10/11/2017</a:t>
            </a:fld>
            <a:endParaRPr lang="en-MY"/>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MY"/>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9841352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79229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33174208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17805929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4242249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42049491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4707301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DBC187B1-03C5-49BA-B7B0-3EF6DB396982}" type="datetime1">
              <a:rPr lang="en-MY" smtClean="0"/>
              <a:pPr/>
              <a:t>10/11/2017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2107042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91944541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21755277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460389034"/>
      </p:ext>
    </p:extLst>
  </p:cSld>
  <p:clrMapOvr>
    <a:masterClrMapping/>
  </p:clrMapOvr>
  <p:hf hdr="0" ftr="0" dt="0"/>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058877738"/>
      </p:ext>
    </p:extLst>
  </p:cSld>
  <p:clrMapOvr>
    <a:masterClrMapping/>
  </p:clrMapOvr>
  <p:hf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70851008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51840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0744868"/>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873007877"/>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793427-0925-45C8-8E89-B1651BC7B608}"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623353950"/>
      </p:ext>
    </p:extLst>
  </p:cSld>
  <p:clrMapOvr>
    <a:masterClrMapping/>
  </p:clrMapOvr>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793427-0925-45C8-8E89-B1651BC7B608}"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637362003"/>
      </p:ext>
    </p:extLst>
  </p:cSld>
  <p:clrMapOvr>
    <a:masterClrMapping/>
  </p:clrMapOvr>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FC529943-5684-4C80-927A-9D3BD58A0D80}" type="datetime1">
              <a:rPr lang="en-MY" smtClean="0"/>
              <a:pPr/>
              <a:t>10/11/2017</a:t>
            </a:fld>
            <a:endParaRPr lang="en-MY"/>
          </a:p>
        </p:txBody>
      </p:sp>
      <p:sp>
        <p:nvSpPr>
          <p:cNvPr id="5" name="Footer Placeholder 4"/>
          <p:cNvSpPr>
            <a:spLocks noGrp="1"/>
          </p:cNvSpPr>
          <p:nvPr>
            <p:ph type="ftr" sz="quarter" idx="11"/>
          </p:nvPr>
        </p:nvSpPr>
        <p:spPr>
          <a:xfrm>
            <a:off x="516133" y="6387910"/>
            <a:ext cx="3859795" cy="228660"/>
          </a:xfrm>
        </p:spPr>
        <p:txBody>
          <a:bodyPr/>
          <a:lstStyle/>
          <a:p>
            <a:endParaRPr lang="en-MY"/>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8887437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10/11/2017</a:t>
            </a:fld>
            <a:endParaRPr lang="en-MY"/>
          </a:p>
        </p:txBody>
      </p:sp>
      <p:sp>
        <p:nvSpPr>
          <p:cNvPr id="5" name="Footer Placeholder 4"/>
          <p:cNvSpPr>
            <a:spLocks noGrp="1"/>
          </p:cNvSpPr>
          <p:nvPr>
            <p:ph type="ftr" sz="quarter" idx="11"/>
          </p:nvPr>
        </p:nvSpPr>
        <p:spPr>
          <a:xfrm>
            <a:off x="538546" y="6365498"/>
            <a:ext cx="3859795" cy="228660"/>
          </a:xfrm>
        </p:spPr>
        <p:txBody>
          <a:bodyPr/>
          <a:lstStyle/>
          <a:p>
            <a:endParaRPr lang="en-MY"/>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5040975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358266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8142239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1706508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7247818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70759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80279441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86106786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10/11/2017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2475639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8838196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66101782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66195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823252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27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290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10/11/2017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33694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2708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80500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9699987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617426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25092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76544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5016472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631663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80572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5630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28579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28905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2720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89018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99026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32395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811056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952207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10/11/2017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89649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26004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14922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6783746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9305063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8636844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11740390"/>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850957036"/>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638570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951789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141742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46198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721920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0388551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779405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9589132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602390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308327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10/11/2017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77791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6928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EE4D6B5-6656-4EE9-8DE6-BDE8CC9D8C6D}" type="datetime1">
              <a:rPr lang="en-MY" smtClean="0"/>
              <a:pPr/>
              <a:t>10/11/2017</a:t>
            </a:fld>
            <a:endParaRPr lang="en-MY"/>
          </a:p>
        </p:txBody>
      </p:sp>
      <p:sp>
        <p:nvSpPr>
          <p:cNvPr id="5" name="Footer Placeholder 3"/>
          <p:cNvSpPr>
            <a:spLocks noGrp="1"/>
          </p:cNvSpPr>
          <p:nvPr>
            <p:ph type="ftr" sz="quarter" idx="11"/>
          </p:nvPr>
        </p:nvSpPr>
        <p:spPr/>
        <p:txBody>
          <a:bodyPr/>
          <a:lstStyle/>
          <a:p>
            <a:endParaRPr lang="en-MY"/>
          </a:p>
        </p:txBody>
      </p:sp>
      <p:sp>
        <p:nvSpPr>
          <p:cNvPr id="6"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288262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293601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45040217"/>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52119703"/>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328482"/>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40771763"/>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090333227"/>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06279357"/>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555585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949991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8ABDA28-8FD6-4624-B7A0-145B971B0CD9}" type="datetime1">
              <a:rPr lang="en-MY" smtClean="0"/>
              <a:pPr/>
              <a:t>10/11/2017</a:t>
            </a:fld>
            <a:endParaRPr lang="en-MY"/>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MY"/>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A8784F8-D9B1-479F-A9B4-848AA317FB34}" type="slidenum">
              <a:rPr lang="en-MY" smtClean="0"/>
              <a:pPr/>
              <a:t>‹#›</a:t>
            </a:fld>
            <a:endParaRPr lang="en-MY"/>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19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BC187B1-03C5-49BA-B7B0-3EF6DB396982}" type="datetime1">
              <a:rPr lang="en-MY" smtClean="0"/>
              <a:pPr/>
              <a:t>10/11/2017</a:t>
            </a:fld>
            <a:endParaRPr lang="en-MY"/>
          </a:p>
        </p:txBody>
      </p:sp>
      <p:sp>
        <p:nvSpPr>
          <p:cNvPr id="5" name="Footer Placeholder 2"/>
          <p:cNvSpPr>
            <a:spLocks noGrp="1"/>
          </p:cNvSpPr>
          <p:nvPr>
            <p:ph type="ftr" sz="quarter" idx="11"/>
          </p:nvPr>
        </p:nvSpPr>
        <p:spPr/>
        <p:txBody>
          <a:bodyPr/>
          <a:lstStyle/>
          <a:p>
            <a:endParaRPr lang="en-MY"/>
          </a:p>
        </p:txBody>
      </p:sp>
      <p:sp>
        <p:nvSpPr>
          <p:cNvPr id="6"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685997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031263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014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97451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467939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608029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10/11/2017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004808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704203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918447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080355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3868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2D768A7-71B4-49F3-9E0B-4A0B6DB83CA8}" type="datetime1">
              <a:rPr lang="en-MY" smtClean="0"/>
              <a:pPr/>
              <a:t>10/11/2017</a:t>
            </a:fld>
            <a:endParaRPr lang="en-MY"/>
          </a:p>
        </p:txBody>
      </p:sp>
      <p:sp>
        <p:nvSpPr>
          <p:cNvPr id="5" name="Footer Placeholder 5"/>
          <p:cNvSpPr>
            <a:spLocks noGrp="1"/>
          </p:cNvSpPr>
          <p:nvPr>
            <p:ph type="ftr" sz="quarter" idx="11"/>
          </p:nvPr>
        </p:nvSpPr>
        <p:spPr/>
        <p:txBody>
          <a:bodyPr/>
          <a:lstStyle/>
          <a:p>
            <a:endParaRPr lang="en-MY"/>
          </a:p>
        </p:txBody>
      </p:sp>
      <p:sp>
        <p:nvSpPr>
          <p:cNvPr id="6"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395016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116329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0404595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223099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6933FD72-CB97-43FF-9BC8-1BC5D284E0E6}" type="datetime1">
              <a:rPr lang="en-MY" smtClean="0"/>
              <a:pPr/>
              <a:t>10/11/2017</a:t>
            </a:fld>
            <a:endParaRPr lang="en-MY"/>
          </a:p>
        </p:txBody>
      </p:sp>
      <p:sp>
        <p:nvSpPr>
          <p:cNvPr id="9" name="Footer Placeholder 8"/>
          <p:cNvSpPr>
            <a:spLocks noGrp="1"/>
          </p:cNvSpPr>
          <p:nvPr>
            <p:ph type="ftr" sz="quarter" idx="11"/>
          </p:nvPr>
        </p:nvSpPr>
        <p:spPr/>
        <p:txBody>
          <a:bodyPr/>
          <a:lstStyle/>
          <a:p>
            <a:endParaRPr lang="en-MY"/>
          </a:p>
        </p:txBody>
      </p:sp>
      <p:sp>
        <p:nvSpPr>
          <p:cNvPr id="10" name="Slide Number Placeholder 9"/>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646632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E82BA709-1EFB-4E05-A772-6E84498B3CD2}" type="datetime1">
              <a:rPr lang="en-MY" smtClean="0"/>
              <a:pPr/>
              <a:t>10/11/2017</a:t>
            </a:fld>
            <a:endParaRPr lang="en-MY"/>
          </a:p>
        </p:txBody>
      </p:sp>
      <p:sp>
        <p:nvSpPr>
          <p:cNvPr id="11" name="Footer Placeholder 10"/>
          <p:cNvSpPr>
            <a:spLocks noGrp="1"/>
          </p:cNvSpPr>
          <p:nvPr>
            <p:ph type="ftr" sz="quarter" idx="11"/>
          </p:nvPr>
        </p:nvSpPr>
        <p:spPr/>
        <p:txBody>
          <a:bodyPr/>
          <a:lstStyle/>
          <a:p>
            <a:endParaRPr lang="en-MY"/>
          </a:p>
        </p:txBody>
      </p:sp>
      <p:sp>
        <p:nvSpPr>
          <p:cNvPr id="12" name="Slide Number Placeholder 11"/>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701139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3EE4D6B5-6656-4EE9-8DE6-BDE8CC9D8C6D}" type="datetime1">
              <a:rPr lang="en-MY" smtClean="0"/>
              <a:pPr/>
              <a:t>10/11/2017</a:t>
            </a:fld>
            <a:endParaRPr lang="en-MY"/>
          </a:p>
        </p:txBody>
      </p:sp>
      <p:sp>
        <p:nvSpPr>
          <p:cNvPr id="7" name="Footer Placeholder 6"/>
          <p:cNvSpPr>
            <a:spLocks noGrp="1"/>
          </p:cNvSpPr>
          <p:nvPr>
            <p:ph type="ftr" sz="quarter" idx="11"/>
          </p:nvPr>
        </p:nvSpPr>
        <p:spPr/>
        <p:txBody>
          <a:bodyPr/>
          <a:lstStyle/>
          <a:p>
            <a:endParaRPr lang="en-MY"/>
          </a:p>
        </p:txBody>
      </p:sp>
      <p:sp>
        <p:nvSpPr>
          <p:cNvPr id="8" name="Slide Number Placeholder 7"/>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60136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C187B1-03C5-49BA-B7B0-3EF6DB396982}"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175033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92D768A7-71B4-49F3-9E0B-4A0B6DB83CA8}" type="datetime1">
              <a:rPr lang="en-MY" smtClean="0"/>
              <a:pPr/>
              <a:t>10/11/2017</a:t>
            </a:fld>
            <a:endParaRPr lang="en-MY"/>
          </a:p>
        </p:txBody>
      </p:sp>
      <p:sp>
        <p:nvSpPr>
          <p:cNvPr id="9" name="Footer Placeholder 8"/>
          <p:cNvSpPr>
            <a:spLocks noGrp="1"/>
          </p:cNvSpPr>
          <p:nvPr>
            <p:ph type="ftr" sz="quarter" idx="11"/>
          </p:nvPr>
        </p:nvSpPr>
        <p:spPr/>
        <p:txBody>
          <a:bodyPr/>
          <a:lstStyle/>
          <a:p>
            <a:endParaRPr lang="en-MY"/>
          </a:p>
        </p:txBody>
      </p:sp>
      <p:sp>
        <p:nvSpPr>
          <p:cNvPr id="10" name="Slide Number Placeholder 9"/>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633801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AD34E3E6-1E10-4DAC-B272-564ACA4FA87E}" type="datetime1">
              <a:rPr lang="en-MY" smtClean="0"/>
              <a:pPr/>
              <a:t>10/11/2017</a:t>
            </a:fld>
            <a:endParaRPr lang="en-MY"/>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569394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529943-5684-4C80-927A-9D3BD58A0D80}"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1236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0292357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A64F39-116D-4CB7-BEBE-54CC1FBAEA1B}"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3618916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311398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717735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10/11/2017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952580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6952172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10/11/2017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95165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10/11/2017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4158541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10/11/2017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647450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9993013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10/11/2017</a:t>
            </a:fld>
            <a:endParaRPr lang="en-MY"/>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225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theme" Target="../theme/theme1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10" Type="http://schemas.openxmlformats.org/officeDocument/2006/relationships/slideLayout" Target="../slideLayouts/slideLayout142.xml"/><Relationship Id="rId19" Type="http://schemas.openxmlformats.org/officeDocument/2006/relationships/image" Target="../media/image14.jpe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theme" Target="../theme/theme11.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5.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3.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theme" Target="../theme/theme14.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19" Type="http://schemas.openxmlformats.org/officeDocument/2006/relationships/image" Target="../media/image16.jpeg"/><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5.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theme" Target="../theme/theme8.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theme" Target="../theme/theme9.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image" Target="../media/image10.png"/><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793427-0925-45C8-8E89-B1651BC7B608}" type="datetime1">
              <a:rPr lang="en-MY" smtClean="0"/>
              <a:pPr/>
              <a:t>10/11/2017</a:t>
            </a:fld>
            <a:endParaRPr lang="en-MY"/>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MY"/>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776693827"/>
      </p:ext>
    </p:extLst>
  </p:cSld>
  <p:clrMap bg1="dk1" tx1="lt1" bg2="dk2" tx2="lt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 id="2147484730" r:id="rId12"/>
    <p:sldLayoutId id="2147484731" r:id="rId13"/>
    <p:sldLayoutId id="2147484732" r:id="rId14"/>
    <p:sldLayoutId id="2147484733" r:id="rId15"/>
    <p:sldLayoutId id="2147484734" r:id="rId16"/>
    <p:sldLayoutId id="2147484735"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A3793427-0925-45C8-8E89-B1651BC7B608}" type="datetime1">
              <a:rPr lang="en-MY" smtClean="0"/>
              <a:pPr/>
              <a:t>10/11/2017</a:t>
            </a:fld>
            <a:endParaRPr lang="en-MY"/>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MY"/>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452621287"/>
      </p:ext>
    </p:extLst>
  </p:cSld>
  <p:clrMap bg1="lt1" tx1="dk1" bg2="lt2" tx2="dk2" accent1="accent1" accent2="accent2" accent3="accent3" accent4="accent4" accent5="accent5" accent6="accent6" hlink="hlink" folHlink="folHlink"/>
  <p:sldLayoutIdLst>
    <p:sldLayoutId id="2147485118" r:id="rId1"/>
    <p:sldLayoutId id="2147485119" r:id="rId2"/>
    <p:sldLayoutId id="2147485120" r:id="rId3"/>
    <p:sldLayoutId id="2147485121" r:id="rId4"/>
    <p:sldLayoutId id="2147485122" r:id="rId5"/>
    <p:sldLayoutId id="2147485123" r:id="rId6"/>
    <p:sldLayoutId id="2147485124" r:id="rId7"/>
    <p:sldLayoutId id="2147485125" r:id="rId8"/>
    <p:sldLayoutId id="2147485126" r:id="rId9"/>
    <p:sldLayoutId id="2147485127" r:id="rId10"/>
    <p:sldLayoutId id="2147485128" r:id="rId11"/>
    <p:sldLayoutId id="2147485129" r:id="rId12"/>
    <p:sldLayoutId id="2147485130" r:id="rId13"/>
    <p:sldLayoutId id="2147485131" r:id="rId14"/>
    <p:sldLayoutId id="2147485132" r:id="rId15"/>
    <p:sldLayoutId id="2147485133" r:id="rId16"/>
    <p:sldLayoutId id="2147485134" r:id="rId17"/>
  </p:sldLayoutIdLst>
  <p:hf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793427-0925-45C8-8E89-B1651BC7B608}" type="datetime1">
              <a:rPr lang="en-MY" smtClean="0"/>
              <a:pPr/>
              <a:t>10/11/2017</a:t>
            </a:fld>
            <a:endParaRPr lang="en-MY"/>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029399845"/>
      </p:ext>
    </p:extLst>
  </p:cSld>
  <p:clrMap bg1="lt1" tx1="dk1" bg2="lt2" tx2="dk2" accent1="accent1" accent2="accent2" accent3="accent3" accent4="accent4" accent5="accent5" accent6="accent6" hlink="hlink" folHlink="folHlink"/>
  <p:sldLayoutIdLst>
    <p:sldLayoutId id="2147485136" r:id="rId1"/>
    <p:sldLayoutId id="2147485137" r:id="rId2"/>
    <p:sldLayoutId id="2147485138" r:id="rId3"/>
    <p:sldLayoutId id="2147485139" r:id="rId4"/>
    <p:sldLayoutId id="2147485140" r:id="rId5"/>
    <p:sldLayoutId id="2147485141" r:id="rId6"/>
    <p:sldLayoutId id="2147485142" r:id="rId7"/>
    <p:sldLayoutId id="2147485143" r:id="rId8"/>
    <p:sldLayoutId id="2147485144" r:id="rId9"/>
    <p:sldLayoutId id="2147485145" r:id="rId10"/>
    <p:sldLayoutId id="2147485146" r:id="rId11"/>
    <p:sldLayoutId id="2147485147" r:id="rId12"/>
    <p:sldLayoutId id="2147485148" r:id="rId13"/>
    <p:sldLayoutId id="2147485149" r:id="rId14"/>
    <p:sldLayoutId id="2147485150" r:id="rId15"/>
    <p:sldLayoutId id="2147485151"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3793427-0925-45C8-8E89-B1651BC7B608}" type="datetime1">
              <a:rPr lang="en-MY" smtClean="0"/>
              <a:pPr/>
              <a:t>10/11/2017</a:t>
            </a:fld>
            <a:endParaRPr lang="en-MY"/>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576246328"/>
      </p:ext>
    </p:extLst>
  </p:cSld>
  <p:clrMap bg1="lt1" tx1="dk1" bg2="lt2" tx2="dk2" accent1="accent1" accent2="accent2" accent3="accent3" accent4="accent4" accent5="accent5" accent6="accent6" hlink="hlink" folHlink="folHlink"/>
  <p:sldLayoutIdLst>
    <p:sldLayoutId id="2147485153" r:id="rId1"/>
    <p:sldLayoutId id="2147485154" r:id="rId2"/>
    <p:sldLayoutId id="2147485155" r:id="rId3"/>
    <p:sldLayoutId id="2147485156" r:id="rId4"/>
    <p:sldLayoutId id="2147485157" r:id="rId5"/>
    <p:sldLayoutId id="2147485158" r:id="rId6"/>
    <p:sldLayoutId id="2147485159" r:id="rId7"/>
    <p:sldLayoutId id="2147485160" r:id="rId8"/>
    <p:sldLayoutId id="2147485161" r:id="rId9"/>
    <p:sldLayoutId id="2147485162" r:id="rId10"/>
    <p:sldLayoutId id="2147485163" r:id="rId11"/>
  </p:sldLayoutIdLst>
  <p:hf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A3793427-0925-45C8-8E89-B1651BC7B608}" type="datetime1">
              <a:rPr lang="en-MY" smtClean="0"/>
              <a:pPr/>
              <a:t>10/11/2017</a:t>
            </a:fld>
            <a:endParaRPr lang="en-MY"/>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MY"/>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BA8784F8-D9B1-479F-A9B4-848AA317FB34}" type="slidenum">
              <a:rPr lang="en-MY" smtClean="0"/>
              <a:pPr/>
              <a:t>‹#›</a:t>
            </a:fld>
            <a:endParaRPr lang="en-MY"/>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274611"/>
      </p:ext>
    </p:extLst>
  </p:cSld>
  <p:clrMap bg1="lt1" tx1="dk1" bg2="lt2" tx2="dk2" accent1="accent1" accent2="accent2" accent3="accent3" accent4="accent4" accent5="accent5" accent6="accent6" hlink="hlink" folHlink="folHlink"/>
  <p:sldLayoutIdLst>
    <p:sldLayoutId id="2147485177" r:id="rId1"/>
    <p:sldLayoutId id="2147485178" r:id="rId2"/>
    <p:sldLayoutId id="2147485179" r:id="rId3"/>
    <p:sldLayoutId id="2147485180" r:id="rId4"/>
    <p:sldLayoutId id="2147485181" r:id="rId5"/>
    <p:sldLayoutId id="2147485182" r:id="rId6"/>
    <p:sldLayoutId id="2147485183" r:id="rId7"/>
    <p:sldLayoutId id="2147485184" r:id="rId8"/>
    <p:sldLayoutId id="2147485185" r:id="rId9"/>
    <p:sldLayoutId id="2147485186" r:id="rId10"/>
    <p:sldLayoutId id="2147485187" r:id="rId11"/>
  </p:sldLayoutIdLst>
  <p:hf hdr="0" ftr="0" dt="0"/>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13" orient="horz" pos="2160">
          <p15:clr>
            <a:srgbClr val="F26B43"/>
          </p15:clr>
        </p15:guide>
        <p15:guide id="14" pos="1386">
          <p15:clr>
            <a:srgbClr val="F26B43"/>
          </p15:clr>
        </p15:guide>
        <p15:guide id="15" orient="horz" pos="3960">
          <p15:clr>
            <a:srgbClr val="F26B43"/>
          </p15:clr>
        </p15:guide>
        <p15:guide id="16" orient="horz" pos="1536">
          <p15:clr>
            <a:srgbClr val="F26B43"/>
          </p15:clr>
        </p15:guide>
        <p15:guide id="17" orient="horz" pos="3840">
          <p15:clr>
            <a:srgbClr val="F26B43"/>
          </p15:clr>
        </p15:guide>
        <p15:guide id="18" pos="3312">
          <p15:clr>
            <a:srgbClr val="F26B43"/>
          </p15:clr>
        </p15:guide>
        <p15:guide id="19" pos="3600">
          <p15:clr>
            <a:srgbClr val="F26B43"/>
          </p15:clr>
        </p15:guide>
        <p15:guide id="20" orient="horz" pos="360">
          <p15:clr>
            <a:srgbClr val="F26B43"/>
          </p15:clr>
        </p15:guide>
        <p15:guide id="21" pos="5526">
          <p15:clr>
            <a:srgbClr val="F26B43"/>
          </p15:clr>
        </p15:guide>
        <p15:guide id="22" pos="18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A3793427-0925-45C8-8E89-B1651BC7B608}" type="datetime1">
              <a:rPr lang="en-MY" smtClean="0"/>
              <a:pPr/>
              <a:t>10/11/2017</a:t>
            </a:fld>
            <a:endParaRPr lang="en-MY"/>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MY"/>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777177239"/>
      </p:ext>
    </p:extLst>
  </p:cSld>
  <p:clrMap bg1="lt1" tx1="dk1" bg2="lt2" tx2="dk2" accent1="accent1" accent2="accent2" accent3="accent3" accent4="accent4" accent5="accent5" accent6="accent6" hlink="hlink" folHlink="folHlink"/>
  <p:sldLayoutIdLst>
    <p:sldLayoutId id="2147485189" r:id="rId1"/>
    <p:sldLayoutId id="2147485190" r:id="rId2"/>
    <p:sldLayoutId id="2147485191" r:id="rId3"/>
    <p:sldLayoutId id="2147485192" r:id="rId4"/>
    <p:sldLayoutId id="2147485193" r:id="rId5"/>
    <p:sldLayoutId id="2147485194" r:id="rId6"/>
    <p:sldLayoutId id="2147485195" r:id="rId7"/>
    <p:sldLayoutId id="2147485196" r:id="rId8"/>
    <p:sldLayoutId id="2147485197" r:id="rId9"/>
    <p:sldLayoutId id="2147485198" r:id="rId10"/>
    <p:sldLayoutId id="2147485199" r:id="rId11"/>
    <p:sldLayoutId id="2147485200" r:id="rId12"/>
    <p:sldLayoutId id="2147485201" r:id="rId13"/>
    <p:sldLayoutId id="2147485202" r:id="rId14"/>
    <p:sldLayoutId id="2147485203" r:id="rId15"/>
    <p:sldLayoutId id="2147485204" r:id="rId16"/>
    <p:sldLayoutId id="2147485205"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10/11/2017</a:t>
            </a:fld>
            <a:endParaRPr lang="en-MY"/>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778832392"/>
      </p:ext>
    </p:extLst>
  </p:cSld>
  <p:clrMap bg1="dk1" tx1="lt1" bg2="dk2" tx2="lt2" accent1="accent1" accent2="accent2" accent3="accent3" accent4="accent4" accent5="accent5" accent6="accent6" hlink="hlink" folHlink="folHlink"/>
  <p:sldLayoutIdLst>
    <p:sldLayoutId id="2147485207" r:id="rId1"/>
    <p:sldLayoutId id="2147485208" r:id="rId2"/>
    <p:sldLayoutId id="2147485209" r:id="rId3"/>
    <p:sldLayoutId id="2147485210" r:id="rId4"/>
    <p:sldLayoutId id="2147485211" r:id="rId5"/>
    <p:sldLayoutId id="2147485212" r:id="rId6"/>
    <p:sldLayoutId id="2147485213" r:id="rId7"/>
    <p:sldLayoutId id="2147485214" r:id="rId8"/>
    <p:sldLayoutId id="2147485215" r:id="rId9"/>
    <p:sldLayoutId id="2147485216" r:id="rId10"/>
    <p:sldLayoutId id="214748521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793427-0925-45C8-8E89-B1651BC7B608}" type="datetime1">
              <a:rPr lang="en-MY" smtClean="0"/>
              <a:pPr/>
              <a:t>10/11/2017</a:t>
            </a:fld>
            <a:endParaRPr lang="en-MY"/>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MY"/>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810214102"/>
      </p:ext>
    </p:extLst>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 id="2147484772" r:id="rId12"/>
    <p:sldLayoutId id="2147484773" r:id="rId13"/>
    <p:sldLayoutId id="2147484774" r:id="rId14"/>
    <p:sldLayoutId id="2147484775" r:id="rId15"/>
    <p:sldLayoutId id="2147484776" r:id="rId16"/>
    <p:sldLayoutId id="2147484777"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793427-0925-45C8-8E89-B1651BC7B608}" type="datetime1">
              <a:rPr lang="en-MY" smtClean="0"/>
              <a:pPr/>
              <a:t>10/11/2017</a:t>
            </a:fld>
            <a:endParaRPr lang="en-MY"/>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565982966"/>
      </p:ext>
    </p:extLst>
  </p:cSld>
  <p:clrMap bg1="dk1" tx1="lt1" bg2="dk2" tx2="lt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 id="2147484808" r:id="rId12"/>
    <p:sldLayoutId id="2147484809" r:id="rId13"/>
    <p:sldLayoutId id="2147484810" r:id="rId14"/>
    <p:sldLayoutId id="2147484811" r:id="rId15"/>
    <p:sldLayoutId id="2147484812" r:id="rId16"/>
    <p:sldLayoutId id="2147484813"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793427-0925-45C8-8E89-B1651BC7B608}" type="datetime1">
              <a:rPr lang="en-MY" smtClean="0"/>
              <a:pPr/>
              <a:t>10/11/2017</a:t>
            </a:fld>
            <a:endParaRPr lang="en-MY"/>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043391605"/>
      </p:ext>
    </p:extLst>
  </p:cSld>
  <p:clrMap bg1="dk1" tx1="lt1" bg2="dk2" tx2="lt2" accent1="accent1" accent2="accent2" accent3="accent3" accent4="accent4" accent5="accent5" accent6="accent6" hlink="hlink" folHlink="folHlink"/>
  <p:sldLayoutIdLst>
    <p:sldLayoutId id="2147484968" r:id="rId1"/>
    <p:sldLayoutId id="2147484969" r:id="rId2"/>
    <p:sldLayoutId id="2147484970" r:id="rId3"/>
    <p:sldLayoutId id="2147484971" r:id="rId4"/>
    <p:sldLayoutId id="2147484972" r:id="rId5"/>
    <p:sldLayoutId id="2147484973" r:id="rId6"/>
    <p:sldLayoutId id="2147484974" r:id="rId7"/>
    <p:sldLayoutId id="2147484975" r:id="rId8"/>
    <p:sldLayoutId id="2147484976" r:id="rId9"/>
    <p:sldLayoutId id="2147484977" r:id="rId10"/>
    <p:sldLayoutId id="2147484978" r:id="rId11"/>
    <p:sldLayoutId id="2147484979" r:id="rId12"/>
    <p:sldLayoutId id="2147484980" r:id="rId13"/>
    <p:sldLayoutId id="2147484981" r:id="rId14"/>
    <p:sldLayoutId id="2147484982" r:id="rId15"/>
    <p:sldLayoutId id="2147484983" r:id="rId16"/>
    <p:sldLayoutId id="2147484984"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A3793427-0925-45C8-8E89-B1651BC7B608}" type="datetime1">
              <a:rPr lang="en-MY" smtClean="0"/>
              <a:pPr/>
              <a:t>10/11/2017</a:t>
            </a:fld>
            <a:endParaRPr lang="en-MY"/>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MY"/>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462992601"/>
      </p:ext>
    </p:extLst>
  </p:cSld>
  <p:clrMap bg1="lt1" tx1="dk1" bg2="lt2" tx2="dk2" accent1="accent1" accent2="accent2" accent3="accent3" accent4="accent4" accent5="accent5" accent6="accent6" hlink="hlink" folHlink="folHlink"/>
  <p:sldLayoutIdLst>
    <p:sldLayoutId id="2147484986" r:id="rId1"/>
    <p:sldLayoutId id="2147484987" r:id="rId2"/>
    <p:sldLayoutId id="2147484988" r:id="rId3"/>
    <p:sldLayoutId id="2147484989" r:id="rId4"/>
    <p:sldLayoutId id="2147484990" r:id="rId5"/>
    <p:sldLayoutId id="2147484991" r:id="rId6"/>
    <p:sldLayoutId id="2147484992" r:id="rId7"/>
    <p:sldLayoutId id="2147484993" r:id="rId8"/>
    <p:sldLayoutId id="2147484994" r:id="rId9"/>
    <p:sldLayoutId id="2147484995" r:id="rId10"/>
    <p:sldLayoutId id="2147484996" r:id="rId11"/>
  </p:sldLayoutIdLst>
  <p:hf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A3793427-0925-45C8-8E89-B1651BC7B608}" type="datetime1">
              <a:rPr lang="en-MY" smtClean="0"/>
              <a:pPr/>
              <a:t>10/11/2017</a:t>
            </a:fld>
            <a:endParaRPr lang="en-MY"/>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MY"/>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18039495"/>
      </p:ext>
    </p:extLst>
  </p:cSld>
  <p:clrMap bg1="lt1" tx1="dk1" bg2="lt2" tx2="dk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 id="2147485042" r:id="rId6"/>
    <p:sldLayoutId id="2147485043" r:id="rId7"/>
    <p:sldLayoutId id="2147485044" r:id="rId8"/>
    <p:sldLayoutId id="2147485045" r:id="rId9"/>
    <p:sldLayoutId id="2147485046" r:id="rId10"/>
    <p:sldLayoutId id="2147485047" r:id="rId11"/>
  </p:sldLayoutIdLst>
  <p:hf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10/11/2017</a:t>
            </a:fld>
            <a:endParaRPr lang="en-MY"/>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905898345"/>
      </p:ext>
    </p:extLst>
  </p:cSld>
  <p:clrMap bg1="lt1" tx1="dk1" bg2="lt2" tx2="dk2" accent1="accent1" accent2="accent2" accent3="accent3" accent4="accent4" accent5="accent5" accent6="accent6" hlink="hlink" folHlink="folHlink"/>
  <p:sldLayoutIdLst>
    <p:sldLayoutId id="2147485073" r:id="rId1"/>
    <p:sldLayoutId id="2147485074" r:id="rId2"/>
    <p:sldLayoutId id="2147485075" r:id="rId3"/>
    <p:sldLayoutId id="2147485076" r:id="rId4"/>
    <p:sldLayoutId id="2147485077" r:id="rId5"/>
    <p:sldLayoutId id="2147485078" r:id="rId6"/>
    <p:sldLayoutId id="2147485079" r:id="rId7"/>
    <p:sldLayoutId id="2147485080" r:id="rId8"/>
    <p:sldLayoutId id="2147485081" r:id="rId9"/>
    <p:sldLayoutId id="2147485082" r:id="rId10"/>
    <p:sldLayoutId id="21474850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MY"/>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A3793427-0925-45C8-8E89-B1651BC7B608}" type="datetime1">
              <a:rPr lang="en-MY" smtClean="0"/>
              <a:pPr/>
              <a:t>10/11/2017</a:t>
            </a:fld>
            <a:endParaRPr lang="en-MY"/>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326444213"/>
      </p:ext>
    </p:extLst>
  </p:cSld>
  <p:clrMap bg1="dk1" tx1="lt1" bg2="dk2" tx2="lt2" accent1="accent1" accent2="accent2" accent3="accent3" accent4="accent4" accent5="accent5" accent6="accent6" hlink="hlink" folHlink="folHlink"/>
  <p:sldLayoutIdLst>
    <p:sldLayoutId id="2147485085" r:id="rId1"/>
    <p:sldLayoutId id="2147485086" r:id="rId2"/>
    <p:sldLayoutId id="2147485087" r:id="rId3"/>
    <p:sldLayoutId id="2147485088" r:id="rId4"/>
    <p:sldLayoutId id="2147485089" r:id="rId5"/>
    <p:sldLayoutId id="2147485090" r:id="rId6"/>
    <p:sldLayoutId id="2147485091" r:id="rId7"/>
    <p:sldLayoutId id="2147485092" r:id="rId8"/>
    <p:sldLayoutId id="2147485093" r:id="rId9"/>
    <p:sldLayoutId id="2147485094" r:id="rId10"/>
    <p:sldLayoutId id="2147485095" r:id="rId11"/>
    <p:sldLayoutId id="2147485096" r:id="rId12"/>
    <p:sldLayoutId id="2147485097" r:id="rId13"/>
    <p:sldLayoutId id="2147485098" r:id="rId14"/>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793427-0925-45C8-8E89-B1651BC7B608}" type="datetime1">
              <a:rPr lang="en-MY" smtClean="0"/>
              <a:pPr/>
              <a:t>10/11/2017</a:t>
            </a:fld>
            <a:endParaRPr lang="en-MY"/>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4184481450"/>
      </p:ext>
    </p:extLst>
  </p:cSld>
  <p:clrMap bg1="dk1" tx1="lt1" bg2="dk2" tx2="lt2" accent1="accent1" accent2="accent2" accent3="accent3" accent4="accent4" accent5="accent5" accent6="accent6" hlink="hlink" folHlink="folHlink"/>
  <p:sldLayoutIdLst>
    <p:sldLayoutId id="2147485100" r:id="rId1"/>
    <p:sldLayoutId id="2147485101" r:id="rId2"/>
    <p:sldLayoutId id="2147485102" r:id="rId3"/>
    <p:sldLayoutId id="2147485103" r:id="rId4"/>
    <p:sldLayoutId id="2147485104" r:id="rId5"/>
    <p:sldLayoutId id="2147485105" r:id="rId6"/>
    <p:sldLayoutId id="2147485106" r:id="rId7"/>
    <p:sldLayoutId id="2147485107" r:id="rId8"/>
    <p:sldLayoutId id="2147485108" r:id="rId9"/>
    <p:sldLayoutId id="2147485109" r:id="rId10"/>
    <p:sldLayoutId id="2147485110" r:id="rId11"/>
    <p:sldLayoutId id="2147485111" r:id="rId12"/>
    <p:sldLayoutId id="2147485112" r:id="rId13"/>
    <p:sldLayoutId id="2147485113" r:id="rId14"/>
    <p:sldLayoutId id="2147485114" r:id="rId15"/>
    <p:sldLayoutId id="2147485115" r:id="rId16"/>
    <p:sldLayoutId id="2147485116"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9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1.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899307" y="5100935"/>
            <a:ext cx="5375960" cy="461665"/>
          </a:xfrm>
          <a:prstGeom prst="rect">
            <a:avLst/>
          </a:prstGeom>
        </p:spPr>
        <p:txBody>
          <a:bodyPr wrap="none">
            <a:spAutoFit/>
          </a:bodyPr>
          <a:lstStyle/>
          <a:p>
            <a:pPr algn="ctr"/>
            <a:r>
              <a:rPr lang="en-US" sz="2400" dirty="0" smtClean="0">
                <a:ln w="0"/>
                <a:solidFill>
                  <a:schemeClr val="bg1"/>
                </a:solidFill>
                <a:effectLst>
                  <a:glow rad="101600">
                    <a:schemeClr val="tx1">
                      <a:alpha val="60000"/>
                    </a:schemeClr>
                  </a:glow>
                  <a:outerShdw blurRad="38100" dist="19050" dir="2700000" algn="tl" rotWithShape="0">
                    <a:schemeClr val="dk1">
                      <a:alpha val="40000"/>
                    </a:schemeClr>
                  </a:outerShdw>
                </a:effectLst>
              </a:rPr>
              <a:t>10 NOVEMBER 2017M / 21 SAFAR 1439H</a:t>
            </a:r>
            <a:endParaRPr lang="en-US" sz="3200" dirty="0">
              <a:ln w="0"/>
              <a:solidFill>
                <a:schemeClr val="bg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Round Diagonal Corner Rectangle 1"/>
          <p:cNvSpPr/>
          <p:nvPr/>
        </p:nvSpPr>
        <p:spPr>
          <a:xfrm>
            <a:off x="304800" y="838200"/>
            <a:ext cx="7772400" cy="2860358"/>
          </a:xfrm>
          <a:prstGeom prst="round2DiagRect">
            <a:avLst/>
          </a:prstGeom>
          <a:ln/>
        </p:spPr>
        <p:style>
          <a:lnRef idx="0">
            <a:schemeClr val="dk1"/>
          </a:lnRef>
          <a:fillRef idx="3">
            <a:schemeClr val="dk1"/>
          </a:fillRef>
          <a:effectRef idx="3">
            <a:schemeClr val="dk1"/>
          </a:effectRef>
          <a:fontRef idx="minor">
            <a:schemeClr val="lt1"/>
          </a:fontRef>
        </p:style>
        <p:txBody>
          <a:bodyPr wrap="square" anchor="ctr">
            <a:spAutoFit/>
          </a:bodyPr>
          <a:lstStyle/>
          <a:p>
            <a:pPr algn="ctr"/>
            <a:r>
              <a:rPr lang="en-US" sz="5400" b="1" dirty="0">
                <a:ln w="10160">
                  <a:solidFill>
                    <a:schemeClr val="accent5"/>
                  </a:solidFill>
                  <a:prstDash val="solid"/>
                </a:ln>
                <a:solidFill>
                  <a:schemeClr val="bg1"/>
                </a:solidFill>
                <a:effectLst>
                  <a:glow rad="101600">
                    <a:schemeClr val="tx1">
                      <a:alpha val="60000"/>
                    </a:schemeClr>
                  </a:glow>
                  <a:outerShdw blurRad="38100" dist="22860" dir="5400000" algn="tl" rotWithShape="0">
                    <a:srgbClr val="000000">
                      <a:alpha val="30000"/>
                    </a:srgbClr>
                  </a:outerShdw>
                </a:effectLst>
                <a:latin typeface="Rockwell" panose="02060603020205020403" pitchFamily="18" charset="0"/>
              </a:rPr>
              <a:t>FENOMENA ALAM BUKTI KEBESARAN ALLAH</a:t>
            </a:r>
            <a:endParaRPr lang="en-US" sz="5400" b="1" dirty="0">
              <a:ln w="10160">
                <a:solidFill>
                  <a:schemeClr val="accent5"/>
                </a:solidFill>
                <a:prstDash val="solid"/>
              </a:ln>
              <a:solidFill>
                <a:schemeClr val="bg1"/>
              </a:solidFill>
              <a:effectLst>
                <a:glow rad="101600">
                  <a:schemeClr val="tx1">
                    <a:alpha val="60000"/>
                  </a:schemeClr>
                </a:glow>
                <a:outerShdw blurRad="38100" dist="22860" dir="5400000" algn="tl" rotWithShape="0">
                  <a:srgbClr val="000000">
                    <a:alpha val="30000"/>
                  </a:srgbClr>
                </a:outerShdw>
              </a:effectLst>
              <a:latin typeface="Rockwell" panose="02060603020205020403" pitchFamily="18" charset="0"/>
              <a:cs typeface="Arial" panose="020B0604020202020204"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ln w="0"/>
                <a:solidFill>
                  <a:schemeClr val="tx1"/>
                </a:solidFill>
                <a:effectLst>
                  <a:outerShdw blurRad="38100" dist="19050" dir="2700000" algn="tl" rotWithShape="0">
                    <a:schemeClr val="dk1">
                      <a:alpha val="40000"/>
                    </a:schemeClr>
                  </a:outerShdw>
                </a:effectLst>
                <a:latin typeface="Rockwell" panose="02060603020205020403" pitchFamily="18" charset="0"/>
              </a:rPr>
              <a:t>PENGAJARAN DI SEBALIK TERJADINYA BENCANA</a:t>
            </a:r>
            <a:endParaRPr lang="en-MY" dirty="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p:txBody>
      </p:sp>
      <p:sp>
        <p:nvSpPr>
          <p:cNvPr id="4" name="Slide Number Placeholder 3"/>
          <p:cNvSpPr>
            <a:spLocks noGrp="1"/>
          </p:cNvSpPr>
          <p:nvPr>
            <p:ph type="sldNum" sz="quarter" idx="12"/>
          </p:nvPr>
        </p:nvSpPr>
        <p:spPr/>
        <p:txBody>
          <a:bodyPr/>
          <a:lstStyle/>
          <a:p>
            <a:fld id="{BA8784F8-D9B1-479F-A9B4-848AA317FB34}" type="slidenum">
              <a:rPr lang="en-MY" smtClean="0"/>
              <a:pPr/>
              <a:t>10</a:t>
            </a:fld>
            <a:endParaRPr lang="en-MY"/>
          </a:p>
        </p:txBody>
      </p:sp>
      <p:sp>
        <p:nvSpPr>
          <p:cNvPr id="5" name="Rectangle 4"/>
          <p:cNvSpPr/>
          <p:nvPr/>
        </p:nvSpPr>
        <p:spPr>
          <a:xfrm>
            <a:off x="990600" y="1828800"/>
            <a:ext cx="7391400" cy="400110"/>
          </a:xfrm>
          <a:prstGeom prst="rect">
            <a:avLst/>
          </a:prstGeom>
        </p:spPr>
        <p:txBody>
          <a:bodyPr wrap="square">
            <a:spAutoFit/>
          </a:bodyPr>
          <a:lstStyle/>
          <a:p>
            <a:pPr marL="457200" indent="-457200" algn="ctr">
              <a:buFont typeface="+mj-lt"/>
              <a:buAutoNum type="arabicParenR" startAt="2"/>
            </a:pPr>
            <a:r>
              <a:rPr lang="ms-MY" sz="2000" dirty="0" smtClean="0">
                <a:ln>
                  <a:solidFill>
                    <a:srgbClr val="000099"/>
                  </a:solidFill>
                </a:ln>
                <a:solidFill>
                  <a:srgbClr val="000099"/>
                </a:solidFill>
                <a:latin typeface="Rockwell" panose="02060603020205020403" pitchFamily="18" charset="0"/>
              </a:rPr>
              <a:t>UJIAN KUALITI KESABARAN</a:t>
            </a:r>
            <a:endParaRPr lang="en-MY" sz="2000" dirty="0">
              <a:ln>
                <a:solidFill>
                  <a:srgbClr val="000099"/>
                </a:solidFill>
              </a:ln>
              <a:solidFill>
                <a:srgbClr val="000099"/>
              </a:solidFill>
              <a:latin typeface="Rockwell" panose="02060603020205020403" pitchFamily="18" charset="0"/>
            </a:endParaRPr>
          </a:p>
        </p:txBody>
      </p:sp>
      <p:sp>
        <p:nvSpPr>
          <p:cNvPr id="7" name="Rectangle 6"/>
          <p:cNvSpPr/>
          <p:nvPr/>
        </p:nvSpPr>
        <p:spPr>
          <a:xfrm>
            <a:off x="636270" y="4222106"/>
            <a:ext cx="7848600" cy="1754326"/>
          </a:xfrm>
          <a:prstGeom prst="rect">
            <a:avLst/>
          </a:prstGeom>
        </p:spPr>
        <p:txBody>
          <a:bodyPr wrap="square">
            <a:spAutoFit/>
          </a:bodyPr>
          <a:lstStyle/>
          <a:p>
            <a:pPr algn="just"/>
            <a:r>
              <a:rPr lang="ms-MY" b="1" dirty="0">
                <a:latin typeface="Rockwell" panose="02060603020205020403" pitchFamily="18" charset="0"/>
                <a:ea typeface="Calibri" panose="020F0502020204030204" pitchFamily="34" charset="0"/>
              </a:rPr>
              <a:t>Maksudnya: </a:t>
            </a:r>
            <a:r>
              <a:rPr lang="ms-MY" i="1" dirty="0" smtClean="0">
                <a:latin typeface="Rockwell" panose="02060603020205020403" pitchFamily="18" charset="0"/>
                <a:ea typeface="Calibri" panose="020F0502020204030204" pitchFamily="34" charset="0"/>
              </a:rPr>
              <a:t>“</a:t>
            </a:r>
            <a:r>
              <a:rPr lang="en-US" i="1" dirty="0">
                <a:latin typeface="Rockwell" panose="02060603020205020403" pitchFamily="18" charset="0"/>
              </a:rPr>
              <a:t>Demi </a:t>
            </a:r>
            <a:r>
              <a:rPr lang="en-US" i="1" dirty="0" err="1">
                <a:latin typeface="Rockwell" panose="02060603020205020403" pitchFamily="18" charset="0"/>
              </a:rPr>
              <a:t>sesungguhnya</a:t>
            </a:r>
            <a:r>
              <a:rPr lang="en-US" i="1" dirty="0">
                <a:latin typeface="Rockwell" panose="02060603020205020403" pitchFamily="18" charset="0"/>
              </a:rPr>
              <a:t>! Kami </a:t>
            </a:r>
            <a:r>
              <a:rPr lang="en-US" i="1" dirty="0" err="1">
                <a:latin typeface="Rockwell" panose="02060603020205020403" pitchFamily="18" charset="0"/>
              </a:rPr>
              <a:t>akan</a:t>
            </a:r>
            <a:r>
              <a:rPr lang="en-US" i="1" dirty="0">
                <a:latin typeface="Rockwell" panose="02060603020205020403" pitchFamily="18" charset="0"/>
              </a:rPr>
              <a:t> </a:t>
            </a:r>
            <a:r>
              <a:rPr lang="en-US" i="1" dirty="0" err="1">
                <a:latin typeface="Rockwell" panose="02060603020205020403" pitchFamily="18" charset="0"/>
              </a:rPr>
              <a:t>menguji</a:t>
            </a:r>
            <a:r>
              <a:rPr lang="en-US" i="1" dirty="0">
                <a:latin typeface="Rockwell" panose="02060603020205020403" pitchFamily="18" charset="0"/>
              </a:rPr>
              <a:t> </a:t>
            </a:r>
            <a:r>
              <a:rPr lang="en-US" i="1" dirty="0" err="1">
                <a:latin typeface="Rockwell" panose="02060603020205020403" pitchFamily="18" charset="0"/>
              </a:rPr>
              <a:t>kamu</a:t>
            </a:r>
            <a:r>
              <a:rPr lang="en-US" i="1" dirty="0">
                <a:latin typeface="Rockwell" panose="02060603020205020403" pitchFamily="18" charset="0"/>
              </a:rPr>
              <a:t> </a:t>
            </a:r>
            <a:r>
              <a:rPr lang="en-US" i="1" dirty="0" err="1">
                <a:latin typeface="Rockwell" panose="02060603020205020403" pitchFamily="18" charset="0"/>
              </a:rPr>
              <a:t>dengan</a:t>
            </a:r>
            <a:r>
              <a:rPr lang="en-US" i="1" dirty="0">
                <a:latin typeface="Rockwell" panose="02060603020205020403" pitchFamily="18" charset="0"/>
              </a:rPr>
              <a:t> </a:t>
            </a:r>
            <a:r>
              <a:rPr lang="en-US" i="1" dirty="0" err="1">
                <a:latin typeface="Rockwell" panose="02060603020205020403" pitchFamily="18" charset="0"/>
              </a:rPr>
              <a:t>sedikit</a:t>
            </a:r>
            <a:r>
              <a:rPr lang="en-US" i="1" dirty="0">
                <a:latin typeface="Rockwell" panose="02060603020205020403" pitchFamily="18" charset="0"/>
              </a:rPr>
              <a:t> </a:t>
            </a:r>
            <a:r>
              <a:rPr lang="en-US" i="1" dirty="0" err="1">
                <a:latin typeface="Rockwell" panose="02060603020205020403" pitchFamily="18" charset="0"/>
              </a:rPr>
              <a:t>ketakutan</a:t>
            </a:r>
            <a:r>
              <a:rPr lang="en-US" i="1" dirty="0">
                <a:latin typeface="Rockwell" panose="02060603020205020403" pitchFamily="18" charset="0"/>
              </a:rPr>
              <a:t>, </a:t>
            </a:r>
            <a:r>
              <a:rPr lang="en-US" i="1" dirty="0" err="1">
                <a:latin typeface="Rockwell" panose="02060603020205020403" pitchFamily="18" charset="0"/>
              </a:rPr>
              <a:t>kelaparan</a:t>
            </a:r>
            <a:r>
              <a:rPr lang="en-US" i="1" dirty="0">
                <a:latin typeface="Rockwell" panose="02060603020205020403" pitchFamily="18" charset="0"/>
              </a:rPr>
              <a:t>, </a:t>
            </a:r>
            <a:r>
              <a:rPr lang="en-US" i="1" dirty="0" err="1">
                <a:latin typeface="Rockwell" panose="02060603020205020403" pitchFamily="18" charset="0"/>
              </a:rPr>
              <a:t>dan</a:t>
            </a:r>
            <a:r>
              <a:rPr lang="en-US" i="1" dirty="0">
                <a:latin typeface="Rockwell" panose="02060603020205020403" pitchFamily="18" charset="0"/>
              </a:rPr>
              <a:t> </a:t>
            </a:r>
            <a:r>
              <a:rPr lang="en-US" i="1" dirty="0" err="1">
                <a:latin typeface="Rockwell" panose="02060603020205020403" pitchFamily="18" charset="0"/>
              </a:rPr>
              <a:t>kekurangan</a:t>
            </a:r>
            <a:r>
              <a:rPr lang="en-US" i="1" dirty="0">
                <a:latin typeface="Rockwell" panose="02060603020205020403" pitchFamily="18" charset="0"/>
              </a:rPr>
              <a:t> </a:t>
            </a:r>
            <a:r>
              <a:rPr lang="en-US" i="1" dirty="0" err="1">
                <a:latin typeface="Rockwell" panose="02060603020205020403" pitchFamily="18" charset="0"/>
              </a:rPr>
              <a:t>dari</a:t>
            </a:r>
            <a:r>
              <a:rPr lang="en-US" i="1" dirty="0">
                <a:latin typeface="Rockwell" panose="02060603020205020403" pitchFamily="18" charset="0"/>
              </a:rPr>
              <a:t> </a:t>
            </a:r>
            <a:r>
              <a:rPr lang="en-US" i="1" dirty="0" err="1">
                <a:latin typeface="Rockwell" panose="02060603020205020403" pitchFamily="18" charset="0"/>
              </a:rPr>
              <a:t>harta</a:t>
            </a:r>
            <a:r>
              <a:rPr lang="en-US" i="1" dirty="0">
                <a:latin typeface="Rockwell" panose="02060603020205020403" pitchFamily="18" charset="0"/>
              </a:rPr>
              <a:t> </a:t>
            </a:r>
            <a:r>
              <a:rPr lang="en-US" i="1" dirty="0" err="1">
                <a:latin typeface="Rockwell" panose="02060603020205020403" pitchFamily="18" charset="0"/>
              </a:rPr>
              <a:t>benda</a:t>
            </a:r>
            <a:r>
              <a:rPr lang="en-US" i="1" dirty="0">
                <a:latin typeface="Rockwell" panose="02060603020205020403" pitchFamily="18" charset="0"/>
              </a:rPr>
              <a:t> </a:t>
            </a:r>
            <a:r>
              <a:rPr lang="en-US" i="1" dirty="0" err="1">
                <a:latin typeface="Rockwell" panose="02060603020205020403" pitchFamily="18" charset="0"/>
              </a:rPr>
              <a:t>dan</a:t>
            </a:r>
            <a:r>
              <a:rPr lang="en-US" i="1" dirty="0">
                <a:latin typeface="Rockwell" panose="02060603020205020403" pitchFamily="18" charset="0"/>
              </a:rPr>
              <a:t> </a:t>
            </a:r>
            <a:r>
              <a:rPr lang="en-US" i="1" dirty="0" err="1">
                <a:latin typeface="Rockwell" panose="02060603020205020403" pitchFamily="18" charset="0"/>
              </a:rPr>
              <a:t>jiwa</a:t>
            </a:r>
            <a:r>
              <a:rPr lang="en-US" i="1" dirty="0">
                <a:latin typeface="Rockwell" panose="02060603020205020403" pitchFamily="18" charset="0"/>
              </a:rPr>
              <a:t> </a:t>
            </a:r>
            <a:r>
              <a:rPr lang="en-US" i="1" dirty="0" err="1">
                <a:latin typeface="Rockwell" panose="02060603020205020403" pitchFamily="18" charset="0"/>
              </a:rPr>
              <a:t>serta</a:t>
            </a:r>
            <a:r>
              <a:rPr lang="en-US" i="1" dirty="0">
                <a:latin typeface="Rockwell" panose="02060603020205020403" pitchFamily="18" charset="0"/>
              </a:rPr>
              <a:t> </a:t>
            </a:r>
            <a:r>
              <a:rPr lang="en-US" i="1" dirty="0" err="1">
                <a:latin typeface="Rockwell" panose="02060603020205020403" pitchFamily="18" charset="0"/>
              </a:rPr>
              <a:t>hasil</a:t>
            </a:r>
            <a:r>
              <a:rPr lang="en-US" i="1" dirty="0">
                <a:latin typeface="Rockwell" panose="02060603020205020403" pitchFamily="18" charset="0"/>
              </a:rPr>
              <a:t> </a:t>
            </a:r>
            <a:r>
              <a:rPr lang="en-US" i="1" dirty="0" err="1">
                <a:latin typeface="Rockwell" panose="02060603020205020403" pitchFamily="18" charset="0"/>
              </a:rPr>
              <a:t>tanaman</a:t>
            </a:r>
            <a:r>
              <a:rPr lang="en-US" i="1" dirty="0">
                <a:latin typeface="Rockwell" panose="02060603020205020403" pitchFamily="18" charset="0"/>
              </a:rPr>
              <a:t>. Dan </a:t>
            </a:r>
            <a:r>
              <a:rPr lang="en-US" i="1" dirty="0" err="1">
                <a:latin typeface="Rockwell" panose="02060603020205020403" pitchFamily="18" charset="0"/>
              </a:rPr>
              <a:t>berilah</a:t>
            </a:r>
            <a:r>
              <a:rPr lang="en-US" i="1" dirty="0">
                <a:latin typeface="Rockwell" panose="02060603020205020403" pitchFamily="18" charset="0"/>
              </a:rPr>
              <a:t> </a:t>
            </a:r>
            <a:r>
              <a:rPr lang="en-US" i="1" dirty="0" err="1">
                <a:latin typeface="Rockwell" panose="02060603020205020403" pitchFamily="18" charset="0"/>
              </a:rPr>
              <a:t>khabar</a:t>
            </a:r>
            <a:r>
              <a:rPr lang="en-US" i="1" dirty="0">
                <a:latin typeface="Rockwell" panose="02060603020205020403" pitchFamily="18" charset="0"/>
              </a:rPr>
              <a:t> </a:t>
            </a:r>
            <a:r>
              <a:rPr lang="en-US" i="1" dirty="0" err="1">
                <a:latin typeface="Rockwell" panose="02060603020205020403" pitchFamily="18" charset="0"/>
              </a:rPr>
              <a:t>gembira</a:t>
            </a:r>
            <a:r>
              <a:rPr lang="en-US" i="1" dirty="0">
                <a:latin typeface="Rockwell" panose="02060603020205020403" pitchFamily="18" charset="0"/>
              </a:rPr>
              <a:t> </a:t>
            </a:r>
            <a:r>
              <a:rPr lang="en-US" i="1" dirty="0" err="1">
                <a:latin typeface="Rockwell" panose="02060603020205020403" pitchFamily="18" charset="0"/>
              </a:rPr>
              <a:t>kepada</a:t>
            </a:r>
            <a:r>
              <a:rPr lang="en-US" i="1" dirty="0">
                <a:latin typeface="Rockwell" panose="02060603020205020403" pitchFamily="18" charset="0"/>
              </a:rPr>
              <a:t> orang yang </a:t>
            </a:r>
            <a:r>
              <a:rPr lang="en-US" i="1" dirty="0" err="1">
                <a:latin typeface="Rockwell" panose="02060603020205020403" pitchFamily="18" charset="0"/>
              </a:rPr>
              <a:t>sabar</a:t>
            </a:r>
            <a:r>
              <a:rPr lang="en-US" i="1" dirty="0">
                <a:latin typeface="Rockwell" panose="02060603020205020403" pitchFamily="18" charset="0"/>
              </a:rPr>
              <a:t>. Orang yang </a:t>
            </a:r>
            <a:r>
              <a:rPr lang="en-US" i="1" dirty="0" err="1">
                <a:latin typeface="Rockwell" panose="02060603020205020403" pitchFamily="18" charset="0"/>
              </a:rPr>
              <a:t>apabila</a:t>
            </a:r>
            <a:r>
              <a:rPr lang="en-US" i="1" dirty="0">
                <a:latin typeface="Rockwell" panose="02060603020205020403" pitchFamily="18" charset="0"/>
              </a:rPr>
              <a:t> </a:t>
            </a:r>
            <a:r>
              <a:rPr lang="en-US" i="1" dirty="0" err="1">
                <a:latin typeface="Rockwell" panose="02060603020205020403" pitchFamily="18" charset="0"/>
              </a:rPr>
              <a:t>mereka</a:t>
            </a:r>
            <a:r>
              <a:rPr lang="en-US" i="1" dirty="0">
                <a:latin typeface="Rockwell" panose="02060603020205020403" pitchFamily="18" charset="0"/>
              </a:rPr>
              <a:t> </a:t>
            </a:r>
            <a:r>
              <a:rPr lang="en-US" i="1" dirty="0" err="1">
                <a:latin typeface="Rockwell" panose="02060603020205020403" pitchFamily="18" charset="0"/>
              </a:rPr>
              <a:t>ditimpa</a:t>
            </a:r>
            <a:r>
              <a:rPr lang="en-US" i="1" dirty="0">
                <a:latin typeface="Rockwell" panose="02060603020205020403" pitchFamily="18" charset="0"/>
              </a:rPr>
              <a:t> </a:t>
            </a:r>
            <a:r>
              <a:rPr lang="en-US" i="1" dirty="0" err="1">
                <a:latin typeface="Rockwell" panose="02060603020205020403" pitchFamily="18" charset="0"/>
              </a:rPr>
              <a:t>oleh</a:t>
            </a:r>
            <a:r>
              <a:rPr lang="en-US" i="1" dirty="0">
                <a:latin typeface="Rockwell" panose="02060603020205020403" pitchFamily="18" charset="0"/>
              </a:rPr>
              <a:t> </a:t>
            </a:r>
            <a:r>
              <a:rPr lang="en-US" i="1" dirty="0" err="1">
                <a:latin typeface="Rockwell" panose="02060603020205020403" pitchFamily="18" charset="0"/>
              </a:rPr>
              <a:t>sesuatu</a:t>
            </a:r>
            <a:r>
              <a:rPr lang="en-US" i="1" dirty="0">
                <a:latin typeface="Rockwell" panose="02060603020205020403" pitchFamily="18" charset="0"/>
              </a:rPr>
              <a:t> </a:t>
            </a:r>
            <a:r>
              <a:rPr lang="en-US" i="1" dirty="0" err="1">
                <a:latin typeface="Rockwell" panose="02060603020205020403" pitchFamily="18" charset="0"/>
              </a:rPr>
              <a:t>kesusahan</a:t>
            </a:r>
            <a:r>
              <a:rPr lang="en-US" i="1" dirty="0">
                <a:latin typeface="Rockwell" panose="02060603020205020403" pitchFamily="18" charset="0"/>
              </a:rPr>
              <a:t>, </a:t>
            </a:r>
            <a:r>
              <a:rPr lang="en-US" i="1" dirty="0" err="1">
                <a:latin typeface="Rockwell" panose="02060603020205020403" pitchFamily="18" charset="0"/>
              </a:rPr>
              <a:t>mereka</a:t>
            </a:r>
            <a:r>
              <a:rPr lang="en-US" i="1" dirty="0">
                <a:latin typeface="Rockwell" panose="02060603020205020403" pitchFamily="18" charset="0"/>
              </a:rPr>
              <a:t> </a:t>
            </a:r>
            <a:r>
              <a:rPr lang="en-US" i="1" dirty="0" err="1">
                <a:latin typeface="Rockwell" panose="02060603020205020403" pitchFamily="18" charset="0"/>
              </a:rPr>
              <a:t>berkata</a:t>
            </a:r>
            <a:r>
              <a:rPr lang="en-US" i="1" dirty="0">
                <a:latin typeface="Rockwell" panose="02060603020205020403" pitchFamily="18" charset="0"/>
              </a:rPr>
              <a:t>: </a:t>
            </a:r>
            <a:r>
              <a:rPr lang="en-US" i="1" dirty="0" err="1">
                <a:latin typeface="Rockwell" panose="02060603020205020403" pitchFamily="18" charset="0"/>
              </a:rPr>
              <a:t>Sesungguhnya</a:t>
            </a:r>
            <a:r>
              <a:rPr lang="en-US" i="1" dirty="0">
                <a:latin typeface="Rockwell" panose="02060603020205020403" pitchFamily="18" charset="0"/>
              </a:rPr>
              <a:t> kami </a:t>
            </a:r>
            <a:r>
              <a:rPr lang="en-US" i="1" dirty="0" err="1">
                <a:latin typeface="Rockwell" panose="02060603020205020403" pitchFamily="18" charset="0"/>
              </a:rPr>
              <a:t>kepunyaan</a:t>
            </a:r>
            <a:r>
              <a:rPr lang="en-US" i="1" dirty="0">
                <a:latin typeface="Rockwell" panose="02060603020205020403" pitchFamily="18" charset="0"/>
              </a:rPr>
              <a:t> Allah </a:t>
            </a:r>
            <a:r>
              <a:rPr lang="en-US" i="1" dirty="0" err="1">
                <a:latin typeface="Rockwell" panose="02060603020205020403" pitchFamily="18" charset="0"/>
              </a:rPr>
              <a:t>dan</a:t>
            </a:r>
            <a:r>
              <a:rPr lang="en-US" i="1" dirty="0">
                <a:latin typeface="Rockwell" panose="02060603020205020403" pitchFamily="18" charset="0"/>
              </a:rPr>
              <a:t> </a:t>
            </a:r>
            <a:r>
              <a:rPr lang="en-US" i="1" dirty="0" err="1">
                <a:latin typeface="Rockwell" panose="02060603020205020403" pitchFamily="18" charset="0"/>
              </a:rPr>
              <a:t>kepada-Nyalah</a:t>
            </a:r>
            <a:r>
              <a:rPr lang="en-US" i="1" dirty="0">
                <a:latin typeface="Rockwell" panose="02060603020205020403" pitchFamily="18" charset="0"/>
              </a:rPr>
              <a:t> kami </a:t>
            </a:r>
            <a:r>
              <a:rPr lang="en-US" i="1" dirty="0" err="1">
                <a:latin typeface="Rockwell" panose="02060603020205020403" pitchFamily="18" charset="0"/>
              </a:rPr>
              <a:t>kembali</a:t>
            </a:r>
            <a:r>
              <a:rPr lang="en-US" i="1" dirty="0" smtClean="0">
                <a:latin typeface="Rockwell" panose="02060603020205020403" pitchFamily="18" charset="0"/>
                <a:ea typeface="Calibri" panose="020F0502020204030204" pitchFamily="34" charset="0"/>
              </a:rPr>
              <a:t>.”</a:t>
            </a:r>
            <a:endParaRPr lang="en-MY" dirty="0">
              <a:latin typeface="Rockwell" panose="02060603020205020403" pitchFamily="18" charset="0"/>
            </a:endParaRPr>
          </a:p>
        </p:txBody>
      </p:sp>
      <p:sp>
        <p:nvSpPr>
          <p:cNvPr id="9" name="Rectangle 8"/>
          <p:cNvSpPr/>
          <p:nvPr/>
        </p:nvSpPr>
        <p:spPr>
          <a:xfrm>
            <a:off x="5257800" y="6037059"/>
            <a:ext cx="3283719" cy="369332"/>
          </a:xfrm>
          <a:prstGeom prst="rect">
            <a:avLst/>
          </a:prstGeom>
        </p:spPr>
        <p:txBody>
          <a:bodyPr wrap="none">
            <a:spAutoFit/>
          </a:bodyPr>
          <a:lstStyle/>
          <a:p>
            <a:r>
              <a:rPr lang="ms-MY" dirty="0" smtClean="0">
                <a:latin typeface="Rockwell" panose="02060603020205020403" pitchFamily="18" charset="0"/>
                <a:ea typeface="Calibri" panose="020F0502020204030204" pitchFamily="34" charset="0"/>
              </a:rPr>
              <a:t>Surah Al-</a:t>
            </a:r>
            <a:r>
              <a:rPr lang="en-MY" dirty="0">
                <a:latin typeface="Rockwell" panose="02060603020205020403" pitchFamily="18" charset="0"/>
              </a:rPr>
              <a:t>al-</a:t>
            </a:r>
            <a:r>
              <a:rPr lang="en-MY" dirty="0" err="1">
                <a:latin typeface="Rockwell" panose="02060603020205020403" pitchFamily="18" charset="0"/>
              </a:rPr>
              <a:t>Baqarah</a:t>
            </a:r>
            <a:r>
              <a:rPr lang="en-MY" dirty="0">
                <a:latin typeface="Rockwell" panose="02060603020205020403" pitchFamily="18" charset="0"/>
              </a:rPr>
              <a:t> </a:t>
            </a:r>
            <a:r>
              <a:rPr lang="en-MY" dirty="0" smtClean="0">
                <a:latin typeface="Rockwell" panose="02060603020205020403" pitchFamily="18" charset="0"/>
              </a:rPr>
              <a:t>:</a:t>
            </a:r>
            <a:r>
              <a:rPr lang="en-MY" dirty="0">
                <a:latin typeface="Rockwell" panose="02060603020205020403" pitchFamily="18" charset="0"/>
              </a:rPr>
              <a:t> 155-156</a:t>
            </a:r>
          </a:p>
        </p:txBody>
      </p:sp>
      <p:sp>
        <p:nvSpPr>
          <p:cNvPr id="3" name="Rectangle 2"/>
          <p:cNvSpPr/>
          <p:nvPr/>
        </p:nvSpPr>
        <p:spPr>
          <a:xfrm>
            <a:off x="636270" y="2438400"/>
            <a:ext cx="7745730" cy="1791260"/>
          </a:xfrm>
          <a:prstGeom prst="rect">
            <a:avLst/>
          </a:prstGeom>
        </p:spPr>
        <p:txBody>
          <a:bodyPr wrap="square">
            <a:spAutoFit/>
          </a:bodyPr>
          <a:lstStyle/>
          <a:p>
            <a:pPr algn="ctr" rtl="1">
              <a:lnSpc>
                <a:spcPct val="115000"/>
              </a:lnSpc>
              <a:spcAft>
                <a:spcPts val="0"/>
              </a:spcAft>
            </a:pPr>
            <a:r>
              <a:rPr lang="ar-SA" sz="3200" b="1" dirty="0">
                <a:latin typeface="Calibri" panose="020F0502020204030204" pitchFamily="34" charset="0"/>
                <a:ea typeface="Times New Roman" panose="02020603050405020304" pitchFamily="18" charset="0"/>
                <a:cs typeface="Arabic Typesetting" panose="03020402040406030203" pitchFamily="66" charset="-78"/>
              </a:rPr>
              <a:t>﴿</a:t>
            </a:r>
            <a:r>
              <a:rPr lang="ar-SA" sz="3200" b="1" dirty="0">
                <a:latin typeface="Calibri" panose="020F0502020204030204" pitchFamily="34" charset="0"/>
                <a:ea typeface="Times New Roman" panose="02020603050405020304" pitchFamily="18" charset="0"/>
                <a:cs typeface="QCF_P024" panose="02000400000000000000" pitchFamily="2" charset="2"/>
              </a:rPr>
              <a:t>ﭠ ﭡ ﭢ ﭣ ﭤ ﭥ ﭦ ﭧ ﭨ ﭩ ﭪ ﭫ ﭬ ﭭ</a:t>
            </a:r>
            <a:r>
              <a:rPr lang="ar-SA" sz="3200" b="1" dirty="0">
                <a:latin typeface="Calibri" panose="020F0502020204030204" pitchFamily="34" charset="0"/>
                <a:ea typeface="Calibri" panose="020F0502020204030204" pitchFamily="34" charset="0"/>
                <a:cs typeface="QCF_P024" panose="02000400000000000000" pitchFamily="2" charset="2"/>
              </a:rPr>
              <a:t> </a:t>
            </a:r>
            <a:r>
              <a:rPr lang="ar-SA" sz="3200" b="1" dirty="0">
                <a:latin typeface="Calibri" panose="020F0502020204030204" pitchFamily="34" charset="0"/>
                <a:ea typeface="Times New Roman" panose="02020603050405020304" pitchFamily="18" charset="0"/>
                <a:cs typeface="QCF_P024" panose="02000400000000000000" pitchFamily="2" charset="2"/>
              </a:rPr>
              <a:t>ﭮ ﭯ ﭰ ﭱ ﭲ ﭳ ﭴ ﭵ ﭶ ﭷ ﭸ</a:t>
            </a:r>
            <a:r>
              <a:rPr lang="ar-SA" sz="3200" b="1" dirty="0">
                <a:latin typeface="Calibri" panose="020F0502020204030204" pitchFamily="34" charset="0"/>
                <a:ea typeface="Times New Roman" panose="02020603050405020304" pitchFamily="18" charset="0"/>
                <a:cs typeface="Arabic Typesetting" panose="03020402040406030203" pitchFamily="66" charset="-78"/>
              </a:rPr>
              <a:t>﴾</a:t>
            </a:r>
            <a:endParaRPr lang="en-MY"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1153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ln w="0"/>
                <a:solidFill>
                  <a:schemeClr val="tx1"/>
                </a:solidFill>
                <a:effectLst>
                  <a:outerShdw blurRad="38100" dist="19050" dir="2700000" algn="tl" rotWithShape="0">
                    <a:schemeClr val="dk1">
                      <a:alpha val="40000"/>
                    </a:schemeClr>
                  </a:outerShdw>
                </a:effectLst>
                <a:latin typeface="Rockwell" panose="02060603020205020403" pitchFamily="18" charset="0"/>
              </a:rPr>
              <a:t>PENGAJARAN DI SEBALIK TERJADINYA BENCANA</a:t>
            </a:r>
            <a:endParaRPr lang="en-MY" dirty="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p:txBody>
      </p:sp>
      <p:sp>
        <p:nvSpPr>
          <p:cNvPr id="4" name="Slide Number Placeholder 3"/>
          <p:cNvSpPr>
            <a:spLocks noGrp="1"/>
          </p:cNvSpPr>
          <p:nvPr>
            <p:ph type="sldNum" sz="quarter" idx="12"/>
          </p:nvPr>
        </p:nvSpPr>
        <p:spPr/>
        <p:txBody>
          <a:bodyPr/>
          <a:lstStyle/>
          <a:p>
            <a:fld id="{BA8784F8-D9B1-479F-A9B4-848AA317FB34}" type="slidenum">
              <a:rPr lang="en-MY" smtClean="0"/>
              <a:pPr/>
              <a:t>11</a:t>
            </a:fld>
            <a:endParaRPr lang="en-MY"/>
          </a:p>
        </p:txBody>
      </p:sp>
      <p:sp>
        <p:nvSpPr>
          <p:cNvPr id="5" name="Rectangle 4"/>
          <p:cNvSpPr/>
          <p:nvPr/>
        </p:nvSpPr>
        <p:spPr>
          <a:xfrm>
            <a:off x="990600" y="1828800"/>
            <a:ext cx="7391400" cy="400110"/>
          </a:xfrm>
          <a:prstGeom prst="rect">
            <a:avLst/>
          </a:prstGeom>
        </p:spPr>
        <p:txBody>
          <a:bodyPr wrap="square">
            <a:spAutoFit/>
          </a:bodyPr>
          <a:lstStyle/>
          <a:p>
            <a:pPr marL="457200" indent="-457200" algn="ctr">
              <a:buFont typeface="+mj-lt"/>
              <a:buAutoNum type="arabicParenR" startAt="3"/>
            </a:pPr>
            <a:r>
              <a:rPr lang="ms-MY" sz="2000" dirty="0" smtClean="0">
                <a:ln>
                  <a:solidFill>
                    <a:srgbClr val="CC00CC"/>
                  </a:solidFill>
                </a:ln>
                <a:solidFill>
                  <a:srgbClr val="CC00CC"/>
                </a:solidFill>
                <a:latin typeface="Rockwell" panose="02060603020205020403" pitchFamily="18" charset="0"/>
              </a:rPr>
              <a:t>UJIAN KUALITI SIFAT KASIH SAYANG</a:t>
            </a:r>
            <a:endParaRPr lang="en-MY" sz="2000" dirty="0">
              <a:ln>
                <a:solidFill>
                  <a:srgbClr val="CC00CC"/>
                </a:solidFill>
              </a:ln>
              <a:solidFill>
                <a:srgbClr val="CC00CC"/>
              </a:solidFill>
              <a:latin typeface="Rockwell" panose="02060603020205020403" pitchFamily="18" charset="0"/>
            </a:endParaRPr>
          </a:p>
        </p:txBody>
      </p:sp>
      <p:sp>
        <p:nvSpPr>
          <p:cNvPr id="7" name="Rectangle 6"/>
          <p:cNvSpPr/>
          <p:nvPr/>
        </p:nvSpPr>
        <p:spPr>
          <a:xfrm>
            <a:off x="348342" y="4521875"/>
            <a:ext cx="8490857" cy="2031325"/>
          </a:xfrm>
          <a:prstGeom prst="rect">
            <a:avLst/>
          </a:prstGeom>
        </p:spPr>
        <p:txBody>
          <a:bodyPr wrap="square">
            <a:spAutoFit/>
          </a:bodyPr>
          <a:lstStyle/>
          <a:p>
            <a:pPr algn="just"/>
            <a:r>
              <a:rPr lang="en-US" b="1" dirty="0" err="1">
                <a:latin typeface="Rockwell" panose="02060603020205020403" pitchFamily="18" charset="0"/>
              </a:rPr>
              <a:t>Mafhumnya</a:t>
            </a:r>
            <a:r>
              <a:rPr lang="en-US" b="1" dirty="0">
                <a:latin typeface="Rockwell" panose="02060603020205020403" pitchFamily="18" charset="0"/>
              </a:rPr>
              <a:t>: </a:t>
            </a:r>
            <a:r>
              <a:rPr lang="en-US" i="1" dirty="0">
                <a:latin typeface="Rockwell" panose="02060603020205020403" pitchFamily="18" charset="0"/>
              </a:rPr>
              <a:t>“</a:t>
            </a:r>
            <a:r>
              <a:rPr lang="en-US" i="1" dirty="0" err="1">
                <a:latin typeface="Rockwell" panose="02060603020205020403" pitchFamily="18" charset="0"/>
              </a:rPr>
              <a:t>Daripada</a:t>
            </a:r>
            <a:r>
              <a:rPr lang="en-US" i="1" dirty="0">
                <a:latin typeface="Rockwell" panose="02060603020205020403" pitchFamily="18" charset="0"/>
              </a:rPr>
              <a:t> Abu Hurairah </a:t>
            </a:r>
            <a:r>
              <a:rPr lang="en-US" i="1" dirty="0" err="1">
                <a:latin typeface="Rockwell" panose="02060603020205020403" pitchFamily="18" charset="0"/>
              </a:rPr>
              <a:t>r.a</a:t>
            </a:r>
            <a:r>
              <a:rPr lang="en-US" i="1" dirty="0">
                <a:latin typeface="Rockwell" panose="02060603020205020403" pitchFamily="18" charset="0"/>
              </a:rPr>
              <a:t> </a:t>
            </a:r>
            <a:r>
              <a:rPr lang="en-US" i="1" dirty="0" err="1">
                <a:latin typeface="Rockwell" panose="02060603020205020403" pitchFamily="18" charset="0"/>
              </a:rPr>
              <a:t>bahawa</a:t>
            </a:r>
            <a:r>
              <a:rPr lang="en-US" i="1" dirty="0">
                <a:latin typeface="Rockwell" panose="02060603020205020403" pitchFamily="18" charset="0"/>
              </a:rPr>
              <a:t> </a:t>
            </a:r>
            <a:r>
              <a:rPr lang="en-US" i="1" dirty="0" err="1">
                <a:latin typeface="Rockwell" panose="02060603020205020403" pitchFamily="18" charset="0"/>
              </a:rPr>
              <a:t>Rasulullah</a:t>
            </a:r>
            <a:r>
              <a:rPr lang="en-US" i="1" dirty="0">
                <a:latin typeface="Rockwell" panose="02060603020205020403" pitchFamily="18" charset="0"/>
              </a:rPr>
              <a:t> SAW </a:t>
            </a:r>
            <a:r>
              <a:rPr lang="en-US" i="1" dirty="0" err="1">
                <a:latin typeface="Rockwell" panose="02060603020205020403" pitchFamily="18" charset="0"/>
              </a:rPr>
              <a:t>bersabda</a:t>
            </a:r>
            <a:r>
              <a:rPr lang="en-US" i="1" dirty="0">
                <a:latin typeface="Rockwell" panose="02060603020205020403" pitchFamily="18" charset="0"/>
              </a:rPr>
              <a:t>: “</a:t>
            </a:r>
            <a:r>
              <a:rPr lang="en-US" i="1" dirty="0" err="1">
                <a:latin typeface="Rockwell" panose="02060603020205020403" pitchFamily="18" charset="0"/>
              </a:rPr>
              <a:t>Barang</a:t>
            </a:r>
            <a:r>
              <a:rPr lang="en-US" i="1" dirty="0">
                <a:latin typeface="Rockwell" panose="02060603020205020403" pitchFamily="18" charset="0"/>
              </a:rPr>
              <a:t> </a:t>
            </a:r>
            <a:r>
              <a:rPr lang="en-US" i="1" dirty="0" err="1">
                <a:latin typeface="Rockwell" panose="02060603020205020403" pitchFamily="18" charset="0"/>
              </a:rPr>
              <a:t>siapa</a:t>
            </a:r>
            <a:r>
              <a:rPr lang="en-US" i="1" dirty="0">
                <a:latin typeface="Rockwell" panose="02060603020205020403" pitchFamily="18" charset="0"/>
              </a:rPr>
              <a:t> yang </a:t>
            </a:r>
            <a:r>
              <a:rPr lang="en-US" i="1" dirty="0" err="1">
                <a:latin typeface="Rockwell" panose="02060603020205020403" pitchFamily="18" charset="0"/>
              </a:rPr>
              <a:t>meringankan</a:t>
            </a:r>
            <a:r>
              <a:rPr lang="en-US" i="1" dirty="0">
                <a:latin typeface="Rockwell" panose="02060603020205020403" pitchFamily="18" charset="0"/>
              </a:rPr>
              <a:t> </a:t>
            </a:r>
            <a:r>
              <a:rPr lang="en-US" i="1" dirty="0" err="1">
                <a:latin typeface="Rockwell" panose="02060603020205020403" pitchFamily="18" charset="0"/>
              </a:rPr>
              <a:t>satu</a:t>
            </a:r>
            <a:r>
              <a:rPr lang="en-US" i="1" dirty="0">
                <a:latin typeface="Rockwell" panose="02060603020205020403" pitchFamily="18" charset="0"/>
              </a:rPr>
              <a:t> </a:t>
            </a:r>
            <a:r>
              <a:rPr lang="en-US" i="1" dirty="0" err="1">
                <a:latin typeface="Rockwell" panose="02060603020205020403" pitchFamily="18" charset="0"/>
              </a:rPr>
              <a:t>kesusahan</a:t>
            </a:r>
            <a:r>
              <a:rPr lang="en-US" i="1" dirty="0">
                <a:latin typeface="Rockwell" panose="02060603020205020403" pitchFamily="18" charset="0"/>
              </a:rPr>
              <a:t> </a:t>
            </a:r>
            <a:r>
              <a:rPr lang="en-US" i="1" dirty="0" err="1">
                <a:latin typeface="Rockwell" panose="02060603020205020403" pitchFamily="18" charset="0"/>
              </a:rPr>
              <a:t>seorang</a:t>
            </a:r>
            <a:r>
              <a:rPr lang="en-US" i="1" dirty="0">
                <a:latin typeface="Rockwell" panose="02060603020205020403" pitchFamily="18" charset="0"/>
              </a:rPr>
              <a:t> </a:t>
            </a:r>
            <a:r>
              <a:rPr lang="en-US" i="1" dirty="0" err="1">
                <a:latin typeface="Rockwell" panose="02060603020205020403" pitchFamily="18" charset="0"/>
              </a:rPr>
              <a:t>mukmin</a:t>
            </a:r>
            <a:r>
              <a:rPr lang="en-US" i="1" dirty="0">
                <a:latin typeface="Rockwell" panose="02060603020205020403" pitchFamily="18" charset="0"/>
              </a:rPr>
              <a:t>, Allah </a:t>
            </a:r>
            <a:r>
              <a:rPr lang="en-US" i="1" dirty="0" err="1">
                <a:latin typeface="Rockwell" panose="02060603020205020403" pitchFamily="18" charset="0"/>
              </a:rPr>
              <a:t>akan</a:t>
            </a:r>
            <a:r>
              <a:rPr lang="en-US" i="1" dirty="0">
                <a:latin typeface="Rockwell" panose="02060603020205020403" pitchFamily="18" charset="0"/>
              </a:rPr>
              <a:t> </a:t>
            </a:r>
            <a:r>
              <a:rPr lang="en-US" i="1" dirty="0" err="1">
                <a:latin typeface="Rockwell" panose="02060603020205020403" pitchFamily="18" charset="0"/>
              </a:rPr>
              <a:t>melepaskan</a:t>
            </a:r>
            <a:r>
              <a:rPr lang="en-US" i="1" dirty="0">
                <a:latin typeface="Rockwell" panose="02060603020205020403" pitchFamily="18" charset="0"/>
              </a:rPr>
              <a:t> </a:t>
            </a:r>
            <a:r>
              <a:rPr lang="en-US" i="1" dirty="0" err="1">
                <a:latin typeface="Rockwell" panose="02060603020205020403" pitchFamily="18" charset="0"/>
              </a:rPr>
              <a:t>darinya</a:t>
            </a:r>
            <a:r>
              <a:rPr lang="en-US" i="1" dirty="0">
                <a:latin typeface="Rockwell" panose="02060603020205020403" pitchFamily="18" charset="0"/>
              </a:rPr>
              <a:t> </a:t>
            </a:r>
            <a:r>
              <a:rPr lang="en-US" i="1" dirty="0" err="1">
                <a:latin typeface="Rockwell" panose="02060603020205020403" pitchFamily="18" charset="0"/>
              </a:rPr>
              <a:t>satu</a:t>
            </a:r>
            <a:r>
              <a:rPr lang="en-US" i="1" dirty="0">
                <a:latin typeface="Rockwell" panose="02060603020205020403" pitchFamily="18" charset="0"/>
              </a:rPr>
              <a:t> </a:t>
            </a:r>
            <a:r>
              <a:rPr lang="en-US" i="1" dirty="0" err="1">
                <a:latin typeface="Rockwell" panose="02060603020205020403" pitchFamily="18" charset="0"/>
              </a:rPr>
              <a:t>kesusahan</a:t>
            </a:r>
            <a:r>
              <a:rPr lang="en-US" i="1" dirty="0">
                <a:latin typeface="Rockwell" panose="02060603020205020403" pitchFamily="18" charset="0"/>
              </a:rPr>
              <a:t> </a:t>
            </a:r>
            <a:r>
              <a:rPr lang="en-US" i="1" dirty="0" err="1">
                <a:latin typeface="Rockwell" panose="02060603020205020403" pitchFamily="18" charset="0"/>
              </a:rPr>
              <a:t>pada</a:t>
            </a:r>
            <a:r>
              <a:rPr lang="en-US" i="1" dirty="0">
                <a:latin typeface="Rockwell" panose="02060603020205020403" pitchFamily="18" charset="0"/>
              </a:rPr>
              <a:t> </a:t>
            </a:r>
            <a:r>
              <a:rPr lang="en-US" i="1" dirty="0" err="1">
                <a:latin typeface="Rockwell" panose="02060603020205020403" pitchFamily="18" charset="0"/>
              </a:rPr>
              <a:t>hari</a:t>
            </a:r>
            <a:r>
              <a:rPr lang="en-US" i="1" dirty="0">
                <a:latin typeface="Rockwell" panose="02060603020205020403" pitchFamily="18" charset="0"/>
              </a:rPr>
              <a:t> </a:t>
            </a:r>
            <a:r>
              <a:rPr lang="en-US" i="1" dirty="0" err="1">
                <a:latin typeface="Rockwell" panose="02060603020205020403" pitchFamily="18" charset="0"/>
              </a:rPr>
              <a:t>kiamat</a:t>
            </a:r>
            <a:r>
              <a:rPr lang="en-US" i="1" dirty="0">
                <a:latin typeface="Rockwell" panose="02060603020205020403" pitchFamily="18" charset="0"/>
              </a:rPr>
              <a:t>. </a:t>
            </a:r>
            <a:r>
              <a:rPr lang="en-US" i="1" dirty="0" err="1">
                <a:latin typeface="Rockwell" panose="02060603020205020403" pitchFamily="18" charset="0"/>
              </a:rPr>
              <a:t>Barang</a:t>
            </a:r>
            <a:r>
              <a:rPr lang="en-US" i="1" dirty="0">
                <a:latin typeface="Rockwell" panose="02060603020205020403" pitchFamily="18" charset="0"/>
              </a:rPr>
              <a:t> </a:t>
            </a:r>
            <a:r>
              <a:rPr lang="en-US" i="1" dirty="0" err="1">
                <a:latin typeface="Rockwell" panose="02060603020205020403" pitchFamily="18" charset="0"/>
              </a:rPr>
              <a:t>siapa</a:t>
            </a:r>
            <a:r>
              <a:rPr lang="en-US" i="1" dirty="0">
                <a:latin typeface="Rockwell" panose="02060603020205020403" pitchFamily="18" charset="0"/>
              </a:rPr>
              <a:t> yang </a:t>
            </a:r>
            <a:r>
              <a:rPr lang="en-US" i="1" dirty="0" err="1">
                <a:latin typeface="Rockwell" panose="02060603020205020403" pitchFamily="18" charset="0"/>
              </a:rPr>
              <a:t>memudahkan</a:t>
            </a:r>
            <a:r>
              <a:rPr lang="en-US" i="1" dirty="0">
                <a:latin typeface="Rockwell" panose="02060603020205020403" pitchFamily="18" charset="0"/>
              </a:rPr>
              <a:t> </a:t>
            </a:r>
            <a:r>
              <a:rPr lang="en-US" i="1" dirty="0" err="1">
                <a:latin typeface="Rockwell" panose="02060603020205020403" pitchFamily="18" charset="0"/>
              </a:rPr>
              <a:t>urusan</a:t>
            </a:r>
            <a:r>
              <a:rPr lang="en-US" i="1" dirty="0">
                <a:latin typeface="Rockwell" panose="02060603020205020403" pitchFamily="18" charset="0"/>
              </a:rPr>
              <a:t> orang lain, </a:t>
            </a:r>
            <a:r>
              <a:rPr lang="en-US" i="1" dirty="0" err="1">
                <a:latin typeface="Rockwell" panose="02060603020205020403" pitchFamily="18" charset="0"/>
              </a:rPr>
              <a:t>pasti</a:t>
            </a:r>
            <a:r>
              <a:rPr lang="en-US" i="1" dirty="0">
                <a:latin typeface="Rockwell" panose="02060603020205020403" pitchFamily="18" charset="0"/>
              </a:rPr>
              <a:t> Allah </a:t>
            </a:r>
            <a:r>
              <a:rPr lang="en-US" i="1" dirty="0" err="1">
                <a:latin typeface="Rockwell" panose="02060603020205020403" pitchFamily="18" charset="0"/>
              </a:rPr>
              <a:t>akan</a:t>
            </a:r>
            <a:r>
              <a:rPr lang="en-US" i="1" dirty="0">
                <a:latin typeface="Rockwell" panose="02060603020205020403" pitchFamily="18" charset="0"/>
              </a:rPr>
              <a:t> </a:t>
            </a:r>
            <a:r>
              <a:rPr lang="en-US" i="1" dirty="0" err="1">
                <a:latin typeface="Rockwell" panose="02060603020205020403" pitchFamily="18" charset="0"/>
              </a:rPr>
              <a:t>memudahkan</a:t>
            </a:r>
            <a:r>
              <a:rPr lang="en-US" i="1" dirty="0">
                <a:latin typeface="Rockwell" panose="02060603020205020403" pitchFamily="18" charset="0"/>
              </a:rPr>
              <a:t> </a:t>
            </a:r>
            <a:r>
              <a:rPr lang="en-US" i="1" dirty="0" err="1">
                <a:latin typeface="Rockwell" panose="02060603020205020403" pitchFamily="18" charset="0"/>
              </a:rPr>
              <a:t>untuknya</a:t>
            </a:r>
            <a:r>
              <a:rPr lang="en-US" i="1" dirty="0">
                <a:latin typeface="Rockwell" panose="02060603020205020403" pitchFamily="18" charset="0"/>
              </a:rPr>
              <a:t> di </a:t>
            </a:r>
            <a:r>
              <a:rPr lang="en-US" i="1" dirty="0" err="1">
                <a:latin typeface="Rockwell" panose="02060603020205020403" pitchFamily="18" charset="0"/>
              </a:rPr>
              <a:t>dunia</a:t>
            </a:r>
            <a:r>
              <a:rPr lang="en-US" i="1" dirty="0">
                <a:latin typeface="Rockwell" panose="02060603020205020403" pitchFamily="18" charset="0"/>
              </a:rPr>
              <a:t> </a:t>
            </a:r>
            <a:r>
              <a:rPr lang="en-US" i="1" dirty="0" err="1">
                <a:latin typeface="Rockwell" panose="02060603020205020403" pitchFamily="18" charset="0"/>
              </a:rPr>
              <a:t>dan</a:t>
            </a:r>
            <a:r>
              <a:rPr lang="en-US" i="1" dirty="0">
                <a:latin typeface="Rockwell" panose="02060603020205020403" pitchFamily="18" charset="0"/>
              </a:rPr>
              <a:t> di </a:t>
            </a:r>
            <a:r>
              <a:rPr lang="en-US" i="1" dirty="0" err="1">
                <a:latin typeface="Rockwell" panose="02060603020205020403" pitchFamily="18" charset="0"/>
              </a:rPr>
              <a:t>akhirat</a:t>
            </a:r>
            <a:r>
              <a:rPr lang="en-US" i="1" dirty="0">
                <a:latin typeface="Rockwell" panose="02060603020205020403" pitchFamily="18" charset="0"/>
              </a:rPr>
              <a:t>. </a:t>
            </a:r>
            <a:r>
              <a:rPr lang="en-US" i="1" dirty="0" err="1">
                <a:latin typeface="Rockwell" panose="02060603020205020403" pitchFamily="18" charset="0"/>
              </a:rPr>
              <a:t>Barangsiapa</a:t>
            </a:r>
            <a:r>
              <a:rPr lang="en-US" i="1" dirty="0">
                <a:latin typeface="Rockwell" panose="02060603020205020403" pitchFamily="18" charset="0"/>
              </a:rPr>
              <a:t> </a:t>
            </a:r>
            <a:r>
              <a:rPr lang="en-US" i="1" dirty="0" err="1">
                <a:latin typeface="Rockwell" panose="02060603020205020403" pitchFamily="18" charset="0"/>
              </a:rPr>
              <a:t>menutupi</a:t>
            </a:r>
            <a:r>
              <a:rPr lang="en-US" i="1" dirty="0">
                <a:latin typeface="Rockwell" panose="02060603020205020403" pitchFamily="18" charset="0"/>
              </a:rPr>
              <a:t> (</a:t>
            </a:r>
            <a:r>
              <a:rPr lang="en-US" i="1" dirty="0" err="1">
                <a:latin typeface="Rockwell" panose="02060603020205020403" pitchFamily="18" charset="0"/>
              </a:rPr>
              <a:t>aib</a:t>
            </a:r>
            <a:r>
              <a:rPr lang="en-US" i="1" dirty="0">
                <a:latin typeface="Rockwell" panose="02060603020205020403" pitchFamily="18" charset="0"/>
              </a:rPr>
              <a:t>) </a:t>
            </a:r>
            <a:r>
              <a:rPr lang="en-US" i="1" dirty="0" err="1">
                <a:latin typeface="Rockwell" panose="02060603020205020403" pitchFamily="18" charset="0"/>
              </a:rPr>
              <a:t>saudaranya</a:t>
            </a:r>
            <a:r>
              <a:rPr lang="en-US" i="1" dirty="0">
                <a:latin typeface="Rockwell" panose="02060603020205020403" pitchFamily="18" charset="0"/>
              </a:rPr>
              <a:t> </a:t>
            </a:r>
            <a:r>
              <a:rPr lang="en-US" i="1" dirty="0" err="1">
                <a:latin typeface="Rockwell" panose="02060603020205020403" pitchFamily="18" charset="0"/>
              </a:rPr>
              <a:t>sesama</a:t>
            </a:r>
            <a:r>
              <a:rPr lang="en-US" i="1" dirty="0">
                <a:latin typeface="Rockwell" panose="02060603020205020403" pitchFamily="18" charset="0"/>
              </a:rPr>
              <a:t> </a:t>
            </a:r>
            <a:r>
              <a:rPr lang="en-US" i="1" dirty="0" err="1">
                <a:latin typeface="Rockwell" panose="02060603020205020403" pitchFamily="18" charset="0"/>
              </a:rPr>
              <a:t>muslim</a:t>
            </a:r>
            <a:r>
              <a:rPr lang="en-US" i="1" dirty="0">
                <a:latin typeface="Rockwell" panose="02060603020205020403" pitchFamily="18" charset="0"/>
              </a:rPr>
              <a:t>, Allah </a:t>
            </a:r>
            <a:r>
              <a:rPr lang="en-US" i="1" dirty="0" err="1">
                <a:latin typeface="Rockwell" panose="02060603020205020403" pitchFamily="18" charset="0"/>
              </a:rPr>
              <a:t>menutupi</a:t>
            </a:r>
            <a:r>
              <a:rPr lang="en-US" i="1" dirty="0">
                <a:latin typeface="Rockwell" panose="02060603020205020403" pitchFamily="18" charset="0"/>
              </a:rPr>
              <a:t> (</a:t>
            </a:r>
            <a:r>
              <a:rPr lang="en-US" i="1" dirty="0" err="1">
                <a:latin typeface="Rockwell" panose="02060603020205020403" pitchFamily="18" charset="0"/>
              </a:rPr>
              <a:t>aib</a:t>
            </a:r>
            <a:r>
              <a:rPr lang="en-US" i="1" dirty="0">
                <a:latin typeface="Rockwell" panose="02060603020205020403" pitchFamily="18" charset="0"/>
              </a:rPr>
              <a:t>) </a:t>
            </a:r>
            <a:r>
              <a:rPr lang="en-US" i="1" dirty="0" err="1">
                <a:latin typeface="Rockwell" panose="02060603020205020403" pitchFamily="18" charset="0"/>
              </a:rPr>
              <a:t>nya</a:t>
            </a:r>
            <a:r>
              <a:rPr lang="en-US" i="1" dirty="0">
                <a:latin typeface="Rockwell" panose="02060603020205020403" pitchFamily="18" charset="0"/>
              </a:rPr>
              <a:t> di </a:t>
            </a:r>
            <a:r>
              <a:rPr lang="en-US" i="1" dirty="0" err="1">
                <a:latin typeface="Rockwell" panose="02060603020205020403" pitchFamily="18" charset="0"/>
              </a:rPr>
              <a:t>dunia</a:t>
            </a:r>
            <a:r>
              <a:rPr lang="en-US" i="1" dirty="0">
                <a:latin typeface="Rockwell" panose="02060603020205020403" pitchFamily="18" charset="0"/>
              </a:rPr>
              <a:t> </a:t>
            </a:r>
            <a:r>
              <a:rPr lang="en-US" i="1" dirty="0" err="1">
                <a:latin typeface="Rockwell" panose="02060603020205020403" pitchFamily="18" charset="0"/>
              </a:rPr>
              <a:t>dan</a:t>
            </a:r>
            <a:r>
              <a:rPr lang="en-US" i="1" dirty="0">
                <a:latin typeface="Rockwell" panose="02060603020205020403" pitchFamily="18" charset="0"/>
              </a:rPr>
              <a:t> di </a:t>
            </a:r>
            <a:r>
              <a:rPr lang="en-US" i="1" dirty="0" err="1">
                <a:latin typeface="Rockwell" panose="02060603020205020403" pitchFamily="18" charset="0"/>
              </a:rPr>
              <a:t>akhirat</a:t>
            </a:r>
            <a:r>
              <a:rPr lang="en-US" i="1" dirty="0">
                <a:latin typeface="Rockwell" panose="02060603020205020403" pitchFamily="18" charset="0"/>
              </a:rPr>
              <a:t>. Allah </a:t>
            </a:r>
            <a:r>
              <a:rPr lang="en-US" i="1" dirty="0" err="1" smtClean="0">
                <a:latin typeface="Rockwell" panose="02060603020205020403" pitchFamily="18" charset="0"/>
              </a:rPr>
              <a:t>sentiasa</a:t>
            </a:r>
            <a:r>
              <a:rPr lang="en-US" i="1" dirty="0" smtClean="0">
                <a:latin typeface="Rockwell" panose="02060603020205020403" pitchFamily="18" charset="0"/>
              </a:rPr>
              <a:t> </a:t>
            </a:r>
            <a:r>
              <a:rPr lang="en-US" i="1" dirty="0" err="1">
                <a:latin typeface="Rockwell" panose="02060603020205020403" pitchFamily="18" charset="0"/>
              </a:rPr>
              <a:t>menolong</a:t>
            </a:r>
            <a:r>
              <a:rPr lang="en-US" i="1" dirty="0">
                <a:latin typeface="Rockwell" panose="02060603020205020403" pitchFamily="18" charset="0"/>
              </a:rPr>
              <a:t> </a:t>
            </a:r>
            <a:r>
              <a:rPr lang="en-US" i="1" dirty="0" err="1">
                <a:latin typeface="Rockwell" panose="02060603020205020403" pitchFamily="18" charset="0"/>
              </a:rPr>
              <a:t>hamba</a:t>
            </a:r>
            <a:r>
              <a:rPr lang="en-US" i="1" dirty="0">
                <a:latin typeface="Rockwell" panose="02060603020205020403" pitchFamily="18" charset="0"/>
              </a:rPr>
              <a:t>-Nya </a:t>
            </a:r>
            <a:r>
              <a:rPr lang="en-US" i="1" dirty="0" err="1">
                <a:latin typeface="Rockwell" panose="02060603020205020403" pitchFamily="18" charset="0"/>
              </a:rPr>
              <a:t>selama</a:t>
            </a:r>
            <a:r>
              <a:rPr lang="en-US" i="1" dirty="0">
                <a:latin typeface="Rockwell" panose="02060603020205020403" pitchFamily="18" charset="0"/>
              </a:rPr>
              <a:t> </a:t>
            </a:r>
            <a:r>
              <a:rPr lang="en-US" i="1" dirty="0" err="1">
                <a:latin typeface="Rockwell" panose="02060603020205020403" pitchFamily="18" charset="0"/>
              </a:rPr>
              <a:t>hamba</a:t>
            </a:r>
            <a:r>
              <a:rPr lang="en-US" i="1" dirty="0">
                <a:latin typeface="Rockwell" panose="02060603020205020403" pitchFamily="18" charset="0"/>
              </a:rPr>
              <a:t>-Nya </a:t>
            </a:r>
            <a:r>
              <a:rPr lang="en-US" i="1" dirty="0" err="1">
                <a:latin typeface="Rockwell" panose="02060603020205020403" pitchFamily="18" charset="0"/>
              </a:rPr>
              <a:t>itu</a:t>
            </a:r>
            <a:r>
              <a:rPr lang="en-US" i="1" dirty="0">
                <a:latin typeface="Rockwell" panose="02060603020205020403" pitchFamily="18" charset="0"/>
              </a:rPr>
              <a:t> </a:t>
            </a:r>
            <a:r>
              <a:rPr lang="en-US" i="1" dirty="0" err="1">
                <a:latin typeface="Rockwell" panose="02060603020205020403" pitchFamily="18" charset="0"/>
              </a:rPr>
              <a:t>suka</a:t>
            </a:r>
            <a:r>
              <a:rPr lang="en-US" i="1" dirty="0">
                <a:latin typeface="Rockwell" panose="02060603020205020403" pitchFamily="18" charset="0"/>
              </a:rPr>
              <a:t> </a:t>
            </a:r>
            <a:r>
              <a:rPr lang="en-US" i="1" dirty="0" err="1">
                <a:latin typeface="Rockwell" panose="02060603020205020403" pitchFamily="18" charset="0"/>
              </a:rPr>
              <a:t>menolong</a:t>
            </a:r>
            <a:r>
              <a:rPr lang="en-US" i="1" dirty="0">
                <a:latin typeface="Rockwell" panose="02060603020205020403" pitchFamily="18" charset="0"/>
              </a:rPr>
              <a:t> </a:t>
            </a:r>
            <a:r>
              <a:rPr lang="en-US" i="1" dirty="0" err="1">
                <a:latin typeface="Rockwell" panose="02060603020205020403" pitchFamily="18" charset="0"/>
              </a:rPr>
              <a:t>saudaranya</a:t>
            </a:r>
            <a:r>
              <a:rPr lang="en-US" i="1" dirty="0" smtClean="0">
                <a:latin typeface="Rockwell" panose="02060603020205020403" pitchFamily="18" charset="0"/>
              </a:rPr>
              <a:t>.” (HR Muslim)</a:t>
            </a:r>
            <a:endParaRPr lang="en-MY" dirty="0">
              <a:latin typeface="Rockwell" panose="02060603020205020403" pitchFamily="18" charset="0"/>
            </a:endParaRPr>
          </a:p>
        </p:txBody>
      </p:sp>
      <p:sp>
        <p:nvSpPr>
          <p:cNvPr id="3" name="Rectangle 2"/>
          <p:cNvSpPr/>
          <p:nvPr/>
        </p:nvSpPr>
        <p:spPr>
          <a:xfrm>
            <a:off x="457199" y="2286000"/>
            <a:ext cx="8381999" cy="2357568"/>
          </a:xfrm>
          <a:prstGeom prst="rect">
            <a:avLst/>
          </a:prstGeom>
        </p:spPr>
        <p:txBody>
          <a:bodyPr wrap="square">
            <a:spAutoFit/>
          </a:bodyPr>
          <a:lstStyle/>
          <a:p>
            <a:pPr algn="just" rtl="1" fontAlgn="base">
              <a:lnSpc>
                <a:spcPct val="115000"/>
              </a:lnSpc>
              <a:spcAft>
                <a:spcPts val="0"/>
              </a:spcAft>
            </a:pPr>
            <a:r>
              <a:rPr lang="ar-SA" sz="3200" b="1" dirty="0">
                <a:latin typeface="Calibri" panose="020F0502020204030204" pitchFamily="34" charset="0"/>
                <a:ea typeface="Calibri" panose="020F0502020204030204" pitchFamily="34" charset="0"/>
                <a:cs typeface="Traditional Arabic" panose="02020603050405020304" pitchFamily="18" charset="-78"/>
              </a:rPr>
              <a:t>عَنْ أَبِي هُرَيْرَةَ قَالَ: قَالَ رَسُولُ اللَّهِ </a:t>
            </a:r>
            <a:r>
              <a:rPr lang="ar-SA" sz="3200" b="1" dirty="0">
                <a:latin typeface="Calibri" panose="020F0502020204030204" pitchFamily="34" charset="0"/>
                <a:ea typeface="Calibri" panose="020F0502020204030204" pitchFamily="34" charset="0"/>
                <a:cs typeface="Arabic Typesetting" panose="03020402040406030203" pitchFamily="66" charset="-78"/>
              </a:rPr>
              <a:t>ﷺ:</a:t>
            </a:r>
            <a:r>
              <a:rPr lang="ar-SA" sz="3200" b="1" dirty="0">
                <a:latin typeface="Calibri" panose="020F0502020204030204" pitchFamily="34" charset="0"/>
                <a:ea typeface="Calibri" panose="020F0502020204030204" pitchFamily="34" charset="0"/>
                <a:cs typeface="Traditional Arabic" panose="02020603050405020304" pitchFamily="18" charset="-78"/>
              </a:rPr>
              <a:t> مَنْ نَفَّسَ عَنْ مُؤْمِنٍ كُرْبَةً مِنْ كُرَبِ الدُّنْيَا نَفَّسَ اللَّهُ عَنْهُ كُرْبَةً مِنْ كُرَبِ يَوْمِ الْقِيَامَةِ وَمَنْ يَسَّرَ عَلَى مُعْسِرٍ يَسَّرَ اللَّهُ عَلَيْهِ فِي الدُّنْيَا وَالْآخِرَةِ وَمَنْ سَتَرَ مُسْلِمًا سَتَرَهُ اللَّهُ فِي الدُّنْيَا وَالْآخِرَةِ وَاللَّهُ فِي عَوْنِ الْعَبْدِ مَا كَانَ الْعَبْدُ فِي عَوْنِ أَخِيهِ </a:t>
            </a:r>
            <a:endParaRPr lang="en-MY"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1439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solidFill>
                  <a:srgbClr val="00FF00"/>
                </a:solidFill>
                <a:effectLst>
                  <a:glow rad="101600">
                    <a:schemeClr val="tx1">
                      <a:alpha val="60000"/>
                    </a:schemeClr>
                  </a:glow>
                </a:effectLst>
                <a:latin typeface="Rockwell" panose="02060603020205020403" pitchFamily="18" charset="0"/>
              </a:rPr>
              <a:t>IMPAK POSITIF</a:t>
            </a:r>
            <a:endParaRPr lang="en-MY" dirty="0">
              <a:solidFill>
                <a:srgbClr val="00FF00"/>
              </a:solidFill>
              <a:effectLst>
                <a:glow rad="101600">
                  <a:schemeClr val="tx1">
                    <a:alpha val="60000"/>
                  </a:schemeClr>
                </a:glow>
              </a:effectLst>
              <a:latin typeface="Rockwell" panose="02060603020205020403" pitchFamily="18" charset="0"/>
            </a:endParaRPr>
          </a:p>
        </p:txBody>
      </p:sp>
      <p:sp>
        <p:nvSpPr>
          <p:cNvPr id="3" name="Content Placeholder 2"/>
          <p:cNvSpPr>
            <a:spLocks noGrp="1"/>
          </p:cNvSpPr>
          <p:nvPr>
            <p:ph idx="1"/>
          </p:nvPr>
        </p:nvSpPr>
        <p:spPr>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just"/>
            <a:r>
              <a:rPr lang="ms-MY" sz="2400" dirty="0">
                <a:ln w="0"/>
                <a:solidFill>
                  <a:srgbClr val="FFFF00"/>
                </a:solidFill>
                <a:effectLst>
                  <a:outerShdw blurRad="38100" dist="19050" dir="2700000" algn="tl" rotWithShape="0">
                    <a:schemeClr val="dk1">
                      <a:alpha val="40000"/>
                    </a:schemeClr>
                  </a:outerShdw>
                </a:effectLst>
                <a:latin typeface="Rockwell" panose="02060603020205020403" pitchFamily="18" charset="0"/>
              </a:rPr>
              <a:t>kebersamaan semua pihak yang bersolidariti menghulurkan tangan </a:t>
            </a:r>
            <a:r>
              <a:rPr lang="ms-MY" sz="2400" dirty="0" smtClean="0">
                <a:ln w="0"/>
                <a:solidFill>
                  <a:srgbClr val="FFFF00"/>
                </a:solidFill>
                <a:effectLst>
                  <a:outerShdw blurRad="38100" dist="19050" dir="2700000" algn="tl" rotWithShape="0">
                    <a:schemeClr val="dk1">
                      <a:alpha val="40000"/>
                    </a:schemeClr>
                  </a:outerShdw>
                </a:effectLst>
                <a:latin typeface="Rockwell" panose="02060603020205020403" pitchFamily="18" charset="0"/>
              </a:rPr>
              <a:t>membantu</a:t>
            </a:r>
          </a:p>
          <a:p>
            <a:pPr algn="just"/>
            <a:r>
              <a:rPr lang="ms-MY" sz="2400" dirty="0" smtClean="0">
                <a:ln w="0"/>
                <a:solidFill>
                  <a:srgbClr val="FFFF00"/>
                </a:solidFill>
                <a:effectLst>
                  <a:outerShdw blurRad="38100" dist="19050" dir="2700000" algn="tl" rotWithShape="0">
                    <a:schemeClr val="dk1">
                      <a:alpha val="40000"/>
                    </a:schemeClr>
                  </a:outerShdw>
                </a:effectLst>
                <a:latin typeface="Rockwell" panose="02060603020205020403" pitchFamily="18" charset="0"/>
              </a:rPr>
              <a:t>kesatuan </a:t>
            </a:r>
            <a:r>
              <a:rPr lang="ms-MY" sz="2400" dirty="0">
                <a:ln w="0"/>
                <a:solidFill>
                  <a:srgbClr val="FFFF00"/>
                </a:solidFill>
                <a:effectLst>
                  <a:outerShdw blurRad="38100" dist="19050" dir="2700000" algn="tl" rotWithShape="0">
                    <a:schemeClr val="dk1">
                      <a:alpha val="40000"/>
                    </a:schemeClr>
                  </a:outerShdw>
                </a:effectLst>
                <a:latin typeface="Rockwell" panose="02060603020205020403" pitchFamily="18" charset="0"/>
              </a:rPr>
              <a:t>hati </a:t>
            </a:r>
            <a:endParaRPr lang="ms-MY" sz="2400" dirty="0" smtClean="0">
              <a:ln w="0"/>
              <a:solidFill>
                <a:srgbClr val="FFFF00"/>
              </a:solidFill>
              <a:effectLst>
                <a:outerShdw blurRad="38100" dist="19050" dir="2700000" algn="tl" rotWithShape="0">
                  <a:schemeClr val="dk1">
                    <a:alpha val="40000"/>
                  </a:schemeClr>
                </a:outerShdw>
              </a:effectLst>
              <a:latin typeface="Rockwell" panose="02060603020205020403" pitchFamily="18" charset="0"/>
            </a:endParaRPr>
          </a:p>
          <a:p>
            <a:pPr algn="just"/>
            <a:r>
              <a:rPr lang="ms-MY" sz="2400" dirty="0">
                <a:ln w="0"/>
                <a:solidFill>
                  <a:srgbClr val="FFFF00"/>
                </a:solidFill>
                <a:effectLst>
                  <a:outerShdw blurRad="38100" dist="19050" dir="2700000" algn="tl" rotWithShape="0">
                    <a:schemeClr val="dk1">
                      <a:alpha val="40000"/>
                    </a:schemeClr>
                  </a:outerShdw>
                </a:effectLst>
                <a:latin typeface="Rockwell" panose="02060603020205020403" pitchFamily="18" charset="0"/>
              </a:rPr>
              <a:t>menyemai sikap kasih </a:t>
            </a:r>
            <a:r>
              <a:rPr lang="ms-MY" sz="2400" dirty="0" smtClean="0">
                <a:ln w="0"/>
                <a:solidFill>
                  <a:srgbClr val="FFFF00"/>
                </a:solidFill>
                <a:effectLst>
                  <a:outerShdw blurRad="38100" dist="19050" dir="2700000" algn="tl" rotWithShape="0">
                    <a:schemeClr val="dk1">
                      <a:alpha val="40000"/>
                    </a:schemeClr>
                  </a:outerShdw>
                </a:effectLst>
                <a:latin typeface="Rockwell" panose="02060603020205020403" pitchFamily="18" charset="0"/>
              </a:rPr>
              <a:t>sayang</a:t>
            </a:r>
          </a:p>
          <a:p>
            <a:pPr algn="just"/>
            <a:r>
              <a:rPr lang="ms-MY" sz="2400" dirty="0" smtClean="0">
                <a:ln w="0"/>
                <a:solidFill>
                  <a:srgbClr val="FFFF00"/>
                </a:solidFill>
                <a:effectLst>
                  <a:outerShdw blurRad="38100" dist="19050" dir="2700000" algn="tl" rotWithShape="0">
                    <a:schemeClr val="dk1">
                      <a:alpha val="40000"/>
                    </a:schemeClr>
                  </a:outerShdw>
                </a:effectLst>
                <a:latin typeface="Rockwell" panose="02060603020205020403" pitchFamily="18" charset="0"/>
              </a:rPr>
              <a:t>permuafakatan</a:t>
            </a:r>
            <a:endParaRPr lang="en-MY" sz="2400" dirty="0">
              <a:ln w="0"/>
              <a:solidFill>
                <a:srgbClr val="FFFF00"/>
              </a:solidFill>
              <a:effectLst>
                <a:outerShdw blurRad="38100" dist="19050" dir="2700000" algn="tl" rotWithShape="0">
                  <a:schemeClr val="dk1">
                    <a:alpha val="40000"/>
                  </a:schemeClr>
                </a:outerShdw>
              </a:effectLst>
              <a:latin typeface="Rockwell" panose="02060603020205020403" pitchFamily="18" charset="0"/>
            </a:endParaRPr>
          </a:p>
        </p:txBody>
      </p:sp>
      <p:sp>
        <p:nvSpPr>
          <p:cNvPr id="4" name="Slide Number Placeholder 3"/>
          <p:cNvSpPr>
            <a:spLocks noGrp="1"/>
          </p:cNvSpPr>
          <p:nvPr>
            <p:ph type="sldNum" sz="quarter" idx="12"/>
          </p:nvPr>
        </p:nvSpPr>
        <p:spPr/>
        <p:txBody>
          <a:bodyPr/>
          <a:lstStyle/>
          <a:p>
            <a:fld id="{BA8784F8-D9B1-479F-A9B4-848AA317FB34}" type="slidenum">
              <a:rPr lang="en-MY" smtClean="0"/>
              <a:pPr/>
              <a:t>12</a:t>
            </a:fld>
            <a:endParaRPr lang="en-MY"/>
          </a:p>
        </p:txBody>
      </p:sp>
    </p:spTree>
    <p:extLst>
      <p:ext uri="{BB962C8B-B14F-4D97-AF65-F5344CB8AC3E}">
        <p14:creationId xmlns:p14="http://schemas.microsoft.com/office/powerpoint/2010/main" val="3199340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ormAutofit/>
          </a:bodyPr>
          <a:lstStyle/>
          <a:p>
            <a:pPr algn="ctr"/>
            <a:r>
              <a:rPr lang="ms-MY" sz="3600" spc="0" dirty="0" smtClean="0">
                <a:ln w="0"/>
                <a:solidFill>
                  <a:srgbClr val="FFFF00"/>
                </a:solidFill>
                <a:effectLst>
                  <a:glow rad="101600">
                    <a:schemeClr val="tx1">
                      <a:alpha val="60000"/>
                    </a:schemeClr>
                  </a:glow>
                  <a:outerShdw blurRad="38100" dist="19050" dir="2700000" algn="tl" rotWithShape="0">
                    <a:schemeClr val="dk1">
                      <a:alpha val="40000"/>
                    </a:schemeClr>
                  </a:outerShdw>
                </a:effectLst>
              </a:rPr>
              <a:t>KESEMPURNAAN IMAN</a:t>
            </a:r>
            <a:endParaRPr lang="en-MY" sz="3600" spc="0" dirty="0">
              <a:ln w="0"/>
              <a:solidFill>
                <a:srgbClr val="FFFF00"/>
              </a:solidFill>
              <a:effectLst>
                <a:glow rad="101600">
                  <a:schemeClr val="tx1">
                    <a:alpha val="60000"/>
                  </a:schemeClr>
                </a:glow>
                <a:outerShdw blurRad="38100" dist="19050" dir="2700000" algn="tl" rotWithShape="0">
                  <a:schemeClr val="dk1">
                    <a:alpha val="40000"/>
                  </a:schemeClr>
                </a:outerShdw>
              </a:effectLst>
            </a:endParaRPr>
          </a:p>
        </p:txBody>
      </p:sp>
      <p:sp>
        <p:nvSpPr>
          <p:cNvPr id="3" name="Content Placeholder 2"/>
          <p:cNvSpPr>
            <a:spLocks noGrp="1"/>
          </p:cNvSpPr>
          <p:nvPr>
            <p:ph idx="1"/>
          </p:nvPr>
        </p:nvSpPr>
        <p:spPr/>
        <p:txBody>
          <a:bodyPr>
            <a:normAutofit/>
          </a:bodyPr>
          <a:lstStyle/>
          <a:p>
            <a:pPr algn="just"/>
            <a:r>
              <a:rPr lang="en-MY" sz="2400" b="1" dirty="0" err="1">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bertindak</a:t>
            </a:r>
            <a:r>
              <a:rPr lang="en-MY" sz="24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 </a:t>
            </a:r>
            <a:r>
              <a:rPr lang="en-MY" sz="2400" b="1" dirty="0" err="1"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mengikut</a:t>
            </a:r>
            <a:r>
              <a:rPr lang="en-MY" sz="24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 </a:t>
            </a:r>
            <a:r>
              <a:rPr lang="en-MY" sz="2400" b="1" dirty="0" err="1"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pedoman</a:t>
            </a:r>
            <a:r>
              <a:rPr lang="en-MY" sz="24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 </a:t>
            </a:r>
            <a:r>
              <a:rPr lang="en-MY" sz="2400" b="1" dirty="0" err="1"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beragama</a:t>
            </a:r>
            <a:endParaRPr lang="en-MY" sz="24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endParaRPr>
          </a:p>
          <a:p>
            <a:pPr algn="just"/>
            <a:r>
              <a:rPr lang="en-MY" sz="2400" b="1" dirty="0" err="1">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u</a:t>
            </a:r>
            <a:r>
              <a:rPr lang="en-MY" sz="2400" b="1" dirty="0" err="1"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sah</a:t>
            </a:r>
            <a:r>
              <a:rPr lang="en-MY" sz="24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 </a:t>
            </a:r>
            <a:r>
              <a:rPr lang="en-MY" sz="2400" b="1" dirty="0" err="1"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mencela</a:t>
            </a:r>
            <a:r>
              <a:rPr lang="en-MY" sz="24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 </a:t>
            </a:r>
            <a:r>
              <a:rPr lang="en-MY" sz="2400" b="1" dirty="0" err="1"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nasib</a:t>
            </a:r>
            <a:endParaRPr lang="en-MY" sz="24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endParaRPr>
          </a:p>
          <a:p>
            <a:pPr algn="just"/>
            <a:r>
              <a:rPr lang="en-MY" sz="2400" b="1" dirty="0" err="1">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j</a:t>
            </a:r>
            <a:r>
              <a:rPr lang="en-MY" sz="2400" b="1" dirty="0" err="1"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angan</a:t>
            </a:r>
            <a:r>
              <a:rPr lang="en-MY" sz="24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 </a:t>
            </a:r>
            <a:r>
              <a:rPr lang="en-MY" sz="2400" b="1" dirty="0" err="1"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memaki</a:t>
            </a:r>
            <a:r>
              <a:rPr lang="en-MY" sz="24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 </a:t>
            </a:r>
            <a:r>
              <a:rPr lang="en-MY" sz="2400" b="1" dirty="0" err="1">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hamun</a:t>
            </a:r>
            <a:r>
              <a:rPr lang="en-MY" sz="24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 </a:t>
            </a:r>
            <a:r>
              <a:rPr lang="en-MY" sz="2400" b="1" dirty="0" err="1">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pada</a:t>
            </a:r>
            <a:r>
              <a:rPr lang="en-MY" sz="24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 </a:t>
            </a:r>
            <a:r>
              <a:rPr lang="en-MY" sz="2400" b="1" dirty="0" err="1"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asbab</a:t>
            </a:r>
            <a:r>
              <a:rPr lang="en-MY" sz="24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 yang </a:t>
            </a:r>
            <a:r>
              <a:rPr lang="en-MY" sz="2400" b="1" dirty="0" err="1"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berlaku</a:t>
            </a:r>
            <a:endParaRPr lang="en-MY" sz="24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endParaRPr>
          </a:p>
          <a:p>
            <a:pPr algn="just"/>
            <a:r>
              <a:rPr lang="en-MY" sz="2400" b="1" dirty="0" err="1">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t</a:t>
            </a:r>
            <a:r>
              <a:rPr lang="en-MY" sz="2400" b="1"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idak</a:t>
            </a:r>
            <a:r>
              <a:rPr lang="en-MY" sz="24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 </a:t>
            </a:r>
            <a:r>
              <a:rPr lang="en-MY" sz="2400" b="1" dirty="0" err="1"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mempertikai</a:t>
            </a:r>
            <a:r>
              <a:rPr lang="en-MY" sz="24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 </a:t>
            </a:r>
            <a:r>
              <a:rPr lang="en-MY" sz="2400" b="1" dirty="0" err="1">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perkara</a:t>
            </a:r>
            <a:r>
              <a:rPr lang="en-MY" sz="24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 yang </a:t>
            </a:r>
            <a:r>
              <a:rPr lang="en-MY" sz="2400" b="1" dirty="0" err="1">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telah</a:t>
            </a:r>
            <a:r>
              <a:rPr lang="en-MY" sz="24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 </a:t>
            </a:r>
            <a:r>
              <a:rPr lang="en-MY" sz="2400" b="1" dirty="0" err="1"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ditetapkan</a:t>
            </a:r>
            <a:r>
              <a:rPr lang="en-MY" sz="24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rPr>
              <a:t> Allah SWT</a:t>
            </a:r>
            <a:endParaRPr lang="ms-MY" sz="32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Rockwell" panose="02060603020205020403" pitchFamily="18" charset="0"/>
            </a:endParaRPr>
          </a:p>
        </p:txBody>
      </p:sp>
      <p:sp>
        <p:nvSpPr>
          <p:cNvPr id="4" name="Slide Number Placeholder 3"/>
          <p:cNvSpPr>
            <a:spLocks noGrp="1"/>
          </p:cNvSpPr>
          <p:nvPr>
            <p:ph type="sldNum" sz="quarter" idx="12"/>
          </p:nvPr>
        </p:nvSpPr>
        <p:spPr/>
        <p:txBody>
          <a:bodyPr/>
          <a:lstStyle/>
          <a:p>
            <a:fld id="{BA8784F8-D9B1-479F-A9B4-848AA317FB34}" type="slidenum">
              <a:rPr lang="en-MY" smtClean="0"/>
              <a:pPr/>
              <a:t>13</a:t>
            </a:fld>
            <a:endParaRPr lang="en-MY"/>
          </a:p>
        </p:txBody>
      </p:sp>
    </p:spTree>
    <p:extLst>
      <p:ext uri="{BB962C8B-B14F-4D97-AF65-F5344CB8AC3E}">
        <p14:creationId xmlns:p14="http://schemas.microsoft.com/office/powerpoint/2010/main" val="2249220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14</a:t>
            </a:fld>
            <a:endParaRPr lang="en-MY"/>
          </a:p>
        </p:txBody>
      </p:sp>
      <p:sp>
        <p:nvSpPr>
          <p:cNvPr id="6" name="Rectangle 5"/>
          <p:cNvSpPr/>
          <p:nvPr/>
        </p:nvSpPr>
        <p:spPr>
          <a:xfrm>
            <a:off x="1311549" y="533400"/>
            <a:ext cx="6447086" cy="830997"/>
          </a:xfrm>
          <a:prstGeom prst="rect">
            <a:avLst/>
          </a:prstGeom>
          <a:noFill/>
        </p:spPr>
        <p:txBody>
          <a:bodyPr wrap="none" lIns="91440" tIns="45720" rIns="91440" bIns="45720">
            <a:spAutoFit/>
          </a:bodyPr>
          <a:lstStyle/>
          <a:p>
            <a:pPr algn="ctr"/>
            <a:r>
              <a:rPr lang="en-US" sz="4800" b="1" dirty="0" smtClean="0">
                <a:ln w="10160">
                  <a:solidFill>
                    <a:schemeClr val="accent5"/>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rPr>
              <a:t>INTIPATI KHUTBAH</a:t>
            </a:r>
            <a:endParaRPr lang="en-US" sz="4800" b="1" dirty="0">
              <a:ln w="10160">
                <a:solidFill>
                  <a:schemeClr val="accent5"/>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endParaRPr>
          </a:p>
        </p:txBody>
      </p:sp>
      <p:graphicFrame>
        <p:nvGraphicFramePr>
          <p:cNvPr id="3" name="Diagram 2"/>
          <p:cNvGraphicFramePr/>
          <p:nvPr>
            <p:extLst>
              <p:ext uri="{D42A27DB-BD31-4B8C-83A1-F6EECF244321}">
                <p14:modId xmlns:p14="http://schemas.microsoft.com/office/powerpoint/2010/main" val="317870869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347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6511246" y="5638800"/>
            <a:ext cx="1859868" cy="369332"/>
          </a:xfrm>
          <a:prstGeom prst="rect">
            <a:avLst/>
          </a:prstGeom>
        </p:spPr>
        <p:txBody>
          <a:bodyPr wrap="none">
            <a:spAutoFit/>
          </a:bodyPr>
          <a:lstStyle/>
          <a:p>
            <a:r>
              <a:rPr lang="en-MY" dirty="0">
                <a:ln w="0"/>
                <a:solidFill>
                  <a:schemeClr val="bg1"/>
                </a:solidFill>
                <a:effectLst>
                  <a:glow rad="101600">
                    <a:schemeClr val="tx1">
                      <a:alpha val="60000"/>
                    </a:schemeClr>
                  </a:glow>
                  <a:outerShdw blurRad="38100" dist="19050" dir="2700000" algn="tl" rotWithShape="0">
                    <a:schemeClr val="dk1">
                      <a:alpha val="40000"/>
                    </a:schemeClr>
                  </a:outerShdw>
                </a:effectLst>
              </a:rPr>
              <a:t>Surah </a:t>
            </a:r>
            <a:r>
              <a:rPr lang="en-MY" dirty="0" smtClean="0">
                <a:ln w="0"/>
                <a:solidFill>
                  <a:schemeClr val="bg1"/>
                </a:solidFill>
                <a:effectLst>
                  <a:glow rad="101600">
                    <a:schemeClr val="tx1">
                      <a:alpha val="60000"/>
                    </a:schemeClr>
                  </a:glow>
                  <a:outerShdw blurRad="38100" dist="19050" dir="2700000" algn="tl" rotWithShape="0">
                    <a:schemeClr val="dk1">
                      <a:alpha val="40000"/>
                    </a:schemeClr>
                  </a:outerShdw>
                </a:effectLst>
              </a:rPr>
              <a:t>Al Hadid:22</a:t>
            </a:r>
            <a:endParaRPr lang="en-US" sz="1600" i="1" dirty="0">
              <a:ln w="0"/>
              <a:solidFill>
                <a:schemeClr val="bg1"/>
              </a:solidFill>
              <a:effectLst>
                <a:glow rad="101600">
                  <a:schemeClr val="tx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p:txBody>
      </p:sp>
      <p:sp>
        <p:nvSpPr>
          <p:cNvPr id="5" name="Flowchart: Manual Input 4"/>
          <p:cNvSpPr/>
          <p:nvPr/>
        </p:nvSpPr>
        <p:spPr>
          <a:xfrm>
            <a:off x="914400" y="3745507"/>
            <a:ext cx="7391400" cy="1490543"/>
          </a:xfrm>
          <a:prstGeom prst="flowChartManualInpu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ms-MY" dirty="0">
                <a:ln w="0"/>
                <a:solidFill>
                  <a:srgbClr val="FFFF00"/>
                </a:solidFill>
                <a:effectLst>
                  <a:glow rad="101600">
                    <a:schemeClr val="tx1">
                      <a:alpha val="60000"/>
                    </a:schemeClr>
                  </a:glow>
                  <a:outerShdw blurRad="38100" dist="19050" dir="2700000" algn="tl" rotWithShape="0">
                    <a:schemeClr val="dk1">
                      <a:alpha val="40000"/>
                    </a:schemeClr>
                  </a:outerShdw>
                </a:effectLst>
                <a:latin typeface="Rockwell" panose="02060603020205020403" pitchFamily="18" charset="0"/>
                <a:ea typeface="Calibri" panose="020F0502020204030204" pitchFamily="34" charset="0"/>
                <a:cs typeface="Arial" panose="020B0604020202020204" pitchFamily="34" charset="0"/>
              </a:rPr>
              <a:t>Maksudnya:</a:t>
            </a:r>
            <a:r>
              <a:rPr lang="ms-MY" dirty="0">
                <a:ln w="0"/>
                <a:solidFill>
                  <a:srgbClr val="FFFF00"/>
                </a:solidFill>
                <a:effectLst>
                  <a:outerShdw blurRad="38100" dist="19050" dir="2700000" algn="tl" rotWithShape="0">
                    <a:schemeClr val="dk1">
                      <a:alpha val="40000"/>
                    </a:schemeClr>
                  </a:outerShdw>
                </a:effectLst>
                <a:latin typeface="Rockwell" panose="02060603020205020403" pitchFamily="18" charset="0"/>
                <a:ea typeface="Calibri" panose="020F0502020204030204" pitchFamily="34" charset="0"/>
                <a:cs typeface="Arial" panose="020B0604020202020204" pitchFamily="34" charset="0"/>
              </a:rPr>
              <a:t> </a:t>
            </a:r>
            <a:r>
              <a:rPr lang="ms-MY" i="1" dirty="0" smtClean="0">
                <a:ln w="0"/>
                <a:solidFill>
                  <a:schemeClr val="bg1"/>
                </a:solidFill>
                <a:effectLst>
                  <a:glow rad="101600">
                    <a:schemeClr val="tx1">
                      <a:alpha val="60000"/>
                    </a:schemeClr>
                  </a:glow>
                  <a:outerShdw blurRad="38100" dist="19050" dir="2700000" algn="tl" rotWithShape="0">
                    <a:schemeClr val="dk1">
                      <a:alpha val="40000"/>
                    </a:schemeClr>
                  </a:outerShdw>
                </a:effectLst>
                <a:latin typeface="Rockwell" panose="02060603020205020403" pitchFamily="18" charset="0"/>
              </a:rPr>
              <a:t>“</a:t>
            </a:r>
            <a:r>
              <a:rPr lang="en-US" i="1" dirty="0" err="1">
                <a:solidFill>
                  <a:schemeClr val="bg1"/>
                </a:solidFill>
                <a:effectLst>
                  <a:glow rad="101600">
                    <a:schemeClr val="tx1">
                      <a:alpha val="60000"/>
                    </a:schemeClr>
                  </a:glow>
                </a:effectLst>
                <a:latin typeface="Rockwell" panose="02060603020205020403" pitchFamily="18" charset="0"/>
              </a:rPr>
              <a:t>Tidak</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ada</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kesusahan</a:t>
            </a:r>
            <a:r>
              <a:rPr lang="en-US" i="1" dirty="0">
                <a:solidFill>
                  <a:schemeClr val="bg1"/>
                </a:solidFill>
                <a:effectLst>
                  <a:glow rad="101600">
                    <a:schemeClr val="tx1">
                      <a:alpha val="60000"/>
                    </a:schemeClr>
                  </a:glow>
                </a:effectLst>
                <a:latin typeface="Rockwell" panose="02060603020205020403" pitchFamily="18" charset="0"/>
              </a:rPr>
              <a:t> yang </a:t>
            </a:r>
            <a:r>
              <a:rPr lang="en-US" i="1" dirty="0" err="1">
                <a:solidFill>
                  <a:schemeClr val="bg1"/>
                </a:solidFill>
                <a:effectLst>
                  <a:glow rad="101600">
                    <a:schemeClr val="tx1">
                      <a:alpha val="60000"/>
                    </a:schemeClr>
                  </a:glow>
                </a:effectLst>
                <a:latin typeface="Rockwell" panose="02060603020205020403" pitchFamily="18" charset="0"/>
              </a:rPr>
              <a:t>ditimpakan</a:t>
            </a:r>
            <a:r>
              <a:rPr lang="en-US" i="1" dirty="0">
                <a:solidFill>
                  <a:schemeClr val="bg1"/>
                </a:solidFill>
                <a:effectLst>
                  <a:glow rad="101600">
                    <a:schemeClr val="tx1">
                      <a:alpha val="60000"/>
                    </a:schemeClr>
                  </a:glow>
                </a:effectLst>
                <a:latin typeface="Rockwell" panose="02060603020205020403" pitchFamily="18" charset="0"/>
              </a:rPr>
              <a:t> di </a:t>
            </a:r>
            <a:r>
              <a:rPr lang="en-US" i="1" dirty="0" err="1">
                <a:solidFill>
                  <a:schemeClr val="bg1"/>
                </a:solidFill>
                <a:effectLst>
                  <a:glow rad="101600">
                    <a:schemeClr val="tx1">
                      <a:alpha val="60000"/>
                    </a:schemeClr>
                  </a:glow>
                </a:effectLst>
                <a:latin typeface="Rockwell" panose="02060603020205020403" pitchFamily="18" charset="0"/>
              </a:rPr>
              <a:t>bumi</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dan</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tidak</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juga</a:t>
            </a:r>
            <a:r>
              <a:rPr lang="en-US" i="1" dirty="0">
                <a:solidFill>
                  <a:schemeClr val="bg1"/>
                </a:solidFill>
                <a:effectLst>
                  <a:glow rad="101600">
                    <a:schemeClr val="tx1">
                      <a:alpha val="60000"/>
                    </a:schemeClr>
                  </a:glow>
                </a:effectLst>
                <a:latin typeface="Rockwell" panose="02060603020205020403" pitchFamily="18" charset="0"/>
              </a:rPr>
              <a:t> yang </a:t>
            </a:r>
            <a:r>
              <a:rPr lang="en-US" i="1" dirty="0" err="1">
                <a:solidFill>
                  <a:schemeClr val="bg1"/>
                </a:solidFill>
                <a:effectLst>
                  <a:glow rad="101600">
                    <a:schemeClr val="tx1">
                      <a:alpha val="60000"/>
                    </a:schemeClr>
                  </a:glow>
                </a:effectLst>
                <a:latin typeface="Rockwell" panose="02060603020205020403" pitchFamily="18" charset="0"/>
              </a:rPr>
              <a:t>menimpa</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diri</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kamu</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melainkan</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telah</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sedia</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ada</a:t>
            </a:r>
            <a:r>
              <a:rPr lang="en-US" i="1" dirty="0">
                <a:solidFill>
                  <a:schemeClr val="bg1"/>
                </a:solidFill>
                <a:effectLst>
                  <a:glow rad="101600">
                    <a:schemeClr val="tx1">
                      <a:alpha val="60000"/>
                    </a:schemeClr>
                  </a:glow>
                </a:effectLst>
                <a:latin typeface="Rockwell" panose="02060603020205020403" pitchFamily="18" charset="0"/>
              </a:rPr>
              <a:t> di </a:t>
            </a:r>
            <a:r>
              <a:rPr lang="en-US" i="1" dirty="0" err="1">
                <a:solidFill>
                  <a:schemeClr val="bg1"/>
                </a:solidFill>
                <a:effectLst>
                  <a:glow rad="101600">
                    <a:schemeClr val="tx1">
                      <a:alpha val="60000"/>
                    </a:schemeClr>
                  </a:glow>
                </a:effectLst>
                <a:latin typeface="Rockwell" panose="02060603020205020403" pitchFamily="18" charset="0"/>
              </a:rPr>
              <a:t>dalam</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Kitab</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sebelum</a:t>
            </a:r>
            <a:r>
              <a:rPr lang="en-US" i="1" dirty="0">
                <a:solidFill>
                  <a:schemeClr val="bg1"/>
                </a:solidFill>
                <a:effectLst>
                  <a:glow rad="101600">
                    <a:schemeClr val="tx1">
                      <a:alpha val="60000"/>
                    </a:schemeClr>
                  </a:glow>
                </a:effectLst>
                <a:latin typeface="Rockwell" panose="02060603020205020403" pitchFamily="18" charset="0"/>
              </a:rPr>
              <a:t> Kami </a:t>
            </a:r>
            <a:r>
              <a:rPr lang="en-US" i="1" dirty="0" err="1">
                <a:solidFill>
                  <a:schemeClr val="bg1"/>
                </a:solidFill>
                <a:effectLst>
                  <a:glow rad="101600">
                    <a:schemeClr val="tx1">
                      <a:alpha val="60000"/>
                    </a:schemeClr>
                  </a:glow>
                </a:effectLst>
                <a:latin typeface="Rockwell" panose="02060603020205020403" pitchFamily="18" charset="0"/>
              </a:rPr>
              <a:t>menjadikannya</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sesungguhnya</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mengadakan</a:t>
            </a:r>
            <a:r>
              <a:rPr lang="en-US" i="1" dirty="0">
                <a:solidFill>
                  <a:schemeClr val="bg1"/>
                </a:solidFill>
                <a:effectLst>
                  <a:glow rad="101600">
                    <a:schemeClr val="tx1">
                      <a:alpha val="60000"/>
                    </a:schemeClr>
                  </a:glow>
                </a:effectLst>
                <a:latin typeface="Rockwell" panose="02060603020205020403" pitchFamily="18" charset="0"/>
              </a:rPr>
              <a:t> yang </a:t>
            </a:r>
            <a:r>
              <a:rPr lang="en-US" i="1" dirty="0" err="1">
                <a:solidFill>
                  <a:schemeClr val="bg1"/>
                </a:solidFill>
                <a:effectLst>
                  <a:glow rad="101600">
                    <a:schemeClr val="tx1">
                      <a:alpha val="60000"/>
                    </a:schemeClr>
                  </a:glow>
                </a:effectLst>
                <a:latin typeface="Rockwell" panose="02060603020205020403" pitchFamily="18" charset="0"/>
              </a:rPr>
              <a:t>demikian</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itu</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adalah</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mudah</a:t>
            </a:r>
            <a:r>
              <a:rPr lang="en-US" i="1" dirty="0">
                <a:solidFill>
                  <a:schemeClr val="bg1"/>
                </a:solidFill>
                <a:effectLst>
                  <a:glow rad="101600">
                    <a:schemeClr val="tx1">
                      <a:alpha val="60000"/>
                    </a:schemeClr>
                  </a:glow>
                </a:effectLst>
                <a:latin typeface="Rockwell" panose="02060603020205020403" pitchFamily="18" charset="0"/>
              </a:rPr>
              <a:t> </a:t>
            </a:r>
            <a:r>
              <a:rPr lang="en-US" i="1" dirty="0" err="1">
                <a:solidFill>
                  <a:schemeClr val="bg1"/>
                </a:solidFill>
                <a:effectLst>
                  <a:glow rad="101600">
                    <a:schemeClr val="tx1">
                      <a:alpha val="60000"/>
                    </a:schemeClr>
                  </a:glow>
                </a:effectLst>
                <a:latin typeface="Rockwell" panose="02060603020205020403" pitchFamily="18" charset="0"/>
              </a:rPr>
              <a:t>bagi</a:t>
            </a:r>
            <a:r>
              <a:rPr lang="en-US" i="1" dirty="0">
                <a:solidFill>
                  <a:schemeClr val="bg1"/>
                </a:solidFill>
                <a:effectLst>
                  <a:glow rad="101600">
                    <a:schemeClr val="tx1">
                      <a:alpha val="60000"/>
                    </a:schemeClr>
                  </a:glow>
                </a:effectLst>
                <a:latin typeface="Rockwell" panose="02060603020205020403" pitchFamily="18" charset="0"/>
              </a:rPr>
              <a:t> Allah</a:t>
            </a:r>
            <a:r>
              <a:rPr lang="ms-MY" dirty="0" smtClean="0">
                <a:ln w="0"/>
                <a:solidFill>
                  <a:schemeClr val="bg1"/>
                </a:solidFill>
                <a:effectLst>
                  <a:glow rad="101600">
                    <a:schemeClr val="tx1">
                      <a:alpha val="60000"/>
                    </a:schemeClr>
                  </a:glow>
                  <a:outerShdw blurRad="38100" dist="19050" dir="2700000" algn="tl" rotWithShape="0">
                    <a:schemeClr val="dk1">
                      <a:alpha val="40000"/>
                    </a:schemeClr>
                  </a:outerShdw>
                </a:effectLst>
                <a:latin typeface="Rockwell" panose="02060603020205020403" pitchFamily="18" charset="0"/>
              </a:rPr>
              <a:t>.”</a:t>
            </a:r>
            <a:endParaRPr lang="en-MY" dirty="0">
              <a:ln w="0"/>
              <a:solidFill>
                <a:schemeClr val="bg1"/>
              </a:solidFill>
              <a:effectLst>
                <a:glow rad="101600">
                  <a:schemeClr val="tx1">
                    <a:alpha val="60000"/>
                  </a:schemeClr>
                </a:glow>
                <a:outerShdw blurRad="38100" dist="19050" dir="2700000" algn="tl" rotWithShape="0">
                  <a:schemeClr val="dk1">
                    <a:alpha val="40000"/>
                  </a:schemeClr>
                </a:outerShdw>
              </a:effectLst>
              <a:latin typeface="Rockwell" panose="02060603020205020403" pitchFamily="18" charset="0"/>
            </a:endParaRPr>
          </a:p>
        </p:txBody>
      </p:sp>
      <p:sp>
        <p:nvSpPr>
          <p:cNvPr id="3" name="Rectangle 2"/>
          <p:cNvSpPr/>
          <p:nvPr/>
        </p:nvSpPr>
        <p:spPr>
          <a:xfrm>
            <a:off x="914400" y="1066800"/>
            <a:ext cx="7315200" cy="2003625"/>
          </a:xfrm>
          <a:prstGeom prst="rect">
            <a:avLst/>
          </a:prstGeom>
        </p:spPr>
        <p:txBody>
          <a:bodyPr wrap="square">
            <a:spAutoFit/>
          </a:bodyPr>
          <a:lstStyle/>
          <a:p>
            <a:pPr algn="ctr" rtl="1">
              <a:lnSpc>
                <a:spcPct val="115000"/>
              </a:lnSpc>
              <a:spcAft>
                <a:spcPts val="0"/>
              </a:spcAft>
            </a:pPr>
            <a:r>
              <a:rPr lang="ar-SA" sz="3600" b="1" dirty="0" smtClean="0">
                <a:latin typeface="Calibri" panose="020F0502020204030204" pitchFamily="34" charset="0"/>
                <a:ea typeface="Calibri" panose="020F0502020204030204" pitchFamily="34" charset="0"/>
                <a:cs typeface="QCF_BSML" panose="02000400000000000000" pitchFamily="2" charset="2"/>
              </a:rPr>
              <a:t>ﭷ ﭸ </a:t>
            </a:r>
            <a:r>
              <a:rPr lang="ar-SA" sz="3600" b="1" dirty="0">
                <a:latin typeface="Calibri" panose="020F0502020204030204" pitchFamily="34" charset="0"/>
                <a:ea typeface="Calibri" panose="020F0502020204030204" pitchFamily="34" charset="0"/>
                <a:cs typeface="QCF_BSML" panose="02000400000000000000" pitchFamily="2" charset="2"/>
              </a:rPr>
              <a:t>ﭹ ﭺ ﭻ</a:t>
            </a:r>
            <a:r>
              <a:rPr lang="ar-SA" sz="3600" b="1" dirty="0">
                <a:latin typeface="Calibri" panose="020F0502020204030204" pitchFamily="34" charset="0"/>
                <a:ea typeface="Calibri" panose="020F0502020204030204" pitchFamily="34" charset="0"/>
                <a:cs typeface="QCF_P228" panose="02000400000000000000" pitchFamily="2" charset="2"/>
              </a:rPr>
              <a:t> </a:t>
            </a:r>
            <a:endParaRPr lang="ar-EG" sz="3600" b="1" dirty="0" smtClean="0">
              <a:latin typeface="Calibri" panose="020F0502020204030204" pitchFamily="34" charset="0"/>
              <a:ea typeface="Calibri" panose="020F0502020204030204" pitchFamily="34" charset="0"/>
              <a:cs typeface="QCF_P228" panose="02000400000000000000" pitchFamily="2" charset="2"/>
            </a:endParaRPr>
          </a:p>
          <a:p>
            <a:pPr algn="ctr" rtl="1">
              <a:lnSpc>
                <a:spcPct val="115000"/>
              </a:lnSpc>
              <a:spcAft>
                <a:spcPts val="0"/>
              </a:spcAft>
            </a:pPr>
            <a:r>
              <a:rPr lang="ar-SA" sz="3600" b="1" dirty="0" smtClean="0">
                <a:latin typeface="Calibri" panose="020F0502020204030204" pitchFamily="34" charset="0"/>
                <a:ea typeface="Times New Roman" panose="02020603050405020304" pitchFamily="18" charset="0"/>
                <a:cs typeface="Arabic Typesetting" panose="03020402040406030203" pitchFamily="66" charset="-78"/>
              </a:rPr>
              <a:t>﴿</a:t>
            </a:r>
            <a:r>
              <a:rPr lang="ar-SA" sz="3600" b="1" dirty="0" smtClean="0">
                <a:latin typeface="Calibri" panose="020F0502020204030204" pitchFamily="34" charset="0"/>
                <a:ea typeface="Calibri" panose="020F0502020204030204" pitchFamily="34" charset="0"/>
                <a:cs typeface="QCF_P540" panose="02000400000000000000" pitchFamily="2" charset="2"/>
              </a:rPr>
              <a:t> </a:t>
            </a:r>
            <a:r>
              <a:rPr lang="ar-SA" sz="3600" b="1" dirty="0">
                <a:latin typeface="Calibri" panose="020F0502020204030204" pitchFamily="34" charset="0"/>
                <a:ea typeface="Times New Roman" panose="02020603050405020304" pitchFamily="18" charset="0"/>
                <a:cs typeface="QCF_P540" panose="02000400000000000000" pitchFamily="2" charset="2"/>
              </a:rPr>
              <a:t>ﮯ ﮰ ﮱ ﯓ ﯔ ﯕ ﯖ ﯗ ﯘ ﯙ ﯚ ﯛ ﯜ ﯝ ﯞ ﯟ ﯠ ﯡ ﯢ ﯣ ﯤ ﯥ </a:t>
            </a:r>
            <a:r>
              <a:rPr lang="ar-SA" sz="3600" b="1" dirty="0">
                <a:latin typeface="Calibri" panose="020F0502020204030204" pitchFamily="34" charset="0"/>
                <a:ea typeface="Times New Roman" panose="02020603050405020304" pitchFamily="18" charset="0"/>
                <a:cs typeface="Arabic Typesetting" panose="03020402040406030203" pitchFamily="66" charset="-78"/>
              </a:rPr>
              <a:t>﴾</a:t>
            </a:r>
            <a:endParaRPr lang="en-MY"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9934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biLevel thresh="50000"/>
            <a:extLst>
              <a:ext uri="{28A0092B-C50C-407E-A947-70E740481C1C}">
                <a14:useLocalDpi xmlns:a14="http://schemas.microsoft.com/office/drawing/2010/main"/>
              </a:ext>
            </a:extLst>
          </a:blip>
          <a:stretch>
            <a:fillRect/>
          </a:stretch>
        </p:blipFill>
        <p:spPr>
          <a:xfrm>
            <a:off x="828731" y="1048305"/>
            <a:ext cx="7486537" cy="4761389"/>
          </a:xfrm>
          <a:prstGeom prst="rect">
            <a:avLst/>
          </a:prstGeom>
        </p:spPr>
      </p:pic>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17</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4724400"/>
            <a:ext cx="9144000" cy="14478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MY"/>
          </a:p>
        </p:txBody>
      </p:sp>
      <p:sp>
        <p:nvSpPr>
          <p:cNvPr id="2" name="Rectangle 1"/>
          <p:cNvSpPr/>
          <p:nvPr/>
        </p:nvSpPr>
        <p:spPr>
          <a:xfrm>
            <a:off x="685800" y="4876800"/>
            <a:ext cx="8001000" cy="1200329"/>
          </a:xfrm>
          <a:prstGeom prst="rect">
            <a:avLst/>
          </a:prstGeom>
        </p:spPr>
        <p:txBody>
          <a:bodyPr wrap="square">
            <a:spAutoFit/>
          </a:bodyPr>
          <a:lstStyle/>
          <a:p>
            <a:pPr algn="just">
              <a:defRPr/>
            </a:pP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Aku</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bersaksi</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bahawa</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tiada</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tuhan</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yang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disembah</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melainkan</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Allah yang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Maha</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Esa</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dan</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tiada</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sekutu</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bagi-Nya</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Aku</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juga</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bersaksi</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bahawa</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penghulu</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dan</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Nabi</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kami Muhammad SAW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adalah</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hamba</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dan</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rasul-Nya</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penghulu</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segala</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jin</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dan</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manusia</a:t>
            </a:r>
            <a:r>
              <a:rPr lang="en-US" i="1" dirty="0">
                <a:solidFill>
                  <a:srgbClr val="000099"/>
                </a:solidFill>
                <a:effectLst>
                  <a:outerShdw blurRad="38100" dist="38100" dir="2700000" algn="tl">
                    <a:srgbClr val="000000">
                      <a:alpha val="43137"/>
                    </a:srgbClr>
                  </a:outerShdw>
                </a:effectLst>
                <a:latin typeface="Arial" panose="020B0604020202020204" pitchFamily="34" charset="0"/>
                <a:ea typeface="Arial Unicode MS" pitchFamily="34" charset="-128"/>
                <a:cs typeface="Arial" panose="020B0604020202020204" pitchFamily="34" charset="0"/>
              </a:rPr>
              <a: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990600"/>
            <a:ext cx="7480440" cy="29019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4724400"/>
            <a:ext cx="9144000" cy="14478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MY"/>
          </a:p>
        </p:txBody>
      </p:sp>
      <p:sp>
        <p:nvSpPr>
          <p:cNvPr id="5" name="Rectangle 4"/>
          <p:cNvSpPr/>
          <p:nvPr/>
        </p:nvSpPr>
        <p:spPr>
          <a:xfrm>
            <a:off x="1524000" y="4986635"/>
            <a:ext cx="6553200" cy="923330"/>
          </a:xfrm>
          <a:prstGeom prst="rect">
            <a:avLst/>
          </a:prstGeom>
        </p:spPr>
        <p:txBody>
          <a:bodyPr wrap="square">
            <a:spAutoFit/>
          </a:bodyPr>
          <a:lstStyle/>
          <a:p>
            <a:pPr algn="just">
              <a:defRPr/>
            </a:pPr>
            <a:r>
              <a:rPr lang="en-US" i="1" dirty="0" err="1">
                <a:solidFill>
                  <a:srgbClr val="000099"/>
                </a:solidFill>
                <a:latin typeface="Arial" panose="020B0604020202020204" pitchFamily="34" charset="0"/>
                <a:cs typeface="Arial" panose="020B0604020202020204" pitchFamily="34" charset="0"/>
              </a:rPr>
              <a:t>Ya</a:t>
            </a:r>
            <a:r>
              <a:rPr lang="en-US" i="1" dirty="0">
                <a:solidFill>
                  <a:srgbClr val="000099"/>
                </a:solidFill>
                <a:latin typeface="Arial" panose="020B0604020202020204" pitchFamily="34" charset="0"/>
                <a:cs typeface="Arial" panose="020B0604020202020204" pitchFamily="34" charset="0"/>
              </a:rPr>
              <a:t> Allah, </a:t>
            </a:r>
            <a:r>
              <a:rPr lang="en-US" i="1" dirty="0" err="1">
                <a:solidFill>
                  <a:srgbClr val="000099"/>
                </a:solidFill>
                <a:latin typeface="Arial" panose="020B0604020202020204" pitchFamily="34" charset="0"/>
                <a:cs typeface="Arial" panose="020B0604020202020204" pitchFamily="34" charset="0"/>
              </a:rPr>
              <a:t>berilah</a:t>
            </a:r>
            <a:r>
              <a:rPr lang="en-US" i="1" dirty="0">
                <a:solidFill>
                  <a:srgbClr val="000099"/>
                </a:solidFill>
                <a:latin typeface="Arial" panose="020B0604020202020204" pitchFamily="34" charset="0"/>
                <a:cs typeface="Arial" panose="020B0604020202020204" pitchFamily="34" charset="0"/>
              </a:rPr>
              <a:t> </a:t>
            </a:r>
            <a:r>
              <a:rPr lang="en-US" i="1" dirty="0" err="1">
                <a:solidFill>
                  <a:srgbClr val="000099"/>
                </a:solidFill>
                <a:latin typeface="Arial" panose="020B0604020202020204" pitchFamily="34" charset="0"/>
                <a:cs typeface="Arial" panose="020B0604020202020204" pitchFamily="34" charset="0"/>
              </a:rPr>
              <a:t>selawat</a:t>
            </a:r>
            <a:r>
              <a:rPr lang="en-US" i="1" dirty="0">
                <a:solidFill>
                  <a:srgbClr val="000099"/>
                </a:solidFill>
                <a:latin typeface="Arial" panose="020B0604020202020204" pitchFamily="34" charset="0"/>
                <a:cs typeface="Arial" panose="020B0604020202020204" pitchFamily="34" charset="0"/>
              </a:rPr>
              <a:t>, </a:t>
            </a:r>
            <a:r>
              <a:rPr lang="en-US" i="1" dirty="0" err="1">
                <a:solidFill>
                  <a:srgbClr val="000099"/>
                </a:solidFill>
                <a:latin typeface="Arial" panose="020B0604020202020204" pitchFamily="34" charset="0"/>
                <a:cs typeface="Arial" panose="020B0604020202020204" pitchFamily="34" charset="0"/>
              </a:rPr>
              <a:t>sejahtera</a:t>
            </a:r>
            <a:r>
              <a:rPr lang="en-US" i="1" dirty="0">
                <a:solidFill>
                  <a:srgbClr val="000099"/>
                </a:solidFill>
                <a:latin typeface="Arial" panose="020B0604020202020204" pitchFamily="34" charset="0"/>
                <a:cs typeface="Arial" panose="020B0604020202020204" pitchFamily="34" charset="0"/>
              </a:rPr>
              <a:t> </a:t>
            </a:r>
            <a:r>
              <a:rPr lang="en-US" i="1" dirty="0" err="1">
                <a:solidFill>
                  <a:srgbClr val="000099"/>
                </a:solidFill>
                <a:latin typeface="Arial" panose="020B0604020202020204" pitchFamily="34" charset="0"/>
                <a:cs typeface="Arial" panose="020B0604020202020204" pitchFamily="34" charset="0"/>
              </a:rPr>
              <a:t>dan</a:t>
            </a:r>
            <a:r>
              <a:rPr lang="en-US" i="1" dirty="0">
                <a:solidFill>
                  <a:srgbClr val="000099"/>
                </a:solidFill>
                <a:latin typeface="Arial" panose="020B0604020202020204" pitchFamily="34" charset="0"/>
                <a:cs typeface="Arial" panose="020B0604020202020204" pitchFamily="34" charset="0"/>
              </a:rPr>
              <a:t> </a:t>
            </a:r>
            <a:r>
              <a:rPr lang="en-US" i="1" dirty="0" err="1">
                <a:solidFill>
                  <a:srgbClr val="000099"/>
                </a:solidFill>
                <a:latin typeface="Arial" panose="020B0604020202020204" pitchFamily="34" charset="0"/>
                <a:cs typeface="Arial" panose="020B0604020202020204" pitchFamily="34" charset="0"/>
              </a:rPr>
              <a:t>berkat</a:t>
            </a:r>
            <a:r>
              <a:rPr lang="en-US" i="1" dirty="0">
                <a:solidFill>
                  <a:srgbClr val="000099"/>
                </a:solidFill>
                <a:latin typeface="Arial" panose="020B0604020202020204" pitchFamily="34" charset="0"/>
                <a:cs typeface="Arial" panose="020B0604020202020204" pitchFamily="34" charset="0"/>
              </a:rPr>
              <a:t> </a:t>
            </a:r>
            <a:r>
              <a:rPr lang="en-US" i="1" dirty="0" err="1">
                <a:solidFill>
                  <a:srgbClr val="000099"/>
                </a:solidFill>
                <a:latin typeface="Arial" panose="020B0604020202020204" pitchFamily="34" charset="0"/>
                <a:cs typeface="Arial" panose="020B0604020202020204" pitchFamily="34" charset="0"/>
              </a:rPr>
              <a:t>ke</a:t>
            </a:r>
            <a:r>
              <a:rPr lang="en-US" i="1" dirty="0">
                <a:solidFill>
                  <a:srgbClr val="000099"/>
                </a:solidFill>
                <a:latin typeface="Arial" panose="020B0604020202020204" pitchFamily="34" charset="0"/>
                <a:cs typeface="Arial" panose="020B0604020202020204" pitchFamily="34" charset="0"/>
              </a:rPr>
              <a:t> </a:t>
            </a:r>
            <a:r>
              <a:rPr lang="en-US" i="1" dirty="0" err="1">
                <a:solidFill>
                  <a:srgbClr val="000099"/>
                </a:solidFill>
                <a:latin typeface="Arial" panose="020B0604020202020204" pitchFamily="34" charset="0"/>
                <a:cs typeface="Arial" panose="020B0604020202020204" pitchFamily="34" charset="0"/>
              </a:rPr>
              <a:t>atas</a:t>
            </a:r>
            <a:r>
              <a:rPr lang="en-US" i="1" dirty="0">
                <a:solidFill>
                  <a:srgbClr val="000099"/>
                </a:solidFill>
                <a:latin typeface="Arial" panose="020B0604020202020204" pitchFamily="34" charset="0"/>
                <a:cs typeface="Arial" panose="020B0604020202020204" pitchFamily="34" charset="0"/>
              </a:rPr>
              <a:t> </a:t>
            </a:r>
            <a:r>
              <a:rPr lang="en-US" i="1" dirty="0" err="1">
                <a:solidFill>
                  <a:srgbClr val="000099"/>
                </a:solidFill>
                <a:latin typeface="Arial" panose="020B0604020202020204" pitchFamily="34" charset="0"/>
                <a:cs typeface="Arial" panose="020B0604020202020204" pitchFamily="34" charset="0"/>
              </a:rPr>
              <a:t>penghulu</a:t>
            </a:r>
            <a:r>
              <a:rPr lang="en-US" i="1" dirty="0">
                <a:solidFill>
                  <a:srgbClr val="000099"/>
                </a:solidFill>
                <a:latin typeface="Arial" panose="020B0604020202020204" pitchFamily="34" charset="0"/>
                <a:cs typeface="Arial" panose="020B0604020202020204" pitchFamily="34" charset="0"/>
              </a:rPr>
              <a:t> </a:t>
            </a:r>
            <a:r>
              <a:rPr lang="en-US" i="1" dirty="0" err="1">
                <a:solidFill>
                  <a:srgbClr val="000099"/>
                </a:solidFill>
                <a:latin typeface="Arial" panose="020B0604020202020204" pitchFamily="34" charset="0"/>
                <a:cs typeface="Arial" panose="020B0604020202020204" pitchFamily="34" charset="0"/>
              </a:rPr>
              <a:t>dan</a:t>
            </a:r>
            <a:r>
              <a:rPr lang="en-US" i="1" dirty="0">
                <a:solidFill>
                  <a:srgbClr val="000099"/>
                </a:solidFill>
                <a:latin typeface="Arial" panose="020B0604020202020204" pitchFamily="34" charset="0"/>
                <a:cs typeface="Arial" panose="020B0604020202020204" pitchFamily="34" charset="0"/>
              </a:rPr>
              <a:t> </a:t>
            </a:r>
            <a:r>
              <a:rPr lang="en-US" i="1" dirty="0" err="1">
                <a:solidFill>
                  <a:srgbClr val="000099"/>
                </a:solidFill>
                <a:latin typeface="Arial" panose="020B0604020202020204" pitchFamily="34" charset="0"/>
                <a:cs typeface="Arial" panose="020B0604020202020204" pitchFamily="34" charset="0"/>
              </a:rPr>
              <a:t>Nabi</a:t>
            </a:r>
            <a:r>
              <a:rPr lang="en-US" i="1" dirty="0">
                <a:solidFill>
                  <a:srgbClr val="000099"/>
                </a:solidFill>
                <a:latin typeface="Arial" panose="020B0604020202020204" pitchFamily="34" charset="0"/>
                <a:cs typeface="Arial" panose="020B0604020202020204" pitchFamily="34" charset="0"/>
              </a:rPr>
              <a:t> kami Muhammad SAW,  </a:t>
            </a:r>
            <a:r>
              <a:rPr lang="en-US" i="1" dirty="0" err="1">
                <a:solidFill>
                  <a:srgbClr val="000099"/>
                </a:solidFill>
                <a:latin typeface="Arial" panose="020B0604020202020204" pitchFamily="34" charset="0"/>
                <a:cs typeface="Arial" panose="020B0604020202020204" pitchFamily="34" charset="0"/>
              </a:rPr>
              <a:t>kaum</a:t>
            </a:r>
            <a:r>
              <a:rPr lang="en-US" i="1" dirty="0">
                <a:solidFill>
                  <a:srgbClr val="000099"/>
                </a:solidFill>
                <a:latin typeface="Arial" panose="020B0604020202020204" pitchFamily="34" charset="0"/>
                <a:cs typeface="Arial" panose="020B0604020202020204" pitchFamily="34" charset="0"/>
              </a:rPr>
              <a:t> </a:t>
            </a:r>
            <a:r>
              <a:rPr lang="en-US" i="1" dirty="0" err="1">
                <a:solidFill>
                  <a:srgbClr val="000099"/>
                </a:solidFill>
                <a:latin typeface="Arial" panose="020B0604020202020204" pitchFamily="34" charset="0"/>
                <a:cs typeface="Arial" panose="020B0604020202020204" pitchFamily="34" charset="0"/>
              </a:rPr>
              <a:t>keluarga</a:t>
            </a:r>
            <a:r>
              <a:rPr lang="en-US" i="1" dirty="0">
                <a:solidFill>
                  <a:srgbClr val="000099"/>
                </a:solidFill>
                <a:latin typeface="Arial" panose="020B0604020202020204" pitchFamily="34" charset="0"/>
                <a:cs typeface="Arial" panose="020B0604020202020204" pitchFamily="34" charset="0"/>
              </a:rPr>
              <a:t> </a:t>
            </a:r>
            <a:r>
              <a:rPr lang="en-US" i="1" dirty="0" err="1">
                <a:solidFill>
                  <a:srgbClr val="000099"/>
                </a:solidFill>
                <a:latin typeface="Arial" panose="020B0604020202020204" pitchFamily="34" charset="0"/>
                <a:cs typeface="Arial" panose="020B0604020202020204" pitchFamily="34" charset="0"/>
              </a:rPr>
              <a:t>serta</a:t>
            </a:r>
            <a:r>
              <a:rPr lang="en-US" i="1" dirty="0">
                <a:solidFill>
                  <a:srgbClr val="000099"/>
                </a:solidFill>
                <a:latin typeface="Arial" panose="020B0604020202020204" pitchFamily="34" charset="0"/>
                <a:cs typeface="Arial" panose="020B0604020202020204" pitchFamily="34" charset="0"/>
              </a:rPr>
              <a:t> </a:t>
            </a:r>
            <a:r>
              <a:rPr lang="en-US" i="1" dirty="0" err="1">
                <a:solidFill>
                  <a:srgbClr val="000099"/>
                </a:solidFill>
                <a:latin typeface="Arial" panose="020B0604020202020204" pitchFamily="34" charset="0"/>
                <a:cs typeface="Arial" panose="020B0604020202020204" pitchFamily="34" charset="0"/>
              </a:rPr>
              <a:t>para</a:t>
            </a:r>
            <a:r>
              <a:rPr lang="en-US" i="1" dirty="0">
                <a:solidFill>
                  <a:srgbClr val="000099"/>
                </a:solidFill>
                <a:latin typeface="Arial" panose="020B0604020202020204" pitchFamily="34" charset="0"/>
                <a:cs typeface="Arial" panose="020B0604020202020204" pitchFamily="34" charset="0"/>
              </a:rPr>
              <a:t> </a:t>
            </a:r>
            <a:r>
              <a:rPr lang="en-US" i="1" dirty="0" err="1">
                <a:solidFill>
                  <a:srgbClr val="000099"/>
                </a:solidFill>
                <a:latin typeface="Arial" panose="020B0604020202020204" pitchFamily="34" charset="0"/>
                <a:cs typeface="Arial" panose="020B0604020202020204" pitchFamily="34" charset="0"/>
              </a:rPr>
              <a:t>sahabat</a:t>
            </a:r>
            <a:r>
              <a:rPr lang="en-US" i="1" dirty="0">
                <a:solidFill>
                  <a:srgbClr val="000099"/>
                </a:solidFill>
                <a:latin typeface="Arial" panose="020B0604020202020204" pitchFamily="34" charset="0"/>
                <a:cs typeface="Arial" panose="020B0604020202020204" pitchFamily="34" charset="0"/>
              </a:rPr>
              <a:t> </a:t>
            </a:r>
            <a:r>
              <a:rPr lang="en-US" i="1" dirty="0" err="1">
                <a:solidFill>
                  <a:srgbClr val="000099"/>
                </a:solidFill>
                <a:latin typeface="Arial" panose="020B0604020202020204" pitchFamily="34" charset="0"/>
                <a:cs typeface="Arial" panose="020B0604020202020204" pitchFamily="34" charset="0"/>
              </a:rPr>
              <a:t>baginda</a:t>
            </a:r>
            <a:r>
              <a:rPr lang="en-US" i="1" dirty="0">
                <a:solidFill>
                  <a:srgbClr val="000099"/>
                </a:solidFill>
                <a:latin typeface="Arial" panose="020B0604020202020204" pitchFamily="34" charset="0"/>
                <a:cs typeface="Arial" panose="020B0604020202020204" pitchFamily="34" charset="0"/>
              </a:rPr>
              <a:t>.</a:t>
            </a:r>
            <a:endParaRPr lang="en-US" i="1" dirty="0">
              <a:solidFill>
                <a:srgbClr val="000099"/>
              </a:solidFill>
              <a:latin typeface="Arial" panose="020B0604020202020204" pitchFamily="34" charset="0"/>
              <a:ea typeface="Arial Unicode MS" pitchFamily="34" charset="-128"/>
              <a:cs typeface="Arial"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3668" y="2017634"/>
            <a:ext cx="6736664" cy="16399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85800" y="1371600"/>
            <a:ext cx="7848600" cy="3844129"/>
          </a:xfrm>
          <a:prstGeom prst="rect">
            <a:avLst/>
          </a:prstGeom>
        </p:spPr>
        <p:txBody>
          <a:bodyPr wrap="square">
            <a:spAutoFit/>
          </a:bodyPr>
          <a:lstStyle/>
          <a:p>
            <a:pPr algn="ctr" rtl="1">
              <a:lnSpc>
                <a:spcPct val="115000"/>
              </a:lnSpc>
              <a:spcAft>
                <a:spcPts val="0"/>
              </a:spcAft>
            </a:pPr>
            <a:r>
              <a:rPr lang="ar-SA" sz="4400" b="1" dirty="0">
                <a:latin typeface="Palatino Linotype" panose="02040502050505030304" pitchFamily="18" charset="0"/>
                <a:ea typeface="Calibri" panose="020F0502020204030204" pitchFamily="34" charset="0"/>
                <a:cs typeface="Traditional Arabic" panose="02020603050405020304" pitchFamily="18" charset="-78"/>
              </a:rPr>
              <a:t>الْحَمْدُ للهِ الَّذِي خَلَقَ الكَوْنَ بِقُدْرَتِهِ، وَدَبَّرَ الأُمُورَ بِحِكْمَتِهِ، القَائِلِ فِي كِتَابِهِ</a:t>
            </a:r>
            <a:r>
              <a:rPr lang="ar-SA" sz="4400" b="1" dirty="0" smtClean="0">
                <a:latin typeface="Palatino Linotype" panose="02040502050505030304" pitchFamily="18" charset="0"/>
                <a:ea typeface="Calibri" panose="020F0502020204030204" pitchFamily="34" charset="0"/>
                <a:cs typeface="Traditional Arabic" panose="02020603050405020304" pitchFamily="18" charset="-78"/>
              </a:rPr>
              <a:t>:</a:t>
            </a:r>
            <a:endParaRPr lang="ar-EG" sz="4400" b="1" dirty="0" smtClean="0">
              <a:latin typeface="Palatino Linotype" panose="02040502050505030304" pitchFamily="18" charset="0"/>
              <a:ea typeface="Calibri" panose="020F0502020204030204" pitchFamily="34" charset="0"/>
              <a:cs typeface="Traditional Arabic" panose="02020603050405020304" pitchFamily="18" charset="-78"/>
            </a:endParaRPr>
          </a:p>
          <a:p>
            <a:pPr algn="ctr" rtl="1">
              <a:lnSpc>
                <a:spcPct val="115000"/>
              </a:lnSpc>
              <a:spcAft>
                <a:spcPts val="0"/>
              </a:spcAft>
            </a:pPr>
            <a:endParaRPr lang="en-MY" sz="2000" dirty="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4000" b="1" dirty="0">
                <a:latin typeface="Calibri" panose="020F0502020204030204" pitchFamily="34" charset="0"/>
                <a:ea typeface="Calibri" panose="020F0502020204030204" pitchFamily="34" charset="0"/>
                <a:cs typeface="Arabic Typesetting" panose="03020402040406030203" pitchFamily="66" charset="-78"/>
              </a:rPr>
              <a:t>﴿</a:t>
            </a:r>
            <a:r>
              <a:rPr lang="ar-SA" sz="4000" b="1" dirty="0">
                <a:latin typeface="Calibri" panose="020F0502020204030204" pitchFamily="34" charset="0"/>
                <a:ea typeface="Calibri" panose="020F0502020204030204" pitchFamily="34" charset="0"/>
                <a:cs typeface="QCF_P560" panose="02000400000000000000" pitchFamily="2" charset="2"/>
              </a:rPr>
              <a:t> </a:t>
            </a:r>
            <a:r>
              <a:rPr lang="ar-SA" sz="4000" b="1" dirty="0">
                <a:latin typeface="Calibri" panose="020F0502020204030204" pitchFamily="34" charset="0"/>
                <a:ea typeface="Times New Roman" panose="02020603050405020304" pitchFamily="18" charset="0"/>
                <a:cs typeface="QCF_P040" panose="02000400000000000000" pitchFamily="2" charset="2"/>
              </a:rPr>
              <a:t> </a:t>
            </a:r>
            <a:r>
              <a:rPr lang="ar-SA" sz="4000" b="1" dirty="0">
                <a:latin typeface="Calibri" panose="020F0502020204030204" pitchFamily="34" charset="0"/>
                <a:ea typeface="Times New Roman" panose="02020603050405020304" pitchFamily="18" charset="0"/>
                <a:cs typeface="QCF_P166" panose="02000400000000000000" pitchFamily="2" charset="2"/>
              </a:rPr>
              <a:t>ﭷ ﭸ ﭹ ﭺ ﭻ ﭼ ﭽ ﭾ ﭿ ﮀ ﮁ ﮂ ﮃ</a:t>
            </a:r>
            <a:r>
              <a:rPr lang="ar-SA" sz="4000" b="1" dirty="0">
                <a:latin typeface="Calibri" panose="020F0502020204030204" pitchFamily="34" charset="0"/>
                <a:ea typeface="Calibri" panose="020F0502020204030204" pitchFamily="34" charset="0"/>
                <a:cs typeface="Arabic Typesetting" panose="03020402040406030203" pitchFamily="66" charset="-78"/>
              </a:rPr>
              <a:t>﴾ </a:t>
            </a:r>
            <a:endParaRPr lang="en-MY" sz="2000" dirty="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2400" dirty="0">
                <a:latin typeface="Calibri" panose="020F0502020204030204" pitchFamily="34" charset="0"/>
                <a:ea typeface="Calibri" panose="020F0502020204030204" pitchFamily="34" charset="0"/>
                <a:cs typeface="Traditional Arabic" panose="02020603050405020304" pitchFamily="18" charset="-78"/>
              </a:rPr>
              <a:t>سورة الأعراف: </a:t>
            </a:r>
            <a:r>
              <a:rPr lang="ar-SA" sz="2400" dirty="0">
                <a:latin typeface="Calibri" panose="020F0502020204030204" pitchFamily="34" charset="0"/>
                <a:ea typeface="Calibri" panose="020F0502020204030204" pitchFamily="34" charset="0"/>
                <a:cs typeface="Arabic Typesetting" panose="03020402040406030203" pitchFamily="66" charset="-78"/>
              </a:rPr>
              <a:t>١٣٣</a:t>
            </a:r>
            <a:endParaRPr lang="en-MY"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1524000"/>
            <a:ext cx="7693819" cy="26397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1600200"/>
            <a:ext cx="9144000" cy="25146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MY"/>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600" y="1600200"/>
            <a:ext cx="7175614" cy="28044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670" y="1371600"/>
            <a:ext cx="7620660" cy="30970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4876800"/>
            <a:ext cx="9144000" cy="14478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MY"/>
          </a:p>
        </p:txBody>
      </p:sp>
      <p:sp>
        <p:nvSpPr>
          <p:cNvPr id="4" name="Rectangle 3"/>
          <p:cNvSpPr/>
          <p:nvPr/>
        </p:nvSpPr>
        <p:spPr>
          <a:xfrm>
            <a:off x="685800" y="5022051"/>
            <a:ext cx="8001000" cy="1200329"/>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i="1" dirty="0" err="1">
                <a:solidFill>
                  <a:srgbClr val="000099"/>
                </a:solidFill>
                <a:latin typeface="Arial" panose="020B0604020202020204" pitchFamily="34" charset="0"/>
                <a:ea typeface="Arial Unicode MS" pitchFamily="34" charset="-128"/>
                <a:cs typeface="Arial" panose="020B0604020202020204" pitchFamily="34" charset="0"/>
              </a:rPr>
              <a:t>Ya</a:t>
            </a:r>
            <a:r>
              <a:rPr lang="en-GB" i="1" dirty="0">
                <a:solidFill>
                  <a:srgbClr val="000099"/>
                </a:solidFill>
                <a:latin typeface="Arial" panose="020B0604020202020204" pitchFamily="34" charset="0"/>
                <a:ea typeface="Arial Unicode MS" pitchFamily="34" charset="-128"/>
                <a:cs typeface="Arial" panose="020B0604020202020204" pitchFamily="34" charset="0"/>
              </a:rPr>
              <a:t> Allah,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kurniakanlah</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keredaan</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kepada</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empat</a:t>
            </a:r>
            <a:r>
              <a:rPr lang="en-GB" i="1" dirty="0">
                <a:solidFill>
                  <a:srgbClr val="000099"/>
                </a:solidFill>
                <a:latin typeface="Arial" panose="020B0604020202020204" pitchFamily="34" charset="0"/>
                <a:ea typeface="Arial Unicode MS" pitchFamily="34" charset="-128"/>
                <a:cs typeface="Arial" panose="020B0604020202020204" pitchFamily="34" charset="0"/>
              </a:rPr>
              <a:t> orang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khulafa</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ar-Rasyidin</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Saidina</a:t>
            </a:r>
            <a:r>
              <a:rPr lang="en-GB" i="1" dirty="0">
                <a:solidFill>
                  <a:srgbClr val="000099"/>
                </a:solidFill>
                <a:latin typeface="Arial" panose="020B0604020202020204" pitchFamily="34" charset="0"/>
                <a:ea typeface="Arial Unicode MS" pitchFamily="34" charset="-128"/>
                <a:cs typeface="Arial" panose="020B0604020202020204" pitchFamily="34" charset="0"/>
              </a:rPr>
              <a:t> Abu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Bakar</a:t>
            </a:r>
            <a:r>
              <a:rPr lang="en-GB" i="1" dirty="0">
                <a:solidFill>
                  <a:srgbClr val="000099"/>
                </a:solidFill>
                <a:latin typeface="Arial" panose="020B0604020202020204" pitchFamily="34" charset="0"/>
                <a:ea typeface="Arial Unicode MS" pitchFamily="34" charset="-128"/>
                <a:cs typeface="Arial" panose="020B0604020202020204" pitchFamily="34" charset="0"/>
              </a:rPr>
              <a:t>, Umar,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Usman</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dan</a:t>
            </a:r>
            <a:r>
              <a:rPr lang="en-GB" i="1" dirty="0">
                <a:solidFill>
                  <a:srgbClr val="000099"/>
                </a:solidFill>
                <a:latin typeface="Arial" panose="020B0604020202020204" pitchFamily="34" charset="0"/>
                <a:ea typeface="Arial Unicode MS" pitchFamily="34" charset="-128"/>
                <a:cs typeface="Arial" panose="020B0604020202020204" pitchFamily="34" charset="0"/>
              </a:rPr>
              <a:t> Ali bin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Abi</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Talib</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Isteri-isteri</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Nabi</a:t>
            </a:r>
            <a:r>
              <a:rPr lang="en-GB" i="1" dirty="0">
                <a:solidFill>
                  <a:srgbClr val="000099"/>
                </a:solidFill>
                <a:latin typeface="Arial" panose="020B0604020202020204" pitchFamily="34" charset="0"/>
                <a:ea typeface="Arial Unicode MS" pitchFamily="34" charset="-128"/>
                <a:cs typeface="Arial" panose="020B0604020202020204" pitchFamily="34" charset="0"/>
              </a:rPr>
              <a:t> yang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suci</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ahli</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keluarga</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seluruh</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sahabat</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serta</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para</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tabiin</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Juga</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redhailah</a:t>
            </a:r>
            <a:r>
              <a:rPr lang="en-GB" i="1" dirty="0">
                <a:solidFill>
                  <a:srgbClr val="000099"/>
                </a:solidFill>
                <a:latin typeface="Arial" panose="020B0604020202020204" pitchFamily="34" charset="0"/>
                <a:ea typeface="Arial Unicode MS" pitchFamily="34" charset="-128"/>
                <a:cs typeface="Arial" panose="020B0604020202020204" pitchFamily="34" charset="0"/>
              </a:rPr>
              <a:t> kami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sekalian</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wahai</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Tuhan</a:t>
            </a:r>
            <a:r>
              <a:rPr lang="en-GB" i="1" dirty="0">
                <a:solidFill>
                  <a:srgbClr val="000099"/>
                </a:solidFill>
                <a:latin typeface="Arial" panose="020B0604020202020204" pitchFamily="34" charset="0"/>
                <a:ea typeface="Arial Unicode MS" pitchFamily="34" charset="-128"/>
                <a:cs typeface="Arial" panose="020B0604020202020204" pitchFamily="34" charset="0"/>
              </a:rPr>
              <a:t> Yang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Maha</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Penyayang</a:t>
            </a:r>
            <a:r>
              <a:rPr lang="en-GB" i="1" dirty="0">
                <a:solidFill>
                  <a:srgbClr val="000099"/>
                </a:solidFill>
                <a:latin typeface="Arial" panose="020B0604020202020204" pitchFamily="34" charset="0"/>
                <a:ea typeface="Arial Unicode MS" pitchFamily="34" charset="-128"/>
                <a:cs typeface="Arial" panose="020B0604020202020204" pitchFamily="34" charset="0"/>
              </a:rPr>
              <a:t>.</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390" y="381000"/>
            <a:ext cx="7693819" cy="44687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050" y="767865"/>
            <a:ext cx="8077900" cy="532226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590800"/>
            <a:ext cx="9144000" cy="1143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MY"/>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223" y="484377"/>
            <a:ext cx="8687553" cy="58892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0886" y="4495800"/>
            <a:ext cx="9144000" cy="175432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MY"/>
          </a:p>
        </p:txBody>
      </p:sp>
      <p:sp>
        <p:nvSpPr>
          <p:cNvPr id="8" name="Rectangle 7"/>
          <p:cNvSpPr/>
          <p:nvPr/>
        </p:nvSpPr>
        <p:spPr>
          <a:xfrm>
            <a:off x="685799" y="4495800"/>
            <a:ext cx="7696201" cy="1754326"/>
          </a:xfrm>
          <a:prstGeom prst="rect">
            <a:avLst/>
          </a:prstGeom>
        </p:spPr>
        <p:txBody>
          <a:bodyPr wrap="square">
            <a:spAutoFit/>
          </a:bodyPr>
          <a:lstStyle/>
          <a:p>
            <a:pPr algn="just">
              <a:defRPr/>
            </a:pPr>
            <a:r>
              <a:rPr lang="en-US" i="1" dirty="0" err="1">
                <a:solidFill>
                  <a:srgbClr val="000099"/>
                </a:solidFill>
                <a:latin typeface="Arial" panose="020B0604020202020204" pitchFamily="34" charset="0"/>
                <a:ea typeface="Arial Unicode MS" pitchFamily="34" charset="-128"/>
                <a:cs typeface="Arial" panose="020B0604020202020204" pitchFamily="34" charset="0"/>
              </a:rPr>
              <a:t>Ya</a:t>
            </a:r>
            <a:r>
              <a:rPr lang="en-US" i="1" dirty="0">
                <a:solidFill>
                  <a:srgbClr val="000099"/>
                </a:solidFill>
                <a:latin typeface="Arial" panose="020B0604020202020204" pitchFamily="34" charset="0"/>
                <a:ea typeface="Arial Unicode MS" pitchFamily="34" charset="-128"/>
                <a:cs typeface="Arial" panose="020B0604020202020204" pitchFamily="34" charset="0"/>
              </a:rPr>
              <a:t> Allah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jadikanlah</a:t>
            </a:r>
            <a:r>
              <a:rPr lang="en-US" i="1" dirty="0">
                <a:solidFill>
                  <a:srgbClr val="000099"/>
                </a:solidFill>
                <a:latin typeface="Arial" panose="020B0604020202020204" pitchFamily="34" charset="0"/>
                <a:ea typeface="Arial Unicode MS" pitchFamily="34" charset="-128"/>
                <a:cs typeface="Arial" panose="020B0604020202020204" pitchFamily="34" charset="0"/>
              </a:rPr>
              <a:t> Malaysia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dan</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seluruh</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negara</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umat</a:t>
            </a:r>
            <a:r>
              <a:rPr lang="en-US" i="1" dirty="0">
                <a:solidFill>
                  <a:srgbClr val="000099"/>
                </a:solidFill>
                <a:latin typeface="Arial" panose="020B0604020202020204" pitchFamily="34" charset="0"/>
                <a:ea typeface="Arial Unicode MS" pitchFamily="34" charset="-128"/>
                <a:cs typeface="Arial" panose="020B0604020202020204" pitchFamily="34" charset="0"/>
              </a:rPr>
              <a:t> Islam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dalam</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keadaan</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aman</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tenang</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dan</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makmur</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Ya</a:t>
            </a:r>
            <a:r>
              <a:rPr lang="en-US" i="1" dirty="0">
                <a:solidFill>
                  <a:srgbClr val="000099"/>
                </a:solidFill>
                <a:latin typeface="Arial" panose="020B0604020202020204" pitchFamily="34" charset="0"/>
                <a:ea typeface="Arial Unicode MS" pitchFamily="34" charset="-128"/>
                <a:cs typeface="Arial" panose="020B0604020202020204" pitchFamily="34" charset="0"/>
              </a:rPr>
              <a:t> Allah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selamatkan</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negara</a:t>
            </a:r>
            <a:r>
              <a:rPr lang="en-US" i="1" dirty="0">
                <a:solidFill>
                  <a:srgbClr val="000099"/>
                </a:solidFill>
                <a:latin typeface="Arial" panose="020B0604020202020204" pitchFamily="34" charset="0"/>
                <a:ea typeface="Arial Unicode MS" pitchFamily="34" charset="-128"/>
                <a:cs typeface="Arial" panose="020B0604020202020204" pitchFamily="34" charset="0"/>
              </a:rPr>
              <a:t> kami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daripada</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golongan</a:t>
            </a:r>
            <a:r>
              <a:rPr lang="en-US" i="1" dirty="0">
                <a:solidFill>
                  <a:srgbClr val="000099"/>
                </a:solidFill>
                <a:latin typeface="Arial" panose="020B0604020202020204" pitchFamily="34" charset="0"/>
                <a:ea typeface="Arial Unicode MS" pitchFamily="34" charset="-128"/>
                <a:cs typeface="Arial" panose="020B0604020202020204" pitchFamily="34" charset="0"/>
              </a:rPr>
              <a:t> yang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melakukan</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kerosakan</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dan</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bersihkannya</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daripada</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golongan</a:t>
            </a:r>
            <a:r>
              <a:rPr lang="en-US" i="1" dirty="0">
                <a:solidFill>
                  <a:srgbClr val="000099"/>
                </a:solidFill>
                <a:latin typeface="Arial" panose="020B0604020202020204" pitchFamily="34" charset="0"/>
                <a:ea typeface="Arial Unicode MS" pitchFamily="34" charset="-128"/>
                <a:cs typeface="Arial" panose="020B0604020202020204" pitchFamily="34" charset="0"/>
              </a:rPr>
              <a:t> yang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melampaui</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batasan</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dan</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perbaiki</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jalan</a:t>
            </a:r>
            <a:r>
              <a:rPr lang="en-US" i="1" dirty="0">
                <a:solidFill>
                  <a:srgbClr val="000099"/>
                </a:solidFill>
                <a:latin typeface="Arial" panose="020B0604020202020204" pitchFamily="34" charset="0"/>
                <a:ea typeface="Arial Unicode MS" pitchFamily="34" charset="-128"/>
                <a:cs typeface="Arial" panose="020B0604020202020204" pitchFamily="34" charset="0"/>
              </a:rPr>
              <a:t> kami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dalam</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mentaati</a:t>
            </a:r>
            <a:r>
              <a:rPr lang="en-US" i="1" dirty="0">
                <a:solidFill>
                  <a:srgbClr val="000099"/>
                </a:solidFill>
                <a:latin typeface="Arial" panose="020B0604020202020204" pitchFamily="34" charset="0"/>
                <a:ea typeface="Arial Unicode MS" pitchFamily="34" charset="-128"/>
                <a:cs typeface="Arial" panose="020B0604020202020204" pitchFamily="34" charset="0"/>
              </a:rPr>
              <a:t>-Mu,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Rasul</a:t>
            </a:r>
            <a:r>
              <a:rPr lang="en-US" i="1" dirty="0">
                <a:solidFill>
                  <a:srgbClr val="000099"/>
                </a:solidFill>
                <a:latin typeface="Arial" panose="020B0604020202020204" pitchFamily="34" charset="0"/>
                <a:ea typeface="Arial Unicode MS" pitchFamily="34" charset="-128"/>
                <a:cs typeface="Arial" panose="020B0604020202020204" pitchFamily="34" charset="0"/>
              </a:rPr>
              <a:t>-Mu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dan</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mereka</a:t>
            </a:r>
            <a:r>
              <a:rPr lang="en-US" i="1" dirty="0">
                <a:solidFill>
                  <a:srgbClr val="000099"/>
                </a:solidFill>
                <a:latin typeface="Arial" panose="020B0604020202020204" pitchFamily="34" charset="0"/>
                <a:ea typeface="Arial Unicode MS" pitchFamily="34" charset="-128"/>
                <a:cs typeface="Arial" panose="020B0604020202020204" pitchFamily="34" charset="0"/>
              </a:rPr>
              <a:t> yang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engkau</a:t>
            </a:r>
            <a:r>
              <a:rPr lang="en-US" i="1" dirty="0">
                <a:solidFill>
                  <a:srgbClr val="000099"/>
                </a:solidFill>
                <a:latin typeface="Arial" panose="020B0604020202020204" pitchFamily="34" charset="0"/>
                <a:ea typeface="Arial Unicode MS" pitchFamily="34" charset="-128"/>
                <a:cs typeface="Arial" panose="020B0604020202020204" pitchFamily="34" charset="0"/>
              </a:rPr>
              <a:t>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perintah</a:t>
            </a:r>
            <a:r>
              <a:rPr lang="en-US" i="1" dirty="0">
                <a:solidFill>
                  <a:srgbClr val="000099"/>
                </a:solidFill>
                <a:latin typeface="Arial" panose="020B0604020202020204" pitchFamily="34" charset="0"/>
                <a:ea typeface="Arial Unicode MS" pitchFamily="34" charset="-128"/>
                <a:cs typeface="Arial" panose="020B0604020202020204" pitchFamily="34" charset="0"/>
              </a:rPr>
              <a:t> kami </a:t>
            </a:r>
            <a:r>
              <a:rPr lang="en-US" i="1" dirty="0" err="1">
                <a:solidFill>
                  <a:srgbClr val="000099"/>
                </a:solidFill>
                <a:latin typeface="Arial" panose="020B0604020202020204" pitchFamily="34" charset="0"/>
                <a:ea typeface="Arial Unicode MS" pitchFamily="34" charset="-128"/>
                <a:cs typeface="Arial" panose="020B0604020202020204" pitchFamily="34" charset="0"/>
              </a:rPr>
              <a:t>mentaatinya</a:t>
            </a:r>
            <a:r>
              <a:rPr lang="en-US" i="1" dirty="0">
                <a:solidFill>
                  <a:srgbClr val="000099"/>
                </a:solidFill>
                <a:latin typeface="Arial" panose="020B0604020202020204" pitchFamily="34" charset="0"/>
                <a:ea typeface="Arial Unicode MS" pitchFamily="34" charset="-128"/>
                <a:cs typeface="Arial" panose="020B0604020202020204" pitchFamily="34" charset="0"/>
              </a:rPr>
              <a: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463" y="1524000"/>
            <a:ext cx="7773074" cy="26397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143000" y="1447800"/>
            <a:ext cx="6934200" cy="3779758"/>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algn="ct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Ya</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Allah, kami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memohon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agar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dengan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rahmat</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perlindungan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Mu,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negara</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kami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ini</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seluruh</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rakyatnya</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dikekalkan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dalam</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keamanan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kesejahteraan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ct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Tanamkanlah</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rasa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kasih</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sayang</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kekalkanlah</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perpaduan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di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kalangan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kami. </a:t>
            </a:r>
          </a:p>
          <a:p>
            <a:pPr algn="ct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Semoga</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dengannya</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kami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sentiasa</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hidup</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aman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damai</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sejahtera</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selamat</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sepanjang</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zaman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MY"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4191000"/>
            <a:ext cx="9144000" cy="14478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MY"/>
          </a:p>
        </p:txBody>
      </p:sp>
      <p:sp>
        <p:nvSpPr>
          <p:cNvPr id="3" name="Rectangle 2"/>
          <p:cNvSpPr/>
          <p:nvPr/>
        </p:nvSpPr>
        <p:spPr>
          <a:xfrm>
            <a:off x="1265111" y="4343400"/>
            <a:ext cx="6934201" cy="840230"/>
          </a:xfrm>
          <a:prstGeom prst="rect">
            <a:avLst/>
          </a:prstGeom>
        </p:spPr>
        <p:txBody>
          <a:bodyPr wrap="square">
            <a:spAutoFit/>
          </a:bodyPr>
          <a:lstStyle/>
          <a:p>
            <a:pPr algn="just">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i="1" dirty="0" err="1">
                <a:solidFill>
                  <a:srgbClr val="000099"/>
                </a:solidFill>
                <a:latin typeface="Arial" panose="020B0604020202020204" pitchFamily="34" charset="0"/>
                <a:ea typeface="Arial Unicode MS" pitchFamily="34" charset="-128"/>
                <a:cs typeface="Arial" panose="020B0604020202020204" pitchFamily="34" charset="0"/>
              </a:rPr>
              <a:t>Ya</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Tuhan</a:t>
            </a:r>
            <a:r>
              <a:rPr lang="en-GB" i="1" dirty="0">
                <a:solidFill>
                  <a:srgbClr val="000099"/>
                </a:solidFill>
                <a:latin typeface="Arial" panose="020B0604020202020204" pitchFamily="34" charset="0"/>
                <a:ea typeface="Arial Unicode MS" pitchFamily="34" charset="-128"/>
                <a:cs typeface="Arial" panose="020B0604020202020204" pitchFamily="34" charset="0"/>
              </a:rPr>
              <a:t> kami,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janganlah</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engkau</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mengubah</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hati</a:t>
            </a:r>
            <a:r>
              <a:rPr lang="en-GB" i="1" dirty="0">
                <a:solidFill>
                  <a:srgbClr val="000099"/>
                </a:solidFill>
                <a:latin typeface="Arial" panose="020B0604020202020204" pitchFamily="34" charset="0"/>
                <a:ea typeface="Arial Unicode MS" pitchFamily="34" charset="-128"/>
                <a:cs typeface="Arial" panose="020B0604020202020204" pitchFamily="34" charset="0"/>
              </a:rPr>
              <a:t> kami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selepas</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Engkau</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memberi</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hidayah</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kepada</a:t>
            </a:r>
            <a:r>
              <a:rPr lang="en-GB" i="1" dirty="0">
                <a:solidFill>
                  <a:srgbClr val="000099"/>
                </a:solidFill>
                <a:latin typeface="Arial" panose="020B0604020202020204" pitchFamily="34" charset="0"/>
                <a:ea typeface="Arial Unicode MS" pitchFamily="34" charset="-128"/>
                <a:cs typeface="Arial" panose="020B0604020202020204" pitchFamily="34" charset="0"/>
              </a:rPr>
              <a:t> kami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dan</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kurniakanlah</a:t>
            </a:r>
            <a:r>
              <a:rPr lang="en-GB" i="1" dirty="0">
                <a:solidFill>
                  <a:srgbClr val="000099"/>
                </a:solidFill>
                <a:latin typeface="Arial" panose="020B0604020202020204" pitchFamily="34" charset="0"/>
                <a:ea typeface="Arial Unicode MS" pitchFamily="34" charset="-128"/>
                <a:cs typeface="Arial" panose="020B0604020202020204" pitchFamily="34" charset="0"/>
              </a:rPr>
              <a:t> kami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rahmat</a:t>
            </a:r>
            <a:r>
              <a:rPr lang="en-GB" i="1" dirty="0">
                <a:solidFill>
                  <a:srgbClr val="000099"/>
                </a:solidFill>
                <a:latin typeface="Arial" panose="020B0604020202020204" pitchFamily="34" charset="0"/>
                <a:ea typeface="Arial Unicode MS" pitchFamily="34" charset="-128"/>
                <a:cs typeface="Arial" panose="020B0604020202020204" pitchFamily="34" charset="0"/>
              </a:rPr>
              <a:t> di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sisiMu</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sesungguhnya</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Engkaulah</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Maha</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Pemberi</a:t>
            </a:r>
            <a:endParaRPr lang="en-GB" i="1" dirty="0">
              <a:solidFill>
                <a:srgbClr val="000099"/>
              </a:solidFill>
              <a:latin typeface="Arial" panose="020B0604020202020204" pitchFamily="34" charset="0"/>
              <a:ea typeface="Arial Unicode MS" pitchFamily="34" charset="-128"/>
              <a:cs typeface="Arial"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600" y="1981200"/>
            <a:ext cx="7230483" cy="1932599"/>
          </a:xfrm>
          <a:prstGeom prst="rect">
            <a:avLst/>
          </a:prstGeom>
          <a:solidFill>
            <a:srgbClr val="002060"/>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4724400"/>
            <a:ext cx="9144000" cy="14478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MY"/>
          </a:p>
        </p:txBody>
      </p:sp>
      <p:sp>
        <p:nvSpPr>
          <p:cNvPr id="3" name="Rectangle 2"/>
          <p:cNvSpPr/>
          <p:nvPr/>
        </p:nvSpPr>
        <p:spPr>
          <a:xfrm>
            <a:off x="1241268" y="5105400"/>
            <a:ext cx="6781800" cy="8402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i="1" dirty="0" err="1">
                <a:solidFill>
                  <a:srgbClr val="000099"/>
                </a:solidFill>
                <a:latin typeface="Arial" panose="020B0604020202020204" pitchFamily="34" charset="0"/>
                <a:ea typeface="Arial Unicode MS" pitchFamily="34" charset="-128"/>
                <a:cs typeface="Arial" panose="020B0604020202020204" pitchFamily="34" charset="0"/>
              </a:rPr>
              <a:t>Ya</a:t>
            </a:r>
            <a:r>
              <a:rPr lang="en-GB" i="1" dirty="0">
                <a:solidFill>
                  <a:srgbClr val="000099"/>
                </a:solidFill>
                <a:latin typeface="Arial" panose="020B0604020202020204" pitchFamily="34" charset="0"/>
                <a:ea typeface="Arial Unicode MS" pitchFamily="34" charset="-128"/>
                <a:cs typeface="Arial" panose="020B0604020202020204" pitchFamily="34" charset="0"/>
              </a:rPr>
              <a:t> Allah,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Ya</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Tuhan</a:t>
            </a:r>
            <a:r>
              <a:rPr lang="en-GB" i="1" dirty="0">
                <a:solidFill>
                  <a:srgbClr val="000099"/>
                </a:solidFill>
                <a:latin typeface="Arial" panose="020B0604020202020204" pitchFamily="34" charset="0"/>
                <a:ea typeface="Arial Unicode MS" pitchFamily="34" charset="-128"/>
                <a:cs typeface="Arial" panose="020B0604020202020204" pitchFamily="34" charset="0"/>
              </a:rPr>
              <a:t> kami,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anugerahkanlah</a:t>
            </a:r>
            <a:r>
              <a:rPr lang="en-GB" i="1" dirty="0">
                <a:solidFill>
                  <a:srgbClr val="000099"/>
                </a:solidFill>
                <a:latin typeface="Arial" panose="020B0604020202020204" pitchFamily="34" charset="0"/>
                <a:ea typeface="Arial Unicode MS" pitchFamily="34" charset="-128"/>
                <a:cs typeface="Arial" panose="020B0604020202020204" pitchFamily="34" charset="0"/>
              </a:rPr>
              <a:t> kami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dengan</a:t>
            </a:r>
            <a:r>
              <a:rPr lang="ar-SA"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kebaikan</a:t>
            </a:r>
            <a:r>
              <a:rPr lang="en-GB" i="1" dirty="0">
                <a:solidFill>
                  <a:srgbClr val="000099"/>
                </a:solidFill>
                <a:latin typeface="Arial" panose="020B0604020202020204" pitchFamily="34" charset="0"/>
                <a:ea typeface="Arial Unicode MS" pitchFamily="34" charset="-128"/>
                <a:cs typeface="Arial" panose="020B0604020202020204" pitchFamily="34" charset="0"/>
              </a:rPr>
              <a:t> di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dunia</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dan</a:t>
            </a:r>
            <a:r>
              <a:rPr lang="en-GB" i="1" dirty="0">
                <a:solidFill>
                  <a:srgbClr val="000099"/>
                </a:solidFill>
                <a:latin typeface="Arial" panose="020B0604020202020204" pitchFamily="34" charset="0"/>
                <a:ea typeface="Arial Unicode MS" pitchFamily="34" charset="-128"/>
                <a:cs typeface="Arial" panose="020B0604020202020204" pitchFamily="34" charset="0"/>
              </a:rPr>
              <a:t> di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akhirat</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serta</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jauhilah</a:t>
            </a:r>
            <a:r>
              <a:rPr lang="en-GB" i="1" dirty="0">
                <a:solidFill>
                  <a:srgbClr val="000099"/>
                </a:solidFill>
                <a:latin typeface="Arial" panose="020B0604020202020204" pitchFamily="34" charset="0"/>
                <a:ea typeface="Arial Unicode MS" pitchFamily="34" charset="-128"/>
                <a:cs typeface="Arial" panose="020B0604020202020204" pitchFamily="34" charset="0"/>
              </a:rPr>
              <a:t> kami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daripada</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azab</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api</a:t>
            </a:r>
            <a:r>
              <a:rPr lang="en-GB" i="1" dirty="0">
                <a:solidFill>
                  <a:srgbClr val="000099"/>
                </a:solidFill>
                <a:latin typeface="Arial" panose="020B0604020202020204" pitchFamily="34" charset="0"/>
                <a:ea typeface="Arial Unicode MS" pitchFamily="34" charset="-128"/>
                <a:cs typeface="Arial" panose="020B0604020202020204" pitchFamily="34" charset="0"/>
              </a:rPr>
              <a:t> </a:t>
            </a:r>
            <a:r>
              <a:rPr lang="en-GB" i="1" dirty="0" err="1">
                <a:solidFill>
                  <a:srgbClr val="000099"/>
                </a:solidFill>
                <a:latin typeface="Arial" panose="020B0604020202020204" pitchFamily="34" charset="0"/>
                <a:ea typeface="Arial Unicode MS" pitchFamily="34" charset="-128"/>
                <a:cs typeface="Arial" panose="020B0604020202020204" pitchFamily="34" charset="0"/>
              </a:rPr>
              <a:t>neraka</a:t>
            </a:r>
            <a:r>
              <a:rPr lang="en-GB" i="1" dirty="0">
                <a:solidFill>
                  <a:srgbClr val="000099"/>
                </a:solidFill>
                <a:latin typeface="Arial" panose="020B0604020202020204" pitchFamily="34" charset="0"/>
                <a:ea typeface="Arial Unicode MS" pitchFamily="34" charset="-128"/>
                <a:cs typeface="Arial" panose="020B0604020202020204" pitchFamily="34" charset="0"/>
              </a:rPr>
              <a: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2703" y="1905000"/>
            <a:ext cx="6858594" cy="2103302"/>
          </a:xfrm>
          <a:prstGeom prst="rect">
            <a:avLst/>
          </a:prstGeom>
          <a:solidFill>
            <a:srgbClr val="00FFFF"/>
          </a:solidFill>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8784F8-D9B1-479F-A9B4-848AA317FB34}" type="slidenum">
              <a:rPr lang="en-MY" smtClean="0"/>
              <a:pPr/>
              <a:t>3</a:t>
            </a:fld>
            <a:endParaRPr lang="en-MY"/>
          </a:p>
        </p:txBody>
      </p:sp>
      <p:sp>
        <p:nvSpPr>
          <p:cNvPr id="2" name="Rectangle 1"/>
          <p:cNvSpPr/>
          <p:nvPr/>
        </p:nvSpPr>
        <p:spPr>
          <a:xfrm>
            <a:off x="762000" y="609600"/>
            <a:ext cx="7620000" cy="5509200"/>
          </a:xfrm>
          <a:prstGeom prst="rect">
            <a:avLst/>
          </a:prstGeom>
        </p:spPr>
        <p:txBody>
          <a:bodyPr wrap="square">
            <a:spAutoFit/>
          </a:bodyPr>
          <a:lstStyle/>
          <a:p>
            <a:pPr algn="just" rtl="1"/>
            <a:r>
              <a:rPr lang="ar-SA" sz="4400" b="1" dirty="0">
                <a:latin typeface="Palatino Linotype" panose="02040502050505030304" pitchFamily="18" charset="0"/>
                <a:ea typeface="Calibri" panose="020F0502020204030204" pitchFamily="34" charset="0"/>
                <a:cs typeface="Traditional Arabic" panose="02020603050405020304" pitchFamily="18" charset="-78"/>
              </a:rPr>
              <a:t>وَأَشْهَدُ أَن لاَّ إِلَهَ إِلاَّ اللهُ وَحْدَهُ لاَ شَرِيكَ لَهُ، وَأَشْهَدُ أَنَّ سَيِّدَنَا وَنَبِيَّنَا مُحَمَّدًا عَبْدُ اللهِ وَرَسُولُهُ، صَلَّى اللهُ عَلَيْهِ وَسَلَّمَ وَعَلَى آلِهِ وَأَصْحَابِهِ الكِرَامِ البَرَرَةِ، المُنْتَهِينَ عَمَّا نَهَى اللهُ عَنْهُ وَالمُسْـتَجِيبِينَ لِمَا أَمَرَهُ، وَرَضِيَ عَنِ التَّابِعِينَ لَهُمْ بِإِحْسَانٍ إِلَى يَوْمِ الدِّينِ، أَمَّا بَعْدُ، فَيَا أَيُّهَا المُؤْمِنُونَ، اتَّـقُوا اللهَ رَبَّـكُم، وَاستَعِينُوا بِهِ في كُلِّ أُمُورِكُم، يُسَدِّدْ رَأْيَكُم، وَيُوفِّقْ سَعيَكُمْ.</a:t>
            </a:r>
            <a:endParaRPr lang="en-MY" sz="4400" dirty="0"/>
          </a:p>
        </p:txBody>
      </p:sp>
    </p:spTree>
    <p:extLst>
      <p:ext uri="{BB962C8B-B14F-4D97-AF65-F5344CB8AC3E}">
        <p14:creationId xmlns:p14="http://schemas.microsoft.com/office/powerpoint/2010/main" val="1577187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30</a:t>
            </a:fld>
            <a:endParaRPr lang="en-MY"/>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0924" y="938568"/>
            <a:ext cx="7462151" cy="4980864"/>
          </a:xfrm>
          <a:prstGeom prst="rect">
            <a:avLst/>
          </a:prstGeom>
          <a:ln>
            <a:solidFill>
              <a:schemeClr val="tx1"/>
            </a:solidFill>
          </a:ln>
        </p:spPr>
      </p:pic>
    </p:spTree>
    <p:extLst>
      <p:ext uri="{BB962C8B-B14F-4D97-AF65-F5344CB8AC3E}">
        <p14:creationId xmlns:p14="http://schemas.microsoft.com/office/powerpoint/2010/main" val="262034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
        <p:cNvGrpSpPr/>
        <p:nvPr/>
      </p:nvGrpSpPr>
      <p:grpSpPr>
        <a:xfrm>
          <a:off x="0" y="0"/>
          <a:ext cx="0" cy="0"/>
          <a:chOff x="0" y="0"/>
          <a:chExt cx="0" cy="0"/>
        </a:xfrm>
      </p:grpSpPr>
      <p:sp>
        <p:nvSpPr>
          <p:cNvPr id="4" name="Rectangle 3"/>
          <p:cNvSpPr/>
          <p:nvPr/>
        </p:nvSpPr>
        <p:spPr>
          <a:xfrm>
            <a:off x="2209800" y="990600"/>
            <a:ext cx="4572000" cy="369332"/>
          </a:xfrm>
          <a:prstGeom prst="rect">
            <a:avLst/>
          </a:prstGeom>
        </p:spPr>
        <p:txBody>
          <a:bodyPr>
            <a:spAutoFit/>
          </a:bodyPr>
          <a:lstStyle/>
          <a:p>
            <a:pPr algn="ctr"/>
            <a:r>
              <a:rPr lang="ms-MY" b="1" dirty="0" smtClean="0"/>
              <a:t> </a:t>
            </a:r>
            <a:endParaRPr lang="en-US" dirty="0"/>
          </a:p>
        </p:txBody>
      </p:sp>
      <p:graphicFrame>
        <p:nvGraphicFramePr>
          <p:cNvPr id="3" name="Diagram 2"/>
          <p:cNvGraphicFramePr/>
          <p:nvPr>
            <p:extLst>
              <p:ext uri="{D42A27DB-BD31-4B8C-83A1-F6EECF244321}">
                <p14:modId xmlns:p14="http://schemas.microsoft.com/office/powerpoint/2010/main" val="4109455989"/>
              </p:ext>
            </p:extLst>
          </p:nvPr>
        </p:nvGraphicFramePr>
        <p:xfrm>
          <a:off x="609600" y="1359932"/>
          <a:ext cx="8077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0" y="1524000"/>
            <a:ext cx="9144000" cy="29718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MY" sz="1400"/>
          </a:p>
        </p:txBody>
      </p:sp>
      <p:sp>
        <p:nvSpPr>
          <p:cNvPr id="13" name="Rectangle 12"/>
          <p:cNvSpPr/>
          <p:nvPr/>
        </p:nvSpPr>
        <p:spPr>
          <a:xfrm>
            <a:off x="2425032" y="1752519"/>
            <a:ext cx="4293933" cy="461665"/>
          </a:xfrm>
          <a:prstGeom prst="rect">
            <a:avLst/>
          </a:prstGeom>
        </p:spPr>
        <p:txBody>
          <a:bodyPr wrap="square">
            <a:spAutoFit/>
          </a:bodyPr>
          <a:lstStyle/>
          <a:p>
            <a:pPr algn="ctr"/>
            <a:r>
              <a:rPr lang="en-US" sz="2400" dirty="0" err="1"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Tajuk</a:t>
            </a:r>
            <a:r>
              <a:rPr lang="en-US" sz="2400" dirty="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 </a:t>
            </a:r>
            <a:r>
              <a:rPr lang="en-US" sz="2400" dirty="0" err="1"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Khutbah</a:t>
            </a:r>
            <a:r>
              <a:rPr lang="en-US" sz="2400" dirty="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 :</a:t>
            </a:r>
            <a:endParaRPr lang="en-MY" sz="2400" dirty="0">
              <a:ln w="0"/>
              <a:solidFill>
                <a:srgbClr val="FFFF00"/>
              </a:solidFill>
              <a:effectLst>
                <a:glow rad="101600">
                  <a:schemeClr val="tx1">
                    <a:alpha val="60000"/>
                  </a:schemeClr>
                </a:glow>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p:txBody>
      </p:sp>
      <p:sp>
        <p:nvSpPr>
          <p:cNvPr id="5" name="Rectangle 4"/>
          <p:cNvSpPr/>
          <p:nvPr/>
        </p:nvSpPr>
        <p:spPr>
          <a:xfrm>
            <a:off x="457200" y="2514600"/>
            <a:ext cx="7808856" cy="1446550"/>
          </a:xfrm>
          <a:prstGeom prst="rect">
            <a:avLst/>
          </a:prstGeom>
        </p:spPr>
        <p:txBody>
          <a:bodyPr wrap="square">
            <a:spAutoFit/>
          </a:bodyPr>
          <a:lstStyle/>
          <a:p>
            <a:pPr algn="ctr"/>
            <a:r>
              <a:rPr lang="en-US" sz="44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Rockwell" panose="02060603020205020403" pitchFamily="18" charset="0"/>
              </a:rPr>
              <a:t>FENOMENA ALAM BUKTI KEBESARAN ALLAH</a:t>
            </a:r>
            <a:endParaRPr lang="en-US" sz="44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Rockwell" panose="02060603020205020403" pitchFamily="18" charset="0"/>
              <a:cs typeface="Arial" panose="020B0604020202020204"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MY" dirty="0" smtClean="0">
                <a:solidFill>
                  <a:srgbClr val="FFFF00"/>
                </a:solidFill>
                <a:effectLst>
                  <a:glow rad="101600">
                    <a:schemeClr val="bg1">
                      <a:alpha val="60000"/>
                    </a:schemeClr>
                  </a:glow>
                  <a:outerShdw blurRad="50800" dist="63500" dir="2700000" algn="tl" rotWithShape="0">
                    <a:srgbClr val="000000">
                      <a:alpha val="48000"/>
                    </a:srgbClr>
                  </a:outerShdw>
                </a:effectLst>
              </a:rPr>
              <a:t>FENOMENA ALAM</a:t>
            </a:r>
            <a:endParaRPr lang="en-MY" dirty="0">
              <a:solidFill>
                <a:srgbClr val="FFFF00"/>
              </a:solidFill>
              <a:effectLst>
                <a:glow rad="101600">
                  <a:schemeClr val="bg1">
                    <a:alpha val="60000"/>
                  </a:schemeClr>
                </a:glow>
                <a:outerShdw blurRad="50800" dist="63500" dir="2700000" algn="tl" rotWithShape="0">
                  <a:srgbClr val="000000">
                    <a:alpha val="48000"/>
                  </a:srgbClr>
                </a:outerShdw>
              </a:effectLst>
            </a:endParaRPr>
          </a:p>
        </p:txBody>
      </p:sp>
      <p:sp>
        <p:nvSpPr>
          <p:cNvPr id="3" name="Content Placeholder 2"/>
          <p:cNvSpPr>
            <a:spLocks noGrp="1"/>
          </p:cNvSpPr>
          <p:nvPr>
            <p:ph idx="1"/>
          </p:nvPr>
        </p:nvSpPr>
        <p:spPr>
          <a:xfrm>
            <a:off x="381000" y="1676399"/>
            <a:ext cx="8382000" cy="4572001"/>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just"/>
            <a:r>
              <a:rPr lang="ms-MY" sz="2200" dirty="0">
                <a:ln>
                  <a:solidFill>
                    <a:srgbClr val="FFFF00"/>
                  </a:solidFill>
                </a:ln>
                <a:effectLst>
                  <a:glow rad="101600">
                    <a:schemeClr val="bg1">
                      <a:alpha val="60000"/>
                    </a:schemeClr>
                  </a:glow>
                </a:effectLst>
              </a:rPr>
              <a:t>bencana dan kerosakan alam sekitar </a:t>
            </a:r>
            <a:r>
              <a:rPr lang="ms-MY" sz="2200" dirty="0" smtClean="0">
                <a:ln>
                  <a:solidFill>
                    <a:srgbClr val="FFFF00"/>
                  </a:solidFill>
                </a:ln>
                <a:effectLst>
                  <a:glow rad="101600">
                    <a:schemeClr val="bg1">
                      <a:alpha val="60000"/>
                    </a:schemeClr>
                  </a:glow>
                </a:effectLst>
              </a:rPr>
              <a:t>berlaku </a:t>
            </a:r>
            <a:r>
              <a:rPr lang="ms-MY" sz="2200" dirty="0">
                <a:ln>
                  <a:solidFill>
                    <a:srgbClr val="FFFF00"/>
                  </a:solidFill>
                </a:ln>
                <a:effectLst>
                  <a:glow rad="101600">
                    <a:schemeClr val="bg1">
                      <a:alpha val="60000"/>
                    </a:schemeClr>
                  </a:glow>
                </a:effectLst>
              </a:rPr>
              <a:t>di seluruh dunia termasuk di </a:t>
            </a:r>
            <a:r>
              <a:rPr lang="ms-MY" sz="2200" dirty="0" smtClean="0">
                <a:ln>
                  <a:solidFill>
                    <a:srgbClr val="FFFF00"/>
                  </a:solidFill>
                </a:ln>
                <a:effectLst>
                  <a:glow rad="101600">
                    <a:schemeClr val="bg1">
                      <a:alpha val="60000"/>
                    </a:schemeClr>
                  </a:glow>
                </a:effectLst>
              </a:rPr>
              <a:t>Malaysia.</a:t>
            </a:r>
          </a:p>
          <a:p>
            <a:pPr algn="just"/>
            <a:r>
              <a:rPr lang="en-US" sz="2200" dirty="0" err="1">
                <a:ln>
                  <a:solidFill>
                    <a:srgbClr val="FFFF00"/>
                  </a:solidFill>
                </a:ln>
                <a:effectLst>
                  <a:glow rad="101600">
                    <a:schemeClr val="bg1">
                      <a:alpha val="60000"/>
                    </a:schemeClr>
                  </a:glow>
                </a:effectLst>
              </a:rPr>
              <a:t>menyebabkan</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berlakunya</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banjir</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dan</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tanah</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runtuh</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hingga</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mengorbankan</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nyawa</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dan</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kerosakan</a:t>
            </a:r>
            <a:r>
              <a:rPr lang="en-US" sz="2200" dirty="0">
                <a:ln>
                  <a:solidFill>
                    <a:srgbClr val="FFFF00"/>
                  </a:solidFill>
                </a:ln>
                <a:effectLst>
                  <a:glow rad="101600">
                    <a:schemeClr val="bg1">
                      <a:alpha val="60000"/>
                    </a:schemeClr>
                  </a:glow>
                </a:effectLst>
              </a:rPr>
              <a:t> </a:t>
            </a:r>
            <a:r>
              <a:rPr lang="en-US" sz="2200" dirty="0" err="1" smtClean="0">
                <a:ln>
                  <a:solidFill>
                    <a:srgbClr val="FFFF00"/>
                  </a:solidFill>
                </a:ln>
                <a:effectLst>
                  <a:glow rad="101600">
                    <a:schemeClr val="bg1">
                      <a:alpha val="60000"/>
                    </a:schemeClr>
                  </a:glow>
                </a:effectLst>
              </a:rPr>
              <a:t>harta</a:t>
            </a:r>
            <a:r>
              <a:rPr lang="en-US" sz="2200" dirty="0" smtClean="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benda</a:t>
            </a:r>
            <a:r>
              <a:rPr lang="en-US" sz="2200" dirty="0" smtClean="0">
                <a:ln>
                  <a:solidFill>
                    <a:srgbClr val="FFFF00"/>
                  </a:solidFill>
                </a:ln>
                <a:effectLst>
                  <a:glow rad="101600">
                    <a:schemeClr val="bg1">
                      <a:alpha val="60000"/>
                    </a:schemeClr>
                  </a:glow>
                </a:effectLst>
              </a:rPr>
              <a:t>.</a:t>
            </a:r>
          </a:p>
          <a:p>
            <a:pPr algn="just"/>
            <a:r>
              <a:rPr lang="en-US" sz="2200" b="1" dirty="0" smtClean="0">
                <a:ln>
                  <a:solidFill>
                    <a:srgbClr val="FFFF00"/>
                  </a:solidFill>
                </a:ln>
                <a:solidFill>
                  <a:srgbClr val="FF0000"/>
                </a:solidFill>
                <a:effectLst>
                  <a:glow rad="101600">
                    <a:schemeClr val="bg1">
                      <a:alpha val="60000"/>
                    </a:schemeClr>
                  </a:glow>
                </a:effectLst>
              </a:rPr>
              <a:t>ILMU SAINS </a:t>
            </a:r>
            <a:r>
              <a:rPr lang="en-US" sz="2200" dirty="0" err="1">
                <a:ln>
                  <a:solidFill>
                    <a:srgbClr val="FFFF00"/>
                  </a:solidFill>
                </a:ln>
                <a:effectLst>
                  <a:glow rad="101600">
                    <a:schemeClr val="bg1">
                      <a:alpha val="60000"/>
                    </a:schemeClr>
                  </a:glow>
                </a:effectLst>
              </a:rPr>
              <a:t>suatu</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fenomena</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alam</a:t>
            </a:r>
            <a:r>
              <a:rPr lang="en-US" sz="2200" dirty="0">
                <a:ln>
                  <a:solidFill>
                    <a:srgbClr val="FFFF00"/>
                  </a:solidFill>
                </a:ln>
                <a:effectLst>
                  <a:glow rad="101600">
                    <a:schemeClr val="bg1">
                      <a:alpha val="60000"/>
                    </a:schemeClr>
                  </a:glow>
                </a:effectLst>
              </a:rPr>
              <a:t> yang </a:t>
            </a:r>
            <a:r>
              <a:rPr lang="en-US" sz="2200" dirty="0" err="1">
                <a:ln>
                  <a:solidFill>
                    <a:srgbClr val="FFFF00"/>
                  </a:solidFill>
                </a:ln>
                <a:effectLst>
                  <a:glow rad="101600">
                    <a:schemeClr val="bg1">
                      <a:alpha val="60000"/>
                    </a:schemeClr>
                  </a:glow>
                </a:effectLst>
              </a:rPr>
              <a:t>terjadi</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akibat</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ketidakseimbangan</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ekosistem</a:t>
            </a:r>
            <a:r>
              <a:rPr lang="en-US" sz="2200" dirty="0">
                <a:ln>
                  <a:solidFill>
                    <a:srgbClr val="FFFF00"/>
                  </a:solidFill>
                </a:ln>
                <a:effectLst>
                  <a:glow rad="101600">
                    <a:schemeClr val="bg1">
                      <a:alpha val="60000"/>
                    </a:schemeClr>
                  </a:glow>
                </a:effectLst>
              </a:rPr>
              <a:t> yang </a:t>
            </a:r>
            <a:r>
              <a:rPr lang="en-US" sz="2200" dirty="0" err="1">
                <a:ln>
                  <a:solidFill>
                    <a:srgbClr val="FFFF00"/>
                  </a:solidFill>
                </a:ln>
                <a:effectLst>
                  <a:glow rad="101600">
                    <a:schemeClr val="bg1">
                      <a:alpha val="60000"/>
                    </a:schemeClr>
                  </a:glow>
                </a:effectLst>
              </a:rPr>
              <a:t>ada</a:t>
            </a:r>
            <a:r>
              <a:rPr lang="en-US" sz="2200" dirty="0">
                <a:ln>
                  <a:solidFill>
                    <a:srgbClr val="FFFF00"/>
                  </a:solidFill>
                </a:ln>
                <a:effectLst>
                  <a:glow rad="101600">
                    <a:schemeClr val="bg1">
                      <a:alpha val="60000"/>
                    </a:schemeClr>
                  </a:glow>
                </a:effectLst>
              </a:rPr>
              <a:t> di </a:t>
            </a:r>
            <a:r>
              <a:rPr lang="en-US" sz="2200" dirty="0" err="1">
                <a:ln>
                  <a:solidFill>
                    <a:srgbClr val="FFFF00"/>
                  </a:solidFill>
                </a:ln>
                <a:effectLst>
                  <a:glow rad="101600">
                    <a:schemeClr val="bg1">
                      <a:alpha val="60000"/>
                    </a:schemeClr>
                  </a:glow>
                </a:effectLst>
              </a:rPr>
              <a:t>bumi</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ini</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sama</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ada</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disebabkan</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oleh</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perubahan</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alam</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secara</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semulajadi</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atau</a:t>
            </a:r>
            <a:r>
              <a:rPr lang="en-US" sz="2200" dirty="0">
                <a:ln>
                  <a:solidFill>
                    <a:srgbClr val="FFFF00"/>
                  </a:solidFill>
                </a:ln>
                <a:effectLst>
                  <a:glow rad="101600">
                    <a:schemeClr val="bg1">
                      <a:alpha val="60000"/>
                    </a:schemeClr>
                  </a:glow>
                </a:effectLst>
              </a:rPr>
              <a:t> pun </a:t>
            </a:r>
            <a:r>
              <a:rPr lang="en-US" sz="2200" dirty="0" err="1">
                <a:ln>
                  <a:solidFill>
                    <a:srgbClr val="FFFF00"/>
                  </a:solidFill>
                </a:ln>
                <a:effectLst>
                  <a:glow rad="101600">
                    <a:schemeClr val="bg1">
                      <a:alpha val="60000"/>
                    </a:schemeClr>
                  </a:glow>
                </a:effectLst>
              </a:rPr>
              <a:t>disebabkan</a:t>
            </a:r>
            <a:r>
              <a:rPr lang="en-US" sz="2200" dirty="0">
                <a:ln>
                  <a:solidFill>
                    <a:srgbClr val="FFFF00"/>
                  </a:solidFill>
                </a:ln>
                <a:effectLst>
                  <a:glow rad="101600">
                    <a:schemeClr val="bg1">
                      <a:alpha val="60000"/>
                    </a:schemeClr>
                  </a:glow>
                </a:effectLst>
              </a:rPr>
              <a:t> </a:t>
            </a:r>
            <a:r>
              <a:rPr lang="en-US" sz="2200" dirty="0" err="1">
                <a:ln>
                  <a:solidFill>
                    <a:srgbClr val="FFFF00"/>
                  </a:solidFill>
                </a:ln>
                <a:effectLst>
                  <a:glow rad="101600">
                    <a:schemeClr val="bg1">
                      <a:alpha val="60000"/>
                    </a:schemeClr>
                  </a:glow>
                </a:effectLst>
              </a:rPr>
              <a:t>oleh</a:t>
            </a:r>
            <a:r>
              <a:rPr lang="en-US" sz="2200" dirty="0">
                <a:ln>
                  <a:solidFill>
                    <a:srgbClr val="FFFF00"/>
                  </a:solidFill>
                </a:ln>
                <a:effectLst>
                  <a:glow rad="101600">
                    <a:schemeClr val="bg1">
                      <a:alpha val="60000"/>
                    </a:schemeClr>
                  </a:glow>
                </a:effectLst>
              </a:rPr>
              <a:t> </a:t>
            </a:r>
            <a:r>
              <a:rPr lang="ms-MY" sz="2200" dirty="0">
                <a:ln>
                  <a:solidFill>
                    <a:srgbClr val="FFFF00"/>
                  </a:solidFill>
                </a:ln>
                <a:effectLst>
                  <a:glow rad="101600">
                    <a:schemeClr val="bg1">
                      <a:alpha val="60000"/>
                    </a:schemeClr>
                  </a:glow>
                </a:effectLst>
              </a:rPr>
              <a:t>kecuaian manusia </a:t>
            </a:r>
            <a:r>
              <a:rPr lang="ms-MY" sz="2200" dirty="0" smtClean="0">
                <a:ln>
                  <a:solidFill>
                    <a:srgbClr val="FFFF00"/>
                  </a:solidFill>
                </a:ln>
                <a:effectLst>
                  <a:glow rad="101600">
                    <a:schemeClr val="bg1">
                      <a:alpha val="60000"/>
                    </a:schemeClr>
                  </a:glow>
                </a:effectLst>
              </a:rPr>
              <a:t>sendiri.</a:t>
            </a:r>
          </a:p>
          <a:p>
            <a:pPr algn="just"/>
            <a:r>
              <a:rPr lang="ms-MY" sz="2200" b="1" dirty="0" smtClean="0">
                <a:ln>
                  <a:solidFill>
                    <a:srgbClr val="FFFF00"/>
                  </a:solidFill>
                </a:ln>
                <a:solidFill>
                  <a:srgbClr val="FF0000"/>
                </a:solidFill>
                <a:effectLst>
                  <a:glow rad="101600">
                    <a:schemeClr val="bg1">
                      <a:alpha val="60000"/>
                    </a:schemeClr>
                  </a:glow>
                </a:effectLst>
              </a:rPr>
              <a:t>KEIMANAN</a:t>
            </a:r>
            <a:r>
              <a:rPr lang="ms-MY" sz="2200" b="1" dirty="0" smtClean="0">
                <a:ln>
                  <a:solidFill>
                    <a:srgbClr val="FFFF00"/>
                  </a:solidFill>
                </a:ln>
                <a:effectLst>
                  <a:glow rad="101600">
                    <a:schemeClr val="bg1">
                      <a:alpha val="60000"/>
                    </a:schemeClr>
                  </a:glow>
                </a:effectLst>
              </a:rPr>
              <a:t> </a:t>
            </a:r>
            <a:r>
              <a:rPr lang="ms-MY" sz="2200" dirty="0">
                <a:ln>
                  <a:solidFill>
                    <a:srgbClr val="FFFF00"/>
                  </a:solidFill>
                </a:ln>
                <a:effectLst>
                  <a:glow rad="101600">
                    <a:schemeClr val="bg1">
                      <a:alpha val="60000"/>
                    </a:schemeClr>
                  </a:glow>
                </a:effectLst>
              </a:rPr>
              <a:t>suatu peringatan daripada Allah </a:t>
            </a:r>
            <a:r>
              <a:rPr lang="ms-MY" sz="2200" dirty="0" smtClean="0">
                <a:ln>
                  <a:solidFill>
                    <a:srgbClr val="FFFF00"/>
                  </a:solidFill>
                </a:ln>
                <a:effectLst>
                  <a:glow rad="101600">
                    <a:schemeClr val="bg1">
                      <a:alpha val="60000"/>
                    </a:schemeClr>
                  </a:glow>
                </a:effectLst>
              </a:rPr>
              <a:t>SWT.</a:t>
            </a:r>
          </a:p>
        </p:txBody>
      </p:sp>
      <p:sp>
        <p:nvSpPr>
          <p:cNvPr id="2" name="Slide Number Placeholder 1"/>
          <p:cNvSpPr>
            <a:spLocks noGrp="1"/>
          </p:cNvSpPr>
          <p:nvPr>
            <p:ph type="sldNum" sz="quarter" idx="12"/>
          </p:nvPr>
        </p:nvSpPr>
        <p:spPr/>
        <p:txBody>
          <a:bodyPr/>
          <a:lstStyle/>
          <a:p>
            <a:fld id="{BA8784F8-D9B1-479F-A9B4-848AA317FB34}" type="slidenum">
              <a:rPr lang="en-MY" smtClean="0"/>
              <a:pPr/>
              <a:t>6</a:t>
            </a:fld>
            <a:endParaRPr lang="en-MY"/>
          </a:p>
        </p:txBody>
      </p:sp>
    </p:spTree>
    <p:extLst>
      <p:ext uri="{BB962C8B-B14F-4D97-AF65-F5344CB8AC3E}">
        <p14:creationId xmlns:p14="http://schemas.microsoft.com/office/powerpoint/2010/main" val="532483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pPr lvl="0" algn="ctr"/>
            <a:r>
              <a:rPr lang="en-US" sz="3200" dirty="0" smtClean="0"/>
              <a:t>SENJATA MENGHADAPI BENCANA</a:t>
            </a:r>
            <a:endParaRPr lang="en-MY" sz="2400" b="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Rectangle 7"/>
          <p:cNvSpPr/>
          <p:nvPr/>
        </p:nvSpPr>
        <p:spPr>
          <a:xfrm>
            <a:off x="457200" y="4343400"/>
            <a:ext cx="8229600" cy="1200329"/>
          </a:xfrm>
          <a:prstGeom prst="rect">
            <a:avLst/>
          </a:prstGeom>
        </p:spPr>
        <p:txBody>
          <a:bodyPr wrap="square">
            <a:spAutoFit/>
          </a:bodyPr>
          <a:lstStyle/>
          <a:p>
            <a:pPr algn="just"/>
            <a:r>
              <a:rPr lang="ms-MY" b="1" dirty="0">
                <a:solidFill>
                  <a:srgbClr val="FFFF00"/>
                </a:solidFill>
                <a:effectLst>
                  <a:glow rad="101600">
                    <a:schemeClr val="bg1">
                      <a:alpha val="60000"/>
                    </a:schemeClr>
                  </a:glow>
                </a:effectLst>
                <a:latin typeface="Rockwell" panose="02060603020205020403" pitchFamily="18" charset="0"/>
                <a:ea typeface="Calibri" panose="020F0502020204030204" pitchFamily="34" charset="0"/>
                <a:cs typeface="Arial" panose="020B0604020202020204" pitchFamily="34" charset="0"/>
              </a:rPr>
              <a:t>Maksudnya:</a:t>
            </a:r>
            <a:r>
              <a:rPr lang="ms-MY" dirty="0">
                <a:effectLst>
                  <a:glow rad="101600">
                    <a:schemeClr val="bg1">
                      <a:alpha val="60000"/>
                    </a:schemeClr>
                  </a:glow>
                </a:effectLst>
                <a:latin typeface="Rockwell" panose="02060603020205020403" pitchFamily="18" charset="0"/>
                <a:ea typeface="Calibri" panose="020F0502020204030204" pitchFamily="34" charset="0"/>
                <a:cs typeface="Arial" panose="020B0604020202020204" pitchFamily="34" charset="0"/>
              </a:rPr>
              <a:t> </a:t>
            </a:r>
            <a:r>
              <a:rPr lang="ms-MY" b="1" spc="50" dirty="0" smtClean="0">
                <a:ln w="0"/>
                <a:solidFill>
                  <a:schemeClr val="bg2"/>
                </a:solidFill>
                <a:effectLst>
                  <a:innerShdw blurRad="63500" dist="50800" dir="13500000">
                    <a:srgbClr val="000000">
                      <a:alpha val="50000"/>
                    </a:srgbClr>
                  </a:innerShdw>
                </a:effectLst>
                <a:latin typeface="Rockwell" panose="02060603020205020403" pitchFamily="18" charset="0"/>
              </a:rPr>
              <a:t>“</a:t>
            </a:r>
            <a:r>
              <a:rPr lang="ms-MY" b="1" i="1" spc="50" dirty="0">
                <a:ln w="0"/>
                <a:solidFill>
                  <a:schemeClr val="bg2"/>
                </a:solidFill>
                <a:effectLst>
                  <a:innerShdw blurRad="63500" dist="50800" dir="13500000">
                    <a:srgbClr val="000000">
                      <a:alpha val="50000"/>
                    </a:srgbClr>
                  </a:innerShdw>
                </a:effectLst>
                <a:latin typeface="Rockwell" panose="02060603020205020403" pitchFamily="18" charset="0"/>
              </a:rPr>
              <a:t>Katakanlah: Tidak sekali-kali akan menimpa Kami sesuatu pun melainkan apa yang telah ditetapkan Allah bagi kami. </a:t>
            </a:r>
            <a:r>
              <a:rPr lang="en-US" b="1" i="1" spc="50" dirty="0" err="1">
                <a:ln w="0"/>
                <a:solidFill>
                  <a:schemeClr val="bg2"/>
                </a:solidFill>
                <a:effectLst>
                  <a:innerShdw blurRad="63500" dist="50800" dir="13500000">
                    <a:srgbClr val="000000">
                      <a:alpha val="50000"/>
                    </a:srgbClr>
                  </a:innerShdw>
                </a:effectLst>
                <a:latin typeface="Rockwell" panose="02060603020205020403" pitchFamily="18" charset="0"/>
              </a:rPr>
              <a:t>Dialah</a:t>
            </a:r>
            <a:r>
              <a:rPr lang="en-US" b="1" i="1" spc="50" dirty="0">
                <a:ln w="0"/>
                <a:solidFill>
                  <a:schemeClr val="bg2"/>
                </a:solidFill>
                <a:effectLst>
                  <a:innerShdw blurRad="63500" dist="50800" dir="13500000">
                    <a:srgbClr val="000000">
                      <a:alpha val="50000"/>
                    </a:srgbClr>
                  </a:innerShdw>
                </a:effectLst>
                <a:latin typeface="Rockwell" panose="02060603020205020403" pitchFamily="18" charset="0"/>
              </a:rPr>
              <a:t> </a:t>
            </a:r>
            <a:r>
              <a:rPr lang="en-US" b="1" i="1" spc="50" dirty="0" err="1">
                <a:ln w="0"/>
                <a:solidFill>
                  <a:schemeClr val="bg2"/>
                </a:solidFill>
                <a:effectLst>
                  <a:innerShdw blurRad="63500" dist="50800" dir="13500000">
                    <a:srgbClr val="000000">
                      <a:alpha val="50000"/>
                    </a:srgbClr>
                  </a:innerShdw>
                </a:effectLst>
                <a:latin typeface="Rockwell" panose="02060603020205020403" pitchFamily="18" charset="0"/>
              </a:rPr>
              <a:t>Pelindung</a:t>
            </a:r>
            <a:r>
              <a:rPr lang="en-US" b="1" i="1" spc="50" dirty="0">
                <a:ln w="0"/>
                <a:solidFill>
                  <a:schemeClr val="bg2"/>
                </a:solidFill>
                <a:effectLst>
                  <a:innerShdw blurRad="63500" dist="50800" dir="13500000">
                    <a:srgbClr val="000000">
                      <a:alpha val="50000"/>
                    </a:srgbClr>
                  </a:innerShdw>
                </a:effectLst>
                <a:latin typeface="Rockwell" panose="02060603020205020403" pitchFamily="18" charset="0"/>
              </a:rPr>
              <a:t> kami, </a:t>
            </a:r>
            <a:r>
              <a:rPr lang="en-US" b="1" i="1" spc="50" dirty="0" err="1">
                <a:ln w="0"/>
                <a:solidFill>
                  <a:schemeClr val="bg2"/>
                </a:solidFill>
                <a:effectLst>
                  <a:innerShdw blurRad="63500" dist="50800" dir="13500000">
                    <a:srgbClr val="000000">
                      <a:alpha val="50000"/>
                    </a:srgbClr>
                  </a:innerShdw>
                </a:effectLst>
                <a:latin typeface="Rockwell" panose="02060603020205020403" pitchFamily="18" charset="0"/>
              </a:rPr>
              <a:t>dan</a:t>
            </a:r>
            <a:r>
              <a:rPr lang="en-US" b="1" i="1" spc="50" dirty="0">
                <a:ln w="0"/>
                <a:solidFill>
                  <a:schemeClr val="bg2"/>
                </a:solidFill>
                <a:effectLst>
                  <a:innerShdw blurRad="63500" dist="50800" dir="13500000">
                    <a:srgbClr val="000000">
                      <a:alpha val="50000"/>
                    </a:srgbClr>
                  </a:innerShdw>
                </a:effectLst>
                <a:latin typeface="Rockwell" panose="02060603020205020403" pitchFamily="18" charset="0"/>
              </a:rPr>
              <a:t> (</a:t>
            </a:r>
            <a:r>
              <a:rPr lang="en-US" b="1" i="1" spc="50" dirty="0" err="1">
                <a:ln w="0"/>
                <a:solidFill>
                  <a:schemeClr val="bg2"/>
                </a:solidFill>
                <a:effectLst>
                  <a:innerShdw blurRad="63500" dist="50800" dir="13500000">
                    <a:srgbClr val="000000">
                      <a:alpha val="50000"/>
                    </a:srgbClr>
                  </a:innerShdw>
                </a:effectLst>
                <a:latin typeface="Rockwell" panose="02060603020205020403" pitchFamily="18" charset="0"/>
              </a:rPr>
              <a:t>dengan</a:t>
            </a:r>
            <a:r>
              <a:rPr lang="en-US" b="1" i="1" spc="50" dirty="0">
                <a:ln w="0"/>
                <a:solidFill>
                  <a:schemeClr val="bg2"/>
                </a:solidFill>
                <a:effectLst>
                  <a:innerShdw blurRad="63500" dist="50800" dir="13500000">
                    <a:srgbClr val="000000">
                      <a:alpha val="50000"/>
                    </a:srgbClr>
                  </a:innerShdw>
                </a:effectLst>
                <a:latin typeface="Rockwell" panose="02060603020205020403" pitchFamily="18" charset="0"/>
              </a:rPr>
              <a:t> </a:t>
            </a:r>
            <a:r>
              <a:rPr lang="en-US" b="1" i="1" spc="50" dirty="0" err="1">
                <a:ln w="0"/>
                <a:solidFill>
                  <a:schemeClr val="bg2"/>
                </a:solidFill>
                <a:effectLst>
                  <a:innerShdw blurRad="63500" dist="50800" dir="13500000">
                    <a:srgbClr val="000000">
                      <a:alpha val="50000"/>
                    </a:srgbClr>
                  </a:innerShdw>
                </a:effectLst>
                <a:latin typeface="Rockwell" panose="02060603020205020403" pitchFamily="18" charset="0"/>
              </a:rPr>
              <a:t>kepercayaan</a:t>
            </a:r>
            <a:r>
              <a:rPr lang="en-US" b="1" i="1" spc="50" dirty="0">
                <a:ln w="0"/>
                <a:solidFill>
                  <a:schemeClr val="bg2"/>
                </a:solidFill>
                <a:effectLst>
                  <a:innerShdw blurRad="63500" dist="50800" dir="13500000">
                    <a:srgbClr val="000000">
                      <a:alpha val="50000"/>
                    </a:srgbClr>
                  </a:innerShdw>
                </a:effectLst>
                <a:latin typeface="Rockwell" panose="02060603020205020403" pitchFamily="18" charset="0"/>
              </a:rPr>
              <a:t> </a:t>
            </a:r>
            <a:r>
              <a:rPr lang="en-US" b="1" i="1" spc="50" dirty="0" err="1">
                <a:ln w="0"/>
                <a:solidFill>
                  <a:schemeClr val="bg2"/>
                </a:solidFill>
                <a:effectLst>
                  <a:innerShdw blurRad="63500" dist="50800" dir="13500000">
                    <a:srgbClr val="000000">
                      <a:alpha val="50000"/>
                    </a:srgbClr>
                  </a:innerShdw>
                </a:effectLst>
                <a:latin typeface="Rockwell" panose="02060603020205020403" pitchFamily="18" charset="0"/>
              </a:rPr>
              <a:t>itu</a:t>
            </a:r>
            <a:r>
              <a:rPr lang="en-US" b="1" i="1" spc="50" dirty="0">
                <a:ln w="0"/>
                <a:solidFill>
                  <a:schemeClr val="bg2"/>
                </a:solidFill>
                <a:effectLst>
                  <a:innerShdw blurRad="63500" dist="50800" dir="13500000">
                    <a:srgbClr val="000000">
                      <a:alpha val="50000"/>
                    </a:srgbClr>
                  </a:innerShdw>
                </a:effectLst>
                <a:latin typeface="Rockwell" panose="02060603020205020403" pitchFamily="18" charset="0"/>
              </a:rPr>
              <a:t>) </a:t>
            </a:r>
            <a:r>
              <a:rPr lang="en-US" b="1" i="1" spc="50" dirty="0" err="1">
                <a:ln w="0"/>
                <a:solidFill>
                  <a:schemeClr val="bg2"/>
                </a:solidFill>
                <a:effectLst>
                  <a:innerShdw blurRad="63500" dist="50800" dir="13500000">
                    <a:srgbClr val="000000">
                      <a:alpha val="50000"/>
                    </a:srgbClr>
                  </a:innerShdw>
                </a:effectLst>
                <a:latin typeface="Rockwell" panose="02060603020205020403" pitchFamily="18" charset="0"/>
              </a:rPr>
              <a:t>maka</a:t>
            </a:r>
            <a:r>
              <a:rPr lang="en-US" b="1" i="1" spc="50" dirty="0">
                <a:ln w="0"/>
                <a:solidFill>
                  <a:schemeClr val="bg2"/>
                </a:solidFill>
                <a:effectLst>
                  <a:innerShdw blurRad="63500" dist="50800" dir="13500000">
                    <a:srgbClr val="000000">
                      <a:alpha val="50000"/>
                    </a:srgbClr>
                  </a:innerShdw>
                </a:effectLst>
                <a:latin typeface="Rockwell" panose="02060603020205020403" pitchFamily="18" charset="0"/>
              </a:rPr>
              <a:t> </a:t>
            </a:r>
            <a:r>
              <a:rPr lang="en-US" b="1" i="1" spc="50" dirty="0" err="1">
                <a:ln w="0"/>
                <a:solidFill>
                  <a:schemeClr val="bg2"/>
                </a:solidFill>
                <a:effectLst>
                  <a:innerShdw blurRad="63500" dist="50800" dir="13500000">
                    <a:srgbClr val="000000">
                      <a:alpha val="50000"/>
                    </a:srgbClr>
                  </a:innerShdw>
                </a:effectLst>
                <a:latin typeface="Rockwell" panose="02060603020205020403" pitchFamily="18" charset="0"/>
              </a:rPr>
              <a:t>kepada</a:t>
            </a:r>
            <a:r>
              <a:rPr lang="en-US" b="1" i="1" spc="50" dirty="0">
                <a:ln w="0"/>
                <a:solidFill>
                  <a:schemeClr val="bg2"/>
                </a:solidFill>
                <a:effectLst>
                  <a:innerShdw blurRad="63500" dist="50800" dir="13500000">
                    <a:srgbClr val="000000">
                      <a:alpha val="50000"/>
                    </a:srgbClr>
                  </a:innerShdw>
                </a:effectLst>
                <a:latin typeface="Rockwell" panose="02060603020205020403" pitchFamily="18" charset="0"/>
              </a:rPr>
              <a:t> Allah </a:t>
            </a:r>
            <a:r>
              <a:rPr lang="en-US" b="1" i="1" spc="50" dirty="0" err="1">
                <a:ln w="0"/>
                <a:solidFill>
                  <a:schemeClr val="bg2"/>
                </a:solidFill>
                <a:effectLst>
                  <a:innerShdw blurRad="63500" dist="50800" dir="13500000">
                    <a:srgbClr val="000000">
                      <a:alpha val="50000"/>
                    </a:srgbClr>
                  </a:innerShdw>
                </a:effectLst>
                <a:latin typeface="Rockwell" panose="02060603020205020403" pitchFamily="18" charset="0"/>
              </a:rPr>
              <a:t>jualah</a:t>
            </a:r>
            <a:r>
              <a:rPr lang="en-US" b="1" i="1" spc="50" dirty="0">
                <a:ln w="0"/>
                <a:solidFill>
                  <a:schemeClr val="bg2"/>
                </a:solidFill>
                <a:effectLst>
                  <a:innerShdw blurRad="63500" dist="50800" dir="13500000">
                    <a:srgbClr val="000000">
                      <a:alpha val="50000"/>
                    </a:srgbClr>
                  </a:innerShdw>
                </a:effectLst>
                <a:latin typeface="Rockwell" panose="02060603020205020403" pitchFamily="18" charset="0"/>
              </a:rPr>
              <a:t> </a:t>
            </a:r>
            <a:r>
              <a:rPr lang="en-US" b="1" i="1" spc="50" dirty="0" err="1">
                <a:ln w="0"/>
                <a:solidFill>
                  <a:schemeClr val="bg2"/>
                </a:solidFill>
                <a:effectLst>
                  <a:innerShdw blurRad="63500" dist="50800" dir="13500000">
                    <a:srgbClr val="000000">
                      <a:alpha val="50000"/>
                    </a:srgbClr>
                  </a:innerShdw>
                </a:effectLst>
                <a:latin typeface="Rockwell" panose="02060603020205020403" pitchFamily="18" charset="0"/>
              </a:rPr>
              <a:t>hendaknya</a:t>
            </a:r>
            <a:r>
              <a:rPr lang="en-US" b="1" i="1" spc="50" dirty="0">
                <a:ln w="0"/>
                <a:solidFill>
                  <a:schemeClr val="bg2"/>
                </a:solidFill>
                <a:effectLst>
                  <a:innerShdw blurRad="63500" dist="50800" dir="13500000">
                    <a:srgbClr val="000000">
                      <a:alpha val="50000"/>
                    </a:srgbClr>
                  </a:innerShdw>
                </a:effectLst>
                <a:latin typeface="Rockwell" panose="02060603020205020403" pitchFamily="18" charset="0"/>
              </a:rPr>
              <a:t> orang yang </a:t>
            </a:r>
            <a:r>
              <a:rPr lang="en-US" b="1" i="1" spc="50" dirty="0" err="1">
                <a:ln w="0"/>
                <a:solidFill>
                  <a:schemeClr val="bg2"/>
                </a:solidFill>
                <a:effectLst>
                  <a:innerShdw blurRad="63500" dist="50800" dir="13500000">
                    <a:srgbClr val="000000">
                      <a:alpha val="50000"/>
                    </a:srgbClr>
                  </a:innerShdw>
                </a:effectLst>
                <a:latin typeface="Rockwell" panose="02060603020205020403" pitchFamily="18" charset="0"/>
              </a:rPr>
              <a:t>beriman</a:t>
            </a:r>
            <a:r>
              <a:rPr lang="en-US" b="1" i="1" spc="50" dirty="0">
                <a:ln w="0"/>
                <a:solidFill>
                  <a:schemeClr val="bg2"/>
                </a:solidFill>
                <a:effectLst>
                  <a:innerShdw blurRad="63500" dist="50800" dir="13500000">
                    <a:srgbClr val="000000">
                      <a:alpha val="50000"/>
                    </a:srgbClr>
                  </a:innerShdw>
                </a:effectLst>
                <a:latin typeface="Rockwell" panose="02060603020205020403" pitchFamily="18" charset="0"/>
              </a:rPr>
              <a:t> </a:t>
            </a:r>
            <a:r>
              <a:rPr lang="en-US" b="1" i="1" spc="50" dirty="0" err="1">
                <a:ln w="0"/>
                <a:solidFill>
                  <a:schemeClr val="bg2"/>
                </a:solidFill>
                <a:effectLst>
                  <a:innerShdw blurRad="63500" dist="50800" dir="13500000">
                    <a:srgbClr val="000000">
                      <a:alpha val="50000"/>
                    </a:srgbClr>
                  </a:innerShdw>
                </a:effectLst>
                <a:latin typeface="Rockwell" panose="02060603020205020403" pitchFamily="18" charset="0"/>
              </a:rPr>
              <a:t>bertawakal</a:t>
            </a:r>
            <a:r>
              <a:rPr lang="ms-MY" b="1" i="1" spc="50" dirty="0" smtClean="0">
                <a:ln w="0"/>
                <a:solidFill>
                  <a:schemeClr val="bg2"/>
                </a:solidFill>
                <a:effectLst>
                  <a:innerShdw blurRad="63500" dist="50800" dir="13500000">
                    <a:srgbClr val="000000">
                      <a:alpha val="50000"/>
                    </a:srgbClr>
                  </a:innerShdw>
                </a:effectLst>
                <a:latin typeface="Rockwell" panose="02060603020205020403" pitchFamily="18" charset="0"/>
              </a:rPr>
              <a:t>.”</a:t>
            </a:r>
            <a:r>
              <a:rPr lang="ms-MY" b="1" spc="50" dirty="0" smtClean="0">
                <a:ln w="0"/>
                <a:solidFill>
                  <a:schemeClr val="bg2"/>
                </a:solidFill>
                <a:effectLst>
                  <a:innerShdw blurRad="63500" dist="50800" dir="13500000">
                    <a:srgbClr val="000000">
                      <a:alpha val="50000"/>
                    </a:srgbClr>
                  </a:innerShdw>
                </a:effectLst>
                <a:latin typeface="Rockwell" panose="02060603020205020403" pitchFamily="18" charset="0"/>
              </a:rPr>
              <a:t> </a:t>
            </a:r>
            <a:endParaRPr lang="en-MY" b="1" spc="50" dirty="0">
              <a:ln w="0"/>
              <a:solidFill>
                <a:schemeClr val="bg2"/>
              </a:solidFill>
              <a:effectLst>
                <a:innerShdw blurRad="63500" dist="50800" dir="13500000">
                  <a:srgbClr val="000000">
                    <a:alpha val="50000"/>
                  </a:srgbClr>
                </a:innerShdw>
              </a:effectLst>
              <a:latin typeface="Rockwell" panose="02060603020205020403" pitchFamily="18" charset="0"/>
              <a:cs typeface="Arial" panose="020B0604020202020204" pitchFamily="34" charset="0"/>
            </a:endParaRPr>
          </a:p>
        </p:txBody>
      </p:sp>
      <p:sp>
        <p:nvSpPr>
          <p:cNvPr id="9" name="Rectangle 8"/>
          <p:cNvSpPr/>
          <p:nvPr/>
        </p:nvSpPr>
        <p:spPr>
          <a:xfrm>
            <a:off x="6230037" y="5647492"/>
            <a:ext cx="2640851" cy="369332"/>
          </a:xfrm>
          <a:prstGeom prst="rect">
            <a:avLst/>
          </a:prstGeom>
        </p:spPr>
        <p:txBody>
          <a:bodyPr wrap="none">
            <a:spAutoFit/>
          </a:bodyPr>
          <a:lstStyle/>
          <a:p>
            <a:r>
              <a:rPr lang="ms-MY" b="1" spc="50" dirty="0">
                <a:ln w="0"/>
                <a:solidFill>
                  <a:schemeClr val="bg2"/>
                </a:solidFill>
                <a:effectLst>
                  <a:innerShdw blurRad="63500" dist="50800" dir="13500000">
                    <a:srgbClr val="000000">
                      <a:alpha val="50000"/>
                    </a:srgbClr>
                  </a:innerShdw>
                </a:effectLst>
                <a:latin typeface="Rockwell" panose="02060603020205020403" pitchFamily="18" charset="0"/>
                <a:ea typeface="Calibri" panose="020F0502020204030204" pitchFamily="34" charset="0"/>
                <a:cs typeface="Arial" panose="020B0604020202020204" pitchFamily="34" charset="0"/>
              </a:rPr>
              <a:t>Surah </a:t>
            </a:r>
            <a:r>
              <a:rPr lang="ms-MY" b="1" spc="50" dirty="0">
                <a:ln w="0"/>
                <a:solidFill>
                  <a:schemeClr val="bg2"/>
                </a:solidFill>
                <a:effectLst>
                  <a:innerShdw blurRad="63500" dist="50800" dir="13500000">
                    <a:srgbClr val="000000">
                      <a:alpha val="50000"/>
                    </a:srgbClr>
                  </a:innerShdw>
                </a:effectLst>
                <a:latin typeface="Rockwell" panose="02060603020205020403" pitchFamily="18" charset="0"/>
              </a:rPr>
              <a:t>At-Taubah </a:t>
            </a:r>
            <a:r>
              <a:rPr lang="ms-MY" b="1" spc="50" dirty="0" smtClean="0">
                <a:ln w="0"/>
                <a:solidFill>
                  <a:schemeClr val="bg2"/>
                </a:solidFill>
                <a:effectLst>
                  <a:innerShdw blurRad="63500" dist="50800" dir="13500000">
                    <a:srgbClr val="000000">
                      <a:alpha val="50000"/>
                    </a:srgbClr>
                  </a:innerShdw>
                </a:effectLst>
                <a:latin typeface="Rockwell" panose="02060603020205020403" pitchFamily="18" charset="0"/>
                <a:ea typeface="Calibri" panose="020F0502020204030204" pitchFamily="34" charset="0"/>
                <a:cs typeface="Arial" panose="020B0604020202020204" pitchFamily="34" charset="0"/>
              </a:rPr>
              <a:t>:51 </a:t>
            </a:r>
            <a:endParaRPr lang="en-MY" b="1" spc="50" dirty="0">
              <a:ln w="0"/>
              <a:solidFill>
                <a:schemeClr val="bg2"/>
              </a:solidFill>
              <a:effectLst>
                <a:innerShdw blurRad="63500" dist="50800" dir="13500000">
                  <a:srgbClr val="000000">
                    <a:alpha val="50000"/>
                  </a:srgbClr>
                </a:innerShdw>
              </a:effectLst>
              <a:latin typeface="Rockwell" panose="02060603020205020403" pitchFamily="18" charset="0"/>
              <a:cs typeface="Arial" panose="020B0604020202020204" pitchFamily="34" charset="0"/>
            </a:endParaRPr>
          </a:p>
        </p:txBody>
      </p:sp>
      <p:sp>
        <p:nvSpPr>
          <p:cNvPr id="2" name="Rectangle 1"/>
          <p:cNvSpPr/>
          <p:nvPr/>
        </p:nvSpPr>
        <p:spPr>
          <a:xfrm>
            <a:off x="533398" y="2514600"/>
            <a:ext cx="8077200" cy="1508105"/>
          </a:xfrm>
          <a:prstGeom prst="rect">
            <a:avLst/>
          </a:prstGeom>
        </p:spPr>
        <p:txBody>
          <a:bodyPr wrap="square">
            <a:spAutoFit/>
          </a:bodyPr>
          <a:lstStyle/>
          <a:p>
            <a:pPr algn="ctr" rtl="1">
              <a:lnSpc>
                <a:spcPct val="115000"/>
              </a:lnSpc>
              <a:spcAft>
                <a:spcPts val="0"/>
              </a:spcAft>
            </a:pPr>
            <a:r>
              <a:rPr lang="ar-SA" sz="4000" b="1" spc="50" dirty="0">
                <a:ln w="0"/>
                <a:solidFill>
                  <a:schemeClr val="bg2"/>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4000" b="1" spc="50" dirty="0">
                <a:ln w="0"/>
                <a:solidFill>
                  <a:schemeClr val="bg2"/>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QCF_P195" panose="02000400000000000000" pitchFamily="2" charset="2"/>
              </a:rPr>
              <a:t>ﮆ ﮇ ﮈ ﮉ ﮊ ﮋ ﮌ ﮍ ﮎ ﮏ ﮐ ﮑ ﮒ ﮓ ﮔ </a:t>
            </a:r>
            <a:r>
              <a:rPr lang="ar-SA" sz="4000" b="1" spc="50" dirty="0">
                <a:ln w="0"/>
                <a:solidFill>
                  <a:schemeClr val="bg2"/>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2400" b="1"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2514600"/>
            <a:ext cx="6798736" cy="2158065"/>
          </a:xfrm>
        </p:spPr>
        <p:txBody>
          <a:bodyPr>
            <a:normAutofit lnSpcReduction="10000"/>
          </a:bodyPr>
          <a:lstStyle/>
          <a:p>
            <a:pPr algn="just"/>
            <a:r>
              <a:rPr lang="ms-MY" sz="2200" dirty="0">
                <a:solidFill>
                  <a:schemeClr val="bg1"/>
                </a:solidFill>
                <a:effectLst>
                  <a:glow rad="101600">
                    <a:schemeClr val="tx1">
                      <a:alpha val="60000"/>
                    </a:schemeClr>
                  </a:glow>
                </a:effectLst>
                <a:latin typeface="Rockwell" panose="02060603020205020403" pitchFamily="18" charset="0"/>
              </a:rPr>
              <a:t>Bencana alam merupakan fitrah </a:t>
            </a:r>
            <a:r>
              <a:rPr lang="ms-MY" sz="2200" dirty="0" smtClean="0">
                <a:solidFill>
                  <a:schemeClr val="bg1"/>
                </a:solidFill>
                <a:effectLst>
                  <a:glow rad="101600">
                    <a:schemeClr val="tx1">
                      <a:alpha val="60000"/>
                    </a:schemeClr>
                  </a:glow>
                </a:effectLst>
                <a:latin typeface="Rockwell" panose="02060603020205020403" pitchFamily="18" charset="0"/>
              </a:rPr>
              <a:t>alam.</a:t>
            </a:r>
          </a:p>
          <a:p>
            <a:pPr algn="just"/>
            <a:r>
              <a:rPr lang="ms-MY" sz="2200" dirty="0" smtClean="0">
                <a:solidFill>
                  <a:schemeClr val="bg1"/>
                </a:solidFill>
                <a:effectLst>
                  <a:glow rad="101600">
                    <a:schemeClr val="tx1">
                      <a:alpha val="60000"/>
                    </a:schemeClr>
                  </a:glow>
                </a:effectLst>
                <a:latin typeface="Rockwell" panose="02060603020205020403" pitchFamily="18" charset="0"/>
              </a:rPr>
              <a:t>Mendatangkan banyak </a:t>
            </a:r>
            <a:r>
              <a:rPr lang="ms-MY" sz="2200" dirty="0">
                <a:solidFill>
                  <a:schemeClr val="bg1"/>
                </a:solidFill>
                <a:effectLst>
                  <a:glow rad="101600">
                    <a:schemeClr val="tx1">
                      <a:alpha val="60000"/>
                    </a:schemeClr>
                  </a:glow>
                </a:effectLst>
                <a:latin typeface="Rockwell" panose="02060603020205020403" pitchFamily="18" charset="0"/>
              </a:rPr>
              <a:t>kerosakan dan kerugian harta </a:t>
            </a:r>
            <a:r>
              <a:rPr lang="ms-MY" sz="2200" dirty="0" smtClean="0">
                <a:solidFill>
                  <a:schemeClr val="bg1"/>
                </a:solidFill>
                <a:effectLst>
                  <a:glow rad="101600">
                    <a:schemeClr val="tx1">
                      <a:alpha val="60000"/>
                    </a:schemeClr>
                  </a:glow>
                </a:effectLst>
                <a:latin typeface="Rockwell" panose="02060603020205020403" pitchFamily="18" charset="0"/>
              </a:rPr>
              <a:t>serta kehilangan </a:t>
            </a:r>
            <a:r>
              <a:rPr lang="ms-MY" sz="2200" dirty="0">
                <a:solidFill>
                  <a:schemeClr val="bg1"/>
                </a:solidFill>
                <a:effectLst>
                  <a:glow rad="101600">
                    <a:schemeClr val="tx1">
                      <a:alpha val="60000"/>
                    </a:schemeClr>
                  </a:glow>
                </a:effectLst>
                <a:latin typeface="Rockwell" panose="02060603020205020403" pitchFamily="18" charset="0"/>
              </a:rPr>
              <a:t>nyawa </a:t>
            </a:r>
            <a:endParaRPr lang="ms-MY" sz="2200" dirty="0" smtClean="0">
              <a:solidFill>
                <a:schemeClr val="bg1"/>
              </a:solidFill>
              <a:effectLst>
                <a:glow rad="101600">
                  <a:schemeClr val="tx1">
                    <a:alpha val="60000"/>
                  </a:schemeClr>
                </a:glow>
              </a:effectLst>
              <a:latin typeface="Rockwell" panose="02060603020205020403" pitchFamily="18" charset="0"/>
            </a:endParaRPr>
          </a:p>
          <a:p>
            <a:pPr algn="just"/>
            <a:r>
              <a:rPr lang="ms-MY" sz="2200" dirty="0" smtClean="0">
                <a:solidFill>
                  <a:schemeClr val="bg1"/>
                </a:solidFill>
                <a:effectLst>
                  <a:glow rad="101600">
                    <a:schemeClr val="tx1">
                      <a:alpha val="60000"/>
                    </a:schemeClr>
                  </a:glow>
                </a:effectLst>
                <a:latin typeface="Rockwell" panose="02060603020205020403" pitchFamily="18" charset="0"/>
              </a:rPr>
              <a:t>masyarakat yang perihatin mempunyai sifat kemanusiaan dan sedia </a:t>
            </a:r>
            <a:r>
              <a:rPr lang="ms-MY" sz="2200" dirty="0">
                <a:solidFill>
                  <a:schemeClr val="bg1"/>
                </a:solidFill>
                <a:effectLst>
                  <a:glow rad="101600">
                    <a:schemeClr val="tx1">
                      <a:alpha val="60000"/>
                    </a:schemeClr>
                  </a:glow>
                </a:effectLst>
                <a:latin typeface="Rockwell" panose="02060603020205020403" pitchFamily="18" charset="0"/>
              </a:rPr>
              <a:t>menghulurkan </a:t>
            </a:r>
            <a:r>
              <a:rPr lang="ms-MY" sz="2200" dirty="0" smtClean="0">
                <a:solidFill>
                  <a:schemeClr val="bg1"/>
                </a:solidFill>
                <a:effectLst>
                  <a:glow rad="101600">
                    <a:schemeClr val="tx1">
                      <a:alpha val="60000"/>
                    </a:schemeClr>
                  </a:glow>
                </a:effectLst>
                <a:latin typeface="Rockwell" panose="02060603020205020403" pitchFamily="18" charset="0"/>
              </a:rPr>
              <a:t>bantuan</a:t>
            </a:r>
            <a:endParaRPr lang="en-MY" sz="2200" dirty="0">
              <a:solidFill>
                <a:schemeClr val="bg1"/>
              </a:solidFill>
              <a:effectLst>
                <a:glow rad="101600">
                  <a:schemeClr val="tx1">
                    <a:alpha val="60000"/>
                  </a:schemeClr>
                </a:glow>
              </a:effectLst>
              <a:latin typeface="Rockwell" panose="02060603020205020403" pitchFamily="18" charset="0"/>
            </a:endParaRPr>
          </a:p>
        </p:txBody>
      </p:sp>
      <p:sp>
        <p:nvSpPr>
          <p:cNvPr id="4" name="Slide Number Placeholder 3"/>
          <p:cNvSpPr>
            <a:spLocks noGrp="1"/>
          </p:cNvSpPr>
          <p:nvPr>
            <p:ph type="sldNum" sz="quarter" idx="12"/>
          </p:nvPr>
        </p:nvSpPr>
        <p:spPr/>
        <p:txBody>
          <a:bodyPr/>
          <a:lstStyle/>
          <a:p>
            <a:fld id="{BA8784F8-D9B1-479F-A9B4-848AA317FB34}" type="slidenum">
              <a:rPr lang="en-MY" smtClean="0"/>
              <a:pPr/>
              <a:t>8</a:t>
            </a:fld>
            <a:endParaRPr lang="en-MY"/>
          </a:p>
        </p:txBody>
      </p:sp>
    </p:spTree>
    <p:extLst>
      <p:ext uri="{BB962C8B-B14F-4D97-AF65-F5344CB8AC3E}">
        <p14:creationId xmlns:p14="http://schemas.microsoft.com/office/powerpoint/2010/main" val="3840446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ln w="0"/>
                <a:solidFill>
                  <a:schemeClr val="tx1"/>
                </a:solidFill>
                <a:effectLst>
                  <a:outerShdw blurRad="38100" dist="19050" dir="2700000" algn="tl" rotWithShape="0">
                    <a:schemeClr val="dk1">
                      <a:alpha val="40000"/>
                    </a:schemeClr>
                  </a:outerShdw>
                </a:effectLst>
                <a:latin typeface="Rockwell" panose="02060603020205020403" pitchFamily="18" charset="0"/>
              </a:rPr>
              <a:t>PENGAJARAN DI SEBALIK TERJADINYA BENCANA</a:t>
            </a:r>
            <a:endParaRPr lang="en-MY" dirty="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p:txBody>
      </p:sp>
      <p:sp>
        <p:nvSpPr>
          <p:cNvPr id="4" name="Slide Number Placeholder 3"/>
          <p:cNvSpPr>
            <a:spLocks noGrp="1"/>
          </p:cNvSpPr>
          <p:nvPr>
            <p:ph type="sldNum" sz="quarter" idx="12"/>
          </p:nvPr>
        </p:nvSpPr>
        <p:spPr/>
        <p:txBody>
          <a:bodyPr/>
          <a:lstStyle/>
          <a:p>
            <a:fld id="{BA8784F8-D9B1-479F-A9B4-848AA317FB34}" type="slidenum">
              <a:rPr lang="en-MY" smtClean="0"/>
              <a:pPr/>
              <a:t>9</a:t>
            </a:fld>
            <a:endParaRPr lang="en-MY"/>
          </a:p>
        </p:txBody>
      </p:sp>
      <p:sp>
        <p:nvSpPr>
          <p:cNvPr id="5" name="Rectangle 4"/>
          <p:cNvSpPr/>
          <p:nvPr/>
        </p:nvSpPr>
        <p:spPr>
          <a:xfrm>
            <a:off x="990600" y="1828800"/>
            <a:ext cx="7391400" cy="400110"/>
          </a:xfrm>
          <a:prstGeom prst="rect">
            <a:avLst/>
          </a:prstGeom>
        </p:spPr>
        <p:txBody>
          <a:bodyPr wrap="square">
            <a:spAutoFit/>
          </a:bodyPr>
          <a:lstStyle/>
          <a:p>
            <a:pPr algn="ctr">
              <a:buFont typeface="+mj-lt"/>
              <a:buAutoNum type="arabicParenR"/>
            </a:pPr>
            <a:r>
              <a:rPr lang="ms-MY" sz="2000" dirty="0" smtClean="0">
                <a:ln>
                  <a:solidFill>
                    <a:srgbClr val="FF0000"/>
                  </a:solidFill>
                </a:ln>
                <a:solidFill>
                  <a:srgbClr val="FF0000"/>
                </a:solidFill>
                <a:latin typeface="Rockwell" panose="02060603020205020403" pitchFamily="18" charset="0"/>
              </a:rPr>
              <a:t>UJIAN KUALITI KEIMANAN</a:t>
            </a:r>
            <a:endParaRPr lang="en-MY" sz="2000" dirty="0">
              <a:ln>
                <a:solidFill>
                  <a:srgbClr val="FF0000"/>
                </a:solidFill>
              </a:ln>
              <a:solidFill>
                <a:srgbClr val="FF0000"/>
              </a:solidFill>
              <a:latin typeface="Rockwell" panose="02060603020205020403" pitchFamily="18" charset="0"/>
            </a:endParaRPr>
          </a:p>
        </p:txBody>
      </p:sp>
      <p:sp>
        <p:nvSpPr>
          <p:cNvPr id="7" name="Rectangle 6"/>
          <p:cNvSpPr/>
          <p:nvPr/>
        </p:nvSpPr>
        <p:spPr>
          <a:xfrm>
            <a:off x="636270" y="4222106"/>
            <a:ext cx="7848600" cy="1754326"/>
          </a:xfrm>
          <a:prstGeom prst="rect">
            <a:avLst/>
          </a:prstGeom>
        </p:spPr>
        <p:txBody>
          <a:bodyPr wrap="square">
            <a:spAutoFit/>
          </a:bodyPr>
          <a:lstStyle/>
          <a:p>
            <a:pPr algn="just"/>
            <a:r>
              <a:rPr lang="ms-MY" b="1" dirty="0">
                <a:latin typeface="Rockwell" panose="02060603020205020403" pitchFamily="18" charset="0"/>
                <a:ea typeface="Calibri" panose="020F0502020204030204" pitchFamily="34" charset="0"/>
              </a:rPr>
              <a:t>Maksudnya: </a:t>
            </a:r>
            <a:r>
              <a:rPr lang="ms-MY" i="1" dirty="0">
                <a:latin typeface="Rockwell" panose="02060603020205020403" pitchFamily="18" charset="0"/>
                <a:ea typeface="Calibri" panose="020F0502020204030204" pitchFamily="34" charset="0"/>
              </a:rPr>
              <a:t>“</a:t>
            </a:r>
            <a:r>
              <a:rPr lang="en-US" i="1" dirty="0" err="1">
                <a:latin typeface="Rockwell" panose="02060603020205020403" pitchFamily="18" charset="0"/>
                <a:ea typeface="Calibri" panose="020F0502020204030204" pitchFamily="34" charset="0"/>
              </a:rPr>
              <a:t>Patutkah</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manusia</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menyangka</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bahawa</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mereka</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akan</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dibiarkan</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dengan</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hanya</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berkata</a:t>
            </a:r>
            <a:r>
              <a:rPr lang="en-US" i="1" dirty="0">
                <a:latin typeface="Rockwell" panose="02060603020205020403" pitchFamily="18" charset="0"/>
                <a:ea typeface="Calibri" panose="020F0502020204030204" pitchFamily="34" charset="0"/>
              </a:rPr>
              <a:t>: Kami </a:t>
            </a:r>
            <a:r>
              <a:rPr lang="en-US" i="1" dirty="0" err="1">
                <a:latin typeface="Rockwell" panose="02060603020205020403" pitchFamily="18" charset="0"/>
                <a:ea typeface="Calibri" panose="020F0502020204030204" pitchFamily="34" charset="0"/>
              </a:rPr>
              <a:t>beriman</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sedang</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mereka</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tidak</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diuji</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dengan</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sesuatu</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cubaan</a:t>
            </a:r>
            <a:r>
              <a:rPr lang="en-US" i="1" dirty="0">
                <a:latin typeface="Rockwell" panose="02060603020205020403" pitchFamily="18" charset="0"/>
                <a:ea typeface="Calibri" panose="020F0502020204030204" pitchFamily="34" charset="0"/>
              </a:rPr>
              <a:t>)?. Dan demi </a:t>
            </a:r>
            <a:r>
              <a:rPr lang="en-US" i="1" dirty="0" err="1">
                <a:latin typeface="Rockwell" panose="02060603020205020403" pitchFamily="18" charset="0"/>
                <a:ea typeface="Calibri" panose="020F0502020204030204" pitchFamily="34" charset="0"/>
              </a:rPr>
              <a:t>sesungguhnya</a:t>
            </a:r>
            <a:r>
              <a:rPr lang="en-US" i="1" dirty="0">
                <a:latin typeface="Rockwell" panose="02060603020205020403" pitchFamily="18" charset="0"/>
                <a:ea typeface="Calibri" panose="020F0502020204030204" pitchFamily="34" charset="0"/>
              </a:rPr>
              <a:t>! Kami </a:t>
            </a:r>
            <a:r>
              <a:rPr lang="en-US" i="1" dirty="0" err="1">
                <a:latin typeface="Rockwell" panose="02060603020205020403" pitchFamily="18" charset="0"/>
                <a:ea typeface="Calibri" panose="020F0502020204030204" pitchFamily="34" charset="0"/>
              </a:rPr>
              <a:t>telah</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menguji</a:t>
            </a:r>
            <a:r>
              <a:rPr lang="en-US" i="1" dirty="0">
                <a:latin typeface="Rockwell" panose="02060603020205020403" pitchFamily="18" charset="0"/>
                <a:ea typeface="Calibri" panose="020F0502020204030204" pitchFamily="34" charset="0"/>
              </a:rPr>
              <a:t> orang yang </a:t>
            </a:r>
            <a:r>
              <a:rPr lang="en-US" i="1" dirty="0" err="1">
                <a:latin typeface="Rockwell" panose="02060603020205020403" pitchFamily="18" charset="0"/>
                <a:ea typeface="Calibri" panose="020F0502020204030204" pitchFamily="34" charset="0"/>
              </a:rPr>
              <a:t>terdahulu</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daripada</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mereka</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maka</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nyata</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apa</a:t>
            </a:r>
            <a:r>
              <a:rPr lang="en-US" i="1" dirty="0">
                <a:latin typeface="Rockwell" panose="02060603020205020403" pitchFamily="18" charset="0"/>
                <a:ea typeface="Calibri" panose="020F0502020204030204" pitchFamily="34" charset="0"/>
              </a:rPr>
              <a:t> yang </a:t>
            </a:r>
            <a:r>
              <a:rPr lang="en-US" i="1" dirty="0" err="1">
                <a:latin typeface="Rockwell" panose="02060603020205020403" pitchFamily="18" charset="0"/>
                <a:ea typeface="Calibri" panose="020F0502020204030204" pitchFamily="34" charset="0"/>
              </a:rPr>
              <a:t>diketahui</a:t>
            </a:r>
            <a:r>
              <a:rPr lang="en-US" i="1" dirty="0">
                <a:latin typeface="Rockwell" panose="02060603020205020403" pitchFamily="18" charset="0"/>
                <a:ea typeface="Calibri" panose="020F0502020204030204" pitchFamily="34" charset="0"/>
              </a:rPr>
              <a:t> Allah </a:t>
            </a:r>
            <a:r>
              <a:rPr lang="en-US" i="1" dirty="0" err="1">
                <a:latin typeface="Rockwell" panose="02060603020205020403" pitchFamily="18" charset="0"/>
                <a:ea typeface="Calibri" panose="020F0502020204030204" pitchFamily="34" charset="0"/>
              </a:rPr>
              <a:t>tentang</a:t>
            </a:r>
            <a:r>
              <a:rPr lang="en-US" i="1" dirty="0">
                <a:latin typeface="Rockwell" panose="02060603020205020403" pitchFamily="18" charset="0"/>
                <a:ea typeface="Calibri" panose="020F0502020204030204" pitchFamily="34" charset="0"/>
              </a:rPr>
              <a:t> orang yang </a:t>
            </a:r>
            <a:r>
              <a:rPr lang="en-US" i="1" dirty="0" err="1">
                <a:latin typeface="Rockwell" panose="02060603020205020403" pitchFamily="18" charset="0"/>
                <a:ea typeface="Calibri" panose="020F0502020204030204" pitchFamily="34" charset="0"/>
              </a:rPr>
              <a:t>sebenar-benarnya</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beriman</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dan</a:t>
            </a:r>
            <a:r>
              <a:rPr lang="en-US" i="1" dirty="0">
                <a:latin typeface="Rockwell" panose="02060603020205020403" pitchFamily="18" charset="0"/>
                <a:ea typeface="Calibri" panose="020F0502020204030204" pitchFamily="34" charset="0"/>
              </a:rPr>
              <a:t> </a:t>
            </a:r>
            <a:r>
              <a:rPr lang="en-US" i="1" dirty="0" err="1">
                <a:latin typeface="Rockwell" panose="02060603020205020403" pitchFamily="18" charset="0"/>
                <a:ea typeface="Calibri" panose="020F0502020204030204" pitchFamily="34" charset="0"/>
              </a:rPr>
              <a:t>nyata</a:t>
            </a:r>
            <a:r>
              <a:rPr lang="en-US" i="1" dirty="0">
                <a:latin typeface="Rockwell" panose="02060603020205020403" pitchFamily="18" charset="0"/>
                <a:ea typeface="Calibri" panose="020F0502020204030204" pitchFamily="34" charset="0"/>
              </a:rPr>
              <a:t> pula </a:t>
            </a:r>
            <a:r>
              <a:rPr lang="en-US" i="1" dirty="0" err="1">
                <a:latin typeface="Rockwell" panose="02060603020205020403" pitchFamily="18" charset="0"/>
                <a:ea typeface="Calibri" panose="020F0502020204030204" pitchFamily="34" charset="0"/>
              </a:rPr>
              <a:t>apa</a:t>
            </a:r>
            <a:r>
              <a:rPr lang="en-US" i="1" dirty="0">
                <a:latin typeface="Rockwell" panose="02060603020205020403" pitchFamily="18" charset="0"/>
                <a:ea typeface="Calibri" panose="020F0502020204030204" pitchFamily="34" charset="0"/>
              </a:rPr>
              <a:t> yang </a:t>
            </a:r>
            <a:r>
              <a:rPr lang="en-US" i="1" dirty="0" err="1">
                <a:latin typeface="Rockwell" panose="02060603020205020403" pitchFamily="18" charset="0"/>
                <a:ea typeface="Calibri" panose="020F0502020204030204" pitchFamily="34" charset="0"/>
              </a:rPr>
              <a:t>diketahui</a:t>
            </a:r>
            <a:r>
              <a:rPr lang="en-US" i="1" dirty="0">
                <a:latin typeface="Rockwell" panose="02060603020205020403" pitchFamily="18" charset="0"/>
                <a:ea typeface="Calibri" panose="020F0502020204030204" pitchFamily="34" charset="0"/>
              </a:rPr>
              <a:t>-Nya </a:t>
            </a:r>
            <a:r>
              <a:rPr lang="en-US" i="1" dirty="0" err="1">
                <a:latin typeface="Rockwell" panose="02060603020205020403" pitchFamily="18" charset="0"/>
                <a:ea typeface="Calibri" panose="020F0502020204030204" pitchFamily="34" charset="0"/>
              </a:rPr>
              <a:t>tentang</a:t>
            </a:r>
            <a:r>
              <a:rPr lang="en-US" i="1" dirty="0">
                <a:latin typeface="Rockwell" panose="02060603020205020403" pitchFamily="18" charset="0"/>
                <a:ea typeface="Calibri" panose="020F0502020204030204" pitchFamily="34" charset="0"/>
              </a:rPr>
              <a:t> orang yang </a:t>
            </a:r>
            <a:r>
              <a:rPr lang="en-US" i="1" dirty="0" err="1">
                <a:latin typeface="Rockwell" panose="02060603020205020403" pitchFamily="18" charset="0"/>
                <a:ea typeface="Calibri" panose="020F0502020204030204" pitchFamily="34" charset="0"/>
              </a:rPr>
              <a:t>berdusta</a:t>
            </a:r>
            <a:r>
              <a:rPr lang="en-US" i="1" dirty="0">
                <a:latin typeface="Rockwell" panose="02060603020205020403" pitchFamily="18" charset="0"/>
                <a:ea typeface="Calibri" panose="020F0502020204030204" pitchFamily="34" charset="0"/>
              </a:rPr>
              <a:t>.”</a:t>
            </a:r>
            <a:endParaRPr lang="en-MY" dirty="0">
              <a:latin typeface="Rockwell" panose="02060603020205020403" pitchFamily="18" charset="0"/>
            </a:endParaRPr>
          </a:p>
        </p:txBody>
      </p:sp>
      <p:sp>
        <p:nvSpPr>
          <p:cNvPr id="9" name="Rectangle 8"/>
          <p:cNvSpPr/>
          <p:nvPr/>
        </p:nvSpPr>
        <p:spPr>
          <a:xfrm>
            <a:off x="5965299" y="6037059"/>
            <a:ext cx="2569101" cy="369332"/>
          </a:xfrm>
          <a:prstGeom prst="rect">
            <a:avLst/>
          </a:prstGeom>
        </p:spPr>
        <p:txBody>
          <a:bodyPr wrap="none">
            <a:spAutoFit/>
          </a:bodyPr>
          <a:lstStyle/>
          <a:p>
            <a:r>
              <a:rPr lang="ms-MY" dirty="0" smtClean="0">
                <a:latin typeface="Rockwell" panose="02060603020205020403" pitchFamily="18" charset="0"/>
                <a:ea typeface="Calibri" panose="020F0502020204030204" pitchFamily="34" charset="0"/>
              </a:rPr>
              <a:t>Surah Al-‘ankabut : 2-3</a:t>
            </a:r>
            <a:endParaRPr lang="en-MY" dirty="0">
              <a:latin typeface="Rockwell" panose="02060603020205020403" pitchFamily="18" charset="0"/>
            </a:endParaRPr>
          </a:p>
        </p:txBody>
      </p:sp>
      <p:sp>
        <p:nvSpPr>
          <p:cNvPr id="3" name="Rectangle 2"/>
          <p:cNvSpPr/>
          <p:nvPr/>
        </p:nvSpPr>
        <p:spPr>
          <a:xfrm>
            <a:off x="533400" y="2572684"/>
            <a:ext cx="7848600" cy="1224951"/>
          </a:xfrm>
          <a:prstGeom prst="rect">
            <a:avLst/>
          </a:prstGeom>
        </p:spPr>
        <p:txBody>
          <a:bodyPr wrap="square">
            <a:spAutoFit/>
          </a:bodyPr>
          <a:lstStyle/>
          <a:p>
            <a:pPr algn="ctr" rtl="1">
              <a:lnSpc>
                <a:spcPct val="115000"/>
              </a:lnSpc>
              <a:spcAft>
                <a:spcPts val="0"/>
              </a:spcAft>
            </a:pPr>
            <a:r>
              <a:rPr lang="ar-SA" sz="3200" b="1" dirty="0">
                <a:latin typeface="Calibri" panose="020F0502020204030204" pitchFamily="34" charset="0"/>
                <a:ea typeface="Times New Roman" panose="02020603050405020304" pitchFamily="18" charset="0"/>
                <a:cs typeface="Arabic Typesetting" panose="03020402040406030203" pitchFamily="66" charset="-78"/>
              </a:rPr>
              <a:t>﴿</a:t>
            </a:r>
            <a:r>
              <a:rPr lang="ar-SA" sz="3200" b="1" dirty="0">
                <a:latin typeface="Calibri" panose="020F0502020204030204" pitchFamily="34" charset="0"/>
                <a:ea typeface="Times New Roman" panose="02020603050405020304" pitchFamily="18" charset="0"/>
                <a:cs typeface="QCF_P396" panose="02000400000000000000" pitchFamily="2" charset="2"/>
              </a:rPr>
              <a:t>ﮣ ﮤ ﮥ ﮦ ﮧ ﮨ ﮩ ﮪ ﮫ ﮬ ﮭﮮ ﮯ ﮰ ﮱ ﯓ ﯔ ﯕ ﯖ ﯗ ﯘ ﯙ ﯚ ﯛ</a:t>
            </a:r>
            <a:r>
              <a:rPr lang="ar-SA" sz="3200" b="1" dirty="0">
                <a:latin typeface="Calibri" panose="020F0502020204030204" pitchFamily="34" charset="0"/>
                <a:ea typeface="Times New Roman" panose="02020603050405020304" pitchFamily="18" charset="0"/>
                <a:cs typeface="Arabic Typesetting" panose="03020402040406030203" pitchFamily="66" charset="-78"/>
              </a:rPr>
              <a:t>﴾</a:t>
            </a:r>
            <a:endParaRPr lang="en-MY"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14695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10.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1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13.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tint val="0"/>
              <a:shade val="0"/>
              <a:alpha val="0"/>
            </a:scheme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14.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1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6.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9.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
  <TotalTime>8641</TotalTime>
  <Words>1081</Words>
  <Application>Microsoft Office PowerPoint</Application>
  <PresentationFormat>On-screen Show (4:3)</PresentationFormat>
  <Paragraphs>79</Paragraphs>
  <Slides>30</Slides>
  <Notes>0</Notes>
  <HiddenSlides>0</HiddenSlides>
  <MMClips>0</MMClips>
  <ScaleCrop>false</ScaleCrop>
  <HeadingPairs>
    <vt:vector size="6" baseType="variant">
      <vt:variant>
        <vt:lpstr>Fonts Used</vt:lpstr>
      </vt:variant>
      <vt:variant>
        <vt:i4>29</vt:i4>
      </vt:variant>
      <vt:variant>
        <vt:lpstr>Theme</vt:lpstr>
      </vt:variant>
      <vt:variant>
        <vt:i4>15</vt:i4>
      </vt:variant>
      <vt:variant>
        <vt:lpstr>Slide Titles</vt:lpstr>
      </vt:variant>
      <vt:variant>
        <vt:i4>30</vt:i4>
      </vt:variant>
    </vt:vector>
  </HeadingPairs>
  <TitlesOfParts>
    <vt:vector size="74" baseType="lpstr">
      <vt:lpstr>Arabic Typesetting</vt:lpstr>
      <vt:lpstr>Arial</vt:lpstr>
      <vt:lpstr>Arial Unicode MS</vt:lpstr>
      <vt:lpstr>Bookman Old Style</vt:lpstr>
      <vt:lpstr>Calibri</vt:lpstr>
      <vt:lpstr>Calibri Light</vt:lpstr>
      <vt:lpstr>Century Gothic</vt:lpstr>
      <vt:lpstr>Century Schoolbook</vt:lpstr>
      <vt:lpstr>Corbel</vt:lpstr>
      <vt:lpstr>Garamond</vt:lpstr>
      <vt:lpstr>Gill Sans MT</vt:lpstr>
      <vt:lpstr>Impact</vt:lpstr>
      <vt:lpstr>Monotype Corsiva</vt:lpstr>
      <vt:lpstr>Palatino Linotype</vt:lpstr>
      <vt:lpstr>QCF_BSML</vt:lpstr>
      <vt:lpstr>QCF_P024</vt:lpstr>
      <vt:lpstr>QCF_P040</vt:lpstr>
      <vt:lpstr>QCF_P166</vt:lpstr>
      <vt:lpstr>QCF_P195</vt:lpstr>
      <vt:lpstr>QCF_P228</vt:lpstr>
      <vt:lpstr>QCF_P396</vt:lpstr>
      <vt:lpstr>QCF_P540</vt:lpstr>
      <vt:lpstr>QCF_P560</vt:lpstr>
      <vt:lpstr>Rockwell</vt:lpstr>
      <vt:lpstr>Times New Roman</vt:lpstr>
      <vt:lpstr>Traditional Arabic</vt:lpstr>
      <vt:lpstr>Trebuchet MS</vt:lpstr>
      <vt:lpstr>Wingdings 2</vt:lpstr>
      <vt:lpstr>Wingdings 3</vt:lpstr>
      <vt:lpstr>1_Ion</vt:lpstr>
      <vt:lpstr>1_Organic</vt:lpstr>
      <vt:lpstr>Damask</vt:lpstr>
      <vt:lpstr>1_Damask</vt:lpstr>
      <vt:lpstr>Basis</vt:lpstr>
      <vt:lpstr>Frame</vt:lpstr>
      <vt:lpstr>Office Theme</vt:lpstr>
      <vt:lpstr>Quotable</vt:lpstr>
      <vt:lpstr>Vapor Trail</vt:lpstr>
      <vt:lpstr>Main Event</vt:lpstr>
      <vt:lpstr>Facet</vt:lpstr>
      <vt:lpstr>Gallery</vt:lpstr>
      <vt:lpstr>Feathered</vt:lpstr>
      <vt:lpstr>Ion Boardroom</vt:lpstr>
      <vt:lpstr>1_Office Theme</vt:lpstr>
      <vt:lpstr>PowerPoint Presentation</vt:lpstr>
      <vt:lpstr>PowerPoint Presentation</vt:lpstr>
      <vt:lpstr>PowerPoint Presentation</vt:lpstr>
      <vt:lpstr>PowerPoint Presentation</vt:lpstr>
      <vt:lpstr>PowerPoint Presentation</vt:lpstr>
      <vt:lpstr>FENOMENA ALAM</vt:lpstr>
      <vt:lpstr>SENJATA MENGHADAPI BENCANA</vt:lpstr>
      <vt:lpstr>PowerPoint Presentation</vt:lpstr>
      <vt:lpstr>PENGAJARAN DI SEBALIK TERJADINYA BENCANA</vt:lpstr>
      <vt:lpstr>PENGAJARAN DI SEBALIK TERJADINYA BENCANA</vt:lpstr>
      <vt:lpstr>PENGAJARAN DI SEBALIK TERJADINYA BENCANA</vt:lpstr>
      <vt:lpstr>IMPAK POSITIF</vt:lpstr>
      <vt:lpstr>KESEMPURNAAN IMAN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Admin</cp:lastModifiedBy>
  <cp:revision>833</cp:revision>
  <dcterms:created xsi:type="dcterms:W3CDTF">2014-12-10T01:16:34Z</dcterms:created>
  <dcterms:modified xsi:type="dcterms:W3CDTF">2017-11-10T00:48:15Z</dcterms:modified>
</cp:coreProperties>
</file>