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140" r:id="rId1"/>
  </p:sldMasterIdLst>
  <p:notesMasterIdLst>
    <p:notesMasterId r:id="rId38"/>
  </p:notesMasterIdLst>
  <p:sldIdLst>
    <p:sldId id="311" r:id="rId2"/>
    <p:sldId id="310" r:id="rId3"/>
    <p:sldId id="309" r:id="rId4"/>
    <p:sldId id="312" r:id="rId5"/>
    <p:sldId id="419" r:id="rId6"/>
    <p:sldId id="315" r:id="rId7"/>
    <p:sldId id="316" r:id="rId8"/>
    <p:sldId id="414" r:id="rId9"/>
    <p:sldId id="406" r:id="rId10"/>
    <p:sldId id="411" r:id="rId11"/>
    <p:sldId id="405" r:id="rId12"/>
    <p:sldId id="420" r:id="rId13"/>
    <p:sldId id="391" r:id="rId14"/>
    <p:sldId id="413" r:id="rId15"/>
    <p:sldId id="408" r:id="rId16"/>
    <p:sldId id="399" r:id="rId17"/>
    <p:sldId id="409" r:id="rId18"/>
    <p:sldId id="384" r:id="rId19"/>
    <p:sldId id="392" r:id="rId20"/>
    <p:sldId id="401" r:id="rId21"/>
    <p:sldId id="412" r:id="rId22"/>
    <p:sldId id="330" r:id="rId23"/>
    <p:sldId id="284" r:id="rId24"/>
    <p:sldId id="285" r:id="rId25"/>
    <p:sldId id="286" r:id="rId26"/>
    <p:sldId id="287" r:id="rId27"/>
    <p:sldId id="289" r:id="rId28"/>
    <p:sldId id="290" r:id="rId29"/>
    <p:sldId id="340" r:id="rId30"/>
    <p:sldId id="341" r:id="rId31"/>
    <p:sldId id="291" r:id="rId32"/>
    <p:sldId id="295" r:id="rId33"/>
    <p:sldId id="296" r:id="rId34"/>
    <p:sldId id="297" r:id="rId35"/>
    <p:sldId id="298" r:id="rId36"/>
    <p:sldId id="39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FF00"/>
    <a:srgbClr val="FF0000"/>
    <a:srgbClr val="CC00CC"/>
    <a:srgbClr val="0000FF"/>
    <a:srgbClr val="FF99FF"/>
    <a:srgbClr val="FF66FF"/>
    <a:srgbClr val="663300"/>
    <a:srgbClr val="808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7" autoAdjust="0"/>
    <p:restoredTop sz="93813" autoAdjust="0"/>
  </p:normalViewPr>
  <p:slideViewPr>
    <p:cSldViewPr>
      <p:cViewPr>
        <p:scale>
          <a:sx n="70" d="100"/>
          <a:sy n="70" d="100"/>
        </p:scale>
        <p:origin x="-1938" y="-45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32DA8-0138-4E97-9B3F-A68BAFC440F0}" type="doc">
      <dgm:prSet loTypeId="urn:microsoft.com/office/officeart/2005/8/layout/architecture" loCatId="list" qsTypeId="urn:microsoft.com/office/officeart/2005/8/quickstyle/simple5" qsCatId="simple" csTypeId="urn:microsoft.com/office/officeart/2005/8/colors/colorful4" csCatId="colorful" phldr="1"/>
      <dgm:spPr/>
      <dgm:t>
        <a:bodyPr/>
        <a:lstStyle/>
        <a:p>
          <a:endParaRPr lang="en-US"/>
        </a:p>
      </dgm:t>
    </dgm:pt>
    <dgm:pt modelId="{B081AC83-00DC-4519-86F5-2DA4510BEF3C}">
      <dgm:prSet custT="1"/>
      <dgm:spPr/>
      <dgm:t>
        <a:bodyPr/>
        <a:lstStyle/>
        <a:p>
          <a:pPr rtl="0"/>
          <a:r>
            <a:rPr lang="ms-MY" sz="2800" b="0" cap="none" spc="0" smtClean="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PESANAN TAQWA</a:t>
          </a:r>
          <a:endParaRPr lang="en-US" sz="2800" b="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625FA092-BC1D-42F3-8B82-B71D68F2CD5B}" type="parTrans" cxnId="{29D13309-2E62-4ED1-B3C3-9B9C019E8651}">
      <dgm:prSet/>
      <dgm:spPr/>
      <dgm:t>
        <a:bodyPr/>
        <a:lstStyle/>
        <a:p>
          <a:endParaRPr lang="en-US" sz="22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B74375A-00B0-4004-8B54-943875376D25}" type="sibTrans" cxnId="{29D13309-2E62-4ED1-B3C3-9B9C019E8651}">
      <dgm:prSet/>
      <dgm:spPr/>
      <dgm:t>
        <a:bodyPr/>
        <a:lstStyle/>
        <a:p>
          <a:endParaRPr lang="en-US" sz="22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4BE3205C-CAE1-46C1-B41B-5A0B3B3B7BD0}">
      <dgm:prSet custT="1"/>
      <dgm:spPr/>
      <dgm:t>
        <a:bodyPr/>
        <a:lstStyle/>
        <a:p>
          <a:pPr rtl="0"/>
          <a:r>
            <a:rPr lang="ms-MY" sz="1800" b="0" cap="none" spc="0" smtClean="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meningkatkan ketakwaan</a:t>
          </a:r>
          <a:endParaRPr lang="en-US" sz="1800" b="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D83E34D-AFA4-4C3B-A0BD-ACC72290551F}" type="parTrans" cxnId="{6AE71374-CC20-4748-B88E-9D7083479980}">
      <dgm:prSet/>
      <dgm:spPr/>
      <dgm:t>
        <a:bodyPr/>
        <a:lstStyle/>
        <a:p>
          <a:endParaRPr lang="en-US" sz="22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D5408256-EFB0-4094-B549-DA2250BC7224}" type="sibTrans" cxnId="{6AE71374-CC20-4748-B88E-9D7083479980}">
      <dgm:prSet/>
      <dgm:spPr/>
      <dgm:t>
        <a:bodyPr/>
        <a:lstStyle/>
        <a:p>
          <a:endParaRPr lang="en-US" sz="22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3805F8EC-8A2E-48C6-9A5D-EBE0F832581B}">
      <dgm:prSet custT="1"/>
      <dgm:spPr/>
      <dgm:t>
        <a:bodyPr/>
        <a:lstStyle/>
        <a:p>
          <a:pPr rtl="0"/>
          <a:r>
            <a:rPr lang="ms-MY" sz="2000" b="0" cap="none" spc="0" dirty="0" smtClean="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Mudah-mudahan mendapat keberkatan di dunia dan di akhirat</a:t>
          </a:r>
          <a:endParaRPr lang="en-US" sz="2000" b="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25DD8670-A4BC-4E37-92CA-449D4FAA6BAA}" type="parTrans" cxnId="{A094FA50-DBAF-4674-90AD-9A4E6CA3BDF6}">
      <dgm:prSet/>
      <dgm:spPr/>
      <dgm:t>
        <a:bodyPr/>
        <a:lstStyle/>
        <a:p>
          <a:endParaRPr lang="en-US" sz="22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A6C41D21-0306-45E8-8FA1-D07B96C1B018}" type="sibTrans" cxnId="{A094FA50-DBAF-4674-90AD-9A4E6CA3BDF6}">
      <dgm:prSet/>
      <dgm:spPr/>
      <dgm:t>
        <a:bodyPr/>
        <a:lstStyle/>
        <a:p>
          <a:endParaRPr lang="en-US" sz="22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DB1190A0-B35F-45AA-A6B7-DCD77C041E9D}">
      <dgm:prSet custT="1"/>
      <dgm:spPr/>
      <dgm:t>
        <a:bodyPr/>
        <a:lstStyle/>
        <a:p>
          <a:pPr rtl="0"/>
          <a:r>
            <a:rPr lang="ms-MY" sz="1800" b="0" cap="none" spc="0" dirty="0" smtClean="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meninggalkan segala larangan</a:t>
          </a:r>
          <a:endParaRPr lang="en-US" sz="1800" b="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8E037451-CE8F-4CBA-93C3-F82E2D06C357}" type="parTrans" cxnId="{54B84180-2119-48A6-9461-387CB62AECCE}">
      <dgm:prSet/>
      <dgm:spPr/>
      <dgm:t>
        <a:bodyPr/>
        <a:lstStyle/>
        <a:p>
          <a:endParaRPr lang="en-US"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endParaRPr>
        </a:p>
      </dgm:t>
    </dgm:pt>
    <dgm:pt modelId="{A671E884-95AC-49D6-82B4-3909928B0153}" type="sibTrans" cxnId="{54B84180-2119-48A6-9461-387CB62AECCE}">
      <dgm:prSet/>
      <dgm:spPr/>
      <dgm:t>
        <a:bodyPr/>
        <a:lstStyle/>
        <a:p>
          <a:endParaRPr lang="en-US"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endParaRPr>
        </a:p>
      </dgm:t>
    </dgm:pt>
    <dgm:pt modelId="{F0212B1D-A3B4-4B82-A6D5-C0EB0775FEED}">
      <dgm:prSet custT="1"/>
      <dgm:spPr/>
      <dgm:t>
        <a:bodyPr/>
        <a:lstStyle/>
        <a:p>
          <a:pPr rtl="0"/>
          <a:r>
            <a:rPr lang="ms-MY" sz="1800" b="0" cap="none" spc="0" dirty="0" smtClean="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melaksanakan segala perintah</a:t>
          </a:r>
          <a:endParaRPr lang="en-US" sz="1800" b="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E2539B0-811A-4F52-A4EC-C880439AFF3C}" type="parTrans" cxnId="{511A4C06-9AAB-40D6-80C4-A20FDB519829}">
      <dgm:prSet/>
      <dgm:spPr/>
      <dgm:t>
        <a:bodyPr/>
        <a:lstStyle/>
        <a:p>
          <a:endParaRPr lang="en-US"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endParaRPr>
        </a:p>
      </dgm:t>
    </dgm:pt>
    <dgm:pt modelId="{82EEE6AE-D884-42C2-B08D-A7B3D998CB52}" type="sibTrans" cxnId="{511A4C06-9AAB-40D6-80C4-A20FDB519829}">
      <dgm:prSet/>
      <dgm:spPr/>
      <dgm:t>
        <a:bodyPr/>
        <a:lstStyle/>
        <a:p>
          <a:endParaRPr lang="en-US"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endParaRPr>
        </a:p>
      </dgm:t>
    </dgm:pt>
    <dgm:pt modelId="{753597B4-F953-4A04-9C3E-B3A36888C7D1}" type="pres">
      <dgm:prSet presAssocID="{52A32DA8-0138-4E97-9B3F-A68BAFC440F0}" presName="Name0" presStyleCnt="0">
        <dgm:presLayoutVars>
          <dgm:chPref val="1"/>
          <dgm:dir/>
          <dgm:animOne val="branch"/>
          <dgm:animLvl val="lvl"/>
          <dgm:resizeHandles/>
        </dgm:presLayoutVars>
      </dgm:prSet>
      <dgm:spPr/>
      <dgm:t>
        <a:bodyPr/>
        <a:lstStyle/>
        <a:p>
          <a:endParaRPr lang="en-US"/>
        </a:p>
      </dgm:t>
    </dgm:pt>
    <dgm:pt modelId="{C4624F3A-F783-49AA-A351-B63E67036568}" type="pres">
      <dgm:prSet presAssocID="{B081AC83-00DC-4519-86F5-2DA4510BEF3C}" presName="vertOne" presStyleCnt="0"/>
      <dgm:spPr/>
      <dgm:t>
        <a:bodyPr/>
        <a:lstStyle/>
        <a:p>
          <a:endParaRPr lang="en-US"/>
        </a:p>
      </dgm:t>
    </dgm:pt>
    <dgm:pt modelId="{8306DBC3-4FC1-4B80-916E-3CDD064ECE5C}" type="pres">
      <dgm:prSet presAssocID="{B081AC83-00DC-4519-86F5-2DA4510BEF3C}" presName="txOne" presStyleLbl="node0" presStyleIdx="0" presStyleCnt="2">
        <dgm:presLayoutVars>
          <dgm:chPref val="3"/>
        </dgm:presLayoutVars>
      </dgm:prSet>
      <dgm:spPr/>
      <dgm:t>
        <a:bodyPr/>
        <a:lstStyle/>
        <a:p>
          <a:endParaRPr lang="en-US"/>
        </a:p>
      </dgm:t>
    </dgm:pt>
    <dgm:pt modelId="{B8A1903B-D86A-4599-880D-BF600F6BDBE8}" type="pres">
      <dgm:prSet presAssocID="{B081AC83-00DC-4519-86F5-2DA4510BEF3C}" presName="parTransOne" presStyleCnt="0"/>
      <dgm:spPr/>
      <dgm:t>
        <a:bodyPr/>
        <a:lstStyle/>
        <a:p>
          <a:endParaRPr lang="en-US"/>
        </a:p>
      </dgm:t>
    </dgm:pt>
    <dgm:pt modelId="{EBB53DC9-E312-40BB-9159-C0B4CD6C5B23}" type="pres">
      <dgm:prSet presAssocID="{B081AC83-00DC-4519-86F5-2DA4510BEF3C}" presName="horzOne" presStyleCnt="0"/>
      <dgm:spPr/>
      <dgm:t>
        <a:bodyPr/>
        <a:lstStyle/>
        <a:p>
          <a:endParaRPr lang="en-US"/>
        </a:p>
      </dgm:t>
    </dgm:pt>
    <dgm:pt modelId="{A1BFD177-5541-4AEA-88D3-C56E20858FA5}" type="pres">
      <dgm:prSet presAssocID="{4BE3205C-CAE1-46C1-B41B-5A0B3B3B7BD0}" presName="vertTwo" presStyleCnt="0"/>
      <dgm:spPr/>
      <dgm:t>
        <a:bodyPr/>
        <a:lstStyle/>
        <a:p>
          <a:endParaRPr lang="en-US"/>
        </a:p>
      </dgm:t>
    </dgm:pt>
    <dgm:pt modelId="{2396DF6E-46BE-4FFA-B0D6-7B80B3A45EA0}" type="pres">
      <dgm:prSet presAssocID="{4BE3205C-CAE1-46C1-B41B-5A0B3B3B7BD0}" presName="txTwo" presStyleLbl="node2" presStyleIdx="0" presStyleCnt="3">
        <dgm:presLayoutVars>
          <dgm:chPref val="3"/>
        </dgm:presLayoutVars>
      </dgm:prSet>
      <dgm:spPr/>
      <dgm:t>
        <a:bodyPr/>
        <a:lstStyle/>
        <a:p>
          <a:endParaRPr lang="en-US"/>
        </a:p>
      </dgm:t>
    </dgm:pt>
    <dgm:pt modelId="{C63B0908-B97A-4BB1-B4BA-BFE68AB8CE34}" type="pres">
      <dgm:prSet presAssocID="{4BE3205C-CAE1-46C1-B41B-5A0B3B3B7BD0}" presName="horzTwo" presStyleCnt="0"/>
      <dgm:spPr/>
      <dgm:t>
        <a:bodyPr/>
        <a:lstStyle/>
        <a:p>
          <a:endParaRPr lang="en-US"/>
        </a:p>
      </dgm:t>
    </dgm:pt>
    <dgm:pt modelId="{E9C8B017-9612-41F5-8378-4541E57C20D5}" type="pres">
      <dgm:prSet presAssocID="{D5408256-EFB0-4094-B549-DA2250BC7224}" presName="sibSpaceTwo" presStyleCnt="0"/>
      <dgm:spPr/>
      <dgm:t>
        <a:bodyPr/>
        <a:lstStyle/>
        <a:p>
          <a:endParaRPr lang="en-US"/>
        </a:p>
      </dgm:t>
    </dgm:pt>
    <dgm:pt modelId="{5368C6DE-BB32-4147-91ED-7B2019F8771A}" type="pres">
      <dgm:prSet presAssocID="{F0212B1D-A3B4-4B82-A6D5-C0EB0775FEED}" presName="vertTwo" presStyleCnt="0"/>
      <dgm:spPr/>
      <dgm:t>
        <a:bodyPr/>
        <a:lstStyle/>
        <a:p>
          <a:endParaRPr lang="en-US"/>
        </a:p>
      </dgm:t>
    </dgm:pt>
    <dgm:pt modelId="{04858FD5-ED84-4C9B-9950-7816299B7731}" type="pres">
      <dgm:prSet presAssocID="{F0212B1D-A3B4-4B82-A6D5-C0EB0775FEED}" presName="txTwo" presStyleLbl="node2" presStyleIdx="1" presStyleCnt="3">
        <dgm:presLayoutVars>
          <dgm:chPref val="3"/>
        </dgm:presLayoutVars>
      </dgm:prSet>
      <dgm:spPr/>
      <dgm:t>
        <a:bodyPr/>
        <a:lstStyle/>
        <a:p>
          <a:endParaRPr lang="en-US"/>
        </a:p>
      </dgm:t>
    </dgm:pt>
    <dgm:pt modelId="{779383A0-80EC-44D3-85C1-42FAC5054A16}" type="pres">
      <dgm:prSet presAssocID="{F0212B1D-A3B4-4B82-A6D5-C0EB0775FEED}" presName="horzTwo" presStyleCnt="0"/>
      <dgm:spPr/>
      <dgm:t>
        <a:bodyPr/>
        <a:lstStyle/>
        <a:p>
          <a:endParaRPr lang="en-US"/>
        </a:p>
      </dgm:t>
    </dgm:pt>
    <dgm:pt modelId="{8AC9857D-9EBB-492F-8EE8-DDE1320F7C9A}" type="pres">
      <dgm:prSet presAssocID="{82EEE6AE-D884-42C2-B08D-A7B3D998CB52}" presName="sibSpaceTwo" presStyleCnt="0"/>
      <dgm:spPr/>
      <dgm:t>
        <a:bodyPr/>
        <a:lstStyle/>
        <a:p>
          <a:endParaRPr lang="en-US"/>
        </a:p>
      </dgm:t>
    </dgm:pt>
    <dgm:pt modelId="{7A14C48A-724E-45FB-AE28-E4FE8ABD4C4E}" type="pres">
      <dgm:prSet presAssocID="{DB1190A0-B35F-45AA-A6B7-DCD77C041E9D}" presName="vertTwo" presStyleCnt="0"/>
      <dgm:spPr/>
      <dgm:t>
        <a:bodyPr/>
        <a:lstStyle/>
        <a:p>
          <a:endParaRPr lang="en-US"/>
        </a:p>
      </dgm:t>
    </dgm:pt>
    <dgm:pt modelId="{0CC0734C-6FAE-49E8-A918-38651C06278D}" type="pres">
      <dgm:prSet presAssocID="{DB1190A0-B35F-45AA-A6B7-DCD77C041E9D}" presName="txTwo" presStyleLbl="node2" presStyleIdx="2" presStyleCnt="3">
        <dgm:presLayoutVars>
          <dgm:chPref val="3"/>
        </dgm:presLayoutVars>
      </dgm:prSet>
      <dgm:spPr/>
      <dgm:t>
        <a:bodyPr/>
        <a:lstStyle/>
        <a:p>
          <a:endParaRPr lang="en-US"/>
        </a:p>
      </dgm:t>
    </dgm:pt>
    <dgm:pt modelId="{9CE1B555-E5EA-45E6-BC8A-B5B51CE635AD}" type="pres">
      <dgm:prSet presAssocID="{DB1190A0-B35F-45AA-A6B7-DCD77C041E9D}" presName="horzTwo" presStyleCnt="0"/>
      <dgm:spPr/>
      <dgm:t>
        <a:bodyPr/>
        <a:lstStyle/>
        <a:p>
          <a:endParaRPr lang="en-US"/>
        </a:p>
      </dgm:t>
    </dgm:pt>
    <dgm:pt modelId="{47738101-529B-4FF9-82FB-FF27428F0B2A}" type="pres">
      <dgm:prSet presAssocID="{EB74375A-00B0-4004-8B54-943875376D25}" presName="sibSpaceOne" presStyleCnt="0"/>
      <dgm:spPr/>
      <dgm:t>
        <a:bodyPr/>
        <a:lstStyle/>
        <a:p>
          <a:endParaRPr lang="en-US"/>
        </a:p>
      </dgm:t>
    </dgm:pt>
    <dgm:pt modelId="{C732BB39-3227-4171-83F0-6B74AA8A9A54}" type="pres">
      <dgm:prSet presAssocID="{3805F8EC-8A2E-48C6-9A5D-EBE0F832581B}" presName="vertOne" presStyleCnt="0"/>
      <dgm:spPr/>
      <dgm:t>
        <a:bodyPr/>
        <a:lstStyle/>
        <a:p>
          <a:endParaRPr lang="en-US"/>
        </a:p>
      </dgm:t>
    </dgm:pt>
    <dgm:pt modelId="{33BCF9BC-3CFA-46A0-9BFD-F38068F36DCD}" type="pres">
      <dgm:prSet presAssocID="{3805F8EC-8A2E-48C6-9A5D-EBE0F832581B}" presName="txOne" presStyleLbl="node0" presStyleIdx="1" presStyleCnt="2" custScaleY="209621">
        <dgm:presLayoutVars>
          <dgm:chPref val="3"/>
        </dgm:presLayoutVars>
      </dgm:prSet>
      <dgm:spPr/>
      <dgm:t>
        <a:bodyPr/>
        <a:lstStyle/>
        <a:p>
          <a:endParaRPr lang="en-US"/>
        </a:p>
      </dgm:t>
    </dgm:pt>
    <dgm:pt modelId="{2A20C6D2-7034-4E07-96DA-6C57BCB943AC}" type="pres">
      <dgm:prSet presAssocID="{3805F8EC-8A2E-48C6-9A5D-EBE0F832581B}" presName="horzOne" presStyleCnt="0"/>
      <dgm:spPr/>
      <dgm:t>
        <a:bodyPr/>
        <a:lstStyle/>
        <a:p>
          <a:endParaRPr lang="en-US"/>
        </a:p>
      </dgm:t>
    </dgm:pt>
  </dgm:ptLst>
  <dgm:cxnLst>
    <dgm:cxn modelId="{DAD6686D-73E9-4014-9630-70F9DC7C7ED7}" type="presOf" srcId="{DB1190A0-B35F-45AA-A6B7-DCD77C041E9D}" destId="{0CC0734C-6FAE-49E8-A918-38651C06278D}" srcOrd="0" destOrd="0" presId="urn:microsoft.com/office/officeart/2005/8/layout/architecture"/>
    <dgm:cxn modelId="{A094FA50-DBAF-4674-90AD-9A4E6CA3BDF6}" srcId="{52A32DA8-0138-4E97-9B3F-A68BAFC440F0}" destId="{3805F8EC-8A2E-48C6-9A5D-EBE0F832581B}" srcOrd="1" destOrd="0" parTransId="{25DD8670-A4BC-4E37-92CA-449D4FAA6BAA}" sibTransId="{A6C41D21-0306-45E8-8FA1-D07B96C1B018}"/>
    <dgm:cxn modelId="{4AACA321-2574-404A-922B-F8019ADF1F4B}" type="presOf" srcId="{3805F8EC-8A2E-48C6-9A5D-EBE0F832581B}" destId="{33BCF9BC-3CFA-46A0-9BFD-F38068F36DCD}" srcOrd="0" destOrd="0" presId="urn:microsoft.com/office/officeart/2005/8/layout/architecture"/>
    <dgm:cxn modelId="{54B84180-2119-48A6-9461-387CB62AECCE}" srcId="{B081AC83-00DC-4519-86F5-2DA4510BEF3C}" destId="{DB1190A0-B35F-45AA-A6B7-DCD77C041E9D}" srcOrd="2" destOrd="0" parTransId="{8E037451-CE8F-4CBA-93C3-F82E2D06C357}" sibTransId="{A671E884-95AC-49D6-82B4-3909928B0153}"/>
    <dgm:cxn modelId="{6AE71374-CC20-4748-B88E-9D7083479980}" srcId="{B081AC83-00DC-4519-86F5-2DA4510BEF3C}" destId="{4BE3205C-CAE1-46C1-B41B-5A0B3B3B7BD0}" srcOrd="0" destOrd="0" parTransId="{ED83E34D-AFA4-4C3B-A0BD-ACC72290551F}" sibTransId="{D5408256-EFB0-4094-B549-DA2250BC7224}"/>
    <dgm:cxn modelId="{29D13309-2E62-4ED1-B3C3-9B9C019E8651}" srcId="{52A32DA8-0138-4E97-9B3F-A68BAFC440F0}" destId="{B081AC83-00DC-4519-86F5-2DA4510BEF3C}" srcOrd="0" destOrd="0" parTransId="{625FA092-BC1D-42F3-8B82-B71D68F2CD5B}" sibTransId="{EB74375A-00B0-4004-8B54-943875376D25}"/>
    <dgm:cxn modelId="{5CC21750-A4A5-44CD-8433-A42E2922A90F}" type="presOf" srcId="{52A32DA8-0138-4E97-9B3F-A68BAFC440F0}" destId="{753597B4-F953-4A04-9C3E-B3A36888C7D1}" srcOrd="0" destOrd="0" presId="urn:microsoft.com/office/officeart/2005/8/layout/architecture"/>
    <dgm:cxn modelId="{A1C31E80-95B8-41A3-ACB7-C31334B6614B}" type="presOf" srcId="{4BE3205C-CAE1-46C1-B41B-5A0B3B3B7BD0}" destId="{2396DF6E-46BE-4FFA-B0D6-7B80B3A45EA0}" srcOrd="0" destOrd="0" presId="urn:microsoft.com/office/officeart/2005/8/layout/architecture"/>
    <dgm:cxn modelId="{8B14AE27-9A5D-40F9-90EC-A460DB1B10B4}" type="presOf" srcId="{B081AC83-00DC-4519-86F5-2DA4510BEF3C}" destId="{8306DBC3-4FC1-4B80-916E-3CDD064ECE5C}" srcOrd="0" destOrd="0" presId="urn:microsoft.com/office/officeart/2005/8/layout/architecture"/>
    <dgm:cxn modelId="{A70851AB-F414-4D9D-B401-C4AD629A0E5D}" type="presOf" srcId="{F0212B1D-A3B4-4B82-A6D5-C0EB0775FEED}" destId="{04858FD5-ED84-4C9B-9950-7816299B7731}" srcOrd="0" destOrd="0" presId="urn:microsoft.com/office/officeart/2005/8/layout/architecture"/>
    <dgm:cxn modelId="{511A4C06-9AAB-40D6-80C4-A20FDB519829}" srcId="{B081AC83-00DC-4519-86F5-2DA4510BEF3C}" destId="{F0212B1D-A3B4-4B82-A6D5-C0EB0775FEED}" srcOrd="1" destOrd="0" parTransId="{EE2539B0-811A-4F52-A4EC-C880439AFF3C}" sibTransId="{82EEE6AE-D884-42C2-B08D-A7B3D998CB52}"/>
    <dgm:cxn modelId="{BE36DC98-491B-46BA-822A-D528E4F9116C}" type="presParOf" srcId="{753597B4-F953-4A04-9C3E-B3A36888C7D1}" destId="{C4624F3A-F783-49AA-A351-B63E67036568}" srcOrd="0" destOrd="0" presId="urn:microsoft.com/office/officeart/2005/8/layout/architecture"/>
    <dgm:cxn modelId="{44A8F5B3-CE37-413A-A944-B8B59EC6B5FD}" type="presParOf" srcId="{C4624F3A-F783-49AA-A351-B63E67036568}" destId="{8306DBC3-4FC1-4B80-916E-3CDD064ECE5C}" srcOrd="0" destOrd="0" presId="urn:microsoft.com/office/officeart/2005/8/layout/architecture"/>
    <dgm:cxn modelId="{3449FFC1-501E-43EE-84C5-9B42110F431C}" type="presParOf" srcId="{C4624F3A-F783-49AA-A351-B63E67036568}" destId="{B8A1903B-D86A-4599-880D-BF600F6BDBE8}" srcOrd="1" destOrd="0" presId="urn:microsoft.com/office/officeart/2005/8/layout/architecture"/>
    <dgm:cxn modelId="{DA70DBA5-1A43-4640-AB4F-966EBD6012E2}" type="presParOf" srcId="{C4624F3A-F783-49AA-A351-B63E67036568}" destId="{EBB53DC9-E312-40BB-9159-C0B4CD6C5B23}" srcOrd="2" destOrd="0" presId="urn:microsoft.com/office/officeart/2005/8/layout/architecture"/>
    <dgm:cxn modelId="{B40A8CC1-B76A-4D83-AAED-E90E2521732D}" type="presParOf" srcId="{EBB53DC9-E312-40BB-9159-C0B4CD6C5B23}" destId="{A1BFD177-5541-4AEA-88D3-C56E20858FA5}" srcOrd="0" destOrd="0" presId="urn:microsoft.com/office/officeart/2005/8/layout/architecture"/>
    <dgm:cxn modelId="{77FAD9FE-C103-4F95-B9C6-FC30B5DE4568}" type="presParOf" srcId="{A1BFD177-5541-4AEA-88D3-C56E20858FA5}" destId="{2396DF6E-46BE-4FFA-B0D6-7B80B3A45EA0}" srcOrd="0" destOrd="0" presId="urn:microsoft.com/office/officeart/2005/8/layout/architecture"/>
    <dgm:cxn modelId="{443D338C-97B2-4741-9230-EBBA4F73D56A}" type="presParOf" srcId="{A1BFD177-5541-4AEA-88D3-C56E20858FA5}" destId="{C63B0908-B97A-4BB1-B4BA-BFE68AB8CE34}" srcOrd="1" destOrd="0" presId="urn:microsoft.com/office/officeart/2005/8/layout/architecture"/>
    <dgm:cxn modelId="{44D46194-B632-47F6-A95E-7A3028135929}" type="presParOf" srcId="{EBB53DC9-E312-40BB-9159-C0B4CD6C5B23}" destId="{E9C8B017-9612-41F5-8378-4541E57C20D5}" srcOrd="1" destOrd="0" presId="urn:microsoft.com/office/officeart/2005/8/layout/architecture"/>
    <dgm:cxn modelId="{ED053323-30E7-409A-8600-E7AB0DC55D4B}" type="presParOf" srcId="{EBB53DC9-E312-40BB-9159-C0B4CD6C5B23}" destId="{5368C6DE-BB32-4147-91ED-7B2019F8771A}" srcOrd="2" destOrd="0" presId="urn:microsoft.com/office/officeart/2005/8/layout/architecture"/>
    <dgm:cxn modelId="{3918258A-462F-46E5-B21A-398C3FEA8BF4}" type="presParOf" srcId="{5368C6DE-BB32-4147-91ED-7B2019F8771A}" destId="{04858FD5-ED84-4C9B-9950-7816299B7731}" srcOrd="0" destOrd="0" presId="urn:microsoft.com/office/officeart/2005/8/layout/architecture"/>
    <dgm:cxn modelId="{76CEECE7-CAD7-48E2-B4D9-E673307C5AD9}" type="presParOf" srcId="{5368C6DE-BB32-4147-91ED-7B2019F8771A}" destId="{779383A0-80EC-44D3-85C1-42FAC5054A16}" srcOrd="1" destOrd="0" presId="urn:microsoft.com/office/officeart/2005/8/layout/architecture"/>
    <dgm:cxn modelId="{39B38173-8C60-42AD-8951-108915097ADF}" type="presParOf" srcId="{EBB53DC9-E312-40BB-9159-C0B4CD6C5B23}" destId="{8AC9857D-9EBB-492F-8EE8-DDE1320F7C9A}" srcOrd="3" destOrd="0" presId="urn:microsoft.com/office/officeart/2005/8/layout/architecture"/>
    <dgm:cxn modelId="{0F966F68-4765-4250-A5D1-20D344E82BC8}" type="presParOf" srcId="{EBB53DC9-E312-40BB-9159-C0B4CD6C5B23}" destId="{7A14C48A-724E-45FB-AE28-E4FE8ABD4C4E}" srcOrd="4" destOrd="0" presId="urn:microsoft.com/office/officeart/2005/8/layout/architecture"/>
    <dgm:cxn modelId="{06500563-6718-43D1-A7BF-3583D9064B7E}" type="presParOf" srcId="{7A14C48A-724E-45FB-AE28-E4FE8ABD4C4E}" destId="{0CC0734C-6FAE-49E8-A918-38651C06278D}" srcOrd="0" destOrd="0" presId="urn:microsoft.com/office/officeart/2005/8/layout/architecture"/>
    <dgm:cxn modelId="{355F06C8-6754-4553-A701-EE306E9B4D25}" type="presParOf" srcId="{7A14C48A-724E-45FB-AE28-E4FE8ABD4C4E}" destId="{9CE1B555-E5EA-45E6-BC8A-B5B51CE635AD}" srcOrd="1" destOrd="0" presId="urn:microsoft.com/office/officeart/2005/8/layout/architecture"/>
    <dgm:cxn modelId="{9D88AFC8-34F1-419F-82E1-F0511FD71675}" type="presParOf" srcId="{753597B4-F953-4A04-9C3E-B3A36888C7D1}" destId="{47738101-529B-4FF9-82FB-FF27428F0B2A}" srcOrd="1" destOrd="0" presId="urn:microsoft.com/office/officeart/2005/8/layout/architecture"/>
    <dgm:cxn modelId="{32647C99-6D98-49D6-B992-81A1AAD06713}" type="presParOf" srcId="{753597B4-F953-4A04-9C3E-B3A36888C7D1}" destId="{C732BB39-3227-4171-83F0-6B74AA8A9A54}" srcOrd="2" destOrd="0" presId="urn:microsoft.com/office/officeart/2005/8/layout/architecture"/>
    <dgm:cxn modelId="{A358851F-87F6-4223-A6AF-DF7DF60841D8}" type="presParOf" srcId="{C732BB39-3227-4171-83F0-6B74AA8A9A54}" destId="{33BCF9BC-3CFA-46A0-9BFD-F38068F36DCD}" srcOrd="0" destOrd="0" presId="urn:microsoft.com/office/officeart/2005/8/layout/architecture"/>
    <dgm:cxn modelId="{FE3FF4BE-63DC-4807-BC56-F0DDFED9230E}" type="presParOf" srcId="{C732BB39-3227-4171-83F0-6B74AA8A9A54}" destId="{2A20C6D2-7034-4E07-96DA-6C57BCB943AC}"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077048-F93C-406F-8BA4-792F9A2420BF}" type="doc">
      <dgm:prSet loTypeId="urn:microsoft.com/office/officeart/2005/8/layout/hierarchy4" loCatId="hierarchy" qsTypeId="urn:microsoft.com/office/officeart/2005/8/quickstyle/3d2" qsCatId="3D" csTypeId="urn:microsoft.com/office/officeart/2005/8/colors/accent3_2" csCatId="accent3" phldr="1"/>
      <dgm:spPr/>
      <dgm:t>
        <a:bodyPr/>
        <a:lstStyle/>
        <a:p>
          <a:endParaRPr lang="en-US"/>
        </a:p>
      </dgm:t>
    </dgm:pt>
    <dgm:pt modelId="{345CF001-B377-43F2-9BDA-2E2B6C800CD1}">
      <dgm:prSet custT="1"/>
      <dgm:spPr/>
      <dgm:t>
        <a:bodyPr/>
        <a:lstStyle/>
        <a:p>
          <a:pPr rtl="0"/>
          <a:r>
            <a:rPr lang="en-US" sz="2400" dirty="0" smtClean="0">
              <a:solidFill>
                <a:schemeClr val="tx1"/>
              </a:solidFill>
              <a:latin typeface="Rockwell Condensed" pitchFamily="18" charset="0"/>
            </a:rPr>
            <a:t>Muharram </a:t>
          </a:r>
          <a:r>
            <a:rPr lang="en-US" sz="2400" dirty="0" err="1" smtClean="0">
              <a:solidFill>
                <a:schemeClr val="tx1"/>
              </a:solidFill>
              <a:latin typeface="Rockwell Condensed" pitchFamily="18" charset="0"/>
            </a:rPr>
            <a:t>tahun</a:t>
          </a:r>
          <a:r>
            <a:rPr lang="en-US" sz="2400" dirty="0" smtClean="0">
              <a:solidFill>
                <a:schemeClr val="tx1"/>
              </a:solidFill>
              <a:latin typeface="Rockwell Condensed" pitchFamily="18" charset="0"/>
            </a:rPr>
            <a:t> </a:t>
          </a:r>
          <a:r>
            <a:rPr lang="en-US" sz="2400" dirty="0" err="1" smtClean="0">
              <a:solidFill>
                <a:schemeClr val="tx1"/>
              </a:solidFill>
              <a:latin typeface="Rockwell Condensed" pitchFamily="18" charset="0"/>
            </a:rPr>
            <a:t>baharu</a:t>
          </a:r>
          <a:r>
            <a:rPr lang="en-US" sz="2400" dirty="0" smtClean="0">
              <a:solidFill>
                <a:schemeClr val="tx1"/>
              </a:solidFill>
              <a:latin typeface="Rockwell Condensed" pitchFamily="18" charset="0"/>
            </a:rPr>
            <a:t> </a:t>
          </a:r>
          <a:r>
            <a:rPr lang="en-US" sz="2400" dirty="0" err="1" smtClean="0">
              <a:solidFill>
                <a:schemeClr val="tx1"/>
              </a:solidFill>
              <a:latin typeface="Rockwell Condensed" pitchFamily="18" charset="0"/>
            </a:rPr>
            <a:t>Hijrah</a:t>
          </a:r>
          <a:r>
            <a:rPr lang="en-US" sz="2400" dirty="0" smtClean="0">
              <a:solidFill>
                <a:schemeClr val="tx1"/>
              </a:solidFill>
              <a:latin typeface="Rockwell Condensed" pitchFamily="18" charset="0"/>
            </a:rPr>
            <a:t>. </a:t>
          </a:r>
          <a:endParaRPr lang="en-US" sz="2400" dirty="0">
            <a:solidFill>
              <a:schemeClr val="tx1"/>
            </a:solidFill>
            <a:latin typeface="Rockwell Condensed" pitchFamily="18" charset="0"/>
          </a:endParaRPr>
        </a:p>
      </dgm:t>
    </dgm:pt>
    <dgm:pt modelId="{215070E4-69B3-452C-B17C-013F3E0C16CE}" type="parTrans" cxnId="{8A91253C-1E3B-45D7-A345-19183D2F2069}">
      <dgm:prSet/>
      <dgm:spPr/>
      <dgm:t>
        <a:bodyPr/>
        <a:lstStyle/>
        <a:p>
          <a:endParaRPr lang="en-US" sz="2400">
            <a:solidFill>
              <a:schemeClr val="tx1"/>
            </a:solidFill>
            <a:latin typeface="Rockwell Condensed" pitchFamily="18" charset="0"/>
          </a:endParaRPr>
        </a:p>
      </dgm:t>
    </dgm:pt>
    <dgm:pt modelId="{5835706B-4017-4811-8A2B-6573F8D6C260}" type="sibTrans" cxnId="{8A91253C-1E3B-45D7-A345-19183D2F2069}">
      <dgm:prSet/>
      <dgm:spPr/>
      <dgm:t>
        <a:bodyPr/>
        <a:lstStyle/>
        <a:p>
          <a:endParaRPr lang="en-US" sz="2400">
            <a:solidFill>
              <a:schemeClr val="tx1"/>
            </a:solidFill>
            <a:latin typeface="Rockwell Condensed" pitchFamily="18" charset="0"/>
          </a:endParaRPr>
        </a:p>
      </dgm:t>
    </dgm:pt>
    <dgm:pt modelId="{FB30C480-FA94-4AB6-9058-0CFDC7D435B5}">
      <dgm:prSet custT="1"/>
      <dgm:spPr>
        <a:solidFill>
          <a:srgbClr val="CC00CC"/>
        </a:solidFill>
      </dgm:spPr>
      <dgm:t>
        <a:bodyPr/>
        <a:lstStyle/>
        <a:p>
          <a:pPr rtl="0"/>
          <a:r>
            <a:rPr lang="en-US" sz="2400" dirty="0" err="1" smtClean="0">
              <a:solidFill>
                <a:schemeClr val="tx1"/>
              </a:solidFill>
              <a:latin typeface="Rockwell Condensed" pitchFamily="18" charset="0"/>
            </a:rPr>
            <a:t>sama-sama</a:t>
          </a:r>
          <a:r>
            <a:rPr lang="en-US" sz="2400" dirty="0" smtClean="0">
              <a:solidFill>
                <a:schemeClr val="tx1"/>
              </a:solidFill>
              <a:latin typeface="Rockwell Condensed" pitchFamily="18" charset="0"/>
            </a:rPr>
            <a:t> </a:t>
          </a:r>
          <a:r>
            <a:rPr lang="en-US" sz="2400" dirty="0" err="1" smtClean="0">
              <a:solidFill>
                <a:schemeClr val="tx1"/>
              </a:solidFill>
              <a:latin typeface="Rockwell Condensed" pitchFamily="18" charset="0"/>
            </a:rPr>
            <a:t>kita</a:t>
          </a:r>
          <a:r>
            <a:rPr lang="en-US" sz="2400" dirty="0" smtClean="0">
              <a:solidFill>
                <a:schemeClr val="tx1"/>
              </a:solidFill>
              <a:latin typeface="Rockwell Condensed" pitchFamily="18" charset="0"/>
            </a:rPr>
            <a:t> </a:t>
          </a:r>
          <a:r>
            <a:rPr lang="en-US" sz="2400" dirty="0" err="1" smtClean="0">
              <a:solidFill>
                <a:schemeClr val="tx1"/>
              </a:solidFill>
              <a:latin typeface="Rockwell Condensed" pitchFamily="18" charset="0"/>
            </a:rPr>
            <a:t>memanjatkan</a:t>
          </a:r>
          <a:r>
            <a:rPr lang="en-US" sz="2400" dirty="0" smtClean="0">
              <a:solidFill>
                <a:schemeClr val="tx1"/>
              </a:solidFill>
              <a:latin typeface="Rockwell Condensed" pitchFamily="18" charset="0"/>
            </a:rPr>
            <a:t> rasa </a:t>
          </a:r>
          <a:r>
            <a:rPr lang="en-US" sz="2400" dirty="0" err="1" smtClean="0">
              <a:solidFill>
                <a:schemeClr val="tx1"/>
              </a:solidFill>
              <a:latin typeface="Rockwell Condensed" pitchFamily="18" charset="0"/>
            </a:rPr>
            <a:t>syukur</a:t>
          </a:r>
          <a:r>
            <a:rPr lang="en-US" sz="2400" dirty="0" smtClean="0">
              <a:solidFill>
                <a:schemeClr val="tx1"/>
              </a:solidFill>
              <a:latin typeface="Rockwell Condensed" pitchFamily="18" charset="0"/>
            </a:rPr>
            <a:t> </a:t>
          </a:r>
          <a:r>
            <a:rPr lang="en-US" sz="2400" dirty="0" err="1" smtClean="0">
              <a:solidFill>
                <a:schemeClr val="tx1"/>
              </a:solidFill>
              <a:latin typeface="Rockwell Condensed" pitchFamily="18" charset="0"/>
            </a:rPr>
            <a:t>ke</a:t>
          </a:r>
          <a:r>
            <a:rPr lang="en-US" sz="2400" dirty="0" smtClean="0">
              <a:solidFill>
                <a:schemeClr val="tx1"/>
              </a:solidFill>
              <a:latin typeface="Rockwell Condensed" pitchFamily="18" charset="0"/>
            </a:rPr>
            <a:t> </a:t>
          </a:r>
          <a:r>
            <a:rPr lang="en-US" sz="2400" dirty="0" err="1" smtClean="0">
              <a:solidFill>
                <a:schemeClr val="tx1"/>
              </a:solidFill>
              <a:latin typeface="Rockwell Condensed" pitchFamily="18" charset="0"/>
            </a:rPr>
            <a:t>hadrat</a:t>
          </a:r>
          <a:r>
            <a:rPr lang="en-US" sz="2400" dirty="0" smtClean="0">
              <a:solidFill>
                <a:schemeClr val="tx1"/>
              </a:solidFill>
              <a:latin typeface="Rockwell Condensed" pitchFamily="18" charset="0"/>
            </a:rPr>
            <a:t> Allah SWT, yang </a:t>
          </a:r>
          <a:r>
            <a:rPr lang="en-US" sz="2400" dirty="0" err="1" smtClean="0">
              <a:solidFill>
                <a:schemeClr val="tx1"/>
              </a:solidFill>
              <a:latin typeface="Rockwell Condensed" pitchFamily="18" charset="0"/>
            </a:rPr>
            <a:t>telah</a:t>
          </a:r>
          <a:r>
            <a:rPr lang="en-US" sz="2400" dirty="0" smtClean="0">
              <a:solidFill>
                <a:schemeClr val="tx1"/>
              </a:solidFill>
              <a:latin typeface="Rockwell Condensed" pitchFamily="18" charset="0"/>
            </a:rPr>
            <a:t> </a:t>
          </a:r>
          <a:r>
            <a:rPr lang="en-US" sz="2400" dirty="0" err="1" smtClean="0">
              <a:solidFill>
                <a:schemeClr val="tx1"/>
              </a:solidFill>
              <a:latin typeface="Rockwell Condensed" pitchFamily="18" charset="0"/>
            </a:rPr>
            <a:t>memberikan</a:t>
          </a:r>
          <a:r>
            <a:rPr lang="en-US" sz="2400" dirty="0" smtClean="0">
              <a:solidFill>
                <a:schemeClr val="tx1"/>
              </a:solidFill>
              <a:latin typeface="Rockwell Condensed" pitchFamily="18" charset="0"/>
            </a:rPr>
            <a:t> </a:t>
          </a:r>
          <a:r>
            <a:rPr lang="en-US" sz="2400" dirty="0" err="1" smtClean="0">
              <a:solidFill>
                <a:schemeClr val="tx1"/>
              </a:solidFill>
              <a:latin typeface="Rockwell Condensed" pitchFamily="18" charset="0"/>
            </a:rPr>
            <a:t>nikmat-Nya</a:t>
          </a:r>
          <a:endParaRPr lang="en-US" sz="2400" dirty="0">
            <a:solidFill>
              <a:schemeClr val="tx1"/>
            </a:solidFill>
            <a:latin typeface="Rockwell Condensed" pitchFamily="18" charset="0"/>
          </a:endParaRPr>
        </a:p>
      </dgm:t>
    </dgm:pt>
    <dgm:pt modelId="{B70448B1-8E2F-4FEC-8054-510888B00C76}" type="parTrans" cxnId="{2168E6C4-61C9-4F6F-98CE-DB70EAADC513}">
      <dgm:prSet/>
      <dgm:spPr/>
      <dgm:t>
        <a:bodyPr/>
        <a:lstStyle/>
        <a:p>
          <a:endParaRPr lang="en-US" sz="2400">
            <a:solidFill>
              <a:schemeClr val="tx1"/>
            </a:solidFill>
            <a:latin typeface="Rockwell Condensed" pitchFamily="18" charset="0"/>
          </a:endParaRPr>
        </a:p>
      </dgm:t>
    </dgm:pt>
    <dgm:pt modelId="{B15D8B57-CA05-4DD0-8B34-8CFB1B53B85C}" type="sibTrans" cxnId="{2168E6C4-61C9-4F6F-98CE-DB70EAADC513}">
      <dgm:prSet/>
      <dgm:spPr/>
      <dgm:t>
        <a:bodyPr/>
        <a:lstStyle/>
        <a:p>
          <a:endParaRPr lang="en-US" sz="2400">
            <a:solidFill>
              <a:schemeClr val="tx1"/>
            </a:solidFill>
            <a:latin typeface="Rockwell Condensed" pitchFamily="18" charset="0"/>
          </a:endParaRPr>
        </a:p>
      </dgm:t>
    </dgm:pt>
    <dgm:pt modelId="{C0F453D7-40B3-4F3E-805F-D597FDB27A5D}">
      <dgm:prSet custT="1"/>
      <dgm:spPr/>
      <dgm:t>
        <a:bodyPr/>
        <a:lstStyle/>
        <a:p>
          <a:pPr rtl="0"/>
          <a:r>
            <a:rPr lang="en-US" sz="2400" dirty="0" err="1" smtClean="0">
              <a:solidFill>
                <a:schemeClr val="tx1"/>
              </a:solidFill>
              <a:latin typeface="Rockwell Condensed" pitchFamily="18" charset="0"/>
            </a:rPr>
            <a:t>menggunakan</a:t>
          </a:r>
          <a:r>
            <a:rPr lang="en-US" sz="2400" dirty="0" smtClean="0">
              <a:solidFill>
                <a:schemeClr val="tx1"/>
              </a:solidFill>
              <a:latin typeface="Rockwell Condensed" pitchFamily="18" charset="0"/>
            </a:rPr>
            <a:t> </a:t>
          </a:r>
          <a:r>
            <a:rPr lang="en-US" sz="2400" dirty="0" err="1" smtClean="0">
              <a:solidFill>
                <a:schemeClr val="tx1"/>
              </a:solidFill>
              <a:latin typeface="Rockwell Condensed" pitchFamily="18" charset="0"/>
            </a:rPr>
            <a:t>nikmat</a:t>
          </a:r>
          <a:r>
            <a:rPr lang="en-US" sz="2400" dirty="0" smtClean="0">
              <a:solidFill>
                <a:schemeClr val="tx1"/>
              </a:solidFill>
              <a:latin typeface="Rockwell Condensed" pitchFamily="18" charset="0"/>
            </a:rPr>
            <a:t> </a:t>
          </a:r>
          <a:r>
            <a:rPr lang="en-US" sz="2400" dirty="0" err="1" smtClean="0">
              <a:solidFill>
                <a:schemeClr val="tx1"/>
              </a:solidFill>
              <a:latin typeface="Rockwell Condensed" pitchFamily="18" charset="0"/>
            </a:rPr>
            <a:t>itu</a:t>
          </a:r>
          <a:r>
            <a:rPr lang="en-US" sz="2400" dirty="0" smtClean="0">
              <a:solidFill>
                <a:schemeClr val="tx1"/>
              </a:solidFill>
              <a:latin typeface="Rockwell Condensed" pitchFamily="18" charset="0"/>
            </a:rPr>
            <a:t> </a:t>
          </a:r>
          <a:r>
            <a:rPr lang="en-US" sz="2400" dirty="0" err="1" smtClean="0">
              <a:solidFill>
                <a:schemeClr val="tx1"/>
              </a:solidFill>
              <a:latin typeface="Rockwell Condensed" pitchFamily="18" charset="0"/>
            </a:rPr>
            <a:t>ke</a:t>
          </a:r>
          <a:r>
            <a:rPr lang="en-US" sz="2400" dirty="0" smtClean="0">
              <a:solidFill>
                <a:schemeClr val="tx1"/>
              </a:solidFill>
              <a:latin typeface="Rockwell Condensed" pitchFamily="18" charset="0"/>
            </a:rPr>
            <a:t> </a:t>
          </a:r>
          <a:r>
            <a:rPr lang="en-US" sz="2400" dirty="0" err="1" smtClean="0">
              <a:solidFill>
                <a:schemeClr val="tx1"/>
              </a:solidFill>
              <a:latin typeface="Rockwell Condensed" pitchFamily="18" charset="0"/>
            </a:rPr>
            <a:t>jalan</a:t>
          </a:r>
          <a:r>
            <a:rPr lang="en-US" sz="2400" dirty="0" smtClean="0">
              <a:solidFill>
                <a:schemeClr val="tx1"/>
              </a:solidFill>
              <a:latin typeface="Rockwell Condensed" pitchFamily="18" charset="0"/>
            </a:rPr>
            <a:t> yang </a:t>
          </a:r>
          <a:r>
            <a:rPr lang="en-US" sz="2400" dirty="0" err="1" smtClean="0">
              <a:solidFill>
                <a:schemeClr val="tx1"/>
              </a:solidFill>
              <a:latin typeface="Rockwell Condensed" pitchFamily="18" charset="0"/>
            </a:rPr>
            <a:t>diredhai-Nya</a:t>
          </a:r>
          <a:r>
            <a:rPr lang="en-US" sz="2400" dirty="0" smtClean="0">
              <a:solidFill>
                <a:schemeClr val="tx1"/>
              </a:solidFill>
              <a:latin typeface="Rockwell Condensed" pitchFamily="18" charset="0"/>
            </a:rPr>
            <a:t> </a:t>
          </a:r>
          <a:r>
            <a:rPr lang="en-US" sz="2400" dirty="0" err="1" smtClean="0">
              <a:solidFill>
                <a:schemeClr val="tx1"/>
              </a:solidFill>
              <a:latin typeface="Rockwell Condensed" pitchFamily="18" charset="0"/>
            </a:rPr>
            <a:t>dan</a:t>
          </a:r>
          <a:r>
            <a:rPr lang="en-US" sz="2400" dirty="0" smtClean="0">
              <a:solidFill>
                <a:schemeClr val="tx1"/>
              </a:solidFill>
              <a:latin typeface="Rockwell Condensed" pitchFamily="18" charset="0"/>
            </a:rPr>
            <a:t> </a:t>
          </a:r>
          <a:r>
            <a:rPr lang="en-US" sz="2400" dirty="0" err="1" smtClean="0">
              <a:solidFill>
                <a:schemeClr val="tx1"/>
              </a:solidFill>
              <a:latin typeface="Rockwell Condensed" pitchFamily="18" charset="0"/>
            </a:rPr>
            <a:t>bersyukur</a:t>
          </a:r>
          <a:r>
            <a:rPr lang="en-US" sz="2400" dirty="0" smtClean="0">
              <a:solidFill>
                <a:schemeClr val="tx1"/>
              </a:solidFill>
              <a:latin typeface="Rockwell Condensed" pitchFamily="18" charset="0"/>
            </a:rPr>
            <a:t> </a:t>
          </a:r>
          <a:r>
            <a:rPr lang="en-US" sz="2400" dirty="0" err="1" smtClean="0">
              <a:solidFill>
                <a:schemeClr val="tx1"/>
              </a:solidFill>
              <a:latin typeface="Rockwell Condensed" pitchFamily="18" charset="0"/>
            </a:rPr>
            <a:t>atas</a:t>
          </a:r>
          <a:r>
            <a:rPr lang="en-US" sz="2400" dirty="0" smtClean="0">
              <a:solidFill>
                <a:schemeClr val="tx1"/>
              </a:solidFill>
              <a:latin typeface="Rockwell Condensed" pitchFamily="18" charset="0"/>
            </a:rPr>
            <a:t> </a:t>
          </a:r>
          <a:r>
            <a:rPr lang="en-US" sz="2400" dirty="0" err="1" smtClean="0">
              <a:solidFill>
                <a:schemeClr val="tx1"/>
              </a:solidFill>
              <a:latin typeface="Rockwell Condensed" pitchFamily="18" charset="0"/>
            </a:rPr>
            <a:t>nikmat-Nya</a:t>
          </a:r>
          <a:endParaRPr lang="en-US" sz="2400" dirty="0">
            <a:solidFill>
              <a:schemeClr val="tx1"/>
            </a:solidFill>
            <a:latin typeface="Rockwell Condensed" pitchFamily="18" charset="0"/>
          </a:endParaRPr>
        </a:p>
      </dgm:t>
    </dgm:pt>
    <dgm:pt modelId="{1634610E-FD3C-4FA5-8390-1C29512BC8B7}" type="parTrans" cxnId="{D3FBCAE2-93FA-48D6-9FBB-739DDF434999}">
      <dgm:prSet/>
      <dgm:spPr/>
      <dgm:t>
        <a:bodyPr/>
        <a:lstStyle/>
        <a:p>
          <a:endParaRPr lang="en-US" sz="2400">
            <a:solidFill>
              <a:schemeClr val="tx1"/>
            </a:solidFill>
            <a:latin typeface="Rockwell Condensed" pitchFamily="18" charset="0"/>
          </a:endParaRPr>
        </a:p>
      </dgm:t>
    </dgm:pt>
    <dgm:pt modelId="{51F6381E-7540-486D-AECF-8CFED70B9627}" type="sibTrans" cxnId="{D3FBCAE2-93FA-48D6-9FBB-739DDF434999}">
      <dgm:prSet/>
      <dgm:spPr/>
      <dgm:t>
        <a:bodyPr/>
        <a:lstStyle/>
        <a:p>
          <a:endParaRPr lang="en-US" sz="2400">
            <a:solidFill>
              <a:schemeClr val="tx1"/>
            </a:solidFill>
            <a:latin typeface="Rockwell Condensed" pitchFamily="18" charset="0"/>
          </a:endParaRPr>
        </a:p>
      </dgm:t>
    </dgm:pt>
    <dgm:pt modelId="{B1368317-21BD-403E-B766-6ADE3A991C11}">
      <dgm:prSet custT="1"/>
      <dgm:spPr>
        <a:solidFill>
          <a:srgbClr val="CC00CC"/>
        </a:solidFill>
      </dgm:spPr>
      <dgm:t>
        <a:bodyPr/>
        <a:lstStyle/>
        <a:p>
          <a:pPr rtl="0"/>
          <a:r>
            <a:rPr lang="en-US" sz="2400" dirty="0" err="1" smtClean="0">
              <a:solidFill>
                <a:schemeClr val="tx1"/>
              </a:solidFill>
              <a:latin typeface="Rockwell Condensed" pitchFamily="18" charset="0"/>
            </a:rPr>
            <a:t>barangsiapa</a:t>
          </a:r>
          <a:r>
            <a:rPr lang="en-US" sz="2400" dirty="0" smtClean="0">
              <a:solidFill>
                <a:schemeClr val="tx1"/>
              </a:solidFill>
              <a:latin typeface="Rockwell Condensed" pitchFamily="18" charset="0"/>
            </a:rPr>
            <a:t> </a:t>
          </a:r>
          <a:r>
            <a:rPr lang="en-US" sz="2400" dirty="0" err="1" smtClean="0">
              <a:solidFill>
                <a:schemeClr val="tx1"/>
              </a:solidFill>
              <a:latin typeface="Rockwell Condensed" pitchFamily="18" charset="0"/>
            </a:rPr>
            <a:t>bersyukur</a:t>
          </a:r>
          <a:r>
            <a:rPr lang="en-US" sz="2400" dirty="0" smtClean="0">
              <a:solidFill>
                <a:schemeClr val="tx1"/>
              </a:solidFill>
              <a:latin typeface="Rockwell Condensed" pitchFamily="18" charset="0"/>
            </a:rPr>
            <a:t>, </a:t>
          </a:r>
          <a:r>
            <a:rPr lang="en-US" sz="2400" dirty="0" err="1" smtClean="0">
              <a:solidFill>
                <a:schemeClr val="tx1"/>
              </a:solidFill>
              <a:latin typeface="Rockwell Condensed" pitchFamily="18" charset="0"/>
            </a:rPr>
            <a:t>nescaya</a:t>
          </a:r>
          <a:r>
            <a:rPr lang="en-US" sz="2400" dirty="0" smtClean="0">
              <a:solidFill>
                <a:schemeClr val="tx1"/>
              </a:solidFill>
              <a:latin typeface="Rockwell Condensed" pitchFamily="18" charset="0"/>
            </a:rPr>
            <a:t> Allah SWT </a:t>
          </a:r>
          <a:r>
            <a:rPr lang="en-US" sz="2400" dirty="0" err="1" smtClean="0">
              <a:solidFill>
                <a:schemeClr val="tx1"/>
              </a:solidFill>
              <a:latin typeface="Rockwell Condensed" pitchFamily="18" charset="0"/>
            </a:rPr>
            <a:t>akan</a:t>
          </a:r>
          <a:r>
            <a:rPr lang="en-US" sz="2400" dirty="0" smtClean="0">
              <a:solidFill>
                <a:schemeClr val="tx1"/>
              </a:solidFill>
              <a:latin typeface="Rockwell Condensed" pitchFamily="18" charset="0"/>
            </a:rPr>
            <a:t> </a:t>
          </a:r>
          <a:r>
            <a:rPr lang="en-US" sz="2400" dirty="0" err="1" smtClean="0">
              <a:solidFill>
                <a:schemeClr val="tx1"/>
              </a:solidFill>
              <a:latin typeface="Rockwell Condensed" pitchFamily="18" charset="0"/>
            </a:rPr>
            <a:t>menambah</a:t>
          </a:r>
          <a:r>
            <a:rPr lang="en-US" sz="2400" dirty="0" smtClean="0">
              <a:solidFill>
                <a:schemeClr val="tx1"/>
              </a:solidFill>
              <a:latin typeface="Rockwell Condensed" pitchFamily="18" charset="0"/>
            </a:rPr>
            <a:t> </a:t>
          </a:r>
          <a:r>
            <a:rPr lang="en-US" sz="2400" dirty="0" err="1" smtClean="0">
              <a:solidFill>
                <a:schemeClr val="tx1"/>
              </a:solidFill>
              <a:latin typeface="Rockwell Condensed" pitchFamily="18" charset="0"/>
            </a:rPr>
            <a:t>nikmat</a:t>
          </a:r>
          <a:r>
            <a:rPr lang="en-US" sz="2400" dirty="0" smtClean="0">
              <a:solidFill>
                <a:schemeClr val="tx1"/>
              </a:solidFill>
              <a:latin typeface="Rockwell Condensed" pitchFamily="18" charset="0"/>
            </a:rPr>
            <a:t> </a:t>
          </a:r>
          <a:r>
            <a:rPr lang="en-US" sz="2400" dirty="0" err="1" smtClean="0">
              <a:solidFill>
                <a:schemeClr val="tx1"/>
              </a:solidFill>
              <a:latin typeface="Rockwell Condensed" pitchFamily="18" charset="0"/>
            </a:rPr>
            <a:t>itu</a:t>
          </a:r>
          <a:r>
            <a:rPr lang="en-US" sz="2400" dirty="0" smtClean="0">
              <a:solidFill>
                <a:schemeClr val="tx1"/>
              </a:solidFill>
              <a:latin typeface="Rockwell Condensed" pitchFamily="18" charset="0"/>
            </a:rPr>
            <a:t>. </a:t>
          </a:r>
          <a:endParaRPr lang="en-US" sz="2400" dirty="0">
            <a:solidFill>
              <a:schemeClr val="tx1"/>
            </a:solidFill>
            <a:latin typeface="Rockwell Condensed" pitchFamily="18" charset="0"/>
          </a:endParaRPr>
        </a:p>
      </dgm:t>
    </dgm:pt>
    <dgm:pt modelId="{53EEFE01-737F-48CB-AB91-61FA76C7FEB5}" type="parTrans" cxnId="{99115240-D719-4AC7-96B2-DF5EC9F17B8B}">
      <dgm:prSet/>
      <dgm:spPr/>
      <dgm:t>
        <a:bodyPr/>
        <a:lstStyle/>
        <a:p>
          <a:endParaRPr lang="en-US" sz="2400">
            <a:solidFill>
              <a:schemeClr val="tx1"/>
            </a:solidFill>
            <a:latin typeface="Rockwell Condensed" pitchFamily="18" charset="0"/>
          </a:endParaRPr>
        </a:p>
      </dgm:t>
    </dgm:pt>
    <dgm:pt modelId="{57113924-D00E-4325-8C7E-02C5055C8EEB}" type="sibTrans" cxnId="{99115240-D719-4AC7-96B2-DF5EC9F17B8B}">
      <dgm:prSet/>
      <dgm:spPr/>
      <dgm:t>
        <a:bodyPr/>
        <a:lstStyle/>
        <a:p>
          <a:endParaRPr lang="en-US" sz="2400">
            <a:solidFill>
              <a:schemeClr val="tx1"/>
            </a:solidFill>
            <a:latin typeface="Rockwell Condensed" pitchFamily="18" charset="0"/>
          </a:endParaRPr>
        </a:p>
      </dgm:t>
    </dgm:pt>
    <dgm:pt modelId="{74C0DBD3-26F6-40B4-A236-2EEC3EAD50E3}" type="pres">
      <dgm:prSet presAssocID="{A2077048-F93C-406F-8BA4-792F9A2420BF}" presName="Name0" presStyleCnt="0">
        <dgm:presLayoutVars>
          <dgm:chPref val="1"/>
          <dgm:dir/>
          <dgm:animOne val="branch"/>
          <dgm:animLvl val="lvl"/>
          <dgm:resizeHandles/>
        </dgm:presLayoutVars>
      </dgm:prSet>
      <dgm:spPr/>
    </dgm:pt>
    <dgm:pt modelId="{89596220-B104-4884-9D5C-FA89220FE6F9}" type="pres">
      <dgm:prSet presAssocID="{345CF001-B377-43F2-9BDA-2E2B6C800CD1}" presName="vertOne" presStyleCnt="0"/>
      <dgm:spPr/>
    </dgm:pt>
    <dgm:pt modelId="{07C72307-FB29-483A-8EE3-523FF0284746}" type="pres">
      <dgm:prSet presAssocID="{345CF001-B377-43F2-9BDA-2E2B6C800CD1}" presName="txOne" presStyleLbl="node0" presStyleIdx="0" presStyleCnt="4">
        <dgm:presLayoutVars>
          <dgm:chPref val="3"/>
        </dgm:presLayoutVars>
      </dgm:prSet>
      <dgm:spPr/>
      <dgm:t>
        <a:bodyPr/>
        <a:lstStyle/>
        <a:p>
          <a:endParaRPr lang="en-US"/>
        </a:p>
      </dgm:t>
    </dgm:pt>
    <dgm:pt modelId="{861FB46A-2F86-482B-97F4-40F15CBB64F7}" type="pres">
      <dgm:prSet presAssocID="{345CF001-B377-43F2-9BDA-2E2B6C800CD1}" presName="horzOne" presStyleCnt="0"/>
      <dgm:spPr/>
    </dgm:pt>
    <dgm:pt modelId="{ED1CC10E-E7F8-4FFC-9E4D-5943CC0BDFD6}" type="pres">
      <dgm:prSet presAssocID="{5835706B-4017-4811-8A2B-6573F8D6C260}" presName="sibSpaceOne" presStyleCnt="0"/>
      <dgm:spPr/>
    </dgm:pt>
    <dgm:pt modelId="{60570AA1-57AC-4E32-9CB7-17DFE70941C8}" type="pres">
      <dgm:prSet presAssocID="{FB30C480-FA94-4AB6-9058-0CFDC7D435B5}" presName="vertOne" presStyleCnt="0"/>
      <dgm:spPr/>
    </dgm:pt>
    <dgm:pt modelId="{3CF2E293-7ECA-4C23-B1B7-5C81443BD8BC}" type="pres">
      <dgm:prSet presAssocID="{FB30C480-FA94-4AB6-9058-0CFDC7D435B5}" presName="txOne" presStyleLbl="node0" presStyleIdx="1" presStyleCnt="4">
        <dgm:presLayoutVars>
          <dgm:chPref val="3"/>
        </dgm:presLayoutVars>
      </dgm:prSet>
      <dgm:spPr/>
      <dgm:t>
        <a:bodyPr/>
        <a:lstStyle/>
        <a:p>
          <a:endParaRPr lang="en-US"/>
        </a:p>
      </dgm:t>
    </dgm:pt>
    <dgm:pt modelId="{E9AE9861-0293-42F5-B17A-DCE5B345E39D}" type="pres">
      <dgm:prSet presAssocID="{FB30C480-FA94-4AB6-9058-0CFDC7D435B5}" presName="horzOne" presStyleCnt="0"/>
      <dgm:spPr/>
    </dgm:pt>
    <dgm:pt modelId="{05A85A98-41D8-485E-9F78-026BB2F58DEE}" type="pres">
      <dgm:prSet presAssocID="{B15D8B57-CA05-4DD0-8B34-8CFB1B53B85C}" presName="sibSpaceOne" presStyleCnt="0"/>
      <dgm:spPr/>
    </dgm:pt>
    <dgm:pt modelId="{8FCA2E70-0C57-407D-B247-EEC5614BB186}" type="pres">
      <dgm:prSet presAssocID="{C0F453D7-40B3-4F3E-805F-D597FDB27A5D}" presName="vertOne" presStyleCnt="0"/>
      <dgm:spPr/>
    </dgm:pt>
    <dgm:pt modelId="{F1FBFB5F-7CED-4BC1-9459-6F3DA2588566}" type="pres">
      <dgm:prSet presAssocID="{C0F453D7-40B3-4F3E-805F-D597FDB27A5D}" presName="txOne" presStyleLbl="node0" presStyleIdx="2" presStyleCnt="4">
        <dgm:presLayoutVars>
          <dgm:chPref val="3"/>
        </dgm:presLayoutVars>
      </dgm:prSet>
      <dgm:spPr/>
    </dgm:pt>
    <dgm:pt modelId="{D547AB17-33A3-43B7-B947-88A246E434F7}" type="pres">
      <dgm:prSet presAssocID="{C0F453D7-40B3-4F3E-805F-D597FDB27A5D}" presName="horzOne" presStyleCnt="0"/>
      <dgm:spPr/>
    </dgm:pt>
    <dgm:pt modelId="{91700551-DC6E-4EA8-ADCE-E4FE084303D5}" type="pres">
      <dgm:prSet presAssocID="{51F6381E-7540-486D-AECF-8CFED70B9627}" presName="sibSpaceOne" presStyleCnt="0"/>
      <dgm:spPr/>
    </dgm:pt>
    <dgm:pt modelId="{F15F1FC5-DAAC-423D-ACB1-1920D228F96D}" type="pres">
      <dgm:prSet presAssocID="{B1368317-21BD-403E-B766-6ADE3A991C11}" presName="vertOne" presStyleCnt="0"/>
      <dgm:spPr/>
    </dgm:pt>
    <dgm:pt modelId="{7944E5AA-A685-4782-8EA3-EF7D1D63A1A4}" type="pres">
      <dgm:prSet presAssocID="{B1368317-21BD-403E-B766-6ADE3A991C11}" presName="txOne" presStyleLbl="node0" presStyleIdx="3" presStyleCnt="4">
        <dgm:presLayoutVars>
          <dgm:chPref val="3"/>
        </dgm:presLayoutVars>
      </dgm:prSet>
      <dgm:spPr/>
    </dgm:pt>
    <dgm:pt modelId="{AAB2857B-2B94-44B1-984F-3B983AA823EB}" type="pres">
      <dgm:prSet presAssocID="{B1368317-21BD-403E-B766-6ADE3A991C11}" presName="horzOne" presStyleCnt="0"/>
      <dgm:spPr/>
    </dgm:pt>
  </dgm:ptLst>
  <dgm:cxnLst>
    <dgm:cxn modelId="{C4A4BED1-F41E-4DFF-A695-7DD09080E04F}" type="presOf" srcId="{FB30C480-FA94-4AB6-9058-0CFDC7D435B5}" destId="{3CF2E293-7ECA-4C23-B1B7-5C81443BD8BC}" srcOrd="0" destOrd="0" presId="urn:microsoft.com/office/officeart/2005/8/layout/hierarchy4"/>
    <dgm:cxn modelId="{D1652B06-03F3-4FBA-94A4-2B8DD022F895}" type="presOf" srcId="{C0F453D7-40B3-4F3E-805F-D597FDB27A5D}" destId="{F1FBFB5F-7CED-4BC1-9459-6F3DA2588566}" srcOrd="0" destOrd="0" presId="urn:microsoft.com/office/officeart/2005/8/layout/hierarchy4"/>
    <dgm:cxn modelId="{14D3D6F2-A841-498C-807B-111D6591E932}" type="presOf" srcId="{A2077048-F93C-406F-8BA4-792F9A2420BF}" destId="{74C0DBD3-26F6-40B4-A236-2EEC3EAD50E3}" srcOrd="0" destOrd="0" presId="urn:microsoft.com/office/officeart/2005/8/layout/hierarchy4"/>
    <dgm:cxn modelId="{99115240-D719-4AC7-96B2-DF5EC9F17B8B}" srcId="{A2077048-F93C-406F-8BA4-792F9A2420BF}" destId="{B1368317-21BD-403E-B766-6ADE3A991C11}" srcOrd="3" destOrd="0" parTransId="{53EEFE01-737F-48CB-AB91-61FA76C7FEB5}" sibTransId="{57113924-D00E-4325-8C7E-02C5055C8EEB}"/>
    <dgm:cxn modelId="{815F5B04-86D0-49EA-94E4-470F3E29AFE4}" type="presOf" srcId="{345CF001-B377-43F2-9BDA-2E2B6C800CD1}" destId="{07C72307-FB29-483A-8EE3-523FF0284746}" srcOrd="0" destOrd="0" presId="urn:microsoft.com/office/officeart/2005/8/layout/hierarchy4"/>
    <dgm:cxn modelId="{2168E6C4-61C9-4F6F-98CE-DB70EAADC513}" srcId="{A2077048-F93C-406F-8BA4-792F9A2420BF}" destId="{FB30C480-FA94-4AB6-9058-0CFDC7D435B5}" srcOrd="1" destOrd="0" parTransId="{B70448B1-8E2F-4FEC-8054-510888B00C76}" sibTransId="{B15D8B57-CA05-4DD0-8B34-8CFB1B53B85C}"/>
    <dgm:cxn modelId="{3F821E26-ECB4-44D6-93FB-99CF71B9DBD3}" type="presOf" srcId="{B1368317-21BD-403E-B766-6ADE3A991C11}" destId="{7944E5AA-A685-4782-8EA3-EF7D1D63A1A4}" srcOrd="0" destOrd="0" presId="urn:microsoft.com/office/officeart/2005/8/layout/hierarchy4"/>
    <dgm:cxn modelId="{D3FBCAE2-93FA-48D6-9FBB-739DDF434999}" srcId="{A2077048-F93C-406F-8BA4-792F9A2420BF}" destId="{C0F453D7-40B3-4F3E-805F-D597FDB27A5D}" srcOrd="2" destOrd="0" parTransId="{1634610E-FD3C-4FA5-8390-1C29512BC8B7}" sibTransId="{51F6381E-7540-486D-AECF-8CFED70B9627}"/>
    <dgm:cxn modelId="{8A91253C-1E3B-45D7-A345-19183D2F2069}" srcId="{A2077048-F93C-406F-8BA4-792F9A2420BF}" destId="{345CF001-B377-43F2-9BDA-2E2B6C800CD1}" srcOrd="0" destOrd="0" parTransId="{215070E4-69B3-452C-B17C-013F3E0C16CE}" sibTransId="{5835706B-4017-4811-8A2B-6573F8D6C260}"/>
    <dgm:cxn modelId="{11AA6BE1-E530-4682-B351-4CF4A419C820}" type="presParOf" srcId="{74C0DBD3-26F6-40B4-A236-2EEC3EAD50E3}" destId="{89596220-B104-4884-9D5C-FA89220FE6F9}" srcOrd="0" destOrd="0" presId="urn:microsoft.com/office/officeart/2005/8/layout/hierarchy4"/>
    <dgm:cxn modelId="{65CA7604-42A6-4275-A983-7020C203DE7D}" type="presParOf" srcId="{89596220-B104-4884-9D5C-FA89220FE6F9}" destId="{07C72307-FB29-483A-8EE3-523FF0284746}" srcOrd="0" destOrd="0" presId="urn:microsoft.com/office/officeart/2005/8/layout/hierarchy4"/>
    <dgm:cxn modelId="{31DEB870-6ECC-4538-B914-3CE800F95F26}" type="presParOf" srcId="{89596220-B104-4884-9D5C-FA89220FE6F9}" destId="{861FB46A-2F86-482B-97F4-40F15CBB64F7}" srcOrd="1" destOrd="0" presId="urn:microsoft.com/office/officeart/2005/8/layout/hierarchy4"/>
    <dgm:cxn modelId="{6168EA8E-78CC-497E-BA1E-E5CD8B29955B}" type="presParOf" srcId="{74C0DBD3-26F6-40B4-A236-2EEC3EAD50E3}" destId="{ED1CC10E-E7F8-4FFC-9E4D-5943CC0BDFD6}" srcOrd="1" destOrd="0" presId="urn:microsoft.com/office/officeart/2005/8/layout/hierarchy4"/>
    <dgm:cxn modelId="{10262ED8-1514-47ED-B7ED-A62DC380E8AE}" type="presParOf" srcId="{74C0DBD3-26F6-40B4-A236-2EEC3EAD50E3}" destId="{60570AA1-57AC-4E32-9CB7-17DFE70941C8}" srcOrd="2" destOrd="0" presId="urn:microsoft.com/office/officeart/2005/8/layout/hierarchy4"/>
    <dgm:cxn modelId="{809072B7-D42D-4350-92D7-8D0719750958}" type="presParOf" srcId="{60570AA1-57AC-4E32-9CB7-17DFE70941C8}" destId="{3CF2E293-7ECA-4C23-B1B7-5C81443BD8BC}" srcOrd="0" destOrd="0" presId="urn:microsoft.com/office/officeart/2005/8/layout/hierarchy4"/>
    <dgm:cxn modelId="{4CA2D373-60AE-4A5A-BE23-C3F21A1CFE4A}" type="presParOf" srcId="{60570AA1-57AC-4E32-9CB7-17DFE70941C8}" destId="{E9AE9861-0293-42F5-B17A-DCE5B345E39D}" srcOrd="1" destOrd="0" presId="urn:microsoft.com/office/officeart/2005/8/layout/hierarchy4"/>
    <dgm:cxn modelId="{588AF5CC-D307-46D0-812E-750074C672EE}" type="presParOf" srcId="{74C0DBD3-26F6-40B4-A236-2EEC3EAD50E3}" destId="{05A85A98-41D8-485E-9F78-026BB2F58DEE}" srcOrd="3" destOrd="0" presId="urn:microsoft.com/office/officeart/2005/8/layout/hierarchy4"/>
    <dgm:cxn modelId="{E2EAFA21-A315-484E-B240-232C9114D5A7}" type="presParOf" srcId="{74C0DBD3-26F6-40B4-A236-2EEC3EAD50E3}" destId="{8FCA2E70-0C57-407D-B247-EEC5614BB186}" srcOrd="4" destOrd="0" presId="urn:microsoft.com/office/officeart/2005/8/layout/hierarchy4"/>
    <dgm:cxn modelId="{BEEA93A1-33AB-4BB6-8024-520553391D52}" type="presParOf" srcId="{8FCA2E70-0C57-407D-B247-EEC5614BB186}" destId="{F1FBFB5F-7CED-4BC1-9459-6F3DA2588566}" srcOrd="0" destOrd="0" presId="urn:microsoft.com/office/officeart/2005/8/layout/hierarchy4"/>
    <dgm:cxn modelId="{D36B83F2-DA41-45ED-A5AF-36FD07F08F35}" type="presParOf" srcId="{8FCA2E70-0C57-407D-B247-EEC5614BB186}" destId="{D547AB17-33A3-43B7-B947-88A246E434F7}" srcOrd="1" destOrd="0" presId="urn:microsoft.com/office/officeart/2005/8/layout/hierarchy4"/>
    <dgm:cxn modelId="{BCF5F03A-BBBF-4821-A672-BE409A522F57}" type="presParOf" srcId="{74C0DBD3-26F6-40B4-A236-2EEC3EAD50E3}" destId="{91700551-DC6E-4EA8-ADCE-E4FE084303D5}" srcOrd="5" destOrd="0" presId="urn:microsoft.com/office/officeart/2005/8/layout/hierarchy4"/>
    <dgm:cxn modelId="{F1E67862-C70C-431C-8D6A-B08DCDEAC8AA}" type="presParOf" srcId="{74C0DBD3-26F6-40B4-A236-2EEC3EAD50E3}" destId="{F15F1FC5-DAAC-423D-ACB1-1920D228F96D}" srcOrd="6" destOrd="0" presId="urn:microsoft.com/office/officeart/2005/8/layout/hierarchy4"/>
    <dgm:cxn modelId="{F819B1AF-0954-4FCA-872C-A28C6CFDD111}" type="presParOf" srcId="{F15F1FC5-DAAC-423D-ACB1-1920D228F96D}" destId="{7944E5AA-A685-4782-8EA3-EF7D1D63A1A4}" srcOrd="0" destOrd="0" presId="urn:microsoft.com/office/officeart/2005/8/layout/hierarchy4"/>
    <dgm:cxn modelId="{8EAFD873-4749-47E0-8EFF-CAF1CECBBFB8}" type="presParOf" srcId="{F15F1FC5-DAAC-423D-ACB1-1920D228F96D}" destId="{AAB2857B-2B94-44B1-984F-3B983AA823E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924D64-1132-4666-886D-10F253F677CE}"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EE05D461-2B8E-4B2A-95BE-02467F736E92}">
      <dgm:prSet/>
      <dgm:spPr>
        <a:solidFill>
          <a:srgbClr val="00B050"/>
        </a:solidFill>
      </dgm:spPr>
      <dgm:t>
        <a:bodyPr/>
        <a:lstStyle/>
        <a:p>
          <a:pPr rtl="0"/>
          <a:r>
            <a:rPr lang="en-US" smtClean="0">
              <a:solidFill>
                <a:schemeClr val="tx1"/>
              </a:solidFill>
              <a:latin typeface="Rockwell Condensed" pitchFamily="18" charset="0"/>
            </a:rPr>
            <a:t>usaha dan daya kita dalam meningkatkan keimanan dan ketaqwaan kepada Allah SWT kita mengimbas dan melihat sejarah masa silam, masa perjuangan Nabi SAW dan para sahabat baginda ketika menegakkan agama Allah SWT.</a:t>
          </a:r>
          <a:endParaRPr lang="en-US">
            <a:solidFill>
              <a:schemeClr val="tx1"/>
            </a:solidFill>
            <a:latin typeface="Rockwell Condensed" pitchFamily="18" charset="0"/>
          </a:endParaRPr>
        </a:p>
      </dgm:t>
    </dgm:pt>
    <dgm:pt modelId="{DF104C14-522B-4211-BD51-BD1C2784FB13}" type="parTrans" cxnId="{D96C4911-526C-4F46-867A-D5F969C2FC2E}">
      <dgm:prSet/>
      <dgm:spPr/>
      <dgm:t>
        <a:bodyPr/>
        <a:lstStyle/>
        <a:p>
          <a:endParaRPr lang="en-US">
            <a:solidFill>
              <a:schemeClr val="tx1"/>
            </a:solidFill>
            <a:latin typeface="Rockwell Condensed" pitchFamily="18" charset="0"/>
          </a:endParaRPr>
        </a:p>
      </dgm:t>
    </dgm:pt>
    <dgm:pt modelId="{F2852DC0-DCB9-4B18-B894-DFF0DFFD65A9}" type="sibTrans" cxnId="{D96C4911-526C-4F46-867A-D5F969C2FC2E}">
      <dgm:prSet/>
      <dgm:spPr/>
      <dgm:t>
        <a:bodyPr/>
        <a:lstStyle/>
        <a:p>
          <a:endParaRPr lang="en-US">
            <a:solidFill>
              <a:schemeClr val="tx1"/>
            </a:solidFill>
            <a:latin typeface="Rockwell Condensed" pitchFamily="18" charset="0"/>
          </a:endParaRPr>
        </a:p>
      </dgm:t>
    </dgm:pt>
    <dgm:pt modelId="{4135B392-276E-4035-9988-950E77264606}">
      <dgm:prSet/>
      <dgm:spPr>
        <a:solidFill>
          <a:srgbClr val="FF66FF"/>
        </a:solidFill>
      </dgm:spPr>
      <dgm:t>
        <a:bodyPr/>
        <a:lstStyle/>
        <a:p>
          <a:pPr rtl="0"/>
          <a:r>
            <a:rPr lang="en-US" smtClean="0">
              <a:solidFill>
                <a:schemeClr val="tx1"/>
              </a:solidFill>
              <a:latin typeface="Rockwell Condensed" pitchFamily="18" charset="0"/>
            </a:rPr>
            <a:t>Kisah perjalanan hijrah Nabi Muhammad SAW dari Kota Mekah ke Kota Madinah bersama beberapa orang sahabat mencatatkan banyak hikmah dan pengajaran sama ada yang tersurat mahupun yang tersirat. </a:t>
          </a:r>
          <a:endParaRPr lang="en-US">
            <a:solidFill>
              <a:schemeClr val="tx1"/>
            </a:solidFill>
            <a:latin typeface="Rockwell Condensed" pitchFamily="18" charset="0"/>
          </a:endParaRPr>
        </a:p>
      </dgm:t>
    </dgm:pt>
    <dgm:pt modelId="{9AA4E886-0FDC-4252-9623-46972EC06AE1}" type="parTrans" cxnId="{F430F6D4-FE5C-49FC-8E23-F6C53488E025}">
      <dgm:prSet/>
      <dgm:spPr/>
      <dgm:t>
        <a:bodyPr/>
        <a:lstStyle/>
        <a:p>
          <a:endParaRPr lang="en-US">
            <a:solidFill>
              <a:schemeClr val="tx1"/>
            </a:solidFill>
            <a:latin typeface="Rockwell Condensed" pitchFamily="18" charset="0"/>
          </a:endParaRPr>
        </a:p>
      </dgm:t>
    </dgm:pt>
    <dgm:pt modelId="{43A827A5-BC22-4541-B215-785C75FA3B3F}" type="sibTrans" cxnId="{F430F6D4-FE5C-49FC-8E23-F6C53488E025}">
      <dgm:prSet/>
      <dgm:spPr/>
      <dgm:t>
        <a:bodyPr/>
        <a:lstStyle/>
        <a:p>
          <a:endParaRPr lang="en-US">
            <a:solidFill>
              <a:schemeClr val="tx1"/>
            </a:solidFill>
            <a:latin typeface="Rockwell Condensed" pitchFamily="18" charset="0"/>
          </a:endParaRPr>
        </a:p>
      </dgm:t>
    </dgm:pt>
    <dgm:pt modelId="{5ACBA9C3-52FA-4A97-9B6D-FAFDE20564E7}">
      <dgm:prSet/>
      <dgm:spPr>
        <a:solidFill>
          <a:srgbClr val="00B050"/>
        </a:solidFill>
      </dgm:spPr>
      <dgm:t>
        <a:bodyPr/>
        <a:lstStyle/>
        <a:p>
          <a:pPr rtl="0"/>
          <a:r>
            <a:rPr lang="en-US" smtClean="0">
              <a:solidFill>
                <a:schemeClr val="tx1"/>
              </a:solidFill>
              <a:latin typeface="Rockwell Condensed" pitchFamily="18" charset="0"/>
            </a:rPr>
            <a:t>Sebagai orang yang beriman kita wajib mengambil iktibar dari peristiwa ini. Kesusahan dan kepayahan yang dilalui oleh Rasulullah SAW bersama rombongan Muhajirin begitu sukar untuk digambarkan.</a:t>
          </a:r>
          <a:endParaRPr lang="en-US">
            <a:solidFill>
              <a:schemeClr val="tx1"/>
            </a:solidFill>
            <a:latin typeface="Rockwell Condensed" pitchFamily="18" charset="0"/>
          </a:endParaRPr>
        </a:p>
      </dgm:t>
    </dgm:pt>
    <dgm:pt modelId="{07C016BF-9443-454B-B28F-F76645164F19}" type="parTrans" cxnId="{D1F16592-634F-4129-83D6-E5E783E69DBE}">
      <dgm:prSet/>
      <dgm:spPr/>
      <dgm:t>
        <a:bodyPr/>
        <a:lstStyle/>
        <a:p>
          <a:endParaRPr lang="en-US">
            <a:solidFill>
              <a:schemeClr val="tx1"/>
            </a:solidFill>
            <a:latin typeface="Rockwell Condensed" pitchFamily="18" charset="0"/>
          </a:endParaRPr>
        </a:p>
      </dgm:t>
    </dgm:pt>
    <dgm:pt modelId="{139321C7-510D-4ACF-8A96-33BAB3E14E9B}" type="sibTrans" cxnId="{D1F16592-634F-4129-83D6-E5E783E69DBE}">
      <dgm:prSet/>
      <dgm:spPr/>
      <dgm:t>
        <a:bodyPr/>
        <a:lstStyle/>
        <a:p>
          <a:endParaRPr lang="en-US">
            <a:solidFill>
              <a:schemeClr val="tx1"/>
            </a:solidFill>
            <a:latin typeface="Rockwell Condensed" pitchFamily="18" charset="0"/>
          </a:endParaRPr>
        </a:p>
      </dgm:t>
    </dgm:pt>
    <dgm:pt modelId="{4C8CFA44-AD0B-4563-B8CD-4DFE87D33333}" type="pres">
      <dgm:prSet presAssocID="{40924D64-1132-4666-886D-10F253F677CE}" presName="Name0" presStyleCnt="0">
        <dgm:presLayoutVars>
          <dgm:dir/>
          <dgm:animLvl val="lvl"/>
          <dgm:resizeHandles val="exact"/>
        </dgm:presLayoutVars>
      </dgm:prSet>
      <dgm:spPr/>
    </dgm:pt>
    <dgm:pt modelId="{AFECF195-4A5B-4E15-B42D-BC65E16C912C}" type="pres">
      <dgm:prSet presAssocID="{5ACBA9C3-52FA-4A97-9B6D-FAFDE20564E7}" presName="boxAndChildren" presStyleCnt="0"/>
      <dgm:spPr/>
    </dgm:pt>
    <dgm:pt modelId="{061ED3E3-4E98-4E1E-B0C5-865FAAB4CB52}" type="pres">
      <dgm:prSet presAssocID="{5ACBA9C3-52FA-4A97-9B6D-FAFDE20564E7}" presName="parentTextBox" presStyleLbl="node1" presStyleIdx="0" presStyleCnt="3"/>
      <dgm:spPr/>
    </dgm:pt>
    <dgm:pt modelId="{F35DC94A-A545-48EA-A0CE-AF72FBB16874}" type="pres">
      <dgm:prSet presAssocID="{43A827A5-BC22-4541-B215-785C75FA3B3F}" presName="sp" presStyleCnt="0"/>
      <dgm:spPr/>
    </dgm:pt>
    <dgm:pt modelId="{9590D36A-A667-4564-8CBE-65F23D1F6B61}" type="pres">
      <dgm:prSet presAssocID="{4135B392-276E-4035-9988-950E77264606}" presName="arrowAndChildren" presStyleCnt="0"/>
      <dgm:spPr/>
    </dgm:pt>
    <dgm:pt modelId="{7C904BEC-749A-479E-9283-7F70525F0C32}" type="pres">
      <dgm:prSet presAssocID="{4135B392-276E-4035-9988-950E77264606}" presName="parentTextArrow" presStyleLbl="node1" presStyleIdx="1" presStyleCnt="3"/>
      <dgm:spPr/>
    </dgm:pt>
    <dgm:pt modelId="{E18479C4-F77E-4D00-8780-165494997EE4}" type="pres">
      <dgm:prSet presAssocID="{F2852DC0-DCB9-4B18-B894-DFF0DFFD65A9}" presName="sp" presStyleCnt="0"/>
      <dgm:spPr/>
    </dgm:pt>
    <dgm:pt modelId="{424ACCA9-7A62-4318-AB7E-67876BD66211}" type="pres">
      <dgm:prSet presAssocID="{EE05D461-2B8E-4B2A-95BE-02467F736E92}" presName="arrowAndChildren" presStyleCnt="0"/>
      <dgm:spPr/>
    </dgm:pt>
    <dgm:pt modelId="{B2A596B7-A0C4-41F8-87F4-55F1DDC2DE64}" type="pres">
      <dgm:prSet presAssocID="{EE05D461-2B8E-4B2A-95BE-02467F736E92}" presName="parentTextArrow" presStyleLbl="node1" presStyleIdx="2" presStyleCnt="3"/>
      <dgm:spPr/>
    </dgm:pt>
  </dgm:ptLst>
  <dgm:cxnLst>
    <dgm:cxn modelId="{1576C6B4-9C21-4D85-AA7C-21E2B2983B5A}" type="presOf" srcId="{40924D64-1132-4666-886D-10F253F677CE}" destId="{4C8CFA44-AD0B-4563-B8CD-4DFE87D33333}" srcOrd="0" destOrd="0" presId="urn:microsoft.com/office/officeart/2005/8/layout/process4"/>
    <dgm:cxn modelId="{D1F16592-634F-4129-83D6-E5E783E69DBE}" srcId="{40924D64-1132-4666-886D-10F253F677CE}" destId="{5ACBA9C3-52FA-4A97-9B6D-FAFDE20564E7}" srcOrd="2" destOrd="0" parTransId="{07C016BF-9443-454B-B28F-F76645164F19}" sibTransId="{139321C7-510D-4ACF-8A96-33BAB3E14E9B}"/>
    <dgm:cxn modelId="{F430F6D4-FE5C-49FC-8E23-F6C53488E025}" srcId="{40924D64-1132-4666-886D-10F253F677CE}" destId="{4135B392-276E-4035-9988-950E77264606}" srcOrd="1" destOrd="0" parTransId="{9AA4E886-0FDC-4252-9623-46972EC06AE1}" sibTransId="{43A827A5-BC22-4541-B215-785C75FA3B3F}"/>
    <dgm:cxn modelId="{D96C4911-526C-4F46-867A-D5F969C2FC2E}" srcId="{40924D64-1132-4666-886D-10F253F677CE}" destId="{EE05D461-2B8E-4B2A-95BE-02467F736E92}" srcOrd="0" destOrd="0" parTransId="{DF104C14-522B-4211-BD51-BD1C2784FB13}" sibTransId="{F2852DC0-DCB9-4B18-B894-DFF0DFFD65A9}"/>
    <dgm:cxn modelId="{48FE9E46-B2BB-4DE9-A7CE-EFE4A7F01C0C}" type="presOf" srcId="{5ACBA9C3-52FA-4A97-9B6D-FAFDE20564E7}" destId="{061ED3E3-4E98-4E1E-B0C5-865FAAB4CB52}" srcOrd="0" destOrd="0" presId="urn:microsoft.com/office/officeart/2005/8/layout/process4"/>
    <dgm:cxn modelId="{5A7D834D-70E0-410C-A774-1FE02CD86F61}" type="presOf" srcId="{4135B392-276E-4035-9988-950E77264606}" destId="{7C904BEC-749A-479E-9283-7F70525F0C32}" srcOrd="0" destOrd="0" presId="urn:microsoft.com/office/officeart/2005/8/layout/process4"/>
    <dgm:cxn modelId="{891F0275-A3DE-4551-8AB4-EEDB58561AAF}" type="presOf" srcId="{EE05D461-2B8E-4B2A-95BE-02467F736E92}" destId="{B2A596B7-A0C4-41F8-87F4-55F1DDC2DE64}" srcOrd="0" destOrd="0" presId="urn:microsoft.com/office/officeart/2005/8/layout/process4"/>
    <dgm:cxn modelId="{2C54A3CC-8927-418B-8D7F-226EFEC8B175}" type="presParOf" srcId="{4C8CFA44-AD0B-4563-B8CD-4DFE87D33333}" destId="{AFECF195-4A5B-4E15-B42D-BC65E16C912C}" srcOrd="0" destOrd="0" presId="urn:microsoft.com/office/officeart/2005/8/layout/process4"/>
    <dgm:cxn modelId="{60BFBFFE-8830-4036-9EA8-F905D584A703}" type="presParOf" srcId="{AFECF195-4A5B-4E15-B42D-BC65E16C912C}" destId="{061ED3E3-4E98-4E1E-B0C5-865FAAB4CB52}" srcOrd="0" destOrd="0" presId="urn:microsoft.com/office/officeart/2005/8/layout/process4"/>
    <dgm:cxn modelId="{A3012464-952C-4D6C-A931-FD2B669073F8}" type="presParOf" srcId="{4C8CFA44-AD0B-4563-B8CD-4DFE87D33333}" destId="{F35DC94A-A545-48EA-A0CE-AF72FBB16874}" srcOrd="1" destOrd="0" presId="urn:microsoft.com/office/officeart/2005/8/layout/process4"/>
    <dgm:cxn modelId="{4F220E62-4FFB-4C36-A18C-7D4B82671504}" type="presParOf" srcId="{4C8CFA44-AD0B-4563-B8CD-4DFE87D33333}" destId="{9590D36A-A667-4564-8CBE-65F23D1F6B61}" srcOrd="2" destOrd="0" presId="urn:microsoft.com/office/officeart/2005/8/layout/process4"/>
    <dgm:cxn modelId="{8022720B-F637-4018-8285-1EF01D988ADB}" type="presParOf" srcId="{9590D36A-A667-4564-8CBE-65F23D1F6B61}" destId="{7C904BEC-749A-479E-9283-7F70525F0C32}" srcOrd="0" destOrd="0" presId="urn:microsoft.com/office/officeart/2005/8/layout/process4"/>
    <dgm:cxn modelId="{D5D5D854-BDF7-4103-A6C1-44C5A4E3B30D}" type="presParOf" srcId="{4C8CFA44-AD0B-4563-B8CD-4DFE87D33333}" destId="{E18479C4-F77E-4D00-8780-165494997EE4}" srcOrd="3" destOrd="0" presId="urn:microsoft.com/office/officeart/2005/8/layout/process4"/>
    <dgm:cxn modelId="{930325ED-A1DC-44C4-B75F-61769A0296E8}" type="presParOf" srcId="{4C8CFA44-AD0B-4563-B8CD-4DFE87D33333}" destId="{424ACCA9-7A62-4318-AB7E-67876BD66211}" srcOrd="4" destOrd="0" presId="urn:microsoft.com/office/officeart/2005/8/layout/process4"/>
    <dgm:cxn modelId="{5A4660F0-AA9A-4F42-BD4C-E42FFC770AA5}" type="presParOf" srcId="{424ACCA9-7A62-4318-AB7E-67876BD66211}" destId="{B2A596B7-A0C4-41F8-87F4-55F1DDC2DE6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E1BEED-207D-438F-90F4-8DA33A89990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D0D34C8-4C8B-4F3D-95C7-C161A47F7E19}">
      <dgm:prSet/>
      <dgm:spPr>
        <a:solidFill>
          <a:srgbClr val="00B0F0"/>
        </a:solidFill>
      </dgm:spPr>
      <dgm:t>
        <a:bodyPr/>
        <a:lstStyle/>
        <a:p>
          <a:pPr rtl="0"/>
          <a:r>
            <a:rPr lang="en-US" smtClean="0">
              <a:solidFill>
                <a:schemeClr val="tx1"/>
              </a:solidFill>
              <a:latin typeface="Rockwell Condensed" pitchFamily="18" charset="0"/>
            </a:rPr>
            <a:t>Peristiwa hijrah akan tetap relevan dikaitkan dengan konteks ruang dan waktu sekarang ataupun pada masa akan datang. </a:t>
          </a:r>
          <a:endParaRPr lang="en-US">
            <a:solidFill>
              <a:schemeClr val="tx1"/>
            </a:solidFill>
            <a:latin typeface="Rockwell Condensed" pitchFamily="18" charset="0"/>
          </a:endParaRPr>
        </a:p>
      </dgm:t>
    </dgm:pt>
    <dgm:pt modelId="{1939D300-4874-4AA8-975D-533CFB2DE363}" type="parTrans" cxnId="{8AA59598-54EC-49DE-9947-5DCA36F0D9B9}">
      <dgm:prSet/>
      <dgm:spPr/>
      <dgm:t>
        <a:bodyPr/>
        <a:lstStyle/>
        <a:p>
          <a:endParaRPr lang="en-US">
            <a:solidFill>
              <a:schemeClr val="tx1"/>
            </a:solidFill>
            <a:latin typeface="Rockwell Condensed" pitchFamily="18" charset="0"/>
          </a:endParaRPr>
        </a:p>
      </dgm:t>
    </dgm:pt>
    <dgm:pt modelId="{CEFD8FC1-C1E7-40FA-BABD-AC1F757EC393}" type="sibTrans" cxnId="{8AA59598-54EC-49DE-9947-5DCA36F0D9B9}">
      <dgm:prSet/>
      <dgm:spPr/>
      <dgm:t>
        <a:bodyPr/>
        <a:lstStyle/>
        <a:p>
          <a:endParaRPr lang="en-US">
            <a:solidFill>
              <a:schemeClr val="tx1"/>
            </a:solidFill>
            <a:latin typeface="Rockwell Condensed" pitchFamily="18" charset="0"/>
          </a:endParaRPr>
        </a:p>
      </dgm:t>
    </dgm:pt>
    <dgm:pt modelId="{469BEE2D-9243-4F68-8A58-F3B45ED1C0A8}">
      <dgm:prSet/>
      <dgm:spPr>
        <a:solidFill>
          <a:srgbClr val="92D050"/>
        </a:solidFill>
      </dgm:spPr>
      <dgm:t>
        <a:bodyPr/>
        <a:lstStyle/>
        <a:p>
          <a:pPr rtl="0"/>
          <a:r>
            <a:rPr lang="en-US" smtClean="0">
              <a:solidFill>
                <a:schemeClr val="tx1"/>
              </a:solidFill>
              <a:latin typeface="Rockwell Condensed" pitchFamily="18" charset="0"/>
            </a:rPr>
            <a:t>Nilai-nilai yang terkandung dalam peristiwa hijrah itu tetap sesuai dijadikan rujukan kehidupan. </a:t>
          </a:r>
          <a:endParaRPr lang="en-US">
            <a:solidFill>
              <a:schemeClr val="tx1"/>
            </a:solidFill>
            <a:latin typeface="Rockwell Condensed" pitchFamily="18" charset="0"/>
          </a:endParaRPr>
        </a:p>
      </dgm:t>
    </dgm:pt>
    <dgm:pt modelId="{20EF129C-7637-41BE-86AC-A2A4D1F92898}" type="parTrans" cxnId="{BB24884F-A5DA-4C77-BFB4-5EC6B3B6D862}">
      <dgm:prSet/>
      <dgm:spPr/>
      <dgm:t>
        <a:bodyPr/>
        <a:lstStyle/>
        <a:p>
          <a:endParaRPr lang="en-US">
            <a:solidFill>
              <a:schemeClr val="tx1"/>
            </a:solidFill>
            <a:latin typeface="Rockwell Condensed" pitchFamily="18" charset="0"/>
          </a:endParaRPr>
        </a:p>
      </dgm:t>
    </dgm:pt>
    <dgm:pt modelId="{4A4BB014-C551-4BF7-9E37-CB6C476E496C}" type="sibTrans" cxnId="{BB24884F-A5DA-4C77-BFB4-5EC6B3B6D862}">
      <dgm:prSet/>
      <dgm:spPr/>
      <dgm:t>
        <a:bodyPr/>
        <a:lstStyle/>
        <a:p>
          <a:endParaRPr lang="en-US">
            <a:solidFill>
              <a:schemeClr val="tx1"/>
            </a:solidFill>
            <a:latin typeface="Rockwell Condensed" pitchFamily="18" charset="0"/>
          </a:endParaRPr>
        </a:p>
      </dgm:t>
    </dgm:pt>
    <dgm:pt modelId="{260E7F9B-8636-49B3-9D31-1D629AE2BDF3}">
      <dgm:prSet/>
      <dgm:spPr>
        <a:solidFill>
          <a:srgbClr val="00B0F0"/>
        </a:solidFill>
      </dgm:spPr>
      <dgm:t>
        <a:bodyPr/>
        <a:lstStyle/>
        <a:p>
          <a:pPr rtl="0"/>
          <a:r>
            <a:rPr lang="en-US" dirty="0" err="1" smtClean="0">
              <a:solidFill>
                <a:schemeClr val="tx1"/>
              </a:solidFill>
              <a:latin typeface="Rockwell Condensed" pitchFamily="18" charset="0"/>
            </a:rPr>
            <a:t>Peristiwa</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hijrah</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juga</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menjadi</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pengajaran</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kepada</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kita</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untuk</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melaksanakan</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sesuatu</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ibadah</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itu</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dengan</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ikhlas</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semata-mata</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mengharapkan</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keredhaan</a:t>
          </a:r>
          <a:r>
            <a:rPr lang="en-US" dirty="0" smtClean="0">
              <a:solidFill>
                <a:schemeClr val="tx1"/>
              </a:solidFill>
              <a:latin typeface="Rockwell Condensed" pitchFamily="18" charset="0"/>
            </a:rPr>
            <a:t> Allah </a:t>
          </a:r>
          <a:r>
            <a:rPr lang="en-US" dirty="0" err="1" smtClean="0">
              <a:solidFill>
                <a:schemeClr val="tx1"/>
              </a:solidFill>
              <a:latin typeface="Rockwell Condensed" pitchFamily="18" charset="0"/>
            </a:rPr>
            <a:t>Azza</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wa</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Jalla</a:t>
          </a:r>
          <a:r>
            <a:rPr lang="en-US" dirty="0" smtClean="0">
              <a:solidFill>
                <a:schemeClr val="tx1"/>
              </a:solidFill>
              <a:latin typeface="Rockwell Condensed" pitchFamily="18" charset="0"/>
            </a:rPr>
            <a:t>. </a:t>
          </a:r>
          <a:endParaRPr lang="en-US" dirty="0">
            <a:solidFill>
              <a:schemeClr val="tx1"/>
            </a:solidFill>
            <a:latin typeface="Rockwell Condensed" pitchFamily="18" charset="0"/>
          </a:endParaRPr>
        </a:p>
      </dgm:t>
    </dgm:pt>
    <dgm:pt modelId="{B61FCE7A-C1B2-4F49-B106-2CCF1BB6427C}" type="parTrans" cxnId="{24A85DCF-BDE3-419C-AA06-C5CC41E57401}">
      <dgm:prSet/>
      <dgm:spPr/>
      <dgm:t>
        <a:bodyPr/>
        <a:lstStyle/>
        <a:p>
          <a:endParaRPr lang="en-US">
            <a:solidFill>
              <a:schemeClr val="tx1"/>
            </a:solidFill>
            <a:latin typeface="Rockwell Condensed" pitchFamily="18" charset="0"/>
          </a:endParaRPr>
        </a:p>
      </dgm:t>
    </dgm:pt>
    <dgm:pt modelId="{B85B00DC-5D80-4566-A889-A4C5637B9932}" type="sibTrans" cxnId="{24A85DCF-BDE3-419C-AA06-C5CC41E57401}">
      <dgm:prSet/>
      <dgm:spPr/>
      <dgm:t>
        <a:bodyPr/>
        <a:lstStyle/>
        <a:p>
          <a:endParaRPr lang="en-US">
            <a:solidFill>
              <a:schemeClr val="tx1"/>
            </a:solidFill>
            <a:latin typeface="Rockwell Condensed" pitchFamily="18" charset="0"/>
          </a:endParaRPr>
        </a:p>
      </dgm:t>
    </dgm:pt>
    <dgm:pt modelId="{5F7EEEB1-7EE9-4D11-86EC-3C9A4319A97F}" type="pres">
      <dgm:prSet presAssocID="{07E1BEED-207D-438F-90F4-8DA33A89990D}" presName="Name0" presStyleCnt="0">
        <dgm:presLayoutVars>
          <dgm:chMax val="7"/>
          <dgm:chPref val="7"/>
          <dgm:dir/>
        </dgm:presLayoutVars>
      </dgm:prSet>
      <dgm:spPr/>
    </dgm:pt>
    <dgm:pt modelId="{4D060A40-93B5-4037-974D-AF79F3AFA7D0}" type="pres">
      <dgm:prSet presAssocID="{07E1BEED-207D-438F-90F4-8DA33A89990D}" presName="Name1" presStyleCnt="0"/>
      <dgm:spPr/>
    </dgm:pt>
    <dgm:pt modelId="{A3748307-303B-420B-A900-56F3AB965E23}" type="pres">
      <dgm:prSet presAssocID="{07E1BEED-207D-438F-90F4-8DA33A89990D}" presName="cycle" presStyleCnt="0"/>
      <dgm:spPr/>
    </dgm:pt>
    <dgm:pt modelId="{CCCB28AA-CA40-4253-BD35-37E1F9400357}" type="pres">
      <dgm:prSet presAssocID="{07E1BEED-207D-438F-90F4-8DA33A89990D}" presName="srcNode" presStyleLbl="node1" presStyleIdx="0" presStyleCnt="3"/>
      <dgm:spPr/>
    </dgm:pt>
    <dgm:pt modelId="{A1D35FBE-9D54-493A-8352-A6A0DE84AA89}" type="pres">
      <dgm:prSet presAssocID="{07E1BEED-207D-438F-90F4-8DA33A89990D}" presName="conn" presStyleLbl="parChTrans1D2" presStyleIdx="0" presStyleCnt="1"/>
      <dgm:spPr/>
    </dgm:pt>
    <dgm:pt modelId="{BEC43E2D-29A0-41B7-931E-AFEE420446FB}" type="pres">
      <dgm:prSet presAssocID="{07E1BEED-207D-438F-90F4-8DA33A89990D}" presName="extraNode" presStyleLbl="node1" presStyleIdx="0" presStyleCnt="3"/>
      <dgm:spPr/>
    </dgm:pt>
    <dgm:pt modelId="{2E9AC4A2-98DD-4449-95DB-CF6A85A8E457}" type="pres">
      <dgm:prSet presAssocID="{07E1BEED-207D-438F-90F4-8DA33A89990D}" presName="dstNode" presStyleLbl="node1" presStyleIdx="0" presStyleCnt="3"/>
      <dgm:spPr/>
    </dgm:pt>
    <dgm:pt modelId="{AA321A00-9383-4185-BA3C-EFD19A8D767B}" type="pres">
      <dgm:prSet presAssocID="{8D0D34C8-4C8B-4F3D-95C7-C161A47F7E19}" presName="text_1" presStyleLbl="node1" presStyleIdx="0" presStyleCnt="3">
        <dgm:presLayoutVars>
          <dgm:bulletEnabled val="1"/>
        </dgm:presLayoutVars>
      </dgm:prSet>
      <dgm:spPr/>
    </dgm:pt>
    <dgm:pt modelId="{9B529284-0471-493F-8682-1A5748CB6F89}" type="pres">
      <dgm:prSet presAssocID="{8D0D34C8-4C8B-4F3D-95C7-C161A47F7E19}" presName="accent_1" presStyleCnt="0"/>
      <dgm:spPr/>
    </dgm:pt>
    <dgm:pt modelId="{63B02E37-5485-4338-826C-C3B5E1F050DA}" type="pres">
      <dgm:prSet presAssocID="{8D0D34C8-4C8B-4F3D-95C7-C161A47F7E19}" presName="accentRepeatNode" presStyleLbl="solidFgAcc1" presStyleIdx="0" presStyleCnt="3"/>
      <dgm:spPr>
        <a:scene3d>
          <a:camera prst="isometricLeftDown"/>
          <a:lightRig rig="threePt" dir="t"/>
        </a:scene3d>
      </dgm:spPr>
    </dgm:pt>
    <dgm:pt modelId="{1EA01DC1-9D1B-43FB-BEC6-064AC1F7B236}" type="pres">
      <dgm:prSet presAssocID="{469BEE2D-9243-4F68-8A58-F3B45ED1C0A8}" presName="text_2" presStyleLbl="node1" presStyleIdx="1" presStyleCnt="3">
        <dgm:presLayoutVars>
          <dgm:bulletEnabled val="1"/>
        </dgm:presLayoutVars>
      </dgm:prSet>
      <dgm:spPr/>
    </dgm:pt>
    <dgm:pt modelId="{C77735B8-DD9F-49E8-8682-3EE4AD2AC371}" type="pres">
      <dgm:prSet presAssocID="{469BEE2D-9243-4F68-8A58-F3B45ED1C0A8}" presName="accent_2" presStyleCnt="0"/>
      <dgm:spPr/>
    </dgm:pt>
    <dgm:pt modelId="{FDAD9E79-7323-4827-969B-F33F485D48D1}" type="pres">
      <dgm:prSet presAssocID="{469BEE2D-9243-4F68-8A58-F3B45ED1C0A8}" presName="accentRepeatNode" presStyleLbl="solidFgAcc1" presStyleIdx="1" presStyleCnt="3"/>
      <dgm:spPr>
        <a:scene3d>
          <a:camera prst="isometricLeftDown"/>
          <a:lightRig rig="threePt" dir="t"/>
        </a:scene3d>
      </dgm:spPr>
    </dgm:pt>
    <dgm:pt modelId="{98C0B1BA-471B-46AC-8039-558934704726}" type="pres">
      <dgm:prSet presAssocID="{260E7F9B-8636-49B3-9D31-1D629AE2BDF3}" presName="text_3" presStyleLbl="node1" presStyleIdx="2" presStyleCnt="3">
        <dgm:presLayoutVars>
          <dgm:bulletEnabled val="1"/>
        </dgm:presLayoutVars>
      </dgm:prSet>
      <dgm:spPr/>
    </dgm:pt>
    <dgm:pt modelId="{625318A8-E943-4C8E-B3DD-594371BE043B}" type="pres">
      <dgm:prSet presAssocID="{260E7F9B-8636-49B3-9D31-1D629AE2BDF3}" presName="accent_3" presStyleCnt="0"/>
      <dgm:spPr/>
    </dgm:pt>
    <dgm:pt modelId="{C170D170-4995-4035-AFDD-EF8E2E69DFAE}" type="pres">
      <dgm:prSet presAssocID="{260E7F9B-8636-49B3-9D31-1D629AE2BDF3}" presName="accentRepeatNode" presStyleLbl="solidFgAcc1" presStyleIdx="2" presStyleCnt="3"/>
      <dgm:spPr>
        <a:scene3d>
          <a:camera prst="isometricLeftDown"/>
          <a:lightRig rig="threePt" dir="t"/>
        </a:scene3d>
      </dgm:spPr>
    </dgm:pt>
  </dgm:ptLst>
  <dgm:cxnLst>
    <dgm:cxn modelId="{24A85DCF-BDE3-419C-AA06-C5CC41E57401}" srcId="{07E1BEED-207D-438F-90F4-8DA33A89990D}" destId="{260E7F9B-8636-49B3-9D31-1D629AE2BDF3}" srcOrd="2" destOrd="0" parTransId="{B61FCE7A-C1B2-4F49-B106-2CCF1BB6427C}" sibTransId="{B85B00DC-5D80-4566-A889-A4C5637B9932}"/>
    <dgm:cxn modelId="{9300E489-A048-4189-82BD-7E82F542D4E6}" type="presOf" srcId="{CEFD8FC1-C1E7-40FA-BABD-AC1F757EC393}" destId="{A1D35FBE-9D54-493A-8352-A6A0DE84AA89}" srcOrd="0" destOrd="0" presId="urn:microsoft.com/office/officeart/2008/layout/VerticalCurvedList"/>
    <dgm:cxn modelId="{8AA59598-54EC-49DE-9947-5DCA36F0D9B9}" srcId="{07E1BEED-207D-438F-90F4-8DA33A89990D}" destId="{8D0D34C8-4C8B-4F3D-95C7-C161A47F7E19}" srcOrd="0" destOrd="0" parTransId="{1939D300-4874-4AA8-975D-533CFB2DE363}" sibTransId="{CEFD8FC1-C1E7-40FA-BABD-AC1F757EC393}"/>
    <dgm:cxn modelId="{2747BD19-749A-4853-9556-0FB6E7D9EBE9}" type="presOf" srcId="{260E7F9B-8636-49B3-9D31-1D629AE2BDF3}" destId="{98C0B1BA-471B-46AC-8039-558934704726}" srcOrd="0" destOrd="0" presId="urn:microsoft.com/office/officeart/2008/layout/VerticalCurvedList"/>
    <dgm:cxn modelId="{3EFE1343-9898-442C-A265-47AB465C1D77}" type="presOf" srcId="{8D0D34C8-4C8B-4F3D-95C7-C161A47F7E19}" destId="{AA321A00-9383-4185-BA3C-EFD19A8D767B}" srcOrd="0" destOrd="0" presId="urn:microsoft.com/office/officeart/2008/layout/VerticalCurvedList"/>
    <dgm:cxn modelId="{BB24884F-A5DA-4C77-BFB4-5EC6B3B6D862}" srcId="{07E1BEED-207D-438F-90F4-8DA33A89990D}" destId="{469BEE2D-9243-4F68-8A58-F3B45ED1C0A8}" srcOrd="1" destOrd="0" parTransId="{20EF129C-7637-41BE-86AC-A2A4D1F92898}" sibTransId="{4A4BB014-C551-4BF7-9E37-CB6C476E496C}"/>
    <dgm:cxn modelId="{9268C0B8-8033-49D0-9A5D-9364A39D2997}" type="presOf" srcId="{07E1BEED-207D-438F-90F4-8DA33A89990D}" destId="{5F7EEEB1-7EE9-4D11-86EC-3C9A4319A97F}" srcOrd="0" destOrd="0" presId="urn:microsoft.com/office/officeart/2008/layout/VerticalCurvedList"/>
    <dgm:cxn modelId="{82C22CF2-5F82-4ECA-9752-650D293B4A95}" type="presOf" srcId="{469BEE2D-9243-4F68-8A58-F3B45ED1C0A8}" destId="{1EA01DC1-9D1B-43FB-BEC6-064AC1F7B236}" srcOrd="0" destOrd="0" presId="urn:microsoft.com/office/officeart/2008/layout/VerticalCurvedList"/>
    <dgm:cxn modelId="{02112B02-FE20-4F70-86F4-248D1BFD2CDD}" type="presParOf" srcId="{5F7EEEB1-7EE9-4D11-86EC-3C9A4319A97F}" destId="{4D060A40-93B5-4037-974D-AF79F3AFA7D0}" srcOrd="0" destOrd="0" presId="urn:microsoft.com/office/officeart/2008/layout/VerticalCurvedList"/>
    <dgm:cxn modelId="{D615A583-23A2-4651-AFC0-E9114E74F5F2}" type="presParOf" srcId="{4D060A40-93B5-4037-974D-AF79F3AFA7D0}" destId="{A3748307-303B-420B-A900-56F3AB965E23}" srcOrd="0" destOrd="0" presId="urn:microsoft.com/office/officeart/2008/layout/VerticalCurvedList"/>
    <dgm:cxn modelId="{023FE172-C1FC-45E7-B25A-4E9A271AC9E5}" type="presParOf" srcId="{A3748307-303B-420B-A900-56F3AB965E23}" destId="{CCCB28AA-CA40-4253-BD35-37E1F9400357}" srcOrd="0" destOrd="0" presId="urn:microsoft.com/office/officeart/2008/layout/VerticalCurvedList"/>
    <dgm:cxn modelId="{85C4378E-A708-460D-961C-852444E47DE3}" type="presParOf" srcId="{A3748307-303B-420B-A900-56F3AB965E23}" destId="{A1D35FBE-9D54-493A-8352-A6A0DE84AA89}" srcOrd="1" destOrd="0" presId="urn:microsoft.com/office/officeart/2008/layout/VerticalCurvedList"/>
    <dgm:cxn modelId="{B4DCF999-56BC-4AF4-8801-08C375391669}" type="presParOf" srcId="{A3748307-303B-420B-A900-56F3AB965E23}" destId="{BEC43E2D-29A0-41B7-931E-AFEE420446FB}" srcOrd="2" destOrd="0" presId="urn:microsoft.com/office/officeart/2008/layout/VerticalCurvedList"/>
    <dgm:cxn modelId="{E105DEB7-4ADE-4684-AE03-D81189BAFDF4}" type="presParOf" srcId="{A3748307-303B-420B-A900-56F3AB965E23}" destId="{2E9AC4A2-98DD-4449-95DB-CF6A85A8E457}" srcOrd="3" destOrd="0" presId="urn:microsoft.com/office/officeart/2008/layout/VerticalCurvedList"/>
    <dgm:cxn modelId="{41192E76-366E-4ABA-8B08-7E39CC5DCE62}" type="presParOf" srcId="{4D060A40-93B5-4037-974D-AF79F3AFA7D0}" destId="{AA321A00-9383-4185-BA3C-EFD19A8D767B}" srcOrd="1" destOrd="0" presId="urn:microsoft.com/office/officeart/2008/layout/VerticalCurvedList"/>
    <dgm:cxn modelId="{307FF592-7D44-4BAA-A745-6DB5AA9806D0}" type="presParOf" srcId="{4D060A40-93B5-4037-974D-AF79F3AFA7D0}" destId="{9B529284-0471-493F-8682-1A5748CB6F89}" srcOrd="2" destOrd="0" presId="urn:microsoft.com/office/officeart/2008/layout/VerticalCurvedList"/>
    <dgm:cxn modelId="{20C53397-99A4-4B1A-8B5B-9BEE67C4946C}" type="presParOf" srcId="{9B529284-0471-493F-8682-1A5748CB6F89}" destId="{63B02E37-5485-4338-826C-C3B5E1F050DA}" srcOrd="0" destOrd="0" presId="urn:microsoft.com/office/officeart/2008/layout/VerticalCurvedList"/>
    <dgm:cxn modelId="{360573D0-E02C-4527-ACD0-3B834B0A8F5E}" type="presParOf" srcId="{4D060A40-93B5-4037-974D-AF79F3AFA7D0}" destId="{1EA01DC1-9D1B-43FB-BEC6-064AC1F7B236}" srcOrd="3" destOrd="0" presId="urn:microsoft.com/office/officeart/2008/layout/VerticalCurvedList"/>
    <dgm:cxn modelId="{6CBB6B14-B3D1-4F6B-837A-23B401C52527}" type="presParOf" srcId="{4D060A40-93B5-4037-974D-AF79F3AFA7D0}" destId="{C77735B8-DD9F-49E8-8682-3EE4AD2AC371}" srcOrd="4" destOrd="0" presId="urn:microsoft.com/office/officeart/2008/layout/VerticalCurvedList"/>
    <dgm:cxn modelId="{4C593368-14A1-4446-A5D4-A0AF57428D1D}" type="presParOf" srcId="{C77735B8-DD9F-49E8-8682-3EE4AD2AC371}" destId="{FDAD9E79-7323-4827-969B-F33F485D48D1}" srcOrd="0" destOrd="0" presId="urn:microsoft.com/office/officeart/2008/layout/VerticalCurvedList"/>
    <dgm:cxn modelId="{5BE5E453-140C-4F2A-8810-50A0644850C8}" type="presParOf" srcId="{4D060A40-93B5-4037-974D-AF79F3AFA7D0}" destId="{98C0B1BA-471B-46AC-8039-558934704726}" srcOrd="5" destOrd="0" presId="urn:microsoft.com/office/officeart/2008/layout/VerticalCurvedList"/>
    <dgm:cxn modelId="{1A65512A-8976-480A-9497-754817FA1516}" type="presParOf" srcId="{4D060A40-93B5-4037-974D-AF79F3AFA7D0}" destId="{625318A8-E943-4C8E-B3DD-594371BE043B}" srcOrd="6" destOrd="0" presId="urn:microsoft.com/office/officeart/2008/layout/VerticalCurvedList"/>
    <dgm:cxn modelId="{CFA20253-575E-4331-907E-D2E300E5FD6C}" type="presParOf" srcId="{625318A8-E943-4C8E-B3DD-594371BE043B}" destId="{C170D170-4995-4035-AFDD-EF8E2E69DFA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A94F2A-E06B-446D-8635-2DA0BB662CD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D6E150B-8734-4FA6-8CAD-19490B3E2D35}">
      <dgm:prSet/>
      <dgm:spPr>
        <a:solidFill>
          <a:srgbClr val="00B0F0"/>
        </a:solidFill>
      </dgm:spPr>
      <dgm:t>
        <a:bodyPr/>
        <a:lstStyle/>
        <a:p>
          <a:pPr algn="ctr" rtl="0"/>
          <a:r>
            <a:rPr lang="en-US" smtClean="0">
              <a:solidFill>
                <a:schemeClr val="tx1"/>
              </a:solidFill>
              <a:latin typeface="Rockwell Condensed" pitchFamily="18" charset="0"/>
            </a:rPr>
            <a:t>pelbagai bentuk ujian dan cabaran yang menanti di setiap perjalanan kita. </a:t>
          </a:r>
          <a:endParaRPr lang="en-US">
            <a:solidFill>
              <a:schemeClr val="tx1"/>
            </a:solidFill>
            <a:latin typeface="Rockwell Condensed" pitchFamily="18" charset="0"/>
          </a:endParaRPr>
        </a:p>
      </dgm:t>
    </dgm:pt>
    <dgm:pt modelId="{61F89664-4448-45FF-AD73-515D943FC900}" type="parTrans" cxnId="{AD6642E1-8F55-4458-AEFA-91B70D531F96}">
      <dgm:prSet/>
      <dgm:spPr/>
      <dgm:t>
        <a:bodyPr/>
        <a:lstStyle/>
        <a:p>
          <a:pPr algn="ctr"/>
          <a:endParaRPr lang="en-US">
            <a:solidFill>
              <a:schemeClr val="tx1"/>
            </a:solidFill>
            <a:latin typeface="Rockwell Condensed" pitchFamily="18" charset="0"/>
          </a:endParaRPr>
        </a:p>
      </dgm:t>
    </dgm:pt>
    <dgm:pt modelId="{6ACF00D9-A038-434D-93FF-ECF4679C6842}" type="sibTrans" cxnId="{AD6642E1-8F55-4458-AEFA-91B70D531F96}">
      <dgm:prSet/>
      <dgm:spPr/>
      <dgm:t>
        <a:bodyPr/>
        <a:lstStyle/>
        <a:p>
          <a:pPr algn="ctr"/>
          <a:endParaRPr lang="en-US">
            <a:solidFill>
              <a:schemeClr val="tx1"/>
            </a:solidFill>
            <a:latin typeface="Rockwell Condensed" pitchFamily="18" charset="0"/>
          </a:endParaRPr>
        </a:p>
      </dgm:t>
    </dgm:pt>
    <dgm:pt modelId="{17ACFB82-FF79-48E7-9E45-5CAC97B98D94}">
      <dgm:prSet/>
      <dgm:spPr>
        <a:solidFill>
          <a:srgbClr val="FF99FF"/>
        </a:solidFill>
      </dgm:spPr>
      <dgm:t>
        <a:bodyPr/>
        <a:lstStyle/>
        <a:p>
          <a:pPr algn="ctr" rtl="0"/>
          <a:r>
            <a:rPr lang="en-US" smtClean="0">
              <a:solidFill>
                <a:schemeClr val="tx1"/>
              </a:solidFill>
              <a:latin typeface="Rockwell Condensed" pitchFamily="18" charset="0"/>
            </a:rPr>
            <a:t>Ingatlah bahawa sesungguhnya ujian dan cabaran-cabaran itu tidaklah dapat sebanding dengan ujian-ujian yang telah dilalui oleh Rasulullah SAW dan orang-orang terdahulu. </a:t>
          </a:r>
          <a:endParaRPr lang="en-US">
            <a:solidFill>
              <a:schemeClr val="tx1"/>
            </a:solidFill>
            <a:latin typeface="Rockwell Condensed" pitchFamily="18" charset="0"/>
          </a:endParaRPr>
        </a:p>
      </dgm:t>
    </dgm:pt>
    <dgm:pt modelId="{01605634-3207-40EF-A6BC-2825ECD45ABD}" type="parTrans" cxnId="{099BA750-73E0-4DD6-AC8E-FA0EEE84529C}">
      <dgm:prSet/>
      <dgm:spPr/>
      <dgm:t>
        <a:bodyPr/>
        <a:lstStyle/>
        <a:p>
          <a:pPr algn="ctr"/>
          <a:endParaRPr lang="en-US">
            <a:solidFill>
              <a:schemeClr val="tx1"/>
            </a:solidFill>
            <a:latin typeface="Rockwell Condensed" pitchFamily="18" charset="0"/>
          </a:endParaRPr>
        </a:p>
      </dgm:t>
    </dgm:pt>
    <dgm:pt modelId="{ACB1CAA1-F22B-41D2-A067-04E77C90E7B2}" type="sibTrans" cxnId="{099BA750-73E0-4DD6-AC8E-FA0EEE84529C}">
      <dgm:prSet/>
      <dgm:spPr/>
      <dgm:t>
        <a:bodyPr/>
        <a:lstStyle/>
        <a:p>
          <a:pPr algn="ctr"/>
          <a:endParaRPr lang="en-US">
            <a:solidFill>
              <a:schemeClr val="tx1"/>
            </a:solidFill>
            <a:latin typeface="Rockwell Condensed" pitchFamily="18" charset="0"/>
          </a:endParaRPr>
        </a:p>
      </dgm:t>
    </dgm:pt>
    <dgm:pt modelId="{495C1D7B-EC30-4278-926A-D0529CC84163}">
      <dgm:prSet/>
      <dgm:spPr>
        <a:solidFill>
          <a:srgbClr val="00B0F0"/>
        </a:solidFill>
      </dgm:spPr>
      <dgm:t>
        <a:bodyPr/>
        <a:lstStyle/>
        <a:p>
          <a:pPr algn="ctr" rtl="0"/>
          <a:r>
            <a:rPr lang="en-US" smtClean="0">
              <a:solidFill>
                <a:schemeClr val="tx1"/>
              </a:solidFill>
              <a:latin typeface="Rockwell Condensed" pitchFamily="18" charset="0"/>
            </a:rPr>
            <a:t>Allah SWT tidak akan membiarkan orang-orang yang beriman hidup di atas dunia ini tanpa diuji. </a:t>
          </a:r>
          <a:endParaRPr lang="en-US">
            <a:solidFill>
              <a:schemeClr val="tx1"/>
            </a:solidFill>
            <a:latin typeface="Rockwell Condensed" pitchFamily="18" charset="0"/>
          </a:endParaRPr>
        </a:p>
      </dgm:t>
    </dgm:pt>
    <dgm:pt modelId="{F4A757C5-E3A4-4ABE-A237-2183280D0C36}" type="parTrans" cxnId="{AE356606-179E-45FC-A619-FDC188154DBE}">
      <dgm:prSet/>
      <dgm:spPr/>
      <dgm:t>
        <a:bodyPr/>
        <a:lstStyle/>
        <a:p>
          <a:pPr algn="ctr"/>
          <a:endParaRPr lang="en-US">
            <a:solidFill>
              <a:schemeClr val="tx1"/>
            </a:solidFill>
            <a:latin typeface="Rockwell Condensed" pitchFamily="18" charset="0"/>
          </a:endParaRPr>
        </a:p>
      </dgm:t>
    </dgm:pt>
    <dgm:pt modelId="{EDD64BF4-3D23-46D5-BB38-E92C052DCFD9}" type="sibTrans" cxnId="{AE356606-179E-45FC-A619-FDC188154DBE}">
      <dgm:prSet/>
      <dgm:spPr/>
      <dgm:t>
        <a:bodyPr/>
        <a:lstStyle/>
        <a:p>
          <a:pPr algn="ctr"/>
          <a:endParaRPr lang="en-US">
            <a:solidFill>
              <a:schemeClr val="tx1"/>
            </a:solidFill>
            <a:latin typeface="Rockwell Condensed" pitchFamily="18" charset="0"/>
          </a:endParaRPr>
        </a:p>
      </dgm:t>
    </dgm:pt>
    <dgm:pt modelId="{3F3B5D4E-3866-4CE0-9212-E0ABD8AC377A}" type="pres">
      <dgm:prSet presAssocID="{B5A94F2A-E06B-446D-8635-2DA0BB662CD4}" presName="outerComposite" presStyleCnt="0">
        <dgm:presLayoutVars>
          <dgm:chMax val="5"/>
          <dgm:dir/>
          <dgm:resizeHandles val="exact"/>
        </dgm:presLayoutVars>
      </dgm:prSet>
      <dgm:spPr/>
    </dgm:pt>
    <dgm:pt modelId="{192A1B5E-533D-4F4D-9AD8-198C3A2F2DB4}" type="pres">
      <dgm:prSet presAssocID="{B5A94F2A-E06B-446D-8635-2DA0BB662CD4}" presName="dummyMaxCanvas" presStyleCnt="0">
        <dgm:presLayoutVars/>
      </dgm:prSet>
      <dgm:spPr/>
    </dgm:pt>
    <dgm:pt modelId="{F540EB5C-BB4F-46E6-9A62-BE1F8DC58C45}" type="pres">
      <dgm:prSet presAssocID="{B5A94F2A-E06B-446D-8635-2DA0BB662CD4}" presName="ThreeNodes_1" presStyleLbl="node1" presStyleIdx="0" presStyleCnt="3">
        <dgm:presLayoutVars>
          <dgm:bulletEnabled val="1"/>
        </dgm:presLayoutVars>
      </dgm:prSet>
      <dgm:spPr/>
    </dgm:pt>
    <dgm:pt modelId="{9BF56C8F-2252-461F-884F-1792090A4D07}" type="pres">
      <dgm:prSet presAssocID="{B5A94F2A-E06B-446D-8635-2DA0BB662CD4}" presName="ThreeNodes_2" presStyleLbl="node1" presStyleIdx="1" presStyleCnt="3">
        <dgm:presLayoutVars>
          <dgm:bulletEnabled val="1"/>
        </dgm:presLayoutVars>
      </dgm:prSet>
      <dgm:spPr/>
    </dgm:pt>
    <dgm:pt modelId="{D9395B2E-79EB-44BF-A55F-2A148A549922}" type="pres">
      <dgm:prSet presAssocID="{B5A94F2A-E06B-446D-8635-2DA0BB662CD4}" presName="ThreeNodes_3" presStyleLbl="node1" presStyleIdx="2" presStyleCnt="3">
        <dgm:presLayoutVars>
          <dgm:bulletEnabled val="1"/>
        </dgm:presLayoutVars>
      </dgm:prSet>
      <dgm:spPr/>
    </dgm:pt>
    <dgm:pt modelId="{F4A6CBB3-A8BE-4B3A-9AF4-D08884A96E7F}" type="pres">
      <dgm:prSet presAssocID="{B5A94F2A-E06B-446D-8635-2DA0BB662CD4}" presName="ThreeConn_1-2" presStyleLbl="fgAccFollowNode1" presStyleIdx="0" presStyleCnt="2">
        <dgm:presLayoutVars>
          <dgm:bulletEnabled val="1"/>
        </dgm:presLayoutVars>
      </dgm:prSet>
      <dgm:spPr/>
    </dgm:pt>
    <dgm:pt modelId="{1A7DD690-423A-4AEE-B23F-291FD89DEB26}" type="pres">
      <dgm:prSet presAssocID="{B5A94F2A-E06B-446D-8635-2DA0BB662CD4}" presName="ThreeConn_2-3" presStyleLbl="fgAccFollowNode1" presStyleIdx="1" presStyleCnt="2">
        <dgm:presLayoutVars>
          <dgm:bulletEnabled val="1"/>
        </dgm:presLayoutVars>
      </dgm:prSet>
      <dgm:spPr/>
    </dgm:pt>
    <dgm:pt modelId="{B046FB8F-9D8E-42C9-BF55-E49B6BBE820E}" type="pres">
      <dgm:prSet presAssocID="{B5A94F2A-E06B-446D-8635-2DA0BB662CD4}" presName="ThreeNodes_1_text" presStyleLbl="node1" presStyleIdx="2" presStyleCnt="3">
        <dgm:presLayoutVars>
          <dgm:bulletEnabled val="1"/>
        </dgm:presLayoutVars>
      </dgm:prSet>
      <dgm:spPr/>
    </dgm:pt>
    <dgm:pt modelId="{6F8BC615-AC03-4D9A-9A0C-5EE7BDA5F2DE}" type="pres">
      <dgm:prSet presAssocID="{B5A94F2A-E06B-446D-8635-2DA0BB662CD4}" presName="ThreeNodes_2_text" presStyleLbl="node1" presStyleIdx="2" presStyleCnt="3">
        <dgm:presLayoutVars>
          <dgm:bulletEnabled val="1"/>
        </dgm:presLayoutVars>
      </dgm:prSet>
      <dgm:spPr/>
    </dgm:pt>
    <dgm:pt modelId="{CED88DA1-D183-4E24-88CD-CF0B8D716C0C}" type="pres">
      <dgm:prSet presAssocID="{B5A94F2A-E06B-446D-8635-2DA0BB662CD4}" presName="ThreeNodes_3_text" presStyleLbl="node1" presStyleIdx="2" presStyleCnt="3">
        <dgm:presLayoutVars>
          <dgm:bulletEnabled val="1"/>
        </dgm:presLayoutVars>
      </dgm:prSet>
      <dgm:spPr/>
    </dgm:pt>
  </dgm:ptLst>
  <dgm:cxnLst>
    <dgm:cxn modelId="{22452717-1E1B-43B0-860E-4F9D14C10F1D}" type="presOf" srcId="{495C1D7B-EC30-4278-926A-D0529CC84163}" destId="{D9395B2E-79EB-44BF-A55F-2A148A549922}" srcOrd="0" destOrd="0" presId="urn:microsoft.com/office/officeart/2005/8/layout/vProcess5"/>
    <dgm:cxn modelId="{4845AB0A-2047-4711-9065-50BAAC56D1B2}" type="presOf" srcId="{4D6E150B-8734-4FA6-8CAD-19490B3E2D35}" destId="{B046FB8F-9D8E-42C9-BF55-E49B6BBE820E}" srcOrd="1" destOrd="0" presId="urn:microsoft.com/office/officeart/2005/8/layout/vProcess5"/>
    <dgm:cxn modelId="{1DBC34AD-BFE0-4B47-8A2B-69CAF6903FEA}" type="presOf" srcId="{17ACFB82-FF79-48E7-9E45-5CAC97B98D94}" destId="{9BF56C8F-2252-461F-884F-1792090A4D07}" srcOrd="0" destOrd="0" presId="urn:microsoft.com/office/officeart/2005/8/layout/vProcess5"/>
    <dgm:cxn modelId="{45D183B1-54E5-47D3-B222-C572B38C9992}" type="presOf" srcId="{6ACF00D9-A038-434D-93FF-ECF4679C6842}" destId="{F4A6CBB3-A8BE-4B3A-9AF4-D08884A96E7F}" srcOrd="0" destOrd="0" presId="urn:microsoft.com/office/officeart/2005/8/layout/vProcess5"/>
    <dgm:cxn modelId="{AE356606-179E-45FC-A619-FDC188154DBE}" srcId="{B5A94F2A-E06B-446D-8635-2DA0BB662CD4}" destId="{495C1D7B-EC30-4278-926A-D0529CC84163}" srcOrd="2" destOrd="0" parTransId="{F4A757C5-E3A4-4ABE-A237-2183280D0C36}" sibTransId="{EDD64BF4-3D23-46D5-BB38-E92C052DCFD9}"/>
    <dgm:cxn modelId="{81AE47C5-887B-4819-8124-15BF0C2693BA}" type="presOf" srcId="{B5A94F2A-E06B-446D-8635-2DA0BB662CD4}" destId="{3F3B5D4E-3866-4CE0-9212-E0ABD8AC377A}" srcOrd="0" destOrd="0" presId="urn:microsoft.com/office/officeart/2005/8/layout/vProcess5"/>
    <dgm:cxn modelId="{154A0DF8-1026-4479-BF7E-D37ABD3388A5}" type="presOf" srcId="{495C1D7B-EC30-4278-926A-D0529CC84163}" destId="{CED88DA1-D183-4E24-88CD-CF0B8D716C0C}" srcOrd="1" destOrd="0" presId="urn:microsoft.com/office/officeart/2005/8/layout/vProcess5"/>
    <dgm:cxn modelId="{AD6642E1-8F55-4458-AEFA-91B70D531F96}" srcId="{B5A94F2A-E06B-446D-8635-2DA0BB662CD4}" destId="{4D6E150B-8734-4FA6-8CAD-19490B3E2D35}" srcOrd="0" destOrd="0" parTransId="{61F89664-4448-45FF-AD73-515D943FC900}" sibTransId="{6ACF00D9-A038-434D-93FF-ECF4679C6842}"/>
    <dgm:cxn modelId="{736DC406-A7C5-4697-BCB6-9D67CB74F61A}" type="presOf" srcId="{ACB1CAA1-F22B-41D2-A067-04E77C90E7B2}" destId="{1A7DD690-423A-4AEE-B23F-291FD89DEB26}" srcOrd="0" destOrd="0" presId="urn:microsoft.com/office/officeart/2005/8/layout/vProcess5"/>
    <dgm:cxn modelId="{099BA750-73E0-4DD6-AC8E-FA0EEE84529C}" srcId="{B5A94F2A-E06B-446D-8635-2DA0BB662CD4}" destId="{17ACFB82-FF79-48E7-9E45-5CAC97B98D94}" srcOrd="1" destOrd="0" parTransId="{01605634-3207-40EF-A6BC-2825ECD45ABD}" sibTransId="{ACB1CAA1-F22B-41D2-A067-04E77C90E7B2}"/>
    <dgm:cxn modelId="{515A0E51-F064-477E-9189-0215BD8AA648}" type="presOf" srcId="{4D6E150B-8734-4FA6-8CAD-19490B3E2D35}" destId="{F540EB5C-BB4F-46E6-9A62-BE1F8DC58C45}" srcOrd="0" destOrd="0" presId="urn:microsoft.com/office/officeart/2005/8/layout/vProcess5"/>
    <dgm:cxn modelId="{34E60928-3478-4028-9480-35C138BE1DBB}" type="presOf" srcId="{17ACFB82-FF79-48E7-9E45-5CAC97B98D94}" destId="{6F8BC615-AC03-4D9A-9A0C-5EE7BDA5F2DE}" srcOrd="1" destOrd="0" presId="urn:microsoft.com/office/officeart/2005/8/layout/vProcess5"/>
    <dgm:cxn modelId="{0603CD3D-99E4-4DA0-ABEA-293A48D0F1F3}" type="presParOf" srcId="{3F3B5D4E-3866-4CE0-9212-E0ABD8AC377A}" destId="{192A1B5E-533D-4F4D-9AD8-198C3A2F2DB4}" srcOrd="0" destOrd="0" presId="urn:microsoft.com/office/officeart/2005/8/layout/vProcess5"/>
    <dgm:cxn modelId="{5951C33B-CB61-4D40-BE70-1CC241D292FC}" type="presParOf" srcId="{3F3B5D4E-3866-4CE0-9212-E0ABD8AC377A}" destId="{F540EB5C-BB4F-46E6-9A62-BE1F8DC58C45}" srcOrd="1" destOrd="0" presId="urn:microsoft.com/office/officeart/2005/8/layout/vProcess5"/>
    <dgm:cxn modelId="{FAD5C90B-87B9-4639-BCFF-792D57A8DB61}" type="presParOf" srcId="{3F3B5D4E-3866-4CE0-9212-E0ABD8AC377A}" destId="{9BF56C8F-2252-461F-884F-1792090A4D07}" srcOrd="2" destOrd="0" presId="urn:microsoft.com/office/officeart/2005/8/layout/vProcess5"/>
    <dgm:cxn modelId="{23ED723D-8D5C-4A3D-BF82-5FCCFBD49592}" type="presParOf" srcId="{3F3B5D4E-3866-4CE0-9212-E0ABD8AC377A}" destId="{D9395B2E-79EB-44BF-A55F-2A148A549922}" srcOrd="3" destOrd="0" presId="urn:microsoft.com/office/officeart/2005/8/layout/vProcess5"/>
    <dgm:cxn modelId="{559E1DC6-D444-426E-9B00-2B81B7F3245C}" type="presParOf" srcId="{3F3B5D4E-3866-4CE0-9212-E0ABD8AC377A}" destId="{F4A6CBB3-A8BE-4B3A-9AF4-D08884A96E7F}" srcOrd="4" destOrd="0" presId="urn:microsoft.com/office/officeart/2005/8/layout/vProcess5"/>
    <dgm:cxn modelId="{B8C58431-7834-440F-9C31-FE6B2E3C361E}" type="presParOf" srcId="{3F3B5D4E-3866-4CE0-9212-E0ABD8AC377A}" destId="{1A7DD690-423A-4AEE-B23F-291FD89DEB26}" srcOrd="5" destOrd="0" presId="urn:microsoft.com/office/officeart/2005/8/layout/vProcess5"/>
    <dgm:cxn modelId="{081C4886-5A94-4FB2-9F2A-92D3E47F8CD4}" type="presParOf" srcId="{3F3B5D4E-3866-4CE0-9212-E0ABD8AC377A}" destId="{B046FB8F-9D8E-42C9-BF55-E49B6BBE820E}" srcOrd="6" destOrd="0" presId="urn:microsoft.com/office/officeart/2005/8/layout/vProcess5"/>
    <dgm:cxn modelId="{ABC1D089-3200-40CB-BEE4-9729FD5993A5}" type="presParOf" srcId="{3F3B5D4E-3866-4CE0-9212-E0ABD8AC377A}" destId="{6F8BC615-AC03-4D9A-9A0C-5EE7BDA5F2DE}" srcOrd="7" destOrd="0" presId="urn:microsoft.com/office/officeart/2005/8/layout/vProcess5"/>
    <dgm:cxn modelId="{8794EA3D-E662-436D-B6BF-5546011F647E}" type="presParOf" srcId="{3F3B5D4E-3866-4CE0-9212-E0ABD8AC377A}" destId="{CED88DA1-D183-4E24-88CD-CF0B8D716C0C}"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14E521-DDD6-4E84-A7FC-3D1336FB3D2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94116890-EEBC-44C4-9E9E-3C93F3219777}">
      <dgm:prSet/>
      <dgm:spPr>
        <a:solidFill>
          <a:srgbClr val="92D050"/>
        </a:solidFill>
      </dgm:spPr>
      <dgm:t>
        <a:bodyPr/>
        <a:lstStyle/>
        <a:p>
          <a:pPr rtl="0"/>
          <a:r>
            <a:rPr lang="en-US" smtClean="0">
              <a:solidFill>
                <a:schemeClr val="tx1"/>
              </a:solidFill>
              <a:latin typeface="Rockwell Condensed" pitchFamily="18" charset="0"/>
            </a:rPr>
            <a:t>Dunia tempat kita menyerahkan ketaatan kepada Allah SWT</a:t>
          </a:r>
          <a:r>
            <a:rPr lang="ar-SA" smtClean="0">
              <a:solidFill>
                <a:schemeClr val="tx1"/>
              </a:solidFill>
              <a:latin typeface="Rockwell Condensed" pitchFamily="18" charset="0"/>
            </a:rPr>
            <a:t> </a:t>
          </a:r>
          <a:r>
            <a:rPr lang="en-US" smtClean="0">
              <a:solidFill>
                <a:schemeClr val="tx1"/>
              </a:solidFill>
              <a:latin typeface="Rockwell Condensed" pitchFamily="18" charset="0"/>
            </a:rPr>
            <a:t>pastinya akan banyak halangan dalam kita melaksanakan sesuatu ibadah. </a:t>
          </a:r>
          <a:endParaRPr lang="en-US">
            <a:solidFill>
              <a:schemeClr val="tx1"/>
            </a:solidFill>
            <a:latin typeface="Rockwell Condensed" pitchFamily="18" charset="0"/>
          </a:endParaRPr>
        </a:p>
      </dgm:t>
    </dgm:pt>
    <dgm:pt modelId="{705CCCCC-BBC9-4E16-A3D6-DEB85FADA4C4}" type="parTrans" cxnId="{0EC11039-DB35-486D-BD23-0FA7207B47BC}">
      <dgm:prSet/>
      <dgm:spPr/>
      <dgm:t>
        <a:bodyPr/>
        <a:lstStyle/>
        <a:p>
          <a:endParaRPr lang="en-US">
            <a:solidFill>
              <a:schemeClr val="tx1"/>
            </a:solidFill>
            <a:latin typeface="Rockwell Condensed" pitchFamily="18" charset="0"/>
          </a:endParaRPr>
        </a:p>
      </dgm:t>
    </dgm:pt>
    <dgm:pt modelId="{F7324921-F809-4832-B8B1-F16A353F2E16}" type="sibTrans" cxnId="{0EC11039-DB35-486D-BD23-0FA7207B47BC}">
      <dgm:prSet/>
      <dgm:spPr/>
      <dgm:t>
        <a:bodyPr/>
        <a:lstStyle/>
        <a:p>
          <a:endParaRPr lang="en-US">
            <a:solidFill>
              <a:schemeClr val="tx1"/>
            </a:solidFill>
            <a:latin typeface="Rockwell Condensed" pitchFamily="18" charset="0"/>
          </a:endParaRPr>
        </a:p>
      </dgm:t>
    </dgm:pt>
    <dgm:pt modelId="{4AFEEBA2-5851-405F-B066-9A81527DCDB3}">
      <dgm:prSet/>
      <dgm:spPr>
        <a:solidFill>
          <a:srgbClr val="FFFF00"/>
        </a:solidFill>
      </dgm:spPr>
      <dgm:t>
        <a:bodyPr/>
        <a:lstStyle/>
        <a:p>
          <a:pPr rtl="0"/>
          <a:r>
            <a:rPr lang="en-US" smtClean="0">
              <a:solidFill>
                <a:schemeClr val="tx1"/>
              </a:solidFill>
              <a:latin typeface="Rockwell Condensed" pitchFamily="18" charset="0"/>
            </a:rPr>
            <a:t>Ulama menyenaraikan bahawa terdapat empat halangan bagi manusia untuk bermujahadah di atas dunia ini iaitu; dunia, manusia, nafsu dan syaitan. </a:t>
          </a:r>
          <a:endParaRPr lang="en-US">
            <a:solidFill>
              <a:schemeClr val="tx1"/>
            </a:solidFill>
            <a:latin typeface="Rockwell Condensed" pitchFamily="18" charset="0"/>
          </a:endParaRPr>
        </a:p>
      </dgm:t>
    </dgm:pt>
    <dgm:pt modelId="{993E635D-2D97-4CA2-81F3-758F5F923D5A}" type="parTrans" cxnId="{37FC6E98-84CD-42FA-9939-A4C5C75A5085}">
      <dgm:prSet/>
      <dgm:spPr/>
      <dgm:t>
        <a:bodyPr/>
        <a:lstStyle/>
        <a:p>
          <a:endParaRPr lang="en-US">
            <a:solidFill>
              <a:schemeClr val="tx1"/>
            </a:solidFill>
            <a:latin typeface="Rockwell Condensed" pitchFamily="18" charset="0"/>
          </a:endParaRPr>
        </a:p>
      </dgm:t>
    </dgm:pt>
    <dgm:pt modelId="{1508D09B-82FC-48DA-B0AA-8A32AE54CC4B}" type="sibTrans" cxnId="{37FC6E98-84CD-42FA-9939-A4C5C75A5085}">
      <dgm:prSet/>
      <dgm:spPr/>
      <dgm:t>
        <a:bodyPr/>
        <a:lstStyle/>
        <a:p>
          <a:endParaRPr lang="en-US">
            <a:solidFill>
              <a:schemeClr val="tx1"/>
            </a:solidFill>
            <a:latin typeface="Rockwell Condensed" pitchFamily="18" charset="0"/>
          </a:endParaRPr>
        </a:p>
      </dgm:t>
    </dgm:pt>
    <dgm:pt modelId="{B433F75E-67DF-41DB-B12E-2530FA341F6D}">
      <dgm:prSet/>
      <dgm:spPr>
        <a:solidFill>
          <a:srgbClr val="92D050"/>
        </a:solidFill>
      </dgm:spPr>
      <dgm:t>
        <a:bodyPr/>
        <a:lstStyle/>
        <a:p>
          <a:pPr rtl="0"/>
          <a:r>
            <a:rPr lang="en-US" smtClean="0">
              <a:solidFill>
                <a:schemeClr val="tx1"/>
              </a:solidFill>
              <a:latin typeface="Rockwell Condensed" pitchFamily="18" charset="0"/>
            </a:rPr>
            <a:t>Berpenatlah sementara di dunia kerana kehidupan ini tidak kekal.</a:t>
          </a:r>
          <a:endParaRPr lang="en-US">
            <a:solidFill>
              <a:schemeClr val="tx1"/>
            </a:solidFill>
            <a:latin typeface="Rockwell Condensed" pitchFamily="18" charset="0"/>
          </a:endParaRPr>
        </a:p>
      </dgm:t>
    </dgm:pt>
    <dgm:pt modelId="{0ABF5CA6-E408-49BC-A544-28EA08D4DA4B}" type="parTrans" cxnId="{6DD30202-DF24-4382-B5FA-D8462F3FC753}">
      <dgm:prSet/>
      <dgm:spPr/>
      <dgm:t>
        <a:bodyPr/>
        <a:lstStyle/>
        <a:p>
          <a:endParaRPr lang="en-US">
            <a:solidFill>
              <a:schemeClr val="tx1"/>
            </a:solidFill>
            <a:latin typeface="Rockwell Condensed" pitchFamily="18" charset="0"/>
          </a:endParaRPr>
        </a:p>
      </dgm:t>
    </dgm:pt>
    <dgm:pt modelId="{538DEC6C-DA0A-4B90-B441-AD298E1EA02C}" type="sibTrans" cxnId="{6DD30202-DF24-4382-B5FA-D8462F3FC753}">
      <dgm:prSet/>
      <dgm:spPr/>
      <dgm:t>
        <a:bodyPr/>
        <a:lstStyle/>
        <a:p>
          <a:endParaRPr lang="en-US">
            <a:solidFill>
              <a:schemeClr val="tx1"/>
            </a:solidFill>
            <a:latin typeface="Rockwell Condensed" pitchFamily="18" charset="0"/>
          </a:endParaRPr>
        </a:p>
      </dgm:t>
    </dgm:pt>
    <dgm:pt modelId="{17760EE0-EFAB-4D17-9E60-18E06BF71D5C}">
      <dgm:prSet/>
      <dgm:spPr>
        <a:solidFill>
          <a:srgbClr val="FFFF00"/>
        </a:solidFill>
      </dgm:spPr>
      <dgm:t>
        <a:bodyPr/>
        <a:lstStyle/>
        <a:p>
          <a:pPr rtl="0"/>
          <a:r>
            <a:rPr lang="en-US" smtClean="0">
              <a:solidFill>
                <a:schemeClr val="tx1"/>
              </a:solidFill>
              <a:latin typeface="Rockwell Condensed" pitchFamily="18" charset="0"/>
            </a:rPr>
            <a:t>Akhirat jua sebenar-benar kehidupan yang kekal dan semestinya kita lebih mengharapkan kebahagiaan hidup di akhirat.</a:t>
          </a:r>
          <a:endParaRPr lang="en-US">
            <a:solidFill>
              <a:schemeClr val="tx1"/>
            </a:solidFill>
            <a:latin typeface="Rockwell Condensed" pitchFamily="18" charset="0"/>
          </a:endParaRPr>
        </a:p>
      </dgm:t>
    </dgm:pt>
    <dgm:pt modelId="{EAE9DD23-8704-4A7D-83B7-F71E2C89A800}" type="parTrans" cxnId="{65DD0620-6E0D-4D41-BD0D-7478FD58952A}">
      <dgm:prSet/>
      <dgm:spPr/>
      <dgm:t>
        <a:bodyPr/>
        <a:lstStyle/>
        <a:p>
          <a:endParaRPr lang="en-US">
            <a:solidFill>
              <a:schemeClr val="tx1"/>
            </a:solidFill>
            <a:latin typeface="Rockwell Condensed" pitchFamily="18" charset="0"/>
          </a:endParaRPr>
        </a:p>
      </dgm:t>
    </dgm:pt>
    <dgm:pt modelId="{66BB0166-6ADA-4434-A688-136111264C41}" type="sibTrans" cxnId="{65DD0620-6E0D-4D41-BD0D-7478FD58952A}">
      <dgm:prSet/>
      <dgm:spPr/>
      <dgm:t>
        <a:bodyPr/>
        <a:lstStyle/>
        <a:p>
          <a:endParaRPr lang="en-US">
            <a:solidFill>
              <a:schemeClr val="tx1"/>
            </a:solidFill>
            <a:latin typeface="Rockwell Condensed" pitchFamily="18" charset="0"/>
          </a:endParaRPr>
        </a:p>
      </dgm:t>
    </dgm:pt>
    <dgm:pt modelId="{53B7C2BD-56A5-4917-B98F-E8F55AC964FA}" type="pres">
      <dgm:prSet presAssocID="{5C14E521-DDD6-4E84-A7FC-3D1336FB3D22}" presName="Name0" presStyleCnt="0">
        <dgm:presLayoutVars>
          <dgm:dir/>
          <dgm:resizeHandles val="exact"/>
        </dgm:presLayoutVars>
      </dgm:prSet>
      <dgm:spPr/>
    </dgm:pt>
    <dgm:pt modelId="{D53A818B-2FE1-4E3C-9FF1-FC31DA26F1FA}" type="pres">
      <dgm:prSet presAssocID="{94116890-EEBC-44C4-9E9E-3C93F3219777}" presName="node" presStyleLbl="node1" presStyleIdx="0" presStyleCnt="4">
        <dgm:presLayoutVars>
          <dgm:bulletEnabled val="1"/>
        </dgm:presLayoutVars>
      </dgm:prSet>
      <dgm:spPr/>
    </dgm:pt>
    <dgm:pt modelId="{E4601133-AC21-4B87-99CA-C0924A70EF65}" type="pres">
      <dgm:prSet presAssocID="{F7324921-F809-4832-B8B1-F16A353F2E16}" presName="sibTrans" presStyleCnt="0"/>
      <dgm:spPr/>
    </dgm:pt>
    <dgm:pt modelId="{E8779F4E-9093-4CC7-BAA6-092906D24D59}" type="pres">
      <dgm:prSet presAssocID="{4AFEEBA2-5851-405F-B066-9A81527DCDB3}" presName="node" presStyleLbl="node1" presStyleIdx="1" presStyleCnt="4">
        <dgm:presLayoutVars>
          <dgm:bulletEnabled val="1"/>
        </dgm:presLayoutVars>
      </dgm:prSet>
      <dgm:spPr/>
    </dgm:pt>
    <dgm:pt modelId="{5B509A38-258F-4909-A0F9-D43559125CEB}" type="pres">
      <dgm:prSet presAssocID="{1508D09B-82FC-48DA-B0AA-8A32AE54CC4B}" presName="sibTrans" presStyleCnt="0"/>
      <dgm:spPr/>
    </dgm:pt>
    <dgm:pt modelId="{4E61513A-5FE9-4253-9965-5B7CA4D2A2A7}" type="pres">
      <dgm:prSet presAssocID="{B433F75E-67DF-41DB-B12E-2530FA341F6D}" presName="node" presStyleLbl="node1" presStyleIdx="2" presStyleCnt="4">
        <dgm:presLayoutVars>
          <dgm:bulletEnabled val="1"/>
        </dgm:presLayoutVars>
      </dgm:prSet>
      <dgm:spPr/>
    </dgm:pt>
    <dgm:pt modelId="{2D77524A-8819-47E0-A8AD-9A7DFD3A4133}" type="pres">
      <dgm:prSet presAssocID="{538DEC6C-DA0A-4B90-B441-AD298E1EA02C}" presName="sibTrans" presStyleCnt="0"/>
      <dgm:spPr/>
    </dgm:pt>
    <dgm:pt modelId="{DDB1EAD6-F776-493F-A801-105874DF7EE4}" type="pres">
      <dgm:prSet presAssocID="{17760EE0-EFAB-4D17-9E60-18E06BF71D5C}" presName="node" presStyleLbl="node1" presStyleIdx="3" presStyleCnt="4">
        <dgm:presLayoutVars>
          <dgm:bulletEnabled val="1"/>
        </dgm:presLayoutVars>
      </dgm:prSet>
      <dgm:spPr/>
    </dgm:pt>
  </dgm:ptLst>
  <dgm:cxnLst>
    <dgm:cxn modelId="{6A7860AF-F005-4AA7-9678-0BE478500722}" type="presOf" srcId="{4AFEEBA2-5851-405F-B066-9A81527DCDB3}" destId="{E8779F4E-9093-4CC7-BAA6-092906D24D59}" srcOrd="0" destOrd="0" presId="urn:microsoft.com/office/officeart/2005/8/layout/hList6"/>
    <dgm:cxn modelId="{677D59FB-87D6-4B62-91C5-F0A854A18472}" type="presOf" srcId="{5C14E521-DDD6-4E84-A7FC-3D1336FB3D22}" destId="{53B7C2BD-56A5-4917-B98F-E8F55AC964FA}" srcOrd="0" destOrd="0" presId="urn:microsoft.com/office/officeart/2005/8/layout/hList6"/>
    <dgm:cxn modelId="{0EC11039-DB35-486D-BD23-0FA7207B47BC}" srcId="{5C14E521-DDD6-4E84-A7FC-3D1336FB3D22}" destId="{94116890-EEBC-44C4-9E9E-3C93F3219777}" srcOrd="0" destOrd="0" parTransId="{705CCCCC-BBC9-4E16-A3D6-DEB85FADA4C4}" sibTransId="{F7324921-F809-4832-B8B1-F16A353F2E16}"/>
    <dgm:cxn modelId="{65DD0620-6E0D-4D41-BD0D-7478FD58952A}" srcId="{5C14E521-DDD6-4E84-A7FC-3D1336FB3D22}" destId="{17760EE0-EFAB-4D17-9E60-18E06BF71D5C}" srcOrd="3" destOrd="0" parTransId="{EAE9DD23-8704-4A7D-83B7-F71E2C89A800}" sibTransId="{66BB0166-6ADA-4434-A688-136111264C41}"/>
    <dgm:cxn modelId="{37FC6E98-84CD-42FA-9939-A4C5C75A5085}" srcId="{5C14E521-DDD6-4E84-A7FC-3D1336FB3D22}" destId="{4AFEEBA2-5851-405F-B066-9A81527DCDB3}" srcOrd="1" destOrd="0" parTransId="{993E635D-2D97-4CA2-81F3-758F5F923D5A}" sibTransId="{1508D09B-82FC-48DA-B0AA-8A32AE54CC4B}"/>
    <dgm:cxn modelId="{78A49477-02B6-4338-94CC-202FCAB9CBFA}" type="presOf" srcId="{17760EE0-EFAB-4D17-9E60-18E06BF71D5C}" destId="{DDB1EAD6-F776-493F-A801-105874DF7EE4}" srcOrd="0" destOrd="0" presId="urn:microsoft.com/office/officeart/2005/8/layout/hList6"/>
    <dgm:cxn modelId="{6DD30202-DF24-4382-B5FA-D8462F3FC753}" srcId="{5C14E521-DDD6-4E84-A7FC-3D1336FB3D22}" destId="{B433F75E-67DF-41DB-B12E-2530FA341F6D}" srcOrd="2" destOrd="0" parTransId="{0ABF5CA6-E408-49BC-A544-28EA08D4DA4B}" sibTransId="{538DEC6C-DA0A-4B90-B441-AD298E1EA02C}"/>
    <dgm:cxn modelId="{2E5C87B0-CF77-4BAA-A1BD-CA89FC2B7A9D}" type="presOf" srcId="{94116890-EEBC-44C4-9E9E-3C93F3219777}" destId="{D53A818B-2FE1-4E3C-9FF1-FC31DA26F1FA}" srcOrd="0" destOrd="0" presId="urn:microsoft.com/office/officeart/2005/8/layout/hList6"/>
    <dgm:cxn modelId="{9601FD22-3C26-4ACA-A8CC-A3DAC66D86DA}" type="presOf" srcId="{B433F75E-67DF-41DB-B12E-2530FA341F6D}" destId="{4E61513A-5FE9-4253-9965-5B7CA4D2A2A7}" srcOrd="0" destOrd="0" presId="urn:microsoft.com/office/officeart/2005/8/layout/hList6"/>
    <dgm:cxn modelId="{CB90B81F-CAFB-45CD-9A0D-46585F35B33F}" type="presParOf" srcId="{53B7C2BD-56A5-4917-B98F-E8F55AC964FA}" destId="{D53A818B-2FE1-4E3C-9FF1-FC31DA26F1FA}" srcOrd="0" destOrd="0" presId="urn:microsoft.com/office/officeart/2005/8/layout/hList6"/>
    <dgm:cxn modelId="{8DF675D6-E922-4658-94B2-7DC1F366128D}" type="presParOf" srcId="{53B7C2BD-56A5-4917-B98F-E8F55AC964FA}" destId="{E4601133-AC21-4B87-99CA-C0924A70EF65}" srcOrd="1" destOrd="0" presId="urn:microsoft.com/office/officeart/2005/8/layout/hList6"/>
    <dgm:cxn modelId="{E7ED7321-4428-42FA-9BBE-DA5032721646}" type="presParOf" srcId="{53B7C2BD-56A5-4917-B98F-E8F55AC964FA}" destId="{E8779F4E-9093-4CC7-BAA6-092906D24D59}" srcOrd="2" destOrd="0" presId="urn:microsoft.com/office/officeart/2005/8/layout/hList6"/>
    <dgm:cxn modelId="{90DE92B0-D5F2-4F85-8163-C939B548CDD0}" type="presParOf" srcId="{53B7C2BD-56A5-4917-B98F-E8F55AC964FA}" destId="{5B509A38-258F-4909-A0F9-D43559125CEB}" srcOrd="3" destOrd="0" presId="urn:microsoft.com/office/officeart/2005/8/layout/hList6"/>
    <dgm:cxn modelId="{DE1DA283-CD69-4792-BFE0-A5ACF092AC55}" type="presParOf" srcId="{53B7C2BD-56A5-4917-B98F-E8F55AC964FA}" destId="{4E61513A-5FE9-4253-9965-5B7CA4D2A2A7}" srcOrd="4" destOrd="0" presId="urn:microsoft.com/office/officeart/2005/8/layout/hList6"/>
    <dgm:cxn modelId="{E94FA1F1-F854-4D42-B807-52BC58B1D585}" type="presParOf" srcId="{53B7C2BD-56A5-4917-B98F-E8F55AC964FA}" destId="{2D77524A-8819-47E0-A8AD-9A7DFD3A4133}" srcOrd="5" destOrd="0" presId="urn:microsoft.com/office/officeart/2005/8/layout/hList6"/>
    <dgm:cxn modelId="{3BDDC7A7-B304-4CD0-9599-C134BC4B8930}" type="presParOf" srcId="{53B7C2BD-56A5-4917-B98F-E8F55AC964FA}" destId="{DDB1EAD6-F776-493F-A801-105874DF7EE4}"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811479-2E27-451F-9CC4-9977EEB9E620}" type="doc">
      <dgm:prSet loTypeId="urn:microsoft.com/office/officeart/2005/8/layout/process4" loCatId="list" qsTypeId="urn:microsoft.com/office/officeart/2005/8/quickstyle/simple1" qsCatId="simple" csTypeId="urn:microsoft.com/office/officeart/2005/8/colors/colorful1" csCatId="colorful"/>
      <dgm:spPr/>
      <dgm:t>
        <a:bodyPr/>
        <a:lstStyle/>
        <a:p>
          <a:endParaRPr lang="en-US"/>
        </a:p>
      </dgm:t>
    </dgm:pt>
    <dgm:pt modelId="{3E32E673-00B6-4879-B26E-7CE1FC57D3C9}">
      <dgm:prSet custT="1"/>
      <dgm:spPr/>
      <dgm:t>
        <a:bodyPr/>
        <a:lstStyle/>
        <a:p>
          <a:pPr rtl="0"/>
          <a:r>
            <a:rPr lang="en-US" sz="2400" smtClean="0">
              <a:solidFill>
                <a:schemeClr val="tx1"/>
              </a:solidFill>
              <a:latin typeface="Rockwell Condensed" pitchFamily="18" charset="0"/>
            </a:rPr>
            <a:t>hikmah hijrah kita hendaknya melakukan hijrah diri kepada akhlak yang lebih baik. </a:t>
          </a:r>
          <a:endParaRPr lang="en-US" sz="2400">
            <a:solidFill>
              <a:schemeClr val="tx1"/>
            </a:solidFill>
            <a:latin typeface="Rockwell Condensed" pitchFamily="18" charset="0"/>
          </a:endParaRPr>
        </a:p>
      </dgm:t>
    </dgm:pt>
    <dgm:pt modelId="{56C21E25-2D5B-4FA6-987F-474540514702}" type="parTrans" cxnId="{D1426CFE-B167-4DDA-A25C-4E47ECC6CFB6}">
      <dgm:prSet/>
      <dgm:spPr/>
      <dgm:t>
        <a:bodyPr/>
        <a:lstStyle/>
        <a:p>
          <a:endParaRPr lang="en-US" sz="2400">
            <a:solidFill>
              <a:schemeClr val="tx1"/>
            </a:solidFill>
            <a:latin typeface="Rockwell Condensed" pitchFamily="18" charset="0"/>
          </a:endParaRPr>
        </a:p>
      </dgm:t>
    </dgm:pt>
    <dgm:pt modelId="{7B4FA385-041F-46B3-854B-38715FB541FD}" type="sibTrans" cxnId="{D1426CFE-B167-4DDA-A25C-4E47ECC6CFB6}">
      <dgm:prSet/>
      <dgm:spPr/>
      <dgm:t>
        <a:bodyPr/>
        <a:lstStyle/>
        <a:p>
          <a:endParaRPr lang="en-US" sz="2400">
            <a:solidFill>
              <a:schemeClr val="tx1"/>
            </a:solidFill>
            <a:latin typeface="Rockwell Condensed" pitchFamily="18" charset="0"/>
          </a:endParaRPr>
        </a:p>
      </dgm:t>
    </dgm:pt>
    <dgm:pt modelId="{B8D6C144-D83B-4BDB-8CC3-C14CD620C3BB}">
      <dgm:prSet custT="1"/>
      <dgm:spPr/>
      <dgm:t>
        <a:bodyPr/>
        <a:lstStyle/>
        <a:p>
          <a:pPr rtl="0"/>
          <a:r>
            <a:rPr lang="en-US" sz="2400" smtClean="0">
              <a:solidFill>
                <a:schemeClr val="tx1"/>
              </a:solidFill>
              <a:latin typeface="Rockwell Condensed" pitchFamily="18" charset="0"/>
            </a:rPr>
            <a:t>Realiti hari ini kalangan generasi muda semakin luntur akhlak dan adab mereka. </a:t>
          </a:r>
          <a:endParaRPr lang="en-US" sz="2400">
            <a:solidFill>
              <a:schemeClr val="tx1"/>
            </a:solidFill>
            <a:latin typeface="Rockwell Condensed" pitchFamily="18" charset="0"/>
          </a:endParaRPr>
        </a:p>
      </dgm:t>
    </dgm:pt>
    <dgm:pt modelId="{ED961E3E-2DB4-4E1E-8F5E-6E407D9A64FD}" type="parTrans" cxnId="{86E38355-33CE-4AA9-810D-8B5C293F537A}">
      <dgm:prSet/>
      <dgm:spPr/>
      <dgm:t>
        <a:bodyPr/>
        <a:lstStyle/>
        <a:p>
          <a:endParaRPr lang="en-US" sz="2400">
            <a:solidFill>
              <a:schemeClr val="tx1"/>
            </a:solidFill>
            <a:latin typeface="Rockwell Condensed" pitchFamily="18" charset="0"/>
          </a:endParaRPr>
        </a:p>
      </dgm:t>
    </dgm:pt>
    <dgm:pt modelId="{21A7F6E9-4A5C-4068-A3F8-F7362E06BC4F}" type="sibTrans" cxnId="{86E38355-33CE-4AA9-810D-8B5C293F537A}">
      <dgm:prSet/>
      <dgm:spPr/>
      <dgm:t>
        <a:bodyPr/>
        <a:lstStyle/>
        <a:p>
          <a:endParaRPr lang="en-US" sz="2400">
            <a:solidFill>
              <a:schemeClr val="tx1"/>
            </a:solidFill>
            <a:latin typeface="Rockwell Condensed" pitchFamily="18" charset="0"/>
          </a:endParaRPr>
        </a:p>
      </dgm:t>
    </dgm:pt>
    <dgm:pt modelId="{952DAC68-C9B2-4063-9664-F0868ED8E558}">
      <dgm:prSet custT="1"/>
      <dgm:spPr/>
      <dgm:t>
        <a:bodyPr/>
        <a:lstStyle/>
        <a:p>
          <a:pPr rtl="0"/>
          <a:r>
            <a:rPr lang="en-US" sz="2400" smtClean="0">
              <a:solidFill>
                <a:schemeClr val="tx1"/>
              </a:solidFill>
              <a:latin typeface="Rockwell Condensed" pitchFamily="18" charset="0"/>
            </a:rPr>
            <a:t>Sebahagian manusia juga semakin meninggalkan kehidupan beragama dalam diri mereka sedangkan Islam jualah yang akan memandu mereka kepada kebahagiaan di dunia dan di akhirat. </a:t>
          </a:r>
          <a:endParaRPr lang="en-US" sz="2400">
            <a:solidFill>
              <a:schemeClr val="tx1"/>
            </a:solidFill>
            <a:latin typeface="Rockwell Condensed" pitchFamily="18" charset="0"/>
          </a:endParaRPr>
        </a:p>
      </dgm:t>
    </dgm:pt>
    <dgm:pt modelId="{4D3AEB9D-ECDE-4AC5-A839-BE5907F29AE7}" type="parTrans" cxnId="{4BA6658D-EB07-45E8-A973-01ED4C0BE443}">
      <dgm:prSet/>
      <dgm:spPr/>
      <dgm:t>
        <a:bodyPr/>
        <a:lstStyle/>
        <a:p>
          <a:endParaRPr lang="en-US" sz="2400">
            <a:solidFill>
              <a:schemeClr val="tx1"/>
            </a:solidFill>
            <a:latin typeface="Rockwell Condensed" pitchFamily="18" charset="0"/>
          </a:endParaRPr>
        </a:p>
      </dgm:t>
    </dgm:pt>
    <dgm:pt modelId="{09ACF46B-28C8-4DDD-8BA5-85619EB090A6}" type="sibTrans" cxnId="{4BA6658D-EB07-45E8-A973-01ED4C0BE443}">
      <dgm:prSet/>
      <dgm:spPr/>
      <dgm:t>
        <a:bodyPr/>
        <a:lstStyle/>
        <a:p>
          <a:endParaRPr lang="en-US" sz="2400">
            <a:solidFill>
              <a:schemeClr val="tx1"/>
            </a:solidFill>
            <a:latin typeface="Rockwell Condensed" pitchFamily="18" charset="0"/>
          </a:endParaRPr>
        </a:p>
      </dgm:t>
    </dgm:pt>
    <dgm:pt modelId="{5616DE36-055D-4353-8E9B-C88C6ED43A13}">
      <dgm:prSet custT="1"/>
      <dgm:spPr/>
      <dgm:t>
        <a:bodyPr/>
        <a:lstStyle/>
        <a:p>
          <a:pPr rtl="0"/>
          <a:r>
            <a:rPr lang="en-US" sz="2400" smtClean="0">
              <a:solidFill>
                <a:schemeClr val="tx1"/>
              </a:solidFill>
              <a:latin typeface="Rockwell Condensed" pitchFamily="18" charset="0"/>
            </a:rPr>
            <a:t>Al-Quran dan al-Sunnah semakin ditinggalkan bahkan sebahagian yang lainnya mempersendakan dan mempertikaikan al-Quran dan al-Sunnah </a:t>
          </a:r>
          <a:endParaRPr lang="en-US" sz="2400">
            <a:solidFill>
              <a:schemeClr val="tx1"/>
            </a:solidFill>
            <a:latin typeface="Rockwell Condensed" pitchFamily="18" charset="0"/>
          </a:endParaRPr>
        </a:p>
      </dgm:t>
    </dgm:pt>
    <dgm:pt modelId="{10109A9C-4D6C-4427-8BD2-494A87E4CB78}" type="parTrans" cxnId="{BB50BDFC-C5C7-4E6B-811A-59529DE44E50}">
      <dgm:prSet/>
      <dgm:spPr/>
      <dgm:t>
        <a:bodyPr/>
        <a:lstStyle/>
        <a:p>
          <a:endParaRPr lang="en-US" sz="2400">
            <a:solidFill>
              <a:schemeClr val="tx1"/>
            </a:solidFill>
            <a:latin typeface="Rockwell Condensed" pitchFamily="18" charset="0"/>
          </a:endParaRPr>
        </a:p>
      </dgm:t>
    </dgm:pt>
    <dgm:pt modelId="{E557E6BE-4A66-4AB8-9F79-7CEC7C4F3956}" type="sibTrans" cxnId="{BB50BDFC-C5C7-4E6B-811A-59529DE44E50}">
      <dgm:prSet/>
      <dgm:spPr/>
      <dgm:t>
        <a:bodyPr/>
        <a:lstStyle/>
        <a:p>
          <a:endParaRPr lang="en-US" sz="2400">
            <a:solidFill>
              <a:schemeClr val="tx1"/>
            </a:solidFill>
            <a:latin typeface="Rockwell Condensed" pitchFamily="18" charset="0"/>
          </a:endParaRPr>
        </a:p>
      </dgm:t>
    </dgm:pt>
    <dgm:pt modelId="{2084009D-0DBB-4483-A379-C43883A34163}">
      <dgm:prSet custT="1"/>
      <dgm:spPr/>
      <dgm:t>
        <a:bodyPr/>
        <a:lstStyle/>
        <a:p>
          <a:pPr rtl="0"/>
          <a:r>
            <a:rPr lang="en-US" sz="2400" smtClean="0">
              <a:solidFill>
                <a:schemeClr val="tx1"/>
              </a:solidFill>
              <a:latin typeface="Rockwell Condensed" pitchFamily="18" charset="0"/>
            </a:rPr>
            <a:t>Laksanakanlah kehidupan beragama menurut al-Quran dan al-Sunnah sepertimana yang telah dipimpin oleh Rasulullah SAW. </a:t>
          </a:r>
          <a:endParaRPr lang="en-US" sz="2400">
            <a:solidFill>
              <a:schemeClr val="tx1"/>
            </a:solidFill>
            <a:latin typeface="Rockwell Condensed" pitchFamily="18" charset="0"/>
          </a:endParaRPr>
        </a:p>
      </dgm:t>
    </dgm:pt>
    <dgm:pt modelId="{496EC66C-5B0A-472D-AB5D-26ABF77F94D8}" type="parTrans" cxnId="{D4C5DA68-7270-49C2-96C7-8575F518EFB5}">
      <dgm:prSet/>
      <dgm:spPr/>
      <dgm:t>
        <a:bodyPr/>
        <a:lstStyle/>
        <a:p>
          <a:endParaRPr lang="en-US" sz="2400">
            <a:solidFill>
              <a:schemeClr val="tx1"/>
            </a:solidFill>
            <a:latin typeface="Rockwell Condensed" pitchFamily="18" charset="0"/>
          </a:endParaRPr>
        </a:p>
      </dgm:t>
    </dgm:pt>
    <dgm:pt modelId="{94E7632E-7CE2-4BD1-8034-15D654EF0AAB}" type="sibTrans" cxnId="{D4C5DA68-7270-49C2-96C7-8575F518EFB5}">
      <dgm:prSet/>
      <dgm:spPr/>
      <dgm:t>
        <a:bodyPr/>
        <a:lstStyle/>
        <a:p>
          <a:endParaRPr lang="en-US" sz="2400">
            <a:solidFill>
              <a:schemeClr val="tx1"/>
            </a:solidFill>
            <a:latin typeface="Rockwell Condensed" pitchFamily="18" charset="0"/>
          </a:endParaRPr>
        </a:p>
      </dgm:t>
    </dgm:pt>
    <dgm:pt modelId="{B1A76661-EBD3-42D9-A4DA-70F3A24E5E54}" type="pres">
      <dgm:prSet presAssocID="{2D811479-2E27-451F-9CC4-9977EEB9E620}" presName="Name0" presStyleCnt="0">
        <dgm:presLayoutVars>
          <dgm:dir/>
          <dgm:animLvl val="lvl"/>
          <dgm:resizeHandles val="exact"/>
        </dgm:presLayoutVars>
      </dgm:prSet>
      <dgm:spPr/>
    </dgm:pt>
    <dgm:pt modelId="{BE7B3D03-BBD1-4E9C-B6AD-94701D8B8B17}" type="pres">
      <dgm:prSet presAssocID="{2084009D-0DBB-4483-A379-C43883A34163}" presName="boxAndChildren" presStyleCnt="0"/>
      <dgm:spPr/>
    </dgm:pt>
    <dgm:pt modelId="{5976D256-1948-4636-BEAC-DCB836442FA4}" type="pres">
      <dgm:prSet presAssocID="{2084009D-0DBB-4483-A379-C43883A34163}" presName="parentTextBox" presStyleLbl="node1" presStyleIdx="0" presStyleCnt="5"/>
      <dgm:spPr/>
    </dgm:pt>
    <dgm:pt modelId="{35B5C71B-35A5-47EE-832D-CF7CC6B04834}" type="pres">
      <dgm:prSet presAssocID="{E557E6BE-4A66-4AB8-9F79-7CEC7C4F3956}" presName="sp" presStyleCnt="0"/>
      <dgm:spPr/>
    </dgm:pt>
    <dgm:pt modelId="{E1572563-45CD-4609-A155-4BF71B2EF2AD}" type="pres">
      <dgm:prSet presAssocID="{5616DE36-055D-4353-8E9B-C88C6ED43A13}" presName="arrowAndChildren" presStyleCnt="0"/>
      <dgm:spPr/>
    </dgm:pt>
    <dgm:pt modelId="{9CE7F2A6-FE2B-4893-8459-0BAFB2C926CF}" type="pres">
      <dgm:prSet presAssocID="{5616DE36-055D-4353-8E9B-C88C6ED43A13}" presName="parentTextArrow" presStyleLbl="node1" presStyleIdx="1" presStyleCnt="5"/>
      <dgm:spPr/>
    </dgm:pt>
    <dgm:pt modelId="{51EB4672-D71F-4181-B83F-A0C91B7FA676}" type="pres">
      <dgm:prSet presAssocID="{09ACF46B-28C8-4DDD-8BA5-85619EB090A6}" presName="sp" presStyleCnt="0"/>
      <dgm:spPr/>
    </dgm:pt>
    <dgm:pt modelId="{CEA2CDA3-4E18-4700-8B57-80022721BDBB}" type="pres">
      <dgm:prSet presAssocID="{952DAC68-C9B2-4063-9664-F0868ED8E558}" presName="arrowAndChildren" presStyleCnt="0"/>
      <dgm:spPr/>
    </dgm:pt>
    <dgm:pt modelId="{4C5D1DD0-17F5-4AFE-86AB-2694DCEB8144}" type="pres">
      <dgm:prSet presAssocID="{952DAC68-C9B2-4063-9664-F0868ED8E558}" presName="parentTextArrow" presStyleLbl="node1" presStyleIdx="2" presStyleCnt="5"/>
      <dgm:spPr/>
    </dgm:pt>
    <dgm:pt modelId="{9715A19B-9833-41B9-A598-7E3EAF0FF7DC}" type="pres">
      <dgm:prSet presAssocID="{21A7F6E9-4A5C-4068-A3F8-F7362E06BC4F}" presName="sp" presStyleCnt="0"/>
      <dgm:spPr/>
    </dgm:pt>
    <dgm:pt modelId="{F190B383-8171-4A31-92AB-11775251DD48}" type="pres">
      <dgm:prSet presAssocID="{B8D6C144-D83B-4BDB-8CC3-C14CD620C3BB}" presName="arrowAndChildren" presStyleCnt="0"/>
      <dgm:spPr/>
    </dgm:pt>
    <dgm:pt modelId="{DC659DB8-B5A9-4045-A016-6161E738FF5C}" type="pres">
      <dgm:prSet presAssocID="{B8D6C144-D83B-4BDB-8CC3-C14CD620C3BB}" presName="parentTextArrow" presStyleLbl="node1" presStyleIdx="3" presStyleCnt="5"/>
      <dgm:spPr/>
    </dgm:pt>
    <dgm:pt modelId="{D768A694-389F-49F8-B7E3-76861A0DB1E3}" type="pres">
      <dgm:prSet presAssocID="{7B4FA385-041F-46B3-854B-38715FB541FD}" presName="sp" presStyleCnt="0"/>
      <dgm:spPr/>
    </dgm:pt>
    <dgm:pt modelId="{52D6FD71-03CC-4708-A4DC-823D3A360344}" type="pres">
      <dgm:prSet presAssocID="{3E32E673-00B6-4879-B26E-7CE1FC57D3C9}" presName="arrowAndChildren" presStyleCnt="0"/>
      <dgm:spPr/>
    </dgm:pt>
    <dgm:pt modelId="{ED1B0C3E-6E8B-44F0-B58D-F4E1AF51F347}" type="pres">
      <dgm:prSet presAssocID="{3E32E673-00B6-4879-B26E-7CE1FC57D3C9}" presName="parentTextArrow" presStyleLbl="node1" presStyleIdx="4" presStyleCnt="5"/>
      <dgm:spPr/>
    </dgm:pt>
  </dgm:ptLst>
  <dgm:cxnLst>
    <dgm:cxn modelId="{4BA6658D-EB07-45E8-A973-01ED4C0BE443}" srcId="{2D811479-2E27-451F-9CC4-9977EEB9E620}" destId="{952DAC68-C9B2-4063-9664-F0868ED8E558}" srcOrd="2" destOrd="0" parTransId="{4D3AEB9D-ECDE-4AC5-A839-BE5907F29AE7}" sibTransId="{09ACF46B-28C8-4DDD-8BA5-85619EB090A6}"/>
    <dgm:cxn modelId="{D1426CFE-B167-4DDA-A25C-4E47ECC6CFB6}" srcId="{2D811479-2E27-451F-9CC4-9977EEB9E620}" destId="{3E32E673-00B6-4879-B26E-7CE1FC57D3C9}" srcOrd="0" destOrd="0" parTransId="{56C21E25-2D5B-4FA6-987F-474540514702}" sibTransId="{7B4FA385-041F-46B3-854B-38715FB541FD}"/>
    <dgm:cxn modelId="{9EB62EA0-698E-4130-9D02-D40CFE706A17}" type="presOf" srcId="{3E32E673-00B6-4879-B26E-7CE1FC57D3C9}" destId="{ED1B0C3E-6E8B-44F0-B58D-F4E1AF51F347}" srcOrd="0" destOrd="0" presId="urn:microsoft.com/office/officeart/2005/8/layout/process4"/>
    <dgm:cxn modelId="{86E38355-33CE-4AA9-810D-8B5C293F537A}" srcId="{2D811479-2E27-451F-9CC4-9977EEB9E620}" destId="{B8D6C144-D83B-4BDB-8CC3-C14CD620C3BB}" srcOrd="1" destOrd="0" parTransId="{ED961E3E-2DB4-4E1E-8F5E-6E407D9A64FD}" sibTransId="{21A7F6E9-4A5C-4068-A3F8-F7362E06BC4F}"/>
    <dgm:cxn modelId="{C9184A7E-38FF-4ABB-9CF4-B120B1EC85A9}" type="presOf" srcId="{5616DE36-055D-4353-8E9B-C88C6ED43A13}" destId="{9CE7F2A6-FE2B-4893-8459-0BAFB2C926CF}" srcOrd="0" destOrd="0" presId="urn:microsoft.com/office/officeart/2005/8/layout/process4"/>
    <dgm:cxn modelId="{BB50BDFC-C5C7-4E6B-811A-59529DE44E50}" srcId="{2D811479-2E27-451F-9CC4-9977EEB9E620}" destId="{5616DE36-055D-4353-8E9B-C88C6ED43A13}" srcOrd="3" destOrd="0" parTransId="{10109A9C-4D6C-4427-8BD2-494A87E4CB78}" sibTransId="{E557E6BE-4A66-4AB8-9F79-7CEC7C4F3956}"/>
    <dgm:cxn modelId="{C2B34393-9D5F-460F-9CFA-0A6073D90610}" type="presOf" srcId="{2084009D-0DBB-4483-A379-C43883A34163}" destId="{5976D256-1948-4636-BEAC-DCB836442FA4}" srcOrd="0" destOrd="0" presId="urn:microsoft.com/office/officeart/2005/8/layout/process4"/>
    <dgm:cxn modelId="{D4C5DA68-7270-49C2-96C7-8575F518EFB5}" srcId="{2D811479-2E27-451F-9CC4-9977EEB9E620}" destId="{2084009D-0DBB-4483-A379-C43883A34163}" srcOrd="4" destOrd="0" parTransId="{496EC66C-5B0A-472D-AB5D-26ABF77F94D8}" sibTransId="{94E7632E-7CE2-4BD1-8034-15D654EF0AAB}"/>
    <dgm:cxn modelId="{AA7AF95A-ED0F-42D3-826B-338B719DC9D6}" type="presOf" srcId="{B8D6C144-D83B-4BDB-8CC3-C14CD620C3BB}" destId="{DC659DB8-B5A9-4045-A016-6161E738FF5C}" srcOrd="0" destOrd="0" presId="urn:microsoft.com/office/officeart/2005/8/layout/process4"/>
    <dgm:cxn modelId="{19A8F7A4-7528-48B0-B8CC-6E0E3C8C1C34}" type="presOf" srcId="{2D811479-2E27-451F-9CC4-9977EEB9E620}" destId="{B1A76661-EBD3-42D9-A4DA-70F3A24E5E54}" srcOrd="0" destOrd="0" presId="urn:microsoft.com/office/officeart/2005/8/layout/process4"/>
    <dgm:cxn modelId="{181E4135-4C58-4BE1-A0D7-B2194E6E57F3}" type="presOf" srcId="{952DAC68-C9B2-4063-9664-F0868ED8E558}" destId="{4C5D1DD0-17F5-4AFE-86AB-2694DCEB8144}" srcOrd="0" destOrd="0" presId="urn:microsoft.com/office/officeart/2005/8/layout/process4"/>
    <dgm:cxn modelId="{FE0A498A-2D30-413A-AF36-C89C36E46C4D}" type="presParOf" srcId="{B1A76661-EBD3-42D9-A4DA-70F3A24E5E54}" destId="{BE7B3D03-BBD1-4E9C-B6AD-94701D8B8B17}" srcOrd="0" destOrd="0" presId="urn:microsoft.com/office/officeart/2005/8/layout/process4"/>
    <dgm:cxn modelId="{E217733F-C782-41CC-BBC9-AA93A16A72AA}" type="presParOf" srcId="{BE7B3D03-BBD1-4E9C-B6AD-94701D8B8B17}" destId="{5976D256-1948-4636-BEAC-DCB836442FA4}" srcOrd="0" destOrd="0" presId="urn:microsoft.com/office/officeart/2005/8/layout/process4"/>
    <dgm:cxn modelId="{53EEB8A8-9C42-458A-A8AA-7A874C9940AA}" type="presParOf" srcId="{B1A76661-EBD3-42D9-A4DA-70F3A24E5E54}" destId="{35B5C71B-35A5-47EE-832D-CF7CC6B04834}" srcOrd="1" destOrd="0" presId="urn:microsoft.com/office/officeart/2005/8/layout/process4"/>
    <dgm:cxn modelId="{130E57A6-B050-484E-A2C8-D57C895D9D4E}" type="presParOf" srcId="{B1A76661-EBD3-42D9-A4DA-70F3A24E5E54}" destId="{E1572563-45CD-4609-A155-4BF71B2EF2AD}" srcOrd="2" destOrd="0" presId="urn:microsoft.com/office/officeart/2005/8/layout/process4"/>
    <dgm:cxn modelId="{41FD6638-75A6-447F-82A7-7E12DCFD5652}" type="presParOf" srcId="{E1572563-45CD-4609-A155-4BF71B2EF2AD}" destId="{9CE7F2A6-FE2B-4893-8459-0BAFB2C926CF}" srcOrd="0" destOrd="0" presId="urn:microsoft.com/office/officeart/2005/8/layout/process4"/>
    <dgm:cxn modelId="{12A96E12-BD55-4AB7-A34F-B3A9F56F0CCC}" type="presParOf" srcId="{B1A76661-EBD3-42D9-A4DA-70F3A24E5E54}" destId="{51EB4672-D71F-4181-B83F-A0C91B7FA676}" srcOrd="3" destOrd="0" presId="urn:microsoft.com/office/officeart/2005/8/layout/process4"/>
    <dgm:cxn modelId="{6B4A8102-79B3-4403-9D39-4E38B2759913}" type="presParOf" srcId="{B1A76661-EBD3-42D9-A4DA-70F3A24E5E54}" destId="{CEA2CDA3-4E18-4700-8B57-80022721BDBB}" srcOrd="4" destOrd="0" presId="urn:microsoft.com/office/officeart/2005/8/layout/process4"/>
    <dgm:cxn modelId="{AA5B4350-CF16-41D1-B1B2-8D70531904E6}" type="presParOf" srcId="{CEA2CDA3-4E18-4700-8B57-80022721BDBB}" destId="{4C5D1DD0-17F5-4AFE-86AB-2694DCEB8144}" srcOrd="0" destOrd="0" presId="urn:microsoft.com/office/officeart/2005/8/layout/process4"/>
    <dgm:cxn modelId="{3CB74CDF-4112-4540-8000-00A27CB853FA}" type="presParOf" srcId="{B1A76661-EBD3-42D9-A4DA-70F3A24E5E54}" destId="{9715A19B-9833-41B9-A598-7E3EAF0FF7DC}" srcOrd="5" destOrd="0" presId="urn:microsoft.com/office/officeart/2005/8/layout/process4"/>
    <dgm:cxn modelId="{E1425827-9080-4E0E-9570-08EDF8510276}" type="presParOf" srcId="{B1A76661-EBD3-42D9-A4DA-70F3A24E5E54}" destId="{F190B383-8171-4A31-92AB-11775251DD48}" srcOrd="6" destOrd="0" presId="urn:microsoft.com/office/officeart/2005/8/layout/process4"/>
    <dgm:cxn modelId="{D38A51C8-88F6-4836-B6D6-A716438BCE2B}" type="presParOf" srcId="{F190B383-8171-4A31-92AB-11775251DD48}" destId="{DC659DB8-B5A9-4045-A016-6161E738FF5C}" srcOrd="0" destOrd="0" presId="urn:microsoft.com/office/officeart/2005/8/layout/process4"/>
    <dgm:cxn modelId="{929946DE-489F-4C1F-AE07-DE85FB853E81}" type="presParOf" srcId="{B1A76661-EBD3-42D9-A4DA-70F3A24E5E54}" destId="{D768A694-389F-49F8-B7E3-76861A0DB1E3}" srcOrd="7" destOrd="0" presId="urn:microsoft.com/office/officeart/2005/8/layout/process4"/>
    <dgm:cxn modelId="{9EDD72AC-1A2B-418E-A01E-B6204E0EDEB8}" type="presParOf" srcId="{B1A76661-EBD3-42D9-A4DA-70F3A24E5E54}" destId="{52D6FD71-03CC-4708-A4DC-823D3A360344}" srcOrd="8" destOrd="0" presId="urn:microsoft.com/office/officeart/2005/8/layout/process4"/>
    <dgm:cxn modelId="{36CEB485-2EA9-4BA6-8D2F-51B79964E86D}" type="presParOf" srcId="{52D6FD71-03CC-4708-A4DC-823D3A360344}" destId="{ED1B0C3E-6E8B-44F0-B58D-F4E1AF51F34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F07DA2-6EE9-467D-B44D-36B214405C85}"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6FE440D1-4D3D-47C6-82EF-E342434471A4}">
      <dgm:prSet/>
      <dgm:spPr>
        <a:solidFill>
          <a:srgbClr val="FFFF00"/>
        </a:solidFill>
      </dgm:spPr>
      <dgm:t>
        <a:bodyPr/>
        <a:lstStyle/>
        <a:p>
          <a:pPr rtl="0"/>
          <a:r>
            <a:rPr lang="en-US" dirty="0" err="1" smtClean="0">
              <a:solidFill>
                <a:schemeClr val="tx1"/>
              </a:solidFill>
              <a:latin typeface="Rockwell Condensed" pitchFamily="18" charset="0"/>
            </a:rPr>
            <a:t>Tragedi</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kebakaran</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pusat</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tahfiz</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baru-baru</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ini</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meninggalkan</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banyak</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hikmah</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dan</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pengajaran</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kepada</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kita</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semua</a:t>
          </a:r>
          <a:r>
            <a:rPr lang="en-US" dirty="0" smtClean="0">
              <a:solidFill>
                <a:schemeClr val="tx1"/>
              </a:solidFill>
              <a:latin typeface="Rockwell Condensed" pitchFamily="18" charset="0"/>
            </a:rPr>
            <a:t>. </a:t>
          </a:r>
          <a:endParaRPr lang="en-US" dirty="0">
            <a:solidFill>
              <a:schemeClr val="tx1"/>
            </a:solidFill>
            <a:latin typeface="Rockwell Condensed" pitchFamily="18" charset="0"/>
          </a:endParaRPr>
        </a:p>
      </dgm:t>
    </dgm:pt>
    <dgm:pt modelId="{9DBC5F1C-7DE0-4734-A7E3-B8B4CDD1071E}" type="parTrans" cxnId="{048C3920-6D75-426A-B59B-1C5B400EA730}">
      <dgm:prSet/>
      <dgm:spPr/>
      <dgm:t>
        <a:bodyPr/>
        <a:lstStyle/>
        <a:p>
          <a:endParaRPr lang="en-US">
            <a:solidFill>
              <a:schemeClr val="tx1"/>
            </a:solidFill>
            <a:latin typeface="Rockwell Condensed" pitchFamily="18" charset="0"/>
          </a:endParaRPr>
        </a:p>
      </dgm:t>
    </dgm:pt>
    <dgm:pt modelId="{AE3DC68D-066F-445F-A9AE-16FCA66FB923}" type="sibTrans" cxnId="{048C3920-6D75-426A-B59B-1C5B400EA730}">
      <dgm:prSet/>
      <dgm:spPr/>
      <dgm:t>
        <a:bodyPr/>
        <a:lstStyle/>
        <a:p>
          <a:endParaRPr lang="en-US">
            <a:solidFill>
              <a:schemeClr val="tx1"/>
            </a:solidFill>
            <a:latin typeface="Rockwell Condensed" pitchFamily="18" charset="0"/>
          </a:endParaRPr>
        </a:p>
      </dgm:t>
    </dgm:pt>
    <dgm:pt modelId="{58508202-644F-440B-BC1A-139BEF8F1640}">
      <dgm:prSet/>
      <dgm:spPr>
        <a:solidFill>
          <a:srgbClr val="CC00CC"/>
        </a:solidFill>
      </dgm:spPr>
      <dgm:t>
        <a:bodyPr/>
        <a:lstStyle/>
        <a:p>
          <a:pPr rtl="0"/>
          <a:r>
            <a:rPr lang="en-US" dirty="0" err="1" smtClean="0">
              <a:solidFill>
                <a:schemeClr val="tx1"/>
              </a:solidFill>
              <a:latin typeface="Rockwell Condensed" pitchFamily="18" charset="0"/>
            </a:rPr>
            <a:t>kita</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mendoakan</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kebaikan</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kepada</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mereka</a:t>
          </a:r>
          <a:r>
            <a:rPr lang="en-US" dirty="0" smtClean="0">
              <a:solidFill>
                <a:schemeClr val="tx1"/>
              </a:solidFill>
              <a:latin typeface="Rockwell Condensed" pitchFamily="18" charset="0"/>
            </a:rPr>
            <a:t> yang </a:t>
          </a:r>
          <a:r>
            <a:rPr lang="en-US" dirty="0" err="1" smtClean="0">
              <a:solidFill>
                <a:schemeClr val="tx1"/>
              </a:solidFill>
              <a:latin typeface="Rockwell Condensed" pitchFamily="18" charset="0"/>
            </a:rPr>
            <a:t>terlibat</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dan</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mendoakan</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kita</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semua</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supaya</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terhindar</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dari</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sebarang</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musibah</a:t>
          </a:r>
          <a:r>
            <a:rPr lang="en-US" dirty="0" smtClean="0">
              <a:solidFill>
                <a:schemeClr val="tx1"/>
              </a:solidFill>
              <a:latin typeface="Rockwell Condensed" pitchFamily="18" charset="0"/>
            </a:rPr>
            <a:t> yang </a:t>
          </a:r>
          <a:r>
            <a:rPr lang="en-US" dirty="0" err="1" smtClean="0">
              <a:solidFill>
                <a:schemeClr val="tx1"/>
              </a:solidFill>
              <a:latin typeface="Rockwell Condensed" pitchFamily="18" charset="0"/>
            </a:rPr>
            <a:t>dahsyat</a:t>
          </a:r>
          <a:r>
            <a:rPr lang="en-US" dirty="0" smtClean="0">
              <a:solidFill>
                <a:schemeClr val="tx1"/>
              </a:solidFill>
              <a:latin typeface="Rockwell Condensed" pitchFamily="18" charset="0"/>
            </a:rPr>
            <a:t>. </a:t>
          </a:r>
          <a:endParaRPr lang="en-US" dirty="0">
            <a:solidFill>
              <a:schemeClr val="tx1"/>
            </a:solidFill>
            <a:latin typeface="Rockwell Condensed" pitchFamily="18" charset="0"/>
          </a:endParaRPr>
        </a:p>
      </dgm:t>
    </dgm:pt>
    <dgm:pt modelId="{56BD8F20-77B1-4C6A-8941-DEBEC1BE49F0}" type="parTrans" cxnId="{C633B08C-9B1B-4A65-BFF3-51AF30011FF2}">
      <dgm:prSet/>
      <dgm:spPr/>
      <dgm:t>
        <a:bodyPr/>
        <a:lstStyle/>
        <a:p>
          <a:endParaRPr lang="en-US">
            <a:solidFill>
              <a:schemeClr val="tx1"/>
            </a:solidFill>
            <a:latin typeface="Rockwell Condensed" pitchFamily="18" charset="0"/>
          </a:endParaRPr>
        </a:p>
      </dgm:t>
    </dgm:pt>
    <dgm:pt modelId="{F5D0C3AF-8906-455E-B2FE-BB9B4C0CF6AB}" type="sibTrans" cxnId="{C633B08C-9B1B-4A65-BFF3-51AF30011FF2}">
      <dgm:prSet/>
      <dgm:spPr/>
      <dgm:t>
        <a:bodyPr/>
        <a:lstStyle/>
        <a:p>
          <a:endParaRPr lang="en-US">
            <a:solidFill>
              <a:schemeClr val="tx1"/>
            </a:solidFill>
            <a:latin typeface="Rockwell Condensed" pitchFamily="18" charset="0"/>
          </a:endParaRPr>
        </a:p>
      </dgm:t>
    </dgm:pt>
    <dgm:pt modelId="{67805165-CB66-447F-B46B-A15DE9E1ED7B}">
      <dgm:prSet/>
      <dgm:spPr>
        <a:solidFill>
          <a:srgbClr val="FF0000"/>
        </a:solidFill>
      </dgm:spPr>
      <dgm:t>
        <a:bodyPr/>
        <a:lstStyle/>
        <a:p>
          <a:pPr rtl="0"/>
          <a:r>
            <a:rPr lang="en-US" dirty="0" err="1" smtClean="0">
              <a:solidFill>
                <a:schemeClr val="tx1"/>
              </a:solidFill>
              <a:latin typeface="Rockwell Condensed" pitchFamily="18" charset="0"/>
            </a:rPr>
            <a:t>mengharapkan</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kepada</a:t>
          </a:r>
          <a:r>
            <a:rPr lang="en-US" dirty="0" smtClean="0">
              <a:solidFill>
                <a:schemeClr val="tx1"/>
              </a:solidFill>
              <a:latin typeface="Rockwell Condensed" pitchFamily="18" charset="0"/>
            </a:rPr>
            <a:t> Allah SWT </a:t>
          </a:r>
          <a:r>
            <a:rPr lang="en-US" dirty="0" err="1" smtClean="0">
              <a:solidFill>
                <a:schemeClr val="tx1"/>
              </a:solidFill>
              <a:latin typeface="Rockwell Condensed" pitchFamily="18" charset="0"/>
            </a:rPr>
            <a:t>supaya</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meletakkan</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semua</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mangsa</a:t>
          </a:r>
          <a:r>
            <a:rPr lang="en-US" dirty="0" smtClean="0">
              <a:solidFill>
                <a:schemeClr val="tx1"/>
              </a:solidFill>
              <a:latin typeface="Rockwell Condensed" pitchFamily="18" charset="0"/>
            </a:rPr>
            <a:t> yang </a:t>
          </a:r>
          <a:r>
            <a:rPr lang="en-US" dirty="0" err="1" smtClean="0">
              <a:solidFill>
                <a:schemeClr val="tx1"/>
              </a:solidFill>
              <a:latin typeface="Rockwell Condensed" pitchFamily="18" charset="0"/>
            </a:rPr>
            <a:t>terlibat</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dalam</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tragedi</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itu</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bersama</a:t>
          </a:r>
          <a:r>
            <a:rPr lang="en-US" dirty="0" smtClean="0">
              <a:solidFill>
                <a:schemeClr val="tx1"/>
              </a:solidFill>
              <a:latin typeface="Rockwell Condensed" pitchFamily="18" charset="0"/>
            </a:rPr>
            <a:t> orang-orang yang </a:t>
          </a:r>
          <a:r>
            <a:rPr lang="en-US" dirty="0" err="1" smtClean="0">
              <a:solidFill>
                <a:schemeClr val="tx1"/>
              </a:solidFill>
              <a:latin typeface="Rockwell Condensed" pitchFamily="18" charset="0"/>
            </a:rPr>
            <a:t>soleh</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dan</a:t>
          </a:r>
          <a:r>
            <a:rPr lang="en-US" dirty="0" smtClean="0">
              <a:solidFill>
                <a:schemeClr val="tx1"/>
              </a:solidFill>
              <a:latin typeface="Rockwell Condensed" pitchFamily="18" charset="0"/>
            </a:rPr>
            <a:t> </a:t>
          </a:r>
          <a:r>
            <a:rPr lang="en-US" dirty="0" err="1" smtClean="0">
              <a:solidFill>
                <a:schemeClr val="tx1"/>
              </a:solidFill>
              <a:latin typeface="Rockwell Condensed" pitchFamily="18" charset="0"/>
            </a:rPr>
            <a:t>beriman</a:t>
          </a:r>
          <a:r>
            <a:rPr lang="en-US" dirty="0" smtClean="0">
              <a:solidFill>
                <a:schemeClr val="tx1"/>
              </a:solidFill>
              <a:latin typeface="Rockwell Condensed" pitchFamily="18" charset="0"/>
            </a:rPr>
            <a:t>. </a:t>
          </a:r>
          <a:endParaRPr lang="en-US" dirty="0">
            <a:solidFill>
              <a:schemeClr val="tx1"/>
            </a:solidFill>
            <a:latin typeface="Rockwell Condensed" pitchFamily="18" charset="0"/>
          </a:endParaRPr>
        </a:p>
      </dgm:t>
    </dgm:pt>
    <dgm:pt modelId="{200C7977-239A-4102-84AB-539E18A04C49}" type="parTrans" cxnId="{925BFCE3-5808-4CB5-9595-34D3B4C65495}">
      <dgm:prSet/>
      <dgm:spPr/>
      <dgm:t>
        <a:bodyPr/>
        <a:lstStyle/>
        <a:p>
          <a:endParaRPr lang="en-US">
            <a:solidFill>
              <a:schemeClr val="tx1"/>
            </a:solidFill>
            <a:latin typeface="Rockwell Condensed" pitchFamily="18" charset="0"/>
          </a:endParaRPr>
        </a:p>
      </dgm:t>
    </dgm:pt>
    <dgm:pt modelId="{C4A73201-0E66-4558-9EBF-CE60012CCAE5}" type="sibTrans" cxnId="{925BFCE3-5808-4CB5-9595-34D3B4C65495}">
      <dgm:prSet/>
      <dgm:spPr/>
      <dgm:t>
        <a:bodyPr/>
        <a:lstStyle/>
        <a:p>
          <a:endParaRPr lang="en-US">
            <a:solidFill>
              <a:schemeClr val="tx1"/>
            </a:solidFill>
            <a:latin typeface="Rockwell Condensed" pitchFamily="18" charset="0"/>
          </a:endParaRPr>
        </a:p>
      </dgm:t>
    </dgm:pt>
    <dgm:pt modelId="{3C2182F7-2754-4511-BC9A-2FD552EC7F74}">
      <dgm:prSet/>
      <dgm:spPr>
        <a:solidFill>
          <a:srgbClr val="00FF00"/>
        </a:solidFill>
      </dgm:spPr>
      <dgm:t>
        <a:bodyPr/>
        <a:lstStyle/>
        <a:p>
          <a:pPr rtl="0"/>
          <a:r>
            <a:rPr lang="en-US" smtClean="0">
              <a:solidFill>
                <a:schemeClr val="tx1"/>
              </a:solidFill>
              <a:latin typeface="Rockwell Condensed" pitchFamily="18" charset="0"/>
            </a:rPr>
            <a:t>Semoga Allah SWT juga melimpahkan kesabaran dan memberikan kekuatan kepada seluruh ahli keluarga yang terlibat dengan tragedi itu.</a:t>
          </a:r>
          <a:endParaRPr lang="en-US">
            <a:solidFill>
              <a:schemeClr val="tx1"/>
            </a:solidFill>
            <a:latin typeface="Rockwell Condensed" pitchFamily="18" charset="0"/>
          </a:endParaRPr>
        </a:p>
      </dgm:t>
    </dgm:pt>
    <dgm:pt modelId="{2A1CDE43-CF35-4E4B-8608-3D2EE5EAC03C}" type="parTrans" cxnId="{81BA3E5B-7C9E-4052-97C0-002756576153}">
      <dgm:prSet/>
      <dgm:spPr/>
      <dgm:t>
        <a:bodyPr/>
        <a:lstStyle/>
        <a:p>
          <a:endParaRPr lang="en-US">
            <a:solidFill>
              <a:schemeClr val="tx1"/>
            </a:solidFill>
            <a:latin typeface="Rockwell Condensed" pitchFamily="18" charset="0"/>
          </a:endParaRPr>
        </a:p>
      </dgm:t>
    </dgm:pt>
    <dgm:pt modelId="{FF8D427C-A50B-4D27-B200-F58B1F91E08E}" type="sibTrans" cxnId="{81BA3E5B-7C9E-4052-97C0-002756576153}">
      <dgm:prSet/>
      <dgm:spPr/>
      <dgm:t>
        <a:bodyPr/>
        <a:lstStyle/>
        <a:p>
          <a:endParaRPr lang="en-US">
            <a:solidFill>
              <a:schemeClr val="tx1"/>
            </a:solidFill>
            <a:latin typeface="Rockwell Condensed" pitchFamily="18" charset="0"/>
          </a:endParaRPr>
        </a:p>
      </dgm:t>
    </dgm:pt>
    <dgm:pt modelId="{49FDDED6-F42C-4154-85DA-B5C22B119726}" type="pres">
      <dgm:prSet presAssocID="{81F07DA2-6EE9-467D-B44D-36B214405C85}" presName="Name0" presStyleCnt="0">
        <dgm:presLayoutVars>
          <dgm:chPref val="1"/>
          <dgm:dir/>
          <dgm:animOne val="branch"/>
          <dgm:animLvl val="lvl"/>
          <dgm:resizeHandles/>
        </dgm:presLayoutVars>
      </dgm:prSet>
      <dgm:spPr/>
    </dgm:pt>
    <dgm:pt modelId="{D868BD09-7D34-4C2A-94ED-6A6821404CCB}" type="pres">
      <dgm:prSet presAssocID="{6FE440D1-4D3D-47C6-82EF-E342434471A4}" presName="vertOne" presStyleCnt="0"/>
      <dgm:spPr/>
    </dgm:pt>
    <dgm:pt modelId="{06457C58-2578-40E8-8944-6382B7823E4E}" type="pres">
      <dgm:prSet presAssocID="{6FE440D1-4D3D-47C6-82EF-E342434471A4}" presName="txOne" presStyleLbl="node0" presStyleIdx="0" presStyleCnt="4">
        <dgm:presLayoutVars>
          <dgm:chPref val="3"/>
        </dgm:presLayoutVars>
      </dgm:prSet>
      <dgm:spPr/>
    </dgm:pt>
    <dgm:pt modelId="{E7F85C44-4D05-4FFD-A773-8B2BDAD8811C}" type="pres">
      <dgm:prSet presAssocID="{6FE440D1-4D3D-47C6-82EF-E342434471A4}" presName="horzOne" presStyleCnt="0"/>
      <dgm:spPr/>
    </dgm:pt>
    <dgm:pt modelId="{2F22116C-61C4-4FE8-8B42-70A6702D75DC}" type="pres">
      <dgm:prSet presAssocID="{AE3DC68D-066F-445F-A9AE-16FCA66FB923}" presName="sibSpaceOne" presStyleCnt="0"/>
      <dgm:spPr/>
    </dgm:pt>
    <dgm:pt modelId="{CBCD10FB-19EF-4D67-AF3D-3D8865A0BAAD}" type="pres">
      <dgm:prSet presAssocID="{58508202-644F-440B-BC1A-139BEF8F1640}" presName="vertOne" presStyleCnt="0"/>
      <dgm:spPr/>
    </dgm:pt>
    <dgm:pt modelId="{416333C1-C8E3-4B93-B519-4E6F94C30FA1}" type="pres">
      <dgm:prSet presAssocID="{58508202-644F-440B-BC1A-139BEF8F1640}" presName="txOne" presStyleLbl="node0" presStyleIdx="1" presStyleCnt="4">
        <dgm:presLayoutVars>
          <dgm:chPref val="3"/>
        </dgm:presLayoutVars>
      </dgm:prSet>
      <dgm:spPr/>
    </dgm:pt>
    <dgm:pt modelId="{4F067A7E-7290-4F68-BCCD-CDA044208B6C}" type="pres">
      <dgm:prSet presAssocID="{58508202-644F-440B-BC1A-139BEF8F1640}" presName="horzOne" presStyleCnt="0"/>
      <dgm:spPr/>
    </dgm:pt>
    <dgm:pt modelId="{2986171E-98F6-493B-A3F2-5F9FF56D7651}" type="pres">
      <dgm:prSet presAssocID="{F5D0C3AF-8906-455E-B2FE-BB9B4C0CF6AB}" presName="sibSpaceOne" presStyleCnt="0"/>
      <dgm:spPr/>
    </dgm:pt>
    <dgm:pt modelId="{32C8D37F-52E2-4F3D-9A8A-884E56CB0A61}" type="pres">
      <dgm:prSet presAssocID="{67805165-CB66-447F-B46B-A15DE9E1ED7B}" presName="vertOne" presStyleCnt="0"/>
      <dgm:spPr/>
    </dgm:pt>
    <dgm:pt modelId="{A1A27982-D44B-443B-865F-6D8714D3EFC0}" type="pres">
      <dgm:prSet presAssocID="{67805165-CB66-447F-B46B-A15DE9E1ED7B}" presName="txOne" presStyleLbl="node0" presStyleIdx="2" presStyleCnt="4">
        <dgm:presLayoutVars>
          <dgm:chPref val="3"/>
        </dgm:presLayoutVars>
      </dgm:prSet>
      <dgm:spPr/>
    </dgm:pt>
    <dgm:pt modelId="{DA7977B2-FD56-44ED-A32D-B917995915F3}" type="pres">
      <dgm:prSet presAssocID="{67805165-CB66-447F-B46B-A15DE9E1ED7B}" presName="horzOne" presStyleCnt="0"/>
      <dgm:spPr/>
    </dgm:pt>
    <dgm:pt modelId="{FDF32FE4-C4DF-4F61-97EB-02B7129B4C31}" type="pres">
      <dgm:prSet presAssocID="{C4A73201-0E66-4558-9EBF-CE60012CCAE5}" presName="sibSpaceOne" presStyleCnt="0"/>
      <dgm:spPr/>
    </dgm:pt>
    <dgm:pt modelId="{A7A79C05-320F-4872-9B1E-CD5FDE50B33F}" type="pres">
      <dgm:prSet presAssocID="{3C2182F7-2754-4511-BC9A-2FD552EC7F74}" presName="vertOne" presStyleCnt="0"/>
      <dgm:spPr/>
    </dgm:pt>
    <dgm:pt modelId="{C7FEE94A-0080-44BC-A591-5B98FF061CC5}" type="pres">
      <dgm:prSet presAssocID="{3C2182F7-2754-4511-BC9A-2FD552EC7F74}" presName="txOne" presStyleLbl="node0" presStyleIdx="3" presStyleCnt="4">
        <dgm:presLayoutVars>
          <dgm:chPref val="3"/>
        </dgm:presLayoutVars>
      </dgm:prSet>
      <dgm:spPr/>
    </dgm:pt>
    <dgm:pt modelId="{17CC54AD-5224-4DC6-AE5E-FDAEE0CAD15C}" type="pres">
      <dgm:prSet presAssocID="{3C2182F7-2754-4511-BC9A-2FD552EC7F74}" presName="horzOne" presStyleCnt="0"/>
      <dgm:spPr/>
    </dgm:pt>
  </dgm:ptLst>
  <dgm:cxnLst>
    <dgm:cxn modelId="{58D6C221-A347-4ABD-AFF2-A284F1D30583}" type="presOf" srcId="{81F07DA2-6EE9-467D-B44D-36B214405C85}" destId="{49FDDED6-F42C-4154-85DA-B5C22B119726}" srcOrd="0" destOrd="0" presId="urn:microsoft.com/office/officeart/2005/8/layout/hierarchy4"/>
    <dgm:cxn modelId="{C633B08C-9B1B-4A65-BFF3-51AF30011FF2}" srcId="{81F07DA2-6EE9-467D-B44D-36B214405C85}" destId="{58508202-644F-440B-BC1A-139BEF8F1640}" srcOrd="1" destOrd="0" parTransId="{56BD8F20-77B1-4C6A-8941-DEBEC1BE49F0}" sibTransId="{F5D0C3AF-8906-455E-B2FE-BB9B4C0CF6AB}"/>
    <dgm:cxn modelId="{81BA3E5B-7C9E-4052-97C0-002756576153}" srcId="{81F07DA2-6EE9-467D-B44D-36B214405C85}" destId="{3C2182F7-2754-4511-BC9A-2FD552EC7F74}" srcOrd="3" destOrd="0" parTransId="{2A1CDE43-CF35-4E4B-8608-3D2EE5EAC03C}" sibTransId="{FF8D427C-A50B-4D27-B200-F58B1F91E08E}"/>
    <dgm:cxn modelId="{178D6B1E-8902-4346-AAE5-A9E7FF9BE784}" type="presOf" srcId="{58508202-644F-440B-BC1A-139BEF8F1640}" destId="{416333C1-C8E3-4B93-B519-4E6F94C30FA1}" srcOrd="0" destOrd="0" presId="urn:microsoft.com/office/officeart/2005/8/layout/hierarchy4"/>
    <dgm:cxn modelId="{925BFCE3-5808-4CB5-9595-34D3B4C65495}" srcId="{81F07DA2-6EE9-467D-B44D-36B214405C85}" destId="{67805165-CB66-447F-B46B-A15DE9E1ED7B}" srcOrd="2" destOrd="0" parTransId="{200C7977-239A-4102-84AB-539E18A04C49}" sibTransId="{C4A73201-0E66-4558-9EBF-CE60012CCAE5}"/>
    <dgm:cxn modelId="{8DA3F847-DCA0-4567-B767-8ABAFEB81C3F}" type="presOf" srcId="{3C2182F7-2754-4511-BC9A-2FD552EC7F74}" destId="{C7FEE94A-0080-44BC-A591-5B98FF061CC5}" srcOrd="0" destOrd="0" presId="urn:microsoft.com/office/officeart/2005/8/layout/hierarchy4"/>
    <dgm:cxn modelId="{048C3920-6D75-426A-B59B-1C5B400EA730}" srcId="{81F07DA2-6EE9-467D-B44D-36B214405C85}" destId="{6FE440D1-4D3D-47C6-82EF-E342434471A4}" srcOrd="0" destOrd="0" parTransId="{9DBC5F1C-7DE0-4734-A7E3-B8B4CDD1071E}" sibTransId="{AE3DC68D-066F-445F-A9AE-16FCA66FB923}"/>
    <dgm:cxn modelId="{4FB849A6-8357-4A88-BED1-035CEAD94D46}" type="presOf" srcId="{67805165-CB66-447F-B46B-A15DE9E1ED7B}" destId="{A1A27982-D44B-443B-865F-6D8714D3EFC0}" srcOrd="0" destOrd="0" presId="urn:microsoft.com/office/officeart/2005/8/layout/hierarchy4"/>
    <dgm:cxn modelId="{DA41C1C8-B391-4518-8C40-A26EBAFC3B34}" type="presOf" srcId="{6FE440D1-4D3D-47C6-82EF-E342434471A4}" destId="{06457C58-2578-40E8-8944-6382B7823E4E}" srcOrd="0" destOrd="0" presId="urn:microsoft.com/office/officeart/2005/8/layout/hierarchy4"/>
    <dgm:cxn modelId="{01B7E089-6FFC-4593-B343-9A232572E3EA}" type="presParOf" srcId="{49FDDED6-F42C-4154-85DA-B5C22B119726}" destId="{D868BD09-7D34-4C2A-94ED-6A6821404CCB}" srcOrd="0" destOrd="0" presId="urn:microsoft.com/office/officeart/2005/8/layout/hierarchy4"/>
    <dgm:cxn modelId="{F5025B49-1CCB-432E-9BCC-7E5A155E2E05}" type="presParOf" srcId="{D868BD09-7D34-4C2A-94ED-6A6821404CCB}" destId="{06457C58-2578-40E8-8944-6382B7823E4E}" srcOrd="0" destOrd="0" presId="urn:microsoft.com/office/officeart/2005/8/layout/hierarchy4"/>
    <dgm:cxn modelId="{6F67BAE0-5604-4274-B706-C06E1ABB8ED4}" type="presParOf" srcId="{D868BD09-7D34-4C2A-94ED-6A6821404CCB}" destId="{E7F85C44-4D05-4FFD-A773-8B2BDAD8811C}" srcOrd="1" destOrd="0" presId="urn:microsoft.com/office/officeart/2005/8/layout/hierarchy4"/>
    <dgm:cxn modelId="{E1FB712A-EE80-42CA-A1C7-B95FC31F9909}" type="presParOf" srcId="{49FDDED6-F42C-4154-85DA-B5C22B119726}" destId="{2F22116C-61C4-4FE8-8B42-70A6702D75DC}" srcOrd="1" destOrd="0" presId="urn:microsoft.com/office/officeart/2005/8/layout/hierarchy4"/>
    <dgm:cxn modelId="{2B258273-049B-4A32-981B-B5C4BC820731}" type="presParOf" srcId="{49FDDED6-F42C-4154-85DA-B5C22B119726}" destId="{CBCD10FB-19EF-4D67-AF3D-3D8865A0BAAD}" srcOrd="2" destOrd="0" presId="urn:microsoft.com/office/officeart/2005/8/layout/hierarchy4"/>
    <dgm:cxn modelId="{9C04F4C0-E79C-4BC2-928E-C52B0DFEC676}" type="presParOf" srcId="{CBCD10FB-19EF-4D67-AF3D-3D8865A0BAAD}" destId="{416333C1-C8E3-4B93-B519-4E6F94C30FA1}" srcOrd="0" destOrd="0" presId="urn:microsoft.com/office/officeart/2005/8/layout/hierarchy4"/>
    <dgm:cxn modelId="{DBC18A03-559A-4B53-BAB7-C2A2AD1A004C}" type="presParOf" srcId="{CBCD10FB-19EF-4D67-AF3D-3D8865A0BAAD}" destId="{4F067A7E-7290-4F68-BCCD-CDA044208B6C}" srcOrd="1" destOrd="0" presId="urn:microsoft.com/office/officeart/2005/8/layout/hierarchy4"/>
    <dgm:cxn modelId="{BEAEBDBB-6F1E-454C-A386-318C6AB9C195}" type="presParOf" srcId="{49FDDED6-F42C-4154-85DA-B5C22B119726}" destId="{2986171E-98F6-493B-A3F2-5F9FF56D7651}" srcOrd="3" destOrd="0" presId="urn:microsoft.com/office/officeart/2005/8/layout/hierarchy4"/>
    <dgm:cxn modelId="{CCB04BE3-72A4-4785-BEE4-66528F81D65A}" type="presParOf" srcId="{49FDDED6-F42C-4154-85DA-B5C22B119726}" destId="{32C8D37F-52E2-4F3D-9A8A-884E56CB0A61}" srcOrd="4" destOrd="0" presId="urn:microsoft.com/office/officeart/2005/8/layout/hierarchy4"/>
    <dgm:cxn modelId="{8D2EC43B-E69C-4198-8D9F-9D210433209F}" type="presParOf" srcId="{32C8D37F-52E2-4F3D-9A8A-884E56CB0A61}" destId="{A1A27982-D44B-443B-865F-6D8714D3EFC0}" srcOrd="0" destOrd="0" presId="urn:microsoft.com/office/officeart/2005/8/layout/hierarchy4"/>
    <dgm:cxn modelId="{7BF4ADD9-F400-46F5-A53C-B71F842B9692}" type="presParOf" srcId="{32C8D37F-52E2-4F3D-9A8A-884E56CB0A61}" destId="{DA7977B2-FD56-44ED-A32D-B917995915F3}" srcOrd="1" destOrd="0" presId="urn:microsoft.com/office/officeart/2005/8/layout/hierarchy4"/>
    <dgm:cxn modelId="{0BEA0825-82E4-4171-9360-34B89694B4D5}" type="presParOf" srcId="{49FDDED6-F42C-4154-85DA-B5C22B119726}" destId="{FDF32FE4-C4DF-4F61-97EB-02B7129B4C31}" srcOrd="5" destOrd="0" presId="urn:microsoft.com/office/officeart/2005/8/layout/hierarchy4"/>
    <dgm:cxn modelId="{7FC35055-76CF-482A-9F34-F9CDFFC04F3D}" type="presParOf" srcId="{49FDDED6-F42C-4154-85DA-B5C22B119726}" destId="{A7A79C05-320F-4872-9B1E-CD5FDE50B33F}" srcOrd="6" destOrd="0" presId="urn:microsoft.com/office/officeart/2005/8/layout/hierarchy4"/>
    <dgm:cxn modelId="{259600A0-6A50-48CB-92D6-1A0C9A5C7E94}" type="presParOf" srcId="{A7A79C05-320F-4872-9B1E-CD5FDE50B33F}" destId="{C7FEE94A-0080-44BC-A591-5B98FF061CC5}" srcOrd="0" destOrd="0" presId="urn:microsoft.com/office/officeart/2005/8/layout/hierarchy4"/>
    <dgm:cxn modelId="{8A113D06-B572-4CEC-B79E-7680E0C89172}" type="presParOf" srcId="{A7A79C05-320F-4872-9B1E-CD5FDE50B33F}" destId="{17CC54AD-5224-4DC6-AE5E-FDAEE0CAD15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FDED5B3-0566-4A19-B602-E087595103E0}"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n-US"/>
        </a:p>
      </dgm:t>
    </dgm:pt>
    <dgm:pt modelId="{8B095AA5-32DC-46F6-93AB-EDAC5761D9D5}">
      <dgm:prSet/>
      <dgm:spPr/>
      <dgm:t>
        <a:bodyPr/>
        <a:lstStyle/>
        <a:p>
          <a:pPr algn="ctr" rtl="0"/>
          <a:r>
            <a:rPr lang="en-US" b="1" smtClean="0">
              <a:latin typeface="Rockwell Condensed" pitchFamily="18" charset="0"/>
            </a:rPr>
            <a:t>Pertama:</a:t>
          </a:r>
          <a:r>
            <a:rPr lang="en-US" smtClean="0">
              <a:latin typeface="Rockwell Condensed" pitchFamily="18" charset="0"/>
            </a:rPr>
            <a:t> Persitiwa hijrah mengajar kepada kita bahawa tiap-tiap orang yang beriman itu akan sentiasa diuji berdasarkan kepada tahap keimanan masing-masing.</a:t>
          </a:r>
          <a:endParaRPr lang="en-US">
            <a:latin typeface="Rockwell Condensed" pitchFamily="18" charset="0"/>
          </a:endParaRPr>
        </a:p>
      </dgm:t>
    </dgm:pt>
    <dgm:pt modelId="{C17C5E5D-8CDF-4148-B934-B1BFA98FA78D}" type="parTrans" cxnId="{A8239EC6-0036-4A38-8C39-97D10AC6D30F}">
      <dgm:prSet/>
      <dgm:spPr/>
      <dgm:t>
        <a:bodyPr/>
        <a:lstStyle/>
        <a:p>
          <a:pPr algn="ctr"/>
          <a:endParaRPr lang="en-US">
            <a:latin typeface="Rockwell Condensed" pitchFamily="18" charset="0"/>
          </a:endParaRPr>
        </a:p>
      </dgm:t>
    </dgm:pt>
    <dgm:pt modelId="{107B113B-6702-441B-A0A3-A73AD60FC934}" type="sibTrans" cxnId="{A8239EC6-0036-4A38-8C39-97D10AC6D30F}">
      <dgm:prSet/>
      <dgm:spPr/>
      <dgm:t>
        <a:bodyPr/>
        <a:lstStyle/>
        <a:p>
          <a:pPr algn="ctr"/>
          <a:endParaRPr lang="en-US">
            <a:latin typeface="Rockwell Condensed" pitchFamily="18" charset="0"/>
          </a:endParaRPr>
        </a:p>
      </dgm:t>
    </dgm:pt>
    <dgm:pt modelId="{7D248268-CEBA-4C6A-9661-C12251BDD2AE}">
      <dgm:prSet/>
      <dgm:spPr/>
      <dgm:t>
        <a:bodyPr/>
        <a:lstStyle/>
        <a:p>
          <a:pPr algn="ctr" rtl="0"/>
          <a:r>
            <a:rPr lang="en-US" b="1" smtClean="0">
              <a:latin typeface="Rockwell Condensed" pitchFamily="18" charset="0"/>
            </a:rPr>
            <a:t>Kedua</a:t>
          </a:r>
          <a:r>
            <a:rPr lang="en-US" smtClean="0">
              <a:latin typeface="Rockwell Condensed" pitchFamily="18" charset="0"/>
            </a:rPr>
            <a:t>: Betapa kita perlu sentiasa memerhatikan niat dengan teliti dalam melakukan sesuatu perbuatan.</a:t>
          </a:r>
          <a:endParaRPr lang="en-US">
            <a:latin typeface="Rockwell Condensed" pitchFamily="18" charset="0"/>
          </a:endParaRPr>
        </a:p>
      </dgm:t>
    </dgm:pt>
    <dgm:pt modelId="{18DE7370-0E13-4F13-9C19-301AE4D529EA}" type="parTrans" cxnId="{45C6190E-2F8B-4679-986E-6215893EDE59}">
      <dgm:prSet/>
      <dgm:spPr/>
      <dgm:t>
        <a:bodyPr/>
        <a:lstStyle/>
        <a:p>
          <a:pPr algn="ctr"/>
          <a:endParaRPr lang="en-US">
            <a:latin typeface="Rockwell Condensed" pitchFamily="18" charset="0"/>
          </a:endParaRPr>
        </a:p>
      </dgm:t>
    </dgm:pt>
    <dgm:pt modelId="{36FF111C-F294-47DF-B3AA-58EF3406BDB4}" type="sibTrans" cxnId="{45C6190E-2F8B-4679-986E-6215893EDE59}">
      <dgm:prSet/>
      <dgm:spPr/>
      <dgm:t>
        <a:bodyPr/>
        <a:lstStyle/>
        <a:p>
          <a:pPr algn="ctr"/>
          <a:endParaRPr lang="en-US">
            <a:latin typeface="Rockwell Condensed" pitchFamily="18" charset="0"/>
          </a:endParaRPr>
        </a:p>
      </dgm:t>
    </dgm:pt>
    <dgm:pt modelId="{5032C3F7-6896-4094-B37F-032891BF4E61}">
      <dgm:prSet/>
      <dgm:spPr/>
      <dgm:t>
        <a:bodyPr/>
        <a:lstStyle/>
        <a:p>
          <a:pPr algn="ctr" rtl="0"/>
          <a:r>
            <a:rPr lang="en-US" b="1" smtClean="0">
              <a:latin typeface="Rockwell Condensed" pitchFamily="18" charset="0"/>
            </a:rPr>
            <a:t>Ketiga:</a:t>
          </a:r>
          <a:r>
            <a:rPr lang="en-US" smtClean="0">
              <a:latin typeface="Rockwell Condensed" pitchFamily="18" charset="0"/>
            </a:rPr>
            <a:t> Tiap-tiap orang Islam bertanggungjawab dalam memperbetulkan keadaan akhlak umat Islam yang semakin lama semakin pincang ini. </a:t>
          </a:r>
          <a:endParaRPr lang="en-US">
            <a:latin typeface="Rockwell Condensed" pitchFamily="18" charset="0"/>
          </a:endParaRPr>
        </a:p>
      </dgm:t>
    </dgm:pt>
    <dgm:pt modelId="{05A8DE87-2976-487B-AF34-F814C18629DD}" type="parTrans" cxnId="{54B04294-DE7E-4FD7-A3A3-DA9D4F8B1EED}">
      <dgm:prSet/>
      <dgm:spPr/>
      <dgm:t>
        <a:bodyPr/>
        <a:lstStyle/>
        <a:p>
          <a:pPr algn="ctr"/>
          <a:endParaRPr lang="en-US">
            <a:latin typeface="Rockwell Condensed" pitchFamily="18" charset="0"/>
          </a:endParaRPr>
        </a:p>
      </dgm:t>
    </dgm:pt>
    <dgm:pt modelId="{30F98D81-D7F0-4A13-ADE5-064D65B6A1C0}" type="sibTrans" cxnId="{54B04294-DE7E-4FD7-A3A3-DA9D4F8B1EED}">
      <dgm:prSet/>
      <dgm:spPr/>
      <dgm:t>
        <a:bodyPr/>
        <a:lstStyle/>
        <a:p>
          <a:pPr algn="ctr"/>
          <a:endParaRPr lang="en-US">
            <a:latin typeface="Rockwell Condensed" pitchFamily="18" charset="0"/>
          </a:endParaRPr>
        </a:p>
      </dgm:t>
    </dgm:pt>
    <dgm:pt modelId="{76A7215F-1D12-4B74-BEA9-F4A093FFFD96}" type="pres">
      <dgm:prSet presAssocID="{BFDED5B3-0566-4A19-B602-E087595103E0}" presName="linear" presStyleCnt="0">
        <dgm:presLayoutVars>
          <dgm:animLvl val="lvl"/>
          <dgm:resizeHandles val="exact"/>
        </dgm:presLayoutVars>
      </dgm:prSet>
      <dgm:spPr/>
    </dgm:pt>
    <dgm:pt modelId="{B147275E-E7AA-44BD-8AF7-7044CF841AC4}" type="pres">
      <dgm:prSet presAssocID="{8B095AA5-32DC-46F6-93AB-EDAC5761D9D5}" presName="parentText" presStyleLbl="node1" presStyleIdx="0" presStyleCnt="3">
        <dgm:presLayoutVars>
          <dgm:chMax val="0"/>
          <dgm:bulletEnabled val="1"/>
        </dgm:presLayoutVars>
      </dgm:prSet>
      <dgm:spPr/>
    </dgm:pt>
    <dgm:pt modelId="{849B33DC-D14D-4913-BF42-BD524CCE5363}" type="pres">
      <dgm:prSet presAssocID="{107B113B-6702-441B-A0A3-A73AD60FC934}" presName="spacer" presStyleCnt="0"/>
      <dgm:spPr/>
    </dgm:pt>
    <dgm:pt modelId="{2C5A7DAB-7E99-478E-9037-73490F8E5CD4}" type="pres">
      <dgm:prSet presAssocID="{7D248268-CEBA-4C6A-9661-C12251BDD2AE}" presName="parentText" presStyleLbl="node1" presStyleIdx="1" presStyleCnt="3">
        <dgm:presLayoutVars>
          <dgm:chMax val="0"/>
          <dgm:bulletEnabled val="1"/>
        </dgm:presLayoutVars>
      </dgm:prSet>
      <dgm:spPr/>
    </dgm:pt>
    <dgm:pt modelId="{35565623-C599-45BC-9F1B-88ACBE203945}" type="pres">
      <dgm:prSet presAssocID="{36FF111C-F294-47DF-B3AA-58EF3406BDB4}" presName="spacer" presStyleCnt="0"/>
      <dgm:spPr/>
    </dgm:pt>
    <dgm:pt modelId="{1CB8093A-0B59-4CE8-A62C-2BAAA5C27B8B}" type="pres">
      <dgm:prSet presAssocID="{5032C3F7-6896-4094-B37F-032891BF4E61}" presName="parentText" presStyleLbl="node1" presStyleIdx="2" presStyleCnt="3">
        <dgm:presLayoutVars>
          <dgm:chMax val="0"/>
          <dgm:bulletEnabled val="1"/>
        </dgm:presLayoutVars>
      </dgm:prSet>
      <dgm:spPr/>
    </dgm:pt>
  </dgm:ptLst>
  <dgm:cxnLst>
    <dgm:cxn modelId="{25E7C359-C534-4F91-A18E-5C8AF0C648E1}" type="presOf" srcId="{5032C3F7-6896-4094-B37F-032891BF4E61}" destId="{1CB8093A-0B59-4CE8-A62C-2BAAA5C27B8B}" srcOrd="0" destOrd="0" presId="urn:microsoft.com/office/officeart/2005/8/layout/vList2"/>
    <dgm:cxn modelId="{54B04294-DE7E-4FD7-A3A3-DA9D4F8B1EED}" srcId="{BFDED5B3-0566-4A19-B602-E087595103E0}" destId="{5032C3F7-6896-4094-B37F-032891BF4E61}" srcOrd="2" destOrd="0" parTransId="{05A8DE87-2976-487B-AF34-F814C18629DD}" sibTransId="{30F98D81-D7F0-4A13-ADE5-064D65B6A1C0}"/>
    <dgm:cxn modelId="{970A7ADA-B289-4E69-BE50-43C32D4E5BE8}" type="presOf" srcId="{BFDED5B3-0566-4A19-B602-E087595103E0}" destId="{76A7215F-1D12-4B74-BEA9-F4A093FFFD96}" srcOrd="0" destOrd="0" presId="urn:microsoft.com/office/officeart/2005/8/layout/vList2"/>
    <dgm:cxn modelId="{45C6190E-2F8B-4679-986E-6215893EDE59}" srcId="{BFDED5B3-0566-4A19-B602-E087595103E0}" destId="{7D248268-CEBA-4C6A-9661-C12251BDD2AE}" srcOrd="1" destOrd="0" parTransId="{18DE7370-0E13-4F13-9C19-301AE4D529EA}" sibTransId="{36FF111C-F294-47DF-B3AA-58EF3406BDB4}"/>
    <dgm:cxn modelId="{176FB1BC-085D-483E-9E4F-BBE31F302508}" type="presOf" srcId="{8B095AA5-32DC-46F6-93AB-EDAC5761D9D5}" destId="{B147275E-E7AA-44BD-8AF7-7044CF841AC4}" srcOrd="0" destOrd="0" presId="urn:microsoft.com/office/officeart/2005/8/layout/vList2"/>
    <dgm:cxn modelId="{A8239EC6-0036-4A38-8C39-97D10AC6D30F}" srcId="{BFDED5B3-0566-4A19-B602-E087595103E0}" destId="{8B095AA5-32DC-46F6-93AB-EDAC5761D9D5}" srcOrd="0" destOrd="0" parTransId="{C17C5E5D-8CDF-4148-B934-B1BFA98FA78D}" sibTransId="{107B113B-6702-441B-A0A3-A73AD60FC934}"/>
    <dgm:cxn modelId="{B8B80969-3180-43B8-BA92-995E60EF0ED3}" type="presOf" srcId="{7D248268-CEBA-4C6A-9661-C12251BDD2AE}" destId="{2C5A7DAB-7E99-478E-9037-73490F8E5CD4}" srcOrd="0" destOrd="0" presId="urn:microsoft.com/office/officeart/2005/8/layout/vList2"/>
    <dgm:cxn modelId="{FB24FD36-02C4-47EA-873D-4984E0A258A5}" type="presParOf" srcId="{76A7215F-1D12-4B74-BEA9-F4A093FFFD96}" destId="{B147275E-E7AA-44BD-8AF7-7044CF841AC4}" srcOrd="0" destOrd="0" presId="urn:microsoft.com/office/officeart/2005/8/layout/vList2"/>
    <dgm:cxn modelId="{5B9495FF-1B67-4743-944E-B4E2C3025474}" type="presParOf" srcId="{76A7215F-1D12-4B74-BEA9-F4A093FFFD96}" destId="{849B33DC-D14D-4913-BF42-BD524CCE5363}" srcOrd="1" destOrd="0" presId="urn:microsoft.com/office/officeart/2005/8/layout/vList2"/>
    <dgm:cxn modelId="{165A4858-E859-4206-82C8-95800AFEBBE0}" type="presParOf" srcId="{76A7215F-1D12-4B74-BEA9-F4A093FFFD96}" destId="{2C5A7DAB-7E99-478E-9037-73490F8E5CD4}" srcOrd="2" destOrd="0" presId="urn:microsoft.com/office/officeart/2005/8/layout/vList2"/>
    <dgm:cxn modelId="{3527F5DF-C61D-48D6-9DDC-F61413E866F3}" type="presParOf" srcId="{76A7215F-1D12-4B74-BEA9-F4A093FFFD96}" destId="{35565623-C599-45BC-9F1B-88ACBE203945}" srcOrd="3" destOrd="0" presId="urn:microsoft.com/office/officeart/2005/8/layout/vList2"/>
    <dgm:cxn modelId="{566749AB-2082-448D-A21F-07FFCF3DB034}" type="presParOf" srcId="{76A7215F-1D12-4B74-BEA9-F4A093FFFD96}" destId="{1CB8093A-0B59-4CE8-A62C-2BAAA5C27B8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6DBC3-4FC1-4B80-916E-3CDD064ECE5C}">
      <dsp:nvSpPr>
        <dsp:cNvPr id="0" name=""/>
        <dsp:cNvSpPr/>
      </dsp:nvSpPr>
      <dsp:spPr>
        <a:xfrm>
          <a:off x="2776" y="2510466"/>
          <a:ext cx="5897365" cy="229012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ms-MY" sz="2800" b="0" kern="1200" cap="none" spc="0" smtClean="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PESANAN TAQWA</a:t>
          </a:r>
          <a:endParaRPr lang="en-US" sz="2800" b="0" kern="120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69852" y="2577542"/>
        <a:ext cx="5763213" cy="2155977"/>
      </dsp:txXfrm>
    </dsp:sp>
    <dsp:sp modelId="{2396DF6E-46BE-4FFA-B0D6-7B80B3A45EA0}">
      <dsp:nvSpPr>
        <dsp:cNvPr id="0" name=""/>
        <dsp:cNvSpPr/>
      </dsp:nvSpPr>
      <dsp:spPr>
        <a:xfrm>
          <a:off x="2776" y="4555"/>
          <a:ext cx="1861542" cy="229012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smtClean="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meningkatkan ketakwaan</a:t>
          </a:r>
          <a:endParaRPr lang="en-US" sz="1800" b="0" kern="120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57299" y="59078"/>
        <a:ext cx="1752496" cy="2181083"/>
      </dsp:txXfrm>
    </dsp:sp>
    <dsp:sp modelId="{04858FD5-ED84-4C9B-9950-7816299B7731}">
      <dsp:nvSpPr>
        <dsp:cNvPr id="0" name=""/>
        <dsp:cNvSpPr/>
      </dsp:nvSpPr>
      <dsp:spPr>
        <a:xfrm>
          <a:off x="2020688" y="4555"/>
          <a:ext cx="1861542" cy="229012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dirty="0" smtClean="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melaksanakan segala perintah</a:t>
          </a:r>
          <a:endParaRPr lang="en-US" sz="1800" b="0" kern="120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2075211" y="59078"/>
        <a:ext cx="1752496" cy="2181083"/>
      </dsp:txXfrm>
    </dsp:sp>
    <dsp:sp modelId="{0CC0734C-6FAE-49E8-A918-38651C06278D}">
      <dsp:nvSpPr>
        <dsp:cNvPr id="0" name=""/>
        <dsp:cNvSpPr/>
      </dsp:nvSpPr>
      <dsp:spPr>
        <a:xfrm>
          <a:off x="4038600" y="4555"/>
          <a:ext cx="1861542" cy="229012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dirty="0" smtClean="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meninggalkan segala larangan</a:t>
          </a:r>
          <a:endParaRPr lang="en-US" sz="1800" b="0" kern="120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4093123" y="59078"/>
        <a:ext cx="1752496" cy="2181083"/>
      </dsp:txXfrm>
    </dsp:sp>
    <dsp:sp modelId="{33BCF9BC-3CFA-46A0-9BFD-F38068F36DCD}">
      <dsp:nvSpPr>
        <dsp:cNvPr id="0" name=""/>
        <dsp:cNvSpPr/>
      </dsp:nvSpPr>
      <dsp:spPr>
        <a:xfrm>
          <a:off x="6212881" y="3"/>
          <a:ext cx="1861542" cy="480059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ms-MY" sz="2000" b="0" kern="1200" cap="none" spc="0" dirty="0" smtClean="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Mudah-mudahan mendapat keberkatan di dunia dan di akhirat</a:t>
          </a:r>
          <a:endParaRPr lang="en-US" sz="2000" b="0" kern="120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6267404" y="54526"/>
        <a:ext cx="1752496" cy="46915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72307-FB29-483A-8EE3-523FF0284746}">
      <dsp:nvSpPr>
        <dsp:cNvPr id="0" name=""/>
        <dsp:cNvSpPr/>
      </dsp:nvSpPr>
      <dsp:spPr>
        <a:xfrm>
          <a:off x="1837" y="0"/>
          <a:ext cx="1792523" cy="510539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Rockwell Condensed" pitchFamily="18" charset="0"/>
            </a:rPr>
            <a:t>Muharram </a:t>
          </a:r>
          <a:r>
            <a:rPr lang="en-US" sz="2400" kern="1200" dirty="0" err="1" smtClean="0">
              <a:solidFill>
                <a:schemeClr val="tx1"/>
              </a:solidFill>
              <a:latin typeface="Rockwell Condensed" pitchFamily="18" charset="0"/>
            </a:rPr>
            <a:t>tahun</a:t>
          </a:r>
          <a:r>
            <a:rPr lang="en-US" sz="2400" kern="1200" dirty="0" smtClean="0">
              <a:solidFill>
                <a:schemeClr val="tx1"/>
              </a:solidFill>
              <a:latin typeface="Rockwell Condensed" pitchFamily="18" charset="0"/>
            </a:rPr>
            <a:t> </a:t>
          </a:r>
          <a:r>
            <a:rPr lang="en-US" sz="2400" kern="1200" dirty="0" err="1" smtClean="0">
              <a:solidFill>
                <a:schemeClr val="tx1"/>
              </a:solidFill>
              <a:latin typeface="Rockwell Condensed" pitchFamily="18" charset="0"/>
            </a:rPr>
            <a:t>baharu</a:t>
          </a:r>
          <a:r>
            <a:rPr lang="en-US" sz="2400" kern="1200" dirty="0" smtClean="0">
              <a:solidFill>
                <a:schemeClr val="tx1"/>
              </a:solidFill>
              <a:latin typeface="Rockwell Condensed" pitchFamily="18" charset="0"/>
            </a:rPr>
            <a:t> </a:t>
          </a:r>
          <a:r>
            <a:rPr lang="en-US" sz="2400" kern="1200" dirty="0" err="1" smtClean="0">
              <a:solidFill>
                <a:schemeClr val="tx1"/>
              </a:solidFill>
              <a:latin typeface="Rockwell Condensed" pitchFamily="18" charset="0"/>
            </a:rPr>
            <a:t>Hijrah</a:t>
          </a:r>
          <a:r>
            <a:rPr lang="en-US" sz="2400" kern="1200" dirty="0" smtClean="0">
              <a:solidFill>
                <a:schemeClr val="tx1"/>
              </a:solidFill>
              <a:latin typeface="Rockwell Condensed" pitchFamily="18" charset="0"/>
            </a:rPr>
            <a:t>. </a:t>
          </a:r>
          <a:endParaRPr lang="en-US" sz="2400" kern="1200" dirty="0">
            <a:solidFill>
              <a:schemeClr val="tx1"/>
            </a:solidFill>
            <a:latin typeface="Rockwell Condensed" pitchFamily="18" charset="0"/>
          </a:endParaRPr>
        </a:p>
      </dsp:txBody>
      <dsp:txXfrm>
        <a:off x="54338" y="52501"/>
        <a:ext cx="1687521" cy="5000397"/>
      </dsp:txXfrm>
    </dsp:sp>
    <dsp:sp modelId="{3CF2E293-7ECA-4C23-B1B7-5C81443BD8BC}">
      <dsp:nvSpPr>
        <dsp:cNvPr id="0" name=""/>
        <dsp:cNvSpPr/>
      </dsp:nvSpPr>
      <dsp:spPr>
        <a:xfrm>
          <a:off x="2095504" y="0"/>
          <a:ext cx="1792523" cy="5105399"/>
        </a:xfrm>
        <a:prstGeom prst="roundRect">
          <a:avLst>
            <a:gd name="adj" fmla="val 10000"/>
          </a:avLst>
        </a:prstGeom>
        <a:solidFill>
          <a:srgbClr val="CC00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err="1" smtClean="0">
              <a:solidFill>
                <a:schemeClr val="tx1"/>
              </a:solidFill>
              <a:latin typeface="Rockwell Condensed" pitchFamily="18" charset="0"/>
            </a:rPr>
            <a:t>sama-sama</a:t>
          </a:r>
          <a:r>
            <a:rPr lang="en-US" sz="2400" kern="1200" dirty="0" smtClean="0">
              <a:solidFill>
                <a:schemeClr val="tx1"/>
              </a:solidFill>
              <a:latin typeface="Rockwell Condensed" pitchFamily="18" charset="0"/>
            </a:rPr>
            <a:t> </a:t>
          </a:r>
          <a:r>
            <a:rPr lang="en-US" sz="2400" kern="1200" dirty="0" err="1" smtClean="0">
              <a:solidFill>
                <a:schemeClr val="tx1"/>
              </a:solidFill>
              <a:latin typeface="Rockwell Condensed" pitchFamily="18" charset="0"/>
            </a:rPr>
            <a:t>kita</a:t>
          </a:r>
          <a:r>
            <a:rPr lang="en-US" sz="2400" kern="1200" dirty="0" smtClean="0">
              <a:solidFill>
                <a:schemeClr val="tx1"/>
              </a:solidFill>
              <a:latin typeface="Rockwell Condensed" pitchFamily="18" charset="0"/>
            </a:rPr>
            <a:t> </a:t>
          </a:r>
          <a:r>
            <a:rPr lang="en-US" sz="2400" kern="1200" dirty="0" err="1" smtClean="0">
              <a:solidFill>
                <a:schemeClr val="tx1"/>
              </a:solidFill>
              <a:latin typeface="Rockwell Condensed" pitchFamily="18" charset="0"/>
            </a:rPr>
            <a:t>memanjatkan</a:t>
          </a:r>
          <a:r>
            <a:rPr lang="en-US" sz="2400" kern="1200" dirty="0" smtClean="0">
              <a:solidFill>
                <a:schemeClr val="tx1"/>
              </a:solidFill>
              <a:latin typeface="Rockwell Condensed" pitchFamily="18" charset="0"/>
            </a:rPr>
            <a:t> rasa </a:t>
          </a:r>
          <a:r>
            <a:rPr lang="en-US" sz="2400" kern="1200" dirty="0" err="1" smtClean="0">
              <a:solidFill>
                <a:schemeClr val="tx1"/>
              </a:solidFill>
              <a:latin typeface="Rockwell Condensed" pitchFamily="18" charset="0"/>
            </a:rPr>
            <a:t>syukur</a:t>
          </a:r>
          <a:r>
            <a:rPr lang="en-US" sz="2400" kern="1200" dirty="0" smtClean="0">
              <a:solidFill>
                <a:schemeClr val="tx1"/>
              </a:solidFill>
              <a:latin typeface="Rockwell Condensed" pitchFamily="18" charset="0"/>
            </a:rPr>
            <a:t> </a:t>
          </a:r>
          <a:r>
            <a:rPr lang="en-US" sz="2400" kern="1200" dirty="0" err="1" smtClean="0">
              <a:solidFill>
                <a:schemeClr val="tx1"/>
              </a:solidFill>
              <a:latin typeface="Rockwell Condensed" pitchFamily="18" charset="0"/>
            </a:rPr>
            <a:t>ke</a:t>
          </a:r>
          <a:r>
            <a:rPr lang="en-US" sz="2400" kern="1200" dirty="0" smtClean="0">
              <a:solidFill>
                <a:schemeClr val="tx1"/>
              </a:solidFill>
              <a:latin typeface="Rockwell Condensed" pitchFamily="18" charset="0"/>
            </a:rPr>
            <a:t> </a:t>
          </a:r>
          <a:r>
            <a:rPr lang="en-US" sz="2400" kern="1200" dirty="0" err="1" smtClean="0">
              <a:solidFill>
                <a:schemeClr val="tx1"/>
              </a:solidFill>
              <a:latin typeface="Rockwell Condensed" pitchFamily="18" charset="0"/>
            </a:rPr>
            <a:t>hadrat</a:t>
          </a:r>
          <a:r>
            <a:rPr lang="en-US" sz="2400" kern="1200" dirty="0" smtClean="0">
              <a:solidFill>
                <a:schemeClr val="tx1"/>
              </a:solidFill>
              <a:latin typeface="Rockwell Condensed" pitchFamily="18" charset="0"/>
            </a:rPr>
            <a:t> Allah SWT, yang </a:t>
          </a:r>
          <a:r>
            <a:rPr lang="en-US" sz="2400" kern="1200" dirty="0" err="1" smtClean="0">
              <a:solidFill>
                <a:schemeClr val="tx1"/>
              </a:solidFill>
              <a:latin typeface="Rockwell Condensed" pitchFamily="18" charset="0"/>
            </a:rPr>
            <a:t>telah</a:t>
          </a:r>
          <a:r>
            <a:rPr lang="en-US" sz="2400" kern="1200" dirty="0" smtClean="0">
              <a:solidFill>
                <a:schemeClr val="tx1"/>
              </a:solidFill>
              <a:latin typeface="Rockwell Condensed" pitchFamily="18" charset="0"/>
            </a:rPr>
            <a:t> </a:t>
          </a:r>
          <a:r>
            <a:rPr lang="en-US" sz="2400" kern="1200" dirty="0" err="1" smtClean="0">
              <a:solidFill>
                <a:schemeClr val="tx1"/>
              </a:solidFill>
              <a:latin typeface="Rockwell Condensed" pitchFamily="18" charset="0"/>
            </a:rPr>
            <a:t>memberikan</a:t>
          </a:r>
          <a:r>
            <a:rPr lang="en-US" sz="2400" kern="1200" dirty="0" smtClean="0">
              <a:solidFill>
                <a:schemeClr val="tx1"/>
              </a:solidFill>
              <a:latin typeface="Rockwell Condensed" pitchFamily="18" charset="0"/>
            </a:rPr>
            <a:t> </a:t>
          </a:r>
          <a:r>
            <a:rPr lang="en-US" sz="2400" kern="1200" dirty="0" err="1" smtClean="0">
              <a:solidFill>
                <a:schemeClr val="tx1"/>
              </a:solidFill>
              <a:latin typeface="Rockwell Condensed" pitchFamily="18" charset="0"/>
            </a:rPr>
            <a:t>nikmat-Nya</a:t>
          </a:r>
          <a:endParaRPr lang="en-US" sz="2400" kern="1200" dirty="0">
            <a:solidFill>
              <a:schemeClr val="tx1"/>
            </a:solidFill>
            <a:latin typeface="Rockwell Condensed" pitchFamily="18" charset="0"/>
          </a:endParaRPr>
        </a:p>
      </dsp:txBody>
      <dsp:txXfrm>
        <a:off x="2148005" y="52501"/>
        <a:ext cx="1687521" cy="5000397"/>
      </dsp:txXfrm>
    </dsp:sp>
    <dsp:sp modelId="{F1FBFB5F-7CED-4BC1-9459-6F3DA2588566}">
      <dsp:nvSpPr>
        <dsp:cNvPr id="0" name=""/>
        <dsp:cNvSpPr/>
      </dsp:nvSpPr>
      <dsp:spPr>
        <a:xfrm>
          <a:off x="4189171" y="0"/>
          <a:ext cx="1792523" cy="510539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err="1" smtClean="0">
              <a:solidFill>
                <a:schemeClr val="tx1"/>
              </a:solidFill>
              <a:latin typeface="Rockwell Condensed" pitchFamily="18" charset="0"/>
            </a:rPr>
            <a:t>menggunakan</a:t>
          </a:r>
          <a:r>
            <a:rPr lang="en-US" sz="2400" kern="1200" dirty="0" smtClean="0">
              <a:solidFill>
                <a:schemeClr val="tx1"/>
              </a:solidFill>
              <a:latin typeface="Rockwell Condensed" pitchFamily="18" charset="0"/>
            </a:rPr>
            <a:t> </a:t>
          </a:r>
          <a:r>
            <a:rPr lang="en-US" sz="2400" kern="1200" dirty="0" err="1" smtClean="0">
              <a:solidFill>
                <a:schemeClr val="tx1"/>
              </a:solidFill>
              <a:latin typeface="Rockwell Condensed" pitchFamily="18" charset="0"/>
            </a:rPr>
            <a:t>nikmat</a:t>
          </a:r>
          <a:r>
            <a:rPr lang="en-US" sz="2400" kern="1200" dirty="0" smtClean="0">
              <a:solidFill>
                <a:schemeClr val="tx1"/>
              </a:solidFill>
              <a:latin typeface="Rockwell Condensed" pitchFamily="18" charset="0"/>
            </a:rPr>
            <a:t> </a:t>
          </a:r>
          <a:r>
            <a:rPr lang="en-US" sz="2400" kern="1200" dirty="0" err="1" smtClean="0">
              <a:solidFill>
                <a:schemeClr val="tx1"/>
              </a:solidFill>
              <a:latin typeface="Rockwell Condensed" pitchFamily="18" charset="0"/>
            </a:rPr>
            <a:t>itu</a:t>
          </a:r>
          <a:r>
            <a:rPr lang="en-US" sz="2400" kern="1200" dirty="0" smtClean="0">
              <a:solidFill>
                <a:schemeClr val="tx1"/>
              </a:solidFill>
              <a:latin typeface="Rockwell Condensed" pitchFamily="18" charset="0"/>
            </a:rPr>
            <a:t> </a:t>
          </a:r>
          <a:r>
            <a:rPr lang="en-US" sz="2400" kern="1200" dirty="0" err="1" smtClean="0">
              <a:solidFill>
                <a:schemeClr val="tx1"/>
              </a:solidFill>
              <a:latin typeface="Rockwell Condensed" pitchFamily="18" charset="0"/>
            </a:rPr>
            <a:t>ke</a:t>
          </a:r>
          <a:r>
            <a:rPr lang="en-US" sz="2400" kern="1200" dirty="0" smtClean="0">
              <a:solidFill>
                <a:schemeClr val="tx1"/>
              </a:solidFill>
              <a:latin typeface="Rockwell Condensed" pitchFamily="18" charset="0"/>
            </a:rPr>
            <a:t> </a:t>
          </a:r>
          <a:r>
            <a:rPr lang="en-US" sz="2400" kern="1200" dirty="0" err="1" smtClean="0">
              <a:solidFill>
                <a:schemeClr val="tx1"/>
              </a:solidFill>
              <a:latin typeface="Rockwell Condensed" pitchFamily="18" charset="0"/>
            </a:rPr>
            <a:t>jalan</a:t>
          </a:r>
          <a:r>
            <a:rPr lang="en-US" sz="2400" kern="1200" dirty="0" smtClean="0">
              <a:solidFill>
                <a:schemeClr val="tx1"/>
              </a:solidFill>
              <a:latin typeface="Rockwell Condensed" pitchFamily="18" charset="0"/>
            </a:rPr>
            <a:t> yang </a:t>
          </a:r>
          <a:r>
            <a:rPr lang="en-US" sz="2400" kern="1200" dirty="0" err="1" smtClean="0">
              <a:solidFill>
                <a:schemeClr val="tx1"/>
              </a:solidFill>
              <a:latin typeface="Rockwell Condensed" pitchFamily="18" charset="0"/>
            </a:rPr>
            <a:t>diredhai-Nya</a:t>
          </a:r>
          <a:r>
            <a:rPr lang="en-US" sz="2400" kern="1200" dirty="0" smtClean="0">
              <a:solidFill>
                <a:schemeClr val="tx1"/>
              </a:solidFill>
              <a:latin typeface="Rockwell Condensed" pitchFamily="18" charset="0"/>
            </a:rPr>
            <a:t> </a:t>
          </a:r>
          <a:r>
            <a:rPr lang="en-US" sz="2400" kern="1200" dirty="0" err="1" smtClean="0">
              <a:solidFill>
                <a:schemeClr val="tx1"/>
              </a:solidFill>
              <a:latin typeface="Rockwell Condensed" pitchFamily="18" charset="0"/>
            </a:rPr>
            <a:t>dan</a:t>
          </a:r>
          <a:r>
            <a:rPr lang="en-US" sz="2400" kern="1200" dirty="0" smtClean="0">
              <a:solidFill>
                <a:schemeClr val="tx1"/>
              </a:solidFill>
              <a:latin typeface="Rockwell Condensed" pitchFamily="18" charset="0"/>
            </a:rPr>
            <a:t> </a:t>
          </a:r>
          <a:r>
            <a:rPr lang="en-US" sz="2400" kern="1200" dirty="0" err="1" smtClean="0">
              <a:solidFill>
                <a:schemeClr val="tx1"/>
              </a:solidFill>
              <a:latin typeface="Rockwell Condensed" pitchFamily="18" charset="0"/>
            </a:rPr>
            <a:t>bersyukur</a:t>
          </a:r>
          <a:r>
            <a:rPr lang="en-US" sz="2400" kern="1200" dirty="0" smtClean="0">
              <a:solidFill>
                <a:schemeClr val="tx1"/>
              </a:solidFill>
              <a:latin typeface="Rockwell Condensed" pitchFamily="18" charset="0"/>
            </a:rPr>
            <a:t> </a:t>
          </a:r>
          <a:r>
            <a:rPr lang="en-US" sz="2400" kern="1200" dirty="0" err="1" smtClean="0">
              <a:solidFill>
                <a:schemeClr val="tx1"/>
              </a:solidFill>
              <a:latin typeface="Rockwell Condensed" pitchFamily="18" charset="0"/>
            </a:rPr>
            <a:t>atas</a:t>
          </a:r>
          <a:r>
            <a:rPr lang="en-US" sz="2400" kern="1200" dirty="0" smtClean="0">
              <a:solidFill>
                <a:schemeClr val="tx1"/>
              </a:solidFill>
              <a:latin typeface="Rockwell Condensed" pitchFamily="18" charset="0"/>
            </a:rPr>
            <a:t> </a:t>
          </a:r>
          <a:r>
            <a:rPr lang="en-US" sz="2400" kern="1200" dirty="0" err="1" smtClean="0">
              <a:solidFill>
                <a:schemeClr val="tx1"/>
              </a:solidFill>
              <a:latin typeface="Rockwell Condensed" pitchFamily="18" charset="0"/>
            </a:rPr>
            <a:t>nikmat-Nya</a:t>
          </a:r>
          <a:endParaRPr lang="en-US" sz="2400" kern="1200" dirty="0">
            <a:solidFill>
              <a:schemeClr val="tx1"/>
            </a:solidFill>
            <a:latin typeface="Rockwell Condensed" pitchFamily="18" charset="0"/>
          </a:endParaRPr>
        </a:p>
      </dsp:txBody>
      <dsp:txXfrm>
        <a:off x="4241672" y="52501"/>
        <a:ext cx="1687521" cy="5000397"/>
      </dsp:txXfrm>
    </dsp:sp>
    <dsp:sp modelId="{7944E5AA-A685-4782-8EA3-EF7D1D63A1A4}">
      <dsp:nvSpPr>
        <dsp:cNvPr id="0" name=""/>
        <dsp:cNvSpPr/>
      </dsp:nvSpPr>
      <dsp:spPr>
        <a:xfrm>
          <a:off x="6282838" y="0"/>
          <a:ext cx="1792523" cy="5105399"/>
        </a:xfrm>
        <a:prstGeom prst="roundRect">
          <a:avLst>
            <a:gd name="adj" fmla="val 10000"/>
          </a:avLst>
        </a:prstGeom>
        <a:solidFill>
          <a:srgbClr val="CC00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err="1" smtClean="0">
              <a:solidFill>
                <a:schemeClr val="tx1"/>
              </a:solidFill>
              <a:latin typeface="Rockwell Condensed" pitchFamily="18" charset="0"/>
            </a:rPr>
            <a:t>barangsiapa</a:t>
          </a:r>
          <a:r>
            <a:rPr lang="en-US" sz="2400" kern="1200" dirty="0" smtClean="0">
              <a:solidFill>
                <a:schemeClr val="tx1"/>
              </a:solidFill>
              <a:latin typeface="Rockwell Condensed" pitchFamily="18" charset="0"/>
            </a:rPr>
            <a:t> </a:t>
          </a:r>
          <a:r>
            <a:rPr lang="en-US" sz="2400" kern="1200" dirty="0" err="1" smtClean="0">
              <a:solidFill>
                <a:schemeClr val="tx1"/>
              </a:solidFill>
              <a:latin typeface="Rockwell Condensed" pitchFamily="18" charset="0"/>
            </a:rPr>
            <a:t>bersyukur</a:t>
          </a:r>
          <a:r>
            <a:rPr lang="en-US" sz="2400" kern="1200" dirty="0" smtClean="0">
              <a:solidFill>
                <a:schemeClr val="tx1"/>
              </a:solidFill>
              <a:latin typeface="Rockwell Condensed" pitchFamily="18" charset="0"/>
            </a:rPr>
            <a:t>, </a:t>
          </a:r>
          <a:r>
            <a:rPr lang="en-US" sz="2400" kern="1200" dirty="0" err="1" smtClean="0">
              <a:solidFill>
                <a:schemeClr val="tx1"/>
              </a:solidFill>
              <a:latin typeface="Rockwell Condensed" pitchFamily="18" charset="0"/>
            </a:rPr>
            <a:t>nescaya</a:t>
          </a:r>
          <a:r>
            <a:rPr lang="en-US" sz="2400" kern="1200" dirty="0" smtClean="0">
              <a:solidFill>
                <a:schemeClr val="tx1"/>
              </a:solidFill>
              <a:latin typeface="Rockwell Condensed" pitchFamily="18" charset="0"/>
            </a:rPr>
            <a:t> Allah SWT </a:t>
          </a:r>
          <a:r>
            <a:rPr lang="en-US" sz="2400" kern="1200" dirty="0" err="1" smtClean="0">
              <a:solidFill>
                <a:schemeClr val="tx1"/>
              </a:solidFill>
              <a:latin typeface="Rockwell Condensed" pitchFamily="18" charset="0"/>
            </a:rPr>
            <a:t>akan</a:t>
          </a:r>
          <a:r>
            <a:rPr lang="en-US" sz="2400" kern="1200" dirty="0" smtClean="0">
              <a:solidFill>
                <a:schemeClr val="tx1"/>
              </a:solidFill>
              <a:latin typeface="Rockwell Condensed" pitchFamily="18" charset="0"/>
            </a:rPr>
            <a:t> </a:t>
          </a:r>
          <a:r>
            <a:rPr lang="en-US" sz="2400" kern="1200" dirty="0" err="1" smtClean="0">
              <a:solidFill>
                <a:schemeClr val="tx1"/>
              </a:solidFill>
              <a:latin typeface="Rockwell Condensed" pitchFamily="18" charset="0"/>
            </a:rPr>
            <a:t>menambah</a:t>
          </a:r>
          <a:r>
            <a:rPr lang="en-US" sz="2400" kern="1200" dirty="0" smtClean="0">
              <a:solidFill>
                <a:schemeClr val="tx1"/>
              </a:solidFill>
              <a:latin typeface="Rockwell Condensed" pitchFamily="18" charset="0"/>
            </a:rPr>
            <a:t> </a:t>
          </a:r>
          <a:r>
            <a:rPr lang="en-US" sz="2400" kern="1200" dirty="0" err="1" smtClean="0">
              <a:solidFill>
                <a:schemeClr val="tx1"/>
              </a:solidFill>
              <a:latin typeface="Rockwell Condensed" pitchFamily="18" charset="0"/>
            </a:rPr>
            <a:t>nikmat</a:t>
          </a:r>
          <a:r>
            <a:rPr lang="en-US" sz="2400" kern="1200" dirty="0" smtClean="0">
              <a:solidFill>
                <a:schemeClr val="tx1"/>
              </a:solidFill>
              <a:latin typeface="Rockwell Condensed" pitchFamily="18" charset="0"/>
            </a:rPr>
            <a:t> </a:t>
          </a:r>
          <a:r>
            <a:rPr lang="en-US" sz="2400" kern="1200" dirty="0" err="1" smtClean="0">
              <a:solidFill>
                <a:schemeClr val="tx1"/>
              </a:solidFill>
              <a:latin typeface="Rockwell Condensed" pitchFamily="18" charset="0"/>
            </a:rPr>
            <a:t>itu</a:t>
          </a:r>
          <a:r>
            <a:rPr lang="en-US" sz="2400" kern="1200" dirty="0" smtClean="0">
              <a:solidFill>
                <a:schemeClr val="tx1"/>
              </a:solidFill>
              <a:latin typeface="Rockwell Condensed" pitchFamily="18" charset="0"/>
            </a:rPr>
            <a:t>. </a:t>
          </a:r>
          <a:endParaRPr lang="en-US" sz="2400" kern="1200" dirty="0">
            <a:solidFill>
              <a:schemeClr val="tx1"/>
            </a:solidFill>
            <a:latin typeface="Rockwell Condensed" pitchFamily="18" charset="0"/>
          </a:endParaRPr>
        </a:p>
      </dsp:txBody>
      <dsp:txXfrm>
        <a:off x="6335339" y="52501"/>
        <a:ext cx="1687521" cy="50003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ED3E3-4E98-4E1E-B0C5-865FAAB4CB52}">
      <dsp:nvSpPr>
        <dsp:cNvPr id="0" name=""/>
        <dsp:cNvSpPr/>
      </dsp:nvSpPr>
      <dsp:spPr>
        <a:xfrm>
          <a:off x="0" y="4703501"/>
          <a:ext cx="8610600" cy="1543794"/>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kern="1200" smtClean="0">
              <a:solidFill>
                <a:schemeClr val="tx1"/>
              </a:solidFill>
              <a:latin typeface="Rockwell Condensed" pitchFamily="18" charset="0"/>
            </a:rPr>
            <a:t>Sebagai orang yang beriman kita wajib mengambil iktibar dari peristiwa ini. Kesusahan dan kepayahan yang dilalui oleh Rasulullah SAW bersama rombongan Muhajirin begitu sukar untuk digambarkan.</a:t>
          </a:r>
          <a:endParaRPr lang="en-US" sz="2500" kern="1200">
            <a:solidFill>
              <a:schemeClr val="tx1"/>
            </a:solidFill>
            <a:latin typeface="Rockwell Condensed" pitchFamily="18" charset="0"/>
          </a:endParaRPr>
        </a:p>
      </dsp:txBody>
      <dsp:txXfrm>
        <a:off x="0" y="4703501"/>
        <a:ext cx="8610600" cy="1543794"/>
      </dsp:txXfrm>
    </dsp:sp>
    <dsp:sp modelId="{7C904BEC-749A-479E-9283-7F70525F0C32}">
      <dsp:nvSpPr>
        <dsp:cNvPr id="0" name=""/>
        <dsp:cNvSpPr/>
      </dsp:nvSpPr>
      <dsp:spPr>
        <a:xfrm rot="10800000">
          <a:off x="0" y="2352302"/>
          <a:ext cx="8610600" cy="2374355"/>
        </a:xfrm>
        <a:prstGeom prst="upArrowCallout">
          <a:avLst/>
        </a:prstGeom>
        <a:solidFill>
          <a:srgbClr val="FF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kern="1200" smtClean="0">
              <a:solidFill>
                <a:schemeClr val="tx1"/>
              </a:solidFill>
              <a:latin typeface="Rockwell Condensed" pitchFamily="18" charset="0"/>
            </a:rPr>
            <a:t>Kisah perjalanan hijrah Nabi Muhammad SAW dari Kota Mekah ke Kota Madinah bersama beberapa orang sahabat mencatatkan banyak hikmah dan pengajaran sama ada yang tersurat mahupun yang tersirat. </a:t>
          </a:r>
          <a:endParaRPr lang="en-US" sz="2500" kern="1200">
            <a:solidFill>
              <a:schemeClr val="tx1"/>
            </a:solidFill>
            <a:latin typeface="Rockwell Condensed" pitchFamily="18" charset="0"/>
          </a:endParaRPr>
        </a:p>
      </dsp:txBody>
      <dsp:txXfrm rot="10800000">
        <a:off x="0" y="2352302"/>
        <a:ext cx="8610600" cy="1542785"/>
      </dsp:txXfrm>
    </dsp:sp>
    <dsp:sp modelId="{B2A596B7-A0C4-41F8-87F4-55F1DDC2DE64}">
      <dsp:nvSpPr>
        <dsp:cNvPr id="0" name=""/>
        <dsp:cNvSpPr/>
      </dsp:nvSpPr>
      <dsp:spPr>
        <a:xfrm rot="10800000">
          <a:off x="0" y="1104"/>
          <a:ext cx="8610600" cy="2374355"/>
        </a:xfrm>
        <a:prstGeom prst="upArrowCallou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kern="1200" smtClean="0">
              <a:solidFill>
                <a:schemeClr val="tx1"/>
              </a:solidFill>
              <a:latin typeface="Rockwell Condensed" pitchFamily="18" charset="0"/>
            </a:rPr>
            <a:t>usaha dan daya kita dalam meningkatkan keimanan dan ketaqwaan kepada Allah SWT kita mengimbas dan melihat sejarah masa silam, masa perjuangan Nabi SAW dan para sahabat baginda ketika menegakkan agama Allah SWT.</a:t>
          </a:r>
          <a:endParaRPr lang="en-US" sz="2500" kern="1200">
            <a:solidFill>
              <a:schemeClr val="tx1"/>
            </a:solidFill>
            <a:latin typeface="Rockwell Condensed" pitchFamily="18" charset="0"/>
          </a:endParaRPr>
        </a:p>
      </dsp:txBody>
      <dsp:txXfrm rot="10800000">
        <a:off x="0" y="1104"/>
        <a:ext cx="8610600" cy="15427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35FBE-9D54-493A-8352-A6A0DE84AA89}">
      <dsp:nvSpPr>
        <dsp:cNvPr id="0" name=""/>
        <dsp:cNvSpPr/>
      </dsp:nvSpPr>
      <dsp:spPr>
        <a:xfrm>
          <a:off x="-6631970" y="-1014592"/>
          <a:ext cx="7896585" cy="7896585"/>
        </a:xfrm>
        <a:prstGeom prst="blockArc">
          <a:avLst>
            <a:gd name="adj1" fmla="val 18900000"/>
            <a:gd name="adj2" fmla="val 2700000"/>
            <a:gd name="adj3" fmla="val 27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321A00-9383-4185-BA3C-EFD19A8D767B}">
      <dsp:nvSpPr>
        <dsp:cNvPr id="0" name=""/>
        <dsp:cNvSpPr/>
      </dsp:nvSpPr>
      <dsp:spPr>
        <a:xfrm>
          <a:off x="814395" y="586739"/>
          <a:ext cx="7486634" cy="1173479"/>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1450" tIns="63500" rIns="63500" bIns="63500" numCol="1" spcCol="1270" anchor="ctr" anchorCtr="0">
          <a:noAutofit/>
        </a:bodyPr>
        <a:lstStyle/>
        <a:p>
          <a:pPr lvl="0" algn="l" defTabSz="1111250" rtl="0">
            <a:lnSpc>
              <a:spcPct val="90000"/>
            </a:lnSpc>
            <a:spcBef>
              <a:spcPct val="0"/>
            </a:spcBef>
            <a:spcAft>
              <a:spcPct val="35000"/>
            </a:spcAft>
          </a:pPr>
          <a:r>
            <a:rPr lang="en-US" sz="2500" kern="1200" smtClean="0">
              <a:solidFill>
                <a:schemeClr val="tx1"/>
              </a:solidFill>
              <a:latin typeface="Rockwell Condensed" pitchFamily="18" charset="0"/>
            </a:rPr>
            <a:t>Peristiwa hijrah akan tetap relevan dikaitkan dengan konteks ruang dan waktu sekarang ataupun pada masa akan datang. </a:t>
          </a:r>
          <a:endParaRPr lang="en-US" sz="2500" kern="1200">
            <a:solidFill>
              <a:schemeClr val="tx1"/>
            </a:solidFill>
            <a:latin typeface="Rockwell Condensed" pitchFamily="18" charset="0"/>
          </a:endParaRPr>
        </a:p>
      </dsp:txBody>
      <dsp:txXfrm>
        <a:off x="814395" y="586739"/>
        <a:ext cx="7486634" cy="1173479"/>
      </dsp:txXfrm>
    </dsp:sp>
    <dsp:sp modelId="{63B02E37-5485-4338-826C-C3B5E1F050DA}">
      <dsp:nvSpPr>
        <dsp:cNvPr id="0" name=""/>
        <dsp:cNvSpPr/>
      </dsp:nvSpPr>
      <dsp:spPr>
        <a:xfrm>
          <a:off x="80970" y="440055"/>
          <a:ext cx="1466849" cy="146684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a:scene3d>
          <a:camera prst="isometricLeftDown"/>
          <a:lightRig rig="threePt" dir="t"/>
        </a:scene3d>
      </dsp:spPr>
      <dsp:style>
        <a:lnRef idx="2">
          <a:scrgbClr r="0" g="0" b="0"/>
        </a:lnRef>
        <a:fillRef idx="1">
          <a:scrgbClr r="0" g="0" b="0"/>
        </a:fillRef>
        <a:effectRef idx="0">
          <a:scrgbClr r="0" g="0" b="0"/>
        </a:effectRef>
        <a:fontRef idx="minor"/>
      </dsp:style>
    </dsp:sp>
    <dsp:sp modelId="{1EA01DC1-9D1B-43FB-BEC6-064AC1F7B236}">
      <dsp:nvSpPr>
        <dsp:cNvPr id="0" name=""/>
        <dsp:cNvSpPr/>
      </dsp:nvSpPr>
      <dsp:spPr>
        <a:xfrm>
          <a:off x="1240955" y="2346959"/>
          <a:ext cx="7060074" cy="1173479"/>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1450" tIns="63500" rIns="63500" bIns="63500" numCol="1" spcCol="1270" anchor="ctr" anchorCtr="0">
          <a:noAutofit/>
        </a:bodyPr>
        <a:lstStyle/>
        <a:p>
          <a:pPr lvl="0" algn="l" defTabSz="1111250" rtl="0">
            <a:lnSpc>
              <a:spcPct val="90000"/>
            </a:lnSpc>
            <a:spcBef>
              <a:spcPct val="0"/>
            </a:spcBef>
            <a:spcAft>
              <a:spcPct val="35000"/>
            </a:spcAft>
          </a:pPr>
          <a:r>
            <a:rPr lang="en-US" sz="2500" kern="1200" smtClean="0">
              <a:solidFill>
                <a:schemeClr val="tx1"/>
              </a:solidFill>
              <a:latin typeface="Rockwell Condensed" pitchFamily="18" charset="0"/>
            </a:rPr>
            <a:t>Nilai-nilai yang terkandung dalam peristiwa hijrah itu tetap sesuai dijadikan rujukan kehidupan. </a:t>
          </a:r>
          <a:endParaRPr lang="en-US" sz="2500" kern="1200">
            <a:solidFill>
              <a:schemeClr val="tx1"/>
            </a:solidFill>
            <a:latin typeface="Rockwell Condensed" pitchFamily="18" charset="0"/>
          </a:endParaRPr>
        </a:p>
      </dsp:txBody>
      <dsp:txXfrm>
        <a:off x="1240955" y="2346959"/>
        <a:ext cx="7060074" cy="1173479"/>
      </dsp:txXfrm>
    </dsp:sp>
    <dsp:sp modelId="{FDAD9E79-7323-4827-969B-F33F485D48D1}">
      <dsp:nvSpPr>
        <dsp:cNvPr id="0" name=""/>
        <dsp:cNvSpPr/>
      </dsp:nvSpPr>
      <dsp:spPr>
        <a:xfrm>
          <a:off x="507530" y="2200274"/>
          <a:ext cx="1466849" cy="146684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a:scene3d>
          <a:camera prst="isometricLeftDown"/>
          <a:lightRig rig="threePt" dir="t"/>
        </a:scene3d>
      </dsp:spPr>
      <dsp:style>
        <a:lnRef idx="2">
          <a:scrgbClr r="0" g="0" b="0"/>
        </a:lnRef>
        <a:fillRef idx="1">
          <a:scrgbClr r="0" g="0" b="0"/>
        </a:fillRef>
        <a:effectRef idx="0">
          <a:scrgbClr r="0" g="0" b="0"/>
        </a:effectRef>
        <a:fontRef idx="minor"/>
      </dsp:style>
    </dsp:sp>
    <dsp:sp modelId="{98C0B1BA-471B-46AC-8039-558934704726}">
      <dsp:nvSpPr>
        <dsp:cNvPr id="0" name=""/>
        <dsp:cNvSpPr/>
      </dsp:nvSpPr>
      <dsp:spPr>
        <a:xfrm>
          <a:off x="814395" y="4107180"/>
          <a:ext cx="7486634" cy="1173479"/>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1450" tIns="63500" rIns="63500" bIns="63500" numCol="1" spcCol="1270" anchor="ctr" anchorCtr="0">
          <a:noAutofit/>
        </a:bodyPr>
        <a:lstStyle/>
        <a:p>
          <a:pPr lvl="0" algn="l" defTabSz="1111250" rtl="0">
            <a:lnSpc>
              <a:spcPct val="90000"/>
            </a:lnSpc>
            <a:spcBef>
              <a:spcPct val="0"/>
            </a:spcBef>
            <a:spcAft>
              <a:spcPct val="35000"/>
            </a:spcAft>
          </a:pPr>
          <a:r>
            <a:rPr lang="en-US" sz="2500" kern="1200" dirty="0" err="1" smtClean="0">
              <a:solidFill>
                <a:schemeClr val="tx1"/>
              </a:solidFill>
              <a:latin typeface="Rockwell Condensed" pitchFamily="18" charset="0"/>
            </a:rPr>
            <a:t>Peristiwa</a:t>
          </a:r>
          <a:r>
            <a:rPr lang="en-US" sz="2500" kern="1200" dirty="0" smtClean="0">
              <a:solidFill>
                <a:schemeClr val="tx1"/>
              </a:solidFill>
              <a:latin typeface="Rockwell Condensed" pitchFamily="18" charset="0"/>
            </a:rPr>
            <a:t> </a:t>
          </a:r>
          <a:r>
            <a:rPr lang="en-US" sz="2500" kern="1200" dirty="0" err="1" smtClean="0">
              <a:solidFill>
                <a:schemeClr val="tx1"/>
              </a:solidFill>
              <a:latin typeface="Rockwell Condensed" pitchFamily="18" charset="0"/>
            </a:rPr>
            <a:t>hijrah</a:t>
          </a:r>
          <a:r>
            <a:rPr lang="en-US" sz="2500" kern="1200" dirty="0" smtClean="0">
              <a:solidFill>
                <a:schemeClr val="tx1"/>
              </a:solidFill>
              <a:latin typeface="Rockwell Condensed" pitchFamily="18" charset="0"/>
            </a:rPr>
            <a:t> </a:t>
          </a:r>
          <a:r>
            <a:rPr lang="en-US" sz="2500" kern="1200" dirty="0" err="1" smtClean="0">
              <a:solidFill>
                <a:schemeClr val="tx1"/>
              </a:solidFill>
              <a:latin typeface="Rockwell Condensed" pitchFamily="18" charset="0"/>
            </a:rPr>
            <a:t>juga</a:t>
          </a:r>
          <a:r>
            <a:rPr lang="en-US" sz="2500" kern="1200" dirty="0" smtClean="0">
              <a:solidFill>
                <a:schemeClr val="tx1"/>
              </a:solidFill>
              <a:latin typeface="Rockwell Condensed" pitchFamily="18" charset="0"/>
            </a:rPr>
            <a:t> </a:t>
          </a:r>
          <a:r>
            <a:rPr lang="en-US" sz="2500" kern="1200" dirty="0" err="1" smtClean="0">
              <a:solidFill>
                <a:schemeClr val="tx1"/>
              </a:solidFill>
              <a:latin typeface="Rockwell Condensed" pitchFamily="18" charset="0"/>
            </a:rPr>
            <a:t>menjadi</a:t>
          </a:r>
          <a:r>
            <a:rPr lang="en-US" sz="2500" kern="1200" dirty="0" smtClean="0">
              <a:solidFill>
                <a:schemeClr val="tx1"/>
              </a:solidFill>
              <a:latin typeface="Rockwell Condensed" pitchFamily="18" charset="0"/>
            </a:rPr>
            <a:t> </a:t>
          </a:r>
          <a:r>
            <a:rPr lang="en-US" sz="2500" kern="1200" dirty="0" err="1" smtClean="0">
              <a:solidFill>
                <a:schemeClr val="tx1"/>
              </a:solidFill>
              <a:latin typeface="Rockwell Condensed" pitchFamily="18" charset="0"/>
            </a:rPr>
            <a:t>pengajaran</a:t>
          </a:r>
          <a:r>
            <a:rPr lang="en-US" sz="2500" kern="1200" dirty="0" smtClean="0">
              <a:solidFill>
                <a:schemeClr val="tx1"/>
              </a:solidFill>
              <a:latin typeface="Rockwell Condensed" pitchFamily="18" charset="0"/>
            </a:rPr>
            <a:t> </a:t>
          </a:r>
          <a:r>
            <a:rPr lang="en-US" sz="2500" kern="1200" dirty="0" err="1" smtClean="0">
              <a:solidFill>
                <a:schemeClr val="tx1"/>
              </a:solidFill>
              <a:latin typeface="Rockwell Condensed" pitchFamily="18" charset="0"/>
            </a:rPr>
            <a:t>kepada</a:t>
          </a:r>
          <a:r>
            <a:rPr lang="en-US" sz="2500" kern="1200" dirty="0" smtClean="0">
              <a:solidFill>
                <a:schemeClr val="tx1"/>
              </a:solidFill>
              <a:latin typeface="Rockwell Condensed" pitchFamily="18" charset="0"/>
            </a:rPr>
            <a:t> </a:t>
          </a:r>
          <a:r>
            <a:rPr lang="en-US" sz="2500" kern="1200" dirty="0" err="1" smtClean="0">
              <a:solidFill>
                <a:schemeClr val="tx1"/>
              </a:solidFill>
              <a:latin typeface="Rockwell Condensed" pitchFamily="18" charset="0"/>
            </a:rPr>
            <a:t>kita</a:t>
          </a:r>
          <a:r>
            <a:rPr lang="en-US" sz="2500" kern="1200" dirty="0" smtClean="0">
              <a:solidFill>
                <a:schemeClr val="tx1"/>
              </a:solidFill>
              <a:latin typeface="Rockwell Condensed" pitchFamily="18" charset="0"/>
            </a:rPr>
            <a:t> </a:t>
          </a:r>
          <a:r>
            <a:rPr lang="en-US" sz="2500" kern="1200" dirty="0" err="1" smtClean="0">
              <a:solidFill>
                <a:schemeClr val="tx1"/>
              </a:solidFill>
              <a:latin typeface="Rockwell Condensed" pitchFamily="18" charset="0"/>
            </a:rPr>
            <a:t>untuk</a:t>
          </a:r>
          <a:r>
            <a:rPr lang="en-US" sz="2500" kern="1200" dirty="0" smtClean="0">
              <a:solidFill>
                <a:schemeClr val="tx1"/>
              </a:solidFill>
              <a:latin typeface="Rockwell Condensed" pitchFamily="18" charset="0"/>
            </a:rPr>
            <a:t> </a:t>
          </a:r>
          <a:r>
            <a:rPr lang="en-US" sz="2500" kern="1200" dirty="0" err="1" smtClean="0">
              <a:solidFill>
                <a:schemeClr val="tx1"/>
              </a:solidFill>
              <a:latin typeface="Rockwell Condensed" pitchFamily="18" charset="0"/>
            </a:rPr>
            <a:t>melaksanakan</a:t>
          </a:r>
          <a:r>
            <a:rPr lang="en-US" sz="2500" kern="1200" dirty="0" smtClean="0">
              <a:solidFill>
                <a:schemeClr val="tx1"/>
              </a:solidFill>
              <a:latin typeface="Rockwell Condensed" pitchFamily="18" charset="0"/>
            </a:rPr>
            <a:t> </a:t>
          </a:r>
          <a:r>
            <a:rPr lang="en-US" sz="2500" kern="1200" dirty="0" err="1" smtClean="0">
              <a:solidFill>
                <a:schemeClr val="tx1"/>
              </a:solidFill>
              <a:latin typeface="Rockwell Condensed" pitchFamily="18" charset="0"/>
            </a:rPr>
            <a:t>sesuatu</a:t>
          </a:r>
          <a:r>
            <a:rPr lang="en-US" sz="2500" kern="1200" dirty="0" smtClean="0">
              <a:solidFill>
                <a:schemeClr val="tx1"/>
              </a:solidFill>
              <a:latin typeface="Rockwell Condensed" pitchFamily="18" charset="0"/>
            </a:rPr>
            <a:t> </a:t>
          </a:r>
          <a:r>
            <a:rPr lang="en-US" sz="2500" kern="1200" dirty="0" err="1" smtClean="0">
              <a:solidFill>
                <a:schemeClr val="tx1"/>
              </a:solidFill>
              <a:latin typeface="Rockwell Condensed" pitchFamily="18" charset="0"/>
            </a:rPr>
            <a:t>ibadah</a:t>
          </a:r>
          <a:r>
            <a:rPr lang="en-US" sz="2500" kern="1200" dirty="0" smtClean="0">
              <a:solidFill>
                <a:schemeClr val="tx1"/>
              </a:solidFill>
              <a:latin typeface="Rockwell Condensed" pitchFamily="18" charset="0"/>
            </a:rPr>
            <a:t> </a:t>
          </a:r>
          <a:r>
            <a:rPr lang="en-US" sz="2500" kern="1200" dirty="0" err="1" smtClean="0">
              <a:solidFill>
                <a:schemeClr val="tx1"/>
              </a:solidFill>
              <a:latin typeface="Rockwell Condensed" pitchFamily="18" charset="0"/>
            </a:rPr>
            <a:t>itu</a:t>
          </a:r>
          <a:r>
            <a:rPr lang="en-US" sz="2500" kern="1200" dirty="0" smtClean="0">
              <a:solidFill>
                <a:schemeClr val="tx1"/>
              </a:solidFill>
              <a:latin typeface="Rockwell Condensed" pitchFamily="18" charset="0"/>
            </a:rPr>
            <a:t> </a:t>
          </a:r>
          <a:r>
            <a:rPr lang="en-US" sz="2500" kern="1200" dirty="0" err="1" smtClean="0">
              <a:solidFill>
                <a:schemeClr val="tx1"/>
              </a:solidFill>
              <a:latin typeface="Rockwell Condensed" pitchFamily="18" charset="0"/>
            </a:rPr>
            <a:t>dengan</a:t>
          </a:r>
          <a:r>
            <a:rPr lang="en-US" sz="2500" kern="1200" dirty="0" smtClean="0">
              <a:solidFill>
                <a:schemeClr val="tx1"/>
              </a:solidFill>
              <a:latin typeface="Rockwell Condensed" pitchFamily="18" charset="0"/>
            </a:rPr>
            <a:t> </a:t>
          </a:r>
          <a:r>
            <a:rPr lang="en-US" sz="2500" kern="1200" dirty="0" err="1" smtClean="0">
              <a:solidFill>
                <a:schemeClr val="tx1"/>
              </a:solidFill>
              <a:latin typeface="Rockwell Condensed" pitchFamily="18" charset="0"/>
            </a:rPr>
            <a:t>ikhlas</a:t>
          </a:r>
          <a:r>
            <a:rPr lang="en-US" sz="2500" kern="1200" dirty="0" smtClean="0">
              <a:solidFill>
                <a:schemeClr val="tx1"/>
              </a:solidFill>
              <a:latin typeface="Rockwell Condensed" pitchFamily="18" charset="0"/>
            </a:rPr>
            <a:t> </a:t>
          </a:r>
          <a:r>
            <a:rPr lang="en-US" sz="2500" kern="1200" dirty="0" err="1" smtClean="0">
              <a:solidFill>
                <a:schemeClr val="tx1"/>
              </a:solidFill>
              <a:latin typeface="Rockwell Condensed" pitchFamily="18" charset="0"/>
            </a:rPr>
            <a:t>semata-mata</a:t>
          </a:r>
          <a:r>
            <a:rPr lang="en-US" sz="2500" kern="1200" dirty="0" smtClean="0">
              <a:solidFill>
                <a:schemeClr val="tx1"/>
              </a:solidFill>
              <a:latin typeface="Rockwell Condensed" pitchFamily="18" charset="0"/>
            </a:rPr>
            <a:t> </a:t>
          </a:r>
          <a:r>
            <a:rPr lang="en-US" sz="2500" kern="1200" dirty="0" err="1" smtClean="0">
              <a:solidFill>
                <a:schemeClr val="tx1"/>
              </a:solidFill>
              <a:latin typeface="Rockwell Condensed" pitchFamily="18" charset="0"/>
            </a:rPr>
            <a:t>mengharapkan</a:t>
          </a:r>
          <a:r>
            <a:rPr lang="en-US" sz="2500" kern="1200" dirty="0" smtClean="0">
              <a:solidFill>
                <a:schemeClr val="tx1"/>
              </a:solidFill>
              <a:latin typeface="Rockwell Condensed" pitchFamily="18" charset="0"/>
            </a:rPr>
            <a:t> </a:t>
          </a:r>
          <a:r>
            <a:rPr lang="en-US" sz="2500" kern="1200" dirty="0" err="1" smtClean="0">
              <a:solidFill>
                <a:schemeClr val="tx1"/>
              </a:solidFill>
              <a:latin typeface="Rockwell Condensed" pitchFamily="18" charset="0"/>
            </a:rPr>
            <a:t>keredhaan</a:t>
          </a:r>
          <a:r>
            <a:rPr lang="en-US" sz="2500" kern="1200" dirty="0" smtClean="0">
              <a:solidFill>
                <a:schemeClr val="tx1"/>
              </a:solidFill>
              <a:latin typeface="Rockwell Condensed" pitchFamily="18" charset="0"/>
            </a:rPr>
            <a:t> Allah </a:t>
          </a:r>
          <a:r>
            <a:rPr lang="en-US" sz="2500" kern="1200" dirty="0" err="1" smtClean="0">
              <a:solidFill>
                <a:schemeClr val="tx1"/>
              </a:solidFill>
              <a:latin typeface="Rockwell Condensed" pitchFamily="18" charset="0"/>
            </a:rPr>
            <a:t>Azza</a:t>
          </a:r>
          <a:r>
            <a:rPr lang="en-US" sz="2500" kern="1200" dirty="0" smtClean="0">
              <a:solidFill>
                <a:schemeClr val="tx1"/>
              </a:solidFill>
              <a:latin typeface="Rockwell Condensed" pitchFamily="18" charset="0"/>
            </a:rPr>
            <a:t> </a:t>
          </a:r>
          <a:r>
            <a:rPr lang="en-US" sz="2500" kern="1200" dirty="0" err="1" smtClean="0">
              <a:solidFill>
                <a:schemeClr val="tx1"/>
              </a:solidFill>
              <a:latin typeface="Rockwell Condensed" pitchFamily="18" charset="0"/>
            </a:rPr>
            <a:t>wa</a:t>
          </a:r>
          <a:r>
            <a:rPr lang="en-US" sz="2500" kern="1200" dirty="0" smtClean="0">
              <a:solidFill>
                <a:schemeClr val="tx1"/>
              </a:solidFill>
              <a:latin typeface="Rockwell Condensed" pitchFamily="18" charset="0"/>
            </a:rPr>
            <a:t> </a:t>
          </a:r>
          <a:r>
            <a:rPr lang="en-US" sz="2500" kern="1200" dirty="0" err="1" smtClean="0">
              <a:solidFill>
                <a:schemeClr val="tx1"/>
              </a:solidFill>
              <a:latin typeface="Rockwell Condensed" pitchFamily="18" charset="0"/>
            </a:rPr>
            <a:t>Jalla</a:t>
          </a:r>
          <a:r>
            <a:rPr lang="en-US" sz="2500" kern="1200" dirty="0" smtClean="0">
              <a:solidFill>
                <a:schemeClr val="tx1"/>
              </a:solidFill>
              <a:latin typeface="Rockwell Condensed" pitchFamily="18" charset="0"/>
            </a:rPr>
            <a:t>. </a:t>
          </a:r>
          <a:endParaRPr lang="en-US" sz="2500" kern="1200" dirty="0">
            <a:solidFill>
              <a:schemeClr val="tx1"/>
            </a:solidFill>
            <a:latin typeface="Rockwell Condensed" pitchFamily="18" charset="0"/>
          </a:endParaRPr>
        </a:p>
      </dsp:txBody>
      <dsp:txXfrm>
        <a:off x="814395" y="4107180"/>
        <a:ext cx="7486634" cy="1173479"/>
      </dsp:txXfrm>
    </dsp:sp>
    <dsp:sp modelId="{C170D170-4995-4035-AFDD-EF8E2E69DFAE}">
      <dsp:nvSpPr>
        <dsp:cNvPr id="0" name=""/>
        <dsp:cNvSpPr/>
      </dsp:nvSpPr>
      <dsp:spPr>
        <a:xfrm>
          <a:off x="80970" y="3960494"/>
          <a:ext cx="1466849" cy="146684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a:scene3d>
          <a:camera prst="isometricLeftDown"/>
          <a:lightRig rig="threePt" dir="t"/>
        </a:scene3d>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0EB5C-BB4F-46E6-9A62-BE1F8DC58C45}">
      <dsp:nvSpPr>
        <dsp:cNvPr id="0" name=""/>
        <dsp:cNvSpPr/>
      </dsp:nvSpPr>
      <dsp:spPr>
        <a:xfrm>
          <a:off x="0" y="0"/>
          <a:ext cx="7059930" cy="1851660"/>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smtClean="0">
              <a:solidFill>
                <a:schemeClr val="tx1"/>
              </a:solidFill>
              <a:latin typeface="Rockwell Condensed" pitchFamily="18" charset="0"/>
            </a:rPr>
            <a:t>pelbagai bentuk ujian dan cabaran yang menanti di setiap perjalanan kita. </a:t>
          </a:r>
          <a:endParaRPr lang="en-US" sz="2500" kern="1200">
            <a:solidFill>
              <a:schemeClr val="tx1"/>
            </a:solidFill>
            <a:latin typeface="Rockwell Condensed" pitchFamily="18" charset="0"/>
          </a:endParaRPr>
        </a:p>
      </dsp:txBody>
      <dsp:txXfrm>
        <a:off x="54233" y="54233"/>
        <a:ext cx="5061844" cy="1743194"/>
      </dsp:txXfrm>
    </dsp:sp>
    <dsp:sp modelId="{9BF56C8F-2252-461F-884F-1792090A4D07}">
      <dsp:nvSpPr>
        <dsp:cNvPr id="0" name=""/>
        <dsp:cNvSpPr/>
      </dsp:nvSpPr>
      <dsp:spPr>
        <a:xfrm>
          <a:off x="622934" y="2160269"/>
          <a:ext cx="7059930" cy="1851660"/>
        </a:xfrm>
        <a:prstGeom prst="roundRect">
          <a:avLst>
            <a:gd name="adj" fmla="val 10000"/>
          </a:avLst>
        </a:prstGeom>
        <a:solidFill>
          <a:srgbClr val="FF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smtClean="0">
              <a:solidFill>
                <a:schemeClr val="tx1"/>
              </a:solidFill>
              <a:latin typeface="Rockwell Condensed" pitchFamily="18" charset="0"/>
            </a:rPr>
            <a:t>Ingatlah bahawa sesungguhnya ujian dan cabaran-cabaran itu tidaklah dapat sebanding dengan ujian-ujian yang telah dilalui oleh Rasulullah SAW dan orang-orang terdahulu. </a:t>
          </a:r>
          <a:endParaRPr lang="en-US" sz="2500" kern="1200">
            <a:solidFill>
              <a:schemeClr val="tx1"/>
            </a:solidFill>
            <a:latin typeface="Rockwell Condensed" pitchFamily="18" charset="0"/>
          </a:endParaRPr>
        </a:p>
      </dsp:txBody>
      <dsp:txXfrm>
        <a:off x="677167" y="2214502"/>
        <a:ext cx="5124950" cy="1743194"/>
      </dsp:txXfrm>
    </dsp:sp>
    <dsp:sp modelId="{D9395B2E-79EB-44BF-A55F-2A148A549922}">
      <dsp:nvSpPr>
        <dsp:cNvPr id="0" name=""/>
        <dsp:cNvSpPr/>
      </dsp:nvSpPr>
      <dsp:spPr>
        <a:xfrm>
          <a:off x="1245869" y="4320539"/>
          <a:ext cx="7059930" cy="1851660"/>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smtClean="0">
              <a:solidFill>
                <a:schemeClr val="tx1"/>
              </a:solidFill>
              <a:latin typeface="Rockwell Condensed" pitchFamily="18" charset="0"/>
            </a:rPr>
            <a:t>Allah SWT tidak akan membiarkan orang-orang yang beriman hidup di atas dunia ini tanpa diuji. </a:t>
          </a:r>
          <a:endParaRPr lang="en-US" sz="2500" kern="1200">
            <a:solidFill>
              <a:schemeClr val="tx1"/>
            </a:solidFill>
            <a:latin typeface="Rockwell Condensed" pitchFamily="18" charset="0"/>
          </a:endParaRPr>
        </a:p>
      </dsp:txBody>
      <dsp:txXfrm>
        <a:off x="1300102" y="4374772"/>
        <a:ext cx="5124950" cy="1743194"/>
      </dsp:txXfrm>
    </dsp:sp>
    <dsp:sp modelId="{F4A6CBB3-A8BE-4B3A-9AF4-D08884A96E7F}">
      <dsp:nvSpPr>
        <dsp:cNvPr id="0" name=""/>
        <dsp:cNvSpPr/>
      </dsp:nvSpPr>
      <dsp:spPr>
        <a:xfrm>
          <a:off x="5856351" y="1404175"/>
          <a:ext cx="1203579" cy="120357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Rockwell Condensed" pitchFamily="18" charset="0"/>
          </a:endParaRPr>
        </a:p>
      </dsp:txBody>
      <dsp:txXfrm>
        <a:off x="6127156" y="1404175"/>
        <a:ext cx="661969" cy="905693"/>
      </dsp:txXfrm>
    </dsp:sp>
    <dsp:sp modelId="{1A7DD690-423A-4AEE-B23F-291FD89DEB26}">
      <dsp:nvSpPr>
        <dsp:cNvPr id="0" name=""/>
        <dsp:cNvSpPr/>
      </dsp:nvSpPr>
      <dsp:spPr>
        <a:xfrm>
          <a:off x="6479286" y="3552101"/>
          <a:ext cx="1203579" cy="120357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Rockwell Condensed" pitchFamily="18" charset="0"/>
          </a:endParaRPr>
        </a:p>
      </dsp:txBody>
      <dsp:txXfrm>
        <a:off x="6750091" y="3552101"/>
        <a:ext cx="661969" cy="9056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A818B-2FE1-4E3C-9FF1-FC31DA26F1FA}">
      <dsp:nvSpPr>
        <dsp:cNvPr id="0" name=""/>
        <dsp:cNvSpPr/>
      </dsp:nvSpPr>
      <dsp:spPr>
        <a:xfrm rot="16200000">
          <a:off x="-2179809" y="2181885"/>
          <a:ext cx="6400800" cy="2037029"/>
        </a:xfrm>
        <a:prstGeom prst="flowChartManualOperati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9649" bIns="0" numCol="1" spcCol="1270" anchor="ctr" anchorCtr="0">
          <a:noAutofit/>
        </a:bodyPr>
        <a:lstStyle/>
        <a:p>
          <a:pPr lvl="0" algn="ctr" defTabSz="1111250" rtl="0">
            <a:lnSpc>
              <a:spcPct val="90000"/>
            </a:lnSpc>
            <a:spcBef>
              <a:spcPct val="0"/>
            </a:spcBef>
            <a:spcAft>
              <a:spcPct val="35000"/>
            </a:spcAft>
          </a:pPr>
          <a:r>
            <a:rPr lang="en-US" sz="2500" kern="1200" smtClean="0">
              <a:solidFill>
                <a:schemeClr val="tx1"/>
              </a:solidFill>
              <a:latin typeface="Rockwell Condensed" pitchFamily="18" charset="0"/>
            </a:rPr>
            <a:t>Dunia tempat kita menyerahkan ketaatan kepada Allah SWT</a:t>
          </a:r>
          <a:r>
            <a:rPr lang="ar-SA" sz="2500" kern="1200" smtClean="0">
              <a:solidFill>
                <a:schemeClr val="tx1"/>
              </a:solidFill>
              <a:latin typeface="Rockwell Condensed" pitchFamily="18" charset="0"/>
            </a:rPr>
            <a:t> </a:t>
          </a:r>
          <a:r>
            <a:rPr lang="en-US" sz="2500" kern="1200" smtClean="0">
              <a:solidFill>
                <a:schemeClr val="tx1"/>
              </a:solidFill>
              <a:latin typeface="Rockwell Condensed" pitchFamily="18" charset="0"/>
            </a:rPr>
            <a:t>pastinya akan banyak halangan dalam kita melaksanakan sesuatu ibadah. </a:t>
          </a:r>
          <a:endParaRPr lang="en-US" sz="2500" kern="1200">
            <a:solidFill>
              <a:schemeClr val="tx1"/>
            </a:solidFill>
            <a:latin typeface="Rockwell Condensed" pitchFamily="18" charset="0"/>
          </a:endParaRPr>
        </a:p>
      </dsp:txBody>
      <dsp:txXfrm rot="5400000">
        <a:off x="2076" y="1280160"/>
        <a:ext cx="2037029" cy="3840480"/>
      </dsp:txXfrm>
    </dsp:sp>
    <dsp:sp modelId="{E8779F4E-9093-4CC7-BAA6-092906D24D59}">
      <dsp:nvSpPr>
        <dsp:cNvPr id="0" name=""/>
        <dsp:cNvSpPr/>
      </dsp:nvSpPr>
      <dsp:spPr>
        <a:xfrm rot="16200000">
          <a:off x="9996" y="2181885"/>
          <a:ext cx="6400800" cy="2037029"/>
        </a:xfrm>
        <a:prstGeom prst="flowChartManualOperation">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9649" bIns="0" numCol="1" spcCol="1270" anchor="ctr" anchorCtr="0">
          <a:noAutofit/>
        </a:bodyPr>
        <a:lstStyle/>
        <a:p>
          <a:pPr lvl="0" algn="ctr" defTabSz="1111250" rtl="0">
            <a:lnSpc>
              <a:spcPct val="90000"/>
            </a:lnSpc>
            <a:spcBef>
              <a:spcPct val="0"/>
            </a:spcBef>
            <a:spcAft>
              <a:spcPct val="35000"/>
            </a:spcAft>
          </a:pPr>
          <a:r>
            <a:rPr lang="en-US" sz="2500" kern="1200" smtClean="0">
              <a:solidFill>
                <a:schemeClr val="tx1"/>
              </a:solidFill>
              <a:latin typeface="Rockwell Condensed" pitchFamily="18" charset="0"/>
            </a:rPr>
            <a:t>Ulama menyenaraikan bahawa terdapat empat halangan bagi manusia untuk bermujahadah di atas dunia ini iaitu; dunia, manusia, nafsu dan syaitan. </a:t>
          </a:r>
          <a:endParaRPr lang="en-US" sz="2500" kern="1200">
            <a:solidFill>
              <a:schemeClr val="tx1"/>
            </a:solidFill>
            <a:latin typeface="Rockwell Condensed" pitchFamily="18" charset="0"/>
          </a:endParaRPr>
        </a:p>
      </dsp:txBody>
      <dsp:txXfrm rot="5400000">
        <a:off x="2191881" y="1280160"/>
        <a:ext cx="2037029" cy="3840480"/>
      </dsp:txXfrm>
    </dsp:sp>
    <dsp:sp modelId="{4E61513A-5FE9-4253-9965-5B7CA4D2A2A7}">
      <dsp:nvSpPr>
        <dsp:cNvPr id="0" name=""/>
        <dsp:cNvSpPr/>
      </dsp:nvSpPr>
      <dsp:spPr>
        <a:xfrm rot="16200000">
          <a:off x="2199803" y="2181885"/>
          <a:ext cx="6400800" cy="2037029"/>
        </a:xfrm>
        <a:prstGeom prst="flowChartManualOperati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9649" bIns="0" numCol="1" spcCol="1270" anchor="ctr" anchorCtr="0">
          <a:noAutofit/>
        </a:bodyPr>
        <a:lstStyle/>
        <a:p>
          <a:pPr lvl="0" algn="ctr" defTabSz="1111250" rtl="0">
            <a:lnSpc>
              <a:spcPct val="90000"/>
            </a:lnSpc>
            <a:spcBef>
              <a:spcPct val="0"/>
            </a:spcBef>
            <a:spcAft>
              <a:spcPct val="35000"/>
            </a:spcAft>
          </a:pPr>
          <a:r>
            <a:rPr lang="en-US" sz="2500" kern="1200" smtClean="0">
              <a:solidFill>
                <a:schemeClr val="tx1"/>
              </a:solidFill>
              <a:latin typeface="Rockwell Condensed" pitchFamily="18" charset="0"/>
            </a:rPr>
            <a:t>Berpenatlah sementara di dunia kerana kehidupan ini tidak kekal.</a:t>
          </a:r>
          <a:endParaRPr lang="en-US" sz="2500" kern="1200">
            <a:solidFill>
              <a:schemeClr val="tx1"/>
            </a:solidFill>
            <a:latin typeface="Rockwell Condensed" pitchFamily="18" charset="0"/>
          </a:endParaRPr>
        </a:p>
      </dsp:txBody>
      <dsp:txXfrm rot="5400000">
        <a:off x="4381688" y="1280160"/>
        <a:ext cx="2037029" cy="3840480"/>
      </dsp:txXfrm>
    </dsp:sp>
    <dsp:sp modelId="{DDB1EAD6-F776-493F-A801-105874DF7EE4}">
      <dsp:nvSpPr>
        <dsp:cNvPr id="0" name=""/>
        <dsp:cNvSpPr/>
      </dsp:nvSpPr>
      <dsp:spPr>
        <a:xfrm rot="16200000">
          <a:off x="4389609" y="2181885"/>
          <a:ext cx="6400800" cy="2037029"/>
        </a:xfrm>
        <a:prstGeom prst="flowChartManualOperation">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9649" bIns="0" numCol="1" spcCol="1270" anchor="ctr" anchorCtr="0">
          <a:noAutofit/>
        </a:bodyPr>
        <a:lstStyle/>
        <a:p>
          <a:pPr lvl="0" algn="ctr" defTabSz="1111250" rtl="0">
            <a:lnSpc>
              <a:spcPct val="90000"/>
            </a:lnSpc>
            <a:spcBef>
              <a:spcPct val="0"/>
            </a:spcBef>
            <a:spcAft>
              <a:spcPct val="35000"/>
            </a:spcAft>
          </a:pPr>
          <a:r>
            <a:rPr lang="en-US" sz="2500" kern="1200" smtClean="0">
              <a:solidFill>
                <a:schemeClr val="tx1"/>
              </a:solidFill>
              <a:latin typeface="Rockwell Condensed" pitchFamily="18" charset="0"/>
            </a:rPr>
            <a:t>Akhirat jua sebenar-benar kehidupan yang kekal dan semestinya kita lebih mengharapkan kebahagiaan hidup di akhirat.</a:t>
          </a:r>
          <a:endParaRPr lang="en-US" sz="2500" kern="1200">
            <a:solidFill>
              <a:schemeClr val="tx1"/>
            </a:solidFill>
            <a:latin typeface="Rockwell Condensed" pitchFamily="18" charset="0"/>
          </a:endParaRPr>
        </a:p>
      </dsp:txBody>
      <dsp:txXfrm rot="5400000">
        <a:off x="6571494" y="1280160"/>
        <a:ext cx="2037029" cy="38404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6D256-1948-4636-BEAC-DCB836442FA4}">
      <dsp:nvSpPr>
        <dsp:cNvPr id="0" name=""/>
        <dsp:cNvSpPr/>
      </dsp:nvSpPr>
      <dsp:spPr>
        <a:xfrm>
          <a:off x="0" y="5888641"/>
          <a:ext cx="9067800" cy="96608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smtClean="0">
              <a:solidFill>
                <a:schemeClr val="tx1"/>
              </a:solidFill>
              <a:latin typeface="Rockwell Condensed" pitchFamily="18" charset="0"/>
            </a:rPr>
            <a:t>Laksanakanlah kehidupan beragama menurut al-Quran dan al-Sunnah sepertimana yang telah dipimpin oleh Rasulullah SAW. </a:t>
          </a:r>
          <a:endParaRPr lang="en-US" sz="2400" kern="1200">
            <a:solidFill>
              <a:schemeClr val="tx1"/>
            </a:solidFill>
            <a:latin typeface="Rockwell Condensed" pitchFamily="18" charset="0"/>
          </a:endParaRPr>
        </a:p>
      </dsp:txBody>
      <dsp:txXfrm>
        <a:off x="0" y="5888641"/>
        <a:ext cx="9067800" cy="966080"/>
      </dsp:txXfrm>
    </dsp:sp>
    <dsp:sp modelId="{9CE7F2A6-FE2B-4893-8459-0BAFB2C926CF}">
      <dsp:nvSpPr>
        <dsp:cNvPr id="0" name=""/>
        <dsp:cNvSpPr/>
      </dsp:nvSpPr>
      <dsp:spPr>
        <a:xfrm rot="10800000">
          <a:off x="0" y="4417300"/>
          <a:ext cx="9067800" cy="1485831"/>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smtClean="0">
              <a:solidFill>
                <a:schemeClr val="tx1"/>
              </a:solidFill>
              <a:latin typeface="Rockwell Condensed" pitchFamily="18" charset="0"/>
            </a:rPr>
            <a:t>Al-Quran dan al-Sunnah semakin ditinggalkan bahkan sebahagian yang lainnya mempersendakan dan mempertikaikan al-Quran dan al-Sunnah </a:t>
          </a:r>
          <a:endParaRPr lang="en-US" sz="2400" kern="1200">
            <a:solidFill>
              <a:schemeClr val="tx1"/>
            </a:solidFill>
            <a:latin typeface="Rockwell Condensed" pitchFamily="18" charset="0"/>
          </a:endParaRPr>
        </a:p>
      </dsp:txBody>
      <dsp:txXfrm rot="10800000">
        <a:off x="0" y="4417300"/>
        <a:ext cx="9067800" cy="965448"/>
      </dsp:txXfrm>
    </dsp:sp>
    <dsp:sp modelId="{4C5D1DD0-17F5-4AFE-86AB-2694DCEB8144}">
      <dsp:nvSpPr>
        <dsp:cNvPr id="0" name=""/>
        <dsp:cNvSpPr/>
      </dsp:nvSpPr>
      <dsp:spPr>
        <a:xfrm rot="10800000">
          <a:off x="0" y="2945959"/>
          <a:ext cx="9067800" cy="1485831"/>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smtClean="0">
              <a:solidFill>
                <a:schemeClr val="tx1"/>
              </a:solidFill>
              <a:latin typeface="Rockwell Condensed" pitchFamily="18" charset="0"/>
            </a:rPr>
            <a:t>Sebahagian manusia juga semakin meninggalkan kehidupan beragama dalam diri mereka sedangkan Islam jualah yang akan memandu mereka kepada kebahagiaan di dunia dan di akhirat. </a:t>
          </a:r>
          <a:endParaRPr lang="en-US" sz="2400" kern="1200">
            <a:solidFill>
              <a:schemeClr val="tx1"/>
            </a:solidFill>
            <a:latin typeface="Rockwell Condensed" pitchFamily="18" charset="0"/>
          </a:endParaRPr>
        </a:p>
      </dsp:txBody>
      <dsp:txXfrm rot="10800000">
        <a:off x="0" y="2945959"/>
        <a:ext cx="9067800" cy="965448"/>
      </dsp:txXfrm>
    </dsp:sp>
    <dsp:sp modelId="{DC659DB8-B5A9-4045-A016-6161E738FF5C}">
      <dsp:nvSpPr>
        <dsp:cNvPr id="0" name=""/>
        <dsp:cNvSpPr/>
      </dsp:nvSpPr>
      <dsp:spPr>
        <a:xfrm rot="10800000">
          <a:off x="0" y="1474619"/>
          <a:ext cx="9067800" cy="1485831"/>
        </a:xfrm>
        <a:prstGeom prst="upArrowCallou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smtClean="0">
              <a:solidFill>
                <a:schemeClr val="tx1"/>
              </a:solidFill>
              <a:latin typeface="Rockwell Condensed" pitchFamily="18" charset="0"/>
            </a:rPr>
            <a:t>Realiti hari ini kalangan generasi muda semakin luntur akhlak dan adab mereka. </a:t>
          </a:r>
          <a:endParaRPr lang="en-US" sz="2400" kern="1200">
            <a:solidFill>
              <a:schemeClr val="tx1"/>
            </a:solidFill>
            <a:latin typeface="Rockwell Condensed" pitchFamily="18" charset="0"/>
          </a:endParaRPr>
        </a:p>
      </dsp:txBody>
      <dsp:txXfrm rot="10800000">
        <a:off x="0" y="1474619"/>
        <a:ext cx="9067800" cy="965448"/>
      </dsp:txXfrm>
    </dsp:sp>
    <dsp:sp modelId="{ED1B0C3E-6E8B-44F0-B58D-F4E1AF51F347}">
      <dsp:nvSpPr>
        <dsp:cNvPr id="0" name=""/>
        <dsp:cNvSpPr/>
      </dsp:nvSpPr>
      <dsp:spPr>
        <a:xfrm rot="10800000">
          <a:off x="0" y="3278"/>
          <a:ext cx="9067800" cy="1485831"/>
        </a:xfrm>
        <a:prstGeom prst="upArrowCallou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smtClean="0">
              <a:solidFill>
                <a:schemeClr val="tx1"/>
              </a:solidFill>
              <a:latin typeface="Rockwell Condensed" pitchFamily="18" charset="0"/>
            </a:rPr>
            <a:t>hikmah hijrah kita hendaknya melakukan hijrah diri kepada akhlak yang lebih baik. </a:t>
          </a:r>
          <a:endParaRPr lang="en-US" sz="2400" kern="1200">
            <a:solidFill>
              <a:schemeClr val="tx1"/>
            </a:solidFill>
            <a:latin typeface="Rockwell Condensed" pitchFamily="18" charset="0"/>
          </a:endParaRPr>
        </a:p>
      </dsp:txBody>
      <dsp:txXfrm rot="10800000">
        <a:off x="0" y="3278"/>
        <a:ext cx="9067800" cy="9654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57C58-2578-40E8-8944-6382B7823E4E}">
      <dsp:nvSpPr>
        <dsp:cNvPr id="0" name=""/>
        <dsp:cNvSpPr/>
      </dsp:nvSpPr>
      <dsp:spPr>
        <a:xfrm>
          <a:off x="2011" y="0"/>
          <a:ext cx="1961629" cy="6477000"/>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err="1" smtClean="0">
              <a:solidFill>
                <a:schemeClr val="tx1"/>
              </a:solidFill>
              <a:latin typeface="Rockwell Condensed" pitchFamily="18" charset="0"/>
            </a:rPr>
            <a:t>Tragedi</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kebakaran</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pusat</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tahfiz</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baru-baru</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ini</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meninggalkan</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banyak</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hikmah</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dan</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pengajaran</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kepada</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kita</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semua</a:t>
          </a:r>
          <a:r>
            <a:rPr lang="en-US" sz="2800" kern="1200" dirty="0" smtClean="0">
              <a:solidFill>
                <a:schemeClr val="tx1"/>
              </a:solidFill>
              <a:latin typeface="Rockwell Condensed" pitchFamily="18" charset="0"/>
            </a:rPr>
            <a:t>. </a:t>
          </a:r>
          <a:endParaRPr lang="en-US" sz="2800" kern="1200" dirty="0">
            <a:solidFill>
              <a:schemeClr val="tx1"/>
            </a:solidFill>
            <a:latin typeface="Rockwell Condensed" pitchFamily="18" charset="0"/>
          </a:endParaRPr>
        </a:p>
      </dsp:txBody>
      <dsp:txXfrm>
        <a:off x="59465" y="57454"/>
        <a:ext cx="1846721" cy="6362092"/>
      </dsp:txXfrm>
    </dsp:sp>
    <dsp:sp modelId="{416333C1-C8E3-4B93-B519-4E6F94C30FA1}">
      <dsp:nvSpPr>
        <dsp:cNvPr id="0" name=""/>
        <dsp:cNvSpPr/>
      </dsp:nvSpPr>
      <dsp:spPr>
        <a:xfrm>
          <a:off x="2293194" y="0"/>
          <a:ext cx="1961629" cy="6477000"/>
        </a:xfrm>
        <a:prstGeom prst="roundRect">
          <a:avLst>
            <a:gd name="adj" fmla="val 10000"/>
          </a:avLst>
        </a:prstGeom>
        <a:solidFill>
          <a:srgbClr val="CC00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err="1" smtClean="0">
              <a:solidFill>
                <a:schemeClr val="tx1"/>
              </a:solidFill>
              <a:latin typeface="Rockwell Condensed" pitchFamily="18" charset="0"/>
            </a:rPr>
            <a:t>kita</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mendoakan</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kebaikan</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kepada</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mereka</a:t>
          </a:r>
          <a:r>
            <a:rPr lang="en-US" sz="2800" kern="1200" dirty="0" smtClean="0">
              <a:solidFill>
                <a:schemeClr val="tx1"/>
              </a:solidFill>
              <a:latin typeface="Rockwell Condensed" pitchFamily="18" charset="0"/>
            </a:rPr>
            <a:t> yang </a:t>
          </a:r>
          <a:r>
            <a:rPr lang="en-US" sz="2800" kern="1200" dirty="0" err="1" smtClean="0">
              <a:solidFill>
                <a:schemeClr val="tx1"/>
              </a:solidFill>
              <a:latin typeface="Rockwell Condensed" pitchFamily="18" charset="0"/>
            </a:rPr>
            <a:t>terlibat</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dan</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mendoakan</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kita</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semua</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supaya</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terhindar</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dari</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sebarang</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musibah</a:t>
          </a:r>
          <a:r>
            <a:rPr lang="en-US" sz="2800" kern="1200" dirty="0" smtClean="0">
              <a:solidFill>
                <a:schemeClr val="tx1"/>
              </a:solidFill>
              <a:latin typeface="Rockwell Condensed" pitchFamily="18" charset="0"/>
            </a:rPr>
            <a:t> yang </a:t>
          </a:r>
          <a:r>
            <a:rPr lang="en-US" sz="2800" kern="1200" dirty="0" err="1" smtClean="0">
              <a:solidFill>
                <a:schemeClr val="tx1"/>
              </a:solidFill>
              <a:latin typeface="Rockwell Condensed" pitchFamily="18" charset="0"/>
            </a:rPr>
            <a:t>dahsyat</a:t>
          </a:r>
          <a:r>
            <a:rPr lang="en-US" sz="2800" kern="1200" dirty="0" smtClean="0">
              <a:solidFill>
                <a:schemeClr val="tx1"/>
              </a:solidFill>
              <a:latin typeface="Rockwell Condensed" pitchFamily="18" charset="0"/>
            </a:rPr>
            <a:t>. </a:t>
          </a:r>
          <a:endParaRPr lang="en-US" sz="2800" kern="1200" dirty="0">
            <a:solidFill>
              <a:schemeClr val="tx1"/>
            </a:solidFill>
            <a:latin typeface="Rockwell Condensed" pitchFamily="18" charset="0"/>
          </a:endParaRPr>
        </a:p>
      </dsp:txBody>
      <dsp:txXfrm>
        <a:off x="2350648" y="57454"/>
        <a:ext cx="1846721" cy="6362092"/>
      </dsp:txXfrm>
    </dsp:sp>
    <dsp:sp modelId="{A1A27982-D44B-443B-865F-6D8714D3EFC0}">
      <dsp:nvSpPr>
        <dsp:cNvPr id="0" name=""/>
        <dsp:cNvSpPr/>
      </dsp:nvSpPr>
      <dsp:spPr>
        <a:xfrm>
          <a:off x="4584376" y="0"/>
          <a:ext cx="1961629" cy="6477000"/>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err="1" smtClean="0">
              <a:solidFill>
                <a:schemeClr val="tx1"/>
              </a:solidFill>
              <a:latin typeface="Rockwell Condensed" pitchFamily="18" charset="0"/>
            </a:rPr>
            <a:t>mengharapkan</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kepada</a:t>
          </a:r>
          <a:r>
            <a:rPr lang="en-US" sz="2800" kern="1200" dirty="0" smtClean="0">
              <a:solidFill>
                <a:schemeClr val="tx1"/>
              </a:solidFill>
              <a:latin typeface="Rockwell Condensed" pitchFamily="18" charset="0"/>
            </a:rPr>
            <a:t> Allah SWT </a:t>
          </a:r>
          <a:r>
            <a:rPr lang="en-US" sz="2800" kern="1200" dirty="0" err="1" smtClean="0">
              <a:solidFill>
                <a:schemeClr val="tx1"/>
              </a:solidFill>
              <a:latin typeface="Rockwell Condensed" pitchFamily="18" charset="0"/>
            </a:rPr>
            <a:t>supaya</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meletakkan</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semua</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mangsa</a:t>
          </a:r>
          <a:r>
            <a:rPr lang="en-US" sz="2800" kern="1200" dirty="0" smtClean="0">
              <a:solidFill>
                <a:schemeClr val="tx1"/>
              </a:solidFill>
              <a:latin typeface="Rockwell Condensed" pitchFamily="18" charset="0"/>
            </a:rPr>
            <a:t> yang </a:t>
          </a:r>
          <a:r>
            <a:rPr lang="en-US" sz="2800" kern="1200" dirty="0" err="1" smtClean="0">
              <a:solidFill>
                <a:schemeClr val="tx1"/>
              </a:solidFill>
              <a:latin typeface="Rockwell Condensed" pitchFamily="18" charset="0"/>
            </a:rPr>
            <a:t>terlibat</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dalam</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tragedi</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itu</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bersama</a:t>
          </a:r>
          <a:r>
            <a:rPr lang="en-US" sz="2800" kern="1200" dirty="0" smtClean="0">
              <a:solidFill>
                <a:schemeClr val="tx1"/>
              </a:solidFill>
              <a:latin typeface="Rockwell Condensed" pitchFamily="18" charset="0"/>
            </a:rPr>
            <a:t> orang-orang yang </a:t>
          </a:r>
          <a:r>
            <a:rPr lang="en-US" sz="2800" kern="1200" dirty="0" err="1" smtClean="0">
              <a:solidFill>
                <a:schemeClr val="tx1"/>
              </a:solidFill>
              <a:latin typeface="Rockwell Condensed" pitchFamily="18" charset="0"/>
            </a:rPr>
            <a:t>soleh</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dan</a:t>
          </a:r>
          <a:r>
            <a:rPr lang="en-US" sz="2800" kern="1200" dirty="0" smtClean="0">
              <a:solidFill>
                <a:schemeClr val="tx1"/>
              </a:solidFill>
              <a:latin typeface="Rockwell Condensed" pitchFamily="18" charset="0"/>
            </a:rPr>
            <a:t> </a:t>
          </a:r>
          <a:r>
            <a:rPr lang="en-US" sz="2800" kern="1200" dirty="0" err="1" smtClean="0">
              <a:solidFill>
                <a:schemeClr val="tx1"/>
              </a:solidFill>
              <a:latin typeface="Rockwell Condensed" pitchFamily="18" charset="0"/>
            </a:rPr>
            <a:t>beriman</a:t>
          </a:r>
          <a:r>
            <a:rPr lang="en-US" sz="2800" kern="1200" dirty="0" smtClean="0">
              <a:solidFill>
                <a:schemeClr val="tx1"/>
              </a:solidFill>
              <a:latin typeface="Rockwell Condensed" pitchFamily="18" charset="0"/>
            </a:rPr>
            <a:t>. </a:t>
          </a:r>
          <a:endParaRPr lang="en-US" sz="2800" kern="1200" dirty="0">
            <a:solidFill>
              <a:schemeClr val="tx1"/>
            </a:solidFill>
            <a:latin typeface="Rockwell Condensed" pitchFamily="18" charset="0"/>
          </a:endParaRPr>
        </a:p>
      </dsp:txBody>
      <dsp:txXfrm>
        <a:off x="4641830" y="57454"/>
        <a:ext cx="1846721" cy="6362092"/>
      </dsp:txXfrm>
    </dsp:sp>
    <dsp:sp modelId="{C7FEE94A-0080-44BC-A591-5B98FF061CC5}">
      <dsp:nvSpPr>
        <dsp:cNvPr id="0" name=""/>
        <dsp:cNvSpPr/>
      </dsp:nvSpPr>
      <dsp:spPr>
        <a:xfrm>
          <a:off x="6875559" y="0"/>
          <a:ext cx="1961629" cy="6477000"/>
        </a:xfrm>
        <a:prstGeom prst="roundRect">
          <a:avLst>
            <a:gd name="adj" fmla="val 10000"/>
          </a:avLst>
        </a:prstGeom>
        <a:solidFill>
          <a:srgbClr val="00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smtClean="0">
              <a:solidFill>
                <a:schemeClr val="tx1"/>
              </a:solidFill>
              <a:latin typeface="Rockwell Condensed" pitchFamily="18" charset="0"/>
            </a:rPr>
            <a:t>Semoga Allah SWT juga melimpahkan kesabaran dan memberikan kekuatan kepada seluruh ahli keluarga yang terlibat dengan tragedi itu.</a:t>
          </a:r>
          <a:endParaRPr lang="en-US" sz="2800" kern="1200">
            <a:solidFill>
              <a:schemeClr val="tx1"/>
            </a:solidFill>
            <a:latin typeface="Rockwell Condensed" pitchFamily="18" charset="0"/>
          </a:endParaRPr>
        </a:p>
      </dsp:txBody>
      <dsp:txXfrm>
        <a:off x="6933013" y="57454"/>
        <a:ext cx="1846721" cy="63620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7275E-E7AA-44BD-8AF7-7044CF841AC4}">
      <dsp:nvSpPr>
        <dsp:cNvPr id="0" name=""/>
        <dsp:cNvSpPr/>
      </dsp:nvSpPr>
      <dsp:spPr>
        <a:xfrm>
          <a:off x="0" y="1091"/>
          <a:ext cx="8458200" cy="16146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b="1" kern="1200" smtClean="0">
              <a:latin typeface="Rockwell Condensed" pitchFamily="18" charset="0"/>
            </a:rPr>
            <a:t>Pertama:</a:t>
          </a:r>
          <a:r>
            <a:rPr lang="en-US" sz="3000" kern="1200" smtClean="0">
              <a:latin typeface="Rockwell Condensed" pitchFamily="18" charset="0"/>
            </a:rPr>
            <a:t> Persitiwa hijrah mengajar kepada kita bahawa tiap-tiap orang yang beriman itu akan sentiasa diuji berdasarkan kepada tahap keimanan masing-masing.</a:t>
          </a:r>
          <a:endParaRPr lang="en-US" sz="3000" kern="1200">
            <a:latin typeface="Rockwell Condensed" pitchFamily="18" charset="0"/>
          </a:endParaRPr>
        </a:p>
      </dsp:txBody>
      <dsp:txXfrm>
        <a:off x="78818" y="79909"/>
        <a:ext cx="8300564" cy="1456964"/>
      </dsp:txXfrm>
    </dsp:sp>
    <dsp:sp modelId="{2C5A7DAB-7E99-478E-9037-73490F8E5CD4}">
      <dsp:nvSpPr>
        <dsp:cNvPr id="0" name=""/>
        <dsp:cNvSpPr/>
      </dsp:nvSpPr>
      <dsp:spPr>
        <a:xfrm>
          <a:off x="0" y="1702091"/>
          <a:ext cx="8458200" cy="16146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b="1" kern="1200" smtClean="0">
              <a:latin typeface="Rockwell Condensed" pitchFamily="18" charset="0"/>
            </a:rPr>
            <a:t>Kedua</a:t>
          </a:r>
          <a:r>
            <a:rPr lang="en-US" sz="3000" kern="1200" smtClean="0">
              <a:latin typeface="Rockwell Condensed" pitchFamily="18" charset="0"/>
            </a:rPr>
            <a:t>: Betapa kita perlu sentiasa memerhatikan niat dengan teliti dalam melakukan sesuatu perbuatan.</a:t>
          </a:r>
          <a:endParaRPr lang="en-US" sz="3000" kern="1200">
            <a:latin typeface="Rockwell Condensed" pitchFamily="18" charset="0"/>
          </a:endParaRPr>
        </a:p>
      </dsp:txBody>
      <dsp:txXfrm>
        <a:off x="78818" y="1780909"/>
        <a:ext cx="8300564" cy="1456964"/>
      </dsp:txXfrm>
    </dsp:sp>
    <dsp:sp modelId="{1CB8093A-0B59-4CE8-A62C-2BAAA5C27B8B}">
      <dsp:nvSpPr>
        <dsp:cNvPr id="0" name=""/>
        <dsp:cNvSpPr/>
      </dsp:nvSpPr>
      <dsp:spPr>
        <a:xfrm>
          <a:off x="0" y="3403091"/>
          <a:ext cx="8458200" cy="16146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b="1" kern="1200" smtClean="0">
              <a:latin typeface="Rockwell Condensed" pitchFamily="18" charset="0"/>
            </a:rPr>
            <a:t>Ketiga:</a:t>
          </a:r>
          <a:r>
            <a:rPr lang="en-US" sz="3000" kern="1200" smtClean="0">
              <a:latin typeface="Rockwell Condensed" pitchFamily="18" charset="0"/>
            </a:rPr>
            <a:t> Tiap-tiap orang Islam bertanggungjawab dalam memperbetulkan keadaan akhlak umat Islam yang semakin lama semakin pincang ini. </a:t>
          </a:r>
          <a:endParaRPr lang="en-US" sz="3000" kern="1200">
            <a:latin typeface="Rockwell Condensed" pitchFamily="18" charset="0"/>
          </a:endParaRPr>
        </a:p>
      </dsp:txBody>
      <dsp:txXfrm>
        <a:off x="78818" y="3481909"/>
        <a:ext cx="8300564" cy="1456964"/>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21/9/2017</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p14="http://schemas.microsoft.com/office/powerpoint/2010/main"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5F4F8-8D27-414A-B302-D144BA918955}" type="slidenum">
              <a:rPr lang="en-MY" smtClean="0"/>
              <a:pPr/>
              <a:t>3</a:t>
            </a:fld>
            <a:endParaRPr lang="en-MY"/>
          </a:p>
        </p:txBody>
      </p:sp>
    </p:spTree>
    <p:extLst>
      <p:ext uri="{BB962C8B-B14F-4D97-AF65-F5344CB8AC3E}">
        <p14:creationId xmlns:p14="http://schemas.microsoft.com/office/powerpoint/2010/main" val="1409155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ABDA28-8FD6-4624-B7A0-145B971B0CD9}" type="datetime1">
              <a:rPr lang="en-MY" smtClean="0"/>
              <a:pPr/>
              <a:t>21/9/2017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3832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29943-5684-4C80-927A-9D3BD58A0D80}" type="datetime1">
              <a:rPr lang="en-MY" smtClean="0"/>
              <a:pPr/>
              <a:t>21/9/2017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2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64F39-116D-4CB7-BEBE-54CC1FBAEA1B}" type="datetime1">
              <a:rPr lang="en-MY" smtClean="0"/>
              <a:pPr/>
              <a:t>21/9/2017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87959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C1BF3-E720-4C22-9E45-DDBFBFBFBFEA}" type="datetime1">
              <a:rPr lang="en-MY" smtClean="0"/>
              <a:pPr/>
              <a:t>21/9/2017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62169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21/9/2017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12876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33FD72-CB97-43FF-9BC8-1BC5D284E0E6}" type="datetime1">
              <a:rPr lang="en-MY" smtClean="0"/>
              <a:pPr/>
              <a:t>21/9/2017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235364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2BA709-1EFB-4E05-A772-6E84498B3CD2}" type="datetime1">
              <a:rPr lang="en-MY" smtClean="0"/>
              <a:pPr/>
              <a:t>21/9/2017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069609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E4D6B5-6656-4EE9-8DE6-BDE8CC9D8C6D}" type="datetime1">
              <a:rPr lang="en-MY" smtClean="0"/>
              <a:pPr/>
              <a:t>21/9/2017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1646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21/9/2017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5281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21/9/2017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14152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21/9/2017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0227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93427-0925-45C8-8E89-B1651BC7B608}" type="datetime1">
              <a:rPr lang="en-MY" smtClean="0"/>
              <a:pPr/>
              <a:t>21/9/2017</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3844355860"/>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5527343"/>
            <a:ext cx="8534400" cy="830997"/>
          </a:xfrm>
          <a:prstGeom prst="rect">
            <a:avLst/>
          </a:prstGeom>
        </p:spPr>
        <p:txBody>
          <a:bodyPr wrap="square">
            <a:spAutoFit/>
          </a:bodyPr>
          <a:lstStyle/>
          <a:p>
            <a:r>
              <a:rPr lang="en-US" sz="4800" b="1" dirty="0" smtClean="0">
                <a:ln w="1905">
                  <a:solidFill>
                    <a:schemeClr val="tx1"/>
                  </a:solidFill>
                </a:ln>
                <a:solidFill>
                  <a:srgbClr val="CC00CC"/>
                </a:solidFill>
                <a:effectLst>
                  <a:innerShdw blurRad="69850" dist="43180" dir="5400000">
                    <a:srgbClr val="000000">
                      <a:alpha val="65000"/>
                    </a:srgbClr>
                  </a:innerShdw>
                </a:effectLst>
                <a:latin typeface="Brush Script MT" pitchFamily="66" charset="0"/>
              </a:rPr>
              <a:t>22 September </a:t>
            </a:r>
            <a:r>
              <a:rPr lang="en-US" sz="4800" b="1" dirty="0">
                <a:ln w="1905">
                  <a:solidFill>
                    <a:schemeClr val="tx1"/>
                  </a:solidFill>
                </a:ln>
                <a:solidFill>
                  <a:srgbClr val="CC00CC"/>
                </a:solidFill>
                <a:effectLst>
                  <a:innerShdw blurRad="69850" dist="43180" dir="5400000">
                    <a:srgbClr val="000000">
                      <a:alpha val="65000"/>
                    </a:srgbClr>
                  </a:innerShdw>
                </a:effectLst>
                <a:latin typeface="Brush Script MT" pitchFamily="66" charset="0"/>
              </a:rPr>
              <a:t>2017 / </a:t>
            </a:r>
            <a:r>
              <a:rPr lang="en-US" sz="4800" b="1" dirty="0" smtClean="0">
                <a:ln w="1905">
                  <a:solidFill>
                    <a:schemeClr val="tx1"/>
                  </a:solidFill>
                </a:ln>
                <a:solidFill>
                  <a:srgbClr val="CC00CC"/>
                </a:solidFill>
                <a:effectLst>
                  <a:innerShdw blurRad="69850" dist="43180" dir="5400000">
                    <a:srgbClr val="000000">
                      <a:alpha val="65000"/>
                    </a:srgbClr>
                  </a:innerShdw>
                </a:effectLst>
                <a:latin typeface="Brush Script MT" pitchFamily="66" charset="0"/>
              </a:rPr>
              <a:t>01 Muharram 1439</a:t>
            </a:r>
            <a:endParaRPr lang="en-US" sz="4800" b="1" dirty="0">
              <a:ln w="1905">
                <a:solidFill>
                  <a:schemeClr val="tx1"/>
                </a:solidFill>
              </a:ln>
              <a:solidFill>
                <a:srgbClr val="CC00CC"/>
              </a:solidFill>
              <a:effectLst>
                <a:innerShdw blurRad="69850" dist="43180" dir="5400000">
                  <a:srgbClr val="000000">
                    <a:alpha val="65000"/>
                  </a:srgbClr>
                </a:innerShdw>
              </a:effectLst>
              <a:latin typeface="Brush Script MT" pitchFamily="66" charset="0"/>
            </a:endParaRPr>
          </a:p>
        </p:txBody>
      </p:sp>
      <p:sp>
        <p:nvSpPr>
          <p:cNvPr id="2" name="Rectangle 1"/>
          <p:cNvSpPr/>
          <p:nvPr/>
        </p:nvSpPr>
        <p:spPr>
          <a:xfrm>
            <a:off x="1828800" y="2136338"/>
            <a:ext cx="6165470" cy="1107996"/>
          </a:xfrm>
          <a:prstGeom prst="rect">
            <a:avLst/>
          </a:prstGeom>
        </p:spPr>
        <p:txBody>
          <a:bodyPr wrap="none">
            <a:spAutoFit/>
          </a:bodyPr>
          <a:lstStyle/>
          <a:p>
            <a:r>
              <a:rPr lang="ms-MY" sz="6600" b="1" dirty="0">
                <a:ln>
                  <a:solidFill>
                    <a:schemeClr val="tx1"/>
                  </a:solidFill>
                </a:ln>
                <a:solidFill>
                  <a:srgbClr val="00B050"/>
                </a:solidFill>
                <a:latin typeface="Britannic Bold" pitchFamily="34" charset="0"/>
              </a:rPr>
              <a:t>HIKMAH HIJRAH</a:t>
            </a:r>
            <a:endParaRPr lang="en-US" sz="6600" dirty="0">
              <a:ln>
                <a:solidFill>
                  <a:schemeClr val="tx1"/>
                </a:solidFill>
              </a:ln>
              <a:solidFill>
                <a:srgbClr val="00B050"/>
              </a:solidFill>
              <a:latin typeface="Britannic Bold"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2060054280"/>
              </p:ext>
            </p:extLst>
          </p:nvPr>
        </p:nvGraphicFramePr>
        <p:xfrm>
          <a:off x="304800" y="381000"/>
          <a:ext cx="8382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796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1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99213" y="181970"/>
            <a:ext cx="7302690" cy="1077218"/>
          </a:xfrm>
          <a:prstGeom prst="rect">
            <a:avLst/>
          </a:prstGeom>
        </p:spPr>
        <p:txBody>
          <a:bodyPr wrap="square">
            <a:spAutoFit/>
          </a:bodyPr>
          <a:lstStyle/>
          <a:p>
            <a:pPr algn="ctr"/>
            <a:r>
              <a:rPr lang="en-US" sz="3200" dirty="0" err="1">
                <a:ln>
                  <a:solidFill>
                    <a:schemeClr val="tx1"/>
                  </a:solidFill>
                </a:ln>
                <a:solidFill>
                  <a:schemeClr val="accent6">
                    <a:lumMod val="75000"/>
                  </a:schemeClr>
                </a:solidFill>
                <a:effectLst>
                  <a:glow rad="101600">
                    <a:srgbClr val="00B0F0">
                      <a:alpha val="60000"/>
                    </a:srgbClr>
                  </a:glow>
                </a:effectLst>
                <a:latin typeface="Bernard MT Condensed" pitchFamily="18" charset="0"/>
              </a:rPr>
              <a:t>hadis</a:t>
            </a:r>
            <a:r>
              <a:rPr lang="en-US" sz="3200" dirty="0">
                <a:ln>
                  <a:solidFill>
                    <a:schemeClr val="tx1"/>
                  </a:solidFill>
                </a:ln>
                <a:solidFill>
                  <a:schemeClr val="accent6">
                    <a:lumMod val="75000"/>
                  </a:schemeClr>
                </a:solidFill>
                <a:effectLst>
                  <a:glow rad="101600">
                    <a:srgbClr val="00B0F0">
                      <a:alpha val="60000"/>
                    </a:srgbClr>
                  </a:glow>
                </a:effectLst>
                <a:latin typeface="Bernard MT Condensed" pitchFamily="18" charset="0"/>
              </a:rPr>
              <a:t> </a:t>
            </a:r>
            <a:r>
              <a:rPr lang="en-US" sz="3200" dirty="0" err="1">
                <a:ln>
                  <a:solidFill>
                    <a:schemeClr val="tx1"/>
                  </a:solidFill>
                </a:ln>
                <a:solidFill>
                  <a:schemeClr val="accent6">
                    <a:lumMod val="75000"/>
                  </a:schemeClr>
                </a:solidFill>
                <a:effectLst>
                  <a:glow rad="101600">
                    <a:srgbClr val="00B0F0">
                      <a:alpha val="60000"/>
                    </a:srgbClr>
                  </a:glow>
                </a:effectLst>
                <a:latin typeface="Bernard MT Condensed" pitchFamily="18" charset="0"/>
              </a:rPr>
              <a:t>sahih</a:t>
            </a:r>
            <a:r>
              <a:rPr lang="en-US" sz="3200" dirty="0">
                <a:ln>
                  <a:solidFill>
                    <a:schemeClr val="tx1"/>
                  </a:solidFill>
                </a:ln>
                <a:solidFill>
                  <a:schemeClr val="accent6">
                    <a:lumMod val="75000"/>
                  </a:schemeClr>
                </a:solidFill>
                <a:effectLst>
                  <a:glow rad="101600">
                    <a:srgbClr val="00B0F0">
                      <a:alpha val="60000"/>
                    </a:srgbClr>
                  </a:glow>
                </a:effectLst>
                <a:latin typeface="Bernard MT Condensed" pitchFamily="18" charset="0"/>
              </a:rPr>
              <a:t> yang </a:t>
            </a:r>
            <a:r>
              <a:rPr lang="en-US" sz="3200" dirty="0" err="1">
                <a:ln>
                  <a:solidFill>
                    <a:schemeClr val="tx1"/>
                  </a:solidFill>
                </a:ln>
                <a:solidFill>
                  <a:schemeClr val="accent6">
                    <a:lumMod val="75000"/>
                  </a:schemeClr>
                </a:solidFill>
                <a:effectLst>
                  <a:glow rad="101600">
                    <a:srgbClr val="00B0F0">
                      <a:alpha val="60000"/>
                    </a:srgbClr>
                  </a:glow>
                </a:effectLst>
                <a:latin typeface="Bernard MT Condensed" pitchFamily="18" charset="0"/>
              </a:rPr>
              <a:t>diriwayatkan</a:t>
            </a:r>
            <a:r>
              <a:rPr lang="en-US" sz="3200" dirty="0">
                <a:ln>
                  <a:solidFill>
                    <a:schemeClr val="tx1"/>
                  </a:solidFill>
                </a:ln>
                <a:solidFill>
                  <a:schemeClr val="accent6">
                    <a:lumMod val="75000"/>
                  </a:schemeClr>
                </a:solidFill>
                <a:effectLst>
                  <a:glow rad="101600">
                    <a:srgbClr val="00B0F0">
                      <a:alpha val="60000"/>
                    </a:srgbClr>
                  </a:glow>
                </a:effectLst>
                <a:latin typeface="Bernard MT Condensed" pitchFamily="18" charset="0"/>
              </a:rPr>
              <a:t> </a:t>
            </a:r>
            <a:r>
              <a:rPr lang="en-US" sz="3200" dirty="0" err="1">
                <a:ln>
                  <a:solidFill>
                    <a:schemeClr val="tx1"/>
                  </a:solidFill>
                </a:ln>
                <a:solidFill>
                  <a:schemeClr val="accent6">
                    <a:lumMod val="75000"/>
                  </a:schemeClr>
                </a:solidFill>
                <a:effectLst>
                  <a:glow rad="101600">
                    <a:srgbClr val="00B0F0">
                      <a:alpha val="60000"/>
                    </a:srgbClr>
                  </a:glow>
                </a:effectLst>
                <a:latin typeface="Bernard MT Condensed" pitchFamily="18" charset="0"/>
              </a:rPr>
              <a:t>daripada</a:t>
            </a:r>
            <a:r>
              <a:rPr lang="en-US" sz="3200" dirty="0">
                <a:ln>
                  <a:solidFill>
                    <a:schemeClr val="tx1"/>
                  </a:solidFill>
                </a:ln>
                <a:solidFill>
                  <a:schemeClr val="accent6">
                    <a:lumMod val="75000"/>
                  </a:schemeClr>
                </a:solidFill>
                <a:effectLst>
                  <a:glow rad="101600">
                    <a:srgbClr val="00B0F0">
                      <a:alpha val="60000"/>
                    </a:srgbClr>
                  </a:glow>
                </a:effectLst>
                <a:latin typeface="Bernard MT Condensed" pitchFamily="18" charset="0"/>
              </a:rPr>
              <a:t> </a:t>
            </a:r>
            <a:r>
              <a:rPr lang="en-US" sz="3200" dirty="0" err="1">
                <a:ln>
                  <a:solidFill>
                    <a:schemeClr val="tx1"/>
                  </a:solidFill>
                </a:ln>
                <a:solidFill>
                  <a:schemeClr val="accent6">
                    <a:lumMod val="75000"/>
                  </a:schemeClr>
                </a:solidFill>
                <a:effectLst>
                  <a:glow rad="101600">
                    <a:srgbClr val="00B0F0">
                      <a:alpha val="60000"/>
                    </a:srgbClr>
                  </a:glow>
                </a:effectLst>
                <a:latin typeface="Bernard MT Condensed" pitchFamily="18" charset="0"/>
              </a:rPr>
              <a:t>Saidina</a:t>
            </a:r>
            <a:r>
              <a:rPr lang="en-US" sz="3200" dirty="0">
                <a:ln>
                  <a:solidFill>
                    <a:schemeClr val="tx1"/>
                  </a:solidFill>
                </a:ln>
                <a:solidFill>
                  <a:schemeClr val="accent6">
                    <a:lumMod val="75000"/>
                  </a:schemeClr>
                </a:solidFill>
                <a:effectLst>
                  <a:glow rad="101600">
                    <a:srgbClr val="00B0F0">
                      <a:alpha val="60000"/>
                    </a:srgbClr>
                  </a:glow>
                </a:effectLst>
                <a:latin typeface="Bernard MT Condensed" pitchFamily="18" charset="0"/>
              </a:rPr>
              <a:t> Umar </a:t>
            </a:r>
            <a:r>
              <a:rPr lang="en-US" sz="3200" dirty="0" err="1">
                <a:ln>
                  <a:solidFill>
                    <a:schemeClr val="tx1"/>
                  </a:solidFill>
                </a:ln>
                <a:solidFill>
                  <a:schemeClr val="accent6">
                    <a:lumMod val="75000"/>
                  </a:schemeClr>
                </a:solidFill>
                <a:effectLst>
                  <a:glow rad="101600">
                    <a:srgbClr val="00B0F0">
                      <a:alpha val="60000"/>
                    </a:srgbClr>
                  </a:glow>
                </a:effectLst>
                <a:latin typeface="Bernard MT Condensed" pitchFamily="18" charset="0"/>
              </a:rPr>
              <a:t>ibn</a:t>
            </a:r>
            <a:r>
              <a:rPr lang="en-US" sz="3200" dirty="0">
                <a:ln>
                  <a:solidFill>
                    <a:schemeClr val="tx1"/>
                  </a:solidFill>
                </a:ln>
                <a:solidFill>
                  <a:schemeClr val="accent6">
                    <a:lumMod val="75000"/>
                  </a:schemeClr>
                </a:solidFill>
                <a:effectLst>
                  <a:glow rad="101600">
                    <a:srgbClr val="00B0F0">
                      <a:alpha val="60000"/>
                    </a:srgbClr>
                  </a:glow>
                </a:effectLst>
                <a:latin typeface="Bernard MT Condensed" pitchFamily="18" charset="0"/>
              </a:rPr>
              <a:t> al-</a:t>
            </a:r>
            <a:r>
              <a:rPr lang="en-US" sz="3200" dirty="0" err="1">
                <a:ln>
                  <a:solidFill>
                    <a:schemeClr val="tx1"/>
                  </a:solidFill>
                </a:ln>
                <a:solidFill>
                  <a:schemeClr val="accent6">
                    <a:lumMod val="75000"/>
                  </a:schemeClr>
                </a:solidFill>
                <a:effectLst>
                  <a:glow rad="101600">
                    <a:srgbClr val="00B0F0">
                      <a:alpha val="60000"/>
                    </a:srgbClr>
                  </a:glow>
                </a:effectLst>
                <a:latin typeface="Bernard MT Condensed" pitchFamily="18" charset="0"/>
              </a:rPr>
              <a:t>Khattab</a:t>
            </a:r>
            <a:r>
              <a:rPr lang="en-US" dirty="0"/>
              <a:t> </a:t>
            </a:r>
          </a:p>
        </p:txBody>
      </p:sp>
      <p:sp>
        <p:nvSpPr>
          <p:cNvPr id="5" name="Rectangle 4"/>
          <p:cNvSpPr/>
          <p:nvPr/>
        </p:nvSpPr>
        <p:spPr>
          <a:xfrm>
            <a:off x="386687" y="1524000"/>
            <a:ext cx="8382000" cy="2800767"/>
          </a:xfrm>
          <a:prstGeom prst="rect">
            <a:avLst/>
          </a:prstGeom>
        </p:spPr>
        <p:txBody>
          <a:bodyPr wrap="square">
            <a:spAutoFit/>
          </a:bodyPr>
          <a:lstStyle/>
          <a:p>
            <a:pPr algn="ctr" rtl="1"/>
            <a:r>
              <a:rPr lang="ar-EG" sz="4400" b="1" dirty="0">
                <a:ln>
                  <a:solidFill>
                    <a:schemeClr val="tx1"/>
                  </a:solidFill>
                </a:ln>
                <a:solidFill>
                  <a:srgbClr val="00FF00"/>
                </a:solidFill>
                <a:effectLst>
                  <a:glow rad="101600">
                    <a:schemeClr val="bg1">
                      <a:alpha val="60000"/>
                    </a:schemeClr>
                  </a:glow>
                </a:effectLst>
                <a:cs typeface="Traditional Arabic" pitchFamily="2" charset="-78"/>
              </a:rPr>
              <a:t>إِنَّمَا </a:t>
            </a:r>
            <a:r>
              <a:rPr lang="ar-EG" sz="4400" b="1" dirty="0" smtClean="0">
                <a:ln>
                  <a:solidFill>
                    <a:schemeClr val="tx1"/>
                  </a:solidFill>
                </a:ln>
                <a:solidFill>
                  <a:srgbClr val="00FF00"/>
                </a:solidFill>
                <a:effectLst>
                  <a:glow rad="101600">
                    <a:schemeClr val="bg1">
                      <a:alpha val="60000"/>
                    </a:schemeClr>
                  </a:glow>
                </a:effectLst>
                <a:cs typeface="Traditional Arabic" pitchFamily="2" charset="-78"/>
              </a:rPr>
              <a:t>الأَعْمَالُ </a:t>
            </a:r>
            <a:r>
              <a:rPr lang="ar-EG" sz="4400" b="1" dirty="0">
                <a:ln>
                  <a:solidFill>
                    <a:schemeClr val="tx1"/>
                  </a:solidFill>
                </a:ln>
                <a:solidFill>
                  <a:srgbClr val="00FF00"/>
                </a:solidFill>
                <a:effectLst>
                  <a:glow rad="101600">
                    <a:schemeClr val="bg1">
                      <a:alpha val="60000"/>
                    </a:schemeClr>
                  </a:glow>
                </a:effectLst>
                <a:cs typeface="Traditional Arabic" pitchFamily="2" charset="-78"/>
              </a:rPr>
              <a:t>بِالنِّيَّاتِ، وَإِنَّمَا لِكُلِّ امْرِئٍ مَا نَوَى، فَمَن كَانَت هِجْرَتُهُ إِلَى اللهِ وَرَسُولِهِ، فَهِجْرَتُهُ إِلَى اللهِ وَرَسُولِهِ، وَمَن كَانَتْ هِجْرَتُهُ إِلَى دُنْيَا يُصِيبُهَا، أَو امْرَأَةٍ يَنْكِجُهَا، فًهِجْرَتُهُ إِلَى مَا هَاجَرَ إِلَيْهِ</a:t>
            </a:r>
            <a:endParaRPr lang="en-US" sz="4400" b="1" dirty="0">
              <a:ln>
                <a:solidFill>
                  <a:schemeClr val="tx1"/>
                </a:solidFill>
              </a:ln>
              <a:solidFill>
                <a:srgbClr val="00FF00"/>
              </a:solidFill>
              <a:effectLst>
                <a:glow rad="101600">
                  <a:schemeClr val="bg1">
                    <a:alpha val="60000"/>
                  </a:schemeClr>
                </a:glow>
              </a:effectLst>
              <a:cs typeface="Traditional Arabic" pitchFamily="2" charset="-78"/>
            </a:endParaRPr>
          </a:p>
        </p:txBody>
      </p:sp>
    </p:spTree>
    <p:extLst>
      <p:ext uri="{BB962C8B-B14F-4D97-AF65-F5344CB8AC3E}">
        <p14:creationId xmlns:p14="http://schemas.microsoft.com/office/powerpoint/2010/main" val="906904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12</a:t>
            </a:fld>
            <a:endParaRPr lang="en-MY"/>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1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00100" y="1219200"/>
            <a:ext cx="7543800" cy="4154984"/>
          </a:xfrm>
          <a:prstGeom prst="rect">
            <a:avLst/>
          </a:prstGeom>
        </p:spPr>
        <p:txBody>
          <a:bodyPr wrap="square">
            <a:spAutoFit/>
          </a:bodyPr>
          <a:lstStyle/>
          <a:p>
            <a:pPr algn="ctr"/>
            <a:r>
              <a:rPr lang="en-US" sz="2400" b="1" dirty="0" err="1">
                <a:ln>
                  <a:solidFill>
                    <a:schemeClr val="tx1"/>
                  </a:solidFill>
                </a:ln>
                <a:solidFill>
                  <a:srgbClr val="FF0000"/>
                </a:solidFill>
                <a:effectLst>
                  <a:glow rad="101600">
                    <a:schemeClr val="bg1">
                      <a:alpha val="60000"/>
                    </a:schemeClr>
                  </a:glow>
                </a:effectLst>
                <a:latin typeface="Bodoni MT Black" pitchFamily="18" charset="0"/>
              </a:rPr>
              <a:t>Mafhumnya</a:t>
            </a:r>
            <a:r>
              <a:rPr lang="en-US" sz="2400" b="1" dirty="0">
                <a:ln>
                  <a:solidFill>
                    <a:schemeClr val="tx1"/>
                  </a:solidFill>
                </a:ln>
                <a:solidFill>
                  <a:srgbClr val="FF0000"/>
                </a:solidFill>
                <a:effectLst>
                  <a:glow rad="101600">
                    <a:schemeClr val="bg1">
                      <a:alpha val="60000"/>
                    </a:schemeClr>
                  </a:glow>
                </a:effectLst>
                <a:latin typeface="Bodoni MT Black" pitchFamily="18" charset="0"/>
              </a:rPr>
              <a:t>:</a:t>
            </a:r>
            <a:r>
              <a:rPr lang="en-US" sz="2400" dirty="0">
                <a:ln>
                  <a:solidFill>
                    <a:schemeClr val="tx1"/>
                  </a:solidFill>
                </a:ln>
                <a:solidFill>
                  <a:srgbClr val="FF0000"/>
                </a:solidFill>
                <a:effectLst>
                  <a:glow rad="101600">
                    <a:schemeClr val="bg1">
                      <a:alpha val="60000"/>
                    </a:schemeClr>
                  </a:glow>
                </a:effectLst>
                <a:latin typeface="Bodoni MT Black" pitchFamily="18" charset="0"/>
              </a:rPr>
              <a:t> </a:t>
            </a:r>
            <a:endParaRPr lang="ar-SA" sz="2400" dirty="0" smtClean="0">
              <a:ln>
                <a:solidFill>
                  <a:schemeClr val="tx1"/>
                </a:solidFill>
              </a:ln>
              <a:solidFill>
                <a:srgbClr val="FF0000"/>
              </a:solidFill>
              <a:effectLst>
                <a:glow rad="101600">
                  <a:schemeClr val="bg1">
                    <a:alpha val="60000"/>
                  </a:schemeClr>
                </a:glow>
              </a:effectLst>
              <a:latin typeface="Bodoni MT Black" pitchFamily="18" charset="0"/>
            </a:endParaRPr>
          </a:p>
          <a:p>
            <a:pPr algn="ctr"/>
            <a:r>
              <a:rPr lang="en-US" sz="2400" dirty="0" smtClean="0">
                <a:ln>
                  <a:solidFill>
                    <a:schemeClr val="tx1"/>
                  </a:solidFill>
                </a:ln>
                <a:solidFill>
                  <a:srgbClr val="FF0000"/>
                </a:solidFill>
                <a:effectLst>
                  <a:glow rad="101600">
                    <a:schemeClr val="bg1">
                      <a:alpha val="60000"/>
                    </a:schemeClr>
                  </a:glow>
                </a:effectLst>
                <a:latin typeface="Bodoni MT Black" pitchFamily="18" charset="0"/>
              </a:rPr>
              <a:t>“</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Setiap</a:t>
            </a:r>
            <a:r>
              <a:rPr lang="en-US" sz="2400" dirty="0">
                <a:ln>
                  <a:solidFill>
                    <a:schemeClr val="tx1"/>
                  </a:solidFill>
                </a:ln>
                <a:solidFill>
                  <a:srgbClr val="FF0000"/>
                </a:solidFill>
                <a:effectLst>
                  <a:glow rad="101600">
                    <a:schemeClr val="bg1">
                      <a:alpha val="60000"/>
                    </a:schemeClr>
                  </a:glow>
                </a:effectLst>
                <a:latin typeface="Bodoni MT Black" pitchFamily="18" charset="0"/>
              </a:rPr>
              <a:t>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amalan</a:t>
            </a:r>
            <a:r>
              <a:rPr lang="en-US" sz="2400" dirty="0">
                <a:ln>
                  <a:solidFill>
                    <a:schemeClr val="tx1"/>
                  </a:solidFill>
                </a:ln>
                <a:solidFill>
                  <a:srgbClr val="FF0000"/>
                </a:solidFill>
                <a:effectLst>
                  <a:glow rad="101600">
                    <a:schemeClr val="bg1">
                      <a:alpha val="60000"/>
                    </a:schemeClr>
                  </a:glow>
                </a:effectLst>
                <a:latin typeface="Bodoni MT Black" pitchFamily="18" charset="0"/>
              </a:rPr>
              <a:t>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perbuatan</a:t>
            </a:r>
            <a:r>
              <a:rPr lang="en-US" sz="2400" dirty="0">
                <a:ln>
                  <a:solidFill>
                    <a:schemeClr val="tx1"/>
                  </a:solidFill>
                </a:ln>
                <a:solidFill>
                  <a:srgbClr val="FF0000"/>
                </a:solidFill>
                <a:effectLst>
                  <a:glow rad="101600">
                    <a:schemeClr val="bg1">
                      <a:alpha val="60000"/>
                    </a:schemeClr>
                  </a:glow>
                </a:effectLst>
                <a:latin typeface="Bodoni MT Black" pitchFamily="18" charset="0"/>
              </a:rPr>
              <a:t>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itu</a:t>
            </a:r>
            <a:r>
              <a:rPr lang="en-US" sz="2400" dirty="0">
                <a:ln>
                  <a:solidFill>
                    <a:schemeClr val="tx1"/>
                  </a:solidFill>
                </a:ln>
                <a:solidFill>
                  <a:srgbClr val="FF0000"/>
                </a:solidFill>
                <a:effectLst>
                  <a:glow rad="101600">
                    <a:schemeClr val="bg1">
                      <a:alpha val="60000"/>
                    </a:schemeClr>
                  </a:glow>
                </a:effectLst>
                <a:latin typeface="Bodoni MT Black" pitchFamily="18" charset="0"/>
              </a:rPr>
              <a:t>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bergantung</a:t>
            </a:r>
            <a:r>
              <a:rPr lang="en-US" sz="2400" dirty="0">
                <a:ln>
                  <a:solidFill>
                    <a:schemeClr val="tx1"/>
                  </a:solidFill>
                </a:ln>
                <a:solidFill>
                  <a:srgbClr val="FF0000"/>
                </a:solidFill>
                <a:effectLst>
                  <a:glow rad="101600">
                    <a:schemeClr val="bg1">
                      <a:alpha val="60000"/>
                    </a:schemeClr>
                  </a:glow>
                </a:effectLst>
                <a:latin typeface="Bodoni MT Black" pitchFamily="18" charset="0"/>
              </a:rPr>
              <a:t>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niatnya</a:t>
            </a:r>
            <a:r>
              <a:rPr lang="en-US" sz="2400" dirty="0">
                <a:ln>
                  <a:solidFill>
                    <a:schemeClr val="tx1"/>
                  </a:solidFill>
                </a:ln>
                <a:solidFill>
                  <a:srgbClr val="FF0000"/>
                </a:solidFill>
                <a:effectLst>
                  <a:glow rad="101600">
                    <a:schemeClr val="bg1">
                      <a:alpha val="60000"/>
                    </a:schemeClr>
                  </a:glow>
                </a:effectLst>
                <a:latin typeface="Bodoni MT Black" pitchFamily="18" charset="0"/>
              </a:rPr>
              <a:t>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dan</a:t>
            </a:r>
            <a:r>
              <a:rPr lang="en-US" sz="2400" dirty="0">
                <a:ln>
                  <a:solidFill>
                    <a:schemeClr val="tx1"/>
                  </a:solidFill>
                </a:ln>
                <a:solidFill>
                  <a:srgbClr val="FF0000"/>
                </a:solidFill>
                <a:effectLst>
                  <a:glow rad="101600">
                    <a:schemeClr val="bg1">
                      <a:alpha val="60000"/>
                    </a:schemeClr>
                  </a:glow>
                </a:effectLst>
                <a:latin typeface="Bodoni MT Black" pitchFamily="18" charset="0"/>
              </a:rPr>
              <a:t>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bagi</a:t>
            </a:r>
            <a:r>
              <a:rPr lang="en-US" sz="2400" dirty="0">
                <a:ln>
                  <a:solidFill>
                    <a:schemeClr val="tx1"/>
                  </a:solidFill>
                </a:ln>
                <a:solidFill>
                  <a:srgbClr val="FF0000"/>
                </a:solidFill>
                <a:effectLst>
                  <a:glow rad="101600">
                    <a:schemeClr val="bg1">
                      <a:alpha val="60000"/>
                    </a:schemeClr>
                  </a:glow>
                </a:effectLst>
                <a:latin typeface="Bodoni MT Black" pitchFamily="18" charset="0"/>
              </a:rPr>
              <a:t>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setiap</a:t>
            </a:r>
            <a:r>
              <a:rPr lang="en-US" sz="2400" dirty="0">
                <a:ln>
                  <a:solidFill>
                    <a:schemeClr val="tx1"/>
                  </a:solidFill>
                </a:ln>
                <a:solidFill>
                  <a:srgbClr val="FF0000"/>
                </a:solidFill>
                <a:effectLst>
                  <a:glow rad="101600">
                    <a:schemeClr val="bg1">
                      <a:alpha val="60000"/>
                    </a:schemeClr>
                  </a:glow>
                </a:effectLst>
                <a:latin typeface="Bodoni MT Black" pitchFamily="18" charset="0"/>
              </a:rPr>
              <a:t> orang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mendapatkan</a:t>
            </a:r>
            <a:r>
              <a:rPr lang="en-US" sz="2400" dirty="0">
                <a:ln>
                  <a:solidFill>
                    <a:schemeClr val="tx1"/>
                  </a:solidFill>
                </a:ln>
                <a:solidFill>
                  <a:srgbClr val="FF0000"/>
                </a:solidFill>
                <a:effectLst>
                  <a:glow rad="101600">
                    <a:schemeClr val="bg1">
                      <a:alpha val="60000"/>
                    </a:schemeClr>
                  </a:glow>
                </a:effectLst>
                <a:latin typeface="Bodoni MT Black" pitchFamily="18" charset="0"/>
              </a:rPr>
              <a:t>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apa</a:t>
            </a:r>
            <a:r>
              <a:rPr lang="en-US" sz="2400" dirty="0">
                <a:ln>
                  <a:solidFill>
                    <a:schemeClr val="tx1"/>
                  </a:solidFill>
                </a:ln>
                <a:solidFill>
                  <a:srgbClr val="FF0000"/>
                </a:solidFill>
                <a:effectLst>
                  <a:glow rad="101600">
                    <a:schemeClr val="bg1">
                      <a:alpha val="60000"/>
                    </a:schemeClr>
                  </a:glow>
                </a:effectLst>
                <a:latin typeface="Bodoni MT Black" pitchFamily="18" charset="0"/>
              </a:rPr>
              <a:t> yang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diniatkan</a:t>
            </a:r>
            <a:r>
              <a:rPr lang="en-US" sz="2400" dirty="0">
                <a:ln>
                  <a:solidFill>
                    <a:schemeClr val="tx1"/>
                  </a:solidFill>
                </a:ln>
                <a:solidFill>
                  <a:srgbClr val="FF0000"/>
                </a:solidFill>
                <a:effectLst>
                  <a:glow rad="101600">
                    <a:schemeClr val="bg1">
                      <a:alpha val="60000"/>
                    </a:schemeClr>
                  </a:glow>
                </a:effectLst>
                <a:latin typeface="Bodoni MT Black" pitchFamily="18" charset="0"/>
              </a:rPr>
              <a:t>.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Barangsiapa</a:t>
            </a:r>
            <a:r>
              <a:rPr lang="en-US" sz="2400" dirty="0">
                <a:ln>
                  <a:solidFill>
                    <a:schemeClr val="tx1"/>
                  </a:solidFill>
                </a:ln>
                <a:solidFill>
                  <a:srgbClr val="FF0000"/>
                </a:solidFill>
                <a:effectLst>
                  <a:glow rad="101600">
                    <a:schemeClr val="bg1">
                      <a:alpha val="60000"/>
                    </a:schemeClr>
                  </a:glow>
                </a:effectLst>
                <a:latin typeface="Bodoni MT Black" pitchFamily="18" charset="0"/>
              </a:rPr>
              <a:t> yang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niat</a:t>
            </a:r>
            <a:r>
              <a:rPr lang="en-US" sz="2400" dirty="0">
                <a:ln>
                  <a:solidFill>
                    <a:schemeClr val="tx1"/>
                  </a:solidFill>
                </a:ln>
                <a:solidFill>
                  <a:srgbClr val="FF0000"/>
                </a:solidFill>
                <a:effectLst>
                  <a:glow rad="101600">
                    <a:schemeClr val="bg1">
                      <a:alpha val="60000"/>
                    </a:schemeClr>
                  </a:glow>
                </a:effectLst>
                <a:latin typeface="Bodoni MT Black" pitchFamily="18" charset="0"/>
              </a:rPr>
              <a:t>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berhijrah</a:t>
            </a:r>
            <a:r>
              <a:rPr lang="en-US" sz="2400" dirty="0">
                <a:ln>
                  <a:solidFill>
                    <a:schemeClr val="tx1"/>
                  </a:solidFill>
                </a:ln>
                <a:solidFill>
                  <a:srgbClr val="FF0000"/>
                </a:solidFill>
                <a:effectLst>
                  <a:glow rad="101600">
                    <a:schemeClr val="bg1">
                      <a:alpha val="60000"/>
                    </a:schemeClr>
                  </a:glow>
                </a:effectLst>
                <a:latin typeface="Bodoni MT Black" pitchFamily="18" charset="0"/>
              </a:rPr>
              <a:t>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kepada</a:t>
            </a:r>
            <a:r>
              <a:rPr lang="en-US" sz="2400" dirty="0">
                <a:ln>
                  <a:solidFill>
                    <a:schemeClr val="tx1"/>
                  </a:solidFill>
                </a:ln>
                <a:solidFill>
                  <a:srgbClr val="FF0000"/>
                </a:solidFill>
                <a:effectLst>
                  <a:glow rad="101600">
                    <a:schemeClr val="bg1">
                      <a:alpha val="60000"/>
                    </a:schemeClr>
                  </a:glow>
                </a:effectLst>
                <a:latin typeface="Bodoni MT Black" pitchFamily="18" charset="0"/>
              </a:rPr>
              <a:t>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keredhaan</a:t>
            </a:r>
            <a:r>
              <a:rPr lang="en-US" sz="2400" dirty="0">
                <a:ln>
                  <a:solidFill>
                    <a:schemeClr val="tx1"/>
                  </a:solidFill>
                </a:ln>
                <a:solidFill>
                  <a:srgbClr val="FF0000"/>
                </a:solidFill>
                <a:effectLst>
                  <a:glow rad="101600">
                    <a:schemeClr val="bg1">
                      <a:alpha val="60000"/>
                    </a:schemeClr>
                  </a:glow>
                </a:effectLst>
                <a:latin typeface="Bodoni MT Black" pitchFamily="18" charset="0"/>
              </a:rPr>
              <a:t>) Allah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dan</a:t>
            </a:r>
            <a:r>
              <a:rPr lang="en-US" sz="2400" dirty="0">
                <a:ln>
                  <a:solidFill>
                    <a:schemeClr val="tx1"/>
                  </a:solidFill>
                </a:ln>
                <a:solidFill>
                  <a:srgbClr val="FF0000"/>
                </a:solidFill>
                <a:effectLst>
                  <a:glow rad="101600">
                    <a:schemeClr val="bg1">
                      <a:alpha val="60000"/>
                    </a:schemeClr>
                  </a:glow>
                </a:effectLst>
                <a:latin typeface="Bodoni MT Black" pitchFamily="18" charset="0"/>
              </a:rPr>
              <a:t>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Rasul-Nya</a:t>
            </a:r>
            <a:r>
              <a:rPr lang="en-US" sz="2400" dirty="0">
                <a:ln>
                  <a:solidFill>
                    <a:schemeClr val="tx1"/>
                  </a:solidFill>
                </a:ln>
                <a:solidFill>
                  <a:srgbClr val="FF0000"/>
                </a:solidFill>
                <a:effectLst>
                  <a:glow rad="101600">
                    <a:schemeClr val="bg1">
                      <a:alpha val="60000"/>
                    </a:schemeClr>
                  </a:glow>
                </a:effectLst>
                <a:latin typeface="Bodoni MT Black" pitchFamily="18" charset="0"/>
              </a:rPr>
              <a:t>,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maka</a:t>
            </a:r>
            <a:r>
              <a:rPr lang="en-US" sz="2400" dirty="0">
                <a:ln>
                  <a:solidFill>
                    <a:schemeClr val="tx1"/>
                  </a:solidFill>
                </a:ln>
                <a:solidFill>
                  <a:srgbClr val="FF0000"/>
                </a:solidFill>
                <a:effectLst>
                  <a:glow rad="101600">
                    <a:schemeClr val="bg1">
                      <a:alpha val="60000"/>
                    </a:schemeClr>
                  </a:glow>
                </a:effectLst>
                <a:latin typeface="Bodoni MT Black" pitchFamily="18" charset="0"/>
              </a:rPr>
              <a:t>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hijrahnya</a:t>
            </a:r>
            <a:r>
              <a:rPr lang="en-US" sz="2400" dirty="0">
                <a:ln>
                  <a:solidFill>
                    <a:schemeClr val="tx1"/>
                  </a:solidFill>
                </a:ln>
                <a:solidFill>
                  <a:srgbClr val="FF0000"/>
                </a:solidFill>
                <a:effectLst>
                  <a:glow rad="101600">
                    <a:schemeClr val="bg1">
                      <a:alpha val="60000"/>
                    </a:schemeClr>
                  </a:glow>
                </a:effectLst>
                <a:latin typeface="Bodoni MT Black" pitchFamily="18" charset="0"/>
              </a:rPr>
              <a:t>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pada</a:t>
            </a:r>
            <a:r>
              <a:rPr lang="en-US" sz="2400" dirty="0">
                <a:ln>
                  <a:solidFill>
                    <a:schemeClr val="tx1"/>
                  </a:solidFill>
                </a:ln>
                <a:solidFill>
                  <a:srgbClr val="FF0000"/>
                </a:solidFill>
                <a:effectLst>
                  <a:glow rad="101600">
                    <a:schemeClr val="bg1">
                      <a:alpha val="60000"/>
                    </a:schemeClr>
                  </a:glow>
                </a:effectLst>
                <a:latin typeface="Bodoni MT Black" pitchFamily="18" charset="0"/>
              </a:rPr>
              <a:t> Allah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dan</a:t>
            </a:r>
            <a:r>
              <a:rPr lang="en-US" sz="2400" dirty="0">
                <a:ln>
                  <a:solidFill>
                    <a:schemeClr val="tx1"/>
                  </a:solidFill>
                </a:ln>
                <a:solidFill>
                  <a:srgbClr val="FF0000"/>
                </a:solidFill>
                <a:effectLst>
                  <a:glow rad="101600">
                    <a:schemeClr val="bg1">
                      <a:alpha val="60000"/>
                    </a:schemeClr>
                  </a:glow>
                </a:effectLst>
                <a:latin typeface="Bodoni MT Black" pitchFamily="18" charset="0"/>
              </a:rPr>
              <a:t>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Rasul-Nya</a:t>
            </a:r>
            <a:r>
              <a:rPr lang="en-US" sz="2400" dirty="0">
                <a:ln>
                  <a:solidFill>
                    <a:schemeClr val="tx1"/>
                  </a:solidFill>
                </a:ln>
                <a:solidFill>
                  <a:srgbClr val="FF0000"/>
                </a:solidFill>
                <a:effectLst>
                  <a:glow rad="101600">
                    <a:schemeClr val="bg1">
                      <a:alpha val="60000"/>
                    </a:schemeClr>
                  </a:glow>
                </a:effectLst>
                <a:latin typeface="Bodoni MT Black" pitchFamily="18" charset="0"/>
              </a:rPr>
              <a:t>.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Barangsiapa</a:t>
            </a:r>
            <a:r>
              <a:rPr lang="en-US" sz="2400" dirty="0">
                <a:ln>
                  <a:solidFill>
                    <a:schemeClr val="tx1"/>
                  </a:solidFill>
                </a:ln>
                <a:solidFill>
                  <a:srgbClr val="FF0000"/>
                </a:solidFill>
                <a:effectLst>
                  <a:glow rad="101600">
                    <a:schemeClr val="bg1">
                      <a:alpha val="60000"/>
                    </a:schemeClr>
                  </a:glow>
                </a:effectLst>
                <a:latin typeface="Bodoni MT Black" pitchFamily="18" charset="0"/>
              </a:rPr>
              <a:t> yang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niat</a:t>
            </a:r>
            <a:r>
              <a:rPr lang="en-US" sz="2400" dirty="0">
                <a:ln>
                  <a:solidFill>
                    <a:schemeClr val="tx1"/>
                  </a:solidFill>
                </a:ln>
                <a:solidFill>
                  <a:srgbClr val="FF0000"/>
                </a:solidFill>
                <a:effectLst>
                  <a:glow rad="101600">
                    <a:schemeClr val="bg1">
                      <a:alpha val="60000"/>
                    </a:schemeClr>
                  </a:glow>
                </a:effectLst>
                <a:latin typeface="Bodoni MT Black" pitchFamily="18" charset="0"/>
              </a:rPr>
              <a:t>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hijrahnya</a:t>
            </a:r>
            <a:r>
              <a:rPr lang="en-US" sz="2400" dirty="0">
                <a:ln>
                  <a:solidFill>
                    <a:schemeClr val="tx1"/>
                  </a:solidFill>
                </a:ln>
                <a:solidFill>
                  <a:srgbClr val="FF0000"/>
                </a:solidFill>
                <a:effectLst>
                  <a:glow rad="101600">
                    <a:schemeClr val="bg1">
                      <a:alpha val="60000"/>
                    </a:schemeClr>
                  </a:glow>
                </a:effectLst>
                <a:latin typeface="Bodoni MT Black" pitchFamily="18" charset="0"/>
              </a:rPr>
              <a:t>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untuk</a:t>
            </a:r>
            <a:r>
              <a:rPr lang="en-US" sz="2400" dirty="0">
                <a:ln>
                  <a:solidFill>
                    <a:schemeClr val="tx1"/>
                  </a:solidFill>
                </a:ln>
                <a:solidFill>
                  <a:srgbClr val="FF0000"/>
                </a:solidFill>
                <a:effectLst>
                  <a:glow rad="101600">
                    <a:schemeClr val="bg1">
                      <a:alpha val="60000"/>
                    </a:schemeClr>
                  </a:glow>
                </a:effectLst>
                <a:latin typeface="Bodoni MT Black" pitchFamily="18" charset="0"/>
              </a:rPr>
              <a:t>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mendapatkan</a:t>
            </a:r>
            <a:r>
              <a:rPr lang="en-US" sz="2400" dirty="0">
                <a:ln>
                  <a:solidFill>
                    <a:schemeClr val="tx1"/>
                  </a:solidFill>
                </a:ln>
                <a:solidFill>
                  <a:srgbClr val="FF0000"/>
                </a:solidFill>
                <a:effectLst>
                  <a:glow rad="101600">
                    <a:schemeClr val="bg1">
                      <a:alpha val="60000"/>
                    </a:schemeClr>
                  </a:glow>
                </a:effectLst>
                <a:latin typeface="Bodoni MT Black" pitchFamily="18" charset="0"/>
              </a:rPr>
              <a:t>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dunia</a:t>
            </a:r>
            <a:r>
              <a:rPr lang="en-US" sz="2400" dirty="0">
                <a:ln>
                  <a:solidFill>
                    <a:schemeClr val="tx1"/>
                  </a:solidFill>
                </a:ln>
                <a:solidFill>
                  <a:srgbClr val="FF0000"/>
                </a:solidFill>
                <a:effectLst>
                  <a:glow rad="101600">
                    <a:schemeClr val="bg1">
                      <a:alpha val="60000"/>
                    </a:schemeClr>
                  </a:glow>
                </a:effectLst>
                <a:latin typeface="Bodoni MT Black" pitchFamily="18" charset="0"/>
              </a:rPr>
              <a:t>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atau</a:t>
            </a:r>
            <a:r>
              <a:rPr lang="en-US" sz="2400" dirty="0">
                <a:ln>
                  <a:solidFill>
                    <a:schemeClr val="tx1"/>
                  </a:solidFill>
                </a:ln>
                <a:solidFill>
                  <a:srgbClr val="FF0000"/>
                </a:solidFill>
                <a:effectLst>
                  <a:glow rad="101600">
                    <a:schemeClr val="bg1">
                      <a:alpha val="60000"/>
                    </a:schemeClr>
                  </a:glow>
                </a:effectLst>
                <a:latin typeface="Bodoni MT Black" pitchFamily="18" charset="0"/>
              </a:rPr>
              <a:t>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kerana</a:t>
            </a:r>
            <a:r>
              <a:rPr lang="en-US" sz="2400" dirty="0">
                <a:ln>
                  <a:solidFill>
                    <a:schemeClr val="tx1"/>
                  </a:solidFill>
                </a:ln>
                <a:solidFill>
                  <a:srgbClr val="FF0000"/>
                </a:solidFill>
                <a:effectLst>
                  <a:glow rad="101600">
                    <a:schemeClr val="bg1">
                      <a:alpha val="60000"/>
                    </a:schemeClr>
                  </a:glow>
                </a:effectLst>
                <a:latin typeface="Bodoni MT Black" pitchFamily="18" charset="0"/>
              </a:rPr>
              <a:t>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wanita</a:t>
            </a:r>
            <a:r>
              <a:rPr lang="en-US" sz="2400" dirty="0">
                <a:ln>
                  <a:solidFill>
                    <a:schemeClr val="tx1"/>
                  </a:solidFill>
                </a:ln>
                <a:solidFill>
                  <a:srgbClr val="FF0000"/>
                </a:solidFill>
                <a:effectLst>
                  <a:glow rad="101600">
                    <a:schemeClr val="bg1">
                      <a:alpha val="60000"/>
                    </a:schemeClr>
                  </a:glow>
                </a:effectLst>
                <a:latin typeface="Bodoni MT Black" pitchFamily="18" charset="0"/>
              </a:rPr>
              <a:t> yang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ingin</a:t>
            </a:r>
            <a:r>
              <a:rPr lang="en-US" sz="2400" dirty="0">
                <a:ln>
                  <a:solidFill>
                    <a:schemeClr val="tx1"/>
                  </a:solidFill>
                </a:ln>
                <a:solidFill>
                  <a:srgbClr val="FF0000"/>
                </a:solidFill>
                <a:effectLst>
                  <a:glow rad="101600">
                    <a:schemeClr val="bg1">
                      <a:alpha val="60000"/>
                    </a:schemeClr>
                  </a:glow>
                </a:effectLst>
                <a:latin typeface="Bodoni MT Black" pitchFamily="18" charset="0"/>
              </a:rPr>
              <a:t>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dinikahinya</a:t>
            </a:r>
            <a:r>
              <a:rPr lang="en-US" sz="2400" dirty="0">
                <a:ln>
                  <a:solidFill>
                    <a:schemeClr val="tx1"/>
                  </a:solidFill>
                </a:ln>
                <a:solidFill>
                  <a:srgbClr val="FF0000"/>
                </a:solidFill>
                <a:effectLst>
                  <a:glow rad="101600">
                    <a:schemeClr val="bg1">
                      <a:alpha val="60000"/>
                    </a:schemeClr>
                  </a:glow>
                </a:effectLst>
                <a:latin typeface="Bodoni MT Black" pitchFamily="18" charset="0"/>
              </a:rPr>
              <a:t>,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maka</a:t>
            </a:r>
            <a:r>
              <a:rPr lang="en-US" sz="2400" dirty="0">
                <a:ln>
                  <a:solidFill>
                    <a:schemeClr val="tx1"/>
                  </a:solidFill>
                </a:ln>
                <a:solidFill>
                  <a:srgbClr val="FF0000"/>
                </a:solidFill>
                <a:effectLst>
                  <a:glow rad="101600">
                    <a:schemeClr val="bg1">
                      <a:alpha val="60000"/>
                    </a:schemeClr>
                  </a:glow>
                </a:effectLst>
                <a:latin typeface="Bodoni MT Black" pitchFamily="18" charset="0"/>
              </a:rPr>
              <a:t>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hijrahnya</a:t>
            </a:r>
            <a:r>
              <a:rPr lang="en-US" sz="2400" dirty="0">
                <a:ln>
                  <a:solidFill>
                    <a:schemeClr val="tx1"/>
                  </a:solidFill>
                </a:ln>
                <a:solidFill>
                  <a:srgbClr val="FF0000"/>
                </a:solidFill>
                <a:effectLst>
                  <a:glow rad="101600">
                    <a:schemeClr val="bg1">
                      <a:alpha val="60000"/>
                    </a:schemeClr>
                  </a:glow>
                </a:effectLst>
                <a:latin typeface="Bodoni MT Black" pitchFamily="18" charset="0"/>
              </a:rPr>
              <a:t>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sesuai</a:t>
            </a:r>
            <a:r>
              <a:rPr lang="en-US" sz="2400" dirty="0">
                <a:ln>
                  <a:solidFill>
                    <a:schemeClr val="tx1"/>
                  </a:solidFill>
                </a:ln>
                <a:solidFill>
                  <a:srgbClr val="FF0000"/>
                </a:solidFill>
                <a:effectLst>
                  <a:glow rad="101600">
                    <a:schemeClr val="bg1">
                      <a:alpha val="60000"/>
                    </a:schemeClr>
                  </a:glow>
                </a:effectLst>
                <a:latin typeface="Bodoni MT Black" pitchFamily="18" charset="0"/>
              </a:rPr>
              <a:t>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apa</a:t>
            </a:r>
            <a:r>
              <a:rPr lang="en-US" sz="2400" dirty="0">
                <a:ln>
                  <a:solidFill>
                    <a:schemeClr val="tx1"/>
                  </a:solidFill>
                </a:ln>
                <a:solidFill>
                  <a:srgbClr val="FF0000"/>
                </a:solidFill>
                <a:effectLst>
                  <a:glow rad="101600">
                    <a:schemeClr val="bg1">
                      <a:alpha val="60000"/>
                    </a:schemeClr>
                  </a:glow>
                </a:effectLst>
                <a:latin typeface="Bodoni MT Black" pitchFamily="18" charset="0"/>
              </a:rPr>
              <a:t> yang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dia</a:t>
            </a:r>
            <a:r>
              <a:rPr lang="en-US" sz="2400" dirty="0">
                <a:ln>
                  <a:solidFill>
                    <a:schemeClr val="tx1"/>
                  </a:solidFill>
                </a:ln>
                <a:solidFill>
                  <a:srgbClr val="FF0000"/>
                </a:solidFill>
                <a:effectLst>
                  <a:glow rad="101600">
                    <a:schemeClr val="bg1">
                      <a:alpha val="60000"/>
                    </a:schemeClr>
                  </a:glow>
                </a:effectLst>
                <a:latin typeface="Bodoni MT Black" pitchFamily="18" charset="0"/>
              </a:rPr>
              <a:t> </a:t>
            </a:r>
            <a:r>
              <a:rPr lang="en-US" sz="2400" dirty="0" err="1">
                <a:ln>
                  <a:solidFill>
                    <a:schemeClr val="tx1"/>
                  </a:solidFill>
                </a:ln>
                <a:solidFill>
                  <a:srgbClr val="FF0000"/>
                </a:solidFill>
                <a:effectLst>
                  <a:glow rad="101600">
                    <a:schemeClr val="bg1">
                      <a:alpha val="60000"/>
                    </a:schemeClr>
                  </a:glow>
                </a:effectLst>
                <a:latin typeface="Bodoni MT Black" pitchFamily="18" charset="0"/>
              </a:rPr>
              <a:t>niatkan</a:t>
            </a:r>
            <a:r>
              <a:rPr lang="en-US" sz="2400" dirty="0">
                <a:ln>
                  <a:solidFill>
                    <a:schemeClr val="tx1"/>
                  </a:solidFill>
                </a:ln>
                <a:solidFill>
                  <a:srgbClr val="FF0000"/>
                </a:solidFill>
                <a:effectLst>
                  <a:glow rad="101600">
                    <a:schemeClr val="bg1">
                      <a:alpha val="60000"/>
                    </a:schemeClr>
                  </a:glow>
                </a:effectLst>
                <a:latin typeface="Bodoni MT Black" pitchFamily="18" charset="0"/>
              </a:rPr>
              <a:t>” </a:t>
            </a:r>
            <a:endParaRPr lang="ar-SA" sz="2400" dirty="0" smtClean="0">
              <a:ln>
                <a:solidFill>
                  <a:schemeClr val="tx1"/>
                </a:solidFill>
              </a:ln>
              <a:solidFill>
                <a:srgbClr val="FF0000"/>
              </a:solidFill>
              <a:effectLst>
                <a:glow rad="101600">
                  <a:schemeClr val="bg1">
                    <a:alpha val="60000"/>
                  </a:schemeClr>
                </a:glow>
              </a:effectLst>
              <a:latin typeface="Bodoni MT Black" pitchFamily="18" charset="0"/>
            </a:endParaRPr>
          </a:p>
          <a:p>
            <a:pPr algn="ctr"/>
            <a:r>
              <a:rPr lang="en-US" sz="2400" b="1" dirty="0" smtClean="0">
                <a:ln>
                  <a:solidFill>
                    <a:schemeClr val="tx1"/>
                  </a:solidFill>
                </a:ln>
                <a:solidFill>
                  <a:srgbClr val="FF0000"/>
                </a:solidFill>
                <a:effectLst>
                  <a:glow rad="101600">
                    <a:schemeClr val="bg1">
                      <a:alpha val="60000"/>
                    </a:schemeClr>
                  </a:glow>
                </a:effectLst>
                <a:latin typeface="Bodoni MT Black" pitchFamily="18" charset="0"/>
              </a:rPr>
              <a:t>(</a:t>
            </a:r>
            <a:r>
              <a:rPr lang="en-US" sz="2400" b="1" dirty="0" err="1">
                <a:ln>
                  <a:solidFill>
                    <a:schemeClr val="tx1"/>
                  </a:solidFill>
                </a:ln>
                <a:solidFill>
                  <a:srgbClr val="FF0000"/>
                </a:solidFill>
                <a:effectLst>
                  <a:glow rad="101600">
                    <a:schemeClr val="bg1">
                      <a:alpha val="60000"/>
                    </a:schemeClr>
                  </a:glow>
                </a:effectLst>
                <a:latin typeface="Bodoni MT Black" pitchFamily="18" charset="0"/>
              </a:rPr>
              <a:t>Hadis</a:t>
            </a:r>
            <a:r>
              <a:rPr lang="en-US" sz="2400" b="1" dirty="0">
                <a:ln>
                  <a:solidFill>
                    <a:schemeClr val="tx1"/>
                  </a:solidFill>
                </a:ln>
                <a:solidFill>
                  <a:srgbClr val="FF0000"/>
                </a:solidFill>
                <a:effectLst>
                  <a:glow rad="101600">
                    <a:schemeClr val="bg1">
                      <a:alpha val="60000"/>
                    </a:schemeClr>
                  </a:glow>
                </a:effectLst>
                <a:latin typeface="Bodoni MT Black" pitchFamily="18" charset="0"/>
              </a:rPr>
              <a:t> </a:t>
            </a:r>
            <a:r>
              <a:rPr lang="en-US" sz="2400" b="1" dirty="0" err="1">
                <a:ln>
                  <a:solidFill>
                    <a:schemeClr val="tx1"/>
                  </a:solidFill>
                </a:ln>
                <a:solidFill>
                  <a:srgbClr val="FF0000"/>
                </a:solidFill>
                <a:effectLst>
                  <a:glow rad="101600">
                    <a:schemeClr val="bg1">
                      <a:alpha val="60000"/>
                    </a:schemeClr>
                  </a:glow>
                </a:effectLst>
                <a:latin typeface="Bodoni MT Black" pitchFamily="18" charset="0"/>
              </a:rPr>
              <a:t>riwayat</a:t>
            </a:r>
            <a:r>
              <a:rPr lang="en-US" sz="2400" b="1" dirty="0">
                <a:ln>
                  <a:solidFill>
                    <a:schemeClr val="tx1"/>
                  </a:solidFill>
                </a:ln>
                <a:solidFill>
                  <a:srgbClr val="FF0000"/>
                </a:solidFill>
                <a:effectLst>
                  <a:glow rad="101600">
                    <a:schemeClr val="bg1">
                      <a:alpha val="60000"/>
                    </a:schemeClr>
                  </a:glow>
                </a:effectLst>
                <a:latin typeface="Bodoni MT Black" pitchFamily="18" charset="0"/>
              </a:rPr>
              <a:t> al-</a:t>
            </a:r>
            <a:r>
              <a:rPr lang="en-US" sz="2400" b="1" dirty="0" err="1">
                <a:ln>
                  <a:solidFill>
                    <a:schemeClr val="tx1"/>
                  </a:solidFill>
                </a:ln>
                <a:solidFill>
                  <a:srgbClr val="FF0000"/>
                </a:solidFill>
                <a:effectLst>
                  <a:glow rad="101600">
                    <a:schemeClr val="bg1">
                      <a:alpha val="60000"/>
                    </a:schemeClr>
                  </a:glow>
                </a:effectLst>
                <a:latin typeface="Bodoni MT Black" pitchFamily="18" charset="0"/>
              </a:rPr>
              <a:t>Bukhari</a:t>
            </a:r>
            <a:r>
              <a:rPr lang="en-US" sz="2400" b="1" dirty="0">
                <a:ln>
                  <a:solidFill>
                    <a:schemeClr val="tx1"/>
                  </a:solidFill>
                </a:ln>
                <a:solidFill>
                  <a:srgbClr val="FF0000"/>
                </a:solidFill>
                <a:effectLst>
                  <a:glow rad="101600">
                    <a:schemeClr val="bg1">
                      <a:alpha val="60000"/>
                    </a:schemeClr>
                  </a:glow>
                </a:effectLst>
                <a:latin typeface="Bodoni MT Black" pitchFamily="18" charset="0"/>
              </a:rPr>
              <a:t>)</a:t>
            </a:r>
            <a:endParaRPr lang="en-US" sz="2400" dirty="0">
              <a:ln>
                <a:solidFill>
                  <a:schemeClr val="tx1"/>
                </a:solidFill>
              </a:ln>
              <a:solidFill>
                <a:srgbClr val="FF0000"/>
              </a:solidFill>
              <a:effectLst>
                <a:glow rad="101600">
                  <a:schemeClr val="bg1">
                    <a:alpha val="60000"/>
                  </a:schemeClr>
                </a:glow>
              </a:effectLst>
              <a:latin typeface="Bodoni MT Black" pitchFamily="18" charset="0"/>
            </a:endParaRPr>
          </a:p>
        </p:txBody>
      </p:sp>
    </p:spTree>
    <p:extLst>
      <p:ext uri="{BB962C8B-B14F-4D97-AF65-F5344CB8AC3E}">
        <p14:creationId xmlns:p14="http://schemas.microsoft.com/office/powerpoint/2010/main" val="936115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 2"/>
          <p:cNvGraphicFramePr/>
          <p:nvPr>
            <p:extLst>
              <p:ext uri="{D42A27DB-BD31-4B8C-83A1-F6EECF244321}">
                <p14:modId xmlns:p14="http://schemas.microsoft.com/office/powerpoint/2010/main" val="4012243428"/>
              </p:ext>
            </p:extLst>
          </p:nvPr>
        </p:nvGraphicFramePr>
        <p:xfrm>
          <a:off x="457200" y="304800"/>
          <a:ext cx="83058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2870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14</a:t>
            </a:fld>
            <a:endParaRPr lang="en-MY"/>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5"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51848" y="1524000"/>
            <a:ext cx="7162800" cy="1938992"/>
          </a:xfrm>
          <a:prstGeom prst="rect">
            <a:avLst/>
          </a:prstGeom>
        </p:spPr>
        <p:txBody>
          <a:bodyPr wrap="square">
            <a:spAutoFit/>
          </a:bodyPr>
          <a:lstStyle/>
          <a:p>
            <a:pPr algn="ctr" rtl="1"/>
            <a:r>
              <a:rPr lang="ar-SA" sz="6000" b="1" dirty="0" smtClean="0">
                <a:ln>
                  <a:solidFill>
                    <a:schemeClr val="tx1"/>
                  </a:solidFill>
                </a:ln>
                <a:solidFill>
                  <a:srgbClr val="00FF00"/>
                </a:solidFill>
                <a:latin typeface="QCF_P396" pitchFamily="2" charset="2"/>
                <a:cs typeface="QCF_P396" pitchFamily="2" charset="2"/>
              </a:rPr>
              <a:t>ﮣ </a:t>
            </a:r>
            <a:r>
              <a:rPr lang="ar-SA" sz="6000" b="1" dirty="0">
                <a:ln>
                  <a:solidFill>
                    <a:schemeClr val="tx1"/>
                  </a:solidFill>
                </a:ln>
                <a:solidFill>
                  <a:srgbClr val="00FF00"/>
                </a:solidFill>
                <a:latin typeface="QCF_P396" pitchFamily="2" charset="2"/>
                <a:cs typeface="QCF_P396" pitchFamily="2" charset="2"/>
              </a:rPr>
              <a:t>ﮤ ﮥ ﮦ ﮧ ﮨ ﮩ ﮪ ﮫ ﮬ </a:t>
            </a:r>
            <a:r>
              <a:rPr lang="ar-SA" sz="6000" b="1" dirty="0" smtClean="0">
                <a:ln>
                  <a:solidFill>
                    <a:schemeClr val="tx1"/>
                  </a:solidFill>
                </a:ln>
                <a:solidFill>
                  <a:srgbClr val="00FF00"/>
                </a:solidFill>
                <a:latin typeface="QCF_P396" pitchFamily="2" charset="2"/>
                <a:cs typeface="QCF_P396" pitchFamily="2" charset="2"/>
              </a:rPr>
              <a:t>ﮭ</a:t>
            </a:r>
            <a:endParaRPr lang="en-US" sz="6000" b="1" dirty="0">
              <a:ln>
                <a:solidFill>
                  <a:schemeClr val="tx1"/>
                </a:solidFill>
              </a:ln>
              <a:solidFill>
                <a:srgbClr val="00FF00"/>
              </a:solidFill>
              <a:latin typeface="QCF_P396" pitchFamily="2" charset="2"/>
              <a:cs typeface="QCF_P396" pitchFamily="2" charset="2"/>
            </a:endParaRPr>
          </a:p>
        </p:txBody>
      </p:sp>
      <p:sp>
        <p:nvSpPr>
          <p:cNvPr id="5" name="Rectangle 4"/>
          <p:cNvSpPr/>
          <p:nvPr/>
        </p:nvSpPr>
        <p:spPr>
          <a:xfrm>
            <a:off x="14785" y="228600"/>
            <a:ext cx="5585183" cy="830997"/>
          </a:xfrm>
          <a:prstGeom prst="rect">
            <a:avLst/>
          </a:prstGeom>
        </p:spPr>
        <p:txBody>
          <a:bodyPr wrap="none">
            <a:spAutoFit/>
          </a:bodyPr>
          <a:lstStyle/>
          <a:p>
            <a:r>
              <a:rPr lang="en-US" sz="4800" dirty="0">
                <a:ln>
                  <a:solidFill>
                    <a:schemeClr val="tx1"/>
                  </a:solidFill>
                </a:ln>
                <a:solidFill>
                  <a:srgbClr val="FFFF00"/>
                </a:solidFill>
                <a:latin typeface="Brush Script MT" pitchFamily="66" charset="0"/>
              </a:rPr>
              <a:t>Surah al-</a:t>
            </a:r>
            <a:r>
              <a:rPr lang="en-US" sz="4800" dirty="0" err="1">
                <a:ln>
                  <a:solidFill>
                    <a:schemeClr val="tx1"/>
                  </a:solidFill>
                </a:ln>
                <a:solidFill>
                  <a:srgbClr val="FFFF00"/>
                </a:solidFill>
                <a:latin typeface="Brush Script MT" pitchFamily="66" charset="0"/>
              </a:rPr>
              <a:t>Ankabut</a:t>
            </a:r>
            <a:r>
              <a:rPr lang="en-US" sz="4800" dirty="0">
                <a:ln>
                  <a:solidFill>
                    <a:schemeClr val="tx1"/>
                  </a:solidFill>
                </a:ln>
                <a:solidFill>
                  <a:srgbClr val="FFFF00"/>
                </a:solidFill>
                <a:latin typeface="Brush Script MT" pitchFamily="66" charset="0"/>
              </a:rPr>
              <a:t> </a:t>
            </a:r>
            <a:r>
              <a:rPr lang="en-US" sz="4800" dirty="0" err="1">
                <a:ln>
                  <a:solidFill>
                    <a:schemeClr val="tx1"/>
                  </a:solidFill>
                </a:ln>
                <a:solidFill>
                  <a:srgbClr val="FFFF00"/>
                </a:solidFill>
                <a:latin typeface="Brush Script MT" pitchFamily="66" charset="0"/>
              </a:rPr>
              <a:t>ayat</a:t>
            </a:r>
            <a:r>
              <a:rPr lang="en-US" sz="4800" dirty="0">
                <a:ln>
                  <a:solidFill>
                    <a:schemeClr val="tx1"/>
                  </a:solidFill>
                </a:ln>
                <a:solidFill>
                  <a:srgbClr val="FFFF00"/>
                </a:solidFill>
                <a:latin typeface="Brush Script MT" pitchFamily="66" charset="0"/>
              </a:rPr>
              <a:t> 2</a:t>
            </a:r>
            <a:r>
              <a:rPr lang="en-US" dirty="0"/>
              <a:t> </a:t>
            </a:r>
          </a:p>
        </p:txBody>
      </p:sp>
      <p:sp>
        <p:nvSpPr>
          <p:cNvPr id="6" name="Rectangle 5"/>
          <p:cNvSpPr/>
          <p:nvPr/>
        </p:nvSpPr>
        <p:spPr>
          <a:xfrm>
            <a:off x="433885" y="3733800"/>
            <a:ext cx="8305800" cy="2554545"/>
          </a:xfrm>
          <a:prstGeom prst="rect">
            <a:avLst/>
          </a:prstGeom>
        </p:spPr>
        <p:txBody>
          <a:bodyPr wrap="square">
            <a:spAutoFit/>
          </a:bodyPr>
          <a:lstStyle/>
          <a:p>
            <a:pPr algn="ctr"/>
            <a:r>
              <a:rPr lang="en-US" sz="4000" dirty="0" err="1">
                <a:ln>
                  <a:solidFill>
                    <a:schemeClr val="tx1"/>
                  </a:solidFill>
                </a:ln>
                <a:solidFill>
                  <a:srgbClr val="FF0000"/>
                </a:solidFill>
                <a:latin typeface="Bodoni MT Poster Compressed" pitchFamily="18" charset="0"/>
              </a:rPr>
              <a:t>Maksudnya</a:t>
            </a:r>
            <a:r>
              <a:rPr lang="en-US" sz="4000" dirty="0">
                <a:ln>
                  <a:solidFill>
                    <a:schemeClr val="tx1"/>
                  </a:solidFill>
                </a:ln>
                <a:solidFill>
                  <a:srgbClr val="FF0000"/>
                </a:solidFill>
                <a:latin typeface="Bodoni MT Poster Compressed" pitchFamily="18" charset="0"/>
              </a:rPr>
              <a:t>: </a:t>
            </a:r>
            <a:endParaRPr lang="ar-SA" sz="4000" dirty="0" smtClean="0">
              <a:ln>
                <a:solidFill>
                  <a:schemeClr val="tx1"/>
                </a:solidFill>
              </a:ln>
              <a:solidFill>
                <a:srgbClr val="FF0000"/>
              </a:solidFill>
              <a:latin typeface="Bodoni MT Poster Compressed" pitchFamily="18" charset="0"/>
            </a:endParaRPr>
          </a:p>
          <a:p>
            <a:pPr algn="ctr"/>
            <a:r>
              <a:rPr lang="en-US" sz="4000" dirty="0" smtClean="0">
                <a:ln>
                  <a:solidFill>
                    <a:schemeClr val="tx1"/>
                  </a:solidFill>
                </a:ln>
                <a:solidFill>
                  <a:srgbClr val="FF0000"/>
                </a:solidFill>
                <a:latin typeface="Bodoni MT Poster Compressed" pitchFamily="18" charset="0"/>
              </a:rPr>
              <a:t>“</a:t>
            </a:r>
            <a:r>
              <a:rPr lang="en-US" sz="4000" dirty="0" err="1">
                <a:ln>
                  <a:solidFill>
                    <a:schemeClr val="tx1"/>
                  </a:solidFill>
                </a:ln>
                <a:solidFill>
                  <a:srgbClr val="FF0000"/>
                </a:solidFill>
                <a:latin typeface="Bodoni MT Poster Compressed" pitchFamily="18" charset="0"/>
              </a:rPr>
              <a:t>Patutkah</a:t>
            </a:r>
            <a:r>
              <a:rPr lang="en-US" sz="4000" dirty="0">
                <a:ln>
                  <a:solidFill>
                    <a:schemeClr val="tx1"/>
                  </a:solidFill>
                </a:ln>
                <a:solidFill>
                  <a:srgbClr val="FF0000"/>
                </a:solidFill>
                <a:latin typeface="Bodoni MT Poster Compressed" pitchFamily="18" charset="0"/>
              </a:rPr>
              <a:t> </a:t>
            </a:r>
            <a:r>
              <a:rPr lang="en-US" sz="4000" dirty="0" err="1">
                <a:ln>
                  <a:solidFill>
                    <a:schemeClr val="tx1"/>
                  </a:solidFill>
                </a:ln>
                <a:solidFill>
                  <a:srgbClr val="FF0000"/>
                </a:solidFill>
                <a:latin typeface="Bodoni MT Poster Compressed" pitchFamily="18" charset="0"/>
              </a:rPr>
              <a:t>manusia</a:t>
            </a:r>
            <a:r>
              <a:rPr lang="en-US" sz="4000" dirty="0">
                <a:ln>
                  <a:solidFill>
                    <a:schemeClr val="tx1"/>
                  </a:solidFill>
                </a:ln>
                <a:solidFill>
                  <a:srgbClr val="FF0000"/>
                </a:solidFill>
                <a:latin typeface="Bodoni MT Poster Compressed" pitchFamily="18" charset="0"/>
              </a:rPr>
              <a:t> </a:t>
            </a:r>
            <a:r>
              <a:rPr lang="en-US" sz="4000" dirty="0" err="1">
                <a:ln>
                  <a:solidFill>
                    <a:schemeClr val="tx1"/>
                  </a:solidFill>
                </a:ln>
                <a:solidFill>
                  <a:srgbClr val="FF0000"/>
                </a:solidFill>
                <a:latin typeface="Bodoni MT Poster Compressed" pitchFamily="18" charset="0"/>
              </a:rPr>
              <a:t>menyangka</a:t>
            </a:r>
            <a:r>
              <a:rPr lang="en-US" sz="4000" dirty="0">
                <a:ln>
                  <a:solidFill>
                    <a:schemeClr val="tx1"/>
                  </a:solidFill>
                </a:ln>
                <a:solidFill>
                  <a:srgbClr val="FF0000"/>
                </a:solidFill>
                <a:latin typeface="Bodoni MT Poster Compressed" pitchFamily="18" charset="0"/>
              </a:rPr>
              <a:t> </a:t>
            </a:r>
            <a:r>
              <a:rPr lang="en-US" sz="4000" dirty="0" err="1">
                <a:ln>
                  <a:solidFill>
                    <a:schemeClr val="tx1"/>
                  </a:solidFill>
                </a:ln>
                <a:solidFill>
                  <a:srgbClr val="FF0000"/>
                </a:solidFill>
                <a:latin typeface="Bodoni MT Poster Compressed" pitchFamily="18" charset="0"/>
              </a:rPr>
              <a:t>bahawa</a:t>
            </a:r>
            <a:r>
              <a:rPr lang="en-US" sz="4000" dirty="0">
                <a:ln>
                  <a:solidFill>
                    <a:schemeClr val="tx1"/>
                  </a:solidFill>
                </a:ln>
                <a:solidFill>
                  <a:srgbClr val="FF0000"/>
                </a:solidFill>
                <a:latin typeface="Bodoni MT Poster Compressed" pitchFamily="18" charset="0"/>
              </a:rPr>
              <a:t> </a:t>
            </a:r>
            <a:r>
              <a:rPr lang="en-US" sz="4000" dirty="0" err="1">
                <a:ln>
                  <a:solidFill>
                    <a:schemeClr val="tx1"/>
                  </a:solidFill>
                </a:ln>
                <a:solidFill>
                  <a:srgbClr val="FF0000"/>
                </a:solidFill>
                <a:latin typeface="Bodoni MT Poster Compressed" pitchFamily="18" charset="0"/>
              </a:rPr>
              <a:t>mereka</a:t>
            </a:r>
            <a:r>
              <a:rPr lang="en-US" sz="4000" dirty="0">
                <a:ln>
                  <a:solidFill>
                    <a:schemeClr val="tx1"/>
                  </a:solidFill>
                </a:ln>
                <a:solidFill>
                  <a:srgbClr val="FF0000"/>
                </a:solidFill>
                <a:latin typeface="Bodoni MT Poster Compressed" pitchFamily="18" charset="0"/>
              </a:rPr>
              <a:t> </a:t>
            </a:r>
            <a:r>
              <a:rPr lang="en-US" sz="4000" dirty="0" err="1">
                <a:ln>
                  <a:solidFill>
                    <a:schemeClr val="tx1"/>
                  </a:solidFill>
                </a:ln>
                <a:solidFill>
                  <a:srgbClr val="FF0000"/>
                </a:solidFill>
                <a:latin typeface="Bodoni MT Poster Compressed" pitchFamily="18" charset="0"/>
              </a:rPr>
              <a:t>akan</a:t>
            </a:r>
            <a:r>
              <a:rPr lang="en-US" sz="4000" dirty="0">
                <a:ln>
                  <a:solidFill>
                    <a:schemeClr val="tx1"/>
                  </a:solidFill>
                </a:ln>
                <a:solidFill>
                  <a:srgbClr val="FF0000"/>
                </a:solidFill>
                <a:latin typeface="Bodoni MT Poster Compressed" pitchFamily="18" charset="0"/>
              </a:rPr>
              <a:t> </a:t>
            </a:r>
            <a:r>
              <a:rPr lang="en-US" sz="4000" dirty="0" err="1">
                <a:ln>
                  <a:solidFill>
                    <a:schemeClr val="tx1"/>
                  </a:solidFill>
                </a:ln>
                <a:solidFill>
                  <a:srgbClr val="FF0000"/>
                </a:solidFill>
                <a:latin typeface="Bodoni MT Poster Compressed" pitchFamily="18" charset="0"/>
              </a:rPr>
              <a:t>dibiarkan</a:t>
            </a:r>
            <a:r>
              <a:rPr lang="en-US" sz="4000" dirty="0">
                <a:ln>
                  <a:solidFill>
                    <a:schemeClr val="tx1"/>
                  </a:solidFill>
                </a:ln>
                <a:solidFill>
                  <a:srgbClr val="FF0000"/>
                </a:solidFill>
                <a:latin typeface="Bodoni MT Poster Compressed" pitchFamily="18" charset="0"/>
              </a:rPr>
              <a:t> </a:t>
            </a:r>
            <a:r>
              <a:rPr lang="en-US" sz="4000" dirty="0" err="1">
                <a:ln>
                  <a:solidFill>
                    <a:schemeClr val="tx1"/>
                  </a:solidFill>
                </a:ln>
                <a:solidFill>
                  <a:srgbClr val="FF0000"/>
                </a:solidFill>
                <a:latin typeface="Bodoni MT Poster Compressed" pitchFamily="18" charset="0"/>
              </a:rPr>
              <a:t>dengan</a:t>
            </a:r>
            <a:r>
              <a:rPr lang="en-US" sz="4000" dirty="0">
                <a:ln>
                  <a:solidFill>
                    <a:schemeClr val="tx1"/>
                  </a:solidFill>
                </a:ln>
                <a:solidFill>
                  <a:srgbClr val="FF0000"/>
                </a:solidFill>
                <a:latin typeface="Bodoni MT Poster Compressed" pitchFamily="18" charset="0"/>
              </a:rPr>
              <a:t> </a:t>
            </a:r>
            <a:r>
              <a:rPr lang="en-US" sz="4000" dirty="0" err="1">
                <a:ln>
                  <a:solidFill>
                    <a:schemeClr val="tx1"/>
                  </a:solidFill>
                </a:ln>
                <a:solidFill>
                  <a:srgbClr val="FF0000"/>
                </a:solidFill>
                <a:latin typeface="Bodoni MT Poster Compressed" pitchFamily="18" charset="0"/>
              </a:rPr>
              <a:t>hanya</a:t>
            </a:r>
            <a:r>
              <a:rPr lang="en-US" sz="4000" dirty="0">
                <a:ln>
                  <a:solidFill>
                    <a:schemeClr val="tx1"/>
                  </a:solidFill>
                </a:ln>
                <a:solidFill>
                  <a:srgbClr val="FF0000"/>
                </a:solidFill>
                <a:latin typeface="Bodoni MT Poster Compressed" pitchFamily="18" charset="0"/>
              </a:rPr>
              <a:t> </a:t>
            </a:r>
            <a:r>
              <a:rPr lang="en-US" sz="4000" dirty="0" err="1">
                <a:ln>
                  <a:solidFill>
                    <a:schemeClr val="tx1"/>
                  </a:solidFill>
                </a:ln>
                <a:solidFill>
                  <a:srgbClr val="FF0000"/>
                </a:solidFill>
                <a:latin typeface="Bodoni MT Poster Compressed" pitchFamily="18" charset="0"/>
              </a:rPr>
              <a:t>berkata</a:t>
            </a:r>
            <a:r>
              <a:rPr lang="en-US" sz="4000" dirty="0">
                <a:ln>
                  <a:solidFill>
                    <a:schemeClr val="tx1"/>
                  </a:solidFill>
                </a:ln>
                <a:solidFill>
                  <a:srgbClr val="FF0000"/>
                </a:solidFill>
                <a:latin typeface="Bodoni MT Poster Compressed" pitchFamily="18" charset="0"/>
              </a:rPr>
              <a:t>: Kami </a:t>
            </a:r>
            <a:r>
              <a:rPr lang="en-US" sz="4000" dirty="0" err="1">
                <a:ln>
                  <a:solidFill>
                    <a:schemeClr val="tx1"/>
                  </a:solidFill>
                </a:ln>
                <a:solidFill>
                  <a:srgbClr val="FF0000"/>
                </a:solidFill>
                <a:latin typeface="Bodoni MT Poster Compressed" pitchFamily="18" charset="0"/>
              </a:rPr>
              <a:t>beriman</a:t>
            </a:r>
            <a:r>
              <a:rPr lang="en-US" sz="4000" dirty="0">
                <a:ln>
                  <a:solidFill>
                    <a:schemeClr val="tx1"/>
                  </a:solidFill>
                </a:ln>
                <a:solidFill>
                  <a:srgbClr val="FF0000"/>
                </a:solidFill>
                <a:latin typeface="Bodoni MT Poster Compressed" pitchFamily="18" charset="0"/>
              </a:rPr>
              <a:t>, </a:t>
            </a:r>
            <a:r>
              <a:rPr lang="en-US" sz="4000" dirty="0" err="1">
                <a:ln>
                  <a:solidFill>
                    <a:schemeClr val="tx1"/>
                  </a:solidFill>
                </a:ln>
                <a:solidFill>
                  <a:srgbClr val="FF0000"/>
                </a:solidFill>
                <a:latin typeface="Bodoni MT Poster Compressed" pitchFamily="18" charset="0"/>
              </a:rPr>
              <a:t>sedang</a:t>
            </a:r>
            <a:r>
              <a:rPr lang="en-US" sz="4000" dirty="0">
                <a:ln>
                  <a:solidFill>
                    <a:schemeClr val="tx1"/>
                  </a:solidFill>
                </a:ln>
                <a:solidFill>
                  <a:srgbClr val="FF0000"/>
                </a:solidFill>
                <a:latin typeface="Bodoni MT Poster Compressed" pitchFamily="18" charset="0"/>
              </a:rPr>
              <a:t> </a:t>
            </a:r>
            <a:r>
              <a:rPr lang="en-US" sz="4000" dirty="0" err="1">
                <a:ln>
                  <a:solidFill>
                    <a:schemeClr val="tx1"/>
                  </a:solidFill>
                </a:ln>
                <a:solidFill>
                  <a:srgbClr val="FF0000"/>
                </a:solidFill>
                <a:latin typeface="Bodoni MT Poster Compressed" pitchFamily="18" charset="0"/>
              </a:rPr>
              <a:t>mereka</a:t>
            </a:r>
            <a:r>
              <a:rPr lang="en-US" sz="4000" dirty="0">
                <a:ln>
                  <a:solidFill>
                    <a:schemeClr val="tx1"/>
                  </a:solidFill>
                </a:ln>
                <a:solidFill>
                  <a:srgbClr val="FF0000"/>
                </a:solidFill>
                <a:latin typeface="Bodoni MT Poster Compressed" pitchFamily="18" charset="0"/>
              </a:rPr>
              <a:t> </a:t>
            </a:r>
            <a:r>
              <a:rPr lang="en-US" sz="4000" dirty="0" err="1">
                <a:ln>
                  <a:solidFill>
                    <a:schemeClr val="tx1"/>
                  </a:solidFill>
                </a:ln>
                <a:solidFill>
                  <a:srgbClr val="FF0000"/>
                </a:solidFill>
                <a:latin typeface="Bodoni MT Poster Compressed" pitchFamily="18" charset="0"/>
              </a:rPr>
              <a:t>tidak</a:t>
            </a:r>
            <a:r>
              <a:rPr lang="en-US" sz="4000" dirty="0">
                <a:ln>
                  <a:solidFill>
                    <a:schemeClr val="tx1"/>
                  </a:solidFill>
                </a:ln>
                <a:solidFill>
                  <a:srgbClr val="FF0000"/>
                </a:solidFill>
                <a:latin typeface="Bodoni MT Poster Compressed" pitchFamily="18" charset="0"/>
              </a:rPr>
              <a:t> </a:t>
            </a:r>
            <a:r>
              <a:rPr lang="en-US" sz="4000" dirty="0" err="1">
                <a:ln>
                  <a:solidFill>
                    <a:schemeClr val="tx1"/>
                  </a:solidFill>
                </a:ln>
                <a:solidFill>
                  <a:srgbClr val="FF0000"/>
                </a:solidFill>
                <a:latin typeface="Bodoni MT Poster Compressed" pitchFamily="18" charset="0"/>
              </a:rPr>
              <a:t>diuji</a:t>
            </a:r>
            <a:r>
              <a:rPr lang="en-US" sz="4000" dirty="0">
                <a:ln>
                  <a:solidFill>
                    <a:schemeClr val="tx1"/>
                  </a:solidFill>
                </a:ln>
                <a:solidFill>
                  <a:srgbClr val="FF0000"/>
                </a:solidFill>
                <a:latin typeface="Bodoni MT Poster Compressed" pitchFamily="18" charset="0"/>
              </a:rPr>
              <a:t> (</a:t>
            </a:r>
            <a:r>
              <a:rPr lang="en-US" sz="4000" dirty="0" err="1">
                <a:ln>
                  <a:solidFill>
                    <a:schemeClr val="tx1"/>
                  </a:solidFill>
                </a:ln>
                <a:solidFill>
                  <a:srgbClr val="FF0000"/>
                </a:solidFill>
                <a:latin typeface="Bodoni MT Poster Compressed" pitchFamily="18" charset="0"/>
              </a:rPr>
              <a:t>dengan</a:t>
            </a:r>
            <a:r>
              <a:rPr lang="en-US" sz="4000" dirty="0">
                <a:ln>
                  <a:solidFill>
                    <a:schemeClr val="tx1"/>
                  </a:solidFill>
                </a:ln>
                <a:solidFill>
                  <a:srgbClr val="FF0000"/>
                </a:solidFill>
                <a:latin typeface="Bodoni MT Poster Compressed" pitchFamily="18" charset="0"/>
              </a:rPr>
              <a:t> </a:t>
            </a:r>
            <a:r>
              <a:rPr lang="en-US" sz="4000" dirty="0" err="1">
                <a:ln>
                  <a:solidFill>
                    <a:schemeClr val="tx1"/>
                  </a:solidFill>
                </a:ln>
                <a:solidFill>
                  <a:srgbClr val="FF0000"/>
                </a:solidFill>
                <a:latin typeface="Bodoni MT Poster Compressed" pitchFamily="18" charset="0"/>
              </a:rPr>
              <a:t>sesuatu</a:t>
            </a:r>
            <a:r>
              <a:rPr lang="en-US" sz="4000" dirty="0">
                <a:ln>
                  <a:solidFill>
                    <a:schemeClr val="tx1"/>
                  </a:solidFill>
                </a:ln>
                <a:solidFill>
                  <a:srgbClr val="FF0000"/>
                </a:solidFill>
                <a:latin typeface="Bodoni MT Poster Compressed" pitchFamily="18" charset="0"/>
              </a:rPr>
              <a:t> </a:t>
            </a:r>
            <a:r>
              <a:rPr lang="en-US" sz="4000" dirty="0" err="1">
                <a:ln>
                  <a:solidFill>
                    <a:schemeClr val="tx1"/>
                  </a:solidFill>
                </a:ln>
                <a:solidFill>
                  <a:srgbClr val="FF0000"/>
                </a:solidFill>
                <a:latin typeface="Bodoni MT Poster Compressed" pitchFamily="18" charset="0"/>
              </a:rPr>
              <a:t>cubaan</a:t>
            </a:r>
            <a:r>
              <a:rPr lang="en-US" sz="4000" dirty="0">
                <a:ln>
                  <a:solidFill>
                    <a:schemeClr val="tx1"/>
                  </a:solidFill>
                </a:ln>
                <a:solidFill>
                  <a:srgbClr val="FF0000"/>
                </a:solidFill>
                <a:latin typeface="Bodoni MT Poster Compressed" pitchFamily="18" charset="0"/>
              </a:rPr>
              <a:t>)?”</a:t>
            </a:r>
          </a:p>
        </p:txBody>
      </p:sp>
    </p:spTree>
    <p:extLst>
      <p:ext uri="{BB962C8B-B14F-4D97-AF65-F5344CB8AC3E}">
        <p14:creationId xmlns:p14="http://schemas.microsoft.com/office/powerpoint/2010/main" val="1216954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81314133"/>
              </p:ext>
            </p:extLst>
          </p:nvPr>
        </p:nvGraphicFramePr>
        <p:xfrm>
          <a:off x="304800" y="228600"/>
          <a:ext cx="86106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1084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202564745"/>
              </p:ext>
            </p:extLst>
          </p:nvPr>
        </p:nvGraphicFramePr>
        <p:xfrm>
          <a:off x="0" y="0"/>
          <a:ext cx="90678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7832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782360"/>
            <a:ext cx="8458200" cy="3139321"/>
          </a:xfrm>
          <a:prstGeom prst="rect">
            <a:avLst/>
          </a:prstGeom>
        </p:spPr>
        <p:txBody>
          <a:bodyPr wrap="square">
            <a:spAutoFit/>
          </a:bodyPr>
          <a:lstStyle/>
          <a:p>
            <a:pPr algn="ctr"/>
            <a:r>
              <a:rPr lang="en-US" dirty="0"/>
              <a:t> </a:t>
            </a:r>
          </a:p>
          <a:p>
            <a:pPr algn="ctr" rtl="1"/>
            <a:r>
              <a:rPr lang="ar-SA" sz="6000" dirty="0">
                <a:ln>
                  <a:solidFill>
                    <a:schemeClr val="tx1"/>
                  </a:solidFill>
                </a:ln>
                <a:solidFill>
                  <a:srgbClr val="00FF00"/>
                </a:solidFill>
                <a:effectLst>
                  <a:glow rad="101600">
                    <a:schemeClr val="bg1">
                      <a:alpha val="60000"/>
                    </a:schemeClr>
                  </a:glow>
                </a:effectLst>
                <a:cs typeface="Traditional Arabic" pitchFamily="2" charset="-78"/>
              </a:rPr>
              <a:t>ت</a:t>
            </a:r>
            <a:r>
              <a:rPr lang="ar-EG" sz="6000" dirty="0">
                <a:ln>
                  <a:solidFill>
                    <a:schemeClr val="tx1"/>
                  </a:solidFill>
                </a:ln>
                <a:solidFill>
                  <a:srgbClr val="00FF00"/>
                </a:solidFill>
                <a:effectLst>
                  <a:glow rad="101600">
                    <a:schemeClr val="bg1">
                      <a:alpha val="60000"/>
                    </a:schemeClr>
                  </a:glow>
                </a:effectLst>
                <a:cs typeface="Traditional Arabic" pitchFamily="2" charset="-78"/>
              </a:rPr>
              <a:t>َ</a:t>
            </a:r>
            <a:r>
              <a:rPr lang="ar-SA" sz="6000" dirty="0">
                <a:ln>
                  <a:solidFill>
                    <a:schemeClr val="tx1"/>
                  </a:solidFill>
                </a:ln>
                <a:solidFill>
                  <a:srgbClr val="00FF00"/>
                </a:solidFill>
                <a:effectLst>
                  <a:glow rad="101600">
                    <a:schemeClr val="bg1">
                      <a:alpha val="60000"/>
                    </a:schemeClr>
                  </a:glow>
                </a:effectLst>
                <a:cs typeface="Traditional Arabic" pitchFamily="2" charset="-78"/>
              </a:rPr>
              <a:t>رَكْتُ فِيكُمْ أَمْرَيْنِ لَنْ تَضِلُّوا مَا تَمَسَّكْتُمْ بِهِمَا : كِتَابَ اللهِ وَسُنَّةَ نَبِيِّهِ صَلَّى اللهُ عَلَيْهِ </a:t>
            </a:r>
            <a:r>
              <a:rPr lang="ar-SA" sz="6000" dirty="0" smtClean="0">
                <a:ln>
                  <a:solidFill>
                    <a:schemeClr val="tx1"/>
                  </a:solidFill>
                </a:ln>
                <a:solidFill>
                  <a:srgbClr val="00FF00"/>
                </a:solidFill>
                <a:effectLst>
                  <a:glow rad="101600">
                    <a:schemeClr val="bg1">
                      <a:alpha val="60000"/>
                    </a:schemeClr>
                  </a:glow>
                </a:effectLst>
                <a:cs typeface="Traditional Arabic" pitchFamily="2" charset="-78"/>
              </a:rPr>
              <a:t>وَسَلَّمَ</a:t>
            </a:r>
            <a:endParaRPr lang="en-US" sz="6000" dirty="0">
              <a:ln>
                <a:solidFill>
                  <a:schemeClr val="tx1"/>
                </a:solidFill>
              </a:ln>
              <a:solidFill>
                <a:srgbClr val="00FF00"/>
              </a:solidFill>
              <a:effectLst>
                <a:glow rad="101600">
                  <a:schemeClr val="bg1">
                    <a:alpha val="60000"/>
                  </a:schemeClr>
                </a:glow>
              </a:effectLst>
              <a:cs typeface="Traditional Arabic" pitchFamily="2" charset="-78"/>
            </a:endParaRPr>
          </a:p>
        </p:txBody>
      </p:sp>
      <p:sp>
        <p:nvSpPr>
          <p:cNvPr id="4" name="Rectangle 3"/>
          <p:cNvSpPr/>
          <p:nvPr/>
        </p:nvSpPr>
        <p:spPr>
          <a:xfrm>
            <a:off x="152400" y="228600"/>
            <a:ext cx="3599190" cy="523220"/>
          </a:xfrm>
          <a:prstGeom prst="rect">
            <a:avLst/>
          </a:prstGeom>
        </p:spPr>
        <p:txBody>
          <a:bodyPr wrap="none">
            <a:spAutoFit/>
          </a:bodyPr>
          <a:lstStyle/>
          <a:p>
            <a:pPr algn="ctr"/>
            <a:r>
              <a:rPr lang="en-US" sz="2800" dirty="0" err="1">
                <a:ln>
                  <a:solidFill>
                    <a:schemeClr val="tx1"/>
                  </a:solidFill>
                </a:ln>
                <a:solidFill>
                  <a:schemeClr val="accent6">
                    <a:lumMod val="75000"/>
                  </a:schemeClr>
                </a:solidFill>
                <a:latin typeface="Bernard MT Condensed" pitchFamily="18" charset="0"/>
              </a:rPr>
              <a:t>pesanan</a:t>
            </a:r>
            <a:r>
              <a:rPr lang="en-US" sz="2800" dirty="0">
                <a:ln>
                  <a:solidFill>
                    <a:schemeClr val="tx1"/>
                  </a:solidFill>
                </a:ln>
                <a:solidFill>
                  <a:schemeClr val="accent6">
                    <a:lumMod val="75000"/>
                  </a:schemeClr>
                </a:solidFill>
                <a:latin typeface="Bernard MT Condensed" pitchFamily="18" charset="0"/>
              </a:rPr>
              <a:t> </a:t>
            </a:r>
            <a:r>
              <a:rPr lang="en-US" sz="2800" dirty="0" err="1">
                <a:ln>
                  <a:solidFill>
                    <a:schemeClr val="tx1"/>
                  </a:solidFill>
                </a:ln>
                <a:solidFill>
                  <a:schemeClr val="accent6">
                    <a:lumMod val="75000"/>
                  </a:schemeClr>
                </a:solidFill>
                <a:latin typeface="Bernard MT Condensed" pitchFamily="18" charset="0"/>
              </a:rPr>
              <a:t>Rasulullah</a:t>
            </a:r>
            <a:r>
              <a:rPr lang="en-US" sz="2800" dirty="0">
                <a:ln>
                  <a:solidFill>
                    <a:schemeClr val="tx1"/>
                  </a:solidFill>
                </a:ln>
                <a:solidFill>
                  <a:schemeClr val="accent6">
                    <a:lumMod val="75000"/>
                  </a:schemeClr>
                </a:solidFill>
                <a:latin typeface="Bernard MT Condensed" pitchFamily="18" charset="0"/>
              </a:rPr>
              <a:t> SAW </a:t>
            </a:r>
            <a:endParaRPr lang="en-US" sz="2800" dirty="0">
              <a:ln>
                <a:solidFill>
                  <a:schemeClr val="tx1"/>
                </a:solidFill>
              </a:ln>
              <a:solidFill>
                <a:schemeClr val="accent6">
                  <a:lumMod val="75000"/>
                </a:schemeClr>
              </a:solidFill>
              <a:latin typeface="Bernard MT Condensed" pitchFamily="18" charset="0"/>
            </a:endParaRPr>
          </a:p>
        </p:txBody>
      </p:sp>
      <p:sp>
        <p:nvSpPr>
          <p:cNvPr id="5" name="Rectangle 4"/>
          <p:cNvSpPr/>
          <p:nvPr/>
        </p:nvSpPr>
        <p:spPr>
          <a:xfrm>
            <a:off x="304800" y="3749457"/>
            <a:ext cx="8686800" cy="2677656"/>
          </a:xfrm>
          <a:prstGeom prst="rect">
            <a:avLst/>
          </a:prstGeom>
        </p:spPr>
        <p:txBody>
          <a:bodyPr wrap="square">
            <a:spAutoFit/>
          </a:bodyPr>
          <a:lstStyle/>
          <a:p>
            <a:pPr algn="ctr"/>
            <a:r>
              <a:rPr lang="en-US" sz="2800" b="1" dirty="0" err="1">
                <a:ln>
                  <a:solidFill>
                    <a:schemeClr val="tx1"/>
                  </a:solidFill>
                </a:ln>
                <a:solidFill>
                  <a:srgbClr val="FF0000"/>
                </a:solidFill>
                <a:effectLst>
                  <a:glow rad="101600">
                    <a:schemeClr val="bg1">
                      <a:alpha val="60000"/>
                    </a:schemeClr>
                  </a:glow>
                </a:effectLst>
                <a:latin typeface="Bodoni MT Black" pitchFamily="18" charset="0"/>
              </a:rPr>
              <a:t>Mafhumnya</a:t>
            </a:r>
            <a:r>
              <a:rPr lang="en-US" sz="2800" b="1" dirty="0">
                <a:ln>
                  <a:solidFill>
                    <a:schemeClr val="tx1"/>
                  </a:solidFill>
                </a:ln>
                <a:solidFill>
                  <a:srgbClr val="FF0000"/>
                </a:solidFill>
                <a:effectLst>
                  <a:glow rad="101600">
                    <a:schemeClr val="bg1">
                      <a:alpha val="60000"/>
                    </a:schemeClr>
                  </a:glow>
                </a:effectLst>
                <a:latin typeface="Bodoni MT Black" pitchFamily="18" charset="0"/>
              </a:rPr>
              <a:t>:</a:t>
            </a:r>
            <a:r>
              <a:rPr lang="en-US" sz="2800" dirty="0">
                <a:ln>
                  <a:solidFill>
                    <a:schemeClr val="tx1"/>
                  </a:solidFill>
                </a:ln>
                <a:solidFill>
                  <a:srgbClr val="FF0000"/>
                </a:solidFill>
                <a:effectLst>
                  <a:glow rad="101600">
                    <a:schemeClr val="bg1">
                      <a:alpha val="60000"/>
                    </a:schemeClr>
                  </a:glow>
                </a:effectLst>
                <a:latin typeface="Bodoni MT Black" pitchFamily="18" charset="0"/>
              </a:rPr>
              <a:t> “</a:t>
            </a:r>
            <a:r>
              <a:rPr lang="en-US" sz="2800" dirty="0" err="1">
                <a:ln>
                  <a:solidFill>
                    <a:schemeClr val="tx1"/>
                  </a:solidFill>
                </a:ln>
                <a:solidFill>
                  <a:srgbClr val="FF0000"/>
                </a:solidFill>
                <a:effectLst>
                  <a:glow rad="101600">
                    <a:schemeClr val="bg1">
                      <a:alpha val="60000"/>
                    </a:schemeClr>
                  </a:glow>
                </a:effectLst>
                <a:latin typeface="Bodoni MT Black" pitchFamily="18" charset="0"/>
              </a:rPr>
              <a:t>Aku</a:t>
            </a:r>
            <a:r>
              <a:rPr lang="en-US" sz="2800" dirty="0">
                <a:ln>
                  <a:solidFill>
                    <a:schemeClr val="tx1"/>
                  </a:solidFill>
                </a:ln>
                <a:solidFill>
                  <a:srgbClr val="FF0000"/>
                </a:solidFill>
                <a:effectLst>
                  <a:glow rad="101600">
                    <a:schemeClr val="bg1">
                      <a:alpha val="60000"/>
                    </a:schemeClr>
                  </a:glow>
                </a:effectLst>
                <a:latin typeface="Bodoni MT Black" pitchFamily="18" charset="0"/>
              </a:rPr>
              <a:t> </a:t>
            </a:r>
            <a:r>
              <a:rPr lang="en-US" sz="2800" dirty="0" err="1">
                <a:ln>
                  <a:solidFill>
                    <a:schemeClr val="tx1"/>
                  </a:solidFill>
                </a:ln>
                <a:solidFill>
                  <a:srgbClr val="FF0000"/>
                </a:solidFill>
                <a:effectLst>
                  <a:glow rad="101600">
                    <a:schemeClr val="bg1">
                      <a:alpha val="60000"/>
                    </a:schemeClr>
                  </a:glow>
                </a:effectLst>
                <a:latin typeface="Bodoni MT Black" pitchFamily="18" charset="0"/>
              </a:rPr>
              <a:t>telah</a:t>
            </a:r>
            <a:r>
              <a:rPr lang="en-US" sz="2800" dirty="0">
                <a:ln>
                  <a:solidFill>
                    <a:schemeClr val="tx1"/>
                  </a:solidFill>
                </a:ln>
                <a:solidFill>
                  <a:srgbClr val="FF0000"/>
                </a:solidFill>
                <a:effectLst>
                  <a:glow rad="101600">
                    <a:schemeClr val="bg1">
                      <a:alpha val="60000"/>
                    </a:schemeClr>
                  </a:glow>
                </a:effectLst>
                <a:latin typeface="Bodoni MT Black" pitchFamily="18" charset="0"/>
              </a:rPr>
              <a:t> </a:t>
            </a:r>
            <a:r>
              <a:rPr lang="en-US" sz="2800" dirty="0" err="1">
                <a:ln>
                  <a:solidFill>
                    <a:schemeClr val="tx1"/>
                  </a:solidFill>
                </a:ln>
                <a:solidFill>
                  <a:srgbClr val="FF0000"/>
                </a:solidFill>
                <a:effectLst>
                  <a:glow rad="101600">
                    <a:schemeClr val="bg1">
                      <a:alpha val="60000"/>
                    </a:schemeClr>
                  </a:glow>
                </a:effectLst>
                <a:latin typeface="Bodoni MT Black" pitchFamily="18" charset="0"/>
              </a:rPr>
              <a:t>meninggalkan</a:t>
            </a:r>
            <a:r>
              <a:rPr lang="en-US" sz="2800" dirty="0">
                <a:ln>
                  <a:solidFill>
                    <a:schemeClr val="tx1"/>
                  </a:solidFill>
                </a:ln>
                <a:solidFill>
                  <a:srgbClr val="FF0000"/>
                </a:solidFill>
                <a:effectLst>
                  <a:glow rad="101600">
                    <a:schemeClr val="bg1">
                      <a:alpha val="60000"/>
                    </a:schemeClr>
                  </a:glow>
                </a:effectLst>
                <a:latin typeface="Bodoni MT Black" pitchFamily="18" charset="0"/>
              </a:rPr>
              <a:t> </a:t>
            </a:r>
            <a:r>
              <a:rPr lang="en-US" sz="2800" dirty="0" err="1">
                <a:ln>
                  <a:solidFill>
                    <a:schemeClr val="tx1"/>
                  </a:solidFill>
                </a:ln>
                <a:solidFill>
                  <a:srgbClr val="FF0000"/>
                </a:solidFill>
                <a:effectLst>
                  <a:glow rad="101600">
                    <a:schemeClr val="bg1">
                      <a:alpha val="60000"/>
                    </a:schemeClr>
                  </a:glow>
                </a:effectLst>
                <a:latin typeface="Bodoni MT Black" pitchFamily="18" charset="0"/>
              </a:rPr>
              <a:t>pada</a:t>
            </a:r>
            <a:r>
              <a:rPr lang="en-US" sz="2800" dirty="0">
                <a:ln>
                  <a:solidFill>
                    <a:schemeClr val="tx1"/>
                  </a:solidFill>
                </a:ln>
                <a:solidFill>
                  <a:srgbClr val="FF0000"/>
                </a:solidFill>
                <a:effectLst>
                  <a:glow rad="101600">
                    <a:schemeClr val="bg1">
                      <a:alpha val="60000"/>
                    </a:schemeClr>
                  </a:glow>
                </a:effectLst>
                <a:latin typeface="Bodoni MT Black" pitchFamily="18" charset="0"/>
              </a:rPr>
              <a:t> </a:t>
            </a:r>
            <a:r>
              <a:rPr lang="en-US" sz="2800" dirty="0" err="1">
                <a:ln>
                  <a:solidFill>
                    <a:schemeClr val="tx1"/>
                  </a:solidFill>
                </a:ln>
                <a:solidFill>
                  <a:srgbClr val="FF0000"/>
                </a:solidFill>
                <a:effectLst>
                  <a:glow rad="101600">
                    <a:schemeClr val="bg1">
                      <a:alpha val="60000"/>
                    </a:schemeClr>
                  </a:glow>
                </a:effectLst>
                <a:latin typeface="Bodoni MT Black" pitchFamily="18" charset="0"/>
              </a:rPr>
              <a:t>kamu</a:t>
            </a:r>
            <a:r>
              <a:rPr lang="en-US" sz="2800" dirty="0">
                <a:ln>
                  <a:solidFill>
                    <a:schemeClr val="tx1"/>
                  </a:solidFill>
                </a:ln>
                <a:solidFill>
                  <a:srgbClr val="FF0000"/>
                </a:solidFill>
                <a:effectLst>
                  <a:glow rad="101600">
                    <a:schemeClr val="bg1">
                      <a:alpha val="60000"/>
                    </a:schemeClr>
                  </a:glow>
                </a:effectLst>
                <a:latin typeface="Bodoni MT Black" pitchFamily="18" charset="0"/>
              </a:rPr>
              <a:t> </a:t>
            </a:r>
            <a:r>
              <a:rPr lang="en-US" sz="2800" dirty="0" err="1">
                <a:ln>
                  <a:solidFill>
                    <a:schemeClr val="tx1"/>
                  </a:solidFill>
                </a:ln>
                <a:solidFill>
                  <a:srgbClr val="FF0000"/>
                </a:solidFill>
                <a:effectLst>
                  <a:glow rad="101600">
                    <a:schemeClr val="bg1">
                      <a:alpha val="60000"/>
                    </a:schemeClr>
                  </a:glow>
                </a:effectLst>
                <a:latin typeface="Bodoni MT Black" pitchFamily="18" charset="0"/>
              </a:rPr>
              <a:t>sekalian</a:t>
            </a:r>
            <a:r>
              <a:rPr lang="en-US" sz="2800" dirty="0">
                <a:ln>
                  <a:solidFill>
                    <a:schemeClr val="tx1"/>
                  </a:solidFill>
                </a:ln>
                <a:solidFill>
                  <a:srgbClr val="FF0000"/>
                </a:solidFill>
                <a:effectLst>
                  <a:glow rad="101600">
                    <a:schemeClr val="bg1">
                      <a:alpha val="60000"/>
                    </a:schemeClr>
                  </a:glow>
                </a:effectLst>
                <a:latin typeface="Bodoni MT Black" pitchFamily="18" charset="0"/>
              </a:rPr>
              <a:t> </a:t>
            </a:r>
            <a:r>
              <a:rPr lang="en-US" sz="2800" dirty="0" err="1">
                <a:ln>
                  <a:solidFill>
                    <a:schemeClr val="tx1"/>
                  </a:solidFill>
                </a:ln>
                <a:solidFill>
                  <a:srgbClr val="FF0000"/>
                </a:solidFill>
                <a:effectLst>
                  <a:glow rad="101600">
                    <a:schemeClr val="bg1">
                      <a:alpha val="60000"/>
                    </a:schemeClr>
                  </a:glow>
                </a:effectLst>
                <a:latin typeface="Bodoni MT Black" pitchFamily="18" charset="0"/>
              </a:rPr>
              <a:t>dua</a:t>
            </a:r>
            <a:r>
              <a:rPr lang="en-US" sz="2800" dirty="0">
                <a:ln>
                  <a:solidFill>
                    <a:schemeClr val="tx1"/>
                  </a:solidFill>
                </a:ln>
                <a:solidFill>
                  <a:srgbClr val="FF0000"/>
                </a:solidFill>
                <a:effectLst>
                  <a:glow rad="101600">
                    <a:schemeClr val="bg1">
                      <a:alpha val="60000"/>
                    </a:schemeClr>
                  </a:glow>
                </a:effectLst>
                <a:latin typeface="Bodoni MT Black" pitchFamily="18" charset="0"/>
              </a:rPr>
              <a:t> </a:t>
            </a:r>
            <a:r>
              <a:rPr lang="en-US" sz="2800" dirty="0" err="1">
                <a:ln>
                  <a:solidFill>
                    <a:schemeClr val="tx1"/>
                  </a:solidFill>
                </a:ln>
                <a:solidFill>
                  <a:srgbClr val="FF0000"/>
                </a:solidFill>
                <a:effectLst>
                  <a:glow rad="101600">
                    <a:schemeClr val="bg1">
                      <a:alpha val="60000"/>
                    </a:schemeClr>
                  </a:glow>
                </a:effectLst>
                <a:latin typeface="Bodoni MT Black" pitchFamily="18" charset="0"/>
              </a:rPr>
              <a:t>perkara</a:t>
            </a:r>
            <a:r>
              <a:rPr lang="en-US" sz="2800" dirty="0">
                <a:ln>
                  <a:solidFill>
                    <a:schemeClr val="tx1"/>
                  </a:solidFill>
                </a:ln>
                <a:solidFill>
                  <a:srgbClr val="FF0000"/>
                </a:solidFill>
                <a:effectLst>
                  <a:glow rad="101600">
                    <a:schemeClr val="bg1">
                      <a:alpha val="60000"/>
                    </a:schemeClr>
                  </a:glow>
                </a:effectLst>
                <a:latin typeface="Bodoni MT Black" pitchFamily="18" charset="0"/>
              </a:rPr>
              <a:t> yang </a:t>
            </a:r>
            <a:r>
              <a:rPr lang="en-US" sz="2800" dirty="0" err="1">
                <a:ln>
                  <a:solidFill>
                    <a:schemeClr val="tx1"/>
                  </a:solidFill>
                </a:ln>
                <a:solidFill>
                  <a:srgbClr val="FF0000"/>
                </a:solidFill>
                <a:effectLst>
                  <a:glow rad="101600">
                    <a:schemeClr val="bg1">
                      <a:alpha val="60000"/>
                    </a:schemeClr>
                  </a:glow>
                </a:effectLst>
                <a:latin typeface="Bodoni MT Black" pitchFamily="18" charset="0"/>
              </a:rPr>
              <a:t>kamu</a:t>
            </a:r>
            <a:r>
              <a:rPr lang="en-US" sz="2800" dirty="0">
                <a:ln>
                  <a:solidFill>
                    <a:schemeClr val="tx1"/>
                  </a:solidFill>
                </a:ln>
                <a:solidFill>
                  <a:srgbClr val="FF0000"/>
                </a:solidFill>
                <a:effectLst>
                  <a:glow rad="101600">
                    <a:schemeClr val="bg1">
                      <a:alpha val="60000"/>
                    </a:schemeClr>
                  </a:glow>
                </a:effectLst>
                <a:latin typeface="Bodoni MT Black" pitchFamily="18" charset="0"/>
              </a:rPr>
              <a:t> </a:t>
            </a:r>
            <a:r>
              <a:rPr lang="en-US" sz="2800" dirty="0" err="1">
                <a:ln>
                  <a:solidFill>
                    <a:schemeClr val="tx1"/>
                  </a:solidFill>
                </a:ln>
                <a:solidFill>
                  <a:srgbClr val="FF0000"/>
                </a:solidFill>
                <a:effectLst>
                  <a:glow rad="101600">
                    <a:schemeClr val="bg1">
                      <a:alpha val="60000"/>
                    </a:schemeClr>
                  </a:glow>
                </a:effectLst>
                <a:latin typeface="Bodoni MT Black" pitchFamily="18" charset="0"/>
              </a:rPr>
              <a:t>tidak</a:t>
            </a:r>
            <a:r>
              <a:rPr lang="en-US" sz="2800" dirty="0">
                <a:ln>
                  <a:solidFill>
                    <a:schemeClr val="tx1"/>
                  </a:solidFill>
                </a:ln>
                <a:solidFill>
                  <a:srgbClr val="FF0000"/>
                </a:solidFill>
                <a:effectLst>
                  <a:glow rad="101600">
                    <a:schemeClr val="bg1">
                      <a:alpha val="60000"/>
                    </a:schemeClr>
                  </a:glow>
                </a:effectLst>
                <a:latin typeface="Bodoni MT Black" pitchFamily="18" charset="0"/>
              </a:rPr>
              <a:t> </a:t>
            </a:r>
            <a:r>
              <a:rPr lang="en-US" sz="2800" dirty="0" err="1">
                <a:ln>
                  <a:solidFill>
                    <a:schemeClr val="tx1"/>
                  </a:solidFill>
                </a:ln>
                <a:solidFill>
                  <a:srgbClr val="FF0000"/>
                </a:solidFill>
                <a:effectLst>
                  <a:glow rad="101600">
                    <a:schemeClr val="bg1">
                      <a:alpha val="60000"/>
                    </a:schemeClr>
                  </a:glow>
                </a:effectLst>
                <a:latin typeface="Bodoni MT Black" pitchFamily="18" charset="0"/>
              </a:rPr>
              <a:t>akan</a:t>
            </a:r>
            <a:r>
              <a:rPr lang="en-US" sz="2800" dirty="0">
                <a:ln>
                  <a:solidFill>
                    <a:schemeClr val="tx1"/>
                  </a:solidFill>
                </a:ln>
                <a:solidFill>
                  <a:srgbClr val="FF0000"/>
                </a:solidFill>
                <a:effectLst>
                  <a:glow rad="101600">
                    <a:schemeClr val="bg1">
                      <a:alpha val="60000"/>
                    </a:schemeClr>
                  </a:glow>
                </a:effectLst>
                <a:latin typeface="Bodoni MT Black" pitchFamily="18" charset="0"/>
              </a:rPr>
              <a:t> </a:t>
            </a:r>
            <a:r>
              <a:rPr lang="en-US" sz="2800" dirty="0" err="1">
                <a:ln>
                  <a:solidFill>
                    <a:schemeClr val="tx1"/>
                  </a:solidFill>
                </a:ln>
                <a:solidFill>
                  <a:srgbClr val="FF0000"/>
                </a:solidFill>
                <a:effectLst>
                  <a:glow rad="101600">
                    <a:schemeClr val="bg1">
                      <a:alpha val="60000"/>
                    </a:schemeClr>
                  </a:glow>
                </a:effectLst>
                <a:latin typeface="Bodoni MT Black" pitchFamily="18" charset="0"/>
              </a:rPr>
              <a:t>sesat</a:t>
            </a:r>
            <a:r>
              <a:rPr lang="en-US" sz="2800" dirty="0">
                <a:ln>
                  <a:solidFill>
                    <a:schemeClr val="tx1"/>
                  </a:solidFill>
                </a:ln>
                <a:solidFill>
                  <a:srgbClr val="FF0000"/>
                </a:solidFill>
                <a:effectLst>
                  <a:glow rad="101600">
                    <a:schemeClr val="bg1">
                      <a:alpha val="60000"/>
                    </a:schemeClr>
                  </a:glow>
                </a:effectLst>
                <a:latin typeface="Bodoni MT Black" pitchFamily="18" charset="0"/>
              </a:rPr>
              <a:t> </a:t>
            </a:r>
            <a:r>
              <a:rPr lang="en-US" sz="2800" dirty="0" err="1">
                <a:ln>
                  <a:solidFill>
                    <a:schemeClr val="tx1"/>
                  </a:solidFill>
                </a:ln>
                <a:solidFill>
                  <a:srgbClr val="FF0000"/>
                </a:solidFill>
                <a:effectLst>
                  <a:glow rad="101600">
                    <a:schemeClr val="bg1">
                      <a:alpha val="60000"/>
                    </a:schemeClr>
                  </a:glow>
                </a:effectLst>
                <a:latin typeface="Bodoni MT Black" pitchFamily="18" charset="0"/>
              </a:rPr>
              <a:t>selagi</a:t>
            </a:r>
            <a:r>
              <a:rPr lang="en-US" sz="2800" dirty="0">
                <a:ln>
                  <a:solidFill>
                    <a:schemeClr val="tx1"/>
                  </a:solidFill>
                </a:ln>
                <a:solidFill>
                  <a:srgbClr val="FF0000"/>
                </a:solidFill>
                <a:effectLst>
                  <a:glow rad="101600">
                    <a:schemeClr val="bg1">
                      <a:alpha val="60000"/>
                    </a:schemeClr>
                  </a:glow>
                </a:effectLst>
                <a:latin typeface="Bodoni MT Black" pitchFamily="18" charset="0"/>
              </a:rPr>
              <a:t> </a:t>
            </a:r>
            <a:r>
              <a:rPr lang="en-US" sz="2800" dirty="0" err="1">
                <a:ln>
                  <a:solidFill>
                    <a:schemeClr val="tx1"/>
                  </a:solidFill>
                </a:ln>
                <a:solidFill>
                  <a:srgbClr val="FF0000"/>
                </a:solidFill>
                <a:effectLst>
                  <a:glow rad="101600">
                    <a:schemeClr val="bg1">
                      <a:alpha val="60000"/>
                    </a:schemeClr>
                  </a:glow>
                </a:effectLst>
                <a:latin typeface="Bodoni MT Black" pitchFamily="18" charset="0"/>
              </a:rPr>
              <a:t>mana</a:t>
            </a:r>
            <a:r>
              <a:rPr lang="en-US" sz="2800" dirty="0">
                <a:ln>
                  <a:solidFill>
                    <a:schemeClr val="tx1"/>
                  </a:solidFill>
                </a:ln>
                <a:solidFill>
                  <a:srgbClr val="FF0000"/>
                </a:solidFill>
                <a:effectLst>
                  <a:glow rad="101600">
                    <a:schemeClr val="bg1">
                      <a:alpha val="60000"/>
                    </a:schemeClr>
                  </a:glow>
                </a:effectLst>
                <a:latin typeface="Bodoni MT Black" pitchFamily="18" charset="0"/>
              </a:rPr>
              <a:t> </a:t>
            </a:r>
            <a:r>
              <a:rPr lang="en-US" sz="2800" dirty="0" err="1">
                <a:ln>
                  <a:solidFill>
                    <a:schemeClr val="tx1"/>
                  </a:solidFill>
                </a:ln>
                <a:solidFill>
                  <a:srgbClr val="FF0000"/>
                </a:solidFill>
                <a:effectLst>
                  <a:glow rad="101600">
                    <a:schemeClr val="bg1">
                      <a:alpha val="60000"/>
                    </a:schemeClr>
                  </a:glow>
                </a:effectLst>
                <a:latin typeface="Bodoni MT Black" pitchFamily="18" charset="0"/>
              </a:rPr>
              <a:t>kamu</a:t>
            </a:r>
            <a:r>
              <a:rPr lang="en-US" sz="2800" dirty="0">
                <a:ln>
                  <a:solidFill>
                    <a:schemeClr val="tx1"/>
                  </a:solidFill>
                </a:ln>
                <a:solidFill>
                  <a:srgbClr val="FF0000"/>
                </a:solidFill>
                <a:effectLst>
                  <a:glow rad="101600">
                    <a:schemeClr val="bg1">
                      <a:alpha val="60000"/>
                    </a:schemeClr>
                  </a:glow>
                </a:effectLst>
                <a:latin typeface="Bodoni MT Black" pitchFamily="18" charset="0"/>
              </a:rPr>
              <a:t> </a:t>
            </a:r>
            <a:r>
              <a:rPr lang="en-US" sz="2800" dirty="0" err="1">
                <a:ln>
                  <a:solidFill>
                    <a:schemeClr val="tx1"/>
                  </a:solidFill>
                </a:ln>
                <a:solidFill>
                  <a:srgbClr val="FF0000"/>
                </a:solidFill>
                <a:effectLst>
                  <a:glow rad="101600">
                    <a:schemeClr val="bg1">
                      <a:alpha val="60000"/>
                    </a:schemeClr>
                  </a:glow>
                </a:effectLst>
                <a:latin typeface="Bodoni MT Black" pitchFamily="18" charset="0"/>
              </a:rPr>
              <a:t>berpegang</a:t>
            </a:r>
            <a:r>
              <a:rPr lang="en-US" sz="2800" dirty="0">
                <a:ln>
                  <a:solidFill>
                    <a:schemeClr val="tx1"/>
                  </a:solidFill>
                </a:ln>
                <a:solidFill>
                  <a:srgbClr val="FF0000"/>
                </a:solidFill>
                <a:effectLst>
                  <a:glow rad="101600">
                    <a:schemeClr val="bg1">
                      <a:alpha val="60000"/>
                    </a:schemeClr>
                  </a:glow>
                </a:effectLst>
                <a:latin typeface="Bodoni MT Black" pitchFamily="18" charset="0"/>
              </a:rPr>
              <a:t> </a:t>
            </a:r>
            <a:r>
              <a:rPr lang="en-US" sz="2800" dirty="0" err="1">
                <a:ln>
                  <a:solidFill>
                    <a:schemeClr val="tx1"/>
                  </a:solidFill>
                </a:ln>
                <a:solidFill>
                  <a:srgbClr val="FF0000"/>
                </a:solidFill>
                <a:effectLst>
                  <a:glow rad="101600">
                    <a:schemeClr val="bg1">
                      <a:alpha val="60000"/>
                    </a:schemeClr>
                  </a:glow>
                </a:effectLst>
                <a:latin typeface="Bodoni MT Black" pitchFamily="18" charset="0"/>
              </a:rPr>
              <a:t>teguh</a:t>
            </a:r>
            <a:r>
              <a:rPr lang="en-US" sz="2800" dirty="0">
                <a:ln>
                  <a:solidFill>
                    <a:schemeClr val="tx1"/>
                  </a:solidFill>
                </a:ln>
                <a:solidFill>
                  <a:srgbClr val="FF0000"/>
                </a:solidFill>
                <a:effectLst>
                  <a:glow rad="101600">
                    <a:schemeClr val="bg1">
                      <a:alpha val="60000"/>
                    </a:schemeClr>
                  </a:glow>
                </a:effectLst>
                <a:latin typeface="Bodoni MT Black" pitchFamily="18" charset="0"/>
              </a:rPr>
              <a:t> </a:t>
            </a:r>
            <a:r>
              <a:rPr lang="en-US" sz="2800" dirty="0" err="1">
                <a:ln>
                  <a:solidFill>
                    <a:schemeClr val="tx1"/>
                  </a:solidFill>
                </a:ln>
                <a:solidFill>
                  <a:srgbClr val="FF0000"/>
                </a:solidFill>
                <a:effectLst>
                  <a:glow rad="101600">
                    <a:schemeClr val="bg1">
                      <a:alpha val="60000"/>
                    </a:schemeClr>
                  </a:glow>
                </a:effectLst>
                <a:latin typeface="Bodoni MT Black" pitchFamily="18" charset="0"/>
              </a:rPr>
              <a:t>kepada</a:t>
            </a:r>
            <a:r>
              <a:rPr lang="en-US" sz="2800" dirty="0">
                <a:ln>
                  <a:solidFill>
                    <a:schemeClr val="tx1"/>
                  </a:solidFill>
                </a:ln>
                <a:solidFill>
                  <a:srgbClr val="FF0000"/>
                </a:solidFill>
                <a:effectLst>
                  <a:glow rad="101600">
                    <a:schemeClr val="bg1">
                      <a:alpha val="60000"/>
                    </a:schemeClr>
                  </a:glow>
                </a:effectLst>
                <a:latin typeface="Bodoni MT Black" pitchFamily="18" charset="0"/>
              </a:rPr>
              <a:t> </a:t>
            </a:r>
            <a:r>
              <a:rPr lang="en-US" sz="2800" dirty="0" err="1">
                <a:ln>
                  <a:solidFill>
                    <a:schemeClr val="tx1"/>
                  </a:solidFill>
                </a:ln>
                <a:solidFill>
                  <a:srgbClr val="FF0000"/>
                </a:solidFill>
                <a:effectLst>
                  <a:glow rad="101600">
                    <a:schemeClr val="bg1">
                      <a:alpha val="60000"/>
                    </a:schemeClr>
                  </a:glow>
                </a:effectLst>
                <a:latin typeface="Bodoni MT Black" pitchFamily="18" charset="0"/>
              </a:rPr>
              <a:t>keduanya</a:t>
            </a:r>
            <a:r>
              <a:rPr lang="en-US" sz="2800" dirty="0">
                <a:ln>
                  <a:solidFill>
                    <a:schemeClr val="tx1"/>
                  </a:solidFill>
                </a:ln>
                <a:solidFill>
                  <a:srgbClr val="FF0000"/>
                </a:solidFill>
                <a:effectLst>
                  <a:glow rad="101600">
                    <a:schemeClr val="bg1">
                      <a:alpha val="60000"/>
                    </a:schemeClr>
                  </a:glow>
                </a:effectLst>
                <a:latin typeface="Bodoni MT Black" pitchFamily="18" charset="0"/>
              </a:rPr>
              <a:t>, </a:t>
            </a:r>
            <a:r>
              <a:rPr lang="en-US" sz="2800" dirty="0" err="1">
                <a:ln>
                  <a:solidFill>
                    <a:schemeClr val="tx1"/>
                  </a:solidFill>
                </a:ln>
                <a:solidFill>
                  <a:srgbClr val="FF0000"/>
                </a:solidFill>
                <a:effectLst>
                  <a:glow rad="101600">
                    <a:schemeClr val="bg1">
                      <a:alpha val="60000"/>
                    </a:schemeClr>
                  </a:glow>
                </a:effectLst>
                <a:latin typeface="Bodoni MT Black" pitchFamily="18" charset="0"/>
              </a:rPr>
              <a:t>iaitu</a:t>
            </a:r>
            <a:r>
              <a:rPr lang="en-US" sz="2800" dirty="0">
                <a:ln>
                  <a:solidFill>
                    <a:schemeClr val="tx1"/>
                  </a:solidFill>
                </a:ln>
                <a:solidFill>
                  <a:srgbClr val="FF0000"/>
                </a:solidFill>
                <a:effectLst>
                  <a:glow rad="101600">
                    <a:schemeClr val="bg1">
                      <a:alpha val="60000"/>
                    </a:schemeClr>
                  </a:glow>
                </a:effectLst>
                <a:latin typeface="Bodoni MT Black" pitchFamily="18" charset="0"/>
              </a:rPr>
              <a:t> : </a:t>
            </a:r>
            <a:r>
              <a:rPr lang="en-US" sz="2800" dirty="0" err="1">
                <a:ln>
                  <a:solidFill>
                    <a:schemeClr val="tx1"/>
                  </a:solidFill>
                </a:ln>
                <a:solidFill>
                  <a:srgbClr val="FF0000"/>
                </a:solidFill>
                <a:effectLst>
                  <a:glow rad="101600">
                    <a:schemeClr val="bg1">
                      <a:alpha val="60000"/>
                    </a:schemeClr>
                  </a:glow>
                </a:effectLst>
                <a:latin typeface="Bodoni MT Black" pitchFamily="18" charset="0"/>
              </a:rPr>
              <a:t>Kitab</a:t>
            </a:r>
            <a:r>
              <a:rPr lang="en-US" sz="2800" dirty="0">
                <a:ln>
                  <a:solidFill>
                    <a:schemeClr val="tx1"/>
                  </a:solidFill>
                </a:ln>
                <a:solidFill>
                  <a:srgbClr val="FF0000"/>
                </a:solidFill>
                <a:effectLst>
                  <a:glow rad="101600">
                    <a:schemeClr val="bg1">
                      <a:alpha val="60000"/>
                    </a:schemeClr>
                  </a:glow>
                </a:effectLst>
                <a:latin typeface="Bodoni MT Black" pitchFamily="18" charset="0"/>
              </a:rPr>
              <a:t> Allah (al-Quran) </a:t>
            </a:r>
            <a:r>
              <a:rPr lang="en-US" sz="2800" dirty="0" err="1">
                <a:ln>
                  <a:solidFill>
                    <a:schemeClr val="tx1"/>
                  </a:solidFill>
                </a:ln>
                <a:solidFill>
                  <a:srgbClr val="FF0000"/>
                </a:solidFill>
                <a:effectLst>
                  <a:glow rad="101600">
                    <a:schemeClr val="bg1">
                      <a:alpha val="60000"/>
                    </a:schemeClr>
                  </a:glow>
                </a:effectLst>
                <a:latin typeface="Bodoni MT Black" pitchFamily="18" charset="0"/>
              </a:rPr>
              <a:t>dan</a:t>
            </a:r>
            <a:r>
              <a:rPr lang="en-US" sz="2800" dirty="0">
                <a:ln>
                  <a:solidFill>
                    <a:schemeClr val="tx1"/>
                  </a:solidFill>
                </a:ln>
                <a:solidFill>
                  <a:srgbClr val="FF0000"/>
                </a:solidFill>
                <a:effectLst>
                  <a:glow rad="101600">
                    <a:schemeClr val="bg1">
                      <a:alpha val="60000"/>
                    </a:schemeClr>
                  </a:glow>
                </a:effectLst>
                <a:latin typeface="Bodoni MT Black" pitchFamily="18" charset="0"/>
              </a:rPr>
              <a:t> </a:t>
            </a:r>
            <a:r>
              <a:rPr lang="en-US" sz="2800" dirty="0" err="1">
                <a:ln>
                  <a:solidFill>
                    <a:schemeClr val="tx1"/>
                  </a:solidFill>
                </a:ln>
                <a:solidFill>
                  <a:srgbClr val="FF0000"/>
                </a:solidFill>
                <a:effectLst>
                  <a:glow rad="101600">
                    <a:schemeClr val="bg1">
                      <a:alpha val="60000"/>
                    </a:schemeClr>
                  </a:glow>
                </a:effectLst>
                <a:latin typeface="Bodoni MT Black" pitchFamily="18" charset="0"/>
              </a:rPr>
              <a:t>Sunnah</a:t>
            </a:r>
            <a:r>
              <a:rPr lang="en-US" sz="2800" dirty="0">
                <a:ln>
                  <a:solidFill>
                    <a:schemeClr val="tx1"/>
                  </a:solidFill>
                </a:ln>
                <a:solidFill>
                  <a:srgbClr val="FF0000"/>
                </a:solidFill>
                <a:effectLst>
                  <a:glow rad="101600">
                    <a:schemeClr val="bg1">
                      <a:alpha val="60000"/>
                    </a:schemeClr>
                  </a:glow>
                </a:effectLst>
                <a:latin typeface="Bodoni MT Black" pitchFamily="18" charset="0"/>
              </a:rPr>
              <a:t> </a:t>
            </a:r>
            <a:r>
              <a:rPr lang="en-US" sz="2800" dirty="0" err="1">
                <a:ln>
                  <a:solidFill>
                    <a:schemeClr val="tx1"/>
                  </a:solidFill>
                </a:ln>
                <a:solidFill>
                  <a:srgbClr val="FF0000"/>
                </a:solidFill>
                <a:effectLst>
                  <a:glow rad="101600">
                    <a:schemeClr val="bg1">
                      <a:alpha val="60000"/>
                    </a:schemeClr>
                  </a:glow>
                </a:effectLst>
                <a:latin typeface="Bodoni MT Black" pitchFamily="18" charset="0"/>
              </a:rPr>
              <a:t>Nabi-Nya</a:t>
            </a:r>
            <a:r>
              <a:rPr lang="en-US" sz="2800" dirty="0">
                <a:ln>
                  <a:solidFill>
                    <a:schemeClr val="tx1"/>
                  </a:solidFill>
                </a:ln>
                <a:solidFill>
                  <a:srgbClr val="FF0000"/>
                </a:solidFill>
                <a:effectLst>
                  <a:glow rad="101600">
                    <a:schemeClr val="bg1">
                      <a:alpha val="60000"/>
                    </a:schemeClr>
                  </a:glow>
                </a:effectLst>
                <a:latin typeface="Bodoni MT Black" pitchFamily="18" charset="0"/>
              </a:rPr>
              <a:t> SAW” </a:t>
            </a:r>
            <a:endParaRPr lang="ar-SA" sz="2800" dirty="0">
              <a:ln>
                <a:solidFill>
                  <a:schemeClr val="tx1"/>
                </a:solidFill>
              </a:ln>
              <a:solidFill>
                <a:srgbClr val="FF0000"/>
              </a:solidFill>
              <a:effectLst>
                <a:glow rad="101600">
                  <a:schemeClr val="bg1">
                    <a:alpha val="60000"/>
                  </a:schemeClr>
                </a:glow>
              </a:effectLst>
              <a:latin typeface="Bodoni MT Black" pitchFamily="18" charset="0"/>
            </a:endParaRPr>
          </a:p>
          <a:p>
            <a:pPr algn="ctr"/>
            <a:r>
              <a:rPr lang="en-US" sz="2800" b="1" dirty="0">
                <a:ln>
                  <a:solidFill>
                    <a:schemeClr val="tx1"/>
                  </a:solidFill>
                </a:ln>
                <a:solidFill>
                  <a:srgbClr val="FF0000"/>
                </a:solidFill>
                <a:effectLst>
                  <a:glow rad="101600">
                    <a:schemeClr val="bg1">
                      <a:alpha val="60000"/>
                    </a:schemeClr>
                  </a:glow>
                </a:effectLst>
                <a:latin typeface="Bodoni MT Black" pitchFamily="18" charset="0"/>
              </a:rPr>
              <a:t>(</a:t>
            </a:r>
            <a:r>
              <a:rPr lang="en-US" sz="2800" b="1" dirty="0" err="1">
                <a:ln>
                  <a:solidFill>
                    <a:schemeClr val="tx1"/>
                  </a:solidFill>
                </a:ln>
                <a:solidFill>
                  <a:srgbClr val="FF0000"/>
                </a:solidFill>
                <a:effectLst>
                  <a:glow rad="101600">
                    <a:schemeClr val="bg1">
                      <a:alpha val="60000"/>
                    </a:schemeClr>
                  </a:glow>
                </a:effectLst>
                <a:latin typeface="Bodoni MT Black" pitchFamily="18" charset="0"/>
              </a:rPr>
              <a:t>Hadis</a:t>
            </a:r>
            <a:r>
              <a:rPr lang="en-US" sz="2800" b="1" dirty="0">
                <a:ln>
                  <a:solidFill>
                    <a:schemeClr val="tx1"/>
                  </a:solidFill>
                </a:ln>
                <a:solidFill>
                  <a:srgbClr val="FF0000"/>
                </a:solidFill>
                <a:effectLst>
                  <a:glow rad="101600">
                    <a:schemeClr val="bg1">
                      <a:alpha val="60000"/>
                    </a:schemeClr>
                  </a:glow>
                </a:effectLst>
                <a:latin typeface="Bodoni MT Black" pitchFamily="18" charset="0"/>
              </a:rPr>
              <a:t> </a:t>
            </a:r>
            <a:r>
              <a:rPr lang="en-US" sz="2800" b="1" dirty="0" err="1">
                <a:ln>
                  <a:solidFill>
                    <a:schemeClr val="tx1"/>
                  </a:solidFill>
                </a:ln>
                <a:solidFill>
                  <a:srgbClr val="FF0000"/>
                </a:solidFill>
                <a:effectLst>
                  <a:glow rad="101600">
                    <a:schemeClr val="bg1">
                      <a:alpha val="60000"/>
                    </a:schemeClr>
                  </a:glow>
                </a:effectLst>
                <a:latin typeface="Bodoni MT Black" pitchFamily="18" charset="0"/>
              </a:rPr>
              <a:t>riwayat</a:t>
            </a:r>
            <a:r>
              <a:rPr lang="en-US" sz="2800" b="1" dirty="0">
                <a:ln>
                  <a:solidFill>
                    <a:schemeClr val="tx1"/>
                  </a:solidFill>
                </a:ln>
                <a:solidFill>
                  <a:srgbClr val="FF0000"/>
                </a:solidFill>
                <a:effectLst>
                  <a:glow rad="101600">
                    <a:schemeClr val="bg1">
                      <a:alpha val="60000"/>
                    </a:schemeClr>
                  </a:glow>
                </a:effectLst>
                <a:latin typeface="Bodoni MT Black" pitchFamily="18" charset="0"/>
              </a:rPr>
              <a:t> Imam Malik)</a:t>
            </a:r>
            <a:endParaRPr lang="en-US" sz="2800" dirty="0">
              <a:ln>
                <a:solidFill>
                  <a:schemeClr val="tx1"/>
                </a:solidFill>
              </a:ln>
              <a:solidFill>
                <a:srgbClr val="FF0000"/>
              </a:solidFill>
              <a:effectLst>
                <a:glow rad="101600">
                  <a:schemeClr val="bg1">
                    <a:alpha val="60000"/>
                  </a:schemeClr>
                </a:glow>
              </a:effectLst>
              <a:latin typeface="Bodoni MT Black" pitchFamily="18" charset="0"/>
            </a:endParaRPr>
          </a:p>
        </p:txBody>
      </p:sp>
    </p:spTree>
    <p:extLst>
      <p:ext uri="{BB962C8B-B14F-4D97-AF65-F5344CB8AC3E}">
        <p14:creationId xmlns:p14="http://schemas.microsoft.com/office/powerpoint/2010/main" val="1581453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341580048"/>
              </p:ext>
            </p:extLst>
          </p:nvPr>
        </p:nvGraphicFramePr>
        <p:xfrm>
          <a:off x="152400" y="152400"/>
          <a:ext cx="88392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0734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2081080744"/>
              </p:ext>
            </p:extLst>
          </p:nvPr>
        </p:nvGraphicFramePr>
        <p:xfrm>
          <a:off x="381000" y="1305817"/>
          <a:ext cx="8458200" cy="5018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409700" y="228599"/>
            <a:ext cx="6477000" cy="1077218"/>
          </a:xfrm>
          <a:prstGeom prst="rect">
            <a:avLst/>
          </a:prstGeom>
        </p:spPr>
        <p:txBody>
          <a:bodyPr wrap="square">
            <a:spAutoFit/>
          </a:bodyPr>
          <a:lstStyle/>
          <a:p>
            <a:pPr algn="ctr"/>
            <a:r>
              <a:rPr lang="en-US" sz="3200" dirty="0" err="1">
                <a:ln w="18415" cmpd="sng">
                  <a:solidFill>
                    <a:srgbClr val="0070C0"/>
                  </a:solidFill>
                  <a:prstDash val="solid"/>
                </a:ln>
                <a:solidFill>
                  <a:srgbClr val="FFFFFF"/>
                </a:solidFill>
                <a:effectLst>
                  <a:outerShdw blurRad="63500" dir="3600000" algn="tl" rotWithShape="0">
                    <a:srgbClr val="000000">
                      <a:alpha val="70000"/>
                    </a:srgbClr>
                  </a:outerShdw>
                </a:effectLst>
                <a:latin typeface="Bernard MT Condensed" pitchFamily="18" charset="0"/>
              </a:rPr>
              <a:t>beberapa</a:t>
            </a:r>
            <a:r>
              <a:rPr lang="en-US" sz="3200" dirty="0">
                <a:ln w="18415" cmpd="sng">
                  <a:solidFill>
                    <a:srgbClr val="0070C0"/>
                  </a:solidFill>
                  <a:prstDash val="solid"/>
                </a:ln>
                <a:solidFill>
                  <a:srgbClr val="FFFFFF"/>
                </a:solidFill>
                <a:effectLst>
                  <a:outerShdw blurRad="63500" dir="3600000" algn="tl" rotWithShape="0">
                    <a:srgbClr val="000000">
                      <a:alpha val="70000"/>
                    </a:srgbClr>
                  </a:outerShdw>
                </a:effectLst>
                <a:latin typeface="Bernard MT Condensed" pitchFamily="18" charset="0"/>
              </a:rPr>
              <a:t> </a:t>
            </a:r>
            <a:r>
              <a:rPr lang="en-US" sz="3200" dirty="0" err="1">
                <a:ln w="18415" cmpd="sng">
                  <a:solidFill>
                    <a:srgbClr val="0070C0"/>
                  </a:solidFill>
                  <a:prstDash val="solid"/>
                </a:ln>
                <a:solidFill>
                  <a:srgbClr val="FFFFFF"/>
                </a:solidFill>
                <a:effectLst>
                  <a:outerShdw blurRad="63500" dir="3600000" algn="tl" rotWithShape="0">
                    <a:srgbClr val="000000">
                      <a:alpha val="70000"/>
                    </a:srgbClr>
                  </a:outerShdw>
                </a:effectLst>
                <a:latin typeface="Bernard MT Condensed" pitchFamily="18" charset="0"/>
              </a:rPr>
              <a:t>hikmah</a:t>
            </a:r>
            <a:r>
              <a:rPr lang="en-US" sz="3200" dirty="0">
                <a:ln w="18415" cmpd="sng">
                  <a:solidFill>
                    <a:srgbClr val="0070C0"/>
                  </a:solidFill>
                  <a:prstDash val="solid"/>
                </a:ln>
                <a:solidFill>
                  <a:srgbClr val="FFFFFF"/>
                </a:solidFill>
                <a:effectLst>
                  <a:outerShdw blurRad="63500" dir="3600000" algn="tl" rotWithShape="0">
                    <a:srgbClr val="000000">
                      <a:alpha val="70000"/>
                    </a:srgbClr>
                  </a:outerShdw>
                </a:effectLst>
                <a:latin typeface="Bernard MT Condensed" pitchFamily="18" charset="0"/>
              </a:rPr>
              <a:t> yang </a:t>
            </a:r>
            <a:r>
              <a:rPr lang="en-US" sz="3200" dirty="0" err="1">
                <a:ln w="18415" cmpd="sng">
                  <a:solidFill>
                    <a:srgbClr val="0070C0"/>
                  </a:solidFill>
                  <a:prstDash val="solid"/>
                </a:ln>
                <a:solidFill>
                  <a:srgbClr val="FFFFFF"/>
                </a:solidFill>
                <a:effectLst>
                  <a:outerShdw blurRad="63500" dir="3600000" algn="tl" rotWithShape="0">
                    <a:srgbClr val="000000">
                      <a:alpha val="70000"/>
                    </a:srgbClr>
                  </a:outerShdw>
                </a:effectLst>
                <a:latin typeface="Bernard MT Condensed" pitchFamily="18" charset="0"/>
              </a:rPr>
              <a:t>boleh</a:t>
            </a:r>
            <a:r>
              <a:rPr lang="en-US" sz="3200" dirty="0">
                <a:ln w="18415" cmpd="sng">
                  <a:solidFill>
                    <a:srgbClr val="0070C0"/>
                  </a:solidFill>
                  <a:prstDash val="solid"/>
                </a:ln>
                <a:solidFill>
                  <a:srgbClr val="FFFFFF"/>
                </a:solidFill>
                <a:effectLst>
                  <a:outerShdw blurRad="63500" dir="3600000" algn="tl" rotWithShape="0">
                    <a:srgbClr val="000000">
                      <a:alpha val="70000"/>
                    </a:srgbClr>
                  </a:outerShdw>
                </a:effectLst>
                <a:latin typeface="Bernard MT Condensed" pitchFamily="18" charset="0"/>
              </a:rPr>
              <a:t> </a:t>
            </a:r>
            <a:r>
              <a:rPr lang="en-US" sz="3200" dirty="0" err="1">
                <a:ln w="18415" cmpd="sng">
                  <a:solidFill>
                    <a:srgbClr val="0070C0"/>
                  </a:solidFill>
                  <a:prstDash val="solid"/>
                </a:ln>
                <a:solidFill>
                  <a:srgbClr val="FFFFFF"/>
                </a:solidFill>
                <a:effectLst>
                  <a:outerShdw blurRad="63500" dir="3600000" algn="tl" rotWithShape="0">
                    <a:srgbClr val="000000">
                      <a:alpha val="70000"/>
                    </a:srgbClr>
                  </a:outerShdw>
                </a:effectLst>
                <a:latin typeface="Bernard MT Condensed" pitchFamily="18" charset="0"/>
              </a:rPr>
              <a:t>dijadikan</a:t>
            </a:r>
            <a:r>
              <a:rPr lang="en-US" sz="3200" dirty="0">
                <a:ln w="18415" cmpd="sng">
                  <a:solidFill>
                    <a:srgbClr val="0070C0"/>
                  </a:solidFill>
                  <a:prstDash val="solid"/>
                </a:ln>
                <a:solidFill>
                  <a:srgbClr val="FFFFFF"/>
                </a:solidFill>
                <a:effectLst>
                  <a:outerShdw blurRad="63500" dir="3600000" algn="tl" rotWithShape="0">
                    <a:srgbClr val="000000">
                      <a:alpha val="70000"/>
                    </a:srgbClr>
                  </a:outerShdw>
                </a:effectLst>
                <a:latin typeface="Bernard MT Condensed" pitchFamily="18" charset="0"/>
              </a:rPr>
              <a:t> </a:t>
            </a:r>
            <a:r>
              <a:rPr lang="en-US" sz="3200" dirty="0" err="1">
                <a:ln w="18415" cmpd="sng">
                  <a:solidFill>
                    <a:srgbClr val="0070C0"/>
                  </a:solidFill>
                  <a:prstDash val="solid"/>
                </a:ln>
                <a:solidFill>
                  <a:srgbClr val="FFFFFF"/>
                </a:solidFill>
                <a:effectLst>
                  <a:outerShdw blurRad="63500" dir="3600000" algn="tl" rotWithShape="0">
                    <a:srgbClr val="000000">
                      <a:alpha val="70000"/>
                    </a:srgbClr>
                  </a:outerShdw>
                </a:effectLst>
                <a:latin typeface="Bernard MT Condensed" pitchFamily="18" charset="0"/>
              </a:rPr>
              <a:t>pengajaran</a:t>
            </a:r>
            <a:endParaRPr lang="en-US" sz="3200" dirty="0">
              <a:ln w="18415" cmpd="sng">
                <a:solidFill>
                  <a:srgbClr val="0070C0"/>
                </a:solidFill>
                <a:prstDash val="solid"/>
              </a:ln>
              <a:solidFill>
                <a:srgbClr val="FFFFFF"/>
              </a:solidFill>
              <a:effectLst>
                <a:outerShdw blurRad="63500" dir="3600000" algn="tl" rotWithShape="0">
                  <a:srgbClr val="000000">
                    <a:alpha val="70000"/>
                  </a:srgbClr>
                </a:outerShdw>
              </a:effectLst>
              <a:latin typeface="Bernard MT Condensed" pitchFamily="18" charset="0"/>
            </a:endParaRPr>
          </a:p>
        </p:txBody>
      </p:sp>
    </p:spTree>
    <p:extLst>
      <p:ext uri="{BB962C8B-B14F-4D97-AF65-F5344CB8AC3E}">
        <p14:creationId xmlns:p14="http://schemas.microsoft.com/office/powerpoint/2010/main" val="3424360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95400" y="1524000"/>
            <a:ext cx="6553200" cy="3785652"/>
          </a:xfrm>
          <a:prstGeom prst="rect">
            <a:avLst/>
          </a:prstGeom>
        </p:spPr>
        <p:txBody>
          <a:bodyPr wrap="square">
            <a:spAutoFit/>
          </a:bodyPr>
          <a:lstStyle/>
          <a:p>
            <a:pPr algn="just" rtl="1"/>
            <a:r>
              <a:rPr lang="ar-SA" sz="4000" b="1" dirty="0">
                <a:ln>
                  <a:solidFill>
                    <a:schemeClr val="tx1"/>
                  </a:solidFill>
                </a:ln>
                <a:solidFill>
                  <a:srgbClr val="CC00CC"/>
                </a:solidFill>
                <a:cs typeface="Traditional Arabic" pitchFamily="2" charset="-78"/>
              </a:rPr>
              <a:t>اَلحَمْدُ لِلَّهِ. اَلحَمْدُ لِلَّهِ الَّذِي جَزَى الْعَامِلِيْنَ. وَأَحَبَّ الطَّائِعِيْنَ. وَأَبْغَضَ العَاصِيْنَ. أَشْهَدُ أَنْ لاَ اِلهَ اِلاَّ اللهُ</a:t>
            </a:r>
            <a:r>
              <a:rPr lang="en-US" sz="4000" b="1" dirty="0">
                <a:ln>
                  <a:solidFill>
                    <a:schemeClr val="tx1"/>
                  </a:solidFill>
                </a:ln>
                <a:solidFill>
                  <a:srgbClr val="CC00CC"/>
                </a:solidFill>
                <a:cs typeface="Traditional Arabic" pitchFamily="2" charset="-78"/>
              </a:rPr>
              <a:t>. </a:t>
            </a:r>
            <a:r>
              <a:rPr lang="ar-SA" sz="4000" b="1" dirty="0">
                <a:ln>
                  <a:solidFill>
                    <a:schemeClr val="tx1"/>
                  </a:solidFill>
                </a:ln>
                <a:solidFill>
                  <a:srgbClr val="CC00CC"/>
                </a:solidFill>
                <a:cs typeface="Traditional Arabic" pitchFamily="2" charset="-78"/>
              </a:rPr>
              <a:t>وَأَشْهَدُ أنَّ مُحَمَّدًا رَسُوْلُ اللهِ. اَللَّهُمَّ صَلِّ وَسَلِّمْ وَبَارِكْ عَلَى مُحَمَّدٍ الهَادِي اِلَى صِرَاطِكَ الْمُسْتَقِيْمِ. وَعَلَى آلِهِ وَصَحْبِهِ وَالمُجَاهِدِيْنَ فِي سَبِيْلِكَ الْقَوِيْمِ. أَمَّا بَعْدُ.</a:t>
            </a:r>
            <a:endParaRPr lang="en-US" sz="4000" b="1" dirty="0">
              <a:ln>
                <a:solidFill>
                  <a:schemeClr val="tx1"/>
                </a:solidFill>
              </a:ln>
              <a:solidFill>
                <a:srgbClr val="CC00CC"/>
              </a:solidFill>
              <a:cs typeface="Traditional Arabic"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020403" y="376535"/>
            <a:ext cx="4676280" cy="923330"/>
          </a:xfrm>
          <a:prstGeom prst="rect">
            <a:avLst/>
          </a:prstGeom>
        </p:spPr>
        <p:txBody>
          <a:bodyPr wrap="none">
            <a:spAutoFit/>
          </a:bodyPr>
          <a:lstStyle/>
          <a:p>
            <a:pPr algn="ctr"/>
            <a:r>
              <a:rPr lang="ar-SA" sz="5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CF_BSML" pitchFamily="2" charset="2"/>
                <a:cs typeface="QCF_BSML" pitchFamily="2" charset="2"/>
              </a:rPr>
              <a:t>ﭷ ﭸ ﭹ ﭺ ﭻ </a:t>
            </a:r>
            <a:endParaRPr lang="en-US" sz="5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CF_BSML" pitchFamily="2" charset="2"/>
              <a:cs typeface="QCF_BSML" pitchFamily="2" charset="2"/>
            </a:endParaRPr>
          </a:p>
        </p:txBody>
      </p:sp>
      <p:sp>
        <p:nvSpPr>
          <p:cNvPr id="2" name="Rectangle 1"/>
          <p:cNvSpPr/>
          <p:nvPr/>
        </p:nvSpPr>
        <p:spPr>
          <a:xfrm>
            <a:off x="533400" y="1828800"/>
            <a:ext cx="8077200" cy="2585323"/>
          </a:xfrm>
          <a:prstGeom prst="rect">
            <a:avLst/>
          </a:prstGeom>
        </p:spPr>
        <p:txBody>
          <a:bodyPr wrap="square">
            <a:spAutoFit/>
          </a:bodyPr>
          <a:lstStyle/>
          <a:p>
            <a:pPr algn="ctr" rtl="1"/>
            <a:r>
              <a:rPr lang="ar-SA" sz="5400" dirty="0" smtClean="0">
                <a:ln>
                  <a:solidFill>
                    <a:schemeClr val="tx1"/>
                  </a:solidFill>
                </a:ln>
                <a:solidFill>
                  <a:srgbClr val="0000FF"/>
                </a:solidFill>
                <a:latin typeface="QCF_P034" pitchFamily="2" charset="2"/>
                <a:cs typeface="QCF_P034" pitchFamily="2" charset="2"/>
              </a:rPr>
              <a:t>ﮯ </a:t>
            </a:r>
            <a:r>
              <a:rPr lang="ar-SA" sz="5400" dirty="0">
                <a:ln>
                  <a:solidFill>
                    <a:schemeClr val="tx1"/>
                  </a:solidFill>
                </a:ln>
                <a:solidFill>
                  <a:srgbClr val="0000FF"/>
                </a:solidFill>
                <a:latin typeface="QCF_P034" pitchFamily="2" charset="2"/>
                <a:cs typeface="QCF_P034" pitchFamily="2" charset="2"/>
              </a:rPr>
              <a:t>ﮰ ﮱ ﯓ ﯔ ﯕ ﯖ ﯗ ﯘ ﯙ ﯚ ﯛ ﯜ ﯝ ﯞ ﯟ ﯠ </a:t>
            </a:r>
            <a:r>
              <a:rPr lang="ar-SA" sz="5400" dirty="0" smtClean="0">
                <a:ln>
                  <a:solidFill>
                    <a:schemeClr val="tx1"/>
                  </a:solidFill>
                </a:ln>
                <a:solidFill>
                  <a:srgbClr val="0000FF"/>
                </a:solidFill>
                <a:latin typeface="QCF_P034" pitchFamily="2" charset="2"/>
                <a:cs typeface="QCF_P034" pitchFamily="2" charset="2"/>
              </a:rPr>
              <a:t>ﯡ</a:t>
            </a:r>
            <a:endParaRPr lang="en-US" sz="5400" dirty="0">
              <a:ln>
                <a:solidFill>
                  <a:schemeClr val="tx1"/>
                </a:solidFill>
              </a:ln>
              <a:solidFill>
                <a:srgbClr val="0000FF"/>
              </a:solidFill>
              <a:latin typeface="QCF_P034" pitchFamily="2" charset="2"/>
              <a:cs typeface="QCF_P034" pitchFamily="2" charset="2"/>
            </a:endParaRPr>
          </a:p>
        </p:txBody>
      </p:sp>
    </p:spTree>
    <p:extLst>
      <p:ext uri="{BB962C8B-B14F-4D97-AF65-F5344CB8AC3E}">
        <p14:creationId xmlns:p14="http://schemas.microsoft.com/office/powerpoint/2010/main" val="1307989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21</a:t>
            </a:fld>
            <a:endParaRPr lang="en-MY"/>
          </a:p>
        </p:txBody>
      </p:sp>
      <p:sp>
        <p:nvSpPr>
          <p:cNvPr id="4" name="Rectangle 3"/>
          <p:cNvSpPr/>
          <p:nvPr/>
        </p:nvSpPr>
        <p:spPr>
          <a:xfrm>
            <a:off x="990600" y="1600200"/>
            <a:ext cx="7162800" cy="3416320"/>
          </a:xfrm>
          <a:prstGeom prst="rect">
            <a:avLst/>
          </a:prstGeom>
        </p:spPr>
        <p:txBody>
          <a:bodyPr wrap="square">
            <a:spAutoFit/>
          </a:bodyPr>
          <a:lstStyle/>
          <a:p>
            <a:pPr algn="ctr"/>
            <a:r>
              <a:rPr lang="en-US" sz="3600" b="1" dirty="0" err="1">
                <a:ln>
                  <a:solidFill>
                    <a:sysClr val="windowText" lastClr="000000"/>
                  </a:solidFill>
                </a:ln>
                <a:solidFill>
                  <a:srgbClr val="FF0000"/>
                </a:solidFill>
                <a:latin typeface="Bodoni MT Poster Compressed" pitchFamily="18" charset="0"/>
              </a:rPr>
              <a:t>Maksudnya</a:t>
            </a:r>
            <a:r>
              <a:rPr lang="en-US" sz="3600" b="1" dirty="0">
                <a:ln>
                  <a:solidFill>
                    <a:sysClr val="windowText" lastClr="000000"/>
                  </a:solidFill>
                </a:ln>
                <a:solidFill>
                  <a:srgbClr val="FF0000"/>
                </a:solidFill>
                <a:latin typeface="Bodoni MT Poster Compressed" pitchFamily="18" charset="0"/>
              </a:rPr>
              <a:t>:</a:t>
            </a:r>
            <a:r>
              <a:rPr lang="en-US" sz="3600" dirty="0">
                <a:ln>
                  <a:solidFill>
                    <a:sysClr val="windowText" lastClr="000000"/>
                  </a:solidFill>
                </a:ln>
                <a:solidFill>
                  <a:srgbClr val="FF0000"/>
                </a:solidFill>
                <a:latin typeface="Bodoni MT Poster Compressed" pitchFamily="18" charset="0"/>
              </a:rPr>
              <a:t> </a:t>
            </a:r>
            <a:endParaRPr lang="en-US" sz="3600" dirty="0" smtClean="0">
              <a:ln>
                <a:solidFill>
                  <a:sysClr val="windowText" lastClr="000000"/>
                </a:solidFill>
              </a:ln>
              <a:solidFill>
                <a:srgbClr val="FF0000"/>
              </a:solidFill>
              <a:latin typeface="Bodoni MT Poster Compressed" pitchFamily="18" charset="0"/>
            </a:endParaRPr>
          </a:p>
          <a:p>
            <a:pPr algn="ctr"/>
            <a:r>
              <a:rPr lang="en-US" sz="3600" dirty="0" smtClean="0">
                <a:ln>
                  <a:solidFill>
                    <a:sysClr val="windowText" lastClr="000000"/>
                  </a:solidFill>
                </a:ln>
                <a:solidFill>
                  <a:srgbClr val="FF0000"/>
                </a:solidFill>
                <a:latin typeface="Bodoni MT Poster Compressed" pitchFamily="18" charset="0"/>
              </a:rPr>
              <a:t>“</a:t>
            </a:r>
            <a:r>
              <a:rPr lang="en-US" sz="3600" dirty="0" err="1">
                <a:ln>
                  <a:solidFill>
                    <a:sysClr val="windowText" lastClr="000000"/>
                  </a:solidFill>
                </a:ln>
                <a:solidFill>
                  <a:srgbClr val="FF0000"/>
                </a:solidFill>
                <a:latin typeface="Bodoni MT Poster Compressed" pitchFamily="18" charset="0"/>
              </a:rPr>
              <a:t>Sesungguhnya</a:t>
            </a:r>
            <a:r>
              <a:rPr lang="en-US" sz="3600" dirty="0">
                <a:ln>
                  <a:solidFill>
                    <a:sysClr val="windowText" lastClr="000000"/>
                  </a:solidFill>
                </a:ln>
                <a:solidFill>
                  <a:srgbClr val="FF0000"/>
                </a:solidFill>
                <a:latin typeface="Bodoni MT Poster Compressed" pitchFamily="18" charset="0"/>
              </a:rPr>
              <a:t> orang yang </a:t>
            </a:r>
            <a:r>
              <a:rPr lang="en-US" sz="3600" dirty="0" err="1">
                <a:ln>
                  <a:solidFill>
                    <a:sysClr val="windowText" lastClr="000000"/>
                  </a:solidFill>
                </a:ln>
                <a:solidFill>
                  <a:srgbClr val="FF0000"/>
                </a:solidFill>
                <a:latin typeface="Bodoni MT Poster Compressed" pitchFamily="18" charset="0"/>
              </a:rPr>
              <a:t>beriman</a:t>
            </a:r>
            <a:r>
              <a:rPr lang="en-US" sz="3600" dirty="0">
                <a:ln>
                  <a:solidFill>
                    <a:sysClr val="windowText" lastClr="000000"/>
                  </a:solidFill>
                </a:ln>
                <a:solidFill>
                  <a:srgbClr val="FF0000"/>
                </a:solidFill>
                <a:latin typeface="Bodoni MT Poster Compressed" pitchFamily="18" charset="0"/>
              </a:rPr>
              <a:t>, </a:t>
            </a:r>
            <a:r>
              <a:rPr lang="en-US" sz="3600" dirty="0" err="1">
                <a:ln>
                  <a:solidFill>
                    <a:sysClr val="windowText" lastClr="000000"/>
                  </a:solidFill>
                </a:ln>
                <a:solidFill>
                  <a:srgbClr val="FF0000"/>
                </a:solidFill>
                <a:latin typeface="Bodoni MT Poster Compressed" pitchFamily="18" charset="0"/>
              </a:rPr>
              <a:t>dan</a:t>
            </a:r>
            <a:r>
              <a:rPr lang="en-US" sz="3600" dirty="0">
                <a:ln>
                  <a:solidFill>
                    <a:sysClr val="windowText" lastClr="000000"/>
                  </a:solidFill>
                </a:ln>
                <a:solidFill>
                  <a:srgbClr val="FF0000"/>
                </a:solidFill>
                <a:latin typeface="Bodoni MT Poster Compressed" pitchFamily="18" charset="0"/>
              </a:rPr>
              <a:t> orang yang </a:t>
            </a:r>
            <a:r>
              <a:rPr lang="en-US" sz="3600" dirty="0" err="1">
                <a:ln>
                  <a:solidFill>
                    <a:sysClr val="windowText" lastClr="000000"/>
                  </a:solidFill>
                </a:ln>
                <a:solidFill>
                  <a:srgbClr val="FF0000"/>
                </a:solidFill>
                <a:latin typeface="Bodoni MT Poster Compressed" pitchFamily="18" charset="0"/>
              </a:rPr>
              <a:t>berhijrah</a:t>
            </a:r>
            <a:r>
              <a:rPr lang="en-US" sz="3600" dirty="0">
                <a:ln>
                  <a:solidFill>
                    <a:sysClr val="windowText" lastClr="000000"/>
                  </a:solidFill>
                </a:ln>
                <a:solidFill>
                  <a:srgbClr val="FF0000"/>
                </a:solidFill>
                <a:latin typeface="Bodoni MT Poster Compressed" pitchFamily="18" charset="0"/>
              </a:rPr>
              <a:t> </a:t>
            </a:r>
            <a:r>
              <a:rPr lang="en-US" sz="3600" dirty="0" err="1">
                <a:ln>
                  <a:solidFill>
                    <a:sysClr val="windowText" lastClr="000000"/>
                  </a:solidFill>
                </a:ln>
                <a:solidFill>
                  <a:srgbClr val="FF0000"/>
                </a:solidFill>
                <a:latin typeface="Bodoni MT Poster Compressed" pitchFamily="18" charset="0"/>
              </a:rPr>
              <a:t>serta</a:t>
            </a:r>
            <a:r>
              <a:rPr lang="en-US" sz="3600" dirty="0">
                <a:ln>
                  <a:solidFill>
                    <a:sysClr val="windowText" lastClr="000000"/>
                  </a:solidFill>
                </a:ln>
                <a:solidFill>
                  <a:srgbClr val="FF0000"/>
                </a:solidFill>
                <a:latin typeface="Bodoni MT Poster Compressed" pitchFamily="18" charset="0"/>
              </a:rPr>
              <a:t> </a:t>
            </a:r>
            <a:r>
              <a:rPr lang="en-US" sz="3600" dirty="0" err="1">
                <a:ln>
                  <a:solidFill>
                    <a:sysClr val="windowText" lastClr="000000"/>
                  </a:solidFill>
                </a:ln>
                <a:solidFill>
                  <a:srgbClr val="FF0000"/>
                </a:solidFill>
                <a:latin typeface="Bodoni MT Poster Compressed" pitchFamily="18" charset="0"/>
              </a:rPr>
              <a:t>berjuang</a:t>
            </a:r>
            <a:r>
              <a:rPr lang="en-US" sz="3600" dirty="0">
                <a:ln>
                  <a:solidFill>
                    <a:sysClr val="windowText" lastClr="000000"/>
                  </a:solidFill>
                </a:ln>
                <a:solidFill>
                  <a:srgbClr val="FF0000"/>
                </a:solidFill>
                <a:latin typeface="Bodoni MT Poster Compressed" pitchFamily="18" charset="0"/>
              </a:rPr>
              <a:t> </a:t>
            </a:r>
            <a:r>
              <a:rPr lang="en-US" sz="3600" dirty="0" err="1">
                <a:ln>
                  <a:solidFill>
                    <a:sysClr val="windowText" lastClr="000000"/>
                  </a:solidFill>
                </a:ln>
                <a:solidFill>
                  <a:srgbClr val="FF0000"/>
                </a:solidFill>
                <a:latin typeface="Bodoni MT Poster Compressed" pitchFamily="18" charset="0"/>
              </a:rPr>
              <a:t>pada</a:t>
            </a:r>
            <a:r>
              <a:rPr lang="en-US" sz="3600" dirty="0">
                <a:ln>
                  <a:solidFill>
                    <a:sysClr val="windowText" lastClr="000000"/>
                  </a:solidFill>
                </a:ln>
                <a:solidFill>
                  <a:srgbClr val="FF0000"/>
                </a:solidFill>
                <a:latin typeface="Bodoni MT Poster Compressed" pitchFamily="18" charset="0"/>
              </a:rPr>
              <a:t> </a:t>
            </a:r>
            <a:r>
              <a:rPr lang="en-US" sz="3600" dirty="0" err="1">
                <a:ln>
                  <a:solidFill>
                    <a:sysClr val="windowText" lastClr="000000"/>
                  </a:solidFill>
                </a:ln>
                <a:solidFill>
                  <a:srgbClr val="FF0000"/>
                </a:solidFill>
                <a:latin typeface="Bodoni MT Poster Compressed" pitchFamily="18" charset="0"/>
              </a:rPr>
              <a:t>jalan</a:t>
            </a:r>
            <a:r>
              <a:rPr lang="en-US" sz="3600" dirty="0">
                <a:ln>
                  <a:solidFill>
                    <a:sysClr val="windowText" lastClr="000000"/>
                  </a:solidFill>
                </a:ln>
                <a:solidFill>
                  <a:srgbClr val="FF0000"/>
                </a:solidFill>
                <a:latin typeface="Bodoni MT Poster Compressed" pitchFamily="18" charset="0"/>
              </a:rPr>
              <a:t> Allah (</a:t>
            </a:r>
            <a:r>
              <a:rPr lang="en-US" sz="3600" dirty="0" err="1">
                <a:ln>
                  <a:solidFill>
                    <a:sysClr val="windowText" lastClr="000000"/>
                  </a:solidFill>
                </a:ln>
                <a:solidFill>
                  <a:srgbClr val="FF0000"/>
                </a:solidFill>
                <a:latin typeface="Bodoni MT Poster Compressed" pitchFamily="18" charset="0"/>
              </a:rPr>
              <a:t>untuk</a:t>
            </a:r>
            <a:r>
              <a:rPr lang="en-US" sz="3600" dirty="0">
                <a:ln>
                  <a:solidFill>
                    <a:sysClr val="windowText" lastClr="000000"/>
                  </a:solidFill>
                </a:ln>
                <a:solidFill>
                  <a:srgbClr val="FF0000"/>
                </a:solidFill>
                <a:latin typeface="Bodoni MT Poster Compressed" pitchFamily="18" charset="0"/>
              </a:rPr>
              <a:t> </a:t>
            </a:r>
            <a:r>
              <a:rPr lang="en-US" sz="3600" dirty="0" err="1">
                <a:ln>
                  <a:solidFill>
                    <a:sysClr val="windowText" lastClr="000000"/>
                  </a:solidFill>
                </a:ln>
                <a:solidFill>
                  <a:srgbClr val="FF0000"/>
                </a:solidFill>
                <a:latin typeface="Bodoni MT Poster Compressed" pitchFamily="18" charset="0"/>
              </a:rPr>
              <a:t>menegakkan</a:t>
            </a:r>
            <a:r>
              <a:rPr lang="en-US" sz="3600" dirty="0">
                <a:ln>
                  <a:solidFill>
                    <a:sysClr val="windowText" lastClr="000000"/>
                  </a:solidFill>
                </a:ln>
                <a:solidFill>
                  <a:srgbClr val="FF0000"/>
                </a:solidFill>
                <a:latin typeface="Bodoni MT Poster Compressed" pitchFamily="18" charset="0"/>
              </a:rPr>
              <a:t> agama Islam), </a:t>
            </a:r>
            <a:r>
              <a:rPr lang="en-US" sz="3600" dirty="0" err="1">
                <a:ln>
                  <a:solidFill>
                    <a:sysClr val="windowText" lastClr="000000"/>
                  </a:solidFill>
                </a:ln>
                <a:solidFill>
                  <a:srgbClr val="FF0000"/>
                </a:solidFill>
                <a:latin typeface="Bodoni MT Poster Compressed" pitchFamily="18" charset="0"/>
              </a:rPr>
              <a:t>mereka</a:t>
            </a:r>
            <a:r>
              <a:rPr lang="en-US" sz="3600" dirty="0">
                <a:ln>
                  <a:solidFill>
                    <a:sysClr val="windowText" lastClr="000000"/>
                  </a:solidFill>
                </a:ln>
                <a:solidFill>
                  <a:srgbClr val="FF0000"/>
                </a:solidFill>
                <a:latin typeface="Bodoni MT Poster Compressed" pitchFamily="18" charset="0"/>
              </a:rPr>
              <a:t> </a:t>
            </a:r>
            <a:r>
              <a:rPr lang="en-US" sz="3600" dirty="0" err="1">
                <a:ln>
                  <a:solidFill>
                    <a:sysClr val="windowText" lastClr="000000"/>
                  </a:solidFill>
                </a:ln>
                <a:solidFill>
                  <a:srgbClr val="FF0000"/>
                </a:solidFill>
                <a:latin typeface="Bodoni MT Poster Compressed" pitchFamily="18" charset="0"/>
              </a:rPr>
              <a:t>itulah</a:t>
            </a:r>
            <a:r>
              <a:rPr lang="en-US" sz="3600" dirty="0">
                <a:ln>
                  <a:solidFill>
                    <a:sysClr val="windowText" lastClr="000000"/>
                  </a:solidFill>
                </a:ln>
                <a:solidFill>
                  <a:srgbClr val="FF0000"/>
                </a:solidFill>
                <a:latin typeface="Bodoni MT Poster Compressed" pitchFamily="18" charset="0"/>
              </a:rPr>
              <a:t> orang yang </a:t>
            </a:r>
            <a:r>
              <a:rPr lang="en-US" sz="3600" dirty="0" err="1">
                <a:ln>
                  <a:solidFill>
                    <a:sysClr val="windowText" lastClr="000000"/>
                  </a:solidFill>
                </a:ln>
                <a:solidFill>
                  <a:srgbClr val="FF0000"/>
                </a:solidFill>
                <a:latin typeface="Bodoni MT Poster Compressed" pitchFamily="18" charset="0"/>
              </a:rPr>
              <a:t>mengharap</a:t>
            </a:r>
            <a:r>
              <a:rPr lang="en-US" sz="3600" dirty="0">
                <a:ln>
                  <a:solidFill>
                    <a:sysClr val="windowText" lastClr="000000"/>
                  </a:solidFill>
                </a:ln>
                <a:solidFill>
                  <a:srgbClr val="FF0000"/>
                </a:solidFill>
                <a:latin typeface="Bodoni MT Poster Compressed" pitchFamily="18" charset="0"/>
              </a:rPr>
              <a:t> </a:t>
            </a:r>
            <a:r>
              <a:rPr lang="en-US" sz="3600" dirty="0" err="1">
                <a:ln>
                  <a:solidFill>
                    <a:sysClr val="windowText" lastClr="000000"/>
                  </a:solidFill>
                </a:ln>
                <a:solidFill>
                  <a:srgbClr val="FF0000"/>
                </a:solidFill>
                <a:latin typeface="Bodoni MT Poster Compressed" pitchFamily="18" charset="0"/>
              </a:rPr>
              <a:t>akan</a:t>
            </a:r>
            <a:r>
              <a:rPr lang="en-US" sz="3600" dirty="0">
                <a:ln>
                  <a:solidFill>
                    <a:sysClr val="windowText" lastClr="000000"/>
                  </a:solidFill>
                </a:ln>
                <a:solidFill>
                  <a:srgbClr val="FF0000"/>
                </a:solidFill>
                <a:latin typeface="Bodoni MT Poster Compressed" pitchFamily="18" charset="0"/>
              </a:rPr>
              <a:t> </a:t>
            </a:r>
            <a:r>
              <a:rPr lang="en-US" sz="3600" dirty="0" err="1">
                <a:ln>
                  <a:solidFill>
                    <a:sysClr val="windowText" lastClr="000000"/>
                  </a:solidFill>
                </a:ln>
                <a:solidFill>
                  <a:srgbClr val="FF0000"/>
                </a:solidFill>
                <a:latin typeface="Bodoni MT Poster Compressed" pitchFamily="18" charset="0"/>
              </a:rPr>
              <a:t>rahmat</a:t>
            </a:r>
            <a:r>
              <a:rPr lang="en-US" sz="3600" dirty="0">
                <a:ln>
                  <a:solidFill>
                    <a:sysClr val="windowText" lastClr="000000"/>
                  </a:solidFill>
                </a:ln>
                <a:solidFill>
                  <a:srgbClr val="FF0000"/>
                </a:solidFill>
                <a:latin typeface="Bodoni MT Poster Compressed" pitchFamily="18" charset="0"/>
              </a:rPr>
              <a:t> Allah. Dan Allah </a:t>
            </a:r>
            <a:r>
              <a:rPr lang="en-US" sz="3600" dirty="0" err="1">
                <a:ln>
                  <a:solidFill>
                    <a:sysClr val="windowText" lastClr="000000"/>
                  </a:solidFill>
                </a:ln>
                <a:solidFill>
                  <a:srgbClr val="FF0000"/>
                </a:solidFill>
                <a:latin typeface="Bodoni MT Poster Compressed" pitchFamily="18" charset="0"/>
              </a:rPr>
              <a:t>Maha</a:t>
            </a:r>
            <a:r>
              <a:rPr lang="en-US" sz="3600" dirty="0">
                <a:ln>
                  <a:solidFill>
                    <a:sysClr val="windowText" lastClr="000000"/>
                  </a:solidFill>
                </a:ln>
                <a:solidFill>
                  <a:srgbClr val="FF0000"/>
                </a:solidFill>
                <a:latin typeface="Bodoni MT Poster Compressed" pitchFamily="18" charset="0"/>
              </a:rPr>
              <a:t> </a:t>
            </a:r>
            <a:r>
              <a:rPr lang="en-US" sz="3600" dirty="0" err="1">
                <a:ln>
                  <a:solidFill>
                    <a:sysClr val="windowText" lastClr="000000"/>
                  </a:solidFill>
                </a:ln>
                <a:solidFill>
                  <a:srgbClr val="FF0000"/>
                </a:solidFill>
                <a:latin typeface="Bodoni MT Poster Compressed" pitchFamily="18" charset="0"/>
              </a:rPr>
              <a:t>Pengampun</a:t>
            </a:r>
            <a:r>
              <a:rPr lang="en-US" sz="3600" dirty="0">
                <a:ln>
                  <a:solidFill>
                    <a:sysClr val="windowText" lastClr="000000"/>
                  </a:solidFill>
                </a:ln>
                <a:solidFill>
                  <a:srgbClr val="FF0000"/>
                </a:solidFill>
                <a:latin typeface="Bodoni MT Poster Compressed" pitchFamily="18" charset="0"/>
              </a:rPr>
              <a:t>, </a:t>
            </a:r>
            <a:r>
              <a:rPr lang="en-US" sz="3600" dirty="0" err="1">
                <a:ln>
                  <a:solidFill>
                    <a:sysClr val="windowText" lastClr="000000"/>
                  </a:solidFill>
                </a:ln>
                <a:solidFill>
                  <a:srgbClr val="FF0000"/>
                </a:solidFill>
                <a:latin typeface="Bodoni MT Poster Compressed" pitchFamily="18" charset="0"/>
              </a:rPr>
              <a:t>lagi</a:t>
            </a:r>
            <a:r>
              <a:rPr lang="en-US" sz="3600" dirty="0">
                <a:ln>
                  <a:solidFill>
                    <a:sysClr val="windowText" lastClr="000000"/>
                  </a:solidFill>
                </a:ln>
                <a:solidFill>
                  <a:srgbClr val="FF0000"/>
                </a:solidFill>
                <a:latin typeface="Bodoni MT Poster Compressed" pitchFamily="18" charset="0"/>
              </a:rPr>
              <a:t> </a:t>
            </a:r>
            <a:r>
              <a:rPr lang="en-US" sz="3600" dirty="0" err="1">
                <a:ln>
                  <a:solidFill>
                    <a:sysClr val="windowText" lastClr="000000"/>
                  </a:solidFill>
                </a:ln>
                <a:solidFill>
                  <a:srgbClr val="FF0000"/>
                </a:solidFill>
                <a:latin typeface="Bodoni MT Poster Compressed" pitchFamily="18" charset="0"/>
              </a:rPr>
              <a:t>Maha</a:t>
            </a:r>
            <a:r>
              <a:rPr lang="en-US" sz="3600" dirty="0">
                <a:ln>
                  <a:solidFill>
                    <a:sysClr val="windowText" lastClr="000000"/>
                  </a:solidFill>
                </a:ln>
                <a:solidFill>
                  <a:srgbClr val="FF0000"/>
                </a:solidFill>
                <a:latin typeface="Bodoni MT Poster Compressed" pitchFamily="18" charset="0"/>
              </a:rPr>
              <a:t> </a:t>
            </a:r>
            <a:r>
              <a:rPr lang="en-US" sz="3600" dirty="0" err="1">
                <a:ln>
                  <a:solidFill>
                    <a:sysClr val="windowText" lastClr="000000"/>
                  </a:solidFill>
                </a:ln>
                <a:solidFill>
                  <a:srgbClr val="FF0000"/>
                </a:solidFill>
                <a:latin typeface="Bodoni MT Poster Compressed" pitchFamily="18" charset="0"/>
              </a:rPr>
              <a:t>Mengasihani</a:t>
            </a:r>
            <a:r>
              <a:rPr lang="en-US" sz="3600" dirty="0">
                <a:ln>
                  <a:solidFill>
                    <a:sysClr val="windowText" lastClr="000000"/>
                  </a:solidFill>
                </a:ln>
                <a:solidFill>
                  <a:srgbClr val="FF0000"/>
                </a:solidFill>
                <a:latin typeface="Bodoni MT Poster Compressed" pitchFamily="18" charset="0"/>
              </a:rPr>
              <a:t>.” </a:t>
            </a:r>
            <a:endParaRPr lang="en-US" sz="3600" dirty="0" smtClean="0">
              <a:ln>
                <a:solidFill>
                  <a:sysClr val="windowText" lastClr="000000"/>
                </a:solidFill>
              </a:ln>
              <a:solidFill>
                <a:srgbClr val="FF0000"/>
              </a:solidFill>
              <a:latin typeface="Bodoni MT Poster Compressed" pitchFamily="18" charset="0"/>
            </a:endParaRPr>
          </a:p>
          <a:p>
            <a:pPr algn="ctr"/>
            <a:r>
              <a:rPr lang="en-US" sz="3600" b="1" dirty="0" smtClean="0">
                <a:ln>
                  <a:solidFill>
                    <a:sysClr val="windowText" lastClr="000000"/>
                  </a:solidFill>
                </a:ln>
                <a:solidFill>
                  <a:srgbClr val="FF0000"/>
                </a:solidFill>
                <a:latin typeface="Bodoni MT Poster Compressed" pitchFamily="18" charset="0"/>
              </a:rPr>
              <a:t>(</a:t>
            </a:r>
            <a:r>
              <a:rPr lang="en-US" sz="3600" b="1" dirty="0">
                <a:ln>
                  <a:solidFill>
                    <a:sysClr val="windowText" lastClr="000000"/>
                  </a:solidFill>
                </a:ln>
                <a:solidFill>
                  <a:srgbClr val="FF0000"/>
                </a:solidFill>
                <a:latin typeface="Bodoni MT Poster Compressed" pitchFamily="18" charset="0"/>
              </a:rPr>
              <a:t>Surah al-</a:t>
            </a:r>
            <a:r>
              <a:rPr lang="en-US" sz="3600" b="1" dirty="0" err="1">
                <a:ln>
                  <a:solidFill>
                    <a:sysClr val="windowText" lastClr="000000"/>
                  </a:solidFill>
                </a:ln>
                <a:solidFill>
                  <a:srgbClr val="FF0000"/>
                </a:solidFill>
                <a:latin typeface="Bodoni MT Poster Compressed" pitchFamily="18" charset="0"/>
              </a:rPr>
              <a:t>Baqarah</a:t>
            </a:r>
            <a:r>
              <a:rPr lang="en-US" sz="3600" b="1" dirty="0">
                <a:ln>
                  <a:solidFill>
                    <a:sysClr val="windowText" lastClr="000000"/>
                  </a:solidFill>
                </a:ln>
                <a:solidFill>
                  <a:srgbClr val="FF0000"/>
                </a:solidFill>
                <a:latin typeface="Bodoni MT Poster Compressed" pitchFamily="18" charset="0"/>
              </a:rPr>
              <a:t> </a:t>
            </a:r>
            <a:r>
              <a:rPr lang="en-US" sz="3600" b="1" dirty="0" err="1">
                <a:ln>
                  <a:solidFill>
                    <a:sysClr val="windowText" lastClr="000000"/>
                  </a:solidFill>
                </a:ln>
                <a:solidFill>
                  <a:srgbClr val="FF0000"/>
                </a:solidFill>
                <a:latin typeface="Bodoni MT Poster Compressed" pitchFamily="18" charset="0"/>
              </a:rPr>
              <a:t>ayat</a:t>
            </a:r>
            <a:r>
              <a:rPr lang="en-US" sz="3600" b="1" dirty="0">
                <a:ln>
                  <a:solidFill>
                    <a:sysClr val="windowText" lastClr="000000"/>
                  </a:solidFill>
                </a:ln>
                <a:solidFill>
                  <a:srgbClr val="FF0000"/>
                </a:solidFill>
                <a:latin typeface="Bodoni MT Poster Compressed" pitchFamily="18" charset="0"/>
              </a:rPr>
              <a:t> 218)</a:t>
            </a:r>
            <a:endParaRPr lang="en-US" sz="3600" dirty="0">
              <a:ln>
                <a:solidFill>
                  <a:sysClr val="windowText" lastClr="000000"/>
                </a:solidFill>
              </a:ln>
              <a:solidFill>
                <a:srgbClr val="FF0000"/>
              </a:solidFill>
              <a:latin typeface="Bodoni MT Poster Compressed" pitchFamily="18" charset="0"/>
            </a:endParaRPr>
          </a:p>
        </p:txBody>
      </p:sp>
    </p:spTree>
    <p:extLst>
      <p:ext uri="{BB962C8B-B14F-4D97-AF65-F5344CB8AC3E}">
        <p14:creationId xmlns:p14="http://schemas.microsoft.com/office/powerpoint/2010/main" val="3292231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33400" y="838200"/>
            <a:ext cx="8286328" cy="5262979"/>
          </a:xfrm>
          <a:prstGeom prst="rect">
            <a:avLst/>
          </a:prstGeom>
        </p:spPr>
        <p:txBody>
          <a:bodyPr wrap="square">
            <a:spAutoFit/>
          </a:bodyPr>
          <a:lstStyle/>
          <a:p>
            <a:pPr algn="ctr" rtl="1"/>
            <a:r>
              <a:rPr lang="ar-SA" sz="4800" b="1" dirty="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rPr>
              <a:t>بَارَكَ اللهُ لِيْ وَلَكُمْ </a:t>
            </a:r>
            <a:r>
              <a:rPr lang="ar-SA" sz="4800" b="1" dirty="0" smtClean="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rPr>
              <a:t>بِالْقُرْآنِ </a:t>
            </a:r>
            <a:r>
              <a:rPr lang="ar-SA" sz="4800" b="1" dirty="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rPr>
              <a:t>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800" b="1" dirty="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normAutofit/>
          </a:bodyPr>
          <a:lstStyle/>
          <a:p>
            <a:fld id="{BA8784F8-D9B1-479F-A9B4-848AA317FB34}" type="slidenum">
              <a:rPr lang="en-MY" sz="1600" b="1" smtClean="0">
                <a:solidFill>
                  <a:srgbClr val="FF0000"/>
                </a:solidFill>
              </a:rPr>
              <a:pPr/>
              <a:t>23</a:t>
            </a:fld>
            <a:endParaRPr lang="en-MY" sz="1600" b="1" dirty="0">
              <a:solidFill>
                <a:srgbClr val="FF0000"/>
              </a:solidFill>
            </a:endParaRPr>
          </a:p>
        </p:txBody>
      </p:sp>
      <p:grpSp>
        <p:nvGrpSpPr>
          <p:cNvPr id="5" name="Group 4"/>
          <p:cNvGrpSpPr/>
          <p:nvPr/>
        </p:nvGrpSpPr>
        <p:grpSpPr>
          <a:xfrm>
            <a:off x="-2118" y="0"/>
            <a:ext cx="9146118" cy="6858000"/>
            <a:chOff x="-2118" y="0"/>
            <a:chExt cx="9146118" cy="6858000"/>
          </a:xfrm>
        </p:grpSpPr>
        <p:pic>
          <p:nvPicPr>
            <p:cNvPr id="7" name="Picture 6" descr="32112626.jpg"/>
            <p:cNvPicPr>
              <a:picLocks noChangeAspect="1"/>
            </p:cNvPicPr>
            <p:nvPr/>
          </p:nvPicPr>
          <p:blipFill>
            <a:blip r:embed="rId2" cstate="print">
              <a:extLst>
                <a:ext uri="{28A0092B-C50C-407E-A947-70E740481C1C}">
                  <a14:useLocalDpi xmlns:a14="http://schemas.microsoft.com/office/drawing/2010/main" val="0"/>
                </a:ext>
              </a:extLst>
            </a:blip>
            <a:srcRect b="12476"/>
            <a:stretch>
              <a:fillRect/>
            </a:stretch>
          </p:blipFill>
          <p:spPr bwMode="auto">
            <a:xfrm>
              <a:off x="-2118" y="0"/>
              <a:ext cx="91461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blurRad="50800" dist="38100" dir="5400000" algn="t" rotWithShape="0">
                <a:prstClr val="black">
                  <a:alpha val="40000"/>
                </a:prstClr>
              </a:outerShdw>
            </a:effec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116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17898" y="152400"/>
            <a:ext cx="8358246" cy="417806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fontAlgn="base">
              <a:lnSpc>
                <a:spcPct val="150000"/>
              </a:lnSpc>
              <a:spcBef>
                <a:spcPct val="0"/>
              </a:spcBef>
              <a:spcAft>
                <a:spcPct val="0"/>
              </a:spcAft>
            </a:pPr>
            <a:r>
              <a:rPr lang="ar-SA"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الْــحَـمْـدُ لِلَّــهِ حَـمْدًا كَثِيرًا كَـمَـا أَمَرَ، أَشْهَدُ أَن </a:t>
            </a:r>
            <a:r>
              <a:rPr lang="ar-SA"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لاَّ </a:t>
            </a:r>
            <a:r>
              <a:rPr lang="ar-SA"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إِلَـــــــهَ إِل لاَّ اللَّهُ وَحْدَهُ لَا شَرِيــــكَ لَــــهُ، إِقْرَارًا بِرُبُوبِــيَّـــتِــهِ وَإِرْغَـــامًــا ل</a:t>
            </a:r>
            <a:r>
              <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a:t>
            </a:r>
            <a:r>
              <a:rPr lang="ar-SA"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ِـمَـنْ جـَحـَدَ بِــهِ وَكَـفَـرَ، وَأَشْهَدُ أَنَّ سَيِّدَنَــا مُـحَـمَّـدًا عَبْدُهُ وَرَسُـــولُـهُ سَيِّدُ الْجِـنِّ وَالْبَشَرِ.</a:t>
            </a:r>
            <a:endParaRPr lang="ar-SA"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p:txBody>
      </p:sp>
      <p:sp>
        <p:nvSpPr>
          <p:cNvPr id="2" name="Rectangle 1"/>
          <p:cNvSpPr/>
          <p:nvPr/>
        </p:nvSpPr>
        <p:spPr>
          <a:xfrm>
            <a:off x="381504" y="4330467"/>
            <a:ext cx="8533896" cy="2246769"/>
          </a:xfrm>
          <a:prstGeom prst="rect">
            <a:avLst/>
          </a:prstGeom>
        </p:spPr>
        <p:txBody>
          <a:bodyPr wrap="square">
            <a:spAutoFit/>
          </a:bodyPr>
          <a:lstStyle/>
          <a:p>
            <a:pPr algn="just">
              <a:defRPr/>
            </a:pP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tuhan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yang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disembah</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melainkan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Allah yang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Maha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Esa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sekutu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bagi-Nya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juga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Nabi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kami Muhammad SAW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adalah</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hamba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rasul-Nya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segala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jin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manusia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t>
            </a:r>
          </a:p>
        </p:txBody>
      </p:sp>
    </p:spTree>
    <p:extLst>
      <p:ext uri="{BB962C8B-B14F-4D97-AF65-F5344CB8AC3E}">
        <p14:creationId xmlns:p14="http://schemas.microsoft.com/office/powerpoint/2010/main" val="28942012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9946" y="1143000"/>
            <a:ext cx="8229600" cy="2308324"/>
          </a:xfrm>
          <a:prstGeom prst="rect">
            <a:avLst/>
          </a:prstGeom>
        </p:spPr>
        <p:txBody>
          <a:bodyPr wrap="square">
            <a:spAutoFit/>
          </a:bodyPr>
          <a:lstStyle/>
          <a:p>
            <a:pPr algn="ctr" rtl="1"/>
            <a:r>
              <a:rPr lang="ar-SA"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اللَّـهُمَّ فَـصَــلِّ وَسَــلِّمْ عَلَى سَيِّدِنَــا مُـحَـمَّـدٍ وَعَلَى آلِــــــهِ الْــمُـصـَابِيحِ الْغُرَرِ.</a:t>
            </a:r>
            <a:endParaRPr lang="en-MY"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p:txBody>
      </p:sp>
      <p:sp>
        <p:nvSpPr>
          <p:cNvPr id="5" name="Rectangle 4"/>
          <p:cNvSpPr/>
          <p:nvPr/>
        </p:nvSpPr>
        <p:spPr>
          <a:xfrm>
            <a:off x="381000" y="3810000"/>
            <a:ext cx="8229600" cy="2554545"/>
          </a:xfrm>
          <a:prstGeom prst="rect">
            <a:avLst/>
          </a:prstGeom>
        </p:spPr>
        <p:txBody>
          <a:bodyPr wrap="square">
            <a:spAutoFit/>
          </a:bodyPr>
          <a:lstStyle/>
          <a:p>
            <a:pPr algn="just">
              <a:defRPr/>
            </a:pP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Ya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Allah,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berilah</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selawat</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sejahtera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dan</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berkat</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ke</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atas</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penghulu</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dan</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Nabi</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kami Muhammad SAW,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kaum</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keluarga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serta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para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sahabat</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baginda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a:t>
            </a:r>
            <a:endPar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ea typeface="Arial Unicode MS" pitchFamily="34" charset="-128"/>
              <a:cs typeface="Arial" pitchFamily="34" charset="0"/>
            </a:endParaRPr>
          </a:p>
        </p:txBody>
      </p:sp>
    </p:spTree>
    <p:extLst>
      <p:ext uri="{BB962C8B-B14F-4D97-AF65-F5344CB8AC3E}">
        <p14:creationId xmlns:p14="http://schemas.microsoft.com/office/powerpoint/2010/main" val="593947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1524000"/>
            <a:ext cx="8534400" cy="3785652"/>
          </a:xfrm>
          <a:prstGeom prst="rect">
            <a:avLst/>
          </a:prstGeom>
        </p:spPr>
        <p:txBody>
          <a:bodyPr wrap="square">
            <a:spAutoFit/>
          </a:bodyPr>
          <a:lstStyle/>
          <a:p>
            <a:pPr algn="just" rtl="1"/>
            <a:r>
              <a:rPr lang="ar-SA" sz="4000" dirty="0">
                <a:ln w="18415" cmpd="sng">
                  <a:solidFill>
                    <a:srgbClr val="FF0000"/>
                  </a:solidFill>
                  <a:prstDash val="solid"/>
                </a:ln>
                <a:solidFill>
                  <a:srgbClr val="FF0000"/>
                </a:solidFill>
                <a:effectLst>
                  <a:outerShdw blurRad="63500" dir="3600000" algn="tl" rotWithShape="0">
                    <a:srgbClr val="000000">
                      <a:alpha val="70000"/>
                    </a:srgbClr>
                  </a:outerShdw>
                </a:effectLst>
                <a:cs typeface="Traditional Arabic" pitchFamily="2" charset="-78"/>
              </a:rPr>
              <a:t>أَمَّـــا بَعْدُ، فَيَا أَيُّــهـَــا الـنَّــاسُ، اتَّـقُـوا اللَّـهَ فِيمَـا أَمَـرَ، وانْـتَــهُــوا عَـمَّـا نَـهَـاكُمْ عَـنْـهُ وَحَــذَّرَ. وَاعْلَمُـوا أَنَّ اللَّهَ أَمَـرَكُمْ بِــأَمْــرٍ بَـدَأَ فِــيــهِ بِنَفْسِـهِ وَثَــنَّـى بِــمَـلَائِــــكَتِهِ الْمُسَـبِّـحَـةِ بِقُدْسِهِ. فَـقَـالَ اللَّـهُ تَعَالَى وَلَمْ يَزَلْ قَـــــائِــلًا عَـلِــيـمًـا: </a:t>
            </a:r>
            <a:endParaRPr lang="en-US" sz="4000" dirty="0">
              <a:ln w="18415" cmpd="sng">
                <a:solidFill>
                  <a:srgbClr val="FF0000"/>
                </a:solidFill>
                <a:prstDash val="solid"/>
              </a:ln>
              <a:solidFill>
                <a:srgbClr val="FF0000"/>
              </a:solidFill>
              <a:effectLst>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7424655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2438400"/>
            <a:ext cx="8229601" cy="2585323"/>
          </a:xfrm>
          <a:prstGeom prst="rect">
            <a:avLst/>
          </a:prstGeom>
        </p:spPr>
        <p:txBody>
          <a:bodyPr wrap="square">
            <a:spAutoFit/>
          </a:bodyPr>
          <a:lstStyle/>
          <a:p>
            <a:pPr algn="ctr"/>
            <a:r>
              <a:rPr lang="ar-SA" sz="54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QCF_P426" pitchFamily="2" charset="2"/>
                <a:cs typeface="QCF_P426" pitchFamily="2" charset="2"/>
              </a:rPr>
              <a:t>ﭲ ﭳ ﭴ ﭵ ﭶ ﭷ ﭸ ﭹ ﭺ ﭻ ﭼ ﭽ ﭾ ﭿ ﮀ</a:t>
            </a:r>
            <a:endParaRPr lang="en-US" sz="54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QCF_P426" pitchFamily="2" charset="2"/>
              <a:cs typeface="QCF_P426" pitchFamily="2" charset="2"/>
            </a:endParaRPr>
          </a:p>
        </p:txBody>
      </p:sp>
    </p:spTree>
    <p:extLst>
      <p:ext uri="{BB962C8B-B14F-4D97-AF65-F5344CB8AC3E}">
        <p14:creationId xmlns:p14="http://schemas.microsoft.com/office/powerpoint/2010/main" val="37291537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834442"/>
            <a:ext cx="8077200" cy="5189113"/>
          </a:xfrm>
          <a:prstGeom prst="rect">
            <a:avLst/>
          </a:prstGeom>
        </p:spPr>
        <p:txBody>
          <a:bodyPr wrap="square">
            <a:spAutoFit/>
          </a:bodyPr>
          <a:lstStyle/>
          <a:p>
            <a:pPr algn="ctr" rtl="1">
              <a:lnSpc>
                <a:spcPct val="115000"/>
              </a:lnSpc>
            </a:pPr>
            <a:r>
              <a:rPr lang="ar-SA" sz="4800" dirty="0">
                <a:ln w="18415" cmpd="sng">
                  <a:solidFill>
                    <a:srgbClr val="FF66FF"/>
                  </a:solidFill>
                  <a:prstDash val="solid"/>
                </a:ln>
                <a:solidFill>
                  <a:srgbClr val="FF66FF"/>
                </a:solidFill>
                <a:effectLst>
                  <a:glow rad="101600">
                    <a:schemeClr val="tx1">
                      <a:alpha val="60000"/>
                    </a:schemeClr>
                  </a:glow>
                  <a:outerShdw blurRad="63500" dir="3600000" algn="tl" rotWithShape="0">
                    <a:srgbClr val="000000">
                      <a:alpha val="70000"/>
                    </a:srgbClr>
                  </a:outerShdw>
                </a:effectLst>
                <a:latin typeface="Calibri" panose="020F0502020204030204" pitchFamily="34" charset="0"/>
                <a:ea typeface="Calibri" panose="020F0502020204030204" pitchFamily="34" charset="0"/>
                <a:cs typeface="Traditional Arabic" pitchFamily="2" charset="-78"/>
              </a:rPr>
              <a:t>اللَّهُمَّ صَلِّ وَسَلِّمْ عَلَى سَيِّدِنَا مُحَمَّدٍ وَعَلَى آلِ سَيِّدِنَا مُحَمَّدٍ كَمَا صَلَّيْتَ عَلَى سَيِّدِنَا إِبْرَاهِيْمَ وَعَلَى آلِ سَيِّدِنَا إِبْرَاهِيْمَ؛ وَبَارِكْ عَلَى سَيِّدِنَا مُحَمَّدٍ وَعَلَى آلِ سَيِّدِنَا مُحَمَّدٍ كَمَا بَارَكْتَ عَلَى سَيِّدِنَا إِبْرَاهِيْمَ وَعَلَى آلِ سَيِّدِنَا إِبْرَاهِيْمَ فِى الْعَالَمِيْنَ إِنَّكَ حَمِيْدٌ مَجِيْدٌ.</a:t>
            </a:r>
            <a:endParaRPr lang="en-US" sz="4800" dirty="0">
              <a:ln w="18415" cmpd="sng">
                <a:solidFill>
                  <a:srgbClr val="FF66FF"/>
                </a:solidFill>
                <a:prstDash val="solid"/>
              </a:ln>
              <a:solidFill>
                <a:srgbClr val="FF66FF"/>
              </a:solidFill>
              <a:effectLst>
                <a:glow rad="101600">
                  <a:schemeClr val="tx1">
                    <a:alpha val="60000"/>
                  </a:schemeClr>
                </a:glow>
                <a:outerShdw blurRad="63500" dir="3600000" algn="tl" rotWithShape="0">
                  <a:srgbClr val="000000">
                    <a:alpha val="70000"/>
                  </a:srgbClr>
                </a:outerShdw>
              </a:effectLst>
              <a:latin typeface="Calibri" panose="020F0502020204030204" pitchFamily="34" charset="0"/>
              <a:ea typeface="Calibri" panose="020F0502020204030204" pitchFamily="34" charset="0"/>
              <a:cs typeface="Traditional Arabic" pitchFamily="2" charset="-78"/>
            </a:endParaRPr>
          </a:p>
        </p:txBody>
      </p:sp>
    </p:spTree>
    <p:extLst>
      <p:ext uri="{BB962C8B-B14F-4D97-AF65-F5344CB8AC3E}">
        <p14:creationId xmlns:p14="http://schemas.microsoft.com/office/powerpoint/2010/main" val="27919757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304800"/>
            <a:ext cx="8382000" cy="3477875"/>
          </a:xfrm>
          <a:prstGeom prst="rect">
            <a:avLst/>
          </a:prstGeom>
        </p:spPr>
        <p:txBody>
          <a:bodyPr wrap="square">
            <a:spAutoFit/>
          </a:bodyPr>
          <a:lstStyle/>
          <a:p>
            <a:pPr lvl="0" algn="just" rtl="1" fontAlgn="base">
              <a:spcBef>
                <a:spcPct val="0"/>
              </a:spcBef>
              <a:spcAft>
                <a:spcPct val="0"/>
              </a:spcAft>
            </a:pPr>
            <a:r>
              <a:rPr lang="ar-SA" altLang="zh-CN" sz="4400" dirty="0">
                <a:ln w="18415" cmpd="sng">
                  <a:solidFill>
                    <a:srgbClr val="00B0F0"/>
                  </a:solidFill>
                  <a:prstDash val="solid"/>
                </a:ln>
                <a:solidFill>
                  <a:srgbClr val="00B0F0"/>
                </a:solidFill>
                <a:effectLst>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lang="ar-SA" altLang="zh-CN" sz="4400" dirty="0">
              <a:ln w="18415" cmpd="sng">
                <a:solidFill>
                  <a:srgbClr val="00B0F0"/>
                </a:solidFill>
                <a:prstDash val="solid"/>
              </a:ln>
              <a:solidFill>
                <a:srgbClr val="00B0F0"/>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Rectangle 3"/>
          <p:cNvSpPr/>
          <p:nvPr/>
        </p:nvSpPr>
        <p:spPr>
          <a:xfrm>
            <a:off x="457200" y="4038600"/>
            <a:ext cx="8305800" cy="2677656"/>
          </a:xfrm>
          <a:prstGeom prst="rect">
            <a:avLst/>
          </a:prstGeom>
        </p:spPr>
        <p:txBody>
          <a:bodyPr wrap="square">
            <a:spAutoFit/>
          </a:bodyPr>
          <a:lstStyle/>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Ya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Allah,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kurniakanlah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keredaan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kepada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empat</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orang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khulafa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ar-Rasyidin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Saidina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Abu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Bakar</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Umar,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Usman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dan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Ali bin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Abi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Talib</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Isteri-isteri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Nabi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yang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suci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ahli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keluarga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seluruh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sahabat</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serta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para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tabiin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Juga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redhailah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kami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sekalian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wahai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Tuhan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Yang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Maha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Penyayang</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23900" y="1371600"/>
            <a:ext cx="7696200" cy="3416320"/>
          </a:xfrm>
          <a:prstGeom prst="rect">
            <a:avLst/>
          </a:prstGeom>
        </p:spPr>
        <p:txBody>
          <a:bodyPr wrap="square">
            <a:spAutoFit/>
          </a:bodyPr>
          <a:lstStyle/>
          <a:p>
            <a:pPr algn="just" rtl="1"/>
            <a:r>
              <a:rPr lang="ar-SA" sz="3600" b="1" dirty="0">
                <a:ln>
                  <a:solidFill>
                    <a:schemeClr val="tx1"/>
                  </a:solidFill>
                </a:ln>
                <a:solidFill>
                  <a:srgbClr val="00B0F0"/>
                </a:solidFill>
                <a:cs typeface="Traditional Arabic" pitchFamily="2" charset="-78"/>
              </a:rPr>
              <a:t>فَيَا عِبَادَ اللهِ، اتَّقُوْاللهَ الَّذِي </a:t>
            </a:r>
            <a:r>
              <a:rPr lang="ar-SA" sz="3600" b="1" dirty="0" smtClean="0">
                <a:ln>
                  <a:solidFill>
                    <a:schemeClr val="tx1"/>
                  </a:solidFill>
                </a:ln>
                <a:solidFill>
                  <a:srgbClr val="00B0F0"/>
                </a:solidFill>
                <a:cs typeface="Traditional Arabic" pitchFamily="2" charset="-78"/>
              </a:rPr>
              <a:t>لاَ </a:t>
            </a:r>
            <a:r>
              <a:rPr lang="ar-SA" sz="3600" b="1" dirty="0">
                <a:ln>
                  <a:solidFill>
                    <a:schemeClr val="tx1"/>
                  </a:solidFill>
                </a:ln>
                <a:solidFill>
                  <a:srgbClr val="00B0F0"/>
                </a:solidFill>
                <a:cs typeface="Traditional Arabic" pitchFamily="2" charset="-78"/>
              </a:rPr>
              <a:t>اِلهَ سِوَاهُ وَاعْلَمُوا أَنَّ اللهَ أمَرَكُمْ بِالطَّاعَةِ والْعِبَادَةِ. وَنَهَاكُمْ عَن الظُّلْمِ وَالْمَعْصِيَةِ. فَلاَ يَكُوْنُ ذَلِكَ إِلاَّ لِخُسْرَانِكُمْ وَهَلالِكُمْ. وَلَكِنَّ اللهَ يَرْحَمُكُمْ وَأنْزَلَ نِعَمَهُ عَلَيْكُمْ. فَأَطِيْعُوْهُ وَاعْمَلُوا الصَّالِحَاتِ وَاجْتَنِبُوا السَّيِّئَاتِ. لِأَنَّ اللهَ جَزَى أَعْمَالَكُمْ. أَثَابَكُمْ بِصَالِحِ أَعْمَالِكُمْ. وَعَذَّبَكُمْ بِسَيِّءِ أَفْعَالِكُمْ</a:t>
            </a:r>
            <a:r>
              <a:rPr lang="en-US" sz="3600" b="1" dirty="0">
                <a:ln>
                  <a:solidFill>
                    <a:schemeClr val="tx1"/>
                  </a:solidFill>
                </a:ln>
                <a:solidFill>
                  <a:srgbClr val="00B0F0"/>
                </a:solidFill>
                <a:cs typeface="Traditional Arabic" pitchFamily="2" charset="-78"/>
              </a:rPr>
              <a:t>.</a:t>
            </a: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7101" y="609600"/>
            <a:ext cx="8976815" cy="5632311"/>
          </a:xfrm>
          <a:prstGeom prst="rect">
            <a:avLst/>
          </a:prstGeom>
        </p:spPr>
        <p:txBody>
          <a:bodyPr wrap="square">
            <a:spAutoFit/>
          </a:bodyPr>
          <a:lstStyle/>
          <a:p>
            <a:pPr algn="ctr" rtl="1"/>
            <a:r>
              <a:rPr lang="ar-SA"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rPr>
              <a:t>وَعَنْ أَهْلِ بَيْتِهِ وَقَرَابَتِــهِ وَعَن سَائِرِ الصَّحَـابَـةِ الْأَكْرَمِينَ، وَالتَّـابِعِينَ وَمَن تَبِعَهُمْ بِإِحْسَانٍ إِلَى يَوْمِ الدِّينِ، وَارْضَ عَــنَّا بِرَحْمَتِكَ يَـــا أَرْحَمَ الرَّاحِمِينَ. </a:t>
            </a:r>
            <a:endParaRPr lang="en-MY"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endParaRPr>
          </a:p>
          <a:p>
            <a:pPr algn="ctr" rtl="1"/>
            <a:r>
              <a:rPr lang="ar-SA"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rPr>
              <a:t>اللَّهُـمَّ اغْفِرْ لِلْمُسْلِمِينَ وَالـْمـُسْلِمَاتِ وَالْـمُؤْمِنِينَ وَالْـمُـؤْمِـنَـاتِ الْأَحْـيَــاءِ مِنْهُمْ وَالْأَمْـوَاتِ، وَأَلِّـفْ بَيْنَ قُلُوبِهِمْ وَأَصْلِحْ ذَاتَ بَيْنِهِمْ، وانْصُرْهُمْ عَلَى عَدُوِّكَ وَعَدُوِّهِمْ. </a:t>
            </a:r>
            <a:endParaRPr lang="en-MY"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endParaRPr>
          </a:p>
          <a:p>
            <a:pPr algn="ctr" rtl="1"/>
            <a:r>
              <a:rPr lang="ar-SA"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rPr>
              <a:t>اللَّهُـمَّ انْصُرْ سَلَاطِينَ الْـمُسْلِمِينَ وَأَيِّـدْهُـمْ بِالتَّـقْوَى والتَّوْفِيقِ إِلَى يَوْمِ الدِّينِ، وَأَعْلِ كَلِمَةَ الْـمُوَحـِّدِينَ، وَأَدِمْ</a:t>
            </a:r>
            <a:r>
              <a:rPr lang="ar-EG"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rPr>
              <a:t> لَهُمُ الْعِـزَّةَ والتَّـمْـكِينِ. </a:t>
            </a:r>
            <a:endParaRPr lang="en-MY"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endParaRPr>
          </a:p>
          <a:p>
            <a:pPr algn="ctr" rtl="1"/>
            <a:r>
              <a:rPr lang="ar-EG"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rPr>
              <a:t>اللَّهُـمَّ اهْدِنَا سُبُـلَ السَّلَامِ وَأَخْرِجْنَا مِنَ الظُّـلُـمَـاتِ إِلَى النُّورِ، وَجَـنِّـبْنَا الْـفَوَاحِشَ مَا ظَهَرَ مِنْهَا وَمَـا بَطَنَ.</a:t>
            </a:r>
            <a:endParaRPr lang="en-MY"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304800"/>
            <a:ext cx="8686800" cy="6001643"/>
          </a:xfrm>
          <a:prstGeom prst="rect">
            <a:avLst/>
          </a:prstGeom>
        </p:spPr>
        <p:txBody>
          <a:bodyPr wrap="square">
            <a:spAutoFit/>
          </a:bodyPr>
          <a:lstStyle/>
          <a:p>
            <a:pPr algn="ctr" rtl="1">
              <a:lnSpc>
                <a:spcPct val="150000"/>
              </a:lnSpc>
            </a:pPr>
            <a:r>
              <a:rPr lang="ar-SA" sz="3200" dirty="0">
                <a:ln w="0">
                  <a:solidFill>
                    <a:srgbClr val="00B050"/>
                  </a:solidFill>
                </a:ln>
                <a:solidFill>
                  <a:srgbClr val="00B050"/>
                </a:solidFill>
                <a:effectLst>
                  <a:outerShdw blurRad="38100" dist="19050" dir="2700000" algn="tl" rotWithShape="0">
                    <a:schemeClr val="dk1">
                      <a:alpha val="40000"/>
                    </a:schemeClr>
                  </a:outerShdw>
                </a:effectLst>
                <a:cs typeface="Traditional Arabic" pitchFamily="2" charset="-78"/>
              </a:rPr>
              <a:t>اللَّـهُمَّ أَنزِلِ الرَّحْمَــةَ والسَّكِينَةَ وَالسَّلاَمَةَ والْعَافِيَةَ عَلَى عَبْدِكَ الْحَارِسِ لِشَرِيعَتِكَ مَلِكِنَا</a:t>
            </a:r>
            <a:r>
              <a:rPr lang="ar-SA" sz="3200" dirty="0">
                <a:ln w="0">
                  <a:solidFill>
                    <a:srgbClr val="00B050"/>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 </a:t>
            </a:r>
            <a:r>
              <a:rPr lang="ar-SA" sz="3200" dirty="0">
                <a:ln w="0">
                  <a:solidFill>
                    <a:srgbClr val="00B050"/>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كباوه دولي يغ مها موليا سري فادوك بضيندا يغ دفرتوان أضوغ </a:t>
            </a:r>
            <a:endParaRPr lang="en-US" sz="3200" dirty="0">
              <a:ln w="0">
                <a:solidFill>
                  <a:srgbClr val="00B050"/>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endParaRPr>
          </a:p>
          <a:p>
            <a:pPr algn="ctr" rtl="1">
              <a:lnSpc>
                <a:spcPct val="150000"/>
              </a:lnSpc>
            </a:pPr>
            <a:r>
              <a:rPr lang="ar-SA" sz="3200" b="1" dirty="0">
                <a:ln w="9525">
                  <a:solidFill>
                    <a:srgbClr val="FFFF00"/>
                  </a:solidFill>
                  <a:prstDash val="solid"/>
                </a:ln>
                <a:solidFill>
                  <a:srgbClr val="FFFF00"/>
                </a:solidFill>
                <a:effectLst>
                  <a:outerShdw blurRad="12700" dist="38100" dir="2700000" algn="tl" rotWithShape="0">
                    <a:schemeClr val="bg1">
                      <a:lumMod val="50000"/>
                    </a:schemeClr>
                  </a:outerShdw>
                </a:effectLst>
                <a:latin typeface="Arb Naskh"/>
                <a:ea typeface="Calibri" panose="020F0502020204030204" pitchFamily="34" charset="0"/>
                <a:cs typeface="Jawi - Biasa" pitchFamily="2" charset="-78"/>
              </a:rPr>
              <a:t>سلطان محمد كليما </a:t>
            </a:r>
          </a:p>
          <a:p>
            <a:pPr algn="just" rtl="1">
              <a:lnSpc>
                <a:spcPct val="150000"/>
              </a:lnSpc>
            </a:pPr>
            <a:r>
              <a:rPr lang="ar-SA" sz="3200" dirty="0">
                <a:ln w="0">
                  <a:solidFill>
                    <a:srgbClr val="00B050"/>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وَعَلَى كُلِّ قَرَابَتِهِ أَجْمَعِيْنَ. </a:t>
            </a:r>
            <a:r>
              <a:rPr lang="ar-SA" sz="3200" dirty="0">
                <a:ln w="0">
                  <a:solidFill>
                    <a:srgbClr val="00B050"/>
                  </a:solidFill>
                </a:ln>
                <a:solidFill>
                  <a:srgbClr val="00B050"/>
                </a:solidFill>
                <a:effectLst>
                  <a:outerShdw blurRad="38100" dist="19050" dir="2700000" algn="tl" rotWithShape="0">
                    <a:schemeClr val="dk1">
                      <a:alpha val="40000"/>
                    </a:schemeClr>
                  </a:outerShdw>
                </a:effectLst>
                <a:cs typeface="Traditional Arabic" pitchFamily="2" charset="-78"/>
              </a:rPr>
              <a:t>أَصْلَحَ اللَّهُ مُلْكَــــــهُ وَإِحْسَــانَهُ وَفَيَّضَ لَــــــهُ عَدْلَهُ وَبَلَّغَهُ مِنَ الْخَيْرِ مَـــا شَــــــــاءَهُ. اللَّـهُمَّ أَدِمِ الشَّرْعَ الشَّريفَ لَـــهُ وَلِوُزَرَائــِـــــــــــهِ سَبِيلًا وَمِنْهَــاجًــا، وَارْزُقْهُمُ التَّوْفِيقَ لِكُلِّ خَيْرٍ وَاجْعَـلْهُمْ سِرَاجًــا وَّهَّــــــاجًــــا.</a:t>
            </a:r>
            <a:endParaRPr lang="en-US" sz="3200" dirty="0">
              <a:ln w="0">
                <a:solidFill>
                  <a:srgbClr val="00B050"/>
                </a:solidFill>
              </a:ln>
              <a:solidFill>
                <a:srgbClr val="00B050"/>
              </a:solidFill>
              <a:cs typeface="Traditional Arabic" pitchFamily="2" charset="-78"/>
            </a:endParaRPr>
          </a:p>
        </p:txBody>
      </p:sp>
    </p:spTree>
    <p:extLst>
      <p:ext uri="{BB962C8B-B14F-4D97-AF65-F5344CB8AC3E}">
        <p14:creationId xmlns:p14="http://schemas.microsoft.com/office/powerpoint/2010/main" val="39507636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7893" y="228600"/>
            <a:ext cx="8793707" cy="2862322"/>
          </a:xfrm>
          <a:prstGeom prst="rect">
            <a:avLst/>
          </a:prstGeom>
        </p:spPr>
        <p:txBody>
          <a:bodyPr wrap="square">
            <a:spAutoFit/>
          </a:bodyPr>
          <a:lstStyle/>
          <a:p>
            <a:pPr algn="just" rtl="1"/>
            <a:r>
              <a:rPr lang="ar-EG" sz="3600" dirty="0">
                <a:ln w="0">
                  <a:solidFill>
                    <a:srgbClr val="FFFF00"/>
                  </a:solidFill>
                </a:ln>
                <a:solidFill>
                  <a:srgbClr val="FFFF00"/>
                </a:solidFill>
                <a:effectLst>
                  <a:outerShdw blurRad="38100" dist="19050" dir="2700000" algn="tl" rotWithShape="0">
                    <a:schemeClr val="dk1">
                      <a:alpha val="40000"/>
                    </a:schemeClr>
                  </a:outerShdw>
                </a:effectLst>
                <a:cs typeface="Traditional Arabic" pitchFamily="2" charset="-78"/>
              </a:rPr>
              <a:t>اللَّـهُمَّ اجْعَلْ مَالِيزِيــــــَّــــــا وَسَــائِرَ </a:t>
            </a:r>
            <a:r>
              <a:rPr lang="ar-EG" sz="3600" dirty="0" smtClean="0">
                <a:ln w="0">
                  <a:solidFill>
                    <a:srgbClr val="FFFF00"/>
                  </a:solidFill>
                </a:ln>
                <a:solidFill>
                  <a:srgbClr val="FFFF00"/>
                </a:solidFill>
                <a:effectLst>
                  <a:outerShdw blurRad="38100" dist="19050" dir="2700000" algn="tl" rotWithShape="0">
                    <a:schemeClr val="dk1">
                      <a:alpha val="40000"/>
                    </a:schemeClr>
                  </a:outerShdw>
                </a:effectLst>
                <a:cs typeface="Traditional Arabic" pitchFamily="2" charset="-78"/>
              </a:rPr>
              <a:t>بِلا</a:t>
            </a:r>
            <a:r>
              <a:rPr lang="ar-SA" sz="3600" dirty="0" smtClean="0">
                <a:ln w="0">
                  <a:solidFill>
                    <a:srgbClr val="FFFF00"/>
                  </a:solidFill>
                </a:ln>
                <a:solidFill>
                  <a:srgbClr val="FFFF00"/>
                </a:solidFill>
                <a:effectLst>
                  <a:outerShdw blurRad="38100" dist="19050" dir="2700000" algn="tl" rotWithShape="0">
                    <a:schemeClr val="dk1">
                      <a:alpha val="40000"/>
                    </a:schemeClr>
                  </a:outerShdw>
                </a:effectLst>
                <a:cs typeface="Traditional Arabic" pitchFamily="2" charset="-78"/>
              </a:rPr>
              <a:t>َ</a:t>
            </a:r>
            <a:r>
              <a:rPr lang="ar-EG" sz="3600" dirty="0" smtClean="0">
                <a:ln w="0">
                  <a:solidFill>
                    <a:srgbClr val="FFFF00"/>
                  </a:solidFill>
                </a:ln>
                <a:solidFill>
                  <a:srgbClr val="FFFF00"/>
                </a:solidFill>
                <a:effectLst>
                  <a:outerShdw blurRad="38100" dist="19050" dir="2700000" algn="tl" rotWithShape="0">
                    <a:schemeClr val="dk1">
                      <a:alpha val="40000"/>
                    </a:schemeClr>
                  </a:outerShdw>
                </a:effectLst>
                <a:cs typeface="Traditional Arabic" pitchFamily="2" charset="-78"/>
              </a:rPr>
              <a:t>دِ </a:t>
            </a:r>
            <a:r>
              <a:rPr lang="ar-EG" sz="3600" dirty="0">
                <a:ln w="0">
                  <a:solidFill>
                    <a:srgbClr val="FFFF00"/>
                  </a:solidFill>
                </a:ln>
                <a:solidFill>
                  <a:srgbClr val="FFFF00"/>
                </a:solidFill>
                <a:effectLst>
                  <a:outerShdw blurRad="38100" dist="19050" dir="2700000" algn="tl" rotWithShape="0">
                    <a:schemeClr val="dk1">
                      <a:alpha val="40000"/>
                    </a:schemeClr>
                  </a:outerShdw>
                </a:effectLst>
                <a:cs typeface="Traditional Arabic" pitchFamily="2" charset="-78"/>
              </a:rPr>
              <a:t>الْـمُسْلِمِينَ طَيِّبَةً آمِنَةً مُّطْمَئِــــــنَّـــةً رَّخِيَّـــةً. اللَّـهُمَّ سَلِّمْ بِلَادَنَـــــا مِنَ الْــمُــفْسِدِينَ وَطَهِّرْهَــا مِنَ الْـمُتَطَرِّفِينَ وَوَفِّقْنَا جَمِيعًا لِطَاعَتِكَ وَطَاعَةِ رَسُولِكَ مُحَمَّدٍ صَلَّى اللَّهُ عَلَيْهِ وَسَلَّمَ  وَطَاعَةِ مَنْ أَمَرْتَنَا بِطَاعَتِهِ.</a:t>
            </a:r>
            <a:endParaRPr lang="en-MY" sz="3600" dirty="0">
              <a:ln w="0">
                <a:solidFill>
                  <a:srgbClr val="FFFF00"/>
                </a:solidFill>
              </a:ln>
              <a:solidFill>
                <a:srgbClr val="FFFF00"/>
              </a:solidFill>
              <a:effectLst>
                <a:outerShdw blurRad="38100" dist="19050" dir="2700000" algn="tl" rotWithShape="0">
                  <a:schemeClr val="dk1">
                    <a:alpha val="40000"/>
                  </a:schemeClr>
                </a:outerShdw>
              </a:effectLst>
              <a:cs typeface="Traditional Arabic" pitchFamily="2" charset="-78"/>
            </a:endParaRPr>
          </a:p>
        </p:txBody>
      </p:sp>
      <p:sp>
        <p:nvSpPr>
          <p:cNvPr id="8" name="Rectangle 7"/>
          <p:cNvSpPr/>
          <p:nvPr/>
        </p:nvSpPr>
        <p:spPr>
          <a:xfrm>
            <a:off x="378725" y="3849762"/>
            <a:ext cx="8610600" cy="230832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defRPr/>
            </a:pP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Allah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jadikanlah</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Malaysia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seluruh</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negara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umat</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Islam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dalam</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keadaan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aman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tenang</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makmur</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Allah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selamatkan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negara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kami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daripada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golongan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yang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melakukan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kerosakan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bersihkannya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daripada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golongan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yang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melampaui</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batasan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perbaiki</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jalan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kami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dalam</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mentaati</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-Mu,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Rasul</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-Mu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mereka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yang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engkau</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perintah</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kami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mentaatinya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a:t>
            </a:r>
          </a:p>
        </p:txBody>
      </p:sp>
    </p:spTree>
    <p:extLst>
      <p:ext uri="{BB962C8B-B14F-4D97-AF65-F5344CB8AC3E}">
        <p14:creationId xmlns:p14="http://schemas.microsoft.com/office/powerpoint/2010/main" val="28622515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8200" y="914400"/>
            <a:ext cx="7696200" cy="4524315"/>
          </a:xfrm>
          <a:prstGeom prst="rect">
            <a:avLst/>
          </a:prstGeom>
        </p:spPr>
        <p:txBody>
          <a:bodyPr wrap="square">
            <a:spAutoFit/>
          </a:bodyPr>
          <a:lstStyle/>
          <a:p>
            <a:pPr algn="ct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Ya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Allah, kami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memohon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agar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dengan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rahmat</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perlindungan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Mu,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negara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ini</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seluruh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rakyatnya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dikekalkan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dalam</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keamanan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kesejahteraan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p>
          <a:p>
            <a:pPr algn="ct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Tanamkanlah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rasa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kasih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sayang</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kekalkanlah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perpaduan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di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kalangan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p>
          <a:p>
            <a:pPr algn="ct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Semoga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dengannya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sentiasa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hidup</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aman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damai</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sejahtera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selamat</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sepanjang</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zaman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a:t>
            </a:r>
            <a:endParaRPr lang="en-MY"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755058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0" y="914400"/>
            <a:ext cx="7406547" cy="1569660"/>
          </a:xfrm>
          <a:prstGeom prst="rect">
            <a:avLst/>
          </a:prstGeom>
        </p:spPr>
        <p:txBody>
          <a:bodyPr wrap="square">
            <a:spAutoFit/>
          </a:bodyPr>
          <a:lstStyle/>
          <a:p>
            <a:pPr algn="ctr" rtl="1"/>
            <a:r>
              <a:rPr lang="ar-SA" sz="48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endParaRPr lang="en-US" sz="4800" dirty="0">
              <a:effectLst>
                <a:outerShdw blurRad="63500" dir="3600000" algn="tl" rotWithShape="0">
                  <a:srgbClr val="000000">
                    <a:alpha val="70000"/>
                  </a:srgbClr>
                </a:outerShdw>
              </a:effectLst>
            </a:endParaRPr>
          </a:p>
        </p:txBody>
      </p:sp>
      <p:sp>
        <p:nvSpPr>
          <p:cNvPr id="3" name="Rectangle 2"/>
          <p:cNvSpPr/>
          <p:nvPr/>
        </p:nvSpPr>
        <p:spPr>
          <a:xfrm>
            <a:off x="457200" y="2971800"/>
            <a:ext cx="8305800" cy="2585323"/>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Ya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Tuhan</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janganlah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engkau</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mengubah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hati</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selepas</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Engkau</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memberi</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hidayah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kepada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dan</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kurniakanlah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rahmat</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di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sisiMu</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sesungguhnya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Engkaulah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Maha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Pemberi</a:t>
            </a:r>
            <a:endPar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endParaRPr>
          </a:p>
        </p:txBody>
      </p:sp>
    </p:spTree>
    <p:extLst>
      <p:ext uri="{BB962C8B-B14F-4D97-AF65-F5344CB8AC3E}">
        <p14:creationId xmlns:p14="http://schemas.microsoft.com/office/powerpoint/2010/main" val="6318758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1499" y="914400"/>
            <a:ext cx="8001001" cy="1569660"/>
          </a:xfrm>
          <a:prstGeom prst="rect">
            <a:avLst/>
          </a:prstGeom>
        </p:spPr>
        <p:txBody>
          <a:bodyPr wrap="square">
            <a:spAutoFit/>
          </a:bodyPr>
          <a:lstStyle/>
          <a:p>
            <a:pPr algn="ctr" rtl="1"/>
            <a:r>
              <a:rPr lang="ar-SA" sz="4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endParaRPr lang="en-US" sz="4800" dirty="0">
              <a:ln w="18415" cmpd="sng">
                <a:solidFill>
                  <a:schemeClr val="tx1"/>
                </a:solidFill>
                <a:prstDash val="solid"/>
              </a:ln>
              <a:effectLst>
                <a:outerShdw blurRad="63500" dir="3600000" algn="tl" rotWithShape="0">
                  <a:srgbClr val="000000">
                    <a:alpha val="70000"/>
                  </a:srgbClr>
                </a:outerShdw>
              </a:effectLst>
            </a:endParaRPr>
          </a:p>
        </p:txBody>
      </p:sp>
      <p:sp>
        <p:nvSpPr>
          <p:cNvPr id="3" name="Rectangle 2"/>
          <p:cNvSpPr/>
          <p:nvPr/>
        </p:nvSpPr>
        <p:spPr>
          <a:xfrm>
            <a:off x="2286000" y="3008885"/>
            <a:ext cx="4572000" cy="1089529"/>
          </a:xfrm>
          <a:prstGeom prst="rect">
            <a:avLst/>
          </a:prstGeom>
        </p:spPr>
        <p:txBody>
          <a:bodyPr>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dengan</a:t>
            </a:r>
            <a:r>
              <a:rPr lang="ar-SA"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kebaikan</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di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di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akhirat</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jauhilah</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daripada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azab</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api</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neraka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p>
        </p:txBody>
      </p:sp>
    </p:spTree>
    <p:extLst>
      <p:ext uri="{BB962C8B-B14F-4D97-AF65-F5344CB8AC3E}">
        <p14:creationId xmlns:p14="http://schemas.microsoft.com/office/powerpoint/2010/main" val="39894994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36</a:t>
            </a:fld>
            <a:endParaRPr lang="en-MY"/>
          </a:p>
        </p:txBody>
      </p:sp>
      <p:sp>
        <p:nvSpPr>
          <p:cNvPr id="3" name="Rectangle 2"/>
          <p:cNvSpPr/>
          <p:nvPr/>
        </p:nvSpPr>
        <p:spPr>
          <a:xfrm>
            <a:off x="838200" y="374135"/>
            <a:ext cx="7924800" cy="2585323"/>
          </a:xfrm>
          <a:prstGeom prst="rect">
            <a:avLst/>
          </a:prstGeom>
        </p:spPr>
        <p:txBody>
          <a:bodyPr wrap="square">
            <a:spAutoFit/>
          </a:bodyPr>
          <a:lstStyle/>
          <a:p>
            <a:pPr lvl="0" algn="ctr" rtl="1" fontAlgn="base">
              <a:lnSpc>
                <a:spcPct val="150000"/>
              </a:lnSpc>
              <a:spcBef>
                <a:spcPct val="0"/>
              </a:spcBef>
              <a:spcAft>
                <a:spcPct val="0"/>
              </a:spcAft>
            </a:pPr>
            <a:r>
              <a:rPr lang="ar-SA" sz="3600" dirty="0">
                <a:ln>
                  <a:solidFill>
                    <a:srgbClr val="FFFF00"/>
                  </a:solidFill>
                </a:ln>
                <a:solidFill>
                  <a:srgbClr val="FFFF00"/>
                </a:solidFill>
                <a:effectLst>
                  <a:glow rad="101600">
                    <a:schemeClr val="tx1">
                      <a:alpha val="60000"/>
                    </a:schemeClr>
                  </a:glow>
                </a:effectLst>
                <a:latin typeface="QCF_P277" pitchFamily="2" charset="2"/>
                <a:ea typeface="Times New Roman" pitchFamily="18" charset="0"/>
                <a:cs typeface="QCF_P277" pitchFamily="2" charset="2"/>
              </a:rPr>
              <a:t>ﭻ ﭼ ﭽ ﭾ ﭿ ﮀ ﮁ ﮂ ﮃ ﮄ ﮅ ﮆ ﮇ ﮈ ﮉ ﮊ ﮋ</a:t>
            </a:r>
            <a:r>
              <a:rPr lang="en-US" sz="3600" dirty="0">
                <a:ln>
                  <a:solidFill>
                    <a:srgbClr val="FFFF00"/>
                  </a:solidFill>
                </a:ln>
                <a:solidFill>
                  <a:srgbClr val="FFFF00"/>
                </a:solidFill>
                <a:effectLst>
                  <a:glow rad="101600">
                    <a:schemeClr val="tx1">
                      <a:alpha val="60000"/>
                    </a:schemeClr>
                  </a:glow>
                </a:effectLst>
                <a:latin typeface="QCF_P277" pitchFamily="2" charset="2"/>
                <a:ea typeface="Times New Roman" pitchFamily="18" charset="0"/>
                <a:cs typeface="QCF_P277" pitchFamily="2" charset="2"/>
              </a:rPr>
              <a:t> </a:t>
            </a:r>
            <a:endParaRPr lang="en-US" sz="3600" dirty="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
        <p:nvSpPr>
          <p:cNvPr id="4" name="Rectangle 3"/>
          <p:cNvSpPr/>
          <p:nvPr/>
        </p:nvSpPr>
        <p:spPr>
          <a:xfrm>
            <a:off x="609600" y="3105835"/>
            <a:ext cx="8153400" cy="1938992"/>
          </a:xfrm>
          <a:prstGeom prst="rect">
            <a:avLst/>
          </a:prstGeom>
        </p:spPr>
        <p:txBody>
          <a:bodyPr wrap="square">
            <a:spAutoFit/>
          </a:bodyPr>
          <a:lstStyle/>
          <a:p>
            <a:pPr algn="ctr" rtl="1"/>
            <a:r>
              <a:rPr lang="ar-SA" sz="4000" dirty="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4000" dirty="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endParaRPr lang="en-US" sz="4000" dirty="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262034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78725" y="685800"/>
            <a:ext cx="8458200" cy="5201424"/>
          </a:xfrm>
          <a:prstGeom prst="rect">
            <a:avLst/>
          </a:prstGeom>
        </p:spPr>
        <p:txBody>
          <a:bodyPr wrap="square">
            <a:spAutoFit/>
          </a:bodyPr>
          <a:lstStyle/>
          <a:p>
            <a:pPr algn="ctr" rtl="1"/>
            <a:r>
              <a:rPr lang="ar-SA" sz="4400" b="1" dirty="0">
                <a:ln>
                  <a:solidFill>
                    <a:schemeClr val="tx1"/>
                  </a:solidFill>
                </a:ln>
                <a:solidFill>
                  <a:srgbClr val="FFFF00"/>
                </a:solidFill>
                <a:cs typeface="Traditional Arabic" pitchFamily="2" charset="-78"/>
              </a:rPr>
              <a:t>قَالَ اللَّهُ تَعَالَى </a:t>
            </a:r>
            <a:r>
              <a:rPr lang="en-US" sz="4400" b="1" dirty="0">
                <a:ln>
                  <a:solidFill>
                    <a:schemeClr val="tx1"/>
                  </a:solidFill>
                </a:ln>
                <a:solidFill>
                  <a:srgbClr val="FFFF00"/>
                </a:solidFill>
                <a:cs typeface="Traditional Arabic" pitchFamily="2" charset="-78"/>
              </a:rPr>
              <a:t>:</a:t>
            </a:r>
            <a:endParaRPr lang="en-US" sz="4400" dirty="0">
              <a:ln>
                <a:solidFill>
                  <a:schemeClr val="tx1"/>
                </a:solidFill>
              </a:ln>
              <a:solidFill>
                <a:srgbClr val="FFFF00"/>
              </a:solidFill>
              <a:cs typeface="Traditional Arabic" pitchFamily="2" charset="-78"/>
            </a:endParaRPr>
          </a:p>
          <a:p>
            <a:pPr algn="ctr" rtl="1"/>
            <a:r>
              <a:rPr lang="ar-SA" sz="4800" b="1" dirty="0">
                <a:ln>
                  <a:solidFill>
                    <a:schemeClr val="tx1"/>
                  </a:solidFill>
                </a:ln>
                <a:solidFill>
                  <a:schemeClr val="accent6">
                    <a:lumMod val="75000"/>
                  </a:schemeClr>
                </a:solidFill>
                <a:latin typeface="QCF_P076" pitchFamily="2" charset="2"/>
                <a:cs typeface="QCF_P076" pitchFamily="2" charset="2"/>
              </a:rPr>
              <a:t>ﭑ ﭒ ﭓ ﭔ ﭕ ﭖ ﭗ ﭘ ﭙ ﭚ ﭛ ﭜ ﭝ ﭞ ﭟ ﭠ ﭡ ﭢ ﭣ ﭤ ﭥ ﭦ ﭧ ﭨ ﭩ ﭪ ﭫ ﭬ ﭭ ﭮ ﭯ ﭰ ﭱ ﭲ ﭳ ﭴ ﭵ ﭶ ﭷ ﭸ ﭹ ﭺ ﭻ ﭼ ﭽ ﭾ ﭿ </a:t>
            </a:r>
            <a:endParaRPr lang="en-US" sz="4800" dirty="0">
              <a:ln>
                <a:solidFill>
                  <a:schemeClr val="tx1"/>
                </a:solidFill>
              </a:ln>
              <a:solidFill>
                <a:schemeClr val="accent6">
                  <a:lumMod val="75000"/>
                </a:schemeClr>
              </a:solidFill>
              <a:latin typeface="QCF_P076" pitchFamily="2" charset="2"/>
              <a:cs typeface="QCF_P076" pitchFamily="2" charset="2"/>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5</a:t>
            </a:fld>
            <a:endParaRPr lang="en-MY"/>
          </a:p>
        </p:txBody>
      </p:sp>
      <p:graphicFrame>
        <p:nvGraphicFramePr>
          <p:cNvPr id="5" name="Diagram 4"/>
          <p:cNvGraphicFramePr/>
          <p:nvPr>
            <p:extLst>
              <p:ext uri="{D42A27DB-BD31-4B8C-83A1-F6EECF244321}">
                <p14:modId xmlns:p14="http://schemas.microsoft.com/office/powerpoint/2010/main" val="2491007674"/>
              </p:ext>
            </p:extLst>
          </p:nvPr>
        </p:nvGraphicFramePr>
        <p:xfrm>
          <a:off x="533400" y="914400"/>
          <a:ext cx="8077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9899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52400" y="228600"/>
            <a:ext cx="4953000" cy="1107996"/>
          </a:xfrm>
          <a:prstGeom prst="rect">
            <a:avLst/>
          </a:prstGeom>
        </p:spPr>
        <p:txBody>
          <a:bodyPr wrap="square">
            <a:spAutoFit/>
          </a:bodyPr>
          <a:lstStyle/>
          <a:p>
            <a:pPr algn="ctr"/>
            <a:r>
              <a:rPr lang="en-US" sz="6600" b="1" dirty="0" err="1" smtClean="0">
                <a:ln w="1905">
                  <a:solidFill>
                    <a:schemeClr val="tx1"/>
                  </a:solidFill>
                </a:ln>
                <a:solidFill>
                  <a:srgbClr val="00FF00"/>
                </a:solidFill>
                <a:effectLst>
                  <a:innerShdw blurRad="69850" dist="43180" dir="5400000">
                    <a:srgbClr val="000000">
                      <a:alpha val="65000"/>
                    </a:srgbClr>
                  </a:innerShdw>
                </a:effectLst>
                <a:latin typeface="Mistral" pitchFamily="66" charset="0"/>
                <a:cs typeface="Arial" panose="020B0604020202020204" pitchFamily="34" charset="0"/>
              </a:rPr>
              <a:t>Tajuk</a:t>
            </a:r>
            <a:r>
              <a:rPr lang="en-US" sz="6600" b="1" dirty="0" smtClean="0">
                <a:ln w="1905">
                  <a:solidFill>
                    <a:schemeClr val="tx1"/>
                  </a:solidFill>
                </a:ln>
                <a:solidFill>
                  <a:srgbClr val="00FF00"/>
                </a:solidFill>
                <a:effectLst>
                  <a:innerShdw blurRad="69850" dist="43180" dir="5400000">
                    <a:srgbClr val="000000">
                      <a:alpha val="65000"/>
                    </a:srgbClr>
                  </a:innerShdw>
                </a:effectLst>
                <a:latin typeface="Mistral" pitchFamily="66" charset="0"/>
                <a:cs typeface="Arial" panose="020B0604020202020204" pitchFamily="34" charset="0"/>
              </a:rPr>
              <a:t> </a:t>
            </a:r>
            <a:r>
              <a:rPr lang="en-US" sz="6600" b="1" dirty="0" err="1" smtClean="0">
                <a:ln w="1905">
                  <a:solidFill>
                    <a:schemeClr val="tx1"/>
                  </a:solidFill>
                </a:ln>
                <a:solidFill>
                  <a:srgbClr val="00FF00"/>
                </a:solidFill>
                <a:effectLst>
                  <a:innerShdw blurRad="69850" dist="43180" dir="5400000">
                    <a:srgbClr val="000000">
                      <a:alpha val="65000"/>
                    </a:srgbClr>
                  </a:innerShdw>
                </a:effectLst>
                <a:latin typeface="Mistral" pitchFamily="66" charset="0"/>
                <a:cs typeface="Arial" panose="020B0604020202020204" pitchFamily="34" charset="0"/>
              </a:rPr>
              <a:t>Khutbah</a:t>
            </a:r>
            <a:r>
              <a:rPr lang="en-US" sz="6600" b="1" dirty="0" smtClean="0">
                <a:ln w="1905">
                  <a:solidFill>
                    <a:schemeClr val="tx1"/>
                  </a:solidFill>
                </a:ln>
                <a:solidFill>
                  <a:srgbClr val="00FF00"/>
                </a:solidFill>
                <a:effectLst>
                  <a:innerShdw blurRad="69850" dist="43180" dir="5400000">
                    <a:srgbClr val="000000">
                      <a:alpha val="65000"/>
                    </a:srgbClr>
                  </a:innerShdw>
                </a:effectLst>
                <a:latin typeface="Mistral" pitchFamily="66" charset="0"/>
                <a:cs typeface="Arial" panose="020B0604020202020204" pitchFamily="34" charset="0"/>
              </a:rPr>
              <a:t> :</a:t>
            </a:r>
            <a:endParaRPr lang="en-MY" sz="6600" b="1" dirty="0">
              <a:ln w="1905">
                <a:solidFill>
                  <a:schemeClr val="tx1"/>
                </a:solidFill>
              </a:ln>
              <a:solidFill>
                <a:srgbClr val="00FF00"/>
              </a:solidFill>
              <a:effectLst>
                <a:innerShdw blurRad="69850" dist="43180" dir="5400000">
                  <a:srgbClr val="000000">
                    <a:alpha val="65000"/>
                  </a:srgbClr>
                </a:innerShdw>
              </a:effectLst>
              <a:latin typeface="Mistral" pitchFamily="66" charset="0"/>
              <a:cs typeface="Arial" panose="020B0604020202020204" pitchFamily="34" charset="0"/>
            </a:endParaRPr>
          </a:p>
        </p:txBody>
      </p:sp>
      <p:sp>
        <p:nvSpPr>
          <p:cNvPr id="2" name="Rectangle 1"/>
          <p:cNvSpPr/>
          <p:nvPr/>
        </p:nvSpPr>
        <p:spPr>
          <a:xfrm>
            <a:off x="1216754" y="2514600"/>
            <a:ext cx="6710491" cy="1200329"/>
          </a:xfrm>
          <a:prstGeom prst="rect">
            <a:avLst/>
          </a:prstGeom>
        </p:spPr>
        <p:txBody>
          <a:bodyPr wrap="none">
            <a:spAutoFit/>
          </a:bodyPr>
          <a:lstStyle/>
          <a:p>
            <a:r>
              <a:rPr lang="ms-MY" sz="7200" b="1" dirty="0">
                <a:ln>
                  <a:solidFill>
                    <a:schemeClr val="tx1"/>
                  </a:solidFill>
                </a:ln>
                <a:solidFill>
                  <a:schemeClr val="accent6">
                    <a:lumMod val="75000"/>
                  </a:schemeClr>
                </a:solidFill>
                <a:latin typeface="Britannic Bold" pitchFamily="34" charset="0"/>
              </a:rPr>
              <a:t>HIKMAH HIJRAH</a:t>
            </a:r>
            <a:endParaRPr lang="en-US" sz="7200" dirty="0">
              <a:ln>
                <a:solidFill>
                  <a:schemeClr val="tx1"/>
                </a:solidFill>
              </a:ln>
              <a:solidFill>
                <a:schemeClr val="accent6">
                  <a:lumMod val="75000"/>
                </a:schemeClr>
              </a:solidFill>
              <a:latin typeface="Britannic Bold"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57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 2"/>
          <p:cNvGraphicFramePr/>
          <p:nvPr>
            <p:extLst>
              <p:ext uri="{D42A27DB-BD31-4B8C-83A1-F6EECF244321}">
                <p14:modId xmlns:p14="http://schemas.microsoft.com/office/powerpoint/2010/main" val="1927001832"/>
              </p:ext>
            </p:extLst>
          </p:nvPr>
        </p:nvGraphicFramePr>
        <p:xfrm>
          <a:off x="533400" y="905870"/>
          <a:ext cx="8077200" cy="5105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8</a:t>
            </a:fld>
            <a:endParaRPr lang="en-MY"/>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52400" y="230159"/>
            <a:ext cx="475001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0" i="0" u="none" strike="noStrike" cap="none" normalizeH="0" baseline="0" dirty="0" smtClean="0">
                <a:ln>
                  <a:solidFill>
                    <a:schemeClr val="tx1"/>
                  </a:solidFill>
                </a:ln>
                <a:solidFill>
                  <a:schemeClr val="accent6">
                    <a:lumMod val="75000"/>
                  </a:schemeClr>
                </a:solidFill>
                <a:effectLst/>
                <a:latin typeface="Brush Script MT" pitchFamily="66" charset="0"/>
                <a:ea typeface="Times New Roman" pitchFamily="18" charset="0"/>
                <a:cs typeface="Arial" pitchFamily="34" charset="0"/>
              </a:rPr>
              <a:t>Surah Ibrahim </a:t>
            </a:r>
            <a:r>
              <a:rPr kumimoji="0" lang="en-US" sz="4800" b="0" i="0" u="none" strike="noStrike" cap="none" normalizeH="0" baseline="0" dirty="0" err="1" smtClean="0">
                <a:ln>
                  <a:solidFill>
                    <a:schemeClr val="tx1"/>
                  </a:solidFill>
                </a:ln>
                <a:solidFill>
                  <a:schemeClr val="accent6">
                    <a:lumMod val="75000"/>
                  </a:schemeClr>
                </a:solidFill>
                <a:effectLst/>
                <a:latin typeface="Brush Script MT" pitchFamily="66" charset="0"/>
                <a:ea typeface="Times New Roman" pitchFamily="18" charset="0"/>
                <a:cs typeface="Arial" pitchFamily="34" charset="0"/>
              </a:rPr>
              <a:t>ayat</a:t>
            </a:r>
            <a:r>
              <a:rPr kumimoji="0" lang="en-US" sz="4800" b="0" i="0" u="none" strike="noStrike" cap="none" normalizeH="0" baseline="0" dirty="0" smtClean="0">
                <a:ln>
                  <a:solidFill>
                    <a:schemeClr val="tx1"/>
                  </a:solidFill>
                </a:ln>
                <a:solidFill>
                  <a:schemeClr val="accent6">
                    <a:lumMod val="75000"/>
                  </a:schemeClr>
                </a:solidFill>
                <a:effectLst/>
                <a:latin typeface="Brush Script MT" pitchFamily="66" charset="0"/>
                <a:ea typeface="Times New Roman" pitchFamily="18" charset="0"/>
                <a:cs typeface="Arial" pitchFamily="34" charset="0"/>
              </a:rPr>
              <a:t> 7</a:t>
            </a:r>
            <a:endParaRPr kumimoji="0" lang="en-US" sz="4800" b="0" i="0" u="none" strike="noStrike" cap="none" normalizeH="0" baseline="0" dirty="0" smtClean="0">
              <a:ln>
                <a:solidFill>
                  <a:schemeClr val="tx1"/>
                </a:solidFill>
              </a:ln>
              <a:solidFill>
                <a:schemeClr val="accent6">
                  <a:lumMod val="75000"/>
                </a:schemeClr>
              </a:solidFill>
              <a:effectLst/>
              <a:latin typeface="Brush Script MT"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419100" y="3614578"/>
            <a:ext cx="83058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u="none" strike="noStrike" cap="none" normalizeH="0" baseline="0" dirty="0" err="1"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Maksudnya</a:t>
            </a:r>
            <a:r>
              <a:rPr kumimoji="0" lang="en-US" sz="3600" b="1" u="none" strike="noStrike" cap="none" normalizeH="0" baseline="0" dirty="0"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a:t>
            </a:r>
            <a:r>
              <a:rPr kumimoji="0" lang="en-US" sz="3600" b="0" u="none" strike="noStrike" cap="none" normalizeH="0" baseline="0" dirty="0"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u="none" strike="noStrike" cap="none" normalizeH="0" baseline="0" dirty="0"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“Dan (</a:t>
            </a:r>
            <a:r>
              <a:rPr kumimoji="0" lang="en-US" sz="3600" b="0" u="none" strike="noStrike" cap="none" normalizeH="0" baseline="0" dirty="0" err="1"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ingatlah</a:t>
            </a:r>
            <a:r>
              <a:rPr kumimoji="0" lang="en-US" sz="3600" b="0" u="none" strike="noStrike" cap="none" normalizeH="0" baseline="0" dirty="0"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 </a:t>
            </a:r>
            <a:r>
              <a:rPr kumimoji="0" lang="en-US" sz="3600" b="0" u="none" strike="noStrike" cap="none" normalizeH="0" baseline="0" dirty="0" err="1"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juga</a:t>
            </a:r>
            <a:r>
              <a:rPr kumimoji="0" lang="en-US" sz="3600" b="0" u="none" strike="noStrike" cap="none" normalizeH="0" baseline="0" dirty="0"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 </a:t>
            </a:r>
            <a:r>
              <a:rPr kumimoji="0" lang="en-US" sz="3600" b="0" u="none" strike="noStrike" cap="none" normalizeH="0" baseline="0" dirty="0" err="1"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tatkala</a:t>
            </a:r>
            <a:r>
              <a:rPr kumimoji="0" lang="en-US" sz="3600" b="0" u="none" strike="noStrike" cap="none" normalizeH="0" baseline="0" dirty="0"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 </a:t>
            </a:r>
            <a:r>
              <a:rPr kumimoji="0" lang="en-US" sz="3600" b="0" u="none" strike="noStrike" cap="none" normalizeH="0" baseline="0" dirty="0" err="1"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tuhanmu</a:t>
            </a:r>
            <a:r>
              <a:rPr kumimoji="0" lang="en-US" sz="3600" b="0" u="none" strike="noStrike" cap="none" normalizeH="0" baseline="0" dirty="0"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 </a:t>
            </a:r>
            <a:r>
              <a:rPr kumimoji="0" lang="en-US" sz="3600" b="0" u="none" strike="noStrike" cap="none" normalizeH="0" baseline="0" dirty="0" err="1"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memaklumkan</a:t>
            </a:r>
            <a:r>
              <a:rPr kumimoji="0" lang="en-US" sz="3600" b="0" u="none" strike="noStrike" cap="none" normalizeH="0" baseline="0" dirty="0"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 “</a:t>
            </a:r>
            <a:r>
              <a:rPr kumimoji="0" lang="en-US" sz="3600" b="0" u="none" strike="noStrike" cap="none" normalizeH="0" baseline="0" dirty="0" err="1"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Sesungguhnya</a:t>
            </a:r>
            <a:r>
              <a:rPr kumimoji="0" lang="en-US" sz="3600" b="0" u="none" strike="noStrike" cap="none" normalizeH="0" baseline="0" dirty="0"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 </a:t>
            </a:r>
            <a:r>
              <a:rPr kumimoji="0" lang="en-US" sz="3600" b="0" u="none" strike="noStrike" cap="none" normalizeH="0" baseline="0" dirty="0" err="1"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jika</a:t>
            </a:r>
            <a:r>
              <a:rPr kumimoji="0" lang="en-US" sz="3600" b="0" u="none" strike="noStrike" cap="none" normalizeH="0" baseline="0" dirty="0"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 </a:t>
            </a:r>
            <a:r>
              <a:rPr kumimoji="0" lang="en-US" sz="3600" b="0" u="none" strike="noStrike" cap="none" normalizeH="0" baseline="0" dirty="0" err="1"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kamu</a:t>
            </a:r>
            <a:r>
              <a:rPr kumimoji="0" lang="en-US" sz="3600" b="0" u="none" strike="noStrike" cap="none" normalizeH="0" baseline="0" dirty="0"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 </a:t>
            </a:r>
            <a:r>
              <a:rPr kumimoji="0" lang="en-US" sz="3600" b="0" u="none" strike="noStrike" cap="none" normalizeH="0" baseline="0" dirty="0" err="1"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bersyukur</a:t>
            </a:r>
            <a:r>
              <a:rPr kumimoji="0" lang="en-US" sz="3600" b="0" u="none" strike="noStrike" cap="none" normalizeH="0" baseline="0" dirty="0"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 </a:t>
            </a:r>
            <a:r>
              <a:rPr kumimoji="0" lang="en-US" sz="3600" b="0" u="none" strike="noStrike" cap="none" normalizeH="0" baseline="0" dirty="0" err="1"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pasti</a:t>
            </a:r>
            <a:r>
              <a:rPr kumimoji="0" lang="en-US" sz="3600" b="0" u="none" strike="noStrike" cap="none" normalizeH="0" baseline="0" dirty="0"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 kami </a:t>
            </a:r>
            <a:r>
              <a:rPr kumimoji="0" lang="en-US" sz="3600" b="0" u="none" strike="noStrike" cap="none" normalizeH="0" baseline="0" dirty="0" err="1"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akan</a:t>
            </a:r>
            <a:r>
              <a:rPr kumimoji="0" lang="en-US" sz="3600" b="0" u="none" strike="noStrike" cap="none" normalizeH="0" baseline="0" dirty="0"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 </a:t>
            </a:r>
            <a:r>
              <a:rPr kumimoji="0" lang="en-US" sz="3600" b="0" u="none" strike="noStrike" cap="none" normalizeH="0" baseline="0" dirty="0" err="1"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menambah</a:t>
            </a:r>
            <a:r>
              <a:rPr kumimoji="0" lang="en-US" sz="3600" b="0" u="none" strike="noStrike" cap="none" normalizeH="0" baseline="0" dirty="0"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 (</a:t>
            </a:r>
            <a:r>
              <a:rPr kumimoji="0" lang="en-US" sz="3600" b="0" u="none" strike="noStrike" cap="none" normalizeH="0" baseline="0" dirty="0" err="1"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nikmat</a:t>
            </a:r>
            <a:r>
              <a:rPr kumimoji="0" lang="en-US" sz="3600" b="0" u="none" strike="noStrike" cap="none" normalizeH="0" baseline="0" dirty="0"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 </a:t>
            </a:r>
            <a:r>
              <a:rPr kumimoji="0" lang="en-US" sz="3600" b="0" u="none" strike="noStrike" cap="none" normalizeH="0" baseline="0" dirty="0" err="1"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kepadamu</a:t>
            </a:r>
            <a:r>
              <a:rPr kumimoji="0" lang="en-US" sz="3600" b="0" u="none" strike="noStrike" cap="none" normalizeH="0" baseline="0" dirty="0"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 </a:t>
            </a:r>
            <a:r>
              <a:rPr kumimoji="0" lang="en-US" sz="3600" b="0" u="none" strike="noStrike" cap="none" normalizeH="0" baseline="0" dirty="0" err="1"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dan</a:t>
            </a:r>
            <a:r>
              <a:rPr kumimoji="0" lang="en-US" sz="3600" b="0" u="none" strike="noStrike" cap="none" normalizeH="0" baseline="0" dirty="0"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 </a:t>
            </a:r>
            <a:r>
              <a:rPr kumimoji="0" lang="en-US" sz="3600" b="0" u="none" strike="noStrike" cap="none" normalizeH="0" baseline="0" dirty="0" err="1"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jika</a:t>
            </a:r>
            <a:r>
              <a:rPr kumimoji="0" lang="en-US" sz="3600" b="0" u="none" strike="noStrike" cap="none" normalizeH="0" baseline="0" dirty="0"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 </a:t>
            </a:r>
            <a:r>
              <a:rPr kumimoji="0" lang="en-US" sz="3600" b="0" u="none" strike="noStrike" cap="none" normalizeH="0" baseline="0" dirty="0" err="1"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kamu</a:t>
            </a:r>
            <a:r>
              <a:rPr kumimoji="0" lang="en-US" sz="3600" b="0" u="none" strike="noStrike" cap="none" normalizeH="0" baseline="0" dirty="0"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 </a:t>
            </a:r>
            <a:r>
              <a:rPr kumimoji="0" lang="en-US" sz="3600" b="0" u="none" strike="noStrike" cap="none" normalizeH="0" baseline="0" dirty="0" err="1"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mengingkari</a:t>
            </a:r>
            <a:r>
              <a:rPr kumimoji="0" lang="en-US" sz="3600" b="0" u="none" strike="noStrike" cap="none" normalizeH="0" baseline="0" dirty="0"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 (</a:t>
            </a:r>
            <a:r>
              <a:rPr kumimoji="0" lang="en-US" sz="3600" b="0" u="none" strike="noStrike" cap="none" normalizeH="0" baseline="0" dirty="0" err="1"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nikmat</a:t>
            </a:r>
            <a:r>
              <a:rPr kumimoji="0" lang="en-US" sz="3600" b="0" u="none" strike="noStrike" cap="none" normalizeH="0" baseline="0" dirty="0"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-Ku), </a:t>
            </a:r>
            <a:r>
              <a:rPr kumimoji="0" lang="en-US" sz="3600" b="0" u="none" strike="noStrike" cap="none" normalizeH="0" baseline="0" dirty="0" err="1"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Maka</a:t>
            </a:r>
            <a:r>
              <a:rPr kumimoji="0" lang="en-US" sz="3600" b="0" u="none" strike="noStrike" cap="none" normalizeH="0" baseline="0" dirty="0"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 </a:t>
            </a:r>
            <a:r>
              <a:rPr kumimoji="0" lang="en-US" sz="3600" b="0" u="none" strike="noStrike" cap="none" normalizeH="0" baseline="0" dirty="0" err="1"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sesungguhnya</a:t>
            </a:r>
            <a:r>
              <a:rPr kumimoji="0" lang="en-US" sz="3600" b="0" u="none" strike="noStrike" cap="none" normalizeH="0" baseline="0" dirty="0"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 </a:t>
            </a:r>
            <a:r>
              <a:rPr kumimoji="0" lang="en-US" sz="3600" b="0" u="none" strike="noStrike" cap="none" normalizeH="0" baseline="0" dirty="0" err="1"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azab</a:t>
            </a:r>
            <a:r>
              <a:rPr kumimoji="0" lang="en-US" sz="3600" b="0" u="none" strike="noStrike" cap="none" normalizeH="0" baseline="0" dirty="0"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–Ku </a:t>
            </a:r>
            <a:r>
              <a:rPr kumimoji="0" lang="en-US" sz="3600" b="0" u="none" strike="noStrike" cap="none" normalizeH="0" baseline="0" dirty="0" err="1"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sangat</a:t>
            </a:r>
            <a:r>
              <a:rPr kumimoji="0" lang="en-US" sz="3600" b="0" u="none" strike="noStrike" cap="none" normalizeH="0" baseline="0" dirty="0"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 </a:t>
            </a:r>
            <a:r>
              <a:rPr kumimoji="0" lang="en-US" sz="3600" b="0" u="none" strike="noStrike" cap="none" normalizeH="0" baseline="0" dirty="0" err="1"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pedih</a:t>
            </a:r>
            <a:r>
              <a:rPr kumimoji="0" lang="en-US" sz="3600" b="0" u="none" strike="noStrike" cap="none" normalizeH="0" baseline="0" dirty="0" smtClean="0">
                <a:ln>
                  <a:solidFill>
                    <a:sysClr val="windowText" lastClr="000000"/>
                  </a:solidFill>
                </a:ln>
                <a:solidFill>
                  <a:schemeClr val="accent6">
                    <a:lumMod val="75000"/>
                  </a:schemeClr>
                </a:solidFill>
                <a:effectLst/>
                <a:latin typeface="Bodoni MT Poster Compressed" pitchFamily="18" charset="0"/>
                <a:ea typeface="Times New Roman" pitchFamily="18" charset="0"/>
                <a:cs typeface="Arial" pitchFamily="34" charset="0"/>
              </a:rPr>
              <a:t>.”</a:t>
            </a:r>
            <a:endParaRPr kumimoji="0" lang="en-US" sz="3600" b="0" u="none" strike="noStrike" cap="none" normalizeH="0" baseline="0" dirty="0" smtClean="0">
              <a:ln>
                <a:solidFill>
                  <a:sysClr val="windowText" lastClr="000000"/>
                </a:solidFill>
              </a:ln>
              <a:solidFill>
                <a:schemeClr val="accent6">
                  <a:lumMod val="75000"/>
                </a:schemeClr>
              </a:solidFill>
              <a:effectLst/>
              <a:latin typeface="Bodoni MT Poster Compressed" pitchFamily="18" charset="0"/>
              <a:cs typeface="Arial" pitchFamily="34" charset="0"/>
            </a:endParaRPr>
          </a:p>
        </p:txBody>
      </p:sp>
      <p:sp>
        <p:nvSpPr>
          <p:cNvPr id="7" name="Rectangle 6"/>
          <p:cNvSpPr/>
          <p:nvPr/>
        </p:nvSpPr>
        <p:spPr>
          <a:xfrm>
            <a:off x="548155" y="1676400"/>
            <a:ext cx="8047690" cy="1569660"/>
          </a:xfrm>
          <a:prstGeom prst="rect">
            <a:avLst/>
          </a:prstGeom>
        </p:spPr>
        <p:txBody>
          <a:bodyPr wrap="square">
            <a:spAutoFit/>
          </a:bodyPr>
          <a:lstStyle/>
          <a:p>
            <a:pPr algn="ctr" rtl="1"/>
            <a:r>
              <a:rPr lang="ar-SA" sz="4800" b="1" dirty="0">
                <a:ln>
                  <a:solidFill>
                    <a:schemeClr val="tx1"/>
                  </a:solidFill>
                </a:ln>
                <a:solidFill>
                  <a:srgbClr val="00FF00"/>
                </a:solidFill>
                <a:latin typeface="QCF_P256" pitchFamily="2" charset="2"/>
                <a:cs typeface="QCF_P256" pitchFamily="2" charset="2"/>
              </a:rPr>
              <a:t>ﭭ ﭮ ﭯ ﭰ ﭱ ﭲ ﭳ ﭴ ﭵ ﭶ ﭷ ﭸ ﭹ</a:t>
            </a:r>
            <a:endParaRPr lang="en-US" sz="4800" b="1" dirty="0">
              <a:ln>
                <a:solidFill>
                  <a:schemeClr val="tx1"/>
                </a:solidFill>
              </a:ln>
              <a:solidFill>
                <a:srgbClr val="00FF00"/>
              </a:solidFill>
              <a:latin typeface="QCF_P256" pitchFamily="2" charset="2"/>
              <a:cs typeface="QCF_P256" pitchFamily="2" charset="2"/>
            </a:endParaRPr>
          </a:p>
        </p:txBody>
      </p:sp>
    </p:spTree>
    <p:extLst>
      <p:ext uri="{BB962C8B-B14F-4D97-AF65-F5344CB8AC3E}">
        <p14:creationId xmlns:p14="http://schemas.microsoft.com/office/powerpoint/2010/main" val="739654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4236929246"/>
              </p:ext>
            </p:extLst>
          </p:nvPr>
        </p:nvGraphicFramePr>
        <p:xfrm>
          <a:off x="304800" y="304800"/>
          <a:ext cx="86106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8296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7278</TotalTime>
  <Words>1782</Words>
  <Application>Microsoft Office PowerPoint</Application>
  <PresentationFormat>On-screen Show (4:3)</PresentationFormat>
  <Paragraphs>103</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maizuriah</cp:lastModifiedBy>
  <cp:revision>720</cp:revision>
  <dcterms:created xsi:type="dcterms:W3CDTF">2014-12-10T01:16:34Z</dcterms:created>
  <dcterms:modified xsi:type="dcterms:W3CDTF">2017-09-21T01:15:35Z</dcterms:modified>
</cp:coreProperties>
</file>