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40"/>
  </p:notesMasterIdLst>
  <p:handoutMasterIdLst>
    <p:handoutMasterId r:id="rId41"/>
  </p:handoutMasterIdLst>
  <p:sldIdLst>
    <p:sldId id="256" r:id="rId2"/>
    <p:sldId id="258" r:id="rId3"/>
    <p:sldId id="259" r:id="rId4"/>
    <p:sldId id="260" r:id="rId5"/>
    <p:sldId id="261" r:id="rId6"/>
    <p:sldId id="319" r:id="rId7"/>
    <p:sldId id="263" r:id="rId8"/>
    <p:sldId id="320" r:id="rId9"/>
    <p:sldId id="322" r:id="rId10"/>
    <p:sldId id="335" r:id="rId11"/>
    <p:sldId id="264" r:id="rId12"/>
    <p:sldId id="265" r:id="rId13"/>
    <p:sldId id="323" r:id="rId14"/>
    <p:sldId id="324" r:id="rId15"/>
    <p:sldId id="325" r:id="rId16"/>
    <p:sldId id="326" r:id="rId17"/>
    <p:sldId id="327" r:id="rId18"/>
    <p:sldId id="336" r:id="rId19"/>
    <p:sldId id="328" r:id="rId20"/>
    <p:sldId id="337" r:id="rId21"/>
    <p:sldId id="329" r:id="rId22"/>
    <p:sldId id="333" r:id="rId23"/>
    <p:sldId id="276" r:id="rId24"/>
    <p:sldId id="278" r:id="rId25"/>
    <p:sldId id="279" r:id="rId26"/>
    <p:sldId id="299" r:id="rId27"/>
    <p:sldId id="281" r:id="rId28"/>
    <p:sldId id="300" r:id="rId29"/>
    <p:sldId id="282" r:id="rId30"/>
    <p:sldId id="283" r:id="rId31"/>
    <p:sldId id="301" r:id="rId32"/>
    <p:sldId id="284" r:id="rId33"/>
    <p:sldId id="302" r:id="rId34"/>
    <p:sldId id="285" r:id="rId35"/>
    <p:sldId id="303" r:id="rId36"/>
    <p:sldId id="286" r:id="rId37"/>
    <p:sldId id="304"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pPr/>
      <dgm:t>
        <a:bodyPr/>
        <a:lstStyle/>
        <a:p>
          <a:pPr algn="just"/>
          <a:r>
            <a:rPr lang="en-US" sz="2200" b="0" cap="none" spc="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Muafakat membawa keamanan, kedamaian dan kesejahteraan serta menjamin keselamatan hidup manusia.</a:t>
          </a:r>
          <a:endParaRPr lang="en-US" sz="2200" b="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F87B80-F6A9-40BF-B672-5912644539F6}">
      <dgm:prSet phldrT="[Text]" custT="1"/>
      <dgm:spPr/>
      <dgm:t>
        <a:bodyPr/>
        <a:lstStyle/>
        <a:p>
          <a:pPr algn="just"/>
          <a:r>
            <a:rPr lang="en-US" sz="2200" b="0" cap="none" spc="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Konsep rumah terbuka membantu mengukuhkan sistem kemasyarakatan dan kekeluargaan yang membawa ke arah perpaduan yang berpanjangan.</a:t>
          </a:r>
          <a:endParaRPr lang="en-US" sz="2200" b="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817DB6C9-6F8E-453F-BADA-FF53C9434BBB}" type="parTrans" cxnId="{1C5ABE4A-1A82-4CDD-A2F4-C908D32128B8}">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C704E0A-CFAB-4931-9C0E-031C0288C493}" type="sibTrans" cxnId="{1C5ABE4A-1A82-4CDD-A2F4-C908D32128B8}">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19A5EF4-0DE4-450B-B083-B12C0F53DEA0}">
      <dgm:prSet phldrT="[Text]" custT="1"/>
      <dgm:spPr/>
      <dgm:t>
        <a:bodyPr/>
        <a:lstStyle/>
        <a:p>
          <a:pPr algn="just"/>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Salah</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faham</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dengan</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ajaran</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Islam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boleh</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mencetuskan</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fahaman</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yang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ekstrem</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dan</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tindakan</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radikal</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dalam</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seruan</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dakwah</a:t>
          </a:r>
          <a:r>
            <a:rPr lang="en-US" sz="2200" b="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endParaRPr lang="en-US" sz="2200" b="0" cap="none" spc="0" dirty="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endParaRPr>
        </a:p>
      </dgm:t>
    </dgm:pt>
    <dgm:pt modelId="{A45C26B5-27E5-49F2-B379-EA0148E23715}" type="parTrans" cxnId="{D6A62176-D294-45A7-A76C-5DFB33B60F1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5D442A4-DBD1-4D59-A2BA-A7F975FDCDDC}" type="sibTrans" cxnId="{D6A62176-D294-45A7-A76C-5DFB33B60F1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pt>
    <dgm:pt modelId="{760116B9-10D1-4380-A733-9E7F1C9A80D8}" type="pres">
      <dgm:prSet presAssocID="{9841F14C-DCC2-48F3-81C6-1B36E3DA9C65}" presName="parentLin" presStyleCnt="0"/>
      <dgm:spPr/>
    </dgm:pt>
    <dgm:pt modelId="{FFE7CF78-7432-402C-8F82-CA25BD0A1B34}" type="pres">
      <dgm:prSet presAssocID="{9841F14C-DCC2-48F3-81C6-1B36E3DA9C65}" presName="parentLeftMargin" presStyleLbl="node1" presStyleIdx="0" presStyleCnt="3"/>
      <dgm:spPr/>
    </dgm:pt>
    <dgm:pt modelId="{135287A4-6937-47C0-8F39-C96C4B97CD44}" type="pres">
      <dgm:prSet presAssocID="{9841F14C-DCC2-48F3-81C6-1B36E3DA9C65}" presName="parentText" presStyleLbl="node1" presStyleIdx="0" presStyleCnt="3"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pt>
    <dgm:pt modelId="{1543833A-AE0F-40BA-8C1A-DBBD66281BDE}" type="pres">
      <dgm:prSet presAssocID="{9841F14C-DCC2-48F3-81C6-1B36E3DA9C65}" presName="childText" presStyleLbl="conFgAcc1" presStyleIdx="0" presStyleCnt="3">
        <dgm:presLayoutVars>
          <dgm:bulletEnabled val="1"/>
        </dgm:presLayoutVars>
      </dgm:prSet>
      <dgm:spPr/>
    </dgm:pt>
    <dgm:pt modelId="{21C2CCC7-DFF4-46A1-8127-C1ADAF59A5EC}" type="pres">
      <dgm:prSet presAssocID="{4708B028-DA77-4927-8E66-3455AE23AC4C}" presName="spaceBetweenRectangles" presStyleCnt="0"/>
      <dgm:spPr/>
    </dgm:pt>
    <dgm:pt modelId="{B641FAC5-0A13-41D6-B1CC-A668C98A3A3C}" type="pres">
      <dgm:prSet presAssocID="{19F87B80-F6A9-40BF-B672-5912644539F6}" presName="parentLin" presStyleCnt="0"/>
      <dgm:spPr/>
    </dgm:pt>
    <dgm:pt modelId="{361821B1-C517-43AB-8AB1-859DD2096B05}" type="pres">
      <dgm:prSet presAssocID="{19F87B80-F6A9-40BF-B672-5912644539F6}" presName="parentLeftMargin" presStyleLbl="node1" presStyleIdx="0" presStyleCnt="3"/>
      <dgm:spPr/>
    </dgm:pt>
    <dgm:pt modelId="{CAFFE916-597B-4139-A0ED-F0FE49A4B5AF}" type="pres">
      <dgm:prSet presAssocID="{19F87B80-F6A9-40BF-B672-5912644539F6}" presName="parentText" presStyleLbl="node1" presStyleIdx="1" presStyleCnt="3" custScaleX="133750">
        <dgm:presLayoutVars>
          <dgm:chMax val="0"/>
          <dgm:bulletEnabled val="1"/>
        </dgm:presLayoutVars>
      </dgm:prSet>
      <dgm:spPr/>
      <dgm:t>
        <a:bodyPr/>
        <a:lstStyle/>
        <a:p>
          <a:endParaRPr lang="en-US"/>
        </a:p>
      </dgm:t>
    </dgm:pt>
    <dgm:pt modelId="{D3FF2A2C-AFF5-4187-89BE-BF51AB4BC148}" type="pres">
      <dgm:prSet presAssocID="{19F87B80-F6A9-40BF-B672-5912644539F6}" presName="negativeSpace" presStyleCnt="0"/>
      <dgm:spPr/>
    </dgm:pt>
    <dgm:pt modelId="{AECA7130-9BDE-4B99-8F05-3D35EBDAD9A7}" type="pres">
      <dgm:prSet presAssocID="{19F87B80-F6A9-40BF-B672-5912644539F6}" presName="childText" presStyleLbl="conFgAcc1" presStyleIdx="1" presStyleCnt="3">
        <dgm:presLayoutVars>
          <dgm:bulletEnabled val="1"/>
        </dgm:presLayoutVars>
      </dgm:prSet>
      <dgm:spPr/>
    </dgm:pt>
    <dgm:pt modelId="{452401F5-2A29-4666-A59A-D8E7FC327E9D}" type="pres">
      <dgm:prSet presAssocID="{7C704E0A-CFAB-4931-9C0E-031C0288C493}" presName="spaceBetweenRectangles" presStyleCnt="0"/>
      <dgm:spPr/>
    </dgm:pt>
    <dgm:pt modelId="{1F3EB025-BF24-4727-A77C-48E1EE002FC2}" type="pres">
      <dgm:prSet presAssocID="{F19A5EF4-0DE4-450B-B083-B12C0F53DEA0}" presName="parentLin" presStyleCnt="0"/>
      <dgm:spPr/>
    </dgm:pt>
    <dgm:pt modelId="{FC208980-0A55-400F-B188-0491A177338B}" type="pres">
      <dgm:prSet presAssocID="{F19A5EF4-0DE4-450B-B083-B12C0F53DEA0}" presName="parentLeftMargin" presStyleLbl="node1" presStyleIdx="1" presStyleCnt="3"/>
      <dgm:spPr/>
    </dgm:pt>
    <dgm:pt modelId="{5D934C11-4D8B-4CC8-819D-CEF33EA3D400}" type="pres">
      <dgm:prSet presAssocID="{F19A5EF4-0DE4-450B-B083-B12C0F53DEA0}" presName="parentText" presStyleLbl="node1" presStyleIdx="2" presStyleCnt="3" custScaleX="133750">
        <dgm:presLayoutVars>
          <dgm:chMax val="0"/>
          <dgm:bulletEnabled val="1"/>
        </dgm:presLayoutVars>
      </dgm:prSet>
      <dgm:spPr/>
      <dgm:t>
        <a:bodyPr/>
        <a:lstStyle/>
        <a:p>
          <a:endParaRPr lang="en-US"/>
        </a:p>
      </dgm:t>
    </dgm:pt>
    <dgm:pt modelId="{BFCC91DD-700D-4411-863E-498B4A451420}" type="pres">
      <dgm:prSet presAssocID="{F19A5EF4-0DE4-450B-B083-B12C0F53DEA0}" presName="negativeSpace" presStyleCnt="0"/>
      <dgm:spPr/>
    </dgm:pt>
    <dgm:pt modelId="{DA4B6951-BDD0-4663-A843-498098E7AC27}" type="pres">
      <dgm:prSet presAssocID="{F19A5EF4-0DE4-450B-B083-B12C0F53DEA0}" presName="childText" presStyleLbl="conFgAcc1" presStyleIdx="2" presStyleCnt="3">
        <dgm:presLayoutVars>
          <dgm:bulletEnabled val="1"/>
        </dgm:presLayoutVars>
      </dgm:prSet>
      <dgm:spPr/>
    </dgm:pt>
  </dgm:ptLst>
  <dgm:cxnLst>
    <dgm:cxn modelId="{DFB24085-2551-4C06-B180-37959A664C0D}" type="presOf" srcId="{9841F14C-DCC2-48F3-81C6-1B36E3DA9C65}" destId="{FFE7CF78-7432-402C-8F82-CA25BD0A1B34}" srcOrd="0" destOrd="0" presId="urn:microsoft.com/office/officeart/2005/8/layout/list1"/>
    <dgm:cxn modelId="{2D98CAE2-868B-4930-89CD-03098D8C4F54}" type="presOf" srcId="{F19A5EF4-0DE4-450B-B083-B12C0F53DEA0}" destId="{FC208980-0A55-400F-B188-0491A177338B}" srcOrd="0" destOrd="0" presId="urn:microsoft.com/office/officeart/2005/8/layout/list1"/>
    <dgm:cxn modelId="{F968434F-D05A-42E2-BE2D-1E9AA83BF2C6}" type="presOf" srcId="{19F87B80-F6A9-40BF-B672-5912644539F6}" destId="{361821B1-C517-43AB-8AB1-859DD2096B05}" srcOrd="0" destOrd="0" presId="urn:microsoft.com/office/officeart/2005/8/layout/list1"/>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8846A9D6-C29A-4373-BB37-D8D58D9D3C21}" type="presOf" srcId="{F19A5EF4-0DE4-450B-B083-B12C0F53DEA0}" destId="{5D934C11-4D8B-4CC8-819D-CEF33EA3D400}" srcOrd="1" destOrd="0" presId="urn:microsoft.com/office/officeart/2005/8/layout/list1"/>
    <dgm:cxn modelId="{D6A62176-D294-45A7-A76C-5DFB33B60F1E}" srcId="{300B4929-CA6D-44CF-90A5-12B6BD4E7280}" destId="{F19A5EF4-0DE4-450B-B083-B12C0F53DEA0}" srcOrd="2" destOrd="0" parTransId="{A45C26B5-27E5-49F2-B379-EA0148E23715}" sibTransId="{65D442A4-DBD1-4D59-A2BA-A7F975FDCDDC}"/>
    <dgm:cxn modelId="{D972F0D2-DFAE-49D4-A24F-68C744020C1F}" type="presOf" srcId="{19F87B80-F6A9-40BF-B672-5912644539F6}" destId="{CAFFE916-597B-4139-A0ED-F0FE49A4B5AF}"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1C5ABE4A-1A82-4CDD-A2F4-C908D32128B8}" srcId="{300B4929-CA6D-44CF-90A5-12B6BD4E7280}" destId="{19F87B80-F6A9-40BF-B672-5912644539F6}" srcOrd="1" destOrd="0" parTransId="{817DB6C9-6F8E-453F-BADA-FF53C9434BBB}" sibTransId="{7C704E0A-CFAB-4931-9C0E-031C0288C493}"/>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 modelId="{4F87F2D6-0E76-4C2B-A12B-339322F52A25}" type="presParOf" srcId="{6C94124A-AF01-4443-B214-2B6E105C6595}" destId="{21C2CCC7-DFF4-46A1-8127-C1ADAF59A5EC}" srcOrd="3" destOrd="0" presId="urn:microsoft.com/office/officeart/2005/8/layout/list1"/>
    <dgm:cxn modelId="{022E482C-2336-44E6-9F69-30AAF414FEB4}" type="presParOf" srcId="{6C94124A-AF01-4443-B214-2B6E105C6595}" destId="{B641FAC5-0A13-41D6-B1CC-A668C98A3A3C}" srcOrd="4" destOrd="0" presId="urn:microsoft.com/office/officeart/2005/8/layout/list1"/>
    <dgm:cxn modelId="{5FE8DE88-5D29-4D12-9D57-1D9BB36519DE}" type="presParOf" srcId="{B641FAC5-0A13-41D6-B1CC-A668C98A3A3C}" destId="{361821B1-C517-43AB-8AB1-859DD2096B05}" srcOrd="0" destOrd="0" presId="urn:microsoft.com/office/officeart/2005/8/layout/list1"/>
    <dgm:cxn modelId="{C3E57CB3-30EB-4509-B117-4EC9C255C22F}" type="presParOf" srcId="{B641FAC5-0A13-41D6-B1CC-A668C98A3A3C}" destId="{CAFFE916-597B-4139-A0ED-F0FE49A4B5AF}" srcOrd="1" destOrd="0" presId="urn:microsoft.com/office/officeart/2005/8/layout/list1"/>
    <dgm:cxn modelId="{985B6C2D-533F-450D-8C65-CCF0A0A28D32}" type="presParOf" srcId="{6C94124A-AF01-4443-B214-2B6E105C6595}" destId="{D3FF2A2C-AFF5-4187-89BE-BF51AB4BC148}" srcOrd="5" destOrd="0" presId="urn:microsoft.com/office/officeart/2005/8/layout/list1"/>
    <dgm:cxn modelId="{18A258FD-D8F0-4222-8607-A8B7CC91778C}" type="presParOf" srcId="{6C94124A-AF01-4443-B214-2B6E105C6595}" destId="{AECA7130-9BDE-4B99-8F05-3D35EBDAD9A7}" srcOrd="6" destOrd="0" presId="urn:microsoft.com/office/officeart/2005/8/layout/list1"/>
    <dgm:cxn modelId="{80D47F00-48CA-46E9-8E3D-532BE3A1A0E9}" type="presParOf" srcId="{6C94124A-AF01-4443-B214-2B6E105C6595}" destId="{452401F5-2A29-4666-A59A-D8E7FC327E9D}" srcOrd="7" destOrd="0" presId="urn:microsoft.com/office/officeart/2005/8/layout/list1"/>
    <dgm:cxn modelId="{F59CCB7F-AC5F-44F4-98C7-E077C7C9120A}" type="presParOf" srcId="{6C94124A-AF01-4443-B214-2B6E105C6595}" destId="{1F3EB025-BF24-4727-A77C-48E1EE002FC2}" srcOrd="8" destOrd="0" presId="urn:microsoft.com/office/officeart/2005/8/layout/list1"/>
    <dgm:cxn modelId="{B5C72829-BE37-4ECB-8985-9510B47BBC51}" type="presParOf" srcId="{1F3EB025-BF24-4727-A77C-48E1EE002FC2}" destId="{FC208980-0A55-400F-B188-0491A177338B}" srcOrd="0" destOrd="0" presId="urn:microsoft.com/office/officeart/2005/8/layout/list1"/>
    <dgm:cxn modelId="{D616C873-1F3D-4B6A-85CB-59E17F9873C6}" type="presParOf" srcId="{1F3EB025-BF24-4727-A77C-48E1EE002FC2}" destId="{5D934C11-4D8B-4CC8-819D-CEF33EA3D400}" srcOrd="1" destOrd="0" presId="urn:microsoft.com/office/officeart/2005/8/layout/list1"/>
    <dgm:cxn modelId="{8B2161D4-8D31-43AB-8262-83582F66CBE6}" type="presParOf" srcId="{6C94124A-AF01-4443-B214-2B6E105C6595}" destId="{BFCC91DD-700D-4411-863E-498B4A451420}" srcOrd="9" destOrd="0" presId="urn:microsoft.com/office/officeart/2005/8/layout/list1"/>
    <dgm:cxn modelId="{1F4D320E-BD9A-4B40-908F-AA28BA4CDBEC}" type="presParOf" srcId="{6C94124A-AF01-4443-B214-2B6E105C6595}" destId="{DA4B6951-BDD0-4663-A843-498098E7AC27}" srcOrd="10" destOrd="0" presId="urn:microsoft.com/office/officeart/2005/8/layout/list1"/>
  </dgm:cxnLst>
  <dgm:bg>
    <a:effectLst>
      <a:glow rad="101600">
        <a:schemeClr val="bg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464019"/>
          <a:ext cx="9144000" cy="781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57200" y="6459"/>
          <a:ext cx="8561070" cy="915120"/>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en-US" sz="2200" b="0" kern="1200" cap="none" spc="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Muafakat membawa keamanan, kedamaian dan kesejahteraan serta menjamin keselamatan hidup manusia.</a:t>
          </a:r>
          <a:endParaRPr lang="en-US" sz="2200" b="0" kern="120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57200" y="6459"/>
        <a:ext cx="8561070" cy="915120"/>
      </dsp:txXfrm>
    </dsp:sp>
    <dsp:sp modelId="{AECA7130-9BDE-4B99-8F05-3D35EBDAD9A7}">
      <dsp:nvSpPr>
        <dsp:cNvPr id="0" name=""/>
        <dsp:cNvSpPr/>
      </dsp:nvSpPr>
      <dsp:spPr>
        <a:xfrm>
          <a:off x="0" y="1870179"/>
          <a:ext cx="9144000" cy="7812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FE916-597B-4139-A0ED-F0FE49A4B5AF}">
      <dsp:nvSpPr>
        <dsp:cNvPr id="0" name=""/>
        <dsp:cNvSpPr/>
      </dsp:nvSpPr>
      <dsp:spPr>
        <a:xfrm>
          <a:off x="457200" y="1412619"/>
          <a:ext cx="8561070" cy="915120"/>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en-US" sz="2200" b="0" kern="1200" cap="none" spc="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Konsep rumah terbuka membantu mengukuhkan sistem kemasyarakatan dan kekeluargaan yang membawa ke arah perpaduan yang berpanjangan.</a:t>
          </a:r>
          <a:endParaRPr lang="en-US" sz="2200" b="0" kern="120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57200" y="1412619"/>
        <a:ext cx="8561070" cy="915120"/>
      </dsp:txXfrm>
    </dsp:sp>
    <dsp:sp modelId="{DA4B6951-BDD0-4663-A843-498098E7AC27}">
      <dsp:nvSpPr>
        <dsp:cNvPr id="0" name=""/>
        <dsp:cNvSpPr/>
      </dsp:nvSpPr>
      <dsp:spPr>
        <a:xfrm>
          <a:off x="0" y="3276340"/>
          <a:ext cx="9144000" cy="7812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34C11-4D8B-4CC8-819D-CEF33EA3D400}">
      <dsp:nvSpPr>
        <dsp:cNvPr id="0" name=""/>
        <dsp:cNvSpPr/>
      </dsp:nvSpPr>
      <dsp:spPr>
        <a:xfrm>
          <a:off x="457200" y="2818780"/>
          <a:ext cx="8561070" cy="915120"/>
        </a:xfrm>
        <a:prstGeom prst="round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Salah</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faham</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dengan</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ajaran</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Islam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boleh</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mencetuskan</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fahaman</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yang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ekstrem</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dan</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tindakan</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radikal</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dalam</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seruan</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r>
            <a:rPr lang="en-US" sz="2200" b="0" kern="1200" cap="none" spc="0" dirty="0" err="1"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dakwah</a:t>
          </a:r>
          <a:r>
            <a:rPr lang="en-US" sz="2200" b="0" kern="1200" cap="none" spc="0" dirty="0" smtClean="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rPr>
            <a:t>. </a:t>
          </a:r>
          <a:endParaRPr lang="en-US" sz="2200" b="0" kern="1200" cap="none" spc="0" dirty="0">
            <a:ln w="18415" cmpd="sng">
              <a:solidFill>
                <a:srgbClr val="FFFF00"/>
              </a:solidFill>
              <a:prstDash val="solid"/>
            </a:ln>
            <a:effectLst>
              <a:glow rad="101600">
                <a:schemeClr val="bg1">
                  <a:alpha val="60000"/>
                </a:schemeClr>
              </a:glow>
              <a:outerShdw blurRad="63500" dir="3600000" algn="tl" rotWithShape="0">
                <a:srgbClr val="000000">
                  <a:alpha val="70000"/>
                </a:srgbClr>
              </a:outerShdw>
            </a:effectLst>
            <a:latin typeface="+mn-lt"/>
          </a:endParaRPr>
        </a:p>
      </dsp:txBody>
      <dsp:txXfrm>
        <a:off x="457200" y="2818780"/>
        <a:ext cx="8561070" cy="915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7/14/2016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7/14/2016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E141DE7-2094-4F1F-93B1-80FCD95DBDF4}" type="datetime1">
              <a:rPr lang="en-US" smtClean="0"/>
              <a:pPr/>
              <a:t>7/14/2016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74D8B4C-E8B9-41CD-B039-0144BC3147D5}" type="datetime1">
              <a:rPr lang="en-US" smtClean="0"/>
              <a:pPr/>
              <a:t>7/14/2016</a:t>
            </a:fld>
            <a:endParaRPr lang="en-US"/>
          </a:p>
        </p:txBody>
      </p:sp>
      <p:sp>
        <p:nvSpPr>
          <p:cNvPr id="27" name="Slide Number Placeholder 26"/>
          <p:cNvSpPr>
            <a:spLocks noGrp="1"/>
          </p:cNvSpPr>
          <p:nvPr>
            <p:ph type="sldNum" sz="quarter" idx="11"/>
          </p:nvPr>
        </p:nvSpPr>
        <p:spPr/>
        <p:txBody>
          <a:bodyPr rtlCol="0"/>
          <a:lstStyle/>
          <a:p>
            <a:fld id="{01C7AA28-366A-4997-BBC8-D6BEB1ED3AC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263037E-92C9-469B-BF5D-CE2605119BFD}" type="datetime1">
              <a:rPr lang="en-US" smtClean="0"/>
              <a:pPr/>
              <a:t>7/14/2016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alpha val="73000"/>
          </a:srgbClr>
        </a:soli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27CB8C-8FF2-4D43-ADA4-46CCDFFFD8BF}" type="datetime1">
              <a:rPr lang="en-US" smtClean="0"/>
              <a:pPr/>
              <a:t>7/14/2016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2555776" y="2348880"/>
            <a:ext cx="5904656" cy="1569660"/>
          </a:xfrm>
          <a:prstGeom prst="rect">
            <a:avLst/>
          </a:prstGeom>
          <a:noFill/>
        </p:spPr>
        <p:txBody>
          <a:bodyPr wrap="square" lIns="91440" tIns="45720" rIns="91440" bIns="45720">
            <a:spAutoFit/>
          </a:bodyPr>
          <a:lstStyle/>
          <a:p>
            <a:pPr algn="ctr"/>
            <a:r>
              <a:rPr lang="en-US" sz="48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rPr>
              <a:t>HIDUP MUAFAKAT</a:t>
            </a:r>
          </a:p>
          <a:p>
            <a:pPr algn="ctr"/>
            <a:r>
              <a:rPr lang="en-US" sz="48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rPr>
              <a:t>NEGARA SELAMAT</a:t>
            </a:r>
            <a:endParaRPr lang="en-US" sz="4800" dirty="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endParaRPr>
          </a:p>
        </p:txBody>
      </p:sp>
      <p:sp>
        <p:nvSpPr>
          <p:cNvPr id="33" name="Rounded Rectangle 32"/>
          <p:cNvSpPr/>
          <p:nvPr/>
        </p:nvSpPr>
        <p:spPr>
          <a:xfrm>
            <a:off x="2771800" y="3933056"/>
            <a:ext cx="3878264" cy="442674"/>
          </a:xfrm>
          <a:prstGeom prst="roundRect">
            <a:avLst/>
          </a:prstGeom>
          <a:solidFill>
            <a:srgbClr val="00206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Julai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2016 /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Syawal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1437</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 name="Picture 13" descr="3.jpg"/>
          <p:cNvPicPr>
            <a:picLocks noChangeAspect="1"/>
          </p:cNvPicPr>
          <p:nvPr/>
        </p:nvPicPr>
        <p:blipFill>
          <a:blip r:embed="rId6" cstate="print"/>
          <a:stretch>
            <a:fillRect/>
          </a:stretch>
        </p:blipFill>
        <p:spPr>
          <a:xfrm>
            <a:off x="0" y="1052736"/>
            <a:ext cx="2699792" cy="56166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Firman</a:t>
            </a:r>
            <a:r>
              <a:rPr lang="en-US" sz="2200" dirty="0" smtClean="0">
                <a:ln>
                  <a:solidFill>
                    <a:schemeClr val="tx1"/>
                  </a:solidFill>
                </a:ln>
                <a:effectLst>
                  <a:glow rad="101600">
                    <a:schemeClr val="bg1">
                      <a:alpha val="60000"/>
                    </a:schemeClr>
                  </a:glow>
                </a:effectLst>
              </a:rPr>
              <a:t> Allah S.W.T</a:t>
            </a:r>
            <a:endParaRPr lang="en-US" sz="2200" dirty="0">
              <a:ln>
                <a:solidFill>
                  <a:schemeClr val="tx1"/>
                </a:solidFill>
              </a:ln>
              <a:effectLst>
                <a:glow rad="101600">
                  <a:schemeClr val="bg1">
                    <a:alpha val="60000"/>
                  </a:schemeClr>
                </a:glow>
              </a:effectLst>
            </a:endParaRPr>
          </a:p>
        </p:txBody>
      </p:sp>
      <p:sp>
        <p:nvSpPr>
          <p:cNvPr id="11" name="Rectangle 10"/>
          <p:cNvSpPr/>
          <p:nvPr/>
        </p:nvSpPr>
        <p:spPr>
          <a:xfrm>
            <a:off x="3261302" y="5651956"/>
            <a:ext cx="2424062" cy="369332"/>
          </a:xfrm>
          <a:prstGeom prst="rect">
            <a:avLst/>
          </a:prstGeom>
        </p:spPr>
        <p:txBody>
          <a:bodyPr wrap="none">
            <a:spAutoFit/>
          </a:bodyPr>
          <a:lstStyle/>
          <a:p>
            <a:pPr algn="ctr"/>
            <a:r>
              <a:rPr lang="ms-MY" dirty="0" smtClean="0">
                <a:ln>
                  <a:solidFill>
                    <a:schemeClr val="tx1"/>
                  </a:solidFill>
                </a:ln>
                <a:effectLst>
                  <a:glow rad="101600">
                    <a:schemeClr val="bg1">
                      <a:alpha val="60000"/>
                    </a:schemeClr>
                  </a:glow>
                </a:effectLst>
              </a:rPr>
              <a:t>(Surah Al-Ma’idah: 2)</a:t>
            </a:r>
            <a:endParaRPr lang="en-US" dirty="0">
              <a:ln>
                <a:solidFill>
                  <a:schemeClr val="tx1"/>
                </a:solidFill>
              </a:ln>
              <a:effectLst>
                <a:glow rad="101600">
                  <a:schemeClr val="bg1">
                    <a:alpha val="60000"/>
                  </a:schemeClr>
                </a:glow>
              </a:effectLst>
            </a:endParaRPr>
          </a:p>
        </p:txBody>
      </p:sp>
      <p:sp>
        <p:nvSpPr>
          <p:cNvPr id="14" name="Rectangle 13"/>
          <p:cNvSpPr/>
          <p:nvPr/>
        </p:nvSpPr>
        <p:spPr>
          <a:xfrm>
            <a:off x="467544" y="3551237"/>
            <a:ext cx="8208912"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bertolong-tolongan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kebajikan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bertolong-tolongan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dosa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maksiat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pencerobohan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azab</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seksa-Nya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melanggar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perintahNya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66561" name="Rectangle 1"/>
          <p:cNvSpPr>
            <a:spLocks noChangeArrowheads="1"/>
          </p:cNvSpPr>
          <p:nvPr/>
        </p:nvSpPr>
        <p:spPr bwMode="auto">
          <a:xfrm>
            <a:off x="539552" y="1982450"/>
            <a:ext cx="806489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6"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6" pitchFamily="2" charset="2"/>
                <a:ea typeface="Times New Roman" pitchFamily="18" charset="0"/>
                <a:cs typeface="QCF_P106" pitchFamily="2" charset="2"/>
              </a:rPr>
              <a:t>ﯭ ﯮ ﯯ ﯰ ﯱ ﯲ ﯳ ﯴ ﯵ ﯶ ﯷ ﯸ ﯹ ﯺ ﯻ ﯼ ﯽ ﯾ</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6"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611560" y="1720840"/>
            <a:ext cx="7992888" cy="4093428"/>
          </a:xfrm>
          <a:prstGeom prst="rect">
            <a:avLst/>
          </a:prstGeom>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Sememangnya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ajaran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berlegar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asas</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pembudayaan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nilai</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muafakat</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tahapnya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mungkin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berbeza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longgar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mungkin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disuburkan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pasti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muafakat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perlu</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dilakukan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seharian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mekanismanya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melalui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penganjuran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rumah-rumah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terbuka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sempena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Idulfitri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1"/>
          <p:cNvSpPr>
            <a:spLocks noChangeArrowheads="1"/>
          </p:cNvSpPr>
          <p:nvPr/>
        </p:nvSpPr>
        <p:spPr bwMode="auto">
          <a:xfrm>
            <a:off x="539552" y="1088152"/>
            <a:ext cx="813690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Selain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melahirkan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kesyukuran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kepada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Allah S.W.T,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konsep</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rumah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terbuka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juga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menyerlahkan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lagi</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keindahan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Islam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terutamanya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kepentingan </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memupuk nilai-nilai penyatuan, </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mengeratkan</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perpaduan dan menjalinkan silaturrahim</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dalam kalangan masyarakat di negara ini. </a:t>
            </a: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sv-SE"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endParaRP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Ini sekaligus dapat </a:t>
            </a:r>
            <a:r>
              <a:rPr kumimoji="0" lang="sv-SE"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membentuk sebuah</a:t>
            </a:r>
            <a:r>
              <a:rPr kumimoji="0" lang="sv-SE"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persefahaman </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yang melangkaui sempadan kaum, agama dan budaya.</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a:t>
            </a: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sv-SE"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endParaRP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Tambahan daripada itu, masyarakat akan </a:t>
            </a:r>
            <a:r>
              <a:rPr kumimoji="0" lang="sv-SE"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lebih mengenal erti perpaduan </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yang harus wujud untuk mengelakkan sebarang prejudis terhadap mana-mana kaum dan agama. </a:t>
            </a: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sv-SE"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endParaRP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Kesannya, kita bebas berkunjung dari rumah ke rumah </a:t>
            </a:r>
            <a:r>
              <a:rPr kumimoji="0" lang="sv-SE"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tanpa sebarang halangan dan kekangan keselamatan</a:t>
            </a:r>
            <a:r>
              <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Calibri" pitchFamily="34" charset="0"/>
                <a:cs typeface="Times New Roman" pitchFamily="18" charset="0"/>
              </a:rPr>
              <a:t> yang perlu dibimbangi. </a:t>
            </a:r>
            <a:endParaRPr kumimoji="0" lang="sv-SE"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ectangle 20"/>
          <p:cNvSpPr/>
          <p:nvPr/>
        </p:nvSpPr>
        <p:spPr>
          <a:xfrm>
            <a:off x="683568" y="1305342"/>
            <a:ext cx="7848872" cy="4832092"/>
          </a:xfrm>
          <a:prstGeom prst="rect">
            <a:avLst/>
          </a:prstGeom>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merapatkan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hubungan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silaturahim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hubungan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kekeluargaan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Waktu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paling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memperkukuh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hubungan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silaturahim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ahli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Fenomena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dititikberatkan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kekeluargaan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kukuh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layu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pudar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konsep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rumah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terbuka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hubungan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silaturahim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terhakis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sedikit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sedikit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seterusnya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hilang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generasi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datang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mengenali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sanak-saudara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793" name="Rectangle 1"/>
          <p:cNvSpPr>
            <a:spLocks noChangeArrowheads="1"/>
          </p:cNvSpPr>
          <p:nvPr/>
        </p:nvSpPr>
        <p:spPr bwMode="auto">
          <a:xfrm>
            <a:off x="611560" y="1319277"/>
            <a:ext cx="792088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Dalam</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mengisi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semangat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rohani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bulan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Syawal</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amatlah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besar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maknanya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jika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kita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boleh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membebaskan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pemikiran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dari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segala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bentuk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penjajahan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minda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unsur-unsur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1"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taghut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Hal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kerana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hawa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nafsu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boleh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menyebabkan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manusia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menjadi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jauh</a:t>
            </a:r>
            <a:r>
              <a:rPr kumimoji="0" lang="en-US" sz="2200" i="0" u="none" strike="noStrike" normalizeH="0" baseline="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daripada</a:t>
            </a:r>
            <a:r>
              <a:rPr kumimoji="0" lang="en-US" sz="2200" i="0" u="none" strike="noStrike" normalizeH="0" baseline="0"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Allah </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S.W.T,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sanggup</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berbunuhan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berlaku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kejam</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seterusnya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bertindak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sesuka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hati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demi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sebuah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tujuan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bertentangan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etika</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moral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kemanusiaan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t>
            </a:r>
            <a:endPar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769" name="Rectangle 1"/>
          <p:cNvSpPr>
            <a:spLocks noChangeArrowheads="1"/>
          </p:cNvSpPr>
          <p:nvPr/>
        </p:nvSpPr>
        <p:spPr bwMode="auto">
          <a:xfrm>
            <a:off x="395536" y="1239718"/>
            <a:ext cx="8424936"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Mutakhir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kita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dikejutkan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sekali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lagi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tindakan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puak</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militan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Daesh</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menyerang</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bertindak</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ganas</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terhadap</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pihak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memusuhinya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menggunakan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bom</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atau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pistol,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hentakan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batu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menyembelih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pisau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melanggar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kereta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menghumbankan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mangsa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dari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atas</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tebing</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tinggi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mencekik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menyuntik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racun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pelbagai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kezaliman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lagi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Lebih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membimbangkan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sudah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ada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rakyat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Malaysia yang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terpengaruh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kerosakan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cuba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menyasarkan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orang-orang</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kenamaan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kem</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askar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balai-balai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polis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untuk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mendapatkan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senjata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atau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wang</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dalam</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menjayakan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perjuangan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songsang</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endPar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721" name="Rectangle 1"/>
          <p:cNvSpPr>
            <a:spLocks noChangeArrowheads="1"/>
          </p:cNvSpPr>
          <p:nvPr/>
        </p:nvSpPr>
        <p:spPr bwMode="auto">
          <a:xfrm>
            <a:off x="755576" y="1311726"/>
            <a:ext cx="7776864"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Kumpulan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militan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Daesh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tidak</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akan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berhenti</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daripada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melakukan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propaganda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mengembangkan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ideologi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sesat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Baru-baru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mula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menyebarkan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pula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akhbar</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al-</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Fatihin</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untuk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menarik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sokongan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golongan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bersimpati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perjuangan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Mimbar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ingin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menegaskan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bahawa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pengaruh</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ideologi</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begitu</a:t>
            </a:r>
            <a:r>
              <a:rPr kumimoji="0" lang="en-US" sz="2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kuat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sehingga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beberapa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rakyat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Malaysia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sanggup</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mengeluarkan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ancaman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bunuh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kepada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ahli-ahli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keluarga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sendiri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jika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menyokong</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usaha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kerajaan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dalam</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menentang</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t>
            </a:r>
            <a:endPar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79512" y="1210682"/>
            <a:ext cx="8784976" cy="5170646"/>
          </a:xfrm>
          <a:prstGeom prst="rect">
            <a:avLst/>
          </a:prstGeom>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Ancaman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terrorisme</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kemungkinan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melakukan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keganasan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melancarkan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Malaysia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utama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melindungi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rakyat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keganasan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melalui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undang-undang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langkah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pencegahan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semata-mata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menghukum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muslim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bangkit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bertindak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kembali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berpegang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kukuh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Al-Quran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As-</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Sunnah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Tuntasnya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pengabaian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prinsip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sebenar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mengundang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membawa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kerapuhan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akidah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kelunturan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sahsiah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Firman</a:t>
            </a:r>
            <a:r>
              <a:rPr lang="en-US" sz="2200" dirty="0" smtClean="0">
                <a:ln>
                  <a:solidFill>
                    <a:schemeClr val="tx1"/>
                  </a:solidFill>
                </a:ln>
                <a:effectLst>
                  <a:glow rad="101600">
                    <a:schemeClr val="bg1">
                      <a:alpha val="60000"/>
                    </a:schemeClr>
                  </a:glow>
                </a:effectLst>
              </a:rPr>
              <a:t> Allah S.W.T</a:t>
            </a:r>
            <a:endParaRPr lang="en-US" sz="2200" dirty="0">
              <a:ln>
                <a:solidFill>
                  <a:schemeClr val="tx1"/>
                </a:solidFill>
              </a:ln>
              <a:effectLst>
                <a:glow rad="101600">
                  <a:schemeClr val="bg1">
                    <a:alpha val="60000"/>
                  </a:schemeClr>
                </a:glow>
              </a:effectLst>
            </a:endParaRPr>
          </a:p>
        </p:txBody>
      </p:sp>
      <p:sp>
        <p:nvSpPr>
          <p:cNvPr id="11" name="Rectangle 10"/>
          <p:cNvSpPr/>
          <p:nvPr/>
        </p:nvSpPr>
        <p:spPr>
          <a:xfrm>
            <a:off x="3282141" y="5517232"/>
            <a:ext cx="2382383" cy="369332"/>
          </a:xfrm>
          <a:prstGeom prst="rect">
            <a:avLst/>
          </a:prstGeom>
        </p:spPr>
        <p:txBody>
          <a:bodyPr wrap="none">
            <a:spAutoFit/>
          </a:bodyPr>
          <a:lstStyle/>
          <a:p>
            <a:pPr algn="ctr"/>
            <a:r>
              <a:rPr lang="ms-MY" dirty="0" smtClean="0">
                <a:ln>
                  <a:solidFill>
                    <a:schemeClr val="tx1"/>
                  </a:solidFill>
                </a:ln>
                <a:effectLst>
                  <a:glow rad="101600">
                    <a:schemeClr val="bg1">
                      <a:alpha val="60000"/>
                    </a:schemeClr>
                  </a:glow>
                </a:effectLst>
              </a:rPr>
              <a:t>(Surah An-Nisa’: 110)</a:t>
            </a:r>
            <a:endParaRPr lang="en-US" dirty="0">
              <a:ln>
                <a:solidFill>
                  <a:schemeClr val="tx1"/>
                </a:solidFill>
              </a:ln>
              <a:effectLst>
                <a:glow rad="101600">
                  <a:schemeClr val="bg1">
                    <a:alpha val="60000"/>
                  </a:schemeClr>
                </a:glow>
              </a:effectLst>
            </a:endParaRPr>
          </a:p>
        </p:txBody>
      </p:sp>
      <p:sp>
        <p:nvSpPr>
          <p:cNvPr id="14" name="Rectangle 13"/>
          <p:cNvSpPr/>
          <p:nvPr/>
        </p:nvSpPr>
        <p:spPr>
          <a:xfrm>
            <a:off x="467544" y="3551237"/>
            <a:ext cx="8208912" cy="1754326"/>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kejahatan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menganiaya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maksiat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kemudian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memohon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ampun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nescaya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Pengampun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Mengasihani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67585" name="Rectangle 1"/>
          <p:cNvSpPr>
            <a:spLocks noChangeArrowheads="1"/>
          </p:cNvSpPr>
          <p:nvPr/>
        </p:nvSpPr>
        <p:spPr bwMode="auto">
          <a:xfrm>
            <a:off x="755576" y="1766426"/>
            <a:ext cx="770485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96"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96" pitchFamily="2" charset="2"/>
                <a:ea typeface="Times New Roman" pitchFamily="18" charset="0"/>
                <a:cs typeface="QCF_P096" pitchFamily="2" charset="2"/>
              </a:rPr>
              <a:t>ﮔ ﮕ ﮖ ﮗ ﮘ ﮙ ﮚ ﮛ ﮜ ﮝ ﮞ ﮟ ﮠ</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96"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1210682"/>
            <a:ext cx="7992888" cy="5170646"/>
          </a:xfrm>
          <a:prstGeom prst="rect">
            <a:avLst/>
          </a:prstGeom>
        </p:spPr>
        <p:txBody>
          <a:bodyPr wrap="square">
            <a:spAutoFit/>
          </a:bodyPr>
          <a:lstStyle/>
          <a:p>
            <a:pPr marL="361950" indent="-361950" algn="just">
              <a:buClr>
                <a:srgbClr val="FFFF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menentang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tindakan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pemikiran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ekstrem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berpunca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kefahaman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doktrin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hukum-hakamnya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memahami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suasana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menyumbang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pembinaan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doktrin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hukum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tersebut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ditangani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segera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memiliki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kepercayaan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melanggar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batas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kesederhanaan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sebenar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terlalu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radikal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menyampaikan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dakwah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Bukankah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memerintahkan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menyeru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hikmah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nasihat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kekasaran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5147948"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grpSp>
        <p:nvGrpSpPr>
          <p:cNvPr id="12"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35696" y="2276872"/>
            <a:ext cx="543609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44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8130" name="Rectangle 2"/>
          <p:cNvSpPr>
            <a:spLocks noChangeArrowheads="1"/>
          </p:cNvSpPr>
          <p:nvPr/>
        </p:nvSpPr>
        <p:spPr bwMode="auto">
          <a:xfrm>
            <a:off x="683568" y="3284984"/>
            <a:ext cx="777686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81"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6" pitchFamily="2" charset="2"/>
                <a:ea typeface="Calibri" pitchFamily="34" charset="0"/>
                <a:cs typeface="QCF_P106" pitchFamily="2" charset="2"/>
              </a:rPr>
              <a:t> ﯭ ﯮ ﯯ ﯰ ﯱ ﯲ ﯳ ﯴ ﯵ ﯶ ﯷ ﯸ ﯹ ﯺ ﯻ ﯼ ﯽ ﯾ</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81"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81" pitchFamily="2" charset="2"/>
                <a:ea typeface="Times New Roman" pitchFamily="18" charset="0"/>
                <a:cs typeface="QCF_P281" pitchFamily="2" charset="2"/>
              </a:rPr>
              <a:t>  </a:t>
            </a:r>
            <a:r>
              <a:rPr kumimoji="0" lang="ar-SA" sz="1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المائدة: </a:t>
            </a:r>
            <a:r>
              <a:rPr kumimoji="0" lang="ar-SA" sz="1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٢</a:t>
            </a:r>
            <a:endParaRPr kumimoji="0" lang="ar-SA" sz="1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a:solidFill>
                    <a:schemeClr val="tx1"/>
                  </a:solidFill>
                </a:ln>
                <a:effectLst>
                  <a:glow rad="101600">
                    <a:schemeClr val="bg1">
                      <a:alpha val="60000"/>
                    </a:schemeClr>
                  </a:glow>
                </a:effectLst>
              </a:rPr>
              <a:t>Firman</a:t>
            </a:r>
            <a:r>
              <a:rPr lang="en-US" sz="2200" dirty="0" smtClean="0">
                <a:ln>
                  <a:solidFill>
                    <a:schemeClr val="tx1"/>
                  </a:solidFill>
                </a:ln>
                <a:effectLst>
                  <a:glow rad="101600">
                    <a:schemeClr val="bg1">
                      <a:alpha val="60000"/>
                    </a:schemeClr>
                  </a:glow>
                </a:effectLst>
              </a:rPr>
              <a:t> Allah S.W.T</a:t>
            </a:r>
            <a:endParaRPr lang="en-US" sz="2200" dirty="0">
              <a:ln>
                <a:solidFill>
                  <a:schemeClr val="tx1"/>
                </a:solidFill>
              </a:ln>
              <a:effectLst>
                <a:glow rad="101600">
                  <a:schemeClr val="bg1">
                    <a:alpha val="60000"/>
                  </a:schemeClr>
                </a:glow>
              </a:effectLst>
            </a:endParaRPr>
          </a:p>
        </p:txBody>
      </p:sp>
      <p:sp>
        <p:nvSpPr>
          <p:cNvPr id="11" name="Rectangle 10"/>
          <p:cNvSpPr/>
          <p:nvPr/>
        </p:nvSpPr>
        <p:spPr>
          <a:xfrm>
            <a:off x="3286950" y="6084004"/>
            <a:ext cx="2372765" cy="369332"/>
          </a:xfrm>
          <a:prstGeom prst="rect">
            <a:avLst/>
          </a:prstGeom>
        </p:spPr>
        <p:txBody>
          <a:bodyPr wrap="none">
            <a:spAutoFit/>
          </a:bodyPr>
          <a:lstStyle/>
          <a:p>
            <a:pPr algn="ctr"/>
            <a:r>
              <a:rPr lang="ms-MY" dirty="0" smtClean="0">
                <a:ln>
                  <a:solidFill>
                    <a:schemeClr val="tx1"/>
                  </a:solidFill>
                </a:ln>
                <a:effectLst>
                  <a:glow rad="101600">
                    <a:schemeClr val="bg1">
                      <a:alpha val="60000"/>
                    </a:schemeClr>
                  </a:glow>
                </a:effectLst>
              </a:rPr>
              <a:t>(Surah An-Nahl: 125)</a:t>
            </a:r>
            <a:endParaRPr lang="en-US" dirty="0">
              <a:ln>
                <a:solidFill>
                  <a:schemeClr val="tx1"/>
                </a:solidFill>
              </a:ln>
              <a:effectLst>
                <a:glow rad="101600">
                  <a:schemeClr val="bg1">
                    <a:alpha val="60000"/>
                  </a:schemeClr>
                </a:glow>
              </a:effectLst>
            </a:endParaRPr>
          </a:p>
        </p:txBody>
      </p:sp>
      <p:sp>
        <p:nvSpPr>
          <p:cNvPr id="14" name="Rectangle 13"/>
          <p:cNvSpPr/>
          <p:nvPr/>
        </p:nvSpPr>
        <p:spPr>
          <a:xfrm>
            <a:off x="467544" y="3568948"/>
            <a:ext cx="8208912" cy="2308324"/>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Serulah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Tuhanmu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hikmat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kebijaksanaan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nasihat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pengajaran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berbahaslah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Tuhanmu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hidayah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petunjuk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68609" name="Rectangle 1"/>
          <p:cNvSpPr>
            <a:spLocks noChangeArrowheads="1"/>
          </p:cNvSpPr>
          <p:nvPr/>
        </p:nvSpPr>
        <p:spPr bwMode="auto">
          <a:xfrm>
            <a:off x="251520" y="1746682"/>
            <a:ext cx="86409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81"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81" pitchFamily="2" charset="2"/>
                <a:ea typeface="Times New Roman" pitchFamily="18" charset="0"/>
                <a:cs typeface="QCF_P281" pitchFamily="2" charset="2"/>
              </a:rPr>
              <a:t>ﮦ ﮧ ﮨ ﮩ ﮪ ﮫ ﮬ ﮭ ﮮ ﮯ ﮰ ﮱ ﯓ ﯔ ﯕ ﯖ ﯗ ﯘ ﯙ ﯚ ﯛ ﯜ ﯝ ﯞ ﯟ</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81"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81" pitchFamily="2" charset="2"/>
                <a:ea typeface="Times New Roman" pitchFamily="18" charset="0"/>
                <a:cs typeface="QCF_P281" pitchFamily="2" charset="2"/>
              </a:rPr>
              <a:t> </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755576" y="1443841"/>
            <a:ext cx="7848872" cy="4493538"/>
          </a:xfrm>
          <a:prstGeom prst="rect">
            <a:avLst/>
          </a:prstGeom>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cuba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menghidupkan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budaya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ganas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sebagaimana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dilakukan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pendokong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ideologi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menderitakan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Suasana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nikmati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momentum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menjayakan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dasar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cita-cita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murni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biarkan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perosak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sumbangan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kepentingan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pembangunan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sebaliknya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0" y="2029296"/>
          <a:ext cx="9144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0" y="2564904"/>
            <a:ext cx="432048"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1</a:t>
            </a:r>
            <a:endParaRPr lang="en-US" b="1" dirty="0">
              <a:ln w="50800"/>
              <a:solidFill>
                <a:schemeClr val="bg1">
                  <a:shade val="50000"/>
                </a:schemeClr>
              </a:solidFill>
            </a:endParaRPr>
          </a:p>
        </p:txBody>
      </p:sp>
      <p:sp>
        <p:nvSpPr>
          <p:cNvPr id="20" name="8-Point Star 19"/>
          <p:cNvSpPr/>
          <p:nvPr/>
        </p:nvSpPr>
        <p:spPr>
          <a:xfrm>
            <a:off x="35496" y="4005064"/>
            <a:ext cx="432048"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2</a:t>
            </a:r>
            <a:endParaRPr lang="en-US" b="1" dirty="0">
              <a:ln w="50800"/>
              <a:solidFill>
                <a:schemeClr val="bg1">
                  <a:shade val="50000"/>
                </a:schemeClr>
              </a:solidFill>
            </a:endParaRPr>
          </a:p>
        </p:txBody>
      </p:sp>
      <p:sp>
        <p:nvSpPr>
          <p:cNvPr id="21" name="8-Point Star 20"/>
          <p:cNvSpPr/>
          <p:nvPr/>
        </p:nvSpPr>
        <p:spPr>
          <a:xfrm>
            <a:off x="35496" y="5445224"/>
            <a:ext cx="432048"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3</a:t>
            </a:r>
            <a:endParaRPr lang="en-US"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052736"/>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chemeClr val="tx1"/>
                </a:solidFill>
                <a:prstDash val="solid"/>
              </a:ln>
              <a:effectLst>
                <a:glow rad="101600">
                  <a:schemeClr val="bg1">
                    <a:alpha val="60000"/>
                  </a:schemeClr>
                </a:glow>
              </a:effectLst>
              <a:latin typeface="QCF_BSML" pitchFamily="2" charset="2"/>
              <a:ea typeface="Calibri" pitchFamily="34" charset="0"/>
              <a:cs typeface="QCF_BSML" pitchFamily="2" charset="2"/>
            </a:endParaRPr>
          </a:p>
        </p:txBody>
      </p:sp>
      <p:sp>
        <p:nvSpPr>
          <p:cNvPr id="13" name="Rectangle 12"/>
          <p:cNvSpPr/>
          <p:nvPr/>
        </p:nvSpPr>
        <p:spPr>
          <a:xfrm>
            <a:off x="755576" y="3501008"/>
            <a:ext cx="7776864" cy="1323439"/>
          </a:xfrm>
          <a:prstGeom prst="rect">
            <a:avLst/>
          </a:prstGeom>
        </p:spPr>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tiadalah</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mengutuskan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melainkan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rahmat</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sekalian</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alam</a:t>
            </a:r>
            <a:r>
              <a:rPr lang="en-US" sz="20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347864" y="5085184"/>
            <a:ext cx="2587568"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Anbiya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107)</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8433" name="Rectangle 1"/>
          <p:cNvSpPr>
            <a:spLocks noChangeArrowheads="1"/>
          </p:cNvSpPr>
          <p:nvPr/>
        </p:nvSpPr>
        <p:spPr bwMode="auto">
          <a:xfrm>
            <a:off x="1584176" y="2443535"/>
            <a:ext cx="608416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1" pitchFamily="2" charset="2"/>
                <a:ea typeface="Calibri" pitchFamily="34"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1" pitchFamily="2" charset="2"/>
                <a:ea typeface="Calibri" pitchFamily="34" charset="0"/>
                <a:cs typeface="QCF_P331" pitchFamily="2" charset="2"/>
              </a:rPr>
              <a:t>ﮐ ﮑ ﮒ ﮓ ﮔ</a:t>
            </a: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1" pitchFamily="2" charset="2"/>
                <a:ea typeface="Calibri" pitchFamily="34"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411173"/>
            <a:ext cx="8215370" cy="417806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411760" y="2708920"/>
            <a:ext cx="4181209" cy="1015663"/>
          </a:xfrm>
          <a:prstGeom prst="rect">
            <a:avLst/>
          </a:prstGeom>
          <a:noFill/>
        </p:spPr>
        <p:txBody>
          <a:bodyPr wrap="none">
            <a:spAutoFit/>
          </a:bodyPr>
          <a:lstStyle/>
          <a:p>
            <a:r>
              <a:rPr lang="en-US" sz="6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Gloucester MT Extra Condensed" pitchFamily="18" charset="0"/>
                <a:cs typeface="Times New Roman" pitchFamily="18" charset="0"/>
              </a:rPr>
              <a:t>KHUTBAH KEDUA</a:t>
            </a:r>
            <a:endParaRPr lang="en-US" sz="6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1607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a:t>
            </a: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015663"/>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21466"/>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88649"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755576" y="2636912"/>
            <a:ext cx="7776864" cy="2039020"/>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أَشـهَدُ أَنْ لاَ إِلَـهَ إِلاَّ اللهُ وَحـدَهُ لاَ شَـرِيكَ لَهُ، وَأَشـهَدُ أَنَّ مُحَمَّدًا عَبدُهُ وَرَسُـولُهُ</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a typeface="Arial Unicode MS" pitchFamily="34" charset="-128"/>
                <a:cs typeface="Arial" charset="0"/>
              </a:rPr>
              <a:t>Ya</a:t>
            </a:r>
            <a:r>
              <a:rPr lang="en-US" dirty="0" smtClean="0">
                <a:ln>
                  <a:solidFill>
                    <a:schemeClr val="bg1"/>
                  </a:solidFill>
                </a:ln>
                <a:solidFill>
                  <a:schemeClr val="bg1"/>
                </a:solidFill>
                <a:ea typeface="Arial Unicode MS" pitchFamily="34" charset="-128"/>
                <a:cs typeface="Arial" charset="0"/>
              </a:rPr>
              <a:t> Allah </a:t>
            </a:r>
            <a:r>
              <a:rPr lang="en-US" dirty="0" err="1" smtClean="0">
                <a:ln>
                  <a:solidFill>
                    <a:schemeClr val="bg1"/>
                  </a:solidFill>
                </a:ln>
                <a:solidFill>
                  <a:schemeClr val="bg1"/>
                </a:solidFill>
                <a:ea typeface="Arial Unicode MS" pitchFamily="34" charset="-128"/>
                <a:cs typeface="Arial" charset="0"/>
              </a:rPr>
              <a:t>limpahkanlah</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rahmat</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ketenangan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keselamatan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kesihatan</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ke</a:t>
            </a:r>
            <a:r>
              <a:rPr lang="en-US" dirty="0" smtClean="0">
                <a:ln>
                  <a:solidFill>
                    <a:schemeClr val="bg1"/>
                  </a:solidFill>
                </a:ln>
                <a:solidFill>
                  <a:schemeClr val="bg1"/>
                </a:solidFill>
                <a:ea typeface="Arial Unicode MS" pitchFamily="34" charset="-128"/>
                <a:cs typeface="Arial" charset="0"/>
              </a:rPr>
              <a:t> </a:t>
            </a:r>
            <a:r>
              <a:rPr lang="en-US" dirty="0" err="1" smtClean="0">
                <a:ln>
                  <a:solidFill>
                    <a:schemeClr val="bg1"/>
                  </a:solidFill>
                </a:ln>
                <a:solidFill>
                  <a:schemeClr val="bg1"/>
                </a:solidFill>
                <a:ea typeface="Arial Unicode MS" pitchFamily="34" charset="-128"/>
                <a:cs typeface="Arial" charset="0"/>
              </a:rPr>
              <a:t>atas</a:t>
            </a:r>
            <a:r>
              <a:rPr lang="en-US" dirty="0" smtClean="0">
                <a:ln>
                  <a:solidFill>
                    <a:schemeClr val="bg1"/>
                  </a:solidFill>
                </a:ln>
                <a:solidFill>
                  <a:schemeClr val="bg1"/>
                </a:solidFill>
                <a:ea typeface="Arial Unicode MS" pitchFamily="34" charset="-128"/>
                <a:cs typeface="Arial" charset="0"/>
              </a:rPr>
              <a:t> Raja </a:t>
            </a:r>
            <a:r>
              <a:rPr lang="en-US" dirty="0" err="1" smtClean="0">
                <a:ln>
                  <a:solidFill>
                    <a:schemeClr val="bg1"/>
                  </a:solidFill>
                </a:ln>
                <a:solidFill>
                  <a:schemeClr val="bg1"/>
                </a:solidFill>
                <a:ea typeface="Arial Unicode MS" pitchFamily="34" charset="-128"/>
                <a:cs typeface="Arial" charset="0"/>
              </a:rPr>
              <a:t>kami</a:t>
            </a:r>
            <a:r>
              <a:rPr lang="en-US" dirty="0" smtClean="0">
                <a:ln>
                  <a:solidFill>
                    <a:schemeClr val="bg1"/>
                  </a:solidFill>
                </a:ln>
                <a:solidFill>
                  <a:schemeClr val="bg1"/>
                </a:solidFill>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a typeface="Arial Unicode MS" pitchFamily="34" charset="-128"/>
                <a:cs typeface="Arial" charset="0"/>
              </a:rPr>
              <a:t>DAN </a:t>
            </a:r>
          </a:p>
          <a:p>
            <a:pPr algn="ctr">
              <a:defRPr/>
            </a:pPr>
            <a:r>
              <a:rPr lang="en-US" dirty="0" smtClean="0">
                <a:ln>
                  <a:solidFill>
                    <a:schemeClr val="bg1"/>
                  </a:solidFill>
                </a:ln>
                <a:solidFill>
                  <a:schemeClr val="bg1"/>
                </a:solidFill>
                <a:ea typeface="Arial Unicode MS" pitchFamily="34" charset="-128"/>
                <a:cs typeface="Arial" charset="0"/>
              </a:rPr>
              <a:t>PUTERI-PUTERI SERTA KERABAT-KERABAT DI RAJA SEKALIAN.</a:t>
            </a:r>
            <a:endParaRPr lang="en-US" dirty="0">
              <a:ln>
                <a:solidFill>
                  <a:schemeClr val="bg1"/>
                </a:solidFill>
              </a:ln>
              <a:solidFill>
                <a:schemeClr val="bg1"/>
              </a:solidFill>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70165"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683568" y="2348880"/>
            <a:ext cx="7920880" cy="3054682"/>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اللَّـهُمَّ صَلِّ وَسَلِّم عَلَى سَـيِّدِنَا مُحَمَّدٍ وَعَلَى آلِـهِ وَصَحـبِهِ أَجمَعِـينَ وَمَنْ تَبِعَهُم بِإِحْسَانٍ إِلَى يَوْمِ الدِّيْنِ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3995936" y="1844824"/>
            <a:ext cx="1008112" cy="144016"/>
            <a:chOff x="323528" y="1268760"/>
            <a:chExt cx="1008112" cy="144016"/>
          </a:xfrm>
        </p:grpSpPr>
        <p:sp>
          <p:nvSpPr>
            <p:cNvPr id="12" name="Oval 11"/>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899592" y="2132856"/>
            <a:ext cx="7128792" cy="3054682"/>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Flowchart: Alternate Process 9"/>
          <p:cNvSpPr/>
          <p:nvPr/>
        </p:nvSpPr>
        <p:spPr>
          <a:xfrm>
            <a:off x="755576" y="5013176"/>
            <a:ext cx="7848872" cy="783193"/>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MUDAH-MUDAHAN KITA BEROLEH KEJAYAAN DI DUNIA DAN AKHIRAT</a:t>
            </a:r>
            <a:endParaRPr lang="en-US" sz="2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3203848" y="1260049"/>
            <a:ext cx="2516971"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2060848"/>
            <a:ext cx="6408712" cy="1512168"/>
          </a:xfrm>
          <a:prstGeom prst="flowChartOffpageConnector">
            <a:avLst/>
          </a:prstGeom>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MARILAH SAMA-SAMA KITA MENINGKATKAN KETAKWAAN KITA KEPADA ALLAH SWT </a:t>
            </a:r>
            <a:r>
              <a:rPr lang="es-E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4" name="Double Bracket 13"/>
          <p:cNvSpPr/>
          <p:nvPr/>
        </p:nvSpPr>
        <p:spPr>
          <a:xfrm>
            <a:off x="755576" y="3861048"/>
            <a:ext cx="3384376" cy="864096"/>
          </a:xfrm>
          <a:prstGeom prst="bracketPair">
            <a:avLst/>
          </a:prstGeom>
          <a:ln>
            <a:solidFill>
              <a:srgbClr val="FFC000"/>
            </a:solidFill>
          </a:ln>
        </p:spPr>
        <p:style>
          <a:lnRef idx="3">
            <a:schemeClr val="dk1"/>
          </a:lnRef>
          <a:fillRef idx="0">
            <a:schemeClr val="dk1"/>
          </a:fillRef>
          <a:effectRef idx="2">
            <a:schemeClr val="dk1"/>
          </a:effectRef>
          <a:fontRef idx="minor">
            <a:schemeClr val="tx1"/>
          </a:fontRef>
        </p:style>
        <p:txBody>
          <a:bodyPr rtlCol="0" anchor="ctr"/>
          <a:lstStyle/>
          <a:p>
            <a:pPr algn="ctr"/>
            <a:r>
              <a:rPr lang="es-ES" dirty="0" err="1" smtClean="0">
                <a:solidFill>
                  <a:srgbClr val="FFFF00"/>
                </a:solidFill>
                <a:effectLst>
                  <a:glow rad="101600">
                    <a:schemeClr val="bg1">
                      <a:alpha val="60000"/>
                    </a:schemeClr>
                  </a:glow>
                </a:effectLst>
              </a:rPr>
              <a:t>memperkukuhkan</a:t>
            </a:r>
            <a:r>
              <a:rPr lang="es-ES" dirty="0" smtClean="0">
                <a:solidFill>
                  <a:srgbClr val="FFFF00"/>
                </a:solidFill>
                <a:effectLst>
                  <a:glow rad="101600">
                    <a:schemeClr val="bg1">
                      <a:alpha val="60000"/>
                    </a:schemeClr>
                  </a:glow>
                </a:effectLst>
              </a:rPr>
              <a:t> </a:t>
            </a:r>
            <a:r>
              <a:rPr lang="es-ES" dirty="0" err="1" smtClean="0">
                <a:solidFill>
                  <a:srgbClr val="FFFF00"/>
                </a:solidFill>
                <a:effectLst>
                  <a:glow rad="101600">
                    <a:schemeClr val="bg1">
                      <a:alpha val="60000"/>
                    </a:schemeClr>
                  </a:glow>
                </a:effectLst>
              </a:rPr>
              <a:t>pengabdian</a:t>
            </a:r>
            <a:r>
              <a:rPr lang="es-ES" dirty="0" smtClean="0">
                <a:solidFill>
                  <a:srgbClr val="FFFF00"/>
                </a:solidFill>
                <a:effectLst>
                  <a:glow rad="101600">
                    <a:schemeClr val="bg1">
                      <a:alpha val="60000"/>
                    </a:schemeClr>
                  </a:glow>
                </a:effectLst>
              </a:rPr>
              <a:t> </a:t>
            </a:r>
            <a:r>
              <a:rPr lang="es-ES" dirty="0" err="1" smtClean="0">
                <a:solidFill>
                  <a:srgbClr val="FFFF00"/>
                </a:solidFill>
                <a:effectLst>
                  <a:glow rad="101600">
                    <a:schemeClr val="bg1">
                      <a:alpha val="60000"/>
                    </a:schemeClr>
                  </a:glow>
                </a:effectLst>
              </a:rPr>
              <a:t>diri</a:t>
            </a:r>
            <a:r>
              <a:rPr lang="es-ES" dirty="0" smtClean="0">
                <a:solidFill>
                  <a:srgbClr val="FFFF00"/>
                </a:solidFill>
                <a:effectLst>
                  <a:glow rad="101600">
                    <a:schemeClr val="bg1">
                      <a:alpha val="60000"/>
                    </a:schemeClr>
                  </a:glow>
                </a:effectLst>
              </a:rPr>
              <a:t> </a:t>
            </a:r>
            <a:r>
              <a:rPr lang="es-ES" dirty="0" err="1" smtClean="0">
                <a:solidFill>
                  <a:srgbClr val="FFFF00"/>
                </a:solidFill>
                <a:effectLst>
                  <a:glow rad="101600">
                    <a:schemeClr val="bg1">
                      <a:alpha val="60000"/>
                    </a:schemeClr>
                  </a:glow>
                </a:effectLst>
              </a:rPr>
              <a:t>kepada-Nya</a:t>
            </a:r>
            <a:endParaRPr lang="en-US" dirty="0">
              <a:solidFill>
                <a:srgbClr val="FFFF00"/>
              </a:solidFill>
              <a:effectLst>
                <a:glow rad="101600">
                  <a:schemeClr val="bg1">
                    <a:alpha val="60000"/>
                  </a:schemeClr>
                </a:glow>
              </a:effectLst>
            </a:endParaRPr>
          </a:p>
        </p:txBody>
      </p:sp>
      <p:sp>
        <p:nvSpPr>
          <p:cNvPr id="15" name="Double Bracket 14"/>
          <p:cNvSpPr/>
          <p:nvPr/>
        </p:nvSpPr>
        <p:spPr>
          <a:xfrm>
            <a:off x="4211960" y="3861048"/>
            <a:ext cx="1872208" cy="864096"/>
          </a:xfrm>
          <a:prstGeom prst="bracketPair">
            <a:avLst/>
          </a:prstGeom>
          <a:ln>
            <a:solidFill>
              <a:srgbClr val="92D05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dirty="0" err="1" smtClean="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melaksanakan</a:t>
            </a:r>
            <a:r>
              <a:rPr lang="es-ES" dirty="0" smtClean="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s-ES" dirty="0" err="1" smtClean="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rPr>
              <a:t>segala</a:t>
            </a:r>
            <a:r>
              <a:rPr lang="es-ES" dirty="0" smtClean="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s-ES" dirty="0" err="1" smtClean="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rPr>
              <a:t>perintah</a:t>
            </a:r>
            <a:endParaRPr lang="en-US" dirty="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6" name="Double Bracket 15"/>
          <p:cNvSpPr/>
          <p:nvPr/>
        </p:nvSpPr>
        <p:spPr>
          <a:xfrm>
            <a:off x="6156176" y="3861048"/>
            <a:ext cx="2376264" cy="864096"/>
          </a:xfrm>
          <a:prstGeom prst="bracketPair">
            <a:avLst/>
          </a:prstGeom>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dirty="0" err="1" smtClean="0">
                <a:solidFill>
                  <a:srgbClr val="FFFF00"/>
                </a:solidFill>
                <a:effectLst>
                  <a:glow rad="101600">
                    <a:schemeClr val="bg1">
                      <a:alpha val="60000"/>
                    </a:schemeClr>
                  </a:glow>
                </a:effectLst>
              </a:rPr>
              <a:t>meninggalkan</a:t>
            </a:r>
            <a:r>
              <a:rPr lang="es-ES" dirty="0" smtClean="0">
                <a:solidFill>
                  <a:srgbClr val="FFFF00"/>
                </a:solidFill>
                <a:effectLst>
                  <a:glow rad="101600">
                    <a:schemeClr val="bg1">
                      <a:alpha val="60000"/>
                    </a:schemeClr>
                  </a:glow>
                </a:effectLst>
              </a:rPr>
              <a:t> </a:t>
            </a:r>
            <a:r>
              <a:rPr lang="es-ES" dirty="0" err="1" smtClean="0">
                <a:solidFill>
                  <a:srgbClr val="FFFF00"/>
                </a:solidFill>
                <a:effectLst>
                  <a:glow rad="101600">
                    <a:schemeClr val="bg1">
                      <a:alpha val="60000"/>
                    </a:schemeClr>
                  </a:glow>
                </a:effectLst>
              </a:rPr>
              <a:t>segala</a:t>
            </a:r>
            <a:r>
              <a:rPr lang="es-ES" dirty="0" smtClean="0">
                <a:solidFill>
                  <a:srgbClr val="FFFF00"/>
                </a:solidFill>
                <a:effectLst>
                  <a:glow rad="101600">
                    <a:schemeClr val="bg1">
                      <a:alpha val="60000"/>
                    </a:schemeClr>
                  </a:glow>
                </a:effectLst>
              </a:rPr>
              <a:t> </a:t>
            </a:r>
            <a:r>
              <a:rPr lang="es-ES" dirty="0" err="1" smtClean="0">
                <a:solidFill>
                  <a:srgbClr val="FFFF00"/>
                </a:solidFill>
                <a:effectLst>
                  <a:glow rad="101600">
                    <a:schemeClr val="bg1">
                      <a:alpha val="60000"/>
                    </a:schemeClr>
                  </a:glow>
                </a:effectLst>
              </a:rPr>
              <a:t>larangan</a:t>
            </a:r>
            <a:endParaRPr lang="en-US"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1268760"/>
            <a:ext cx="3200107" cy="584775"/>
          </a:xfrm>
          <a:prstGeom prst="rect">
            <a:avLst/>
          </a:prstGeom>
        </p:spPr>
        <p:txBody>
          <a:bodyPr wrap="none">
            <a:spAutoFit/>
          </a:bodyPr>
          <a:lstStyle/>
          <a:p>
            <a:r>
              <a:rPr lang="en-US" sz="3200"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3851920"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403648" y="2492896"/>
            <a:ext cx="5976664" cy="1446550"/>
          </a:xfrm>
          <a:prstGeom prst="rect">
            <a:avLst/>
          </a:prstGeom>
        </p:spPr>
        <p:txBody>
          <a:bodyPr wrap="square">
            <a:spAutoFit/>
          </a:bodyPr>
          <a:lstStyle/>
          <a:p>
            <a:pPr algn="ctr"/>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HIDUP MUAFAKAT</a:t>
            </a:r>
          </a:p>
          <a:p>
            <a:pPr algn="ctr"/>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NEGARA SELAMAT</a:t>
            </a:r>
            <a:endParaRPr lang="en-US" sz="4400" dirty="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endParaRPr>
          </a:p>
        </p:txBody>
      </p:sp>
      <p:pic>
        <p:nvPicPr>
          <p:cNvPr id="19" name="Picture 18" descr="4.jpg"/>
          <p:cNvPicPr>
            <a:picLocks noChangeAspect="1"/>
          </p:cNvPicPr>
          <p:nvPr/>
        </p:nvPicPr>
        <p:blipFill>
          <a:blip r:embed="rId5" cstate="print"/>
          <a:stretch>
            <a:fillRect/>
          </a:stretch>
        </p:blipFill>
        <p:spPr>
          <a:xfrm>
            <a:off x="2771800" y="4005063"/>
            <a:ext cx="3149493" cy="1769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5" name="Rectangle 1"/>
          <p:cNvSpPr>
            <a:spLocks noChangeArrowheads="1"/>
          </p:cNvSpPr>
          <p:nvPr/>
        </p:nvSpPr>
        <p:spPr bwMode="auto">
          <a:xfrm>
            <a:off x="899592" y="1468811"/>
            <a:ext cx="748883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
                <a:srgbClr val="FFFF00"/>
              </a:buClr>
              <a:buSzTx/>
              <a:buFontTx/>
              <a:buNone/>
              <a:tabLst/>
            </a:pP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Alhamdulillah</a:t>
            </a:r>
          </a:p>
          <a:p>
            <a:pPr marL="0" marR="0" lvl="0" indent="0" algn="justLow" defTabSz="914400" rtl="0" eaLnBrk="1" fontAlgn="base" latinLnBrk="0" hangingPunct="1">
              <a:lnSpc>
                <a:spcPct val="100000"/>
              </a:lnSpc>
              <a:spcBef>
                <a:spcPct val="0"/>
              </a:spcBef>
              <a:spcAft>
                <a:spcPct val="0"/>
              </a:spcAft>
              <a:buClr>
                <a:srgbClr val="FFFF00"/>
              </a:buClr>
              <a:buSzTx/>
              <a:buFontTx/>
              <a:buNone/>
              <a:tabLst/>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Bersyukur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hadrat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Ilahi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membolehkan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kita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mengambil</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manfaat</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untuk</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terus</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meraih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8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kebaikan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8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keredhaan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sisi-Nya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hasil</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didikan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madrasah</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Ramadan. </a:t>
            </a: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
                <a:srgbClr val="FFFF00"/>
              </a:buClr>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Namun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begitu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bagi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memastikan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hasil</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didikan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benar-benar</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berkesan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maka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kita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perlu</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memperkukuhkannya</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8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latihan</a:t>
            </a:r>
            <a:r>
              <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800" i="0" u="none" strike="noStrike" normalizeH="0" baseline="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berterusan</a:t>
            </a:r>
            <a:r>
              <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dalam</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diri</a:t>
            </a:r>
            <a:r>
              <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Times New Roman" pitchFamily="18" charset="0"/>
                <a:cs typeface="Arial" pitchFamily="34" charset="0"/>
              </a:rPr>
              <a:t>.</a:t>
            </a:r>
            <a:endParaRPr kumimoji="0" lang="en-US" sz="2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971600" y="1772816"/>
            <a:ext cx="7416824" cy="4001095"/>
          </a:xfrm>
          <a:prstGeom prst="rect">
            <a:avLst/>
          </a:prstGeom>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Syawal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muafakat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kasih</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sayang</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tersuntik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Ramadan.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Sememangnya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menggalakkan</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bermuafakat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menjamin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kedamaian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muafakat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mungkin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keselamatan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dinikmati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2583</TotalTime>
  <Words>2061</Words>
  <Application>Microsoft Office PowerPoint</Application>
  <PresentationFormat>On-screen Show (4:3)</PresentationFormat>
  <Paragraphs>225</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Urban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228</cp:revision>
  <dcterms:created xsi:type="dcterms:W3CDTF">2015-11-26T00:41:05Z</dcterms:created>
  <dcterms:modified xsi:type="dcterms:W3CDTF">2016-07-14T04:23:20Z</dcterms:modified>
</cp:coreProperties>
</file>