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46"/>
  </p:notesMasterIdLst>
  <p:handoutMasterIdLst>
    <p:handoutMasterId r:id="rId47"/>
  </p:handoutMasterIdLst>
  <p:sldIdLst>
    <p:sldId id="256" r:id="rId2"/>
    <p:sldId id="342" r:id="rId3"/>
    <p:sldId id="259" r:id="rId4"/>
    <p:sldId id="260" r:id="rId5"/>
    <p:sldId id="261" r:id="rId6"/>
    <p:sldId id="319" r:id="rId7"/>
    <p:sldId id="263" r:id="rId8"/>
    <p:sldId id="343" r:id="rId9"/>
    <p:sldId id="415" r:id="rId10"/>
    <p:sldId id="416" r:id="rId11"/>
    <p:sldId id="361" r:id="rId12"/>
    <p:sldId id="417" r:id="rId13"/>
    <p:sldId id="403" r:id="rId14"/>
    <p:sldId id="404" r:id="rId15"/>
    <p:sldId id="410" r:id="rId16"/>
    <p:sldId id="405" r:id="rId17"/>
    <p:sldId id="406" r:id="rId18"/>
    <p:sldId id="407" r:id="rId19"/>
    <p:sldId id="411" r:id="rId20"/>
    <p:sldId id="412" r:id="rId21"/>
    <p:sldId id="399" r:id="rId22"/>
    <p:sldId id="413" r:id="rId23"/>
    <p:sldId id="414" r:id="rId24"/>
    <p:sldId id="418" r:id="rId25"/>
    <p:sldId id="408" r:id="rId26"/>
    <p:sldId id="333" r:id="rId27"/>
    <p:sldId id="383" r:id="rId28"/>
    <p:sldId id="384" r:id="rId29"/>
    <p:sldId id="276" r:id="rId30"/>
    <p:sldId id="278" r:id="rId31"/>
    <p:sldId id="279" r:id="rId32"/>
    <p:sldId id="299" r:id="rId33"/>
    <p:sldId id="281" r:id="rId34"/>
    <p:sldId id="300" r:id="rId35"/>
    <p:sldId id="282" r:id="rId36"/>
    <p:sldId id="283" r:id="rId37"/>
    <p:sldId id="301" r:id="rId38"/>
    <p:sldId id="284" r:id="rId39"/>
    <p:sldId id="302" r:id="rId40"/>
    <p:sldId id="285" r:id="rId41"/>
    <p:sldId id="303" r:id="rId42"/>
    <p:sldId id="286" r:id="rId43"/>
    <p:sldId id="304" r:id="rId44"/>
    <p:sldId id="28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6D8"/>
    <a:srgbClr val="0000FF"/>
    <a:srgbClr val="006600"/>
    <a:srgbClr val="FFFFFF"/>
    <a:srgbClr val="FDC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2114" autoAdjust="0"/>
  </p:normalViewPr>
  <p:slideViewPr>
    <p:cSldViewPr>
      <p:cViewPr varScale="1">
        <p:scale>
          <a:sx n="70" d="100"/>
          <a:sy n="70" d="100"/>
        </p:scale>
        <p:origin x="58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21A801-0C8D-44BA-9B36-F8D8E011554F}"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F5B9822E-2811-41C0-8DEF-DFFAF563F1AD}">
      <dgm:prSet custT="1"/>
      <dgm:spPr/>
      <dgm:t>
        <a:bodyPr/>
        <a:lstStyle/>
        <a:p>
          <a:pPr algn="just" rtl="0">
            <a:lnSpc>
              <a:spcPct val="100000"/>
            </a:lnSpc>
            <a:spcBef>
              <a:spcPts val="0"/>
            </a:spcBef>
            <a:spcAft>
              <a:spcPts val="0"/>
            </a:spcAft>
          </a:pP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Allah SWT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telah</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menurunkan</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Al-Quran yang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mengandungi</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panduan</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bagaimana</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untuk</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memperoleh</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kesejahteraan</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hidup</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di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dunia</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dan</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di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hari</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Akhirat</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endParaRPr lang="en-US" sz="2200" b="0" cap="none" spc="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a typeface="Arial Unicode MS" pitchFamily="34" charset="-128"/>
            <a:cs typeface="Arial Unicode MS" pitchFamily="34" charset="-128"/>
          </a:endParaRPr>
        </a:p>
      </dgm:t>
    </dgm:pt>
    <dgm:pt modelId="{3CFBACB7-85BE-423B-BB91-493946969F8D}" type="parTrans" cxnId="{5A7623D7-54F2-49BF-8A6F-EB86C4CECA5B}">
      <dgm:prSet/>
      <dgm:spPr/>
      <dgm:t>
        <a:bodyPr/>
        <a:lstStyle/>
        <a:p>
          <a:pPr algn="just">
            <a:lnSpc>
              <a:spcPct val="100000"/>
            </a:lnSpc>
            <a:spcBef>
              <a:spcPts val="0"/>
            </a:spcBef>
            <a:spcAft>
              <a:spcPts val="0"/>
            </a:spcAft>
          </a:pPr>
          <a:endParaRPr lang="en-US" sz="2200" b="0" cap="none" spc="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a typeface="Arial Unicode MS" pitchFamily="34" charset="-128"/>
            <a:cs typeface="Arial Unicode MS" pitchFamily="34" charset="-128"/>
          </a:endParaRPr>
        </a:p>
      </dgm:t>
    </dgm:pt>
    <dgm:pt modelId="{C0A670E8-D259-4FA4-9F8A-1BDBF4A71E83}" type="sibTrans" cxnId="{5A7623D7-54F2-49BF-8A6F-EB86C4CECA5B}">
      <dgm:prSet/>
      <dgm:spPr/>
      <dgm:t>
        <a:bodyPr/>
        <a:lstStyle/>
        <a:p>
          <a:pPr algn="just">
            <a:lnSpc>
              <a:spcPct val="100000"/>
            </a:lnSpc>
            <a:spcBef>
              <a:spcPts val="0"/>
            </a:spcBef>
            <a:spcAft>
              <a:spcPts val="0"/>
            </a:spcAft>
          </a:pPr>
          <a:endParaRPr lang="en-US" sz="2200" b="0" cap="none" spc="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a typeface="Arial Unicode MS" pitchFamily="34" charset="-128"/>
            <a:cs typeface="Arial Unicode MS" pitchFamily="34" charset="-128"/>
          </a:endParaRPr>
        </a:p>
      </dgm:t>
    </dgm:pt>
    <dgm:pt modelId="{9F574D69-98CC-4A79-BEAD-1B6B1A7AD149}">
      <dgm:prSet custT="1"/>
      <dgm:spPr/>
      <dgm:t>
        <a:bodyPr/>
        <a:lstStyle/>
        <a:p>
          <a:pPr algn="just" rtl="0"/>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Jika</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diteliti</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sememangnya</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antara</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intipati</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ajaran</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Islam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adalah</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mengenai</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kesejahteraan</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keamanan</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ketenteraman</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dan</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keselamatan</a:t>
          </a:r>
          <a:r>
            <a:rPr lang="en-US" sz="2200" b="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endParaRPr lang="en-US" sz="2200" b="0" cap="none" spc="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FE7EF7B4-3860-4511-AF95-E0B9444814A1}" type="parTrans" cxnId="{D021B157-B8F6-45B5-954E-550F2F3EF892}">
      <dgm:prSet/>
      <dgm:spPr/>
      <dgm:t>
        <a:bodyPr/>
        <a:lstStyle/>
        <a:p>
          <a:pPr algn="just"/>
          <a:endParaRPr lang="en-US" sz="2200" b="0" cap="none" spc="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19CE47EB-E7D7-4E5F-B4A9-4FEDD06C2552}" type="sibTrans" cxnId="{D021B157-B8F6-45B5-954E-550F2F3EF892}">
      <dgm:prSet/>
      <dgm:spPr/>
      <dgm:t>
        <a:bodyPr/>
        <a:lstStyle/>
        <a:p>
          <a:pPr algn="just"/>
          <a:endParaRPr lang="en-US" sz="2200" b="0" cap="none" spc="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CC26D0E4-9859-4B11-A47C-62B9A1FAFC9B}">
      <dgm:prSet custT="1"/>
      <dgm:spPr/>
      <dgm:t>
        <a:bodyPr/>
        <a:lstStyle/>
        <a:p>
          <a:pPr algn="just" rtl="0"/>
          <a:r>
            <a:rPr lang="en-US" sz="2200" b="0" cap="none" spc="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Tanpa kesejahteraan dan keadilan, manusia akan sentiasa dibelenggu dengan kerisauan. </a:t>
          </a:r>
          <a:endParaRPr lang="en-US" sz="2200" b="0" cap="none" spc="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39464A7D-864B-4BEB-98A4-A43BEF7F16E6}" type="parTrans" cxnId="{9FB5307C-4A9F-4DCB-98C6-B5194863C9B4}">
      <dgm:prSet/>
      <dgm:spPr/>
      <dgm:t>
        <a:bodyPr/>
        <a:lstStyle/>
        <a:p>
          <a:pPr algn="just"/>
          <a:endParaRPr lang="en-US" sz="2200" b="0" cap="none" spc="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0335A67F-EAAE-4011-9829-632B413F506A}" type="sibTrans" cxnId="{9FB5307C-4A9F-4DCB-98C6-B5194863C9B4}">
      <dgm:prSet/>
      <dgm:spPr/>
      <dgm:t>
        <a:bodyPr/>
        <a:lstStyle/>
        <a:p>
          <a:pPr algn="just"/>
          <a:endParaRPr lang="en-US" sz="2200" b="0" cap="none" spc="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EBBC3357-BB81-435F-A355-E6F66E24F53D}" type="pres">
      <dgm:prSet presAssocID="{9C21A801-0C8D-44BA-9B36-F8D8E011554F}" presName="linear" presStyleCnt="0">
        <dgm:presLayoutVars>
          <dgm:animLvl val="lvl"/>
          <dgm:resizeHandles val="exact"/>
        </dgm:presLayoutVars>
      </dgm:prSet>
      <dgm:spPr/>
      <dgm:t>
        <a:bodyPr/>
        <a:lstStyle/>
        <a:p>
          <a:endParaRPr lang="en-US"/>
        </a:p>
      </dgm:t>
    </dgm:pt>
    <dgm:pt modelId="{1D1D9585-B31B-4E3E-B94E-CD734D0548CF}" type="pres">
      <dgm:prSet presAssocID="{F5B9822E-2811-41C0-8DEF-DFFAF563F1AD}" presName="parentText" presStyleLbl="node1" presStyleIdx="0" presStyleCnt="3">
        <dgm:presLayoutVars>
          <dgm:chMax val="0"/>
          <dgm:bulletEnabled val="1"/>
        </dgm:presLayoutVars>
      </dgm:prSet>
      <dgm:spPr/>
      <dgm:t>
        <a:bodyPr/>
        <a:lstStyle/>
        <a:p>
          <a:endParaRPr lang="en-US"/>
        </a:p>
      </dgm:t>
    </dgm:pt>
    <dgm:pt modelId="{E5E28905-2E07-4E5A-A513-5BC6B3D84F81}" type="pres">
      <dgm:prSet presAssocID="{C0A670E8-D259-4FA4-9F8A-1BDBF4A71E83}" presName="spacer" presStyleCnt="0"/>
      <dgm:spPr/>
      <dgm:t>
        <a:bodyPr/>
        <a:lstStyle/>
        <a:p>
          <a:endParaRPr lang="en-US"/>
        </a:p>
      </dgm:t>
    </dgm:pt>
    <dgm:pt modelId="{B03DE4DF-65A3-4F2F-8E21-5FC22D3AFEFF}" type="pres">
      <dgm:prSet presAssocID="{9F574D69-98CC-4A79-BEAD-1B6B1A7AD149}" presName="parentText" presStyleLbl="node1" presStyleIdx="1" presStyleCnt="3">
        <dgm:presLayoutVars>
          <dgm:chMax val="0"/>
          <dgm:bulletEnabled val="1"/>
        </dgm:presLayoutVars>
      </dgm:prSet>
      <dgm:spPr/>
      <dgm:t>
        <a:bodyPr/>
        <a:lstStyle/>
        <a:p>
          <a:endParaRPr lang="en-US"/>
        </a:p>
      </dgm:t>
    </dgm:pt>
    <dgm:pt modelId="{1E34AC66-F77C-44C0-A837-FD29136A730B}" type="pres">
      <dgm:prSet presAssocID="{19CE47EB-E7D7-4E5F-B4A9-4FEDD06C2552}" presName="spacer" presStyleCnt="0"/>
      <dgm:spPr/>
      <dgm:t>
        <a:bodyPr/>
        <a:lstStyle/>
        <a:p>
          <a:endParaRPr lang="en-US"/>
        </a:p>
      </dgm:t>
    </dgm:pt>
    <dgm:pt modelId="{547D6B49-8F8D-4C5F-BFDE-683746DC6475}" type="pres">
      <dgm:prSet presAssocID="{CC26D0E4-9859-4B11-A47C-62B9A1FAFC9B}" presName="parentText" presStyleLbl="node1" presStyleIdx="2" presStyleCnt="3">
        <dgm:presLayoutVars>
          <dgm:chMax val="0"/>
          <dgm:bulletEnabled val="1"/>
        </dgm:presLayoutVars>
      </dgm:prSet>
      <dgm:spPr/>
      <dgm:t>
        <a:bodyPr/>
        <a:lstStyle/>
        <a:p>
          <a:endParaRPr lang="en-US"/>
        </a:p>
      </dgm:t>
    </dgm:pt>
  </dgm:ptLst>
  <dgm:cxnLst>
    <dgm:cxn modelId="{225F84DC-96DB-4436-A03E-A607A7D6FDFD}" type="presOf" srcId="{9F574D69-98CC-4A79-BEAD-1B6B1A7AD149}" destId="{B03DE4DF-65A3-4F2F-8E21-5FC22D3AFEFF}" srcOrd="0" destOrd="0" presId="urn:microsoft.com/office/officeart/2005/8/layout/vList2"/>
    <dgm:cxn modelId="{7D7B0B20-4E5B-455B-8A69-26804BF8CA9C}" type="presOf" srcId="{CC26D0E4-9859-4B11-A47C-62B9A1FAFC9B}" destId="{547D6B49-8F8D-4C5F-BFDE-683746DC6475}" srcOrd="0" destOrd="0" presId="urn:microsoft.com/office/officeart/2005/8/layout/vList2"/>
    <dgm:cxn modelId="{5A7623D7-54F2-49BF-8A6F-EB86C4CECA5B}" srcId="{9C21A801-0C8D-44BA-9B36-F8D8E011554F}" destId="{F5B9822E-2811-41C0-8DEF-DFFAF563F1AD}" srcOrd="0" destOrd="0" parTransId="{3CFBACB7-85BE-423B-BB91-493946969F8D}" sibTransId="{C0A670E8-D259-4FA4-9F8A-1BDBF4A71E83}"/>
    <dgm:cxn modelId="{A0F628AC-9551-4186-882A-72EF659CA40D}" type="presOf" srcId="{F5B9822E-2811-41C0-8DEF-DFFAF563F1AD}" destId="{1D1D9585-B31B-4E3E-B94E-CD734D0548CF}" srcOrd="0" destOrd="0" presId="urn:microsoft.com/office/officeart/2005/8/layout/vList2"/>
    <dgm:cxn modelId="{D021B157-B8F6-45B5-954E-550F2F3EF892}" srcId="{9C21A801-0C8D-44BA-9B36-F8D8E011554F}" destId="{9F574D69-98CC-4A79-BEAD-1B6B1A7AD149}" srcOrd="1" destOrd="0" parTransId="{FE7EF7B4-3860-4511-AF95-E0B9444814A1}" sibTransId="{19CE47EB-E7D7-4E5F-B4A9-4FEDD06C2552}"/>
    <dgm:cxn modelId="{9FB5307C-4A9F-4DCB-98C6-B5194863C9B4}" srcId="{9C21A801-0C8D-44BA-9B36-F8D8E011554F}" destId="{CC26D0E4-9859-4B11-A47C-62B9A1FAFC9B}" srcOrd="2" destOrd="0" parTransId="{39464A7D-864B-4BEB-98A4-A43BEF7F16E6}" sibTransId="{0335A67F-EAAE-4011-9829-632B413F506A}"/>
    <dgm:cxn modelId="{B7ACD2C2-D0A5-4B6A-B286-28800CCB40F4}" type="presOf" srcId="{9C21A801-0C8D-44BA-9B36-F8D8E011554F}" destId="{EBBC3357-BB81-435F-A355-E6F66E24F53D}" srcOrd="0" destOrd="0" presId="urn:microsoft.com/office/officeart/2005/8/layout/vList2"/>
    <dgm:cxn modelId="{5597F4FC-2018-41A1-839A-455E157EBD75}" type="presParOf" srcId="{EBBC3357-BB81-435F-A355-E6F66E24F53D}" destId="{1D1D9585-B31B-4E3E-B94E-CD734D0548CF}" srcOrd="0" destOrd="0" presId="urn:microsoft.com/office/officeart/2005/8/layout/vList2"/>
    <dgm:cxn modelId="{D57EC0E2-AB33-4C2C-849D-CE1F4E96F557}" type="presParOf" srcId="{EBBC3357-BB81-435F-A355-E6F66E24F53D}" destId="{E5E28905-2E07-4E5A-A513-5BC6B3D84F81}" srcOrd="1" destOrd="0" presId="urn:microsoft.com/office/officeart/2005/8/layout/vList2"/>
    <dgm:cxn modelId="{EAFD6FF3-DCFB-4BDB-B1FE-C5767243F1E0}" type="presParOf" srcId="{EBBC3357-BB81-435F-A355-E6F66E24F53D}" destId="{B03DE4DF-65A3-4F2F-8E21-5FC22D3AFEFF}" srcOrd="2" destOrd="0" presId="urn:microsoft.com/office/officeart/2005/8/layout/vList2"/>
    <dgm:cxn modelId="{9971D76C-E725-40BD-AFD2-6857EC740C53}" type="presParOf" srcId="{EBBC3357-BB81-435F-A355-E6F66E24F53D}" destId="{1E34AC66-F77C-44C0-A837-FD29136A730B}" srcOrd="3" destOrd="0" presId="urn:microsoft.com/office/officeart/2005/8/layout/vList2"/>
    <dgm:cxn modelId="{4F7AC9FA-22F6-4755-9F7E-7CA7D5279FE8}" type="presParOf" srcId="{EBBC3357-BB81-435F-A355-E6F66E24F53D}" destId="{547D6B49-8F8D-4C5F-BFDE-683746DC6475}"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7D8D8F-94BA-4811-9516-BAB3D42AB5F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7BBE9EC-1AAB-48D7-9D24-139ECE471A82}">
      <dgm:prSet custT="1"/>
      <dgm:spPr>
        <a:solidFill>
          <a:srgbClr val="002060"/>
        </a:solidFill>
      </dgm:spPr>
      <dgm:t>
        <a:bodyPr/>
        <a:lstStyle/>
        <a:p>
          <a:pPr algn="ctr" rtl="0"/>
          <a:r>
            <a:rPr lang="en-US" sz="2200" dirty="0" smtClean="0">
              <a:ln>
                <a:solidFill>
                  <a:srgbClr val="FFFF00"/>
                </a:solidFill>
              </a:ln>
              <a:solidFill>
                <a:srgbClr val="FFFF00"/>
              </a:solidFill>
              <a:effectLst>
                <a:glow rad="101600">
                  <a:schemeClr val="bg1">
                    <a:alpha val="60000"/>
                  </a:schemeClr>
                </a:glow>
              </a:effectLst>
              <a:latin typeface="+mn-lt"/>
            </a:rPr>
            <a:t>Islam </a:t>
          </a:r>
          <a:r>
            <a:rPr lang="en-US" sz="2200" dirty="0" err="1" smtClean="0">
              <a:ln>
                <a:solidFill>
                  <a:srgbClr val="FFFF00"/>
                </a:solidFill>
              </a:ln>
              <a:solidFill>
                <a:srgbClr val="FFFF00"/>
              </a:solidFill>
              <a:effectLst>
                <a:glow rad="101600">
                  <a:schemeClr val="bg1">
                    <a:alpha val="60000"/>
                  </a:schemeClr>
                </a:glow>
              </a:effectLst>
              <a:latin typeface="+mn-lt"/>
            </a:rPr>
            <a:t>juga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amat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menggalakkan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umatnya</a:t>
          </a:r>
          <a:r>
            <a:rPr lang="en-US" sz="2200" dirty="0" smtClean="0">
              <a:ln>
                <a:solidFill>
                  <a:srgbClr val="FFFF00"/>
                </a:solidFill>
              </a:ln>
              <a:solidFill>
                <a:srgbClr val="FFFF00"/>
              </a:solidFill>
              <a:effectLst>
                <a:glow rad="101600">
                  <a:schemeClr val="bg1">
                    <a:alpha val="60000"/>
                  </a:schemeClr>
                </a:glow>
              </a:effectLst>
              <a:latin typeface="+mn-lt"/>
            </a:rPr>
            <a:t> agar </a:t>
          </a:r>
          <a:r>
            <a:rPr lang="en-US" sz="2200" dirty="0" err="1" smtClean="0">
              <a:ln>
                <a:solidFill>
                  <a:srgbClr val="FFFF00"/>
                </a:solidFill>
              </a:ln>
              <a:solidFill>
                <a:srgbClr val="FFFF00"/>
              </a:solidFill>
              <a:effectLst>
                <a:glow rad="101600">
                  <a:schemeClr val="bg1">
                    <a:alpha val="60000"/>
                  </a:schemeClr>
                </a:glow>
              </a:effectLst>
              <a:latin typeface="+mn-lt"/>
            </a:rPr>
            <a:t>memperbanyakkan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amalan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kebajikan</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membawa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pelbagai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kebaikan</a:t>
          </a:r>
          <a:r>
            <a:rPr lang="en-US" sz="2200" dirty="0" smtClean="0">
              <a:ln>
                <a:solidFill>
                  <a:srgbClr val="FFFF00"/>
                </a:solidFill>
              </a:ln>
              <a:solidFill>
                <a:srgbClr val="FFFF00"/>
              </a:solidFill>
              <a:effectLst>
                <a:glow rad="101600">
                  <a:schemeClr val="bg1">
                    <a:alpha val="60000"/>
                  </a:schemeClr>
                </a:glow>
              </a:effectLst>
              <a:latin typeface="+mn-lt"/>
            </a:rPr>
            <a:t>.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F4ED8658-46F2-4E58-AF81-60F102EB07A6}" type="parTrans" cxnId="{6B0A0032-F24C-45BC-9A1D-0C7BF9090A48}">
      <dgm:prSet/>
      <dgm:spPr/>
      <dgm:t>
        <a:bodyPr/>
        <a:lstStyle/>
        <a:p>
          <a:pPr algn="ctr"/>
          <a:endParaRPr lang="en-US" sz="2200">
            <a:ln>
              <a:solidFill>
                <a:srgbClr val="FFFF00"/>
              </a:solidFill>
            </a:ln>
            <a:solidFill>
              <a:srgbClr val="FFFF00"/>
            </a:solidFill>
            <a:effectLst>
              <a:glow rad="101600">
                <a:schemeClr val="bg1">
                  <a:alpha val="60000"/>
                </a:schemeClr>
              </a:glow>
            </a:effectLst>
            <a:latin typeface="+mn-lt"/>
          </a:endParaRPr>
        </a:p>
      </dgm:t>
    </dgm:pt>
    <dgm:pt modelId="{03E62C24-5A11-4509-8853-47181222E486}" type="sibTrans" cxnId="{6B0A0032-F24C-45BC-9A1D-0C7BF9090A48}">
      <dgm:prSet/>
      <dgm:spPr/>
      <dgm:t>
        <a:bodyPr/>
        <a:lstStyle/>
        <a:p>
          <a:pPr algn="ctr"/>
          <a:endParaRPr lang="en-US" sz="2200">
            <a:ln>
              <a:solidFill>
                <a:srgbClr val="FFFF00"/>
              </a:solidFill>
            </a:ln>
            <a:solidFill>
              <a:srgbClr val="FFFF00"/>
            </a:solidFill>
            <a:effectLst>
              <a:glow rad="101600">
                <a:schemeClr val="bg1">
                  <a:alpha val="60000"/>
                </a:schemeClr>
              </a:glow>
            </a:effectLst>
            <a:latin typeface="+mn-lt"/>
          </a:endParaRPr>
        </a:p>
      </dgm:t>
    </dgm:pt>
    <dgm:pt modelId="{9CFF769D-F691-4E3D-ADA0-7C6A6D303EAA}">
      <dgm:prSet custT="1"/>
      <dgm:spPr>
        <a:solidFill>
          <a:srgbClr val="006600"/>
        </a:solidFill>
      </dgm:spPr>
      <dgm:t>
        <a:bodyPr/>
        <a:lstStyle/>
        <a:p>
          <a:pPr algn="ctr" rtl="0"/>
          <a:r>
            <a:rPr lang="en-US" sz="2200" dirty="0" err="1" smtClean="0">
              <a:ln>
                <a:solidFill>
                  <a:srgbClr val="FFFF00"/>
                </a:solidFill>
              </a:ln>
              <a:solidFill>
                <a:srgbClr val="FFFF00"/>
              </a:solidFill>
              <a:effectLst>
                <a:glow rad="101600">
                  <a:schemeClr val="bg1">
                    <a:alpha val="60000"/>
                  </a:schemeClr>
                </a:glow>
              </a:effectLst>
              <a:latin typeface="+mn-lt"/>
            </a:rPr>
            <a:t>Amalan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mulia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ini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mengajak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kita</a:t>
          </a:r>
          <a:r>
            <a:rPr lang="en-US" sz="2200" dirty="0" smtClean="0">
              <a:ln>
                <a:solidFill>
                  <a:srgbClr val="FFFF00"/>
                </a:solidFill>
              </a:ln>
              <a:solidFill>
                <a:srgbClr val="FFFF00"/>
              </a:solidFill>
              <a:effectLst>
                <a:glow rad="101600">
                  <a:schemeClr val="bg1">
                    <a:alpha val="60000"/>
                  </a:schemeClr>
                </a:glow>
              </a:effectLst>
              <a:latin typeface="+mn-lt"/>
            </a:rPr>
            <a:t> agar </a:t>
          </a:r>
          <a:r>
            <a:rPr lang="en-US" sz="2200" dirty="0" err="1" smtClean="0">
              <a:ln>
                <a:solidFill>
                  <a:srgbClr val="FFFF00"/>
                </a:solidFill>
              </a:ln>
              <a:solidFill>
                <a:srgbClr val="FFFF00"/>
              </a:solidFill>
              <a:effectLst>
                <a:glow rad="101600">
                  <a:schemeClr val="bg1">
                    <a:alpha val="60000"/>
                  </a:schemeClr>
                </a:glow>
              </a:effectLst>
              <a:latin typeface="+mn-lt"/>
            </a:rPr>
            <a:t>sentiasa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menjaga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kemaslahatan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masyarakat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dengan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amalan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tolong-menolong</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dalam</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melakukan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amal</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kebajikan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meninggalkan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segala</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bertentangan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melanggar</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syariat</a:t>
          </a:r>
          <a:r>
            <a:rPr lang="en-US" sz="2200" dirty="0" smtClean="0">
              <a:ln>
                <a:solidFill>
                  <a:srgbClr val="FFFF00"/>
                </a:solidFill>
              </a:ln>
              <a:solidFill>
                <a:srgbClr val="FFFF00"/>
              </a:solidFill>
              <a:effectLst>
                <a:glow rad="101600">
                  <a:schemeClr val="bg1">
                    <a:alpha val="60000"/>
                  </a:schemeClr>
                </a:glow>
              </a:effectLst>
              <a:latin typeface="+mn-lt"/>
            </a:rPr>
            <a:t>-Nya.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DFB5F737-EF68-4A22-A456-6DD56B9B7A7D}" type="parTrans" cxnId="{604F455F-093D-483C-89F6-715CF0C5CA6E}">
      <dgm:prSet/>
      <dgm:spPr/>
      <dgm:t>
        <a:bodyPr/>
        <a:lstStyle/>
        <a:p>
          <a:pPr algn="ctr"/>
          <a:endParaRPr lang="en-US" sz="2200">
            <a:ln>
              <a:solidFill>
                <a:srgbClr val="FFFF00"/>
              </a:solidFill>
            </a:ln>
            <a:solidFill>
              <a:srgbClr val="FFFF00"/>
            </a:solidFill>
            <a:effectLst>
              <a:glow rad="101600">
                <a:schemeClr val="bg1">
                  <a:alpha val="60000"/>
                </a:schemeClr>
              </a:glow>
            </a:effectLst>
            <a:latin typeface="+mn-lt"/>
          </a:endParaRPr>
        </a:p>
      </dgm:t>
    </dgm:pt>
    <dgm:pt modelId="{541FF4EE-4322-4A8C-A587-E6BFE76C9BB4}" type="sibTrans" cxnId="{604F455F-093D-483C-89F6-715CF0C5CA6E}">
      <dgm:prSet/>
      <dgm:spPr/>
      <dgm:t>
        <a:bodyPr/>
        <a:lstStyle/>
        <a:p>
          <a:pPr algn="ctr"/>
          <a:endParaRPr lang="en-US" sz="2200">
            <a:ln>
              <a:solidFill>
                <a:srgbClr val="FFFF00"/>
              </a:solidFill>
            </a:ln>
            <a:solidFill>
              <a:srgbClr val="FFFF00"/>
            </a:solidFill>
            <a:effectLst>
              <a:glow rad="101600">
                <a:schemeClr val="bg1">
                  <a:alpha val="60000"/>
                </a:schemeClr>
              </a:glow>
            </a:effectLst>
            <a:latin typeface="+mn-lt"/>
          </a:endParaRPr>
        </a:p>
      </dgm:t>
    </dgm:pt>
    <dgm:pt modelId="{E8356C13-24EB-4CAC-966C-31AEFC732C5B}" type="pres">
      <dgm:prSet presAssocID="{D07D8D8F-94BA-4811-9516-BAB3D42AB5FD}" presName="linear" presStyleCnt="0">
        <dgm:presLayoutVars>
          <dgm:animLvl val="lvl"/>
          <dgm:resizeHandles val="exact"/>
        </dgm:presLayoutVars>
      </dgm:prSet>
      <dgm:spPr/>
      <dgm:t>
        <a:bodyPr/>
        <a:lstStyle/>
        <a:p>
          <a:endParaRPr lang="en-US"/>
        </a:p>
      </dgm:t>
    </dgm:pt>
    <dgm:pt modelId="{769C4458-A4C7-4AD5-9340-50A08F15443E}" type="pres">
      <dgm:prSet presAssocID="{37BBE9EC-1AAB-48D7-9D24-139ECE471A82}" presName="parentText" presStyleLbl="node1" presStyleIdx="0" presStyleCnt="2">
        <dgm:presLayoutVars>
          <dgm:chMax val="0"/>
          <dgm:bulletEnabled val="1"/>
        </dgm:presLayoutVars>
      </dgm:prSet>
      <dgm:spPr/>
      <dgm:t>
        <a:bodyPr/>
        <a:lstStyle/>
        <a:p>
          <a:endParaRPr lang="en-US"/>
        </a:p>
      </dgm:t>
    </dgm:pt>
    <dgm:pt modelId="{74811163-2138-40E3-92B7-B4362B1DEAC5}" type="pres">
      <dgm:prSet presAssocID="{03E62C24-5A11-4509-8853-47181222E486}" presName="spacer" presStyleCnt="0"/>
      <dgm:spPr/>
    </dgm:pt>
    <dgm:pt modelId="{462FF0D5-4012-42C4-B2DE-0165B361BFC7}" type="pres">
      <dgm:prSet presAssocID="{9CFF769D-F691-4E3D-ADA0-7C6A6D303EAA}" presName="parentText" presStyleLbl="node1" presStyleIdx="1" presStyleCnt="2">
        <dgm:presLayoutVars>
          <dgm:chMax val="0"/>
          <dgm:bulletEnabled val="1"/>
        </dgm:presLayoutVars>
      </dgm:prSet>
      <dgm:spPr/>
      <dgm:t>
        <a:bodyPr/>
        <a:lstStyle/>
        <a:p>
          <a:endParaRPr lang="en-US"/>
        </a:p>
      </dgm:t>
    </dgm:pt>
  </dgm:ptLst>
  <dgm:cxnLst>
    <dgm:cxn modelId="{6B0A0032-F24C-45BC-9A1D-0C7BF9090A48}" srcId="{D07D8D8F-94BA-4811-9516-BAB3D42AB5FD}" destId="{37BBE9EC-1AAB-48D7-9D24-139ECE471A82}" srcOrd="0" destOrd="0" parTransId="{F4ED8658-46F2-4E58-AF81-60F102EB07A6}" sibTransId="{03E62C24-5A11-4509-8853-47181222E486}"/>
    <dgm:cxn modelId="{144E3283-044B-4E76-B90B-FFEBF5622DC4}" type="presOf" srcId="{9CFF769D-F691-4E3D-ADA0-7C6A6D303EAA}" destId="{462FF0D5-4012-42C4-B2DE-0165B361BFC7}" srcOrd="0" destOrd="0" presId="urn:microsoft.com/office/officeart/2005/8/layout/vList2"/>
    <dgm:cxn modelId="{67A48411-2F64-4415-ABFF-8FDCE90901BD}" type="presOf" srcId="{37BBE9EC-1AAB-48D7-9D24-139ECE471A82}" destId="{769C4458-A4C7-4AD5-9340-50A08F15443E}" srcOrd="0" destOrd="0" presId="urn:microsoft.com/office/officeart/2005/8/layout/vList2"/>
    <dgm:cxn modelId="{3F350712-5132-4F8E-B0C2-897B827D0995}" type="presOf" srcId="{D07D8D8F-94BA-4811-9516-BAB3D42AB5FD}" destId="{E8356C13-24EB-4CAC-966C-31AEFC732C5B}" srcOrd="0" destOrd="0" presId="urn:microsoft.com/office/officeart/2005/8/layout/vList2"/>
    <dgm:cxn modelId="{604F455F-093D-483C-89F6-715CF0C5CA6E}" srcId="{D07D8D8F-94BA-4811-9516-BAB3D42AB5FD}" destId="{9CFF769D-F691-4E3D-ADA0-7C6A6D303EAA}" srcOrd="1" destOrd="0" parTransId="{DFB5F737-EF68-4A22-A456-6DD56B9B7A7D}" sibTransId="{541FF4EE-4322-4A8C-A587-E6BFE76C9BB4}"/>
    <dgm:cxn modelId="{9E2EFB6C-4E6B-4419-8794-E91254C6AAB8}" type="presParOf" srcId="{E8356C13-24EB-4CAC-966C-31AEFC732C5B}" destId="{769C4458-A4C7-4AD5-9340-50A08F15443E}" srcOrd="0" destOrd="0" presId="urn:microsoft.com/office/officeart/2005/8/layout/vList2"/>
    <dgm:cxn modelId="{962685A5-4120-40DC-A274-919945B4FD98}" type="presParOf" srcId="{E8356C13-24EB-4CAC-966C-31AEFC732C5B}" destId="{74811163-2138-40E3-92B7-B4362B1DEAC5}" srcOrd="1" destOrd="0" presId="urn:microsoft.com/office/officeart/2005/8/layout/vList2"/>
    <dgm:cxn modelId="{A21C3FD4-29CC-407D-AAD4-2811D3E65E73}" type="presParOf" srcId="{E8356C13-24EB-4CAC-966C-31AEFC732C5B}" destId="{462FF0D5-4012-42C4-B2DE-0165B361BFC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7639D5-0121-4374-AF2A-D2B5C1F9923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D803DFE-CA59-4DE2-A729-E7B38D04569F}">
      <dgm:prSet custT="1"/>
      <dgm:spPr>
        <a:solidFill>
          <a:schemeClr val="accent1">
            <a:lumMod val="50000"/>
          </a:schemeClr>
        </a:solidFill>
      </dgm:spPr>
      <dgm:t>
        <a:bodyPr/>
        <a:lstStyle/>
        <a:p>
          <a:pPr algn="just" rtl="0"/>
          <a:r>
            <a:rPr lang="en-US" sz="2200" dirty="0" err="1" smtClean="0">
              <a:ln>
                <a:solidFill>
                  <a:srgbClr val="FFFF00"/>
                </a:solidFill>
              </a:ln>
              <a:solidFill>
                <a:srgbClr val="FFFF00"/>
              </a:solidFill>
              <a:effectLst>
                <a:glow rad="101600">
                  <a:schemeClr val="bg1">
                    <a:alpha val="60000"/>
                  </a:schemeClr>
                </a:glow>
              </a:effectLst>
              <a:latin typeface="+mn-lt"/>
            </a:rPr>
            <a:t>Berdasarkan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statistik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Jabatan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Perangkaan</a:t>
          </a:r>
          <a:r>
            <a:rPr lang="en-US" sz="2200" dirty="0" smtClean="0">
              <a:ln>
                <a:solidFill>
                  <a:srgbClr val="FFFF00"/>
                </a:solidFill>
              </a:ln>
              <a:solidFill>
                <a:srgbClr val="FFFF00"/>
              </a:solidFill>
              <a:effectLst>
                <a:glow rad="101600">
                  <a:schemeClr val="bg1">
                    <a:alpha val="60000"/>
                  </a:schemeClr>
                </a:glow>
              </a:effectLst>
              <a:latin typeface="+mn-lt"/>
            </a:rPr>
            <a:t> Malaysia, </a:t>
          </a:r>
          <a:r>
            <a:rPr lang="en-US" sz="2200" dirty="0" err="1" smtClean="0">
              <a:ln>
                <a:solidFill>
                  <a:srgbClr val="FFFF00"/>
                </a:solidFill>
              </a:ln>
              <a:solidFill>
                <a:srgbClr val="FFFF00"/>
              </a:solidFill>
              <a:effectLst>
                <a:glow rad="101600">
                  <a:schemeClr val="bg1">
                    <a:alpha val="60000"/>
                  </a:schemeClr>
                </a:glow>
              </a:effectLst>
              <a:latin typeface="+mn-lt"/>
            </a:rPr>
            <a:t>terdapat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sebanyak</a:t>
          </a:r>
          <a:r>
            <a:rPr lang="en-US" sz="2200" dirty="0" smtClean="0">
              <a:ln>
                <a:solidFill>
                  <a:srgbClr val="FFFF00"/>
                </a:solidFill>
              </a:ln>
              <a:solidFill>
                <a:srgbClr val="FFFF00"/>
              </a:solidFill>
              <a:effectLst>
                <a:glow rad="101600">
                  <a:schemeClr val="bg1">
                    <a:alpha val="60000"/>
                  </a:schemeClr>
                </a:glow>
              </a:effectLst>
              <a:latin typeface="+mn-lt"/>
            </a:rPr>
            <a:t> 9.1 </a:t>
          </a:r>
          <a:r>
            <a:rPr lang="en-US" sz="2200" dirty="0" err="1" smtClean="0">
              <a:ln>
                <a:solidFill>
                  <a:srgbClr val="FFFF00"/>
                </a:solidFill>
              </a:ln>
              <a:solidFill>
                <a:srgbClr val="FFFF00"/>
              </a:solidFill>
              <a:effectLst>
                <a:glow rad="101600">
                  <a:schemeClr val="bg1">
                    <a:alpha val="60000"/>
                  </a:schemeClr>
                </a:glow>
              </a:effectLst>
              <a:latin typeface="+mn-lt"/>
            </a:rPr>
            <a:t>peratus</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golongan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warga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emas</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1.3 </a:t>
          </a:r>
          <a:r>
            <a:rPr lang="en-US" sz="2200" dirty="0" err="1" smtClean="0">
              <a:ln>
                <a:solidFill>
                  <a:srgbClr val="FFFF00"/>
                </a:solidFill>
              </a:ln>
              <a:solidFill>
                <a:srgbClr val="FFFF00"/>
              </a:solidFill>
              <a:effectLst>
                <a:glow rad="101600">
                  <a:schemeClr val="bg1">
                    <a:alpha val="60000"/>
                  </a:schemeClr>
                </a:glow>
              </a:effectLst>
              <a:latin typeface="+mn-lt"/>
            </a:rPr>
            <a:t>peratus</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golongan</a:t>
          </a:r>
          <a:r>
            <a:rPr lang="en-US" sz="2200" dirty="0" smtClean="0">
              <a:ln>
                <a:solidFill>
                  <a:srgbClr val="FFFF00"/>
                </a:solidFill>
              </a:ln>
              <a:solidFill>
                <a:srgbClr val="FFFF00"/>
              </a:solidFill>
              <a:effectLst>
                <a:glow rad="101600">
                  <a:schemeClr val="bg1">
                    <a:alpha val="60000"/>
                  </a:schemeClr>
                </a:glow>
              </a:effectLst>
              <a:latin typeface="+mn-lt"/>
            </a:rPr>
            <a:t> Orang </a:t>
          </a:r>
          <a:r>
            <a:rPr lang="en-US" sz="2200" dirty="0" err="1" smtClean="0">
              <a:ln>
                <a:solidFill>
                  <a:srgbClr val="FFFF00"/>
                </a:solidFill>
              </a:ln>
              <a:solidFill>
                <a:srgbClr val="FFFF00"/>
              </a:solidFill>
              <a:effectLst>
                <a:glow rad="101600">
                  <a:schemeClr val="bg1">
                    <a:alpha val="60000"/>
                  </a:schemeClr>
                </a:glow>
              </a:effectLst>
              <a:latin typeface="+mn-lt"/>
            </a:rPr>
            <a:t>Kelainan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Upaya</a:t>
          </a:r>
          <a:r>
            <a:rPr lang="en-US" sz="2200" dirty="0" smtClean="0">
              <a:ln>
                <a:solidFill>
                  <a:srgbClr val="FFFF00"/>
                </a:solidFill>
              </a:ln>
              <a:solidFill>
                <a:srgbClr val="FFFF00"/>
              </a:solidFill>
              <a:effectLst>
                <a:glow rad="101600">
                  <a:schemeClr val="bg1">
                    <a:alpha val="60000"/>
                  </a:schemeClr>
                </a:glow>
              </a:effectLst>
              <a:latin typeface="+mn-lt"/>
            </a:rPr>
            <a:t> (OKU) yang </a:t>
          </a:r>
          <a:r>
            <a:rPr lang="en-US" sz="2200" dirty="0" err="1" smtClean="0">
              <a:ln>
                <a:solidFill>
                  <a:srgbClr val="FFFF00"/>
                </a:solidFill>
              </a:ln>
              <a:solidFill>
                <a:srgbClr val="FFFF00"/>
              </a:solidFill>
              <a:effectLst>
                <a:glow rad="101600">
                  <a:schemeClr val="bg1">
                    <a:alpha val="60000"/>
                  </a:schemeClr>
                </a:glow>
              </a:effectLst>
              <a:latin typeface="+mn-lt"/>
            </a:rPr>
            <a:t>berdaftar</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dengan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Jabatan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Kebajikan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Masyarakat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serta</a:t>
          </a:r>
          <a:r>
            <a:rPr lang="en-US" sz="2200" dirty="0" smtClean="0">
              <a:ln>
                <a:solidFill>
                  <a:srgbClr val="FFFF00"/>
                </a:solidFill>
              </a:ln>
              <a:solidFill>
                <a:srgbClr val="FFFF00"/>
              </a:solidFill>
              <a:effectLst>
                <a:glow rad="101600">
                  <a:schemeClr val="bg1">
                    <a:alpha val="60000"/>
                  </a:schemeClr>
                </a:glow>
              </a:effectLst>
              <a:latin typeface="+mn-lt"/>
            </a:rPr>
            <a:t> 32.2 </a:t>
          </a:r>
          <a:r>
            <a:rPr lang="en-US" sz="2200" dirty="0" err="1" smtClean="0">
              <a:ln>
                <a:solidFill>
                  <a:srgbClr val="FFFF00"/>
                </a:solidFill>
              </a:ln>
              <a:solidFill>
                <a:srgbClr val="FFFF00"/>
              </a:solidFill>
              <a:effectLst>
                <a:glow rad="101600">
                  <a:schemeClr val="bg1">
                    <a:alpha val="60000"/>
                  </a:schemeClr>
                </a:glow>
              </a:effectLst>
              <a:latin typeface="+mn-lt"/>
            </a:rPr>
            <a:t>peratus</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adalah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kanak-kanak</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merupakan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sebahagian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daripada</a:t>
          </a:r>
          <a:r>
            <a:rPr lang="en-US" sz="2200" dirty="0" smtClean="0">
              <a:ln>
                <a:solidFill>
                  <a:srgbClr val="FFFF00"/>
                </a:solidFill>
              </a:ln>
              <a:solidFill>
                <a:srgbClr val="FFFF00"/>
              </a:solidFill>
              <a:effectLst>
                <a:glow rad="101600">
                  <a:schemeClr val="bg1">
                    <a:alpha val="60000"/>
                  </a:schemeClr>
                </a:glow>
              </a:effectLst>
              <a:latin typeface="+mn-lt"/>
            </a:rPr>
            <a:t> 31 </a:t>
          </a:r>
          <a:r>
            <a:rPr lang="en-US" sz="2200" dirty="0" err="1" smtClean="0">
              <a:ln>
                <a:solidFill>
                  <a:srgbClr val="FFFF00"/>
                </a:solidFill>
              </a:ln>
              <a:solidFill>
                <a:srgbClr val="FFFF00"/>
              </a:solidFill>
              <a:effectLst>
                <a:glow rad="101600">
                  <a:schemeClr val="bg1">
                    <a:alpha val="60000"/>
                  </a:schemeClr>
                </a:glow>
              </a:effectLst>
              <a:latin typeface="+mn-lt"/>
            </a:rPr>
            <a:t>juta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penduduk</a:t>
          </a:r>
          <a:r>
            <a:rPr lang="en-US" sz="2200" dirty="0" smtClean="0">
              <a:ln>
                <a:solidFill>
                  <a:srgbClr val="FFFF00"/>
                </a:solidFill>
              </a:ln>
              <a:solidFill>
                <a:srgbClr val="FFFF00"/>
              </a:solidFill>
              <a:effectLst>
                <a:glow rad="101600">
                  <a:schemeClr val="bg1">
                    <a:alpha val="60000"/>
                  </a:schemeClr>
                </a:glow>
              </a:effectLst>
              <a:latin typeface="+mn-lt"/>
            </a:rPr>
            <a:t> Malaysia. </a:t>
          </a:r>
          <a:endParaRPr lang="en-US" sz="2200" b="0" cap="none" spc="0" dirty="0">
            <a:ln>
              <a:solidFill>
                <a:srgbClr val="FFFF00"/>
              </a:solidFill>
            </a:ln>
            <a:solidFill>
              <a:srgbClr val="FFFF00"/>
            </a:solidFill>
            <a:effectLst>
              <a:glow rad="101600">
                <a:schemeClr val="bg1">
                  <a:alpha val="60000"/>
                </a:schemeClr>
              </a:glow>
            </a:effectLst>
            <a:latin typeface="+mn-lt"/>
          </a:endParaRPr>
        </a:p>
      </dgm:t>
    </dgm:pt>
    <dgm:pt modelId="{E7E462DD-8256-49DC-92B0-6F5D44D57873}" type="parTrans" cxnId="{95B540C9-8642-4B37-B87C-F1B6CDA5BAF2}">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CE635283-EF3F-49FF-AE0F-DDCF2A897E0B}" type="sibTrans" cxnId="{95B540C9-8642-4B37-B87C-F1B6CDA5BAF2}">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EA533BD2-E99B-4CB4-8D4D-9D7ACA938515}">
      <dgm:prSet custT="1"/>
      <dgm:spPr>
        <a:solidFill>
          <a:srgbClr val="C00000"/>
        </a:solidFill>
      </dgm:spPr>
      <dgm:t>
        <a:bodyPr/>
        <a:lstStyle/>
        <a:p>
          <a:pPr algn="just" rtl="0"/>
          <a:r>
            <a:rPr lang="en-US" sz="2200" dirty="0" err="1" smtClean="0">
              <a:ln>
                <a:solidFill>
                  <a:srgbClr val="FFFF00"/>
                </a:solidFill>
              </a:ln>
              <a:solidFill>
                <a:srgbClr val="FFFF00"/>
              </a:solidFill>
              <a:effectLst>
                <a:glow rad="101600">
                  <a:schemeClr val="bg1">
                    <a:alpha val="60000"/>
                  </a:schemeClr>
                </a:glow>
              </a:effectLst>
              <a:latin typeface="+mn-lt"/>
            </a:rPr>
            <a:t>Apa</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dapat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kita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fahami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ialah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kesemua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golongan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ini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sebenarnya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amat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memerlukan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sokongan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bantuan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daripada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pelbagai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pihak</a:t>
          </a:r>
          <a:r>
            <a:rPr lang="en-US" sz="2200" dirty="0" smtClean="0">
              <a:ln>
                <a:solidFill>
                  <a:srgbClr val="FFFF00"/>
                </a:solidFill>
              </a:ln>
              <a:solidFill>
                <a:srgbClr val="FFFF00"/>
              </a:solidFill>
              <a:effectLst>
                <a:glow rad="101600">
                  <a:schemeClr val="bg1">
                    <a:alpha val="60000"/>
                  </a:schemeClr>
                </a:glow>
              </a:effectLst>
              <a:latin typeface="+mn-lt"/>
            </a:rPr>
            <a:t> agar </a:t>
          </a:r>
          <a:r>
            <a:rPr lang="en-US" sz="2200" dirty="0" err="1" smtClean="0">
              <a:ln>
                <a:solidFill>
                  <a:srgbClr val="FFFF00"/>
                </a:solidFill>
              </a:ln>
              <a:solidFill>
                <a:srgbClr val="FFFF00"/>
              </a:solidFill>
              <a:effectLst>
                <a:glow rad="101600">
                  <a:schemeClr val="bg1">
                    <a:alpha val="60000"/>
                  </a:schemeClr>
                </a:glow>
              </a:effectLst>
              <a:latin typeface="+mn-lt"/>
            </a:rPr>
            <a:t>dapat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membina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kehidupan</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lebih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sejahtera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terutamanya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warga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emas</a:t>
          </a:r>
          <a:r>
            <a:rPr lang="en-US" sz="2200" dirty="0" smtClean="0">
              <a:ln>
                <a:solidFill>
                  <a:srgbClr val="FFFF00"/>
                </a:solidFill>
              </a:ln>
              <a:solidFill>
                <a:srgbClr val="FFFF00"/>
              </a:solidFill>
              <a:effectLst>
                <a:glow rad="101600">
                  <a:schemeClr val="bg1">
                    <a:alpha val="60000"/>
                  </a:schemeClr>
                </a:glow>
              </a:effectLst>
              <a:latin typeface="+mn-lt"/>
            </a:rPr>
            <a:t>, Orang </a:t>
          </a:r>
          <a:r>
            <a:rPr lang="en-US" sz="2200" dirty="0" err="1" smtClean="0">
              <a:ln>
                <a:solidFill>
                  <a:srgbClr val="FFFF00"/>
                </a:solidFill>
              </a:ln>
              <a:solidFill>
                <a:srgbClr val="FFFF00"/>
              </a:solidFill>
              <a:effectLst>
                <a:glow rad="101600">
                  <a:schemeClr val="bg1">
                    <a:alpha val="60000"/>
                  </a:schemeClr>
                </a:glow>
              </a:effectLst>
              <a:latin typeface="+mn-lt"/>
            </a:rPr>
            <a:t>Kelainan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Upaya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bayi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kanak-kanak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remaja</a:t>
          </a:r>
          <a:r>
            <a:rPr lang="en-US" sz="2200" dirty="0" smtClean="0">
              <a:ln>
                <a:solidFill>
                  <a:srgbClr val="FFFF00"/>
                </a:solidFill>
              </a:ln>
              <a:solidFill>
                <a:srgbClr val="FFFF00"/>
              </a:solidFill>
              <a:effectLst>
                <a:glow rad="101600">
                  <a:schemeClr val="bg1">
                    <a:alpha val="60000"/>
                  </a:schemeClr>
                </a:glow>
              </a:effectLst>
              <a:latin typeface="+mn-lt"/>
            </a:rPr>
            <a:t>.</a:t>
          </a:r>
          <a:endParaRPr lang="en-US" sz="2200" dirty="0">
            <a:ln>
              <a:solidFill>
                <a:srgbClr val="FFFF00"/>
              </a:solidFill>
            </a:ln>
            <a:solidFill>
              <a:srgbClr val="FFFF00"/>
            </a:solidFill>
            <a:effectLst>
              <a:glow rad="101600">
                <a:schemeClr val="bg1">
                  <a:alpha val="60000"/>
                </a:schemeClr>
              </a:glow>
            </a:effectLst>
            <a:latin typeface="+mn-lt"/>
          </a:endParaRPr>
        </a:p>
      </dgm:t>
    </dgm:pt>
    <dgm:pt modelId="{9EF92C05-023D-4EA7-8FD3-F869F51ACD69}" type="parTrans" cxnId="{2C1C1472-9708-4E14-9287-FA747BD3F1B4}">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51365E11-5340-422C-8326-55EA9D2145EF}" type="sibTrans" cxnId="{2C1C1472-9708-4E14-9287-FA747BD3F1B4}">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1F50D8A1-C8D6-47D0-AC02-0E9B801CA902}" type="pres">
      <dgm:prSet presAssocID="{D97639D5-0121-4374-AF2A-D2B5C1F99232}" presName="diagram" presStyleCnt="0">
        <dgm:presLayoutVars>
          <dgm:dir/>
          <dgm:resizeHandles val="exact"/>
        </dgm:presLayoutVars>
      </dgm:prSet>
      <dgm:spPr/>
      <dgm:t>
        <a:bodyPr/>
        <a:lstStyle/>
        <a:p>
          <a:endParaRPr lang="en-US"/>
        </a:p>
      </dgm:t>
    </dgm:pt>
    <dgm:pt modelId="{F9F10826-9269-4F76-BBEF-C0BEFA644EE2}" type="pres">
      <dgm:prSet presAssocID="{BD803DFE-CA59-4DE2-A729-E7B38D04569F}" presName="node" presStyleLbl="node1" presStyleIdx="0" presStyleCnt="2" custScaleY="190081">
        <dgm:presLayoutVars>
          <dgm:bulletEnabled val="1"/>
        </dgm:presLayoutVars>
      </dgm:prSet>
      <dgm:spPr/>
      <dgm:t>
        <a:bodyPr/>
        <a:lstStyle/>
        <a:p>
          <a:endParaRPr lang="en-US"/>
        </a:p>
      </dgm:t>
    </dgm:pt>
    <dgm:pt modelId="{27F22C27-1785-4CE3-A99A-149CEFD25677}" type="pres">
      <dgm:prSet presAssocID="{CE635283-EF3F-49FF-AE0F-DDCF2A897E0B}" presName="sibTrans" presStyleCnt="0"/>
      <dgm:spPr/>
    </dgm:pt>
    <dgm:pt modelId="{149A3A68-494C-4803-A6F8-79BB98230821}" type="pres">
      <dgm:prSet presAssocID="{EA533BD2-E99B-4CB4-8D4D-9D7ACA938515}" presName="node" presStyleLbl="node1" presStyleIdx="1" presStyleCnt="2" custScaleY="190081">
        <dgm:presLayoutVars>
          <dgm:bulletEnabled val="1"/>
        </dgm:presLayoutVars>
      </dgm:prSet>
      <dgm:spPr/>
      <dgm:t>
        <a:bodyPr/>
        <a:lstStyle/>
        <a:p>
          <a:endParaRPr lang="en-US"/>
        </a:p>
      </dgm:t>
    </dgm:pt>
  </dgm:ptLst>
  <dgm:cxnLst>
    <dgm:cxn modelId="{2C1C1472-9708-4E14-9287-FA747BD3F1B4}" srcId="{D97639D5-0121-4374-AF2A-D2B5C1F99232}" destId="{EA533BD2-E99B-4CB4-8D4D-9D7ACA938515}" srcOrd="1" destOrd="0" parTransId="{9EF92C05-023D-4EA7-8FD3-F869F51ACD69}" sibTransId="{51365E11-5340-422C-8326-55EA9D2145EF}"/>
    <dgm:cxn modelId="{556766D3-84C2-4C27-8309-C3A0DB46BB40}" type="presOf" srcId="{BD803DFE-CA59-4DE2-A729-E7B38D04569F}" destId="{F9F10826-9269-4F76-BBEF-C0BEFA644EE2}" srcOrd="0" destOrd="0" presId="urn:microsoft.com/office/officeart/2005/8/layout/default"/>
    <dgm:cxn modelId="{95B540C9-8642-4B37-B87C-F1B6CDA5BAF2}" srcId="{D97639D5-0121-4374-AF2A-D2B5C1F99232}" destId="{BD803DFE-CA59-4DE2-A729-E7B38D04569F}" srcOrd="0" destOrd="0" parTransId="{E7E462DD-8256-49DC-92B0-6F5D44D57873}" sibTransId="{CE635283-EF3F-49FF-AE0F-DDCF2A897E0B}"/>
    <dgm:cxn modelId="{C371F318-22C8-4A23-B223-6D6E21AE382F}" type="presOf" srcId="{D97639D5-0121-4374-AF2A-D2B5C1F99232}" destId="{1F50D8A1-C8D6-47D0-AC02-0E9B801CA902}" srcOrd="0" destOrd="0" presId="urn:microsoft.com/office/officeart/2005/8/layout/default"/>
    <dgm:cxn modelId="{63CD49DA-95F1-42BE-9002-ED29BB2883BB}" type="presOf" srcId="{EA533BD2-E99B-4CB4-8D4D-9D7ACA938515}" destId="{149A3A68-494C-4803-A6F8-79BB98230821}" srcOrd="0" destOrd="0" presId="urn:microsoft.com/office/officeart/2005/8/layout/default"/>
    <dgm:cxn modelId="{6FEB04B3-2DDC-49EE-AC75-AE33AF8DE761}" type="presParOf" srcId="{1F50D8A1-C8D6-47D0-AC02-0E9B801CA902}" destId="{F9F10826-9269-4F76-BBEF-C0BEFA644EE2}" srcOrd="0" destOrd="0" presId="urn:microsoft.com/office/officeart/2005/8/layout/default"/>
    <dgm:cxn modelId="{4ED52E9C-93E3-4648-ACCF-ACC0DB18A08A}" type="presParOf" srcId="{1F50D8A1-C8D6-47D0-AC02-0E9B801CA902}" destId="{27F22C27-1785-4CE3-A99A-149CEFD25677}" srcOrd="1" destOrd="0" presId="urn:microsoft.com/office/officeart/2005/8/layout/default"/>
    <dgm:cxn modelId="{86E492DB-B1C6-460C-A1CA-C73F01B97324}" type="presParOf" srcId="{1F50D8A1-C8D6-47D0-AC02-0E9B801CA902}" destId="{149A3A68-494C-4803-A6F8-79BB9823082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BAC0E3-47C1-4B10-8E54-2D0A4A55DF7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5712A0C8-272B-4F58-A6CD-7979B21080F6}">
      <dgm:prSet custT="1"/>
      <dgm:spPr>
        <a:solidFill>
          <a:srgbClr val="002060"/>
        </a:solidFill>
      </dgm:spPr>
      <dgm:t>
        <a:bodyPr/>
        <a:lstStyle/>
        <a:p>
          <a:pPr algn="ctr" rtl="0"/>
          <a:r>
            <a:rPr lang="en-US" sz="2200" dirty="0" err="1" smtClean="0">
              <a:ln>
                <a:solidFill>
                  <a:srgbClr val="FFFF00"/>
                </a:solidFill>
              </a:ln>
              <a:solidFill>
                <a:srgbClr val="FFFF00"/>
              </a:solidFill>
              <a:effectLst>
                <a:glow rad="101600">
                  <a:schemeClr val="bg1">
                    <a:alpha val="60000"/>
                  </a:schemeClr>
                </a:glow>
              </a:effectLst>
              <a:latin typeface="+mn-lt"/>
            </a:rPr>
            <a:t>Tambahan</a:t>
          </a:r>
          <a:r>
            <a:rPr lang="en-US" sz="2200" dirty="0" smtClean="0">
              <a:ln>
                <a:solidFill>
                  <a:srgbClr val="FFFF00"/>
                </a:solidFill>
              </a:ln>
              <a:solidFill>
                <a:srgbClr val="FFFF00"/>
              </a:solidFill>
              <a:effectLst>
                <a:glow rad="101600">
                  <a:schemeClr val="bg1">
                    <a:alpha val="60000"/>
                  </a:schemeClr>
                </a:glow>
              </a:effectLst>
              <a:latin typeface="+mn-lt"/>
            </a:rPr>
            <a:t> pula, </a:t>
          </a:r>
          <a:r>
            <a:rPr lang="en-US" sz="2200" dirty="0" err="1" smtClean="0">
              <a:ln>
                <a:solidFill>
                  <a:srgbClr val="FFFF00"/>
                </a:solidFill>
              </a:ln>
              <a:solidFill>
                <a:srgbClr val="FFFF00"/>
              </a:solidFill>
              <a:effectLst>
                <a:glow rad="101600">
                  <a:schemeClr val="bg1">
                    <a:alpha val="60000"/>
                  </a:schemeClr>
                </a:glow>
              </a:effectLst>
              <a:latin typeface="+mn-lt"/>
            </a:rPr>
            <a:t>kes-kes</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pengabaian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penderaan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anak-anak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pembuangan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bayi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serta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penagihan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dadah</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melibatkan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golongan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ini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masih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berlaku</a:t>
          </a:r>
          <a:r>
            <a:rPr lang="en-US" sz="2200" dirty="0" smtClean="0">
              <a:ln>
                <a:solidFill>
                  <a:srgbClr val="FFFF00"/>
                </a:solidFill>
              </a:ln>
              <a:solidFill>
                <a:srgbClr val="FFFF00"/>
              </a:solidFill>
              <a:effectLst>
                <a:glow rad="101600">
                  <a:schemeClr val="bg1">
                    <a:alpha val="60000"/>
                  </a:schemeClr>
                </a:glow>
              </a:effectLst>
              <a:latin typeface="+mn-lt"/>
            </a:rPr>
            <a:t>.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7068B2BD-919F-4F70-8ED5-C96C196ED483}" type="parTrans" cxnId="{4D380E74-792D-4C74-80E5-497A4363893C}">
      <dgm:prSet/>
      <dgm:spPr/>
      <dgm:t>
        <a:bodyPr/>
        <a:lstStyle/>
        <a:p>
          <a:pPr algn="ctr"/>
          <a:endParaRPr lang="en-US" sz="2200">
            <a:ln>
              <a:solidFill>
                <a:srgbClr val="FFFF00"/>
              </a:solidFill>
            </a:ln>
            <a:solidFill>
              <a:srgbClr val="FFFF00"/>
            </a:solidFill>
            <a:effectLst>
              <a:glow rad="101600">
                <a:schemeClr val="bg1">
                  <a:alpha val="60000"/>
                </a:schemeClr>
              </a:glow>
            </a:effectLst>
            <a:latin typeface="+mn-lt"/>
          </a:endParaRPr>
        </a:p>
      </dgm:t>
    </dgm:pt>
    <dgm:pt modelId="{A2048697-6E2F-411B-8BDE-E52AF7C805F1}" type="sibTrans" cxnId="{4D380E74-792D-4C74-80E5-497A4363893C}">
      <dgm:prSet/>
      <dgm:spPr/>
      <dgm:t>
        <a:bodyPr/>
        <a:lstStyle/>
        <a:p>
          <a:pPr algn="ctr"/>
          <a:endParaRPr lang="en-US" sz="2200">
            <a:ln>
              <a:solidFill>
                <a:srgbClr val="FFFF00"/>
              </a:solidFill>
            </a:ln>
            <a:solidFill>
              <a:srgbClr val="FFFF00"/>
            </a:solidFill>
            <a:effectLst>
              <a:glow rad="101600">
                <a:schemeClr val="bg1">
                  <a:alpha val="60000"/>
                </a:schemeClr>
              </a:glow>
            </a:effectLst>
            <a:latin typeface="+mn-lt"/>
          </a:endParaRPr>
        </a:p>
      </dgm:t>
    </dgm:pt>
    <dgm:pt modelId="{30D775E3-EEF1-44AB-9133-F54E8DEA994C}">
      <dgm:prSet custT="1"/>
      <dgm:spPr>
        <a:solidFill>
          <a:srgbClr val="006600"/>
        </a:solidFill>
      </dgm:spPr>
      <dgm:t>
        <a:bodyPr/>
        <a:lstStyle/>
        <a:p>
          <a:pPr rtl="0"/>
          <a:r>
            <a:rPr lang="en-US" sz="2200" dirty="0" err="1" smtClean="0">
              <a:ln>
                <a:solidFill>
                  <a:srgbClr val="FFFF00"/>
                </a:solidFill>
              </a:ln>
              <a:solidFill>
                <a:srgbClr val="FFFF00"/>
              </a:solidFill>
              <a:effectLst>
                <a:glow rad="101600">
                  <a:schemeClr val="bg1">
                    <a:alpha val="60000"/>
                  </a:schemeClr>
                </a:glow>
              </a:effectLst>
              <a:latin typeface="+mn-lt"/>
            </a:rPr>
            <a:t>Persoalannya</a:t>
          </a:r>
          <a:r>
            <a:rPr lang="en-US" sz="2200" dirty="0" smtClean="0">
              <a:ln>
                <a:solidFill>
                  <a:srgbClr val="FFFF00"/>
                </a:solidFill>
              </a:ln>
              <a:solidFill>
                <a:srgbClr val="FFFF00"/>
              </a:solidFill>
              <a:effectLst>
                <a:glow rad="101600">
                  <a:schemeClr val="bg1">
                    <a:alpha val="60000"/>
                  </a:schemeClr>
                </a:glow>
              </a:effectLst>
              <a:latin typeface="+mn-lt"/>
            </a:rPr>
            <a:t>, di </a:t>
          </a:r>
          <a:r>
            <a:rPr lang="en-US" sz="2200" dirty="0" err="1" smtClean="0">
              <a:ln>
                <a:solidFill>
                  <a:srgbClr val="FFFF00"/>
                </a:solidFill>
              </a:ln>
              <a:solidFill>
                <a:srgbClr val="FFFF00"/>
              </a:solidFill>
              <a:effectLst>
                <a:glow rad="101600">
                  <a:schemeClr val="bg1">
                    <a:alpha val="60000"/>
                  </a:schemeClr>
                </a:glow>
              </a:effectLst>
              <a:latin typeface="+mn-lt"/>
            </a:rPr>
            <a:t>manakah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kesedaran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masyarakat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dalam</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memikul</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tanggungjawab</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bersama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menjaga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kebajikan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mereka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ini</a:t>
          </a:r>
          <a:r>
            <a:rPr lang="en-US" sz="2200" dirty="0" smtClean="0">
              <a:ln>
                <a:solidFill>
                  <a:srgbClr val="FFFF00"/>
                </a:solidFill>
              </a:ln>
              <a:solidFill>
                <a:srgbClr val="FFFF00"/>
              </a:solidFill>
              <a:effectLst>
                <a:glow rad="101600">
                  <a:schemeClr val="bg1">
                    <a:alpha val="60000"/>
                  </a:schemeClr>
                </a:glow>
              </a:effectLst>
              <a:latin typeface="+mn-lt"/>
            </a:rPr>
            <a:t>.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413D651B-1EB5-4E4B-B54E-96CA35E4BD00}" type="parTrans" cxnId="{1CB44E81-6D3A-418B-B402-0214D1AC76D2}">
      <dgm:prSet/>
      <dgm:spPr/>
      <dgm:t>
        <a:bodyPr/>
        <a:lstStyle/>
        <a:p>
          <a:endParaRPr lang="en-US" sz="2200">
            <a:ln>
              <a:solidFill>
                <a:srgbClr val="FFFF00"/>
              </a:solidFill>
            </a:ln>
            <a:solidFill>
              <a:srgbClr val="FFFF00"/>
            </a:solidFill>
            <a:effectLst>
              <a:glow rad="101600">
                <a:schemeClr val="bg1">
                  <a:alpha val="60000"/>
                </a:schemeClr>
              </a:glow>
            </a:effectLst>
            <a:latin typeface="+mn-lt"/>
          </a:endParaRPr>
        </a:p>
      </dgm:t>
    </dgm:pt>
    <dgm:pt modelId="{310AEFA8-5F09-4041-9884-39AB723EA1E9}" type="sibTrans" cxnId="{1CB44E81-6D3A-418B-B402-0214D1AC76D2}">
      <dgm:prSet/>
      <dgm:spPr/>
      <dgm:t>
        <a:bodyPr/>
        <a:lstStyle/>
        <a:p>
          <a:endParaRPr lang="en-US" sz="2200">
            <a:ln>
              <a:solidFill>
                <a:srgbClr val="FFFF00"/>
              </a:solidFill>
            </a:ln>
            <a:solidFill>
              <a:srgbClr val="FFFF00"/>
            </a:solidFill>
            <a:effectLst>
              <a:glow rad="101600">
                <a:schemeClr val="bg1">
                  <a:alpha val="60000"/>
                </a:schemeClr>
              </a:glow>
            </a:effectLst>
            <a:latin typeface="+mn-lt"/>
          </a:endParaRPr>
        </a:p>
      </dgm:t>
    </dgm:pt>
    <dgm:pt modelId="{88733119-62F4-4787-A687-858CBED33D9C}" type="pres">
      <dgm:prSet presAssocID="{5FBAC0E3-47C1-4B10-8E54-2D0A4A55DF79}" presName="linear" presStyleCnt="0">
        <dgm:presLayoutVars>
          <dgm:animLvl val="lvl"/>
          <dgm:resizeHandles val="exact"/>
        </dgm:presLayoutVars>
      </dgm:prSet>
      <dgm:spPr/>
      <dgm:t>
        <a:bodyPr/>
        <a:lstStyle/>
        <a:p>
          <a:endParaRPr lang="en-US"/>
        </a:p>
      </dgm:t>
    </dgm:pt>
    <dgm:pt modelId="{50D59B6F-5A7C-43A9-A6ED-AC345FA5D204}" type="pres">
      <dgm:prSet presAssocID="{5712A0C8-272B-4F58-A6CD-7979B21080F6}" presName="parentText" presStyleLbl="node1" presStyleIdx="0" presStyleCnt="2">
        <dgm:presLayoutVars>
          <dgm:chMax val="0"/>
          <dgm:bulletEnabled val="1"/>
        </dgm:presLayoutVars>
      </dgm:prSet>
      <dgm:spPr/>
      <dgm:t>
        <a:bodyPr/>
        <a:lstStyle/>
        <a:p>
          <a:endParaRPr lang="en-US"/>
        </a:p>
      </dgm:t>
    </dgm:pt>
    <dgm:pt modelId="{08788301-4628-4343-9DB9-F2037A179100}" type="pres">
      <dgm:prSet presAssocID="{A2048697-6E2F-411B-8BDE-E52AF7C805F1}" presName="spacer" presStyleCnt="0"/>
      <dgm:spPr/>
    </dgm:pt>
    <dgm:pt modelId="{EE45717F-1077-4258-AF24-4673AC3508AD}" type="pres">
      <dgm:prSet presAssocID="{30D775E3-EEF1-44AB-9133-F54E8DEA994C}" presName="parentText" presStyleLbl="node1" presStyleIdx="1" presStyleCnt="2">
        <dgm:presLayoutVars>
          <dgm:chMax val="0"/>
          <dgm:bulletEnabled val="1"/>
        </dgm:presLayoutVars>
      </dgm:prSet>
      <dgm:spPr/>
      <dgm:t>
        <a:bodyPr/>
        <a:lstStyle/>
        <a:p>
          <a:endParaRPr lang="en-US"/>
        </a:p>
      </dgm:t>
    </dgm:pt>
  </dgm:ptLst>
  <dgm:cxnLst>
    <dgm:cxn modelId="{1CB44E81-6D3A-418B-B402-0214D1AC76D2}" srcId="{5FBAC0E3-47C1-4B10-8E54-2D0A4A55DF79}" destId="{30D775E3-EEF1-44AB-9133-F54E8DEA994C}" srcOrd="1" destOrd="0" parTransId="{413D651B-1EB5-4E4B-B54E-96CA35E4BD00}" sibTransId="{310AEFA8-5F09-4041-9884-39AB723EA1E9}"/>
    <dgm:cxn modelId="{D2F74415-FC06-46F6-AE7F-5DA666129208}" type="presOf" srcId="{30D775E3-EEF1-44AB-9133-F54E8DEA994C}" destId="{EE45717F-1077-4258-AF24-4673AC3508AD}" srcOrd="0" destOrd="0" presId="urn:microsoft.com/office/officeart/2005/8/layout/vList2"/>
    <dgm:cxn modelId="{4D380E74-792D-4C74-80E5-497A4363893C}" srcId="{5FBAC0E3-47C1-4B10-8E54-2D0A4A55DF79}" destId="{5712A0C8-272B-4F58-A6CD-7979B21080F6}" srcOrd="0" destOrd="0" parTransId="{7068B2BD-919F-4F70-8ED5-C96C196ED483}" sibTransId="{A2048697-6E2F-411B-8BDE-E52AF7C805F1}"/>
    <dgm:cxn modelId="{EA8F3EF1-6B02-4637-B72B-6115A34E3DDA}" type="presOf" srcId="{5FBAC0E3-47C1-4B10-8E54-2D0A4A55DF79}" destId="{88733119-62F4-4787-A687-858CBED33D9C}" srcOrd="0" destOrd="0" presId="urn:microsoft.com/office/officeart/2005/8/layout/vList2"/>
    <dgm:cxn modelId="{ECE64761-376E-4D2C-A2CD-BF8E96CAF72D}" type="presOf" srcId="{5712A0C8-272B-4F58-A6CD-7979B21080F6}" destId="{50D59B6F-5A7C-43A9-A6ED-AC345FA5D204}" srcOrd="0" destOrd="0" presId="urn:microsoft.com/office/officeart/2005/8/layout/vList2"/>
    <dgm:cxn modelId="{52F4BBA4-680A-4B36-A636-CD62805C0E60}" type="presParOf" srcId="{88733119-62F4-4787-A687-858CBED33D9C}" destId="{50D59B6F-5A7C-43A9-A6ED-AC345FA5D204}" srcOrd="0" destOrd="0" presId="urn:microsoft.com/office/officeart/2005/8/layout/vList2"/>
    <dgm:cxn modelId="{CFE78F47-9288-4F24-8A64-E9974AE4D338}" type="presParOf" srcId="{88733119-62F4-4787-A687-858CBED33D9C}" destId="{08788301-4628-4343-9DB9-F2037A179100}" srcOrd="1" destOrd="0" presId="urn:microsoft.com/office/officeart/2005/8/layout/vList2"/>
    <dgm:cxn modelId="{CAEB1EB6-D61D-49FD-808D-253447D9F783}" type="presParOf" srcId="{88733119-62F4-4787-A687-858CBED33D9C}" destId="{EE45717F-1077-4258-AF24-4673AC3508A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3C9417-590D-4F62-8B09-AAA2F37AA7D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366A03A5-A75B-4B57-9F66-8F91760E67EA}">
      <dgm:prSet custT="1"/>
      <dgm:spPr>
        <a:solidFill>
          <a:schemeClr val="tx2">
            <a:lumMod val="10000"/>
          </a:schemeClr>
        </a:solidFill>
      </dgm:spPr>
      <dgm:t>
        <a:bodyPr/>
        <a:lstStyle/>
        <a:p>
          <a:pPr algn="just" rtl="0"/>
          <a:r>
            <a:rPr lang="en-US" sz="2200" b="0" i="0" baseline="0" smtClean="0">
              <a:ln>
                <a:solidFill>
                  <a:srgbClr val="FFFF00"/>
                </a:solidFill>
              </a:ln>
              <a:solidFill>
                <a:srgbClr val="FFFF00"/>
              </a:solidFill>
              <a:effectLst>
                <a:glow rad="101600">
                  <a:schemeClr val="bg1">
                    <a:alpha val="60000"/>
                  </a:schemeClr>
                </a:glow>
              </a:effectLst>
              <a:latin typeface="+mn-lt"/>
            </a:rPr>
            <a:t>Bersempena dengan </a:t>
          </a:r>
          <a:r>
            <a:rPr lang="en-US" sz="2200" b="1" i="0" baseline="0" smtClean="0">
              <a:ln>
                <a:solidFill>
                  <a:srgbClr val="FFFF00"/>
                </a:solidFill>
              </a:ln>
              <a:solidFill>
                <a:srgbClr val="FFFF00"/>
              </a:solidFill>
              <a:effectLst>
                <a:glow rad="101600">
                  <a:schemeClr val="bg1">
                    <a:alpha val="60000"/>
                  </a:schemeClr>
                </a:glow>
              </a:effectLst>
              <a:latin typeface="+mn-lt"/>
            </a:rPr>
            <a:t>Hari Terbuka Kebajikan tahun 2016</a:t>
          </a:r>
          <a:r>
            <a:rPr lang="en-US" sz="2200" b="0" i="0" baseline="0" smtClean="0">
              <a:ln>
                <a:solidFill>
                  <a:srgbClr val="FFFF00"/>
                </a:solidFill>
              </a:ln>
              <a:solidFill>
                <a:srgbClr val="FFFF00"/>
              </a:solidFill>
              <a:effectLst>
                <a:glow rad="101600">
                  <a:schemeClr val="bg1">
                    <a:alpha val="60000"/>
                  </a:schemeClr>
                </a:glow>
              </a:effectLst>
              <a:latin typeface="+mn-lt"/>
            </a:rPr>
            <a:t> dari 17 hingga 20 November 2016 di Pusat Latihan Perindustrian dan Pemulihan (PLPP) Bangi,</a:t>
          </a:r>
          <a:endParaRPr lang="en-US" sz="2200" dirty="0">
            <a:ln>
              <a:solidFill>
                <a:srgbClr val="FFFF00"/>
              </a:solidFill>
            </a:ln>
            <a:solidFill>
              <a:srgbClr val="FFFF00"/>
            </a:solidFill>
            <a:effectLst>
              <a:glow rad="101600">
                <a:schemeClr val="bg1">
                  <a:alpha val="60000"/>
                </a:schemeClr>
              </a:glow>
            </a:effectLst>
            <a:latin typeface="+mn-lt"/>
          </a:endParaRPr>
        </a:p>
      </dgm:t>
    </dgm:pt>
    <dgm:pt modelId="{8BC36851-0B2A-4235-8963-B6F9FC750B6B}" type="parTrans" cxnId="{998F2CB1-3933-4502-8EEB-6A6E618C3CB6}">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E2FB538D-20B8-452F-89A0-1D7B5AFF347E}" type="sibTrans" cxnId="{998F2CB1-3933-4502-8EEB-6A6E618C3CB6}">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9C771060-567D-496A-AD97-BE6001C56CCF}">
      <dgm:prSet custT="1"/>
      <dgm:spPr>
        <a:solidFill>
          <a:schemeClr val="bg1"/>
        </a:solidFill>
      </dgm:spPr>
      <dgm:t>
        <a:bodyPr/>
        <a:lstStyle/>
        <a:p>
          <a:pPr algn="just" rtl="0"/>
          <a:r>
            <a:rPr lang="en-US" sz="2200" b="0" i="0" baseline="0" dirty="0" err="1" smtClean="0">
              <a:ln>
                <a:solidFill>
                  <a:srgbClr val="FFFF00"/>
                </a:solidFill>
              </a:ln>
              <a:solidFill>
                <a:srgbClr val="FFFF00"/>
              </a:solidFill>
              <a:effectLst>
                <a:glow rad="101600">
                  <a:schemeClr val="bg1">
                    <a:alpha val="60000"/>
                  </a:schemeClr>
                </a:glow>
              </a:effectLst>
              <a:latin typeface="+mn-lt"/>
            </a:rPr>
            <a:t>mengajak</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dan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menyeru</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untuk</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sama-sama</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kita</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menyuburkan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amalan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kebaikan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dan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kebajikan</a:t>
          </a:r>
          <a:r>
            <a:rPr lang="en-US" sz="2200" b="0" i="0" baseline="0" dirty="0" smtClean="0">
              <a:ln>
                <a:solidFill>
                  <a:srgbClr val="FFFF00"/>
                </a:solidFill>
              </a:ln>
              <a:solidFill>
                <a:srgbClr val="FFFF00"/>
              </a:solidFill>
              <a:effectLst>
                <a:glow rad="101600">
                  <a:schemeClr val="bg1">
                    <a:alpha val="60000"/>
                  </a:schemeClr>
                </a:glow>
              </a:effectLst>
              <a:latin typeface="+mn-lt"/>
            </a:rPr>
            <a:t> di </a:t>
          </a:r>
          <a:r>
            <a:rPr lang="en-US" sz="2200" b="0" i="0" baseline="0" dirty="0" err="1" smtClean="0">
              <a:ln>
                <a:solidFill>
                  <a:srgbClr val="FFFF00"/>
                </a:solidFill>
              </a:ln>
              <a:solidFill>
                <a:srgbClr val="FFFF00"/>
              </a:solidFill>
              <a:effectLst>
                <a:glow rad="101600">
                  <a:schemeClr val="bg1">
                    <a:alpha val="60000"/>
                  </a:schemeClr>
                </a:glow>
              </a:effectLst>
              <a:latin typeface="+mn-lt"/>
            </a:rPr>
            <a:t>dalam</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diri</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kita</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dengan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mengambil</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tanggungjawab</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untuk</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melakukan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amal</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kebajikan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sepanjang</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masa</a:t>
          </a:r>
          <a:r>
            <a:rPr lang="en-US" sz="2200" b="0" i="0" baseline="0" dirty="0" smtClean="0">
              <a:ln>
                <a:solidFill>
                  <a:srgbClr val="FFFF00"/>
                </a:solidFill>
              </a:ln>
              <a:solidFill>
                <a:srgbClr val="FFFF00"/>
              </a:solidFill>
              <a:effectLst>
                <a:glow rad="101600">
                  <a:schemeClr val="bg1">
                    <a:alpha val="60000"/>
                  </a:schemeClr>
                </a:glow>
              </a:effectLst>
              <a:latin typeface="+mn-lt"/>
            </a:rPr>
            <a:t>.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A02E7523-535B-4E62-BBBA-2B47B8BBC29B}" type="parTrans" cxnId="{ADD79189-20C6-4FEE-AABA-82A244382763}">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7CBF5D55-DC87-4C65-BFDC-5095871FF7AA}" type="sibTrans" cxnId="{ADD79189-20C6-4FEE-AABA-82A244382763}">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E7E7C883-332B-438C-8B9B-A9106332F8F0}">
      <dgm:prSet custT="1"/>
      <dgm:spPr>
        <a:solidFill>
          <a:srgbClr val="C00000"/>
        </a:solidFill>
      </dgm:spPr>
      <dgm:t>
        <a:bodyPr/>
        <a:lstStyle/>
        <a:p>
          <a:pPr algn="just" rtl="0"/>
          <a:r>
            <a:rPr lang="en-US" sz="2200" b="0" i="0" baseline="0" dirty="0" err="1" smtClean="0">
              <a:ln>
                <a:solidFill>
                  <a:srgbClr val="FFFF00"/>
                </a:solidFill>
              </a:ln>
              <a:solidFill>
                <a:srgbClr val="FFFF00"/>
              </a:solidFill>
              <a:effectLst>
                <a:glow rad="101600">
                  <a:schemeClr val="bg1">
                    <a:alpha val="60000"/>
                  </a:schemeClr>
                </a:glow>
              </a:effectLst>
              <a:latin typeface="+mn-lt"/>
            </a:rPr>
            <a:t>Marilah</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kita</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bersatu</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padu</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mengekalkan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keharmonian</a:t>
          </a:r>
          <a:r>
            <a:rPr lang="en-US" sz="2200" b="0" i="0" baseline="0" dirty="0" smtClean="0">
              <a:ln>
                <a:solidFill>
                  <a:srgbClr val="FFFF00"/>
                </a:solidFill>
              </a:ln>
              <a:solidFill>
                <a:srgbClr val="FFFF00"/>
              </a:solidFill>
              <a:effectLst>
                <a:glow rad="101600">
                  <a:schemeClr val="bg1">
                    <a:alpha val="60000"/>
                  </a:schemeClr>
                </a:glow>
              </a:effectLst>
              <a:latin typeface="+mn-lt"/>
            </a:rPr>
            <a:t> di </a:t>
          </a:r>
          <a:r>
            <a:rPr lang="en-US" sz="2200" b="0" i="0" baseline="0" dirty="0" err="1" smtClean="0">
              <a:ln>
                <a:solidFill>
                  <a:srgbClr val="FFFF00"/>
                </a:solidFill>
              </a:ln>
              <a:solidFill>
                <a:srgbClr val="FFFF00"/>
              </a:solidFill>
              <a:effectLst>
                <a:glow rad="101600">
                  <a:schemeClr val="bg1">
                    <a:alpha val="60000"/>
                  </a:schemeClr>
                </a:glow>
              </a:effectLst>
              <a:latin typeface="+mn-lt"/>
            </a:rPr>
            <a:t>kalangan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kita</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dengan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semangat</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persaudaraan</a:t>
          </a:r>
          <a:r>
            <a:rPr lang="en-US" sz="2200" b="0" i="0" baseline="0" dirty="0" smtClean="0">
              <a:ln>
                <a:solidFill>
                  <a:srgbClr val="FFFF00"/>
                </a:solidFill>
              </a:ln>
              <a:solidFill>
                <a:srgbClr val="FFFF00"/>
              </a:solidFill>
              <a:effectLst>
                <a:glow rad="101600">
                  <a:schemeClr val="bg1">
                    <a:alpha val="60000"/>
                  </a:schemeClr>
                </a:glow>
              </a:effectLst>
              <a:latin typeface="+mn-lt"/>
            </a:rPr>
            <a:t> Islam </a:t>
          </a:r>
          <a:r>
            <a:rPr lang="en-US" sz="2200" b="0" i="0" baseline="0" dirty="0" err="1" smtClean="0">
              <a:ln>
                <a:solidFill>
                  <a:srgbClr val="FFFF00"/>
                </a:solidFill>
              </a:ln>
              <a:solidFill>
                <a:srgbClr val="FFFF00"/>
              </a:solidFill>
              <a:effectLst>
                <a:glow rad="101600">
                  <a:schemeClr val="bg1">
                    <a:alpha val="60000"/>
                  </a:schemeClr>
                </a:glow>
              </a:effectLst>
              <a:latin typeface="+mn-lt"/>
            </a:rPr>
            <a:t>dan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menghormati</a:t>
          </a:r>
          <a:r>
            <a:rPr lang="en-US" sz="2200" b="0" i="0" baseline="0" dirty="0" smtClean="0">
              <a:ln>
                <a:solidFill>
                  <a:srgbClr val="FFFF00"/>
                </a:solidFill>
              </a:ln>
              <a:solidFill>
                <a:srgbClr val="FFFF00"/>
              </a:solidFill>
              <a:effectLst>
                <a:glow rad="101600">
                  <a:schemeClr val="bg1">
                    <a:alpha val="60000"/>
                  </a:schemeClr>
                </a:glow>
              </a:effectLst>
              <a:latin typeface="+mn-lt"/>
            </a:rPr>
            <a:t> orang lain.</a:t>
          </a:r>
          <a:endParaRPr lang="en-US" sz="2200" dirty="0">
            <a:ln>
              <a:solidFill>
                <a:srgbClr val="FFFF00"/>
              </a:solidFill>
            </a:ln>
            <a:solidFill>
              <a:srgbClr val="FFFF00"/>
            </a:solidFill>
            <a:effectLst>
              <a:glow rad="101600">
                <a:schemeClr val="bg1">
                  <a:alpha val="60000"/>
                </a:schemeClr>
              </a:glow>
            </a:effectLst>
            <a:latin typeface="+mn-lt"/>
          </a:endParaRPr>
        </a:p>
      </dgm:t>
    </dgm:pt>
    <dgm:pt modelId="{385C0A73-3625-4ADE-96E3-1F0127D77028}" type="parTrans" cxnId="{3EFD462F-C02E-43E1-8389-42B079B1A1A2}">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49861195-01FF-4125-8FBA-A41898DF4E7A}" type="sibTrans" cxnId="{3EFD462F-C02E-43E1-8389-42B079B1A1A2}">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16CDBA3E-3A44-4539-97D7-7689FA6B4ECD}">
      <dgm:prSet custT="1"/>
      <dgm:spPr>
        <a:solidFill>
          <a:srgbClr val="7030A0"/>
        </a:solidFill>
      </dgm:spPr>
      <dgm:t>
        <a:bodyPr/>
        <a:lstStyle/>
        <a:p>
          <a:pPr algn="just" rtl="0"/>
          <a:r>
            <a:rPr lang="en-US" sz="2200" b="0" i="0" baseline="0" dirty="0" err="1" smtClean="0">
              <a:ln>
                <a:solidFill>
                  <a:srgbClr val="FFFF00"/>
                </a:solidFill>
              </a:ln>
              <a:solidFill>
                <a:srgbClr val="FFFF00"/>
              </a:solidFill>
              <a:effectLst>
                <a:glow rad="101600">
                  <a:schemeClr val="bg1">
                    <a:alpha val="60000"/>
                  </a:schemeClr>
                </a:glow>
              </a:effectLst>
              <a:latin typeface="+mn-lt"/>
            </a:rPr>
            <a:t>Jauhilah</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anasir</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jahat</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dan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godaan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syaitan</a:t>
          </a:r>
          <a:r>
            <a:rPr lang="en-US" sz="2200" b="0" i="0" baseline="0" dirty="0" smtClean="0">
              <a:ln>
                <a:solidFill>
                  <a:srgbClr val="FFFF00"/>
                </a:solidFill>
              </a:ln>
              <a:solidFill>
                <a:srgbClr val="FFFF00"/>
              </a:solidFill>
              <a:effectLst>
                <a:glow rad="101600">
                  <a:schemeClr val="bg1">
                    <a:alpha val="60000"/>
                  </a:schemeClr>
                </a:glow>
              </a:effectLst>
              <a:latin typeface="+mn-lt"/>
            </a:rPr>
            <a:t> yang </a:t>
          </a:r>
          <a:r>
            <a:rPr lang="en-US" sz="2200" b="0" i="0" baseline="0" dirty="0" err="1" smtClean="0">
              <a:ln>
                <a:solidFill>
                  <a:srgbClr val="FFFF00"/>
                </a:solidFill>
              </a:ln>
              <a:solidFill>
                <a:srgbClr val="FFFF00"/>
              </a:solidFill>
              <a:effectLst>
                <a:glow rad="101600">
                  <a:schemeClr val="bg1">
                    <a:alpha val="60000"/>
                  </a:schemeClr>
                </a:glow>
              </a:effectLst>
              <a:latin typeface="+mn-lt"/>
            </a:rPr>
            <a:t>menyesatkan</a:t>
          </a:r>
          <a:r>
            <a:rPr lang="en-US" sz="2200" b="0" i="0" baseline="0" dirty="0" smtClean="0">
              <a:ln>
                <a:solidFill>
                  <a:srgbClr val="FFFF00"/>
                </a:solidFill>
              </a:ln>
              <a:solidFill>
                <a:srgbClr val="FFFF00"/>
              </a:solidFill>
              <a:effectLst>
                <a:glow rad="101600">
                  <a:schemeClr val="bg1">
                    <a:alpha val="60000"/>
                  </a:schemeClr>
                </a:glow>
              </a:effectLst>
              <a:latin typeface="+mn-lt"/>
            </a:rPr>
            <a:t> agar </a:t>
          </a:r>
          <a:r>
            <a:rPr lang="en-US" sz="2200" b="0" i="0" baseline="0" dirty="0" err="1" smtClean="0">
              <a:ln>
                <a:solidFill>
                  <a:srgbClr val="FFFF00"/>
                </a:solidFill>
              </a:ln>
              <a:solidFill>
                <a:srgbClr val="FFFF00"/>
              </a:solidFill>
              <a:effectLst>
                <a:glow rad="101600">
                  <a:schemeClr val="bg1">
                    <a:alpha val="60000"/>
                  </a:schemeClr>
                </a:glow>
              </a:effectLst>
              <a:latin typeface="+mn-lt"/>
            </a:rPr>
            <a:t>kita</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tetap</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bersatu</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bermuafakat</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dan</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menjadi</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masyarakat</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penyayang</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serta</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mendapat</a:t>
          </a:r>
          <a:r>
            <a:rPr lang="en-US" sz="2200" b="0" i="0" baseline="0" dirty="0" smtClean="0">
              <a:ln>
                <a:solidFill>
                  <a:srgbClr val="FFFF00"/>
                </a:solidFill>
              </a:ln>
              <a:solidFill>
                <a:srgbClr val="FFFF00"/>
              </a:solidFill>
              <a:effectLst>
                <a:glow rad="101600">
                  <a:schemeClr val="bg1">
                    <a:alpha val="60000"/>
                  </a:schemeClr>
                </a:glow>
              </a:effectLst>
              <a:latin typeface="+mn-lt"/>
            </a:rPr>
            <a:t> </a:t>
          </a:r>
          <a:r>
            <a:rPr lang="en-US" sz="2200" b="0" i="0" baseline="0" dirty="0" err="1" smtClean="0">
              <a:ln>
                <a:solidFill>
                  <a:srgbClr val="FFFF00"/>
                </a:solidFill>
              </a:ln>
              <a:solidFill>
                <a:srgbClr val="FFFF00"/>
              </a:solidFill>
              <a:effectLst>
                <a:glow rad="101600">
                  <a:schemeClr val="bg1">
                    <a:alpha val="60000"/>
                  </a:schemeClr>
                </a:glow>
              </a:effectLst>
              <a:latin typeface="+mn-lt"/>
            </a:rPr>
            <a:t>rahmat</a:t>
          </a:r>
          <a:r>
            <a:rPr lang="en-US" sz="2200" b="0" i="0" baseline="0" dirty="0" smtClean="0">
              <a:ln>
                <a:solidFill>
                  <a:srgbClr val="FFFF00"/>
                </a:solidFill>
              </a:ln>
              <a:solidFill>
                <a:srgbClr val="FFFF00"/>
              </a:solidFill>
              <a:effectLst>
                <a:glow rad="101600">
                  <a:schemeClr val="bg1">
                    <a:alpha val="60000"/>
                  </a:schemeClr>
                </a:glow>
              </a:effectLst>
              <a:latin typeface="+mn-lt"/>
            </a:rPr>
            <a:t> Allah.</a:t>
          </a:r>
          <a:endParaRPr lang="en-US" sz="2200" dirty="0">
            <a:ln>
              <a:solidFill>
                <a:srgbClr val="FFFF00"/>
              </a:solidFill>
            </a:ln>
            <a:solidFill>
              <a:srgbClr val="FFFF00"/>
            </a:solidFill>
            <a:effectLst>
              <a:glow rad="101600">
                <a:schemeClr val="bg1">
                  <a:alpha val="60000"/>
                </a:schemeClr>
              </a:glow>
            </a:effectLst>
            <a:latin typeface="+mn-lt"/>
          </a:endParaRPr>
        </a:p>
      </dgm:t>
    </dgm:pt>
    <dgm:pt modelId="{DB3E0763-91C6-4557-99BE-CC076FEA0FB2}" type="parTrans" cxnId="{A527E17D-3E3B-435A-918E-207C60483DD6}">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13DF47C2-4A8B-4040-AFD8-9F2F75FDB3DB}" type="sibTrans" cxnId="{A527E17D-3E3B-435A-918E-207C60483DD6}">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6DD509D5-CF88-400D-AC39-B800A8ADAC0A}" type="pres">
      <dgm:prSet presAssocID="{8B3C9417-590D-4F62-8B09-AAA2F37AA7DC}" presName="linear" presStyleCnt="0">
        <dgm:presLayoutVars>
          <dgm:animLvl val="lvl"/>
          <dgm:resizeHandles val="exact"/>
        </dgm:presLayoutVars>
      </dgm:prSet>
      <dgm:spPr/>
      <dgm:t>
        <a:bodyPr/>
        <a:lstStyle/>
        <a:p>
          <a:endParaRPr lang="en-US"/>
        </a:p>
      </dgm:t>
    </dgm:pt>
    <dgm:pt modelId="{0E179EFC-7D8A-4D98-BD89-C83DA7BD06A7}" type="pres">
      <dgm:prSet presAssocID="{366A03A5-A75B-4B57-9F66-8F91760E67EA}" presName="parentText" presStyleLbl="node1" presStyleIdx="0" presStyleCnt="4">
        <dgm:presLayoutVars>
          <dgm:chMax val="0"/>
          <dgm:bulletEnabled val="1"/>
        </dgm:presLayoutVars>
      </dgm:prSet>
      <dgm:spPr/>
      <dgm:t>
        <a:bodyPr/>
        <a:lstStyle/>
        <a:p>
          <a:endParaRPr lang="en-US"/>
        </a:p>
      </dgm:t>
    </dgm:pt>
    <dgm:pt modelId="{DA4802F1-0257-4645-9EF8-BFE6CDD41B49}" type="pres">
      <dgm:prSet presAssocID="{E2FB538D-20B8-452F-89A0-1D7B5AFF347E}" presName="spacer" presStyleCnt="0"/>
      <dgm:spPr/>
    </dgm:pt>
    <dgm:pt modelId="{E9E1F3A0-E22B-4CB8-BA31-397EC95F6808}" type="pres">
      <dgm:prSet presAssocID="{9C771060-567D-496A-AD97-BE6001C56CCF}" presName="parentText" presStyleLbl="node1" presStyleIdx="1" presStyleCnt="4">
        <dgm:presLayoutVars>
          <dgm:chMax val="0"/>
          <dgm:bulletEnabled val="1"/>
        </dgm:presLayoutVars>
      </dgm:prSet>
      <dgm:spPr/>
      <dgm:t>
        <a:bodyPr/>
        <a:lstStyle/>
        <a:p>
          <a:endParaRPr lang="en-US"/>
        </a:p>
      </dgm:t>
    </dgm:pt>
    <dgm:pt modelId="{3DF956B5-331A-4DCC-B28A-458196C242A5}" type="pres">
      <dgm:prSet presAssocID="{7CBF5D55-DC87-4C65-BFDC-5095871FF7AA}" presName="spacer" presStyleCnt="0"/>
      <dgm:spPr/>
    </dgm:pt>
    <dgm:pt modelId="{B7AE23BE-D541-4568-BC62-5853A19939BF}" type="pres">
      <dgm:prSet presAssocID="{E7E7C883-332B-438C-8B9B-A9106332F8F0}" presName="parentText" presStyleLbl="node1" presStyleIdx="2" presStyleCnt="4">
        <dgm:presLayoutVars>
          <dgm:chMax val="0"/>
          <dgm:bulletEnabled val="1"/>
        </dgm:presLayoutVars>
      </dgm:prSet>
      <dgm:spPr/>
      <dgm:t>
        <a:bodyPr/>
        <a:lstStyle/>
        <a:p>
          <a:endParaRPr lang="en-US"/>
        </a:p>
      </dgm:t>
    </dgm:pt>
    <dgm:pt modelId="{D586B79B-BCAF-4376-BB68-9D8703E7D12D}" type="pres">
      <dgm:prSet presAssocID="{49861195-01FF-4125-8FBA-A41898DF4E7A}" presName="spacer" presStyleCnt="0"/>
      <dgm:spPr/>
    </dgm:pt>
    <dgm:pt modelId="{8DBD7383-07B6-4A9F-BC89-78D2FFFF38D6}" type="pres">
      <dgm:prSet presAssocID="{16CDBA3E-3A44-4539-97D7-7689FA6B4ECD}" presName="parentText" presStyleLbl="node1" presStyleIdx="3" presStyleCnt="4">
        <dgm:presLayoutVars>
          <dgm:chMax val="0"/>
          <dgm:bulletEnabled val="1"/>
        </dgm:presLayoutVars>
      </dgm:prSet>
      <dgm:spPr/>
      <dgm:t>
        <a:bodyPr/>
        <a:lstStyle/>
        <a:p>
          <a:endParaRPr lang="en-US"/>
        </a:p>
      </dgm:t>
    </dgm:pt>
  </dgm:ptLst>
  <dgm:cxnLst>
    <dgm:cxn modelId="{B5249E86-BCD4-4DF6-91F7-E71C59AD7A72}" type="presOf" srcId="{E7E7C883-332B-438C-8B9B-A9106332F8F0}" destId="{B7AE23BE-D541-4568-BC62-5853A19939BF}" srcOrd="0" destOrd="0" presId="urn:microsoft.com/office/officeart/2005/8/layout/vList2"/>
    <dgm:cxn modelId="{3EFD462F-C02E-43E1-8389-42B079B1A1A2}" srcId="{8B3C9417-590D-4F62-8B09-AAA2F37AA7DC}" destId="{E7E7C883-332B-438C-8B9B-A9106332F8F0}" srcOrd="2" destOrd="0" parTransId="{385C0A73-3625-4ADE-96E3-1F0127D77028}" sibTransId="{49861195-01FF-4125-8FBA-A41898DF4E7A}"/>
    <dgm:cxn modelId="{998F2CB1-3933-4502-8EEB-6A6E618C3CB6}" srcId="{8B3C9417-590D-4F62-8B09-AAA2F37AA7DC}" destId="{366A03A5-A75B-4B57-9F66-8F91760E67EA}" srcOrd="0" destOrd="0" parTransId="{8BC36851-0B2A-4235-8963-B6F9FC750B6B}" sibTransId="{E2FB538D-20B8-452F-89A0-1D7B5AFF347E}"/>
    <dgm:cxn modelId="{DEC5ACAC-D1A3-40CF-8120-5CD0202B2525}" type="presOf" srcId="{8B3C9417-590D-4F62-8B09-AAA2F37AA7DC}" destId="{6DD509D5-CF88-400D-AC39-B800A8ADAC0A}" srcOrd="0" destOrd="0" presId="urn:microsoft.com/office/officeart/2005/8/layout/vList2"/>
    <dgm:cxn modelId="{ADD79189-20C6-4FEE-AABA-82A244382763}" srcId="{8B3C9417-590D-4F62-8B09-AAA2F37AA7DC}" destId="{9C771060-567D-496A-AD97-BE6001C56CCF}" srcOrd="1" destOrd="0" parTransId="{A02E7523-535B-4E62-BBBA-2B47B8BBC29B}" sibTransId="{7CBF5D55-DC87-4C65-BFDC-5095871FF7AA}"/>
    <dgm:cxn modelId="{A527E17D-3E3B-435A-918E-207C60483DD6}" srcId="{8B3C9417-590D-4F62-8B09-AAA2F37AA7DC}" destId="{16CDBA3E-3A44-4539-97D7-7689FA6B4ECD}" srcOrd="3" destOrd="0" parTransId="{DB3E0763-91C6-4557-99BE-CC076FEA0FB2}" sibTransId="{13DF47C2-4A8B-4040-AFD8-9F2F75FDB3DB}"/>
    <dgm:cxn modelId="{D3B41BA4-FF61-423F-B691-23FAD5A3CE93}" type="presOf" srcId="{366A03A5-A75B-4B57-9F66-8F91760E67EA}" destId="{0E179EFC-7D8A-4D98-BD89-C83DA7BD06A7}" srcOrd="0" destOrd="0" presId="urn:microsoft.com/office/officeart/2005/8/layout/vList2"/>
    <dgm:cxn modelId="{4F5844C1-8649-4AC3-8146-E138BE8417F6}" type="presOf" srcId="{16CDBA3E-3A44-4539-97D7-7689FA6B4ECD}" destId="{8DBD7383-07B6-4A9F-BC89-78D2FFFF38D6}" srcOrd="0" destOrd="0" presId="urn:microsoft.com/office/officeart/2005/8/layout/vList2"/>
    <dgm:cxn modelId="{D624747B-42A7-47EA-9A33-4F41A33DC61F}" type="presOf" srcId="{9C771060-567D-496A-AD97-BE6001C56CCF}" destId="{E9E1F3A0-E22B-4CB8-BA31-397EC95F6808}" srcOrd="0" destOrd="0" presId="urn:microsoft.com/office/officeart/2005/8/layout/vList2"/>
    <dgm:cxn modelId="{EEC111DA-2B28-413C-A7B1-FB82599556CF}" type="presParOf" srcId="{6DD509D5-CF88-400D-AC39-B800A8ADAC0A}" destId="{0E179EFC-7D8A-4D98-BD89-C83DA7BD06A7}" srcOrd="0" destOrd="0" presId="urn:microsoft.com/office/officeart/2005/8/layout/vList2"/>
    <dgm:cxn modelId="{40487CA5-01CF-40A1-9E48-C699F32DD18A}" type="presParOf" srcId="{6DD509D5-CF88-400D-AC39-B800A8ADAC0A}" destId="{DA4802F1-0257-4645-9EF8-BFE6CDD41B49}" srcOrd="1" destOrd="0" presId="urn:microsoft.com/office/officeart/2005/8/layout/vList2"/>
    <dgm:cxn modelId="{8D30AE66-9756-4916-A030-10D99C9FC14A}" type="presParOf" srcId="{6DD509D5-CF88-400D-AC39-B800A8ADAC0A}" destId="{E9E1F3A0-E22B-4CB8-BA31-397EC95F6808}" srcOrd="2" destOrd="0" presId="urn:microsoft.com/office/officeart/2005/8/layout/vList2"/>
    <dgm:cxn modelId="{CE3E6EA7-2502-46B0-9AC4-B7A61B5F8624}" type="presParOf" srcId="{6DD509D5-CF88-400D-AC39-B800A8ADAC0A}" destId="{3DF956B5-331A-4DCC-B28A-458196C242A5}" srcOrd="3" destOrd="0" presId="urn:microsoft.com/office/officeart/2005/8/layout/vList2"/>
    <dgm:cxn modelId="{B43A53A1-A820-421B-98B5-357D682A3F65}" type="presParOf" srcId="{6DD509D5-CF88-400D-AC39-B800A8ADAC0A}" destId="{B7AE23BE-D541-4568-BC62-5853A19939BF}" srcOrd="4" destOrd="0" presId="urn:microsoft.com/office/officeart/2005/8/layout/vList2"/>
    <dgm:cxn modelId="{36DD97DB-722C-44E3-9DC7-A2F432BE2704}" type="presParOf" srcId="{6DD509D5-CF88-400D-AC39-B800A8ADAC0A}" destId="{D586B79B-BCAF-4376-BB68-9D8703E7D12D}" srcOrd="5" destOrd="0" presId="urn:microsoft.com/office/officeart/2005/8/layout/vList2"/>
    <dgm:cxn modelId="{852F8FBA-598B-4938-9E09-7B5E38D5A5BC}" type="presParOf" srcId="{6DD509D5-CF88-400D-AC39-B800A8ADAC0A}" destId="{8DBD7383-07B6-4A9F-BC89-78D2FFFF38D6}" srcOrd="6" destOrd="0" presId="urn:microsoft.com/office/officeart/2005/8/layout/vList2"/>
  </dgm:cxnLst>
  <dgm:bg>
    <a:solidFill>
      <a:srgbClr val="0000FF"/>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Kesejahteraan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keadilan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dalam</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mendirikan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sebuah</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negara</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mempertingkatkan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keharmonian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masyarakat</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a:t>
          </a:r>
          <a:endParaRPr lang="en-US" sz="2200" b="0" cap="none" spc="0" dirty="0">
            <a:ln>
              <a:solidFill>
                <a:srgbClr val="FFFF00"/>
              </a:solidFill>
            </a:ln>
            <a:solidFill>
              <a:srgbClr val="FFFF00"/>
            </a:solidFill>
            <a:effectLst>
              <a:glow rad="101600">
                <a:schemeClr val="bg1">
                  <a:alpha val="60000"/>
                </a:schemeClr>
              </a:glo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Amalan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nasihat-menasihati</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mendoakan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kebaikan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membantu</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pemerintah</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dalam</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hal-hal</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kebaikan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meninggikan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kedudukan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darjat</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manusia</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di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sisi</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Allah SWT.</a:t>
          </a:r>
          <a:endParaRPr lang="en-US" sz="2200" b="0" cap="none" spc="0" dirty="0">
            <a:ln>
              <a:solidFill>
                <a:srgbClr val="FFFF00"/>
              </a:solidFill>
            </a:ln>
            <a:solidFill>
              <a:srgbClr val="FFFF00"/>
            </a:solidFill>
            <a:effectLst>
              <a:glow rad="101600">
                <a:schemeClr val="bg1">
                  <a:alpha val="60000"/>
                </a:schemeClr>
              </a:glo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B36492D7-4B12-4B55-8DB7-490F94A07302}" type="presOf" srcId="{9841F14C-DCC2-48F3-81C6-1B36E3DA9C65}" destId="{135287A4-6937-47C0-8F39-C96C4B97CD44}" srcOrd="1" destOrd="0" presId="urn:microsoft.com/office/officeart/2005/8/layout/list1"/>
    <dgm:cxn modelId="{0132E06F-B923-4870-8DE4-03CDCE52B7E0}" type="presOf" srcId="{300B4929-CA6D-44CF-90A5-12B6BD4E7280}" destId="{6C94124A-AF01-4443-B214-2B6E105C6595}" srcOrd="0"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97F42190-4C93-49E6-BB0D-5CCA14504BA0}" type="presOf" srcId="{9841F14C-DCC2-48F3-81C6-1B36E3DA9C65}" destId="{FFE7CF78-7432-402C-8F82-CA25BD0A1B34}" srcOrd="0" destOrd="0" presId="urn:microsoft.com/office/officeart/2005/8/layout/list1"/>
    <dgm:cxn modelId="{D64C46B0-2637-4E13-BF92-2A315269498A}" type="presParOf" srcId="{6C94124A-AF01-4443-B214-2B6E105C6595}" destId="{760116B9-10D1-4380-A733-9E7F1C9A80D8}" srcOrd="0" destOrd="0" presId="urn:microsoft.com/office/officeart/2005/8/layout/list1"/>
    <dgm:cxn modelId="{E0E2246D-6FC1-44E1-B4EE-9F7795B07C5D}" type="presParOf" srcId="{760116B9-10D1-4380-A733-9E7F1C9A80D8}" destId="{FFE7CF78-7432-402C-8F82-CA25BD0A1B34}" srcOrd="0" destOrd="0" presId="urn:microsoft.com/office/officeart/2005/8/layout/list1"/>
    <dgm:cxn modelId="{79B3D008-338F-4699-A5BE-4082C3218ED4}" type="presParOf" srcId="{760116B9-10D1-4380-A733-9E7F1C9A80D8}" destId="{135287A4-6937-47C0-8F39-C96C4B97CD44}" srcOrd="1" destOrd="0" presId="urn:microsoft.com/office/officeart/2005/8/layout/list1"/>
    <dgm:cxn modelId="{BA086D7A-A363-40AE-BDA1-894E0DFD5BE6}" type="presParOf" srcId="{6C94124A-AF01-4443-B214-2B6E105C6595}" destId="{EFF7E294-78C3-4D49-A5F6-67D79C98564C}" srcOrd="1" destOrd="0" presId="urn:microsoft.com/office/officeart/2005/8/layout/list1"/>
    <dgm:cxn modelId="{58AD025C-F18D-422E-B0A4-EE76B26D3517}"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Amalan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kebajikan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melahirkan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umat</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yang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penyayang</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mendorong</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mereka</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melakukan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pelbagai</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kebaikan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kepada</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agama,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masyarakat</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negara</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serta</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mengekalkan</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hidup</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yang </a:t>
          </a:r>
          <a:r>
            <a:rPr lang="en-US" sz="2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harmoni</a:t>
          </a:r>
          <a:r>
            <a:rPr lang="en-US" sz="2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endParaRPr lang="en-US" sz="2200" b="0" cap="none" spc="0" dirty="0">
            <a:ln>
              <a:solidFill>
                <a:srgbClr val="FFFF00"/>
              </a:solidFill>
            </a:ln>
            <a:solidFill>
              <a:srgbClr val="FFFF00"/>
            </a:solidFill>
            <a:effectLst>
              <a:glow rad="101600">
                <a:schemeClr val="bg1">
                  <a:alpha val="60000"/>
                </a:schemeClr>
              </a:glo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9B7287F6-433A-4825-8008-C8D082CB5909}" type="presOf" srcId="{300B4929-CA6D-44CF-90A5-12B6BD4E7280}" destId="{6C94124A-AF01-4443-B214-2B6E105C6595}" srcOrd="0" destOrd="0" presId="urn:microsoft.com/office/officeart/2005/8/layout/list1"/>
    <dgm:cxn modelId="{E25D9CA4-2C28-4E9E-BAC3-3879C019450B}" type="presOf" srcId="{9841F14C-DCC2-48F3-81C6-1B36E3DA9C65}" destId="{FFE7CF78-7432-402C-8F82-CA25BD0A1B34}" srcOrd="0" destOrd="0" presId="urn:microsoft.com/office/officeart/2005/8/layout/list1"/>
    <dgm:cxn modelId="{DF9DE8E1-D2AF-4A25-AE00-290A04B08EDE}"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C583208E-5F84-4728-984E-BEE9FF39D703}" type="presParOf" srcId="{6C94124A-AF01-4443-B214-2B6E105C6595}" destId="{760116B9-10D1-4380-A733-9E7F1C9A80D8}" srcOrd="0" destOrd="0" presId="urn:microsoft.com/office/officeart/2005/8/layout/list1"/>
    <dgm:cxn modelId="{F54EE665-7BBF-422A-9C2F-059348C087EF}" type="presParOf" srcId="{760116B9-10D1-4380-A733-9E7F1C9A80D8}" destId="{FFE7CF78-7432-402C-8F82-CA25BD0A1B34}" srcOrd="0" destOrd="0" presId="urn:microsoft.com/office/officeart/2005/8/layout/list1"/>
    <dgm:cxn modelId="{2D3B6518-B55B-4C20-8A98-EBC1CFDE0928}" type="presParOf" srcId="{760116B9-10D1-4380-A733-9E7F1C9A80D8}" destId="{135287A4-6937-47C0-8F39-C96C4B97CD44}" srcOrd="1" destOrd="0" presId="urn:microsoft.com/office/officeart/2005/8/layout/list1"/>
    <dgm:cxn modelId="{B21118E1-10A0-412A-A104-7609E51E88B7}" type="presParOf" srcId="{6C94124A-AF01-4443-B214-2B6E105C6595}" destId="{EFF7E294-78C3-4D49-A5F6-67D79C98564C}" srcOrd="1" destOrd="0" presId="urn:microsoft.com/office/officeart/2005/8/layout/list1"/>
    <dgm:cxn modelId="{A6EA258E-DB36-4EE2-A46E-616C26B7B96F}"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1A801-0C8D-44BA-9B36-F8D8E011554F}" type="doc">
      <dgm:prSet loTypeId="urn:microsoft.com/office/officeart/2005/8/layout/hList6" loCatId="list" qsTypeId="urn:microsoft.com/office/officeart/2005/8/quickstyle/simple2" qsCatId="simple" csTypeId="urn:microsoft.com/office/officeart/2005/8/colors/colorful1" csCatId="colorful" phldr="1"/>
      <dgm:spPr/>
      <dgm:t>
        <a:bodyPr/>
        <a:lstStyle/>
        <a:p>
          <a:endParaRPr lang="en-US"/>
        </a:p>
      </dgm:t>
    </dgm:pt>
    <dgm:pt modelId="{F5B9822E-2811-41C0-8DEF-DFFAF563F1AD}">
      <dgm:prSet custT="1"/>
      <dgm:spPr/>
      <dgm:t>
        <a:bodyPr/>
        <a:lstStyle/>
        <a:p>
          <a:pPr algn="just" rtl="0">
            <a:lnSpc>
              <a:spcPct val="100000"/>
            </a:lnSpc>
            <a:spcBef>
              <a:spcPts val="0"/>
            </a:spcBef>
            <a:spcAft>
              <a:spcPts val="0"/>
            </a:spcAft>
          </a:pPr>
          <a:r>
            <a:rPr lang="en-US" sz="2200" dirty="0" err="1" smtClean="0">
              <a:ln>
                <a:solidFill>
                  <a:srgbClr val="FFFF00"/>
                </a:solidFill>
              </a:ln>
              <a:solidFill>
                <a:srgbClr val="FFFF00"/>
              </a:solidFill>
              <a:effectLst>
                <a:glow rad="101600">
                  <a:schemeClr val="bg1">
                    <a:alpha val="60000"/>
                  </a:schemeClr>
                </a:glow>
              </a:effectLst>
              <a:latin typeface="+mn-lt"/>
            </a:rPr>
            <a:t>Syariat</a:t>
          </a:r>
          <a:r>
            <a:rPr lang="en-US" sz="2200" dirty="0" smtClean="0">
              <a:ln>
                <a:solidFill>
                  <a:srgbClr val="FFFF00"/>
                </a:solidFill>
              </a:ln>
              <a:solidFill>
                <a:srgbClr val="FFFF00"/>
              </a:solidFill>
              <a:effectLst>
                <a:glow rad="101600">
                  <a:schemeClr val="bg1">
                    <a:alpha val="60000"/>
                  </a:schemeClr>
                </a:glow>
              </a:effectLst>
              <a:latin typeface="+mn-lt"/>
            </a:rPr>
            <a:t> Islam </a:t>
          </a:r>
          <a:r>
            <a:rPr lang="en-US" sz="2200" dirty="0" err="1" smtClean="0">
              <a:ln>
                <a:solidFill>
                  <a:srgbClr val="FFFF00"/>
                </a:solidFill>
              </a:ln>
              <a:solidFill>
                <a:srgbClr val="FFFF00"/>
              </a:solidFill>
              <a:effectLst>
                <a:glow rad="101600">
                  <a:schemeClr val="bg1">
                    <a:alpha val="60000"/>
                  </a:schemeClr>
                </a:glow>
              </a:effectLst>
              <a:latin typeface="+mn-lt"/>
            </a:rPr>
            <a:t>bertindak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sebagai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sumber</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kehidupan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sosial</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teratur</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harmoni</a:t>
          </a:r>
          <a:r>
            <a:rPr lang="en-US" sz="2200" dirty="0" smtClean="0">
              <a:ln>
                <a:solidFill>
                  <a:srgbClr val="FFFF00"/>
                </a:solidFill>
              </a:ln>
              <a:solidFill>
                <a:srgbClr val="FFFF00"/>
              </a:solidFill>
              <a:effectLst>
                <a:glow rad="101600">
                  <a:schemeClr val="bg1">
                    <a:alpha val="60000"/>
                  </a:schemeClr>
                </a:glow>
              </a:effectLst>
              <a:latin typeface="+mn-lt"/>
            </a:rPr>
            <a:t> </a:t>
          </a:r>
          <a:endParaRPr lang="en-US" sz="2200" b="0" cap="none" spc="0" dirty="0">
            <a:ln>
              <a:solidFill>
                <a:srgbClr val="FFFF00"/>
              </a:solidFill>
            </a:ln>
            <a:solidFill>
              <a:srgbClr val="FFFF00"/>
            </a:solidFill>
            <a:effectLst>
              <a:glow rad="101600">
                <a:schemeClr val="bg1">
                  <a:alpha val="60000"/>
                </a:schemeClr>
              </a:glow>
            </a:effectLst>
            <a:latin typeface="+mn-lt"/>
            <a:ea typeface="Arial Unicode MS" pitchFamily="34" charset="-128"/>
            <a:cs typeface="Arial Unicode MS" pitchFamily="34" charset="-128"/>
          </a:endParaRPr>
        </a:p>
      </dgm:t>
    </dgm:pt>
    <dgm:pt modelId="{3CFBACB7-85BE-423B-BB91-493946969F8D}" type="parTrans" cxnId="{5A7623D7-54F2-49BF-8A6F-EB86C4CECA5B}">
      <dgm:prSet/>
      <dgm:spPr/>
      <dgm:t>
        <a:bodyPr/>
        <a:lstStyle/>
        <a:p>
          <a:pPr algn="just">
            <a:lnSpc>
              <a:spcPct val="100000"/>
            </a:lnSpc>
            <a:spcBef>
              <a:spcPts val="0"/>
            </a:spcBef>
            <a:spcAft>
              <a:spcPts val="0"/>
            </a:spcAft>
          </a:pPr>
          <a:endParaRPr lang="en-US" sz="2200" b="0" cap="none" spc="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a typeface="Arial Unicode MS" pitchFamily="34" charset="-128"/>
            <a:cs typeface="Arial Unicode MS" pitchFamily="34" charset="-128"/>
          </a:endParaRPr>
        </a:p>
      </dgm:t>
    </dgm:pt>
    <dgm:pt modelId="{C0A670E8-D259-4FA4-9F8A-1BDBF4A71E83}" type="sibTrans" cxnId="{5A7623D7-54F2-49BF-8A6F-EB86C4CECA5B}">
      <dgm:prSet/>
      <dgm:spPr/>
      <dgm:t>
        <a:bodyPr/>
        <a:lstStyle/>
        <a:p>
          <a:pPr algn="just">
            <a:lnSpc>
              <a:spcPct val="100000"/>
            </a:lnSpc>
            <a:spcBef>
              <a:spcPts val="0"/>
            </a:spcBef>
            <a:spcAft>
              <a:spcPts val="0"/>
            </a:spcAft>
          </a:pPr>
          <a:endParaRPr lang="en-US" sz="2200" b="0" cap="none" spc="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a typeface="Arial Unicode MS" pitchFamily="34" charset="-128"/>
            <a:cs typeface="Arial Unicode MS" pitchFamily="34" charset="-128"/>
          </a:endParaRPr>
        </a:p>
      </dgm:t>
    </dgm:pt>
    <dgm:pt modelId="{E5C9833F-631E-4BAC-86D5-FE61BBF8C328}">
      <dgm:prSet custT="1"/>
      <dgm:spPr/>
      <dgm:t>
        <a:bodyPr/>
        <a:lstStyle/>
        <a:p>
          <a:pPr algn="just" rtl="0"/>
          <a:r>
            <a:rPr lang="en-US" sz="2200" dirty="0" err="1" smtClean="0">
              <a:ln>
                <a:solidFill>
                  <a:srgbClr val="FFFF00"/>
                </a:solidFill>
              </a:ln>
              <a:solidFill>
                <a:srgbClr val="FFFF00"/>
              </a:solidFill>
              <a:effectLst>
                <a:glow rad="101600">
                  <a:schemeClr val="bg1">
                    <a:alpha val="60000"/>
                  </a:schemeClr>
                </a:glow>
              </a:effectLst>
              <a:latin typeface="+mn-lt"/>
            </a:rPr>
            <a:t>berlandaskan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keadilan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kesejahteraan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berasaskan</a:t>
          </a:r>
          <a:r>
            <a:rPr lang="en-US" sz="2200" dirty="0" smtClean="0">
              <a:ln>
                <a:solidFill>
                  <a:srgbClr val="FFFF00"/>
                </a:solidFill>
              </a:ln>
              <a:solidFill>
                <a:srgbClr val="FFFF00"/>
              </a:solidFill>
              <a:effectLst>
                <a:glow rad="101600">
                  <a:schemeClr val="bg1">
                    <a:alpha val="60000"/>
                  </a:schemeClr>
                </a:glow>
              </a:effectLst>
              <a:latin typeface="+mn-lt"/>
            </a:rPr>
            <a:t> lima </a:t>
          </a:r>
          <a:r>
            <a:rPr lang="en-US" sz="2200" dirty="0" err="1" smtClean="0">
              <a:ln>
                <a:solidFill>
                  <a:srgbClr val="FFFF00"/>
                </a:solidFill>
              </a:ln>
              <a:solidFill>
                <a:srgbClr val="FFFF00"/>
              </a:solidFill>
              <a:effectLst>
                <a:glow rad="101600">
                  <a:schemeClr val="bg1">
                    <a:alpha val="60000"/>
                  </a:schemeClr>
                </a:glow>
              </a:effectLst>
              <a:latin typeface="+mn-lt"/>
            </a:rPr>
            <a:t>perkara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utama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iaitu</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pemeliharaan</a:t>
          </a:r>
          <a:r>
            <a:rPr lang="en-US" sz="2200" dirty="0" smtClean="0">
              <a:ln>
                <a:solidFill>
                  <a:srgbClr val="FFFF00"/>
                </a:solidFill>
              </a:ln>
              <a:solidFill>
                <a:srgbClr val="FFFF00"/>
              </a:solidFill>
              <a:effectLst>
                <a:glow rad="101600">
                  <a:schemeClr val="bg1">
                    <a:alpha val="60000"/>
                  </a:schemeClr>
                </a:glow>
              </a:effectLst>
              <a:latin typeface="+mn-lt"/>
            </a:rPr>
            <a:t> agama, </a:t>
          </a:r>
          <a:r>
            <a:rPr lang="en-US" sz="2200" dirty="0" err="1" smtClean="0">
              <a:ln>
                <a:solidFill>
                  <a:srgbClr val="FFFF00"/>
                </a:solidFill>
              </a:ln>
              <a:solidFill>
                <a:srgbClr val="FFFF00"/>
              </a:solidFill>
              <a:effectLst>
                <a:glow rad="101600">
                  <a:schemeClr val="bg1">
                    <a:alpha val="60000"/>
                  </a:schemeClr>
                </a:glow>
              </a:effectLst>
              <a:latin typeface="+mn-lt"/>
            </a:rPr>
            <a:t>nyawa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akal</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harta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keturunan</a:t>
          </a:r>
          <a:r>
            <a:rPr lang="en-US" sz="2200" dirty="0" smtClean="0">
              <a:ln>
                <a:solidFill>
                  <a:srgbClr val="FFFF00"/>
                </a:solidFill>
              </a:ln>
              <a:solidFill>
                <a:srgbClr val="FFFF00"/>
              </a:solidFill>
              <a:effectLst>
                <a:glow rad="101600">
                  <a:schemeClr val="bg1">
                    <a:alpha val="60000"/>
                  </a:schemeClr>
                </a:glow>
              </a:effectLst>
              <a:latin typeface="+mn-lt"/>
            </a:rPr>
            <a:t>.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4C54DC4E-5ED1-4A4C-9802-71FFF8C5D30D}" type="parTrans" cxnId="{35BAB022-62D9-4BF4-9537-CF72A3000F1A}">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A8F6B74C-5A57-4556-A9C7-B1244E194148}" type="sibTrans" cxnId="{35BAB022-62D9-4BF4-9537-CF72A3000F1A}">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B8EEE0EC-EAA7-474E-B299-BED336179822}">
      <dgm:prSet custT="1"/>
      <dgm:spPr/>
      <dgm:t>
        <a:bodyPr/>
        <a:lstStyle/>
        <a:p>
          <a:pPr algn="just" rtl="0"/>
          <a:r>
            <a:rPr lang="en-US" sz="2200" dirty="0" err="1" smtClean="0">
              <a:ln>
                <a:solidFill>
                  <a:srgbClr val="FFFF00"/>
                </a:solidFill>
              </a:ln>
              <a:solidFill>
                <a:srgbClr val="FFFF00"/>
              </a:solidFill>
              <a:effectLst>
                <a:glow rad="101600">
                  <a:schemeClr val="bg1">
                    <a:alpha val="60000"/>
                  </a:schemeClr>
                </a:glow>
              </a:effectLst>
              <a:latin typeface="+mn-lt"/>
            </a:rPr>
            <a:t>Akibat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dari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pengabaian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syariat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pelbagai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masalah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telah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timbul</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menyebabkan</a:t>
          </a:r>
          <a:r>
            <a:rPr lang="en-US" sz="2200" dirty="0" smtClean="0">
              <a:ln>
                <a:solidFill>
                  <a:srgbClr val="FFFF00"/>
                </a:solidFill>
              </a:ln>
              <a:solidFill>
                <a:srgbClr val="FFFF00"/>
              </a:solidFill>
              <a:effectLst>
                <a:glow rad="101600">
                  <a:schemeClr val="bg1">
                    <a:alpha val="60000"/>
                  </a:schemeClr>
                </a:glow>
              </a:effectLst>
              <a:latin typeface="+mn-lt"/>
            </a:rPr>
            <a:t> Islam </a:t>
          </a:r>
          <a:r>
            <a:rPr lang="en-US" sz="2200" dirty="0" err="1" smtClean="0">
              <a:ln>
                <a:solidFill>
                  <a:srgbClr val="FFFF00"/>
                </a:solidFill>
              </a:ln>
              <a:solidFill>
                <a:srgbClr val="FFFF00"/>
              </a:solidFill>
              <a:effectLst>
                <a:glow rad="101600">
                  <a:schemeClr val="bg1">
                    <a:alpha val="60000"/>
                  </a:schemeClr>
                </a:glow>
              </a:effectLst>
              <a:latin typeface="+mn-lt"/>
            </a:rPr>
            <a:t>hanya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tinggal</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pada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nama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sahaja</a:t>
          </a:r>
          <a:r>
            <a:rPr lang="en-US" sz="2200" dirty="0" smtClean="0">
              <a:ln>
                <a:solidFill>
                  <a:srgbClr val="FFFF00"/>
                </a:solidFill>
              </a:ln>
              <a:solidFill>
                <a:srgbClr val="FFFF00"/>
              </a:solidFill>
              <a:effectLst>
                <a:glow rad="101600">
                  <a:schemeClr val="bg1">
                    <a:alpha val="60000"/>
                  </a:schemeClr>
                </a:glow>
              </a:effectLst>
              <a:latin typeface="+mn-lt"/>
            </a:rPr>
            <a:t>.</a:t>
          </a:r>
          <a:endParaRPr lang="en-US" sz="2200" dirty="0">
            <a:ln>
              <a:solidFill>
                <a:srgbClr val="FFFF00"/>
              </a:solidFill>
            </a:ln>
            <a:solidFill>
              <a:srgbClr val="FFFF00"/>
            </a:solidFill>
            <a:effectLst>
              <a:glow rad="101600">
                <a:schemeClr val="bg1">
                  <a:alpha val="60000"/>
                </a:schemeClr>
              </a:glow>
            </a:effectLst>
            <a:latin typeface="+mn-lt"/>
          </a:endParaRPr>
        </a:p>
      </dgm:t>
    </dgm:pt>
    <dgm:pt modelId="{EF0D5FF2-AE77-45BD-9E97-0CC7E7AF3431}" type="parTrans" cxnId="{B94BE988-48F9-4EA5-8DD4-5099A61D8F99}">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938A563F-7085-47E2-9DC1-9F37B88B9222}" type="sibTrans" cxnId="{B94BE988-48F9-4EA5-8DD4-5099A61D8F99}">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1B2C8E61-DC35-4943-A239-25C7D7A55972}" type="pres">
      <dgm:prSet presAssocID="{9C21A801-0C8D-44BA-9B36-F8D8E011554F}" presName="Name0" presStyleCnt="0">
        <dgm:presLayoutVars>
          <dgm:dir/>
          <dgm:resizeHandles val="exact"/>
        </dgm:presLayoutVars>
      </dgm:prSet>
      <dgm:spPr/>
      <dgm:t>
        <a:bodyPr/>
        <a:lstStyle/>
        <a:p>
          <a:endParaRPr lang="en-US"/>
        </a:p>
      </dgm:t>
    </dgm:pt>
    <dgm:pt modelId="{E477BC6F-3EE6-4F36-8258-6495A9E8461F}" type="pres">
      <dgm:prSet presAssocID="{F5B9822E-2811-41C0-8DEF-DFFAF563F1AD}" presName="node" presStyleLbl="node1" presStyleIdx="0" presStyleCnt="3">
        <dgm:presLayoutVars>
          <dgm:bulletEnabled val="1"/>
        </dgm:presLayoutVars>
      </dgm:prSet>
      <dgm:spPr/>
      <dgm:t>
        <a:bodyPr/>
        <a:lstStyle/>
        <a:p>
          <a:endParaRPr lang="en-US"/>
        </a:p>
      </dgm:t>
    </dgm:pt>
    <dgm:pt modelId="{8EE41C8E-AE47-4AF2-B5DE-486ACAB40CF6}" type="pres">
      <dgm:prSet presAssocID="{C0A670E8-D259-4FA4-9F8A-1BDBF4A71E83}" presName="sibTrans" presStyleCnt="0"/>
      <dgm:spPr/>
    </dgm:pt>
    <dgm:pt modelId="{0E5B96CA-C8BA-412F-A97D-1954C8972684}" type="pres">
      <dgm:prSet presAssocID="{E5C9833F-631E-4BAC-86D5-FE61BBF8C328}" presName="node" presStyleLbl="node1" presStyleIdx="1" presStyleCnt="3">
        <dgm:presLayoutVars>
          <dgm:bulletEnabled val="1"/>
        </dgm:presLayoutVars>
      </dgm:prSet>
      <dgm:spPr/>
      <dgm:t>
        <a:bodyPr/>
        <a:lstStyle/>
        <a:p>
          <a:endParaRPr lang="en-US"/>
        </a:p>
      </dgm:t>
    </dgm:pt>
    <dgm:pt modelId="{56A58037-A768-45B3-AE3C-3D0B0E3DFE97}" type="pres">
      <dgm:prSet presAssocID="{A8F6B74C-5A57-4556-A9C7-B1244E194148}" presName="sibTrans" presStyleCnt="0"/>
      <dgm:spPr/>
    </dgm:pt>
    <dgm:pt modelId="{DCB85CB1-CBD7-46BD-8483-59A177EB0330}" type="pres">
      <dgm:prSet presAssocID="{B8EEE0EC-EAA7-474E-B299-BED336179822}" presName="node" presStyleLbl="node1" presStyleIdx="2" presStyleCnt="3">
        <dgm:presLayoutVars>
          <dgm:bulletEnabled val="1"/>
        </dgm:presLayoutVars>
      </dgm:prSet>
      <dgm:spPr/>
      <dgm:t>
        <a:bodyPr/>
        <a:lstStyle/>
        <a:p>
          <a:endParaRPr lang="en-US"/>
        </a:p>
      </dgm:t>
    </dgm:pt>
  </dgm:ptLst>
  <dgm:cxnLst>
    <dgm:cxn modelId="{B94BE988-48F9-4EA5-8DD4-5099A61D8F99}" srcId="{9C21A801-0C8D-44BA-9B36-F8D8E011554F}" destId="{B8EEE0EC-EAA7-474E-B299-BED336179822}" srcOrd="2" destOrd="0" parTransId="{EF0D5FF2-AE77-45BD-9E97-0CC7E7AF3431}" sibTransId="{938A563F-7085-47E2-9DC1-9F37B88B9222}"/>
    <dgm:cxn modelId="{F25AA50E-3C96-4C1E-B780-6DC9D8DCE59D}" type="presOf" srcId="{B8EEE0EC-EAA7-474E-B299-BED336179822}" destId="{DCB85CB1-CBD7-46BD-8483-59A177EB0330}" srcOrd="0" destOrd="0" presId="urn:microsoft.com/office/officeart/2005/8/layout/hList6"/>
    <dgm:cxn modelId="{0822F491-30B5-41A1-9020-F9FE1C1126BD}" type="presOf" srcId="{E5C9833F-631E-4BAC-86D5-FE61BBF8C328}" destId="{0E5B96CA-C8BA-412F-A97D-1954C8972684}" srcOrd="0" destOrd="0" presId="urn:microsoft.com/office/officeart/2005/8/layout/hList6"/>
    <dgm:cxn modelId="{35BAB022-62D9-4BF4-9537-CF72A3000F1A}" srcId="{9C21A801-0C8D-44BA-9B36-F8D8E011554F}" destId="{E5C9833F-631E-4BAC-86D5-FE61BBF8C328}" srcOrd="1" destOrd="0" parTransId="{4C54DC4E-5ED1-4A4C-9802-71FFF8C5D30D}" sibTransId="{A8F6B74C-5A57-4556-A9C7-B1244E194148}"/>
    <dgm:cxn modelId="{03708156-BE96-467D-A8FA-6A54A10F5EEE}" type="presOf" srcId="{9C21A801-0C8D-44BA-9B36-F8D8E011554F}" destId="{1B2C8E61-DC35-4943-A239-25C7D7A55972}" srcOrd="0" destOrd="0" presId="urn:microsoft.com/office/officeart/2005/8/layout/hList6"/>
    <dgm:cxn modelId="{DB25E219-EA80-4DC5-AA93-D9EC5595EEB7}" type="presOf" srcId="{F5B9822E-2811-41C0-8DEF-DFFAF563F1AD}" destId="{E477BC6F-3EE6-4F36-8258-6495A9E8461F}" srcOrd="0" destOrd="0" presId="urn:microsoft.com/office/officeart/2005/8/layout/hList6"/>
    <dgm:cxn modelId="{5A7623D7-54F2-49BF-8A6F-EB86C4CECA5B}" srcId="{9C21A801-0C8D-44BA-9B36-F8D8E011554F}" destId="{F5B9822E-2811-41C0-8DEF-DFFAF563F1AD}" srcOrd="0" destOrd="0" parTransId="{3CFBACB7-85BE-423B-BB91-493946969F8D}" sibTransId="{C0A670E8-D259-4FA4-9F8A-1BDBF4A71E83}"/>
    <dgm:cxn modelId="{E7303055-A159-486E-9E0F-1758561E1D49}" type="presParOf" srcId="{1B2C8E61-DC35-4943-A239-25C7D7A55972}" destId="{E477BC6F-3EE6-4F36-8258-6495A9E8461F}" srcOrd="0" destOrd="0" presId="urn:microsoft.com/office/officeart/2005/8/layout/hList6"/>
    <dgm:cxn modelId="{963A3DE2-AA2D-4A04-AA74-8CB5064ED2AF}" type="presParOf" srcId="{1B2C8E61-DC35-4943-A239-25C7D7A55972}" destId="{8EE41C8E-AE47-4AF2-B5DE-486ACAB40CF6}" srcOrd="1" destOrd="0" presId="urn:microsoft.com/office/officeart/2005/8/layout/hList6"/>
    <dgm:cxn modelId="{AB33F1D8-4230-4597-81D7-D5A46AC57AD4}" type="presParOf" srcId="{1B2C8E61-DC35-4943-A239-25C7D7A55972}" destId="{0E5B96CA-C8BA-412F-A97D-1954C8972684}" srcOrd="2" destOrd="0" presId="urn:microsoft.com/office/officeart/2005/8/layout/hList6"/>
    <dgm:cxn modelId="{B1D1F8D4-BF0C-4C62-9E07-85B733ED1EDD}" type="presParOf" srcId="{1B2C8E61-DC35-4943-A239-25C7D7A55972}" destId="{56A58037-A768-45B3-AE3C-3D0B0E3DFE97}" srcOrd="3" destOrd="0" presId="urn:microsoft.com/office/officeart/2005/8/layout/hList6"/>
    <dgm:cxn modelId="{4B38FF65-C806-48B5-962A-CCDD501F3418}" type="presParOf" srcId="{1B2C8E61-DC35-4943-A239-25C7D7A55972}" destId="{DCB85CB1-CBD7-46BD-8483-59A177EB0330}" srcOrd="4" destOrd="0" presId="urn:microsoft.com/office/officeart/2005/8/layout/hList6"/>
  </dgm:cxnLst>
  <dgm:bg>
    <a:solidFill>
      <a:srgbClr val="C00000"/>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21A801-0C8D-44BA-9B36-F8D8E011554F}"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F5B9822E-2811-41C0-8DEF-DFFAF563F1AD}">
      <dgm:prSet custT="1"/>
      <dgm:spPr/>
      <dgm:t>
        <a:bodyPr/>
        <a:lstStyle/>
        <a:p>
          <a:pPr algn="just" rtl="0">
            <a:lnSpc>
              <a:spcPct val="100000"/>
            </a:lnSpc>
            <a:spcBef>
              <a:spcPts val="0"/>
            </a:spcBef>
            <a:spcAft>
              <a:spcPts val="0"/>
            </a:spcAft>
          </a:pPr>
          <a:r>
            <a:rPr lang="en-US" sz="2200" dirty="0" err="1" smtClean="0">
              <a:ln>
                <a:solidFill>
                  <a:srgbClr val="FFFF00"/>
                </a:solidFill>
              </a:ln>
              <a:solidFill>
                <a:srgbClr val="FFFF00"/>
              </a:solidFill>
              <a:effectLst>
                <a:glow rad="101600">
                  <a:schemeClr val="bg1">
                    <a:alpha val="60000"/>
                  </a:schemeClr>
                </a:glow>
              </a:effectLst>
              <a:latin typeface="+mn-lt"/>
            </a:rPr>
            <a:t>Dalam</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konteks</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urusan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kenegaraan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keselamatan</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dimaksudkan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tidak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semata-mata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wujud</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apabila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keadaan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sesebuah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negara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itu</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tidak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berperang</a:t>
          </a:r>
          <a:r>
            <a:rPr lang="en-US" sz="2200" dirty="0" smtClean="0">
              <a:ln>
                <a:solidFill>
                  <a:srgbClr val="FFFF00"/>
                </a:solidFill>
              </a:ln>
              <a:solidFill>
                <a:srgbClr val="FFFF00"/>
              </a:solidFill>
              <a:effectLst>
                <a:glow rad="101600">
                  <a:schemeClr val="bg1">
                    <a:alpha val="60000"/>
                  </a:schemeClr>
                </a:glow>
              </a:effectLst>
              <a:latin typeface="+mn-lt"/>
            </a:rPr>
            <a:t>,</a:t>
          </a:r>
          <a:endParaRPr lang="en-US" sz="2200" b="0" cap="none" spc="0" dirty="0">
            <a:ln>
              <a:solidFill>
                <a:srgbClr val="FFFF00"/>
              </a:solidFill>
            </a:ln>
            <a:solidFill>
              <a:srgbClr val="FFFF00"/>
            </a:solidFill>
            <a:effectLst>
              <a:glow rad="101600">
                <a:schemeClr val="bg1">
                  <a:alpha val="60000"/>
                </a:schemeClr>
              </a:glow>
            </a:effectLst>
            <a:latin typeface="+mn-lt"/>
            <a:ea typeface="Arial Unicode MS" pitchFamily="34" charset="-128"/>
            <a:cs typeface="Arial Unicode MS" pitchFamily="34" charset="-128"/>
          </a:endParaRPr>
        </a:p>
      </dgm:t>
    </dgm:pt>
    <dgm:pt modelId="{3CFBACB7-85BE-423B-BB91-493946969F8D}" type="parTrans" cxnId="{5A7623D7-54F2-49BF-8A6F-EB86C4CECA5B}">
      <dgm:prSet/>
      <dgm:spPr/>
      <dgm:t>
        <a:bodyPr/>
        <a:lstStyle/>
        <a:p>
          <a:pPr algn="just">
            <a:lnSpc>
              <a:spcPct val="100000"/>
            </a:lnSpc>
            <a:spcBef>
              <a:spcPts val="0"/>
            </a:spcBef>
            <a:spcAft>
              <a:spcPts val="0"/>
            </a:spcAft>
          </a:pPr>
          <a:endParaRPr lang="en-US" sz="2200" b="0" cap="none" spc="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a typeface="Arial Unicode MS" pitchFamily="34" charset="-128"/>
            <a:cs typeface="Arial Unicode MS" pitchFamily="34" charset="-128"/>
          </a:endParaRPr>
        </a:p>
      </dgm:t>
    </dgm:pt>
    <dgm:pt modelId="{C0A670E8-D259-4FA4-9F8A-1BDBF4A71E83}" type="sibTrans" cxnId="{5A7623D7-54F2-49BF-8A6F-EB86C4CECA5B}">
      <dgm:prSet/>
      <dgm:spPr/>
      <dgm:t>
        <a:bodyPr/>
        <a:lstStyle/>
        <a:p>
          <a:pPr algn="just">
            <a:lnSpc>
              <a:spcPct val="100000"/>
            </a:lnSpc>
            <a:spcBef>
              <a:spcPts val="0"/>
            </a:spcBef>
            <a:spcAft>
              <a:spcPts val="0"/>
            </a:spcAft>
          </a:pPr>
          <a:endParaRPr lang="en-US" sz="2200" b="0" cap="none" spc="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a typeface="Arial Unicode MS" pitchFamily="34" charset="-128"/>
            <a:cs typeface="Arial Unicode MS" pitchFamily="34" charset="-128"/>
          </a:endParaRPr>
        </a:p>
      </dgm:t>
    </dgm:pt>
    <dgm:pt modelId="{86CB3756-6313-4AAD-8E4E-8F42B0F4F873}">
      <dgm:prSet custT="1"/>
      <dgm:spPr/>
      <dgm:t>
        <a:bodyPr/>
        <a:lstStyle/>
        <a:p>
          <a:pPr algn="just" rtl="0"/>
          <a:r>
            <a:rPr lang="en-US" sz="2200" dirty="0" smtClean="0">
              <a:ln>
                <a:solidFill>
                  <a:srgbClr val="FFFF00"/>
                </a:solidFill>
              </a:ln>
              <a:solidFill>
                <a:srgbClr val="FFFF00"/>
              </a:solidFill>
              <a:effectLst>
                <a:glow rad="101600">
                  <a:schemeClr val="bg1">
                    <a:alpha val="60000"/>
                  </a:schemeClr>
                </a:glow>
              </a:effectLst>
              <a:latin typeface="+mn-lt"/>
            </a:rPr>
            <a:t>Ada </a:t>
          </a:r>
          <a:r>
            <a:rPr lang="en-US" sz="2200" dirty="0" err="1" smtClean="0">
              <a:ln>
                <a:solidFill>
                  <a:srgbClr val="FFFF00"/>
                </a:solidFill>
              </a:ln>
              <a:solidFill>
                <a:srgbClr val="FFFF00"/>
              </a:solidFill>
              <a:effectLst>
                <a:glow rad="101600">
                  <a:schemeClr val="bg1">
                    <a:alpha val="60000"/>
                  </a:schemeClr>
                </a:glow>
              </a:effectLst>
              <a:latin typeface="+mn-lt"/>
            </a:rPr>
            <a:t>juga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negara-negara</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tidak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berada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dalam</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kancah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peperangan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berada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dalam</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keadaan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takut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tidak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selamat</a:t>
          </a:r>
          <a:r>
            <a:rPr lang="en-US" sz="2200" dirty="0" smtClean="0">
              <a:ln>
                <a:solidFill>
                  <a:srgbClr val="FFFF00"/>
                </a:solidFill>
              </a:ln>
              <a:solidFill>
                <a:srgbClr val="FFFF00"/>
              </a:solidFill>
              <a:effectLst>
                <a:glow rad="101600">
                  <a:schemeClr val="bg1">
                    <a:alpha val="60000"/>
                  </a:schemeClr>
                </a:glow>
              </a:effectLst>
              <a:latin typeface="+mn-lt"/>
            </a:rPr>
            <a:t>, was-was, </a:t>
          </a:r>
          <a:r>
            <a:rPr lang="en-US" sz="2200" dirty="0" err="1" smtClean="0">
              <a:ln>
                <a:solidFill>
                  <a:srgbClr val="FFFF00"/>
                </a:solidFill>
              </a:ln>
              <a:solidFill>
                <a:srgbClr val="FFFF00"/>
              </a:solidFill>
              <a:effectLst>
                <a:glow rad="101600">
                  <a:schemeClr val="bg1">
                    <a:alpha val="60000"/>
                  </a:schemeClr>
                </a:glow>
              </a:effectLst>
              <a:latin typeface="+mn-lt"/>
            </a:rPr>
            <a:t>tidak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ada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kesejahteraan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kedamaian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keamanan</a:t>
          </a:r>
          <a:r>
            <a:rPr lang="en-US" sz="2200" dirty="0" smtClean="0">
              <a:ln>
                <a:solidFill>
                  <a:srgbClr val="FFFF00"/>
                </a:solidFill>
              </a:ln>
              <a:solidFill>
                <a:srgbClr val="FFFF00"/>
              </a:solidFill>
              <a:effectLst>
                <a:glow rad="101600">
                  <a:schemeClr val="bg1">
                    <a:alpha val="60000"/>
                  </a:schemeClr>
                </a:glow>
              </a:effectLst>
              <a:latin typeface="+mn-lt"/>
            </a:rPr>
            <a:t>.</a:t>
          </a:r>
          <a:endParaRPr lang="en-US" sz="2200" dirty="0">
            <a:ln>
              <a:solidFill>
                <a:srgbClr val="FFFF00"/>
              </a:solidFill>
            </a:ln>
            <a:solidFill>
              <a:srgbClr val="FFFF00"/>
            </a:solidFill>
            <a:effectLst>
              <a:glow rad="101600">
                <a:schemeClr val="bg1">
                  <a:alpha val="60000"/>
                </a:schemeClr>
              </a:glow>
            </a:effectLst>
            <a:latin typeface="+mn-lt"/>
          </a:endParaRPr>
        </a:p>
      </dgm:t>
    </dgm:pt>
    <dgm:pt modelId="{3AD9F36E-DCEE-4082-8388-03FF98C9F049}" type="parTrans" cxnId="{42644ADE-2041-4B99-864B-211599876261}">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BF2C8270-B24D-4858-B539-2ABFCA1B8114}" type="sibTrans" cxnId="{42644ADE-2041-4B99-864B-211599876261}">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4AD63331-4CE3-4870-84C0-77B91A29142C}">
      <dgm:prSet custT="1"/>
      <dgm:spPr/>
      <dgm:t>
        <a:bodyPr/>
        <a:lstStyle/>
        <a:p>
          <a:pPr algn="just" rtl="0"/>
          <a:r>
            <a:rPr lang="en-US" sz="2200" dirty="0" smtClean="0">
              <a:ln>
                <a:solidFill>
                  <a:srgbClr val="FFFF00"/>
                </a:solidFill>
              </a:ln>
              <a:solidFill>
                <a:srgbClr val="FFFF00"/>
              </a:solidFill>
              <a:effectLst>
                <a:glow rad="101600">
                  <a:schemeClr val="bg1">
                    <a:alpha val="60000"/>
                  </a:schemeClr>
                </a:glow>
              </a:effectLst>
              <a:latin typeface="+mn-lt"/>
            </a:rPr>
            <a:t>Yang </a:t>
          </a:r>
          <a:r>
            <a:rPr lang="en-US" sz="2200" dirty="0" err="1" smtClean="0">
              <a:ln>
                <a:solidFill>
                  <a:srgbClr val="FFFF00"/>
                </a:solidFill>
              </a:ln>
              <a:solidFill>
                <a:srgbClr val="FFFF00"/>
              </a:solidFill>
              <a:effectLst>
                <a:glow rad="101600">
                  <a:schemeClr val="bg1">
                    <a:alpha val="60000"/>
                  </a:schemeClr>
                </a:glow>
              </a:effectLst>
              <a:latin typeface="+mn-lt"/>
            </a:rPr>
            <a:t>pasti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apabila</a:t>
          </a:r>
          <a:r>
            <a:rPr lang="en-US" sz="2200" dirty="0" smtClean="0">
              <a:ln>
                <a:solidFill>
                  <a:srgbClr val="FFFF00"/>
                </a:solidFill>
              </a:ln>
              <a:solidFill>
                <a:srgbClr val="FFFF00"/>
              </a:solidFill>
              <a:effectLst>
                <a:glow rad="101600">
                  <a:schemeClr val="bg1">
                    <a:alpha val="60000"/>
                  </a:schemeClr>
                </a:glow>
              </a:effectLst>
              <a:latin typeface="+mn-lt"/>
            </a:rPr>
            <a:t> agama </a:t>
          </a:r>
          <a:r>
            <a:rPr lang="en-US" sz="2200" dirty="0" err="1" smtClean="0">
              <a:ln>
                <a:solidFill>
                  <a:srgbClr val="FFFF00"/>
                </a:solidFill>
              </a:ln>
              <a:solidFill>
                <a:srgbClr val="FFFF00"/>
              </a:solidFill>
              <a:effectLst>
                <a:glow rad="101600">
                  <a:schemeClr val="bg1">
                    <a:alpha val="60000"/>
                  </a:schemeClr>
                </a:glow>
              </a:effectLst>
              <a:latin typeface="+mn-lt"/>
            </a:rPr>
            <a:t>menjadi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payungan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hidup</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masyarakat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nescaya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pasti</a:t>
          </a:r>
          <a:r>
            <a:rPr lang="en-US" sz="2200" dirty="0" smtClean="0">
              <a:ln>
                <a:solidFill>
                  <a:srgbClr val="FFFF00"/>
                </a:solidFill>
              </a:ln>
              <a:solidFill>
                <a:srgbClr val="FFFF00"/>
              </a:solidFill>
              <a:effectLst>
                <a:glow rad="101600">
                  <a:schemeClr val="bg1">
                    <a:alpha val="60000"/>
                  </a:schemeClr>
                </a:glow>
              </a:effectLst>
              <a:latin typeface="+mn-lt"/>
            </a:rPr>
            <a:t> Allah SWT </a:t>
          </a:r>
          <a:r>
            <a:rPr lang="en-US" sz="2200" dirty="0" err="1" smtClean="0">
              <a:ln>
                <a:solidFill>
                  <a:srgbClr val="FFFF00"/>
                </a:solidFill>
              </a:ln>
              <a:solidFill>
                <a:srgbClr val="FFFF00"/>
              </a:solidFill>
              <a:effectLst>
                <a:glow rad="101600">
                  <a:schemeClr val="bg1">
                    <a:alpha val="60000"/>
                  </a:schemeClr>
                </a:glow>
              </a:effectLst>
              <a:latin typeface="+mn-lt"/>
            </a:rPr>
            <a:t>menjadi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penyelamatnya</a:t>
          </a:r>
          <a:r>
            <a:rPr lang="en-US" sz="2200" dirty="0" smtClean="0">
              <a:ln>
                <a:solidFill>
                  <a:srgbClr val="FFFF00"/>
                </a:solidFill>
              </a:ln>
              <a:solidFill>
                <a:srgbClr val="FFFF00"/>
              </a:solidFill>
              <a:effectLst>
                <a:glow rad="101600">
                  <a:schemeClr val="bg1">
                    <a:alpha val="60000"/>
                  </a:schemeClr>
                </a:glow>
              </a:effectLst>
              <a:latin typeface="+mn-lt"/>
            </a:rPr>
            <a:t>.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36ECD549-52AC-4100-8522-AA67B5705431}" type="parTrans" cxnId="{26228ED8-748B-495C-9CC3-0394F9E9020D}">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BB995B0F-4AD9-492E-A015-40FB678EEB58}" type="sibTrans" cxnId="{26228ED8-748B-495C-9CC3-0394F9E9020D}">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EFC96E2C-085F-4352-BE0E-8693BC840BC9}" type="pres">
      <dgm:prSet presAssocID="{9C21A801-0C8D-44BA-9B36-F8D8E011554F}" presName="vert0" presStyleCnt="0">
        <dgm:presLayoutVars>
          <dgm:dir/>
          <dgm:animOne val="branch"/>
          <dgm:animLvl val="lvl"/>
        </dgm:presLayoutVars>
      </dgm:prSet>
      <dgm:spPr/>
      <dgm:t>
        <a:bodyPr/>
        <a:lstStyle/>
        <a:p>
          <a:endParaRPr lang="en-US"/>
        </a:p>
      </dgm:t>
    </dgm:pt>
    <dgm:pt modelId="{7DE6EF77-F43C-46B7-96B4-7EFE3A5A57DA}" type="pres">
      <dgm:prSet presAssocID="{F5B9822E-2811-41C0-8DEF-DFFAF563F1AD}" presName="thickLine" presStyleLbl="alignNode1" presStyleIdx="0" presStyleCnt="3"/>
      <dgm:spPr/>
    </dgm:pt>
    <dgm:pt modelId="{E3C5F872-34E4-4AB4-9B1E-E4669F58C84E}" type="pres">
      <dgm:prSet presAssocID="{F5B9822E-2811-41C0-8DEF-DFFAF563F1AD}" presName="horz1" presStyleCnt="0"/>
      <dgm:spPr/>
    </dgm:pt>
    <dgm:pt modelId="{07B320D9-C78A-40CC-AA6C-7B329289B4DE}" type="pres">
      <dgm:prSet presAssocID="{F5B9822E-2811-41C0-8DEF-DFFAF563F1AD}" presName="tx1" presStyleLbl="revTx" presStyleIdx="0" presStyleCnt="3"/>
      <dgm:spPr/>
      <dgm:t>
        <a:bodyPr/>
        <a:lstStyle/>
        <a:p>
          <a:endParaRPr lang="en-US"/>
        </a:p>
      </dgm:t>
    </dgm:pt>
    <dgm:pt modelId="{9D3D7B5C-53C9-4FE4-99D6-DC79A44AE4BC}" type="pres">
      <dgm:prSet presAssocID="{F5B9822E-2811-41C0-8DEF-DFFAF563F1AD}" presName="vert1" presStyleCnt="0"/>
      <dgm:spPr/>
    </dgm:pt>
    <dgm:pt modelId="{B8A663A0-A624-4C1A-BC5B-DC3D1C804AAA}" type="pres">
      <dgm:prSet presAssocID="{86CB3756-6313-4AAD-8E4E-8F42B0F4F873}" presName="thickLine" presStyleLbl="alignNode1" presStyleIdx="1" presStyleCnt="3"/>
      <dgm:spPr/>
    </dgm:pt>
    <dgm:pt modelId="{DA3AC791-4E9D-4A9E-9070-3882A186A89C}" type="pres">
      <dgm:prSet presAssocID="{86CB3756-6313-4AAD-8E4E-8F42B0F4F873}" presName="horz1" presStyleCnt="0"/>
      <dgm:spPr/>
    </dgm:pt>
    <dgm:pt modelId="{0AADF097-322F-499B-9FB3-22E13B9225A8}" type="pres">
      <dgm:prSet presAssocID="{86CB3756-6313-4AAD-8E4E-8F42B0F4F873}" presName="tx1" presStyleLbl="revTx" presStyleIdx="1" presStyleCnt="3"/>
      <dgm:spPr/>
      <dgm:t>
        <a:bodyPr/>
        <a:lstStyle/>
        <a:p>
          <a:endParaRPr lang="en-US"/>
        </a:p>
      </dgm:t>
    </dgm:pt>
    <dgm:pt modelId="{44980976-6E7B-43D6-AC33-BAA6EEDAB22B}" type="pres">
      <dgm:prSet presAssocID="{86CB3756-6313-4AAD-8E4E-8F42B0F4F873}" presName="vert1" presStyleCnt="0"/>
      <dgm:spPr/>
    </dgm:pt>
    <dgm:pt modelId="{2744924D-9ABC-4EC6-B206-8BA3DFB2CD23}" type="pres">
      <dgm:prSet presAssocID="{4AD63331-4CE3-4870-84C0-77B91A29142C}" presName="thickLine" presStyleLbl="alignNode1" presStyleIdx="2" presStyleCnt="3"/>
      <dgm:spPr/>
    </dgm:pt>
    <dgm:pt modelId="{48613879-CA64-408D-809D-998BF705AB4E}" type="pres">
      <dgm:prSet presAssocID="{4AD63331-4CE3-4870-84C0-77B91A29142C}" presName="horz1" presStyleCnt="0"/>
      <dgm:spPr/>
    </dgm:pt>
    <dgm:pt modelId="{1A865554-3F69-4F10-A225-0EE761F9FBFB}" type="pres">
      <dgm:prSet presAssocID="{4AD63331-4CE3-4870-84C0-77B91A29142C}" presName="tx1" presStyleLbl="revTx" presStyleIdx="2" presStyleCnt="3"/>
      <dgm:spPr/>
      <dgm:t>
        <a:bodyPr/>
        <a:lstStyle/>
        <a:p>
          <a:endParaRPr lang="en-US"/>
        </a:p>
      </dgm:t>
    </dgm:pt>
    <dgm:pt modelId="{8D37ED1E-52E6-47E8-A4DB-E91B3590E34D}" type="pres">
      <dgm:prSet presAssocID="{4AD63331-4CE3-4870-84C0-77B91A29142C}" presName="vert1" presStyleCnt="0"/>
      <dgm:spPr/>
    </dgm:pt>
  </dgm:ptLst>
  <dgm:cxnLst>
    <dgm:cxn modelId="{5A7623D7-54F2-49BF-8A6F-EB86C4CECA5B}" srcId="{9C21A801-0C8D-44BA-9B36-F8D8E011554F}" destId="{F5B9822E-2811-41C0-8DEF-DFFAF563F1AD}" srcOrd="0" destOrd="0" parTransId="{3CFBACB7-85BE-423B-BB91-493946969F8D}" sibTransId="{C0A670E8-D259-4FA4-9F8A-1BDBF4A71E83}"/>
    <dgm:cxn modelId="{489741F9-F43B-471A-9926-B6D3666A2B65}" type="presOf" srcId="{4AD63331-4CE3-4870-84C0-77B91A29142C}" destId="{1A865554-3F69-4F10-A225-0EE761F9FBFB}" srcOrd="0" destOrd="0" presId="urn:microsoft.com/office/officeart/2008/layout/LinedList"/>
    <dgm:cxn modelId="{55103FC6-2015-48C2-979D-A789B622E844}" type="presOf" srcId="{F5B9822E-2811-41C0-8DEF-DFFAF563F1AD}" destId="{07B320D9-C78A-40CC-AA6C-7B329289B4DE}" srcOrd="0" destOrd="0" presId="urn:microsoft.com/office/officeart/2008/layout/LinedList"/>
    <dgm:cxn modelId="{26228ED8-748B-495C-9CC3-0394F9E9020D}" srcId="{9C21A801-0C8D-44BA-9B36-F8D8E011554F}" destId="{4AD63331-4CE3-4870-84C0-77B91A29142C}" srcOrd="2" destOrd="0" parTransId="{36ECD549-52AC-4100-8522-AA67B5705431}" sibTransId="{BB995B0F-4AD9-492E-A015-40FB678EEB58}"/>
    <dgm:cxn modelId="{42644ADE-2041-4B99-864B-211599876261}" srcId="{9C21A801-0C8D-44BA-9B36-F8D8E011554F}" destId="{86CB3756-6313-4AAD-8E4E-8F42B0F4F873}" srcOrd="1" destOrd="0" parTransId="{3AD9F36E-DCEE-4082-8388-03FF98C9F049}" sibTransId="{BF2C8270-B24D-4858-B539-2ABFCA1B8114}"/>
    <dgm:cxn modelId="{CE79FE77-2C9F-4619-8FCC-A805500BFBF2}" type="presOf" srcId="{9C21A801-0C8D-44BA-9B36-F8D8E011554F}" destId="{EFC96E2C-085F-4352-BE0E-8693BC840BC9}" srcOrd="0" destOrd="0" presId="urn:microsoft.com/office/officeart/2008/layout/LinedList"/>
    <dgm:cxn modelId="{F1ED9594-F435-488A-BA7D-9902AF7C7B20}" type="presOf" srcId="{86CB3756-6313-4AAD-8E4E-8F42B0F4F873}" destId="{0AADF097-322F-499B-9FB3-22E13B9225A8}" srcOrd="0" destOrd="0" presId="urn:microsoft.com/office/officeart/2008/layout/LinedList"/>
    <dgm:cxn modelId="{957B3E92-08ED-4491-A793-141D22DA0FCF}" type="presParOf" srcId="{EFC96E2C-085F-4352-BE0E-8693BC840BC9}" destId="{7DE6EF77-F43C-46B7-96B4-7EFE3A5A57DA}" srcOrd="0" destOrd="0" presId="urn:microsoft.com/office/officeart/2008/layout/LinedList"/>
    <dgm:cxn modelId="{AAE00C7E-7373-4299-83C4-5DC4C36E8831}" type="presParOf" srcId="{EFC96E2C-085F-4352-BE0E-8693BC840BC9}" destId="{E3C5F872-34E4-4AB4-9B1E-E4669F58C84E}" srcOrd="1" destOrd="0" presId="urn:microsoft.com/office/officeart/2008/layout/LinedList"/>
    <dgm:cxn modelId="{42E29028-08B4-48C5-8532-547D9FBEE09E}" type="presParOf" srcId="{E3C5F872-34E4-4AB4-9B1E-E4669F58C84E}" destId="{07B320D9-C78A-40CC-AA6C-7B329289B4DE}" srcOrd="0" destOrd="0" presId="urn:microsoft.com/office/officeart/2008/layout/LinedList"/>
    <dgm:cxn modelId="{D9D2010F-EE44-4599-9E8D-F336DDB41950}" type="presParOf" srcId="{E3C5F872-34E4-4AB4-9B1E-E4669F58C84E}" destId="{9D3D7B5C-53C9-4FE4-99D6-DC79A44AE4BC}" srcOrd="1" destOrd="0" presId="urn:microsoft.com/office/officeart/2008/layout/LinedList"/>
    <dgm:cxn modelId="{F2E22C56-DC35-4E1C-9C86-D959188DAAA2}" type="presParOf" srcId="{EFC96E2C-085F-4352-BE0E-8693BC840BC9}" destId="{B8A663A0-A624-4C1A-BC5B-DC3D1C804AAA}" srcOrd="2" destOrd="0" presId="urn:microsoft.com/office/officeart/2008/layout/LinedList"/>
    <dgm:cxn modelId="{C59305FB-C719-4D2E-A0E5-98B629B3883F}" type="presParOf" srcId="{EFC96E2C-085F-4352-BE0E-8693BC840BC9}" destId="{DA3AC791-4E9D-4A9E-9070-3882A186A89C}" srcOrd="3" destOrd="0" presId="urn:microsoft.com/office/officeart/2008/layout/LinedList"/>
    <dgm:cxn modelId="{77A212F5-CC91-4A02-B570-BF78CCD224FE}" type="presParOf" srcId="{DA3AC791-4E9D-4A9E-9070-3882A186A89C}" destId="{0AADF097-322F-499B-9FB3-22E13B9225A8}" srcOrd="0" destOrd="0" presId="urn:microsoft.com/office/officeart/2008/layout/LinedList"/>
    <dgm:cxn modelId="{004D7934-EAE2-441A-82B9-0E1770D3EAB6}" type="presParOf" srcId="{DA3AC791-4E9D-4A9E-9070-3882A186A89C}" destId="{44980976-6E7B-43D6-AC33-BAA6EEDAB22B}" srcOrd="1" destOrd="0" presId="urn:microsoft.com/office/officeart/2008/layout/LinedList"/>
    <dgm:cxn modelId="{AD0D03F7-250C-4235-AF05-5DAA7A54A9B6}" type="presParOf" srcId="{EFC96E2C-085F-4352-BE0E-8693BC840BC9}" destId="{2744924D-9ABC-4EC6-B206-8BA3DFB2CD23}" srcOrd="4" destOrd="0" presId="urn:microsoft.com/office/officeart/2008/layout/LinedList"/>
    <dgm:cxn modelId="{57021D55-7647-4E8C-BDE3-5F8BEF673E3B}" type="presParOf" srcId="{EFC96E2C-085F-4352-BE0E-8693BC840BC9}" destId="{48613879-CA64-408D-809D-998BF705AB4E}" srcOrd="5" destOrd="0" presId="urn:microsoft.com/office/officeart/2008/layout/LinedList"/>
    <dgm:cxn modelId="{967BC5C7-6D72-44B2-94A2-133EC45514B3}" type="presParOf" srcId="{48613879-CA64-408D-809D-998BF705AB4E}" destId="{1A865554-3F69-4F10-A225-0EE761F9FBFB}" srcOrd="0" destOrd="0" presId="urn:microsoft.com/office/officeart/2008/layout/LinedList"/>
    <dgm:cxn modelId="{02223CA3-049E-4FAA-A6C2-105B8212306E}" type="presParOf" srcId="{48613879-CA64-408D-809D-998BF705AB4E}" destId="{8D37ED1E-52E6-47E8-A4DB-E91B3590E34D}" srcOrd="1" destOrd="0" presId="urn:microsoft.com/office/officeart/2008/layout/LinedList"/>
  </dgm:cxnLst>
  <dgm:bg>
    <a:solidFill>
      <a:schemeClr val="tx2">
        <a:lumMod val="10000"/>
      </a:schemeClr>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21A801-0C8D-44BA-9B36-F8D8E011554F}"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F5B9822E-2811-41C0-8DEF-DFFAF563F1AD}">
      <dgm:prSet custT="1"/>
      <dgm:spPr/>
      <dgm:t>
        <a:bodyPr/>
        <a:lstStyle/>
        <a:p>
          <a:pPr algn="just" rtl="0">
            <a:lnSpc>
              <a:spcPct val="100000"/>
            </a:lnSpc>
            <a:spcBef>
              <a:spcPts val="0"/>
            </a:spcBef>
            <a:spcAft>
              <a:spcPts val="0"/>
            </a:spcAft>
          </a:pPr>
          <a:r>
            <a:rPr lang="en-US" sz="2200" smtClean="0">
              <a:ln>
                <a:solidFill>
                  <a:srgbClr val="FFFF00"/>
                </a:solidFill>
              </a:ln>
              <a:solidFill>
                <a:srgbClr val="FFFF00"/>
              </a:solidFill>
              <a:effectLst>
                <a:glow rad="101600">
                  <a:schemeClr val="bg1">
                    <a:alpha val="60000"/>
                  </a:schemeClr>
                </a:glow>
              </a:effectLst>
              <a:latin typeface="+mn-lt"/>
            </a:rPr>
            <a:t>Kita berhadapan dengan peredaran masa dan kemajuan yang pesat, begitu juga perubahan pada pemikiran dan tindakan yang amat ketara.</a:t>
          </a:r>
          <a:endParaRPr lang="en-US" sz="2200" b="0" cap="none" spc="0" dirty="0">
            <a:ln>
              <a:solidFill>
                <a:srgbClr val="FFFF00"/>
              </a:solidFill>
            </a:ln>
            <a:solidFill>
              <a:srgbClr val="FFFF00"/>
            </a:solidFill>
            <a:effectLst>
              <a:glow rad="101600">
                <a:schemeClr val="bg1">
                  <a:alpha val="60000"/>
                </a:schemeClr>
              </a:glow>
            </a:effectLst>
            <a:latin typeface="+mn-lt"/>
            <a:ea typeface="Arial Unicode MS" pitchFamily="34" charset="-128"/>
            <a:cs typeface="Arial Unicode MS" pitchFamily="34" charset="-128"/>
          </a:endParaRPr>
        </a:p>
      </dgm:t>
    </dgm:pt>
    <dgm:pt modelId="{3CFBACB7-85BE-423B-BB91-493946969F8D}" type="parTrans" cxnId="{5A7623D7-54F2-49BF-8A6F-EB86C4CECA5B}">
      <dgm:prSet/>
      <dgm:spPr/>
      <dgm:t>
        <a:bodyPr/>
        <a:lstStyle/>
        <a:p>
          <a:pPr algn="just">
            <a:lnSpc>
              <a:spcPct val="100000"/>
            </a:lnSpc>
            <a:spcBef>
              <a:spcPts val="0"/>
            </a:spcBef>
            <a:spcAft>
              <a:spcPts val="0"/>
            </a:spcAft>
          </a:pPr>
          <a:endParaRPr lang="en-US" sz="2200" b="0" cap="none" spc="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a typeface="Arial Unicode MS" pitchFamily="34" charset="-128"/>
            <a:cs typeface="Arial Unicode MS" pitchFamily="34" charset="-128"/>
          </a:endParaRPr>
        </a:p>
      </dgm:t>
    </dgm:pt>
    <dgm:pt modelId="{C0A670E8-D259-4FA4-9F8A-1BDBF4A71E83}" type="sibTrans" cxnId="{5A7623D7-54F2-49BF-8A6F-EB86C4CECA5B}">
      <dgm:prSet/>
      <dgm:spPr/>
      <dgm:t>
        <a:bodyPr/>
        <a:lstStyle/>
        <a:p>
          <a:pPr algn="just">
            <a:lnSpc>
              <a:spcPct val="100000"/>
            </a:lnSpc>
            <a:spcBef>
              <a:spcPts val="0"/>
            </a:spcBef>
            <a:spcAft>
              <a:spcPts val="0"/>
            </a:spcAft>
          </a:pPr>
          <a:endParaRPr lang="en-US" sz="2200" b="0" cap="none" spc="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a typeface="Arial Unicode MS" pitchFamily="34" charset="-128"/>
            <a:cs typeface="Arial Unicode MS" pitchFamily="34" charset="-128"/>
          </a:endParaRPr>
        </a:p>
      </dgm:t>
    </dgm:pt>
    <dgm:pt modelId="{892953D5-EA46-4E0A-AC69-1CE12986F36C}">
      <dgm:prSet custT="1"/>
      <dgm:spPr/>
      <dgm:t>
        <a:bodyPr/>
        <a:lstStyle/>
        <a:p>
          <a:pPr algn="just" rtl="0"/>
          <a:r>
            <a:rPr lang="en-US" sz="2200" dirty="0" err="1" smtClean="0">
              <a:ln>
                <a:solidFill>
                  <a:srgbClr val="FFFF00"/>
                </a:solidFill>
              </a:ln>
              <a:solidFill>
                <a:srgbClr val="FFFF00"/>
              </a:solidFill>
              <a:effectLst>
                <a:glow rad="101600">
                  <a:schemeClr val="bg1">
                    <a:alpha val="60000"/>
                  </a:schemeClr>
                </a:glow>
              </a:effectLst>
              <a:latin typeface="+mn-lt"/>
            </a:rPr>
            <a:t>Sesetengah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smtClean="0">
              <a:ln>
                <a:solidFill>
                  <a:srgbClr val="FFFF00"/>
                </a:solidFill>
              </a:ln>
              <a:solidFill>
                <a:srgbClr val="FFFF00"/>
              </a:solidFill>
              <a:effectLst>
                <a:glow rad="101600">
                  <a:schemeClr val="bg1">
                    <a:alpha val="60000"/>
                  </a:schemeClr>
                </a:glow>
              </a:effectLst>
              <a:latin typeface="+mn-lt"/>
            </a:rPr>
            <a:t>orang </a:t>
          </a:r>
          <a:r>
            <a:rPr lang="en-US" sz="2200" dirty="0" err="1" smtClean="0">
              <a:ln>
                <a:solidFill>
                  <a:srgbClr val="FFFF00"/>
                </a:solidFill>
              </a:ln>
              <a:solidFill>
                <a:srgbClr val="FFFF00"/>
              </a:solidFill>
              <a:effectLst>
                <a:glow rad="101600">
                  <a:schemeClr val="bg1">
                    <a:alpha val="60000"/>
                  </a:schemeClr>
                </a:glow>
              </a:effectLst>
              <a:latin typeface="+mn-lt"/>
            </a:rPr>
            <a:t>apa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sahaja</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menimbulkan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ketidakpuasan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hati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kononnya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boleh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ditempiaskan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melalui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demonstrasi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atau</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tunjuk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perasaan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sebagai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cara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untuk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melakukan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perubahan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menukar</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ketetapan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sesebuah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kerajaan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dengan</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lebih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baik</a:t>
          </a:r>
          <a:r>
            <a:rPr lang="en-US" sz="2200" dirty="0" smtClean="0">
              <a:ln>
                <a:solidFill>
                  <a:srgbClr val="FFFF00"/>
                </a:solidFill>
              </a:ln>
              <a:solidFill>
                <a:srgbClr val="FFFF00"/>
              </a:solidFill>
              <a:effectLst>
                <a:glow rad="101600">
                  <a:schemeClr val="bg1">
                    <a:alpha val="60000"/>
                  </a:schemeClr>
                </a:glow>
              </a:effectLst>
              <a:latin typeface="+mn-lt"/>
            </a:rPr>
            <a:t>.</a:t>
          </a:r>
          <a:endParaRPr lang="en-US" sz="2200" dirty="0">
            <a:ln>
              <a:solidFill>
                <a:srgbClr val="FFFF00"/>
              </a:solidFill>
            </a:ln>
            <a:solidFill>
              <a:srgbClr val="FFFF00"/>
            </a:solidFill>
            <a:effectLst>
              <a:glow rad="101600">
                <a:schemeClr val="bg1">
                  <a:alpha val="60000"/>
                </a:schemeClr>
              </a:glow>
            </a:effectLst>
            <a:latin typeface="+mn-lt"/>
          </a:endParaRPr>
        </a:p>
      </dgm:t>
    </dgm:pt>
    <dgm:pt modelId="{0FF9D377-38BC-41AA-A230-A4C6B7A87F60}" type="parTrans" cxnId="{6A765CCB-FD97-4A13-84A7-4C3F12109CEE}">
      <dgm:prSet/>
      <dgm:spPr/>
      <dgm:t>
        <a:bodyPr/>
        <a:lstStyle/>
        <a:p>
          <a:endParaRPr lang="en-US" sz="2200">
            <a:ln>
              <a:solidFill>
                <a:srgbClr val="FFFF00"/>
              </a:solidFill>
            </a:ln>
            <a:solidFill>
              <a:srgbClr val="FFFF00"/>
            </a:solidFill>
            <a:effectLst>
              <a:glow rad="101600">
                <a:schemeClr val="bg1">
                  <a:alpha val="60000"/>
                </a:schemeClr>
              </a:glow>
            </a:effectLst>
            <a:latin typeface="+mn-lt"/>
          </a:endParaRPr>
        </a:p>
      </dgm:t>
    </dgm:pt>
    <dgm:pt modelId="{0465C129-2C11-4AB2-B3BB-D902F64A4D36}" type="sibTrans" cxnId="{6A765CCB-FD97-4A13-84A7-4C3F12109CEE}">
      <dgm:prSet/>
      <dgm:spPr/>
      <dgm:t>
        <a:bodyPr/>
        <a:lstStyle/>
        <a:p>
          <a:endParaRPr lang="en-US" sz="2200">
            <a:ln>
              <a:solidFill>
                <a:srgbClr val="FFFF00"/>
              </a:solidFill>
            </a:ln>
            <a:solidFill>
              <a:srgbClr val="FFFF00"/>
            </a:solidFill>
            <a:effectLst>
              <a:glow rad="101600">
                <a:schemeClr val="bg1">
                  <a:alpha val="60000"/>
                </a:schemeClr>
              </a:glow>
            </a:effectLst>
            <a:latin typeface="+mn-lt"/>
          </a:endParaRPr>
        </a:p>
      </dgm:t>
    </dgm:pt>
    <dgm:pt modelId="{A8837066-4D27-4E0C-B802-FAFE59AEE93B}">
      <dgm:prSet custT="1"/>
      <dgm:spPr/>
      <dgm:t>
        <a:bodyPr/>
        <a:lstStyle/>
        <a:p>
          <a:pPr algn="just" rtl="0"/>
          <a:r>
            <a:rPr lang="en-US" sz="2200" dirty="0" err="1" smtClean="0">
              <a:ln>
                <a:solidFill>
                  <a:srgbClr val="FFFF00"/>
                </a:solidFill>
              </a:ln>
              <a:solidFill>
                <a:srgbClr val="FFFF00"/>
              </a:solidFill>
              <a:effectLst>
                <a:glow rad="101600">
                  <a:schemeClr val="bg1">
                    <a:alpha val="60000"/>
                  </a:schemeClr>
                </a:glow>
              </a:effectLst>
              <a:latin typeface="+mn-lt"/>
            </a:rPr>
            <a:t>Sebenarnya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mengundang</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campur</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tangan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kuasa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asing</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dalam</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pentadbiran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serta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perundangan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negara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sekaligus</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mencetus</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huru</a:t>
          </a:r>
          <a:r>
            <a:rPr lang="en-US" sz="2200" dirty="0" smtClean="0">
              <a:ln>
                <a:solidFill>
                  <a:srgbClr val="FFFF00"/>
                </a:solidFill>
              </a:ln>
              <a:solidFill>
                <a:srgbClr val="FFFF00"/>
              </a:solidFill>
              <a:effectLst>
                <a:glow rad="101600">
                  <a:schemeClr val="bg1">
                    <a:alpha val="60000"/>
                  </a:schemeClr>
                </a:glow>
              </a:effectLst>
              <a:latin typeface="+mn-lt"/>
            </a:rPr>
            <a:t> – </a:t>
          </a:r>
          <a:r>
            <a:rPr lang="en-US" sz="2200" dirty="0" err="1" smtClean="0">
              <a:ln>
                <a:solidFill>
                  <a:srgbClr val="FFFF00"/>
                </a:solidFill>
              </a:ln>
              <a:solidFill>
                <a:srgbClr val="FFFF00"/>
              </a:solidFill>
              <a:effectLst>
                <a:glow rad="101600">
                  <a:schemeClr val="bg1">
                    <a:alpha val="60000"/>
                  </a:schemeClr>
                </a:glow>
              </a:effectLst>
              <a:latin typeface="+mn-lt"/>
            </a:rPr>
            <a:t>hara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serta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mewujudkan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pelbagai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isu</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spekulasi</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boleh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memburukkan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imej</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negara</a:t>
          </a:r>
          <a:r>
            <a:rPr lang="en-US" sz="2200" dirty="0" smtClean="0">
              <a:ln>
                <a:solidFill>
                  <a:srgbClr val="FFFF00"/>
                </a:solidFill>
              </a:ln>
              <a:solidFill>
                <a:srgbClr val="FFFF00"/>
              </a:solidFill>
              <a:effectLst>
                <a:glow rad="101600">
                  <a:schemeClr val="bg1">
                    <a:alpha val="60000"/>
                  </a:schemeClr>
                </a:glow>
              </a:effectLst>
              <a:latin typeface="+mn-lt"/>
            </a:rPr>
            <a:t> di </a:t>
          </a:r>
          <a:r>
            <a:rPr lang="en-US" sz="2200" dirty="0" err="1" smtClean="0">
              <a:ln>
                <a:solidFill>
                  <a:srgbClr val="FFFF00"/>
                </a:solidFill>
              </a:ln>
              <a:solidFill>
                <a:srgbClr val="FFFF00"/>
              </a:solidFill>
              <a:effectLst>
                <a:glow rad="101600">
                  <a:schemeClr val="bg1">
                    <a:alpha val="60000"/>
                  </a:schemeClr>
                </a:glow>
              </a:effectLst>
              <a:latin typeface="+mn-lt"/>
            </a:rPr>
            <a:t>mata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masyarakat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dunia</a:t>
          </a:r>
          <a:r>
            <a:rPr lang="en-US" sz="2200" dirty="0" smtClean="0">
              <a:ln>
                <a:solidFill>
                  <a:srgbClr val="FFFF00"/>
                </a:solidFill>
              </a:ln>
              <a:solidFill>
                <a:srgbClr val="FFFF00"/>
              </a:solidFill>
              <a:effectLst>
                <a:glow rad="101600">
                  <a:schemeClr val="bg1">
                    <a:alpha val="60000"/>
                  </a:schemeClr>
                </a:glow>
              </a:effectLst>
              <a:latin typeface="+mn-lt"/>
            </a:rPr>
            <a:t>.</a:t>
          </a:r>
          <a:endParaRPr lang="en-US" sz="2200" dirty="0">
            <a:ln>
              <a:solidFill>
                <a:srgbClr val="FFFF00"/>
              </a:solidFill>
            </a:ln>
            <a:solidFill>
              <a:srgbClr val="FFFF00"/>
            </a:solidFill>
            <a:effectLst>
              <a:glow rad="101600">
                <a:schemeClr val="bg1">
                  <a:alpha val="60000"/>
                </a:schemeClr>
              </a:glow>
            </a:effectLst>
            <a:latin typeface="+mn-lt"/>
          </a:endParaRPr>
        </a:p>
      </dgm:t>
    </dgm:pt>
    <dgm:pt modelId="{54E43BD5-65E3-4AE9-96A6-5444A644F282}" type="parTrans" cxnId="{DB2D9A8B-C5EF-4C51-9932-397D1B36EF38}">
      <dgm:prSet/>
      <dgm:spPr/>
      <dgm:t>
        <a:bodyPr/>
        <a:lstStyle/>
        <a:p>
          <a:endParaRPr lang="en-US" sz="2200">
            <a:ln>
              <a:solidFill>
                <a:srgbClr val="FFFF00"/>
              </a:solidFill>
            </a:ln>
            <a:solidFill>
              <a:srgbClr val="FFFF00"/>
            </a:solidFill>
            <a:effectLst>
              <a:glow rad="101600">
                <a:schemeClr val="bg1">
                  <a:alpha val="60000"/>
                </a:schemeClr>
              </a:glow>
            </a:effectLst>
            <a:latin typeface="+mn-lt"/>
          </a:endParaRPr>
        </a:p>
      </dgm:t>
    </dgm:pt>
    <dgm:pt modelId="{41029804-111F-4A7B-8731-BBDA1900C12E}" type="sibTrans" cxnId="{DB2D9A8B-C5EF-4C51-9932-397D1B36EF38}">
      <dgm:prSet/>
      <dgm:spPr/>
      <dgm:t>
        <a:bodyPr/>
        <a:lstStyle/>
        <a:p>
          <a:endParaRPr lang="en-US" sz="2200">
            <a:ln>
              <a:solidFill>
                <a:srgbClr val="FFFF00"/>
              </a:solidFill>
            </a:ln>
            <a:solidFill>
              <a:srgbClr val="FFFF00"/>
            </a:solidFill>
            <a:effectLst>
              <a:glow rad="101600">
                <a:schemeClr val="bg1">
                  <a:alpha val="60000"/>
                </a:schemeClr>
              </a:glow>
            </a:effectLst>
            <a:latin typeface="+mn-lt"/>
          </a:endParaRPr>
        </a:p>
      </dgm:t>
    </dgm:pt>
    <dgm:pt modelId="{1C9DDEFB-D6CA-4639-9504-DA330231FFCA}" type="pres">
      <dgm:prSet presAssocID="{9C21A801-0C8D-44BA-9B36-F8D8E011554F}" presName="linear" presStyleCnt="0">
        <dgm:presLayoutVars>
          <dgm:dir/>
          <dgm:animLvl val="lvl"/>
          <dgm:resizeHandles val="exact"/>
        </dgm:presLayoutVars>
      </dgm:prSet>
      <dgm:spPr/>
      <dgm:t>
        <a:bodyPr/>
        <a:lstStyle/>
        <a:p>
          <a:endParaRPr lang="en-US"/>
        </a:p>
      </dgm:t>
    </dgm:pt>
    <dgm:pt modelId="{133563F6-C5BA-4A21-BFBF-0530519C952C}" type="pres">
      <dgm:prSet presAssocID="{F5B9822E-2811-41C0-8DEF-DFFAF563F1AD}" presName="parentLin" presStyleCnt="0"/>
      <dgm:spPr/>
    </dgm:pt>
    <dgm:pt modelId="{647ADDED-AC6A-4B5C-AF84-D15DA9EC1060}" type="pres">
      <dgm:prSet presAssocID="{F5B9822E-2811-41C0-8DEF-DFFAF563F1AD}" presName="parentLeftMargin" presStyleLbl="node1" presStyleIdx="0" presStyleCnt="3"/>
      <dgm:spPr/>
      <dgm:t>
        <a:bodyPr/>
        <a:lstStyle/>
        <a:p>
          <a:endParaRPr lang="en-US"/>
        </a:p>
      </dgm:t>
    </dgm:pt>
    <dgm:pt modelId="{12BA36C7-854C-436C-864E-B942A86206AC}" type="pres">
      <dgm:prSet presAssocID="{F5B9822E-2811-41C0-8DEF-DFFAF563F1AD}" presName="parentText" presStyleLbl="node1" presStyleIdx="0" presStyleCnt="3" custScaleX="142857" custScaleY="183018">
        <dgm:presLayoutVars>
          <dgm:chMax val="0"/>
          <dgm:bulletEnabled val="1"/>
        </dgm:presLayoutVars>
      </dgm:prSet>
      <dgm:spPr/>
      <dgm:t>
        <a:bodyPr/>
        <a:lstStyle/>
        <a:p>
          <a:endParaRPr lang="en-US"/>
        </a:p>
      </dgm:t>
    </dgm:pt>
    <dgm:pt modelId="{AB8AA64B-F41B-47B3-8DB1-1DDAAD3747C3}" type="pres">
      <dgm:prSet presAssocID="{F5B9822E-2811-41C0-8DEF-DFFAF563F1AD}" presName="negativeSpace" presStyleCnt="0"/>
      <dgm:spPr/>
    </dgm:pt>
    <dgm:pt modelId="{8F13DA33-180F-4A58-84E1-8E7D8AD1BF87}" type="pres">
      <dgm:prSet presAssocID="{F5B9822E-2811-41C0-8DEF-DFFAF563F1AD}" presName="childText" presStyleLbl="conFgAcc1" presStyleIdx="0" presStyleCnt="3">
        <dgm:presLayoutVars>
          <dgm:bulletEnabled val="1"/>
        </dgm:presLayoutVars>
      </dgm:prSet>
      <dgm:spPr/>
    </dgm:pt>
    <dgm:pt modelId="{0A9C5614-8D3C-4F90-8DC1-3C670AAFEAC2}" type="pres">
      <dgm:prSet presAssocID="{C0A670E8-D259-4FA4-9F8A-1BDBF4A71E83}" presName="spaceBetweenRectangles" presStyleCnt="0"/>
      <dgm:spPr/>
    </dgm:pt>
    <dgm:pt modelId="{E59EF38F-AE2A-49BF-A286-0EF9919FCA23}" type="pres">
      <dgm:prSet presAssocID="{892953D5-EA46-4E0A-AC69-1CE12986F36C}" presName="parentLin" presStyleCnt="0"/>
      <dgm:spPr/>
    </dgm:pt>
    <dgm:pt modelId="{AD35AAF2-D9DE-4761-B248-96CBC4BA43E0}" type="pres">
      <dgm:prSet presAssocID="{892953D5-EA46-4E0A-AC69-1CE12986F36C}" presName="parentLeftMargin" presStyleLbl="node1" presStyleIdx="0" presStyleCnt="3"/>
      <dgm:spPr/>
      <dgm:t>
        <a:bodyPr/>
        <a:lstStyle/>
        <a:p>
          <a:endParaRPr lang="en-US"/>
        </a:p>
      </dgm:t>
    </dgm:pt>
    <dgm:pt modelId="{66B67539-794B-4109-93E8-85803C0B5A9A}" type="pres">
      <dgm:prSet presAssocID="{892953D5-EA46-4E0A-AC69-1CE12986F36C}" presName="parentText" presStyleLbl="node1" presStyleIdx="1" presStyleCnt="3" custScaleX="142857" custScaleY="183018">
        <dgm:presLayoutVars>
          <dgm:chMax val="0"/>
          <dgm:bulletEnabled val="1"/>
        </dgm:presLayoutVars>
      </dgm:prSet>
      <dgm:spPr/>
      <dgm:t>
        <a:bodyPr/>
        <a:lstStyle/>
        <a:p>
          <a:endParaRPr lang="en-US"/>
        </a:p>
      </dgm:t>
    </dgm:pt>
    <dgm:pt modelId="{8E7E65A5-C14E-4DD2-90BE-CAA401C6AA24}" type="pres">
      <dgm:prSet presAssocID="{892953D5-EA46-4E0A-AC69-1CE12986F36C}" presName="negativeSpace" presStyleCnt="0"/>
      <dgm:spPr/>
    </dgm:pt>
    <dgm:pt modelId="{A76000A2-08C6-4BDB-BA4A-494AEE11C3FD}" type="pres">
      <dgm:prSet presAssocID="{892953D5-EA46-4E0A-AC69-1CE12986F36C}" presName="childText" presStyleLbl="conFgAcc1" presStyleIdx="1" presStyleCnt="3">
        <dgm:presLayoutVars>
          <dgm:bulletEnabled val="1"/>
        </dgm:presLayoutVars>
      </dgm:prSet>
      <dgm:spPr/>
    </dgm:pt>
    <dgm:pt modelId="{3C01793B-706B-481A-8BE7-659180DBD326}" type="pres">
      <dgm:prSet presAssocID="{0465C129-2C11-4AB2-B3BB-D902F64A4D36}" presName="spaceBetweenRectangles" presStyleCnt="0"/>
      <dgm:spPr/>
    </dgm:pt>
    <dgm:pt modelId="{32A6BBA7-317D-4C95-9B5D-1CC98E593996}" type="pres">
      <dgm:prSet presAssocID="{A8837066-4D27-4E0C-B802-FAFE59AEE93B}" presName="parentLin" presStyleCnt="0"/>
      <dgm:spPr/>
    </dgm:pt>
    <dgm:pt modelId="{05502524-1041-4BE4-AC88-D06E40C45A58}" type="pres">
      <dgm:prSet presAssocID="{A8837066-4D27-4E0C-B802-FAFE59AEE93B}" presName="parentLeftMargin" presStyleLbl="node1" presStyleIdx="1" presStyleCnt="3"/>
      <dgm:spPr/>
      <dgm:t>
        <a:bodyPr/>
        <a:lstStyle/>
        <a:p>
          <a:endParaRPr lang="en-US"/>
        </a:p>
      </dgm:t>
    </dgm:pt>
    <dgm:pt modelId="{0A23216F-087A-4D32-9AFC-6B8D2B344131}" type="pres">
      <dgm:prSet presAssocID="{A8837066-4D27-4E0C-B802-FAFE59AEE93B}" presName="parentText" presStyleLbl="node1" presStyleIdx="2" presStyleCnt="3" custScaleX="142857" custScaleY="183018">
        <dgm:presLayoutVars>
          <dgm:chMax val="0"/>
          <dgm:bulletEnabled val="1"/>
        </dgm:presLayoutVars>
      </dgm:prSet>
      <dgm:spPr/>
      <dgm:t>
        <a:bodyPr/>
        <a:lstStyle/>
        <a:p>
          <a:endParaRPr lang="en-US"/>
        </a:p>
      </dgm:t>
    </dgm:pt>
    <dgm:pt modelId="{6D150B78-3BCA-4FCB-91DE-2C6F00C71EA2}" type="pres">
      <dgm:prSet presAssocID="{A8837066-4D27-4E0C-B802-FAFE59AEE93B}" presName="negativeSpace" presStyleCnt="0"/>
      <dgm:spPr/>
    </dgm:pt>
    <dgm:pt modelId="{EE869886-5551-4DFD-AB10-CD5C599958A4}" type="pres">
      <dgm:prSet presAssocID="{A8837066-4D27-4E0C-B802-FAFE59AEE93B}" presName="childText" presStyleLbl="conFgAcc1" presStyleIdx="2" presStyleCnt="3">
        <dgm:presLayoutVars>
          <dgm:bulletEnabled val="1"/>
        </dgm:presLayoutVars>
      </dgm:prSet>
      <dgm:spPr/>
    </dgm:pt>
  </dgm:ptLst>
  <dgm:cxnLst>
    <dgm:cxn modelId="{5A7623D7-54F2-49BF-8A6F-EB86C4CECA5B}" srcId="{9C21A801-0C8D-44BA-9B36-F8D8E011554F}" destId="{F5B9822E-2811-41C0-8DEF-DFFAF563F1AD}" srcOrd="0" destOrd="0" parTransId="{3CFBACB7-85BE-423B-BB91-493946969F8D}" sibTransId="{C0A670E8-D259-4FA4-9F8A-1BDBF4A71E83}"/>
    <dgm:cxn modelId="{DB2D9A8B-C5EF-4C51-9932-397D1B36EF38}" srcId="{9C21A801-0C8D-44BA-9B36-F8D8E011554F}" destId="{A8837066-4D27-4E0C-B802-FAFE59AEE93B}" srcOrd="2" destOrd="0" parTransId="{54E43BD5-65E3-4AE9-96A6-5444A644F282}" sibTransId="{41029804-111F-4A7B-8731-BBDA1900C12E}"/>
    <dgm:cxn modelId="{6A410351-3CF6-49EA-8DDA-FEDAE30828BB}" type="presOf" srcId="{9C21A801-0C8D-44BA-9B36-F8D8E011554F}" destId="{1C9DDEFB-D6CA-4639-9504-DA330231FFCA}" srcOrd="0" destOrd="0" presId="urn:microsoft.com/office/officeart/2005/8/layout/list1"/>
    <dgm:cxn modelId="{999C7EF1-E78C-48A6-BBC6-C8D4384FE159}" type="presOf" srcId="{892953D5-EA46-4E0A-AC69-1CE12986F36C}" destId="{66B67539-794B-4109-93E8-85803C0B5A9A}" srcOrd="1" destOrd="0" presId="urn:microsoft.com/office/officeart/2005/8/layout/list1"/>
    <dgm:cxn modelId="{E018B894-4A69-44B9-A770-0178025AB53B}" type="presOf" srcId="{F5B9822E-2811-41C0-8DEF-DFFAF563F1AD}" destId="{12BA36C7-854C-436C-864E-B942A86206AC}" srcOrd="1" destOrd="0" presId="urn:microsoft.com/office/officeart/2005/8/layout/list1"/>
    <dgm:cxn modelId="{0F569FFC-9537-498E-BC2A-F9C3EC51A822}" type="presOf" srcId="{A8837066-4D27-4E0C-B802-FAFE59AEE93B}" destId="{0A23216F-087A-4D32-9AFC-6B8D2B344131}" srcOrd="1" destOrd="0" presId="urn:microsoft.com/office/officeart/2005/8/layout/list1"/>
    <dgm:cxn modelId="{931132EC-24DF-41C1-B9D7-C35555AEAD4B}" type="presOf" srcId="{A8837066-4D27-4E0C-B802-FAFE59AEE93B}" destId="{05502524-1041-4BE4-AC88-D06E40C45A58}" srcOrd="0" destOrd="0" presId="urn:microsoft.com/office/officeart/2005/8/layout/list1"/>
    <dgm:cxn modelId="{BEBC07AD-9D1B-48DF-930B-CDE3D15A71C6}" type="presOf" srcId="{F5B9822E-2811-41C0-8DEF-DFFAF563F1AD}" destId="{647ADDED-AC6A-4B5C-AF84-D15DA9EC1060}" srcOrd="0" destOrd="0" presId="urn:microsoft.com/office/officeart/2005/8/layout/list1"/>
    <dgm:cxn modelId="{6A765CCB-FD97-4A13-84A7-4C3F12109CEE}" srcId="{9C21A801-0C8D-44BA-9B36-F8D8E011554F}" destId="{892953D5-EA46-4E0A-AC69-1CE12986F36C}" srcOrd="1" destOrd="0" parTransId="{0FF9D377-38BC-41AA-A230-A4C6B7A87F60}" sibTransId="{0465C129-2C11-4AB2-B3BB-D902F64A4D36}"/>
    <dgm:cxn modelId="{75FAD816-439C-452A-A518-52DBEA81A5AF}" type="presOf" srcId="{892953D5-EA46-4E0A-AC69-1CE12986F36C}" destId="{AD35AAF2-D9DE-4761-B248-96CBC4BA43E0}" srcOrd="0" destOrd="0" presId="urn:microsoft.com/office/officeart/2005/8/layout/list1"/>
    <dgm:cxn modelId="{7CB8D426-C654-45D7-83D4-F7DE80995584}" type="presParOf" srcId="{1C9DDEFB-D6CA-4639-9504-DA330231FFCA}" destId="{133563F6-C5BA-4A21-BFBF-0530519C952C}" srcOrd="0" destOrd="0" presId="urn:microsoft.com/office/officeart/2005/8/layout/list1"/>
    <dgm:cxn modelId="{712B0D86-C4CE-4226-A18A-3C390BA79C80}" type="presParOf" srcId="{133563F6-C5BA-4A21-BFBF-0530519C952C}" destId="{647ADDED-AC6A-4B5C-AF84-D15DA9EC1060}" srcOrd="0" destOrd="0" presId="urn:microsoft.com/office/officeart/2005/8/layout/list1"/>
    <dgm:cxn modelId="{B8AC0A68-F5CE-472B-9B4F-FF8702541753}" type="presParOf" srcId="{133563F6-C5BA-4A21-BFBF-0530519C952C}" destId="{12BA36C7-854C-436C-864E-B942A86206AC}" srcOrd="1" destOrd="0" presId="urn:microsoft.com/office/officeart/2005/8/layout/list1"/>
    <dgm:cxn modelId="{2F615EB9-2CA0-471D-AB3E-B749276D3492}" type="presParOf" srcId="{1C9DDEFB-D6CA-4639-9504-DA330231FFCA}" destId="{AB8AA64B-F41B-47B3-8DB1-1DDAAD3747C3}" srcOrd="1" destOrd="0" presId="urn:microsoft.com/office/officeart/2005/8/layout/list1"/>
    <dgm:cxn modelId="{45502026-F53E-4A54-96FC-FB35D79215A3}" type="presParOf" srcId="{1C9DDEFB-D6CA-4639-9504-DA330231FFCA}" destId="{8F13DA33-180F-4A58-84E1-8E7D8AD1BF87}" srcOrd="2" destOrd="0" presId="urn:microsoft.com/office/officeart/2005/8/layout/list1"/>
    <dgm:cxn modelId="{6A0AA346-3E2F-4BE4-B397-D96224214F67}" type="presParOf" srcId="{1C9DDEFB-D6CA-4639-9504-DA330231FFCA}" destId="{0A9C5614-8D3C-4F90-8DC1-3C670AAFEAC2}" srcOrd="3" destOrd="0" presId="urn:microsoft.com/office/officeart/2005/8/layout/list1"/>
    <dgm:cxn modelId="{E7C4E283-2F93-480F-B6FD-F51880FB4F43}" type="presParOf" srcId="{1C9DDEFB-D6CA-4639-9504-DA330231FFCA}" destId="{E59EF38F-AE2A-49BF-A286-0EF9919FCA23}" srcOrd="4" destOrd="0" presId="urn:microsoft.com/office/officeart/2005/8/layout/list1"/>
    <dgm:cxn modelId="{CB331691-BEB1-4309-95EF-2BA0ADABE19B}" type="presParOf" srcId="{E59EF38F-AE2A-49BF-A286-0EF9919FCA23}" destId="{AD35AAF2-D9DE-4761-B248-96CBC4BA43E0}" srcOrd="0" destOrd="0" presId="urn:microsoft.com/office/officeart/2005/8/layout/list1"/>
    <dgm:cxn modelId="{6BB6EB9E-F55D-46E2-9A09-E029705E616C}" type="presParOf" srcId="{E59EF38F-AE2A-49BF-A286-0EF9919FCA23}" destId="{66B67539-794B-4109-93E8-85803C0B5A9A}" srcOrd="1" destOrd="0" presId="urn:microsoft.com/office/officeart/2005/8/layout/list1"/>
    <dgm:cxn modelId="{FF5C1F58-C0F2-4200-BFCC-E4225C088D87}" type="presParOf" srcId="{1C9DDEFB-D6CA-4639-9504-DA330231FFCA}" destId="{8E7E65A5-C14E-4DD2-90BE-CAA401C6AA24}" srcOrd="5" destOrd="0" presId="urn:microsoft.com/office/officeart/2005/8/layout/list1"/>
    <dgm:cxn modelId="{8ECF68E4-2BF6-4006-9A44-A95D22039BE2}" type="presParOf" srcId="{1C9DDEFB-D6CA-4639-9504-DA330231FFCA}" destId="{A76000A2-08C6-4BDB-BA4A-494AEE11C3FD}" srcOrd="6" destOrd="0" presId="urn:microsoft.com/office/officeart/2005/8/layout/list1"/>
    <dgm:cxn modelId="{2DD54F6B-1DEB-4CCA-8678-13E04849D423}" type="presParOf" srcId="{1C9DDEFB-D6CA-4639-9504-DA330231FFCA}" destId="{3C01793B-706B-481A-8BE7-659180DBD326}" srcOrd="7" destOrd="0" presId="urn:microsoft.com/office/officeart/2005/8/layout/list1"/>
    <dgm:cxn modelId="{5CCEBC49-9EB5-40F8-A44D-379434BC5C35}" type="presParOf" srcId="{1C9DDEFB-D6CA-4639-9504-DA330231FFCA}" destId="{32A6BBA7-317D-4C95-9B5D-1CC98E593996}" srcOrd="8" destOrd="0" presId="urn:microsoft.com/office/officeart/2005/8/layout/list1"/>
    <dgm:cxn modelId="{F1C27761-2BBC-4C49-A426-F3A3022D4F8C}" type="presParOf" srcId="{32A6BBA7-317D-4C95-9B5D-1CC98E593996}" destId="{05502524-1041-4BE4-AC88-D06E40C45A58}" srcOrd="0" destOrd="0" presId="urn:microsoft.com/office/officeart/2005/8/layout/list1"/>
    <dgm:cxn modelId="{EF380436-7C7D-45EB-9716-29A0E6705BC5}" type="presParOf" srcId="{32A6BBA7-317D-4C95-9B5D-1CC98E593996}" destId="{0A23216F-087A-4D32-9AFC-6B8D2B344131}" srcOrd="1" destOrd="0" presId="urn:microsoft.com/office/officeart/2005/8/layout/list1"/>
    <dgm:cxn modelId="{72502E19-5502-496D-B1C3-FCECBF28602A}" type="presParOf" srcId="{1C9DDEFB-D6CA-4639-9504-DA330231FFCA}" destId="{6D150B78-3BCA-4FCB-91DE-2C6F00C71EA2}" srcOrd="9" destOrd="0" presId="urn:microsoft.com/office/officeart/2005/8/layout/list1"/>
    <dgm:cxn modelId="{33886DAE-09E0-4207-87EE-AABF3D3EC9E3}" type="presParOf" srcId="{1C9DDEFB-D6CA-4639-9504-DA330231FFCA}" destId="{EE869886-5551-4DFD-AB10-CD5C599958A4}" srcOrd="10" destOrd="0" presId="urn:microsoft.com/office/officeart/2005/8/layout/list1"/>
  </dgm:cxnLst>
  <dgm:bg>
    <a:solidFill>
      <a:srgbClr val="C00000"/>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2C4D12-1F4B-4CCE-A5C7-7A587E7D09CD}"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0B0BB88D-8413-47BD-95F2-66CA63CA89E8}">
      <dgm:prSet custT="1"/>
      <dgm:spPr>
        <a:solidFill>
          <a:schemeClr val="tx2">
            <a:lumMod val="10000"/>
          </a:schemeClr>
        </a:solidFill>
      </dgm:spPr>
      <dgm:t>
        <a:bodyPr/>
        <a:lstStyle/>
        <a:p>
          <a:pPr algn="just" rtl="0"/>
          <a:r>
            <a:rPr lang="en-US" sz="2200" smtClean="0">
              <a:latin typeface="+mn-lt"/>
            </a:rPr>
            <a:t>Islam telah menunjukkan suatu kaedah yang sesuai untuk mengubah kesalahan-kesalahan yang dilakukan oleh pemerintah </a:t>
          </a:r>
          <a:endParaRPr lang="en-US" sz="2200" dirty="0">
            <a:ln/>
            <a:effectLst>
              <a:glow rad="101600">
                <a:schemeClr val="bg1">
                  <a:alpha val="60000"/>
                </a:schemeClr>
              </a:glow>
            </a:effectLst>
            <a:latin typeface="+mn-lt"/>
          </a:endParaRPr>
        </a:p>
      </dgm:t>
    </dgm:pt>
    <dgm:pt modelId="{F0C59647-47E3-4D9B-A1C9-B414E87EA93F}" type="parTrans" cxnId="{0F8D2745-CF7E-475B-99F9-E7C04F0DBDC8}">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5C4C9A19-1AA4-4AD7-B694-F4DFA0BE6482}" type="sibTrans" cxnId="{0F8D2745-CF7E-475B-99F9-E7C04F0DBDC8}">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555B6089-D4CC-4EEE-A044-18269CD1EA2E}">
      <dgm:prSet custT="1"/>
      <dgm:spPr>
        <a:solidFill>
          <a:srgbClr val="FF0000"/>
        </a:solidFill>
      </dgm:spPr>
      <dgm:t>
        <a:bodyPr/>
        <a:lstStyle/>
        <a:p>
          <a:pPr rtl="0"/>
          <a:r>
            <a:rPr lang="en-US" sz="2200" smtClean="0">
              <a:latin typeface="+mn-lt"/>
            </a:rPr>
            <a:t>dengan cara nasihat, berdoa, dan membantu pemerintah dalam hal-hal kebaikan </a:t>
          </a:r>
          <a:endParaRPr lang="en-US" sz="2200" dirty="0">
            <a:latin typeface="+mn-lt"/>
          </a:endParaRPr>
        </a:p>
      </dgm:t>
    </dgm:pt>
    <dgm:pt modelId="{4A297584-6180-4EA2-A885-2536A02FA4BA}" type="parTrans" cxnId="{95C02A10-4193-4B01-A2CD-7CFDB3D72023}">
      <dgm:prSet/>
      <dgm:spPr/>
      <dgm:t>
        <a:bodyPr/>
        <a:lstStyle/>
        <a:p>
          <a:endParaRPr lang="en-US" sz="2200">
            <a:latin typeface="+mn-lt"/>
          </a:endParaRPr>
        </a:p>
      </dgm:t>
    </dgm:pt>
    <dgm:pt modelId="{7A77399E-2C37-42A5-8AC3-C843A6A0D034}" type="sibTrans" cxnId="{95C02A10-4193-4B01-A2CD-7CFDB3D72023}">
      <dgm:prSet/>
      <dgm:spPr/>
      <dgm:t>
        <a:bodyPr/>
        <a:lstStyle/>
        <a:p>
          <a:endParaRPr lang="en-US" sz="2200">
            <a:latin typeface="+mn-lt"/>
          </a:endParaRPr>
        </a:p>
      </dgm:t>
    </dgm:pt>
    <dgm:pt modelId="{1E90F333-F110-4785-8134-E439FEF9E78B}" type="pres">
      <dgm:prSet presAssocID="{A92C4D12-1F4B-4CCE-A5C7-7A587E7D09CD}" presName="outerComposite" presStyleCnt="0">
        <dgm:presLayoutVars>
          <dgm:chMax val="5"/>
          <dgm:dir/>
          <dgm:resizeHandles val="exact"/>
        </dgm:presLayoutVars>
      </dgm:prSet>
      <dgm:spPr/>
      <dgm:t>
        <a:bodyPr/>
        <a:lstStyle/>
        <a:p>
          <a:endParaRPr lang="en-US"/>
        </a:p>
      </dgm:t>
    </dgm:pt>
    <dgm:pt modelId="{6DBF26A3-8D21-4421-9747-51B3AD37B311}" type="pres">
      <dgm:prSet presAssocID="{A92C4D12-1F4B-4CCE-A5C7-7A587E7D09CD}" presName="dummyMaxCanvas" presStyleCnt="0">
        <dgm:presLayoutVars/>
      </dgm:prSet>
      <dgm:spPr/>
    </dgm:pt>
    <dgm:pt modelId="{6959F6E7-4BEA-41FE-8E0F-C2FF4A300CA3}" type="pres">
      <dgm:prSet presAssocID="{A92C4D12-1F4B-4CCE-A5C7-7A587E7D09CD}" presName="TwoNodes_1" presStyleLbl="node1" presStyleIdx="0" presStyleCnt="2">
        <dgm:presLayoutVars>
          <dgm:bulletEnabled val="1"/>
        </dgm:presLayoutVars>
      </dgm:prSet>
      <dgm:spPr/>
      <dgm:t>
        <a:bodyPr/>
        <a:lstStyle/>
        <a:p>
          <a:endParaRPr lang="en-US"/>
        </a:p>
      </dgm:t>
    </dgm:pt>
    <dgm:pt modelId="{D13F5BD4-2A82-4083-AD50-9D76F95BF37C}" type="pres">
      <dgm:prSet presAssocID="{A92C4D12-1F4B-4CCE-A5C7-7A587E7D09CD}" presName="TwoNodes_2" presStyleLbl="node1" presStyleIdx="1" presStyleCnt="2">
        <dgm:presLayoutVars>
          <dgm:bulletEnabled val="1"/>
        </dgm:presLayoutVars>
      </dgm:prSet>
      <dgm:spPr/>
      <dgm:t>
        <a:bodyPr/>
        <a:lstStyle/>
        <a:p>
          <a:endParaRPr lang="en-US"/>
        </a:p>
      </dgm:t>
    </dgm:pt>
    <dgm:pt modelId="{40EEABC2-0AEB-4AF8-8DEC-4C99408C837B}" type="pres">
      <dgm:prSet presAssocID="{A92C4D12-1F4B-4CCE-A5C7-7A587E7D09CD}" presName="TwoConn_1-2" presStyleLbl="fgAccFollowNode1" presStyleIdx="0" presStyleCnt="1">
        <dgm:presLayoutVars>
          <dgm:bulletEnabled val="1"/>
        </dgm:presLayoutVars>
      </dgm:prSet>
      <dgm:spPr/>
      <dgm:t>
        <a:bodyPr/>
        <a:lstStyle/>
        <a:p>
          <a:endParaRPr lang="en-US"/>
        </a:p>
      </dgm:t>
    </dgm:pt>
    <dgm:pt modelId="{68B579DA-0C7D-4333-9A42-3994782990AA}" type="pres">
      <dgm:prSet presAssocID="{A92C4D12-1F4B-4CCE-A5C7-7A587E7D09CD}" presName="TwoNodes_1_text" presStyleLbl="node1" presStyleIdx="1" presStyleCnt="2">
        <dgm:presLayoutVars>
          <dgm:bulletEnabled val="1"/>
        </dgm:presLayoutVars>
      </dgm:prSet>
      <dgm:spPr/>
      <dgm:t>
        <a:bodyPr/>
        <a:lstStyle/>
        <a:p>
          <a:endParaRPr lang="en-US"/>
        </a:p>
      </dgm:t>
    </dgm:pt>
    <dgm:pt modelId="{88C89F45-8269-4C1C-B598-9DA28D2E2A89}" type="pres">
      <dgm:prSet presAssocID="{A92C4D12-1F4B-4CCE-A5C7-7A587E7D09CD}" presName="TwoNodes_2_text" presStyleLbl="node1" presStyleIdx="1" presStyleCnt="2">
        <dgm:presLayoutVars>
          <dgm:bulletEnabled val="1"/>
        </dgm:presLayoutVars>
      </dgm:prSet>
      <dgm:spPr/>
      <dgm:t>
        <a:bodyPr/>
        <a:lstStyle/>
        <a:p>
          <a:endParaRPr lang="en-US"/>
        </a:p>
      </dgm:t>
    </dgm:pt>
  </dgm:ptLst>
  <dgm:cxnLst>
    <dgm:cxn modelId="{0F8D2745-CF7E-475B-99F9-E7C04F0DBDC8}" srcId="{A92C4D12-1F4B-4CCE-A5C7-7A587E7D09CD}" destId="{0B0BB88D-8413-47BD-95F2-66CA63CA89E8}" srcOrd="0" destOrd="0" parTransId="{F0C59647-47E3-4D9B-A1C9-B414E87EA93F}" sibTransId="{5C4C9A19-1AA4-4AD7-B694-F4DFA0BE6482}"/>
    <dgm:cxn modelId="{73E023D2-A218-4A31-AFAC-DA69C42D411C}" type="presOf" srcId="{555B6089-D4CC-4EEE-A044-18269CD1EA2E}" destId="{D13F5BD4-2A82-4083-AD50-9D76F95BF37C}" srcOrd="0" destOrd="0" presId="urn:microsoft.com/office/officeart/2005/8/layout/vProcess5"/>
    <dgm:cxn modelId="{08DC2EFF-D235-43B7-87BF-4CAD90EEB364}" type="presOf" srcId="{A92C4D12-1F4B-4CCE-A5C7-7A587E7D09CD}" destId="{1E90F333-F110-4785-8134-E439FEF9E78B}" srcOrd="0" destOrd="0" presId="urn:microsoft.com/office/officeart/2005/8/layout/vProcess5"/>
    <dgm:cxn modelId="{6A19A54B-D58C-4FAC-96E5-3B81AB6DF208}" type="presOf" srcId="{555B6089-D4CC-4EEE-A044-18269CD1EA2E}" destId="{88C89F45-8269-4C1C-B598-9DA28D2E2A89}" srcOrd="1" destOrd="0" presId="urn:microsoft.com/office/officeart/2005/8/layout/vProcess5"/>
    <dgm:cxn modelId="{C4C68E13-0D8A-4416-BA6A-E7292EBBA6C4}" type="presOf" srcId="{0B0BB88D-8413-47BD-95F2-66CA63CA89E8}" destId="{6959F6E7-4BEA-41FE-8E0F-C2FF4A300CA3}" srcOrd="0" destOrd="0" presId="urn:microsoft.com/office/officeart/2005/8/layout/vProcess5"/>
    <dgm:cxn modelId="{95C02A10-4193-4B01-A2CD-7CFDB3D72023}" srcId="{A92C4D12-1F4B-4CCE-A5C7-7A587E7D09CD}" destId="{555B6089-D4CC-4EEE-A044-18269CD1EA2E}" srcOrd="1" destOrd="0" parTransId="{4A297584-6180-4EA2-A885-2536A02FA4BA}" sibTransId="{7A77399E-2C37-42A5-8AC3-C843A6A0D034}"/>
    <dgm:cxn modelId="{ADBEB012-FDF4-4570-8B2C-77DDE2ECED45}" type="presOf" srcId="{0B0BB88D-8413-47BD-95F2-66CA63CA89E8}" destId="{68B579DA-0C7D-4333-9A42-3994782990AA}" srcOrd="1" destOrd="0" presId="urn:microsoft.com/office/officeart/2005/8/layout/vProcess5"/>
    <dgm:cxn modelId="{D202A0BB-4C63-4749-BFF5-5CC31C1C301F}" type="presOf" srcId="{5C4C9A19-1AA4-4AD7-B694-F4DFA0BE6482}" destId="{40EEABC2-0AEB-4AF8-8DEC-4C99408C837B}" srcOrd="0" destOrd="0" presId="urn:microsoft.com/office/officeart/2005/8/layout/vProcess5"/>
    <dgm:cxn modelId="{6D69B0B3-CB0A-4D6F-AF15-5E1A1F8C5133}" type="presParOf" srcId="{1E90F333-F110-4785-8134-E439FEF9E78B}" destId="{6DBF26A3-8D21-4421-9747-51B3AD37B311}" srcOrd="0" destOrd="0" presId="urn:microsoft.com/office/officeart/2005/8/layout/vProcess5"/>
    <dgm:cxn modelId="{E5813BE8-EDE9-477B-9164-B273FB3BB922}" type="presParOf" srcId="{1E90F333-F110-4785-8134-E439FEF9E78B}" destId="{6959F6E7-4BEA-41FE-8E0F-C2FF4A300CA3}" srcOrd="1" destOrd="0" presId="urn:microsoft.com/office/officeart/2005/8/layout/vProcess5"/>
    <dgm:cxn modelId="{DFB9410F-221D-4969-9C0E-DE4AB9C251E4}" type="presParOf" srcId="{1E90F333-F110-4785-8134-E439FEF9E78B}" destId="{D13F5BD4-2A82-4083-AD50-9D76F95BF37C}" srcOrd="2" destOrd="0" presId="urn:microsoft.com/office/officeart/2005/8/layout/vProcess5"/>
    <dgm:cxn modelId="{C670FE0A-9096-41B3-B9D1-45286D1B14EA}" type="presParOf" srcId="{1E90F333-F110-4785-8134-E439FEF9E78B}" destId="{40EEABC2-0AEB-4AF8-8DEC-4C99408C837B}" srcOrd="3" destOrd="0" presId="urn:microsoft.com/office/officeart/2005/8/layout/vProcess5"/>
    <dgm:cxn modelId="{11494CF0-58FC-4746-811C-4E50D6E4A2F5}" type="presParOf" srcId="{1E90F333-F110-4785-8134-E439FEF9E78B}" destId="{68B579DA-0C7D-4333-9A42-3994782990AA}" srcOrd="4" destOrd="0" presId="urn:microsoft.com/office/officeart/2005/8/layout/vProcess5"/>
    <dgm:cxn modelId="{4C8E7122-030F-4730-8332-71CB7C80AB3F}" type="presParOf" srcId="{1E90F333-F110-4785-8134-E439FEF9E78B}" destId="{88C89F45-8269-4C1C-B598-9DA28D2E2A89}" srcOrd="5" destOrd="0" presId="urn:microsoft.com/office/officeart/2005/8/layout/vProcess5"/>
  </dgm:cxnLst>
  <dgm:bg>
    <a:solidFill>
      <a:srgbClr val="FFFF00"/>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336F0A-1325-4D85-8282-4DD03041CA82}" type="doc">
      <dgm:prSet loTypeId="urn:microsoft.com/office/officeart/2005/8/layout/process4" loCatId="list" qsTypeId="urn:microsoft.com/office/officeart/2005/8/quickstyle/simple4" qsCatId="simple" csTypeId="urn:microsoft.com/office/officeart/2005/8/colors/colorful4" csCatId="colorful" phldr="1"/>
      <dgm:spPr/>
      <dgm:t>
        <a:bodyPr/>
        <a:lstStyle/>
        <a:p>
          <a:endParaRPr lang="en-US"/>
        </a:p>
      </dgm:t>
    </dgm:pt>
    <dgm:pt modelId="{23E03504-E888-41BD-A06A-9B6C5CBDD5B3}">
      <dgm:prSet custT="1"/>
      <dgm:spPr>
        <a:gradFill rotWithShape="0">
          <a:gsLst>
            <a:gs pos="0">
              <a:srgbClr val="0000FF"/>
            </a:gs>
            <a:gs pos="68000">
              <a:schemeClr val="accent4">
                <a:hueOff val="-3519944"/>
                <a:satOff val="-36129"/>
                <a:lumOff val="15099"/>
                <a:alphaOff val="0"/>
                <a:tint val="86000"/>
                <a:satMod val="115000"/>
              </a:schemeClr>
            </a:gs>
            <a:gs pos="100000">
              <a:schemeClr val="accent4">
                <a:hueOff val="-3519944"/>
                <a:satOff val="-36129"/>
                <a:lumOff val="15099"/>
                <a:alphaOff val="0"/>
                <a:tint val="50000"/>
                <a:satMod val="150000"/>
              </a:schemeClr>
            </a:gs>
          </a:gsLst>
        </a:gradFill>
      </dgm:spPr>
      <dgm:t>
        <a:bodyPr/>
        <a:lstStyle/>
        <a:p>
          <a:pPr algn="just" rtl="0"/>
          <a:r>
            <a:rPr lang="en-US" sz="2200" dirty="0" err="1" smtClean="0">
              <a:ln>
                <a:solidFill>
                  <a:srgbClr val="FFFF00"/>
                </a:solidFill>
              </a:ln>
              <a:solidFill>
                <a:srgbClr val="FFFF00"/>
              </a:solidFill>
              <a:effectLst>
                <a:glow rad="101600">
                  <a:schemeClr val="bg1">
                    <a:alpha val="60000"/>
                  </a:schemeClr>
                </a:glow>
              </a:effectLst>
              <a:latin typeface="+mn-lt"/>
            </a:rPr>
            <a:t>Kaedah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ini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sama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sekali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tidak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boleh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diubah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dengan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cara</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menyalahi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syarak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sebagaimana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cara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demonstrasi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perarakan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tunjuk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perasaan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rapat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umum</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menyatakan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bantahan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beramai-ramai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terhadap</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pemerintah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secara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terang-terangan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dalam</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perhimpunan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umum</a:t>
          </a:r>
          <a:r>
            <a:rPr lang="en-US" sz="2200" dirty="0" smtClean="0">
              <a:ln>
                <a:solidFill>
                  <a:srgbClr val="FFFF00"/>
                </a:solidFill>
              </a:ln>
              <a:solidFill>
                <a:srgbClr val="FFFF00"/>
              </a:solidFill>
              <a:effectLst>
                <a:glow rad="101600">
                  <a:schemeClr val="bg1">
                    <a:alpha val="60000"/>
                  </a:schemeClr>
                </a:glow>
              </a:effectLst>
              <a:latin typeface="+mn-lt"/>
            </a:rPr>
            <a:t>.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AA0E7515-1EF1-4869-AA26-DE4E260EFEC3}" type="parTrans" cxnId="{F010FCC6-CE62-43F9-96AD-0B61413CDEF0}">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802A1514-ABAC-4B61-94A4-C337FE1AFB91}" type="sibTrans" cxnId="{F010FCC6-CE62-43F9-96AD-0B61413CDEF0}">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9ED5ECE5-509D-41EC-A116-F43A17D99895}">
      <dgm:prSet custT="1"/>
      <dgm:spPr>
        <a:gradFill rotWithShape="0">
          <a:gsLst>
            <a:gs pos="0">
              <a:srgbClr val="FF0000"/>
            </a:gs>
            <a:gs pos="68000">
              <a:schemeClr val="accent4">
                <a:hueOff val="-1759972"/>
                <a:satOff val="-18065"/>
                <a:lumOff val="7550"/>
                <a:alphaOff val="0"/>
                <a:tint val="86000"/>
                <a:satMod val="115000"/>
              </a:schemeClr>
            </a:gs>
            <a:gs pos="100000">
              <a:schemeClr val="accent4">
                <a:hueOff val="-1759972"/>
                <a:satOff val="-18065"/>
                <a:lumOff val="7550"/>
                <a:alphaOff val="0"/>
                <a:tint val="50000"/>
                <a:satMod val="150000"/>
              </a:schemeClr>
            </a:gs>
          </a:gsLst>
        </a:gradFill>
      </dgm:spPr>
      <dgm:t>
        <a:bodyPr/>
        <a:lstStyle/>
        <a:p>
          <a:pPr algn="just" rtl="0"/>
          <a:r>
            <a:rPr lang="en-US" sz="2200" smtClean="0">
              <a:ln>
                <a:solidFill>
                  <a:srgbClr val="FFFF00"/>
                </a:solidFill>
              </a:ln>
              <a:solidFill>
                <a:srgbClr val="FFFF00"/>
              </a:solidFill>
              <a:effectLst>
                <a:glow rad="101600">
                  <a:schemeClr val="bg1">
                    <a:alpha val="60000"/>
                  </a:schemeClr>
                </a:glow>
              </a:effectLst>
              <a:latin typeface="+mn-lt"/>
            </a:rPr>
            <a:t>Jika dilakukan juga, maka ini menyingkap kelemahan mereka kerana tidak mampu menasihati pemerintah dengan cara yang betul.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B9B75FB2-F9A4-42D8-B5F5-1ABBE5D17FF2}" type="parTrans" cxnId="{BDE9D4F7-EF1B-4558-8FC1-6DB6DD396E9C}">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17A1A890-FC11-4072-9C88-2DA6A2801F9F}" type="sibTrans" cxnId="{BDE9D4F7-EF1B-4558-8FC1-6DB6DD396E9C}">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4E56B491-EB55-490E-A8CE-7372B15D9097}">
      <dgm:prSet custT="1"/>
      <dgm:spPr>
        <a:gradFill rotWithShape="0">
          <a:gsLst>
            <a:gs pos="0">
              <a:schemeClr val="bg1"/>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gradFill>
      </dgm:spPr>
      <dgm:t>
        <a:bodyPr/>
        <a:lstStyle/>
        <a:p>
          <a:pPr algn="just" rtl="0"/>
          <a:r>
            <a:rPr lang="en-US" sz="2200" dirty="0" err="1" smtClean="0">
              <a:ln>
                <a:solidFill>
                  <a:srgbClr val="FFFF00"/>
                </a:solidFill>
              </a:ln>
              <a:solidFill>
                <a:srgbClr val="FFFF00"/>
              </a:solidFill>
              <a:effectLst>
                <a:glow rad="101600">
                  <a:schemeClr val="bg1">
                    <a:alpha val="60000"/>
                  </a:schemeClr>
                </a:glow>
              </a:effectLst>
              <a:latin typeface="+mn-lt"/>
            </a:rPr>
            <a:t>Tambahan</a:t>
          </a:r>
          <a:r>
            <a:rPr lang="en-US" sz="2200" dirty="0" smtClean="0">
              <a:ln>
                <a:solidFill>
                  <a:srgbClr val="FFFF00"/>
                </a:solidFill>
              </a:ln>
              <a:solidFill>
                <a:srgbClr val="FFFF00"/>
              </a:solidFill>
              <a:effectLst>
                <a:glow rad="101600">
                  <a:schemeClr val="bg1">
                    <a:alpha val="60000"/>
                  </a:schemeClr>
                </a:glow>
              </a:effectLst>
              <a:latin typeface="+mn-lt"/>
            </a:rPr>
            <a:t> pula, </a:t>
          </a:r>
          <a:r>
            <a:rPr lang="en-US" sz="2200" dirty="0" err="1" smtClean="0">
              <a:ln>
                <a:solidFill>
                  <a:srgbClr val="FFFF00"/>
                </a:solidFill>
              </a:ln>
              <a:solidFill>
                <a:srgbClr val="FFFF00"/>
              </a:solidFill>
              <a:effectLst>
                <a:glow rad="101600">
                  <a:schemeClr val="bg1">
                    <a:alpha val="60000"/>
                  </a:schemeClr>
                </a:glow>
              </a:effectLst>
              <a:latin typeface="+mn-lt"/>
            </a:rPr>
            <a:t>demonstrasi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jalanan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menimbulkan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banyak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i="1" dirty="0" err="1" smtClean="0">
              <a:ln>
                <a:solidFill>
                  <a:srgbClr val="FFFF00"/>
                </a:solidFill>
              </a:ln>
              <a:solidFill>
                <a:srgbClr val="FFFF00"/>
              </a:solidFill>
              <a:effectLst>
                <a:glow rad="101600">
                  <a:schemeClr val="bg1">
                    <a:alpha val="60000"/>
                  </a:schemeClr>
                </a:glow>
              </a:effectLst>
              <a:latin typeface="+mn-lt"/>
            </a:rPr>
            <a:t>mafsadah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seperti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kerosakan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harta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awam</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menimbulkan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sentimen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perpecahan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mencetus</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ketegangan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menjadi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bibit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perpecahan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rakyat</a:t>
          </a:r>
          <a:r>
            <a:rPr lang="en-US" sz="2200" dirty="0" smtClean="0">
              <a:ln>
                <a:solidFill>
                  <a:srgbClr val="FFFF00"/>
                </a:solidFill>
              </a:ln>
              <a:solidFill>
                <a:srgbClr val="FFFF00"/>
              </a:solidFill>
              <a:effectLst>
                <a:glow rad="101600">
                  <a:schemeClr val="bg1">
                    <a:alpha val="60000"/>
                  </a:schemeClr>
                </a:glow>
              </a:effectLst>
              <a:latin typeface="+mn-lt"/>
            </a:rPr>
            <a:t>.</a:t>
          </a:r>
          <a:endParaRPr lang="en-US" sz="2200" dirty="0">
            <a:ln>
              <a:solidFill>
                <a:srgbClr val="FFFF00"/>
              </a:solidFill>
            </a:ln>
            <a:solidFill>
              <a:srgbClr val="FFFF00"/>
            </a:solidFill>
            <a:effectLst>
              <a:glow rad="101600">
                <a:schemeClr val="bg1">
                  <a:alpha val="60000"/>
                </a:schemeClr>
              </a:glow>
            </a:effectLst>
            <a:latin typeface="+mn-lt"/>
          </a:endParaRPr>
        </a:p>
      </dgm:t>
    </dgm:pt>
    <dgm:pt modelId="{7A1AFC0F-22FC-41C6-BC86-F82A4F1286C8}" type="parTrans" cxnId="{975E6FE1-A65D-4152-846F-D90A335A6D21}">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AD23023C-2C03-4FCD-B685-36C27F63F57B}" type="sibTrans" cxnId="{975E6FE1-A65D-4152-846F-D90A335A6D21}">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0C1A6FB7-0467-4343-8AF4-E55F5926ECAD}" type="pres">
      <dgm:prSet presAssocID="{F8336F0A-1325-4D85-8282-4DD03041CA82}" presName="Name0" presStyleCnt="0">
        <dgm:presLayoutVars>
          <dgm:dir/>
          <dgm:animLvl val="lvl"/>
          <dgm:resizeHandles val="exact"/>
        </dgm:presLayoutVars>
      </dgm:prSet>
      <dgm:spPr/>
      <dgm:t>
        <a:bodyPr/>
        <a:lstStyle/>
        <a:p>
          <a:endParaRPr lang="en-US"/>
        </a:p>
      </dgm:t>
    </dgm:pt>
    <dgm:pt modelId="{45ADB38A-6B1E-40E9-AB9D-B16B46450D5D}" type="pres">
      <dgm:prSet presAssocID="{4E56B491-EB55-490E-A8CE-7372B15D9097}" presName="boxAndChildren" presStyleCnt="0"/>
      <dgm:spPr/>
      <dgm:t>
        <a:bodyPr/>
        <a:lstStyle/>
        <a:p>
          <a:endParaRPr lang="en-US"/>
        </a:p>
      </dgm:t>
    </dgm:pt>
    <dgm:pt modelId="{303E0278-6886-4F3B-A49D-2BA9DF381082}" type="pres">
      <dgm:prSet presAssocID="{4E56B491-EB55-490E-A8CE-7372B15D9097}" presName="parentTextBox" presStyleLbl="node1" presStyleIdx="0" presStyleCnt="3"/>
      <dgm:spPr/>
      <dgm:t>
        <a:bodyPr/>
        <a:lstStyle/>
        <a:p>
          <a:endParaRPr lang="en-US"/>
        </a:p>
      </dgm:t>
    </dgm:pt>
    <dgm:pt modelId="{EA854D54-0D78-4678-834A-F265427C792E}" type="pres">
      <dgm:prSet presAssocID="{17A1A890-FC11-4072-9C88-2DA6A2801F9F}" presName="sp" presStyleCnt="0"/>
      <dgm:spPr/>
      <dgm:t>
        <a:bodyPr/>
        <a:lstStyle/>
        <a:p>
          <a:endParaRPr lang="en-US"/>
        </a:p>
      </dgm:t>
    </dgm:pt>
    <dgm:pt modelId="{9D244429-8F4B-4490-B7ED-73A80AE02D68}" type="pres">
      <dgm:prSet presAssocID="{9ED5ECE5-509D-41EC-A116-F43A17D99895}" presName="arrowAndChildren" presStyleCnt="0"/>
      <dgm:spPr/>
      <dgm:t>
        <a:bodyPr/>
        <a:lstStyle/>
        <a:p>
          <a:endParaRPr lang="en-US"/>
        </a:p>
      </dgm:t>
    </dgm:pt>
    <dgm:pt modelId="{B879DDEE-D8EF-4566-9CB6-01EDDEC2EE86}" type="pres">
      <dgm:prSet presAssocID="{9ED5ECE5-509D-41EC-A116-F43A17D99895}" presName="parentTextArrow" presStyleLbl="node1" presStyleIdx="1" presStyleCnt="3"/>
      <dgm:spPr/>
      <dgm:t>
        <a:bodyPr/>
        <a:lstStyle/>
        <a:p>
          <a:endParaRPr lang="en-US"/>
        </a:p>
      </dgm:t>
    </dgm:pt>
    <dgm:pt modelId="{9C540F31-DC4A-46A8-99D9-A6F431674D2A}" type="pres">
      <dgm:prSet presAssocID="{802A1514-ABAC-4B61-94A4-C337FE1AFB91}" presName="sp" presStyleCnt="0"/>
      <dgm:spPr/>
      <dgm:t>
        <a:bodyPr/>
        <a:lstStyle/>
        <a:p>
          <a:endParaRPr lang="en-US"/>
        </a:p>
      </dgm:t>
    </dgm:pt>
    <dgm:pt modelId="{29A2D2CC-9A45-4744-B088-0AE051E418EB}" type="pres">
      <dgm:prSet presAssocID="{23E03504-E888-41BD-A06A-9B6C5CBDD5B3}" presName="arrowAndChildren" presStyleCnt="0"/>
      <dgm:spPr/>
      <dgm:t>
        <a:bodyPr/>
        <a:lstStyle/>
        <a:p>
          <a:endParaRPr lang="en-US"/>
        </a:p>
      </dgm:t>
    </dgm:pt>
    <dgm:pt modelId="{8CB2CB01-B0BC-4DED-810E-7CB662E9F1D0}" type="pres">
      <dgm:prSet presAssocID="{23E03504-E888-41BD-A06A-9B6C5CBDD5B3}" presName="parentTextArrow" presStyleLbl="node1" presStyleIdx="2" presStyleCnt="3"/>
      <dgm:spPr/>
      <dgm:t>
        <a:bodyPr/>
        <a:lstStyle/>
        <a:p>
          <a:endParaRPr lang="en-US"/>
        </a:p>
      </dgm:t>
    </dgm:pt>
  </dgm:ptLst>
  <dgm:cxnLst>
    <dgm:cxn modelId="{FEC2B553-7A7E-48F4-9D52-BD03588C5A1C}" type="presOf" srcId="{4E56B491-EB55-490E-A8CE-7372B15D9097}" destId="{303E0278-6886-4F3B-A49D-2BA9DF381082}" srcOrd="0" destOrd="0" presId="urn:microsoft.com/office/officeart/2005/8/layout/process4"/>
    <dgm:cxn modelId="{BDE9D4F7-EF1B-4558-8FC1-6DB6DD396E9C}" srcId="{F8336F0A-1325-4D85-8282-4DD03041CA82}" destId="{9ED5ECE5-509D-41EC-A116-F43A17D99895}" srcOrd="1" destOrd="0" parTransId="{B9B75FB2-F9A4-42D8-B5F5-1ABBE5D17FF2}" sibTransId="{17A1A890-FC11-4072-9C88-2DA6A2801F9F}"/>
    <dgm:cxn modelId="{28D7658C-C50A-47A2-A191-AC7A9783A1FF}" type="presOf" srcId="{23E03504-E888-41BD-A06A-9B6C5CBDD5B3}" destId="{8CB2CB01-B0BC-4DED-810E-7CB662E9F1D0}" srcOrd="0" destOrd="0" presId="urn:microsoft.com/office/officeart/2005/8/layout/process4"/>
    <dgm:cxn modelId="{21C0F757-E306-4B17-AE43-974712081A24}" type="presOf" srcId="{9ED5ECE5-509D-41EC-A116-F43A17D99895}" destId="{B879DDEE-D8EF-4566-9CB6-01EDDEC2EE86}" srcOrd="0" destOrd="0" presId="urn:microsoft.com/office/officeart/2005/8/layout/process4"/>
    <dgm:cxn modelId="{F010FCC6-CE62-43F9-96AD-0B61413CDEF0}" srcId="{F8336F0A-1325-4D85-8282-4DD03041CA82}" destId="{23E03504-E888-41BD-A06A-9B6C5CBDD5B3}" srcOrd="0" destOrd="0" parTransId="{AA0E7515-1EF1-4869-AA26-DE4E260EFEC3}" sibTransId="{802A1514-ABAC-4B61-94A4-C337FE1AFB91}"/>
    <dgm:cxn modelId="{E72A8E14-76AA-4956-834B-5D774AA7F4B3}" type="presOf" srcId="{F8336F0A-1325-4D85-8282-4DD03041CA82}" destId="{0C1A6FB7-0467-4343-8AF4-E55F5926ECAD}" srcOrd="0" destOrd="0" presId="urn:microsoft.com/office/officeart/2005/8/layout/process4"/>
    <dgm:cxn modelId="{975E6FE1-A65D-4152-846F-D90A335A6D21}" srcId="{F8336F0A-1325-4D85-8282-4DD03041CA82}" destId="{4E56B491-EB55-490E-A8CE-7372B15D9097}" srcOrd="2" destOrd="0" parTransId="{7A1AFC0F-22FC-41C6-BC86-F82A4F1286C8}" sibTransId="{AD23023C-2C03-4FCD-B685-36C27F63F57B}"/>
    <dgm:cxn modelId="{6C1CAE5E-275D-4538-A60E-ED5232CDDB47}" type="presParOf" srcId="{0C1A6FB7-0467-4343-8AF4-E55F5926ECAD}" destId="{45ADB38A-6B1E-40E9-AB9D-B16B46450D5D}" srcOrd="0" destOrd="0" presId="urn:microsoft.com/office/officeart/2005/8/layout/process4"/>
    <dgm:cxn modelId="{7F18588B-D4A8-43A7-A68F-119A04F2AB7D}" type="presParOf" srcId="{45ADB38A-6B1E-40E9-AB9D-B16B46450D5D}" destId="{303E0278-6886-4F3B-A49D-2BA9DF381082}" srcOrd="0" destOrd="0" presId="urn:microsoft.com/office/officeart/2005/8/layout/process4"/>
    <dgm:cxn modelId="{DDDBA57B-E285-4A15-BD06-2A2BEC7B5FDC}" type="presParOf" srcId="{0C1A6FB7-0467-4343-8AF4-E55F5926ECAD}" destId="{EA854D54-0D78-4678-834A-F265427C792E}" srcOrd="1" destOrd="0" presId="urn:microsoft.com/office/officeart/2005/8/layout/process4"/>
    <dgm:cxn modelId="{E27A5F4A-67E2-479A-B345-5A114B45B131}" type="presParOf" srcId="{0C1A6FB7-0467-4343-8AF4-E55F5926ECAD}" destId="{9D244429-8F4B-4490-B7ED-73A80AE02D68}" srcOrd="2" destOrd="0" presId="urn:microsoft.com/office/officeart/2005/8/layout/process4"/>
    <dgm:cxn modelId="{FC1CCF2B-D186-4980-BE10-50D55CBDC8F3}" type="presParOf" srcId="{9D244429-8F4B-4490-B7ED-73A80AE02D68}" destId="{B879DDEE-D8EF-4566-9CB6-01EDDEC2EE86}" srcOrd="0" destOrd="0" presId="urn:microsoft.com/office/officeart/2005/8/layout/process4"/>
    <dgm:cxn modelId="{BF3F51CD-B3AA-4914-81BE-2687B1DA1E0A}" type="presParOf" srcId="{0C1A6FB7-0467-4343-8AF4-E55F5926ECAD}" destId="{9C540F31-DC4A-46A8-99D9-A6F431674D2A}" srcOrd="3" destOrd="0" presId="urn:microsoft.com/office/officeart/2005/8/layout/process4"/>
    <dgm:cxn modelId="{D75B57E6-7E4A-4392-91F4-7121401E92CB}" type="presParOf" srcId="{0C1A6FB7-0467-4343-8AF4-E55F5926ECAD}" destId="{29A2D2CC-9A45-4744-B088-0AE051E418EB}" srcOrd="4" destOrd="0" presId="urn:microsoft.com/office/officeart/2005/8/layout/process4"/>
    <dgm:cxn modelId="{0C20CA91-61F4-4FA5-BBAE-A92E761A48E4}" type="presParOf" srcId="{29A2D2CC-9A45-4744-B088-0AE051E418EB}" destId="{8CB2CB01-B0BC-4DED-810E-7CB662E9F1D0}"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AA38C2-7A1F-48DB-B185-294CB83A960B}"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US"/>
        </a:p>
      </dgm:t>
    </dgm:pt>
    <dgm:pt modelId="{236E70FB-1A1F-4DA0-9EA4-9E7FECEF43BD}">
      <dgm:prSet custT="1"/>
      <dgm:spPr/>
      <dgm:t>
        <a:bodyPr/>
        <a:lstStyle/>
        <a:p>
          <a:pPr algn="just" rtl="0"/>
          <a:r>
            <a:rPr lang="en-US" sz="2200" smtClean="0">
              <a:ln>
                <a:solidFill>
                  <a:srgbClr val="FFFF00"/>
                </a:solidFill>
              </a:ln>
              <a:solidFill>
                <a:srgbClr val="FFFF00"/>
              </a:solidFill>
              <a:effectLst>
                <a:glow rad="101600">
                  <a:schemeClr val="bg1">
                    <a:alpha val="60000"/>
                  </a:schemeClr>
                </a:glow>
              </a:effectLst>
              <a:latin typeface="+mn-lt"/>
            </a:rPr>
            <a:t>Islam sebagai agama yang positif, tidak membawa gambaran-gambaran keganasan, radikal atau ekstremis yang boleh merosakkan kehidupan manusia.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439A1A22-73A1-4F92-9B15-119D13AED833}" type="parTrans" cxnId="{93078DDD-DFBD-4198-ACEC-AEB66C58AD47}">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C5A612BA-B3DF-4F35-BD8E-CA5A7D75BB10}" type="sibTrans" cxnId="{93078DDD-DFBD-4198-ACEC-AEB66C58AD47}">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FE2256A8-91B2-4FA0-BE25-7FC502F3E6D2}">
      <dgm:prSet custT="1"/>
      <dgm:spPr/>
      <dgm:t>
        <a:bodyPr/>
        <a:lstStyle/>
        <a:p>
          <a:pPr rtl="0"/>
          <a:r>
            <a:rPr lang="en-US" sz="2200" dirty="0" err="1" smtClean="0">
              <a:ln>
                <a:solidFill>
                  <a:srgbClr val="FFFF00"/>
                </a:solidFill>
              </a:ln>
              <a:solidFill>
                <a:srgbClr val="FFFF00"/>
              </a:solidFill>
              <a:effectLst>
                <a:glow rad="101600">
                  <a:schemeClr val="bg1">
                    <a:alpha val="60000"/>
                  </a:schemeClr>
                </a:glow>
              </a:effectLst>
              <a:latin typeface="+mn-lt"/>
            </a:rPr>
            <a:t>Malah</a:t>
          </a:r>
          <a:r>
            <a:rPr lang="en-US" sz="2200" dirty="0" smtClean="0">
              <a:ln>
                <a:solidFill>
                  <a:srgbClr val="FFFF00"/>
                </a:solidFill>
              </a:ln>
              <a:solidFill>
                <a:srgbClr val="FFFF00"/>
              </a:solidFill>
              <a:effectLst>
                <a:glow rad="101600">
                  <a:schemeClr val="bg1">
                    <a:alpha val="60000"/>
                  </a:schemeClr>
                </a:glow>
              </a:effectLst>
              <a:latin typeface="+mn-lt"/>
            </a:rPr>
            <a:t> Islam </a:t>
          </a:r>
          <a:r>
            <a:rPr lang="en-US" sz="2200" dirty="0" err="1" smtClean="0">
              <a:ln>
                <a:solidFill>
                  <a:srgbClr val="FFFF00"/>
                </a:solidFill>
              </a:ln>
              <a:solidFill>
                <a:srgbClr val="FFFF00"/>
              </a:solidFill>
              <a:effectLst>
                <a:glow rad="101600">
                  <a:schemeClr val="bg1">
                    <a:alpha val="60000"/>
                  </a:schemeClr>
                </a:glow>
              </a:effectLst>
              <a:latin typeface="+mn-lt"/>
            </a:rPr>
            <a:t>menggesa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umatnya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untuk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bermasyarakat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selaras</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dengan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tamadun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kemajuan</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dicapai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ibarat</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sekawan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lebah</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membina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sarang</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dari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bahan-bahan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sekitarnya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sentiasa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aktif</a:t>
          </a:r>
          <a:r>
            <a:rPr lang="en-US" sz="2200" dirty="0" smtClean="0">
              <a:ln>
                <a:solidFill>
                  <a:srgbClr val="FFFF00"/>
                </a:solidFill>
              </a:ln>
              <a:solidFill>
                <a:srgbClr val="FFFF00"/>
              </a:solidFill>
              <a:effectLst>
                <a:glow rad="101600">
                  <a:schemeClr val="bg1">
                    <a:alpha val="60000"/>
                  </a:schemeClr>
                </a:glow>
              </a:effectLst>
              <a:latin typeface="+mn-lt"/>
            </a:rPr>
            <a:t> di </a:t>
          </a:r>
          <a:r>
            <a:rPr lang="en-US" sz="2200" dirty="0" err="1" smtClean="0">
              <a:ln>
                <a:solidFill>
                  <a:srgbClr val="FFFF00"/>
                </a:solidFill>
              </a:ln>
              <a:solidFill>
                <a:srgbClr val="FFFF00"/>
              </a:solidFill>
              <a:effectLst>
                <a:glow rad="101600">
                  <a:schemeClr val="bg1">
                    <a:alpha val="60000"/>
                  </a:schemeClr>
                </a:glow>
              </a:effectLst>
              <a:latin typeface="+mn-lt"/>
            </a:rPr>
            <a:t>dalam</a:t>
          </a:r>
          <a:r>
            <a:rPr lang="en-US" sz="2200" dirty="0" smtClean="0">
              <a:ln>
                <a:solidFill>
                  <a:srgbClr val="FFFF00"/>
                </a:solidFill>
              </a:ln>
              <a:solidFill>
                <a:srgbClr val="FFFF00"/>
              </a:solidFill>
              <a:effectLst>
                <a:glow rad="101600">
                  <a:schemeClr val="bg1">
                    <a:alpha val="60000"/>
                  </a:schemeClr>
                </a:glow>
              </a:effectLst>
              <a:latin typeface="+mn-lt"/>
            </a:rPr>
            <a:t> proses </a:t>
          </a:r>
          <a:r>
            <a:rPr lang="en-US" sz="2200" dirty="0" err="1" smtClean="0">
              <a:ln>
                <a:solidFill>
                  <a:srgbClr val="FFFF00"/>
                </a:solidFill>
              </a:ln>
              <a:solidFill>
                <a:srgbClr val="FFFF00"/>
              </a:solidFill>
              <a:effectLst>
                <a:glow rad="101600">
                  <a:schemeClr val="bg1">
                    <a:alpha val="60000"/>
                  </a:schemeClr>
                </a:glow>
              </a:effectLst>
              <a:latin typeface="+mn-lt"/>
            </a:rPr>
            <a:t>pembinaannya</a:t>
          </a:r>
          <a:r>
            <a:rPr lang="en-US" sz="2200" dirty="0" smtClean="0">
              <a:ln>
                <a:solidFill>
                  <a:srgbClr val="FFFF00"/>
                </a:solidFill>
              </a:ln>
              <a:solidFill>
                <a:srgbClr val="FFFF00"/>
              </a:solidFill>
              <a:effectLst>
                <a:glow rad="101600">
                  <a:schemeClr val="bg1">
                    <a:alpha val="60000"/>
                  </a:schemeClr>
                </a:glow>
              </a:effectLst>
              <a:latin typeface="+mn-lt"/>
            </a:rPr>
            <a:t>.</a:t>
          </a:r>
          <a:endParaRPr lang="en-US" sz="2200" dirty="0">
            <a:ln>
              <a:solidFill>
                <a:srgbClr val="FFFF00"/>
              </a:solidFill>
            </a:ln>
            <a:solidFill>
              <a:srgbClr val="FFFF00"/>
            </a:solidFill>
            <a:effectLst>
              <a:glow rad="101600">
                <a:schemeClr val="bg1">
                  <a:alpha val="60000"/>
                </a:schemeClr>
              </a:glow>
            </a:effectLst>
            <a:latin typeface="+mn-lt"/>
          </a:endParaRPr>
        </a:p>
      </dgm:t>
    </dgm:pt>
    <dgm:pt modelId="{8BBC2454-32FB-42C5-8592-D53B36EFF8B0}" type="parTrans" cxnId="{F02A4395-507C-4676-81B0-2519BEFEC9B5}">
      <dgm:prSet/>
      <dgm:spPr/>
      <dgm:t>
        <a:bodyPr/>
        <a:lstStyle/>
        <a:p>
          <a:endParaRPr lang="en-US" sz="2200">
            <a:ln>
              <a:solidFill>
                <a:srgbClr val="FFFF00"/>
              </a:solidFill>
            </a:ln>
            <a:solidFill>
              <a:srgbClr val="FFFF00"/>
            </a:solidFill>
            <a:effectLst>
              <a:glow rad="101600">
                <a:schemeClr val="bg1">
                  <a:alpha val="60000"/>
                </a:schemeClr>
              </a:glow>
            </a:effectLst>
            <a:latin typeface="+mn-lt"/>
          </a:endParaRPr>
        </a:p>
      </dgm:t>
    </dgm:pt>
    <dgm:pt modelId="{E6197DA9-F384-41D3-B4C4-D9A694599BCF}" type="sibTrans" cxnId="{F02A4395-507C-4676-81B0-2519BEFEC9B5}">
      <dgm:prSet/>
      <dgm:spPr/>
      <dgm:t>
        <a:bodyPr/>
        <a:lstStyle/>
        <a:p>
          <a:endParaRPr lang="en-US" sz="2200">
            <a:ln>
              <a:solidFill>
                <a:srgbClr val="FFFF00"/>
              </a:solidFill>
            </a:ln>
            <a:solidFill>
              <a:srgbClr val="FFFF00"/>
            </a:solidFill>
            <a:effectLst>
              <a:glow rad="101600">
                <a:schemeClr val="bg1">
                  <a:alpha val="60000"/>
                </a:schemeClr>
              </a:glow>
            </a:effectLst>
            <a:latin typeface="+mn-lt"/>
          </a:endParaRPr>
        </a:p>
      </dgm:t>
    </dgm:pt>
    <dgm:pt modelId="{60767323-BBD6-4D37-9705-613274891219}" type="pres">
      <dgm:prSet presAssocID="{4CAA38C2-7A1F-48DB-B185-294CB83A960B}" presName="Name0" presStyleCnt="0">
        <dgm:presLayoutVars>
          <dgm:dir/>
          <dgm:resizeHandles val="exact"/>
        </dgm:presLayoutVars>
      </dgm:prSet>
      <dgm:spPr/>
      <dgm:t>
        <a:bodyPr/>
        <a:lstStyle/>
        <a:p>
          <a:endParaRPr lang="en-US"/>
        </a:p>
      </dgm:t>
    </dgm:pt>
    <dgm:pt modelId="{40E63A80-7274-449C-B0AB-5C62BA65C2D5}" type="pres">
      <dgm:prSet presAssocID="{236E70FB-1A1F-4DA0-9EA4-9E7FECEF43BD}" presName="composite" presStyleCnt="0"/>
      <dgm:spPr/>
    </dgm:pt>
    <dgm:pt modelId="{52B9B6CE-FF5A-4A00-BE25-9B80E3B5BAF9}" type="pres">
      <dgm:prSet presAssocID="{236E70FB-1A1F-4DA0-9EA4-9E7FECEF43BD}" presName="rect1" presStyleLbl="trAlignAcc1" presStyleIdx="0" presStyleCnt="2">
        <dgm:presLayoutVars>
          <dgm:bulletEnabled val="1"/>
        </dgm:presLayoutVars>
      </dgm:prSet>
      <dgm:spPr/>
      <dgm:t>
        <a:bodyPr/>
        <a:lstStyle/>
        <a:p>
          <a:endParaRPr lang="en-US"/>
        </a:p>
      </dgm:t>
    </dgm:pt>
    <dgm:pt modelId="{1DEC3032-3F4C-4785-881F-3A433417A1A8}" type="pres">
      <dgm:prSet presAssocID="{236E70FB-1A1F-4DA0-9EA4-9E7FECEF43BD}" presName="rect2" presStyleLbl="fgImgPlace1" presStyleIdx="0" presStyleCnt="2"/>
      <dgm:spPr/>
    </dgm:pt>
    <dgm:pt modelId="{5D316F2C-A41E-4E98-BBD5-4B136BC2F171}" type="pres">
      <dgm:prSet presAssocID="{C5A612BA-B3DF-4F35-BD8E-CA5A7D75BB10}" presName="sibTrans" presStyleCnt="0"/>
      <dgm:spPr/>
    </dgm:pt>
    <dgm:pt modelId="{6A6C5D76-5F02-4A28-822B-7527DFFFD19A}" type="pres">
      <dgm:prSet presAssocID="{FE2256A8-91B2-4FA0-BE25-7FC502F3E6D2}" presName="composite" presStyleCnt="0"/>
      <dgm:spPr/>
    </dgm:pt>
    <dgm:pt modelId="{882B5434-A8C8-4769-89BE-8334472F9590}" type="pres">
      <dgm:prSet presAssocID="{FE2256A8-91B2-4FA0-BE25-7FC502F3E6D2}" presName="rect1" presStyleLbl="trAlignAcc1" presStyleIdx="1" presStyleCnt="2">
        <dgm:presLayoutVars>
          <dgm:bulletEnabled val="1"/>
        </dgm:presLayoutVars>
      </dgm:prSet>
      <dgm:spPr/>
      <dgm:t>
        <a:bodyPr/>
        <a:lstStyle/>
        <a:p>
          <a:endParaRPr lang="en-US"/>
        </a:p>
      </dgm:t>
    </dgm:pt>
    <dgm:pt modelId="{C4473574-7C74-4ED8-968E-1402786D07BF}" type="pres">
      <dgm:prSet presAssocID="{FE2256A8-91B2-4FA0-BE25-7FC502F3E6D2}" presName="rect2" presStyleLbl="fgImgPlace1" presStyleIdx="1" presStyleCnt="2"/>
      <dgm:spPr/>
    </dgm:pt>
  </dgm:ptLst>
  <dgm:cxnLst>
    <dgm:cxn modelId="{FAA5C51D-7317-472E-85E8-695685A8F7EE}" type="presOf" srcId="{236E70FB-1A1F-4DA0-9EA4-9E7FECEF43BD}" destId="{52B9B6CE-FF5A-4A00-BE25-9B80E3B5BAF9}" srcOrd="0" destOrd="0" presId="urn:microsoft.com/office/officeart/2008/layout/PictureStrips"/>
    <dgm:cxn modelId="{D5476083-4FAE-4CDF-AC5C-AD9165D5799E}" type="presOf" srcId="{4CAA38C2-7A1F-48DB-B185-294CB83A960B}" destId="{60767323-BBD6-4D37-9705-613274891219}" srcOrd="0" destOrd="0" presId="urn:microsoft.com/office/officeart/2008/layout/PictureStrips"/>
    <dgm:cxn modelId="{93078DDD-DFBD-4198-ACEC-AEB66C58AD47}" srcId="{4CAA38C2-7A1F-48DB-B185-294CB83A960B}" destId="{236E70FB-1A1F-4DA0-9EA4-9E7FECEF43BD}" srcOrd="0" destOrd="0" parTransId="{439A1A22-73A1-4F92-9B15-119D13AED833}" sibTransId="{C5A612BA-B3DF-4F35-BD8E-CA5A7D75BB10}"/>
    <dgm:cxn modelId="{F02A4395-507C-4676-81B0-2519BEFEC9B5}" srcId="{4CAA38C2-7A1F-48DB-B185-294CB83A960B}" destId="{FE2256A8-91B2-4FA0-BE25-7FC502F3E6D2}" srcOrd="1" destOrd="0" parTransId="{8BBC2454-32FB-42C5-8592-D53B36EFF8B0}" sibTransId="{E6197DA9-F384-41D3-B4C4-D9A694599BCF}"/>
    <dgm:cxn modelId="{E62658EF-DDF0-477E-AB51-76A3B48E3F3D}" type="presOf" srcId="{FE2256A8-91B2-4FA0-BE25-7FC502F3E6D2}" destId="{882B5434-A8C8-4769-89BE-8334472F9590}" srcOrd="0" destOrd="0" presId="urn:microsoft.com/office/officeart/2008/layout/PictureStrips"/>
    <dgm:cxn modelId="{3D4ECCE0-73EE-4FBC-B454-438D643D180B}" type="presParOf" srcId="{60767323-BBD6-4D37-9705-613274891219}" destId="{40E63A80-7274-449C-B0AB-5C62BA65C2D5}" srcOrd="0" destOrd="0" presId="urn:microsoft.com/office/officeart/2008/layout/PictureStrips"/>
    <dgm:cxn modelId="{36864D3F-0C7C-4251-9A27-4A2559C19AC7}" type="presParOf" srcId="{40E63A80-7274-449C-B0AB-5C62BA65C2D5}" destId="{52B9B6CE-FF5A-4A00-BE25-9B80E3B5BAF9}" srcOrd="0" destOrd="0" presId="urn:microsoft.com/office/officeart/2008/layout/PictureStrips"/>
    <dgm:cxn modelId="{8E401978-0905-4077-B61B-F99A0EB46EEA}" type="presParOf" srcId="{40E63A80-7274-449C-B0AB-5C62BA65C2D5}" destId="{1DEC3032-3F4C-4785-881F-3A433417A1A8}" srcOrd="1" destOrd="0" presId="urn:microsoft.com/office/officeart/2008/layout/PictureStrips"/>
    <dgm:cxn modelId="{14A7A2A5-2EBE-4045-99F7-CF4ADAACCF00}" type="presParOf" srcId="{60767323-BBD6-4D37-9705-613274891219}" destId="{5D316F2C-A41E-4E98-BBD5-4B136BC2F171}" srcOrd="1" destOrd="0" presId="urn:microsoft.com/office/officeart/2008/layout/PictureStrips"/>
    <dgm:cxn modelId="{A2A370BC-1A43-407C-A195-B12DD655E648}" type="presParOf" srcId="{60767323-BBD6-4D37-9705-613274891219}" destId="{6A6C5D76-5F02-4A28-822B-7527DFFFD19A}" srcOrd="2" destOrd="0" presId="urn:microsoft.com/office/officeart/2008/layout/PictureStrips"/>
    <dgm:cxn modelId="{2891C20B-FAB7-46BC-AB74-FE52D6B06487}" type="presParOf" srcId="{6A6C5D76-5F02-4A28-822B-7527DFFFD19A}" destId="{882B5434-A8C8-4769-89BE-8334472F9590}" srcOrd="0" destOrd="0" presId="urn:microsoft.com/office/officeart/2008/layout/PictureStrips"/>
    <dgm:cxn modelId="{6362DFAC-CD20-4935-B880-17BE0371F798}" type="presParOf" srcId="{6A6C5D76-5F02-4A28-822B-7527DFFFD19A}" destId="{C4473574-7C74-4ED8-968E-1402786D07BF}" srcOrd="1" destOrd="0" presId="urn:microsoft.com/office/officeart/2008/layout/PictureStrips"/>
  </dgm:cxnLst>
  <dgm:bg>
    <a:solidFill>
      <a:srgbClr val="0000FF">
        <a:alpha val="55000"/>
      </a:srgbClr>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BC0A74-CEFE-406C-B55D-7F52EF14BD24}"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93046380-0FF9-466C-B973-C6BC502923B2}">
      <dgm:prSet custT="1"/>
      <dgm:spPr/>
      <dgm:t>
        <a:bodyPr/>
        <a:lstStyle/>
        <a:p>
          <a:pPr algn="just" rtl="0"/>
          <a:r>
            <a:rPr lang="en-US" sz="2200" smtClean="0">
              <a:ln>
                <a:solidFill>
                  <a:srgbClr val="FFFF00"/>
                </a:solidFill>
              </a:ln>
              <a:solidFill>
                <a:srgbClr val="FFFF00"/>
              </a:solidFill>
              <a:effectLst>
                <a:glow rad="101600">
                  <a:schemeClr val="bg1">
                    <a:alpha val="60000"/>
                  </a:schemeClr>
                </a:glow>
              </a:effectLst>
              <a:latin typeface="+mn-lt"/>
            </a:rPr>
            <a:t>Inilah yang berlaku kepada pemerintahan Nabi SAW dan Khulafa’ Ar Rasyidin di Kota Madinah.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37CB7AA0-76AD-472A-8A94-02BD6773FE2F}" type="parTrans" cxnId="{777A4D00-6A56-4647-9DC6-2F5747458056}">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BD07476C-BBEB-4CF4-9563-51000F013F0C}" type="sibTrans" cxnId="{777A4D00-6A56-4647-9DC6-2F5747458056}">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5D57DD8C-A888-4D94-BDC6-4456A01C8023}">
      <dgm:prSet custT="1"/>
      <dgm:spPr>
        <a:solidFill>
          <a:srgbClr val="C00000"/>
        </a:solidFill>
      </dgm:spPr>
      <dgm:t>
        <a:bodyPr/>
        <a:lstStyle/>
        <a:p>
          <a:pPr rtl="0"/>
          <a:r>
            <a:rPr lang="en-US" sz="2200" smtClean="0">
              <a:ln>
                <a:solidFill>
                  <a:srgbClr val="FFFF00"/>
                </a:solidFill>
              </a:ln>
              <a:solidFill>
                <a:srgbClr val="FFFF00"/>
              </a:solidFill>
              <a:effectLst>
                <a:glow rad="101600">
                  <a:schemeClr val="bg1">
                    <a:alpha val="60000"/>
                  </a:schemeClr>
                </a:glow>
              </a:effectLst>
              <a:latin typeface="+mn-lt"/>
            </a:rPr>
            <a:t>Dalam tempoh empat puluh tahun, pembentukan masyarakat sudah hampir mencapai kesempurnaan dan dilengkapi dengan asas peraturan, undang-undang serta sistem dalam bidang agama, politik, kemasyarakatan dan ekonomi. </a:t>
          </a:r>
          <a:endParaRPr lang="en-US" sz="2200">
            <a:ln>
              <a:solidFill>
                <a:srgbClr val="FFFF00"/>
              </a:solidFill>
            </a:ln>
            <a:solidFill>
              <a:srgbClr val="FFFF00"/>
            </a:solidFill>
            <a:effectLst>
              <a:glow rad="101600">
                <a:schemeClr val="bg1">
                  <a:alpha val="60000"/>
                </a:schemeClr>
              </a:glow>
            </a:effectLst>
            <a:latin typeface="+mn-lt"/>
          </a:endParaRPr>
        </a:p>
      </dgm:t>
    </dgm:pt>
    <dgm:pt modelId="{F59037EC-2605-4F34-B61A-FE8AB635D5AB}" type="parTrans" cxnId="{D1C7B89E-980A-44A8-B58D-A86D95FB5DAB}">
      <dgm:prSet/>
      <dgm:spPr/>
      <dgm:t>
        <a:bodyPr/>
        <a:lstStyle/>
        <a:p>
          <a:endParaRPr lang="en-US" sz="2200">
            <a:ln>
              <a:solidFill>
                <a:srgbClr val="FFFF00"/>
              </a:solidFill>
            </a:ln>
            <a:solidFill>
              <a:srgbClr val="FFFF00"/>
            </a:solidFill>
            <a:effectLst>
              <a:glow rad="101600">
                <a:schemeClr val="bg1">
                  <a:alpha val="60000"/>
                </a:schemeClr>
              </a:glow>
            </a:effectLst>
            <a:latin typeface="+mn-lt"/>
          </a:endParaRPr>
        </a:p>
      </dgm:t>
    </dgm:pt>
    <dgm:pt modelId="{1F3E0145-87C5-4CA2-833B-FAC45E92F3AD}" type="sibTrans" cxnId="{D1C7B89E-980A-44A8-B58D-A86D95FB5DAB}">
      <dgm:prSet/>
      <dgm:spPr/>
      <dgm:t>
        <a:bodyPr/>
        <a:lstStyle/>
        <a:p>
          <a:endParaRPr lang="en-US" sz="2200">
            <a:ln>
              <a:solidFill>
                <a:srgbClr val="FFFF00"/>
              </a:solidFill>
            </a:ln>
            <a:solidFill>
              <a:srgbClr val="FFFF00"/>
            </a:solidFill>
            <a:effectLst>
              <a:glow rad="101600">
                <a:schemeClr val="bg1">
                  <a:alpha val="60000"/>
                </a:schemeClr>
              </a:glow>
            </a:effectLst>
            <a:latin typeface="+mn-lt"/>
          </a:endParaRPr>
        </a:p>
      </dgm:t>
    </dgm:pt>
    <dgm:pt modelId="{88E2904A-3857-4F11-850E-CD937AD9A714}">
      <dgm:prSet custT="1"/>
      <dgm:spPr>
        <a:solidFill>
          <a:srgbClr val="7030A0"/>
        </a:solidFill>
      </dgm:spPr>
      <dgm:t>
        <a:bodyPr/>
        <a:lstStyle/>
        <a:p>
          <a:pPr rtl="0"/>
          <a:r>
            <a:rPr lang="en-US" sz="2200" dirty="0" err="1" smtClean="0">
              <a:ln>
                <a:solidFill>
                  <a:srgbClr val="FFFF00"/>
                </a:solidFill>
              </a:ln>
              <a:solidFill>
                <a:srgbClr val="FFFF00"/>
              </a:solidFill>
              <a:effectLst>
                <a:glow rad="101600">
                  <a:schemeClr val="bg1">
                    <a:alpha val="60000"/>
                  </a:schemeClr>
                </a:glow>
              </a:effectLst>
              <a:latin typeface="+mn-lt"/>
            </a:rPr>
            <a:t>Akhirnya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umat</a:t>
          </a:r>
          <a:r>
            <a:rPr lang="en-US" sz="2200" dirty="0" smtClean="0">
              <a:ln>
                <a:solidFill>
                  <a:srgbClr val="FFFF00"/>
                </a:solidFill>
              </a:ln>
              <a:solidFill>
                <a:srgbClr val="FFFF00"/>
              </a:solidFill>
              <a:effectLst>
                <a:glow rad="101600">
                  <a:schemeClr val="bg1">
                    <a:alpha val="60000"/>
                  </a:schemeClr>
                </a:glow>
              </a:effectLst>
              <a:latin typeface="+mn-lt"/>
            </a:rPr>
            <a:t> Islam </a:t>
          </a:r>
          <a:r>
            <a:rPr lang="en-US" sz="2200" dirty="0" err="1" smtClean="0">
              <a:ln>
                <a:solidFill>
                  <a:srgbClr val="FFFF00"/>
                </a:solidFill>
              </a:ln>
              <a:solidFill>
                <a:srgbClr val="FFFF00"/>
              </a:solidFill>
              <a:effectLst>
                <a:glow rad="101600">
                  <a:schemeClr val="bg1">
                    <a:alpha val="60000"/>
                  </a:schemeClr>
                </a:glow>
              </a:effectLst>
              <a:latin typeface="+mn-lt"/>
            </a:rPr>
            <a:t>berjaya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melahirkan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satu</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sistem</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sempurna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mengikut</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ditetapkan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oleh</a:t>
          </a:r>
          <a:r>
            <a:rPr lang="en-US" sz="2200" dirty="0" smtClean="0">
              <a:ln>
                <a:solidFill>
                  <a:srgbClr val="FFFF00"/>
                </a:solidFill>
              </a:ln>
              <a:solidFill>
                <a:srgbClr val="FFFF00"/>
              </a:solidFill>
              <a:effectLst>
                <a:glow rad="101600">
                  <a:schemeClr val="bg1">
                    <a:alpha val="60000"/>
                  </a:schemeClr>
                </a:glow>
              </a:effectLst>
              <a:latin typeface="+mn-lt"/>
            </a:rPr>
            <a:t> Allah SWT </a:t>
          </a:r>
          <a:r>
            <a:rPr lang="en-US" sz="2200" dirty="0" err="1" smtClean="0">
              <a:ln>
                <a:solidFill>
                  <a:srgbClr val="FFFF00"/>
                </a:solidFill>
              </a:ln>
              <a:solidFill>
                <a:srgbClr val="FFFF00"/>
              </a:solidFill>
              <a:effectLst>
                <a:glow rad="101600">
                  <a:schemeClr val="bg1">
                    <a:alpha val="60000"/>
                  </a:schemeClr>
                </a:glow>
              </a:effectLst>
              <a:latin typeface="+mn-lt"/>
            </a:rPr>
            <a:t>dengan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istilah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melaksanakan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kewajiban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ajaran-ajaranNya</a:t>
          </a:r>
          <a:r>
            <a:rPr lang="en-US" sz="2200" dirty="0" smtClean="0">
              <a:ln>
                <a:solidFill>
                  <a:srgbClr val="FFFF00"/>
                </a:solidFill>
              </a:ln>
              <a:solidFill>
                <a:srgbClr val="FFFF00"/>
              </a:solidFill>
              <a:effectLst>
                <a:glow rad="101600">
                  <a:schemeClr val="bg1">
                    <a:alpha val="60000"/>
                  </a:schemeClr>
                </a:glow>
              </a:effectLst>
              <a:latin typeface="+mn-lt"/>
            </a:rPr>
            <a:t>.</a:t>
          </a:r>
          <a:endParaRPr lang="en-US" sz="2200" dirty="0">
            <a:ln>
              <a:solidFill>
                <a:srgbClr val="FFFF00"/>
              </a:solidFill>
            </a:ln>
            <a:solidFill>
              <a:srgbClr val="FFFF00"/>
            </a:solidFill>
            <a:effectLst>
              <a:glow rad="101600">
                <a:schemeClr val="bg1">
                  <a:alpha val="60000"/>
                </a:schemeClr>
              </a:glow>
            </a:effectLst>
            <a:latin typeface="+mn-lt"/>
          </a:endParaRPr>
        </a:p>
      </dgm:t>
    </dgm:pt>
    <dgm:pt modelId="{D70300C1-DDBC-4BD9-A54B-941EB03D4040}" type="parTrans" cxnId="{AD0C0A1E-C8D6-430B-B8CB-52BDC28DA1C8}">
      <dgm:prSet/>
      <dgm:spPr/>
      <dgm:t>
        <a:bodyPr/>
        <a:lstStyle/>
        <a:p>
          <a:endParaRPr lang="en-US" sz="2200">
            <a:ln>
              <a:solidFill>
                <a:srgbClr val="FFFF00"/>
              </a:solidFill>
            </a:ln>
            <a:solidFill>
              <a:srgbClr val="FFFF00"/>
            </a:solidFill>
            <a:effectLst>
              <a:glow rad="101600">
                <a:schemeClr val="bg1">
                  <a:alpha val="60000"/>
                </a:schemeClr>
              </a:glow>
            </a:effectLst>
            <a:latin typeface="+mn-lt"/>
          </a:endParaRPr>
        </a:p>
      </dgm:t>
    </dgm:pt>
    <dgm:pt modelId="{763E7D36-1366-41EF-AC17-7AD1A6CA9395}" type="sibTrans" cxnId="{AD0C0A1E-C8D6-430B-B8CB-52BDC28DA1C8}">
      <dgm:prSet/>
      <dgm:spPr/>
      <dgm:t>
        <a:bodyPr/>
        <a:lstStyle/>
        <a:p>
          <a:endParaRPr lang="en-US" sz="2200">
            <a:ln>
              <a:solidFill>
                <a:srgbClr val="FFFF00"/>
              </a:solidFill>
            </a:ln>
            <a:solidFill>
              <a:srgbClr val="FFFF00"/>
            </a:solidFill>
            <a:effectLst>
              <a:glow rad="101600">
                <a:schemeClr val="bg1">
                  <a:alpha val="60000"/>
                </a:schemeClr>
              </a:glow>
            </a:effectLst>
            <a:latin typeface="+mn-lt"/>
          </a:endParaRPr>
        </a:p>
      </dgm:t>
    </dgm:pt>
    <dgm:pt modelId="{03A5E0FB-5F3E-4EBF-89F9-AD4C20FA59FD}" type="pres">
      <dgm:prSet presAssocID="{FBBC0A74-CEFE-406C-B55D-7F52EF14BD24}" presName="linear" presStyleCnt="0">
        <dgm:presLayoutVars>
          <dgm:animLvl val="lvl"/>
          <dgm:resizeHandles val="exact"/>
        </dgm:presLayoutVars>
      </dgm:prSet>
      <dgm:spPr/>
      <dgm:t>
        <a:bodyPr/>
        <a:lstStyle/>
        <a:p>
          <a:endParaRPr lang="en-US"/>
        </a:p>
      </dgm:t>
    </dgm:pt>
    <dgm:pt modelId="{4D39FEB7-68E9-4F68-8175-6DEF89E8AADD}" type="pres">
      <dgm:prSet presAssocID="{93046380-0FF9-466C-B973-C6BC502923B2}" presName="parentText" presStyleLbl="node1" presStyleIdx="0" presStyleCnt="3">
        <dgm:presLayoutVars>
          <dgm:chMax val="0"/>
          <dgm:bulletEnabled val="1"/>
        </dgm:presLayoutVars>
      </dgm:prSet>
      <dgm:spPr/>
      <dgm:t>
        <a:bodyPr/>
        <a:lstStyle/>
        <a:p>
          <a:endParaRPr lang="en-US"/>
        </a:p>
      </dgm:t>
    </dgm:pt>
    <dgm:pt modelId="{6216E40B-D9AD-4884-B0F8-78523E6FDD36}" type="pres">
      <dgm:prSet presAssocID="{BD07476C-BBEB-4CF4-9563-51000F013F0C}" presName="spacer" presStyleCnt="0"/>
      <dgm:spPr/>
      <dgm:t>
        <a:bodyPr/>
        <a:lstStyle/>
        <a:p>
          <a:endParaRPr lang="en-US"/>
        </a:p>
      </dgm:t>
    </dgm:pt>
    <dgm:pt modelId="{85E7B970-020F-4881-BAEF-7FA5D6EF56BC}" type="pres">
      <dgm:prSet presAssocID="{5D57DD8C-A888-4D94-BDC6-4456A01C8023}" presName="parentText" presStyleLbl="node1" presStyleIdx="1" presStyleCnt="3">
        <dgm:presLayoutVars>
          <dgm:chMax val="0"/>
          <dgm:bulletEnabled val="1"/>
        </dgm:presLayoutVars>
      </dgm:prSet>
      <dgm:spPr/>
      <dgm:t>
        <a:bodyPr/>
        <a:lstStyle/>
        <a:p>
          <a:endParaRPr lang="en-US"/>
        </a:p>
      </dgm:t>
    </dgm:pt>
    <dgm:pt modelId="{6D5CA0D3-262D-4474-9F8E-1FA4B25717FD}" type="pres">
      <dgm:prSet presAssocID="{1F3E0145-87C5-4CA2-833B-FAC45E92F3AD}" presName="spacer" presStyleCnt="0"/>
      <dgm:spPr/>
    </dgm:pt>
    <dgm:pt modelId="{8FEF3844-E162-4C0F-A2AF-013E82E55279}" type="pres">
      <dgm:prSet presAssocID="{88E2904A-3857-4F11-850E-CD937AD9A714}" presName="parentText" presStyleLbl="node1" presStyleIdx="2" presStyleCnt="3">
        <dgm:presLayoutVars>
          <dgm:chMax val="0"/>
          <dgm:bulletEnabled val="1"/>
        </dgm:presLayoutVars>
      </dgm:prSet>
      <dgm:spPr/>
      <dgm:t>
        <a:bodyPr/>
        <a:lstStyle/>
        <a:p>
          <a:endParaRPr lang="en-US"/>
        </a:p>
      </dgm:t>
    </dgm:pt>
  </dgm:ptLst>
  <dgm:cxnLst>
    <dgm:cxn modelId="{B8528CBF-25F6-455B-8E40-84ABB990208E}" type="presOf" srcId="{5D57DD8C-A888-4D94-BDC6-4456A01C8023}" destId="{85E7B970-020F-4881-BAEF-7FA5D6EF56BC}" srcOrd="0" destOrd="0" presId="urn:microsoft.com/office/officeart/2005/8/layout/vList2"/>
    <dgm:cxn modelId="{A0B7BDFA-1810-4729-9545-6D3855317569}" type="presOf" srcId="{88E2904A-3857-4F11-850E-CD937AD9A714}" destId="{8FEF3844-E162-4C0F-A2AF-013E82E55279}" srcOrd="0" destOrd="0" presId="urn:microsoft.com/office/officeart/2005/8/layout/vList2"/>
    <dgm:cxn modelId="{62215639-5EDE-42C8-BBF0-95DF0E566448}" type="presOf" srcId="{FBBC0A74-CEFE-406C-B55D-7F52EF14BD24}" destId="{03A5E0FB-5F3E-4EBF-89F9-AD4C20FA59FD}" srcOrd="0" destOrd="0" presId="urn:microsoft.com/office/officeart/2005/8/layout/vList2"/>
    <dgm:cxn modelId="{D1C7B89E-980A-44A8-B58D-A86D95FB5DAB}" srcId="{FBBC0A74-CEFE-406C-B55D-7F52EF14BD24}" destId="{5D57DD8C-A888-4D94-BDC6-4456A01C8023}" srcOrd="1" destOrd="0" parTransId="{F59037EC-2605-4F34-B61A-FE8AB635D5AB}" sibTransId="{1F3E0145-87C5-4CA2-833B-FAC45E92F3AD}"/>
    <dgm:cxn modelId="{6C18E430-95E9-4558-8956-594673A49724}" type="presOf" srcId="{93046380-0FF9-466C-B973-C6BC502923B2}" destId="{4D39FEB7-68E9-4F68-8175-6DEF89E8AADD}" srcOrd="0" destOrd="0" presId="urn:microsoft.com/office/officeart/2005/8/layout/vList2"/>
    <dgm:cxn modelId="{777A4D00-6A56-4647-9DC6-2F5747458056}" srcId="{FBBC0A74-CEFE-406C-B55D-7F52EF14BD24}" destId="{93046380-0FF9-466C-B973-C6BC502923B2}" srcOrd="0" destOrd="0" parTransId="{37CB7AA0-76AD-472A-8A94-02BD6773FE2F}" sibTransId="{BD07476C-BBEB-4CF4-9563-51000F013F0C}"/>
    <dgm:cxn modelId="{AD0C0A1E-C8D6-430B-B8CB-52BDC28DA1C8}" srcId="{FBBC0A74-CEFE-406C-B55D-7F52EF14BD24}" destId="{88E2904A-3857-4F11-850E-CD937AD9A714}" srcOrd="2" destOrd="0" parTransId="{D70300C1-DDBC-4BD9-A54B-941EB03D4040}" sibTransId="{763E7D36-1366-41EF-AC17-7AD1A6CA9395}"/>
    <dgm:cxn modelId="{7BFB6F06-6496-49D0-AE45-0524CA43127E}" type="presParOf" srcId="{03A5E0FB-5F3E-4EBF-89F9-AD4C20FA59FD}" destId="{4D39FEB7-68E9-4F68-8175-6DEF89E8AADD}" srcOrd="0" destOrd="0" presId="urn:microsoft.com/office/officeart/2005/8/layout/vList2"/>
    <dgm:cxn modelId="{F9C57D97-21C2-40C7-86C8-DC9511B7D3B7}" type="presParOf" srcId="{03A5E0FB-5F3E-4EBF-89F9-AD4C20FA59FD}" destId="{6216E40B-D9AD-4884-B0F8-78523E6FDD36}" srcOrd="1" destOrd="0" presId="urn:microsoft.com/office/officeart/2005/8/layout/vList2"/>
    <dgm:cxn modelId="{390153B6-0AB1-4682-BDAB-912279AA58DD}" type="presParOf" srcId="{03A5E0FB-5F3E-4EBF-89F9-AD4C20FA59FD}" destId="{85E7B970-020F-4881-BAEF-7FA5D6EF56BC}" srcOrd="2" destOrd="0" presId="urn:microsoft.com/office/officeart/2005/8/layout/vList2"/>
    <dgm:cxn modelId="{C780EEF2-197B-4527-8759-C50678115459}" type="presParOf" srcId="{03A5E0FB-5F3E-4EBF-89F9-AD4C20FA59FD}" destId="{6D5CA0D3-262D-4474-9F8E-1FA4B25717FD}" srcOrd="3" destOrd="0" presId="urn:microsoft.com/office/officeart/2005/8/layout/vList2"/>
    <dgm:cxn modelId="{4DDF5064-5994-4191-9D1C-6E686C4E94E1}" type="presParOf" srcId="{03A5E0FB-5F3E-4EBF-89F9-AD4C20FA59FD}" destId="{8FEF3844-E162-4C0F-A2AF-013E82E55279}"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20BD2D-A468-46F8-AD9C-67F662F64B4D}"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C913F7CF-B2C7-441C-B3BE-33501A78E10B}">
      <dgm:prSet custT="1"/>
      <dgm:spPr/>
      <dgm:t>
        <a:bodyPr/>
        <a:lstStyle/>
        <a:p>
          <a:pPr algn="just" rtl="0"/>
          <a:r>
            <a:rPr lang="en-US" sz="2200" smtClean="0">
              <a:ln>
                <a:solidFill>
                  <a:srgbClr val="FFFF00"/>
                </a:solidFill>
              </a:ln>
              <a:solidFill>
                <a:srgbClr val="FFFF00"/>
              </a:solidFill>
              <a:effectLst>
                <a:glow rad="101600">
                  <a:schemeClr val="bg1">
                    <a:alpha val="60000"/>
                  </a:schemeClr>
                </a:glow>
              </a:effectLst>
              <a:latin typeface="+mn-lt"/>
            </a:rPr>
            <a:t>Ketahuilah, Islam tidak pernah menyekat kebebasan dan melucutkan kehendak umatnya, apatahlagi memaksa sesuatu yang memudaratkan ke atas mereka.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5E7544C1-DCE5-47EE-97D8-DCB4A6E80A0E}" type="parTrans" cxnId="{691B673F-C880-4CFA-90FE-9E7055E75A50}">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0A950F79-02AA-46F9-B684-0C4E483AF8FF}" type="sibTrans" cxnId="{691B673F-C880-4CFA-90FE-9E7055E75A50}">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8D967542-78EF-4061-8A60-F8D405F6DF1B}">
      <dgm:prSet custT="1"/>
      <dgm:spPr>
        <a:solidFill>
          <a:schemeClr val="tx2">
            <a:lumMod val="25000"/>
          </a:schemeClr>
        </a:solidFill>
      </dgm:spPr>
      <dgm:t>
        <a:bodyPr/>
        <a:lstStyle/>
        <a:p>
          <a:pPr algn="just" rtl="0"/>
          <a:r>
            <a:rPr lang="en-US" sz="2200" smtClean="0">
              <a:ln>
                <a:solidFill>
                  <a:srgbClr val="FFFF00"/>
                </a:solidFill>
              </a:ln>
              <a:solidFill>
                <a:srgbClr val="FFFF00"/>
              </a:solidFill>
              <a:effectLst>
                <a:glow rad="101600">
                  <a:schemeClr val="bg1">
                    <a:alpha val="60000"/>
                  </a:schemeClr>
                </a:glow>
              </a:effectLst>
              <a:latin typeface="+mn-lt"/>
            </a:rPr>
            <a:t>Malah sebaliknya diberikan kebebasan di dalam batas-batas yang ditentukan oleh Allah SWT. </a:t>
          </a:r>
          <a:endParaRPr lang="en-US" sz="2200">
            <a:ln>
              <a:solidFill>
                <a:srgbClr val="FFFF00"/>
              </a:solidFill>
            </a:ln>
            <a:solidFill>
              <a:srgbClr val="FFFF00"/>
            </a:solidFill>
            <a:effectLst>
              <a:glow rad="101600">
                <a:schemeClr val="bg1">
                  <a:alpha val="60000"/>
                </a:schemeClr>
              </a:glow>
            </a:effectLst>
            <a:latin typeface="+mn-lt"/>
          </a:endParaRPr>
        </a:p>
      </dgm:t>
    </dgm:pt>
    <dgm:pt modelId="{D1EAD571-B68C-4E08-9824-426AC5DF53AE}" type="parTrans" cxnId="{64F69FAD-B674-4600-8512-4821D2D16AE6}">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864CE41F-7DD1-4BB5-9F65-2CB738EAD1F0}" type="sibTrans" cxnId="{64F69FAD-B674-4600-8512-4821D2D16AE6}">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E1CE470E-29BE-4AB2-A6BE-753B2DF5E48C}">
      <dgm:prSet custT="1"/>
      <dgm:spPr>
        <a:solidFill>
          <a:srgbClr val="C00000"/>
        </a:solidFill>
      </dgm:spPr>
      <dgm:t>
        <a:bodyPr/>
        <a:lstStyle/>
        <a:p>
          <a:pPr algn="just" rtl="0"/>
          <a:r>
            <a:rPr lang="en-US" sz="2200" smtClean="0">
              <a:ln>
                <a:solidFill>
                  <a:srgbClr val="FFFF00"/>
                </a:solidFill>
              </a:ln>
              <a:solidFill>
                <a:srgbClr val="FFFF00"/>
              </a:solidFill>
              <a:effectLst>
                <a:glow rad="101600">
                  <a:schemeClr val="bg1">
                    <a:alpha val="60000"/>
                  </a:schemeClr>
                </a:glow>
              </a:effectLst>
              <a:latin typeface="+mn-lt"/>
            </a:rPr>
            <a:t>Islam membenarkan kita untuk mencari kebaikan dan kebenaran di samping berusaha untuk mencapai kepentingan umum dan diri sendiri mengikut kemampuan yang ada tetapi menolak segala unsur keburukan.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5B75FDCA-C40E-4F6A-8C25-C78F77E214A4}" type="parTrans" cxnId="{E0E419BF-7F18-443C-9360-6D6CE188170E}">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80B6330E-6D63-4951-B713-CD6DE782928D}" type="sibTrans" cxnId="{E0E419BF-7F18-443C-9360-6D6CE188170E}">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943FDC3C-1965-40A5-B00F-6201A9EB98B7}">
      <dgm:prSet custT="1"/>
      <dgm:spPr>
        <a:solidFill>
          <a:srgbClr val="002060"/>
        </a:solidFill>
      </dgm:spPr>
      <dgm:t>
        <a:bodyPr/>
        <a:lstStyle/>
        <a:p>
          <a:pPr algn="just" rtl="0"/>
          <a:r>
            <a:rPr lang="en-US" sz="2200" smtClean="0">
              <a:ln>
                <a:solidFill>
                  <a:srgbClr val="FFFF00"/>
                </a:solidFill>
              </a:ln>
              <a:solidFill>
                <a:srgbClr val="FFFF00"/>
              </a:solidFill>
              <a:effectLst>
                <a:glow rad="101600">
                  <a:schemeClr val="bg1">
                    <a:alpha val="60000"/>
                  </a:schemeClr>
                </a:glow>
              </a:effectLst>
              <a:latin typeface="+mn-lt"/>
            </a:rPr>
            <a:t>Yang pasti, keburukan boleh mengakibatkan perpecahan dan permusuhan di kalangan rakyat serta membawa kesengsaraan hidup, kemusnahan harta benda, kemunduran ekonomi dan merosakkan sistem pengurusan negara, keluarga dan masyarakat.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5F5F76FA-0939-4C83-BDD0-814F01DE456E}" type="parTrans" cxnId="{97EC44C6-9C79-4425-96D5-392701021BCE}">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DD30D701-9DB0-4D6A-989A-22FC68C246D9}" type="sibTrans" cxnId="{97EC44C6-9C79-4425-96D5-392701021BCE}">
      <dgm:prSet/>
      <dgm:spPr/>
      <dgm:t>
        <a:bodyPr/>
        <a:lstStyle/>
        <a:p>
          <a:pPr algn="just"/>
          <a:endParaRPr lang="en-US" sz="2200">
            <a:ln>
              <a:solidFill>
                <a:srgbClr val="FFFF00"/>
              </a:solidFill>
            </a:ln>
            <a:solidFill>
              <a:srgbClr val="FFFF00"/>
            </a:solidFill>
            <a:effectLst>
              <a:glow rad="101600">
                <a:schemeClr val="bg1">
                  <a:alpha val="60000"/>
                </a:schemeClr>
              </a:glow>
            </a:effectLst>
            <a:latin typeface="+mn-lt"/>
          </a:endParaRPr>
        </a:p>
      </dgm:t>
    </dgm:pt>
    <dgm:pt modelId="{2F62D036-A0D2-4C50-BA4B-87BF837446F6}" type="pres">
      <dgm:prSet presAssocID="{D820BD2D-A468-46F8-AD9C-67F662F64B4D}" presName="linear" presStyleCnt="0">
        <dgm:presLayoutVars>
          <dgm:animLvl val="lvl"/>
          <dgm:resizeHandles val="exact"/>
        </dgm:presLayoutVars>
      </dgm:prSet>
      <dgm:spPr/>
      <dgm:t>
        <a:bodyPr/>
        <a:lstStyle/>
        <a:p>
          <a:endParaRPr lang="en-US"/>
        </a:p>
      </dgm:t>
    </dgm:pt>
    <dgm:pt modelId="{7EC787CA-B4A3-4D9C-AF70-A13E280F0B6A}" type="pres">
      <dgm:prSet presAssocID="{C913F7CF-B2C7-441C-B3BE-33501A78E10B}" presName="parentText" presStyleLbl="node1" presStyleIdx="0" presStyleCnt="4">
        <dgm:presLayoutVars>
          <dgm:chMax val="0"/>
          <dgm:bulletEnabled val="1"/>
        </dgm:presLayoutVars>
      </dgm:prSet>
      <dgm:spPr/>
      <dgm:t>
        <a:bodyPr/>
        <a:lstStyle/>
        <a:p>
          <a:endParaRPr lang="en-US"/>
        </a:p>
      </dgm:t>
    </dgm:pt>
    <dgm:pt modelId="{B495BB39-E940-49F6-A12D-ECCD9093AE3F}" type="pres">
      <dgm:prSet presAssocID="{0A950F79-02AA-46F9-B684-0C4E483AF8FF}" presName="spacer" presStyleCnt="0"/>
      <dgm:spPr/>
      <dgm:t>
        <a:bodyPr/>
        <a:lstStyle/>
        <a:p>
          <a:endParaRPr lang="en-US"/>
        </a:p>
      </dgm:t>
    </dgm:pt>
    <dgm:pt modelId="{3543C791-75DA-42CA-8103-173A15AD98CB}" type="pres">
      <dgm:prSet presAssocID="{8D967542-78EF-4061-8A60-F8D405F6DF1B}" presName="parentText" presStyleLbl="node1" presStyleIdx="1" presStyleCnt="4">
        <dgm:presLayoutVars>
          <dgm:chMax val="0"/>
          <dgm:bulletEnabled val="1"/>
        </dgm:presLayoutVars>
      </dgm:prSet>
      <dgm:spPr/>
      <dgm:t>
        <a:bodyPr/>
        <a:lstStyle/>
        <a:p>
          <a:endParaRPr lang="en-US"/>
        </a:p>
      </dgm:t>
    </dgm:pt>
    <dgm:pt modelId="{9CAF9CE2-6892-4D99-B2F6-9B4118AA910F}" type="pres">
      <dgm:prSet presAssocID="{864CE41F-7DD1-4BB5-9F65-2CB738EAD1F0}" presName="spacer" presStyleCnt="0"/>
      <dgm:spPr/>
      <dgm:t>
        <a:bodyPr/>
        <a:lstStyle/>
        <a:p>
          <a:endParaRPr lang="en-US"/>
        </a:p>
      </dgm:t>
    </dgm:pt>
    <dgm:pt modelId="{71795EEA-C827-4607-9A7A-2C6EDA33E996}" type="pres">
      <dgm:prSet presAssocID="{E1CE470E-29BE-4AB2-A6BE-753B2DF5E48C}" presName="parentText" presStyleLbl="node1" presStyleIdx="2" presStyleCnt="4">
        <dgm:presLayoutVars>
          <dgm:chMax val="0"/>
          <dgm:bulletEnabled val="1"/>
        </dgm:presLayoutVars>
      </dgm:prSet>
      <dgm:spPr/>
      <dgm:t>
        <a:bodyPr/>
        <a:lstStyle/>
        <a:p>
          <a:endParaRPr lang="en-US"/>
        </a:p>
      </dgm:t>
    </dgm:pt>
    <dgm:pt modelId="{D3F0C0B9-5920-4708-B411-31478F459B99}" type="pres">
      <dgm:prSet presAssocID="{80B6330E-6D63-4951-B713-CD6DE782928D}" presName="spacer" presStyleCnt="0"/>
      <dgm:spPr/>
      <dgm:t>
        <a:bodyPr/>
        <a:lstStyle/>
        <a:p>
          <a:endParaRPr lang="en-US"/>
        </a:p>
      </dgm:t>
    </dgm:pt>
    <dgm:pt modelId="{EB4A4C43-866F-4B16-9AD1-884D04D8287F}" type="pres">
      <dgm:prSet presAssocID="{943FDC3C-1965-40A5-B00F-6201A9EB98B7}" presName="parentText" presStyleLbl="node1" presStyleIdx="3" presStyleCnt="4">
        <dgm:presLayoutVars>
          <dgm:chMax val="0"/>
          <dgm:bulletEnabled val="1"/>
        </dgm:presLayoutVars>
      </dgm:prSet>
      <dgm:spPr/>
      <dgm:t>
        <a:bodyPr/>
        <a:lstStyle/>
        <a:p>
          <a:endParaRPr lang="en-US"/>
        </a:p>
      </dgm:t>
    </dgm:pt>
  </dgm:ptLst>
  <dgm:cxnLst>
    <dgm:cxn modelId="{64F69FAD-B674-4600-8512-4821D2D16AE6}" srcId="{D820BD2D-A468-46F8-AD9C-67F662F64B4D}" destId="{8D967542-78EF-4061-8A60-F8D405F6DF1B}" srcOrd="1" destOrd="0" parTransId="{D1EAD571-B68C-4E08-9824-426AC5DF53AE}" sibTransId="{864CE41F-7DD1-4BB5-9F65-2CB738EAD1F0}"/>
    <dgm:cxn modelId="{2AA0C718-3DAC-4604-91A7-663CE22F1F3F}" type="presOf" srcId="{C913F7CF-B2C7-441C-B3BE-33501A78E10B}" destId="{7EC787CA-B4A3-4D9C-AF70-A13E280F0B6A}" srcOrd="0" destOrd="0" presId="urn:microsoft.com/office/officeart/2005/8/layout/vList2"/>
    <dgm:cxn modelId="{734515CA-0969-44D9-A6F0-14DC9E81527A}" type="presOf" srcId="{E1CE470E-29BE-4AB2-A6BE-753B2DF5E48C}" destId="{71795EEA-C827-4607-9A7A-2C6EDA33E996}" srcOrd="0" destOrd="0" presId="urn:microsoft.com/office/officeart/2005/8/layout/vList2"/>
    <dgm:cxn modelId="{97EC44C6-9C79-4425-96D5-392701021BCE}" srcId="{D820BD2D-A468-46F8-AD9C-67F662F64B4D}" destId="{943FDC3C-1965-40A5-B00F-6201A9EB98B7}" srcOrd="3" destOrd="0" parTransId="{5F5F76FA-0939-4C83-BDD0-814F01DE456E}" sibTransId="{DD30D701-9DB0-4D6A-989A-22FC68C246D9}"/>
    <dgm:cxn modelId="{E0E419BF-7F18-443C-9360-6D6CE188170E}" srcId="{D820BD2D-A468-46F8-AD9C-67F662F64B4D}" destId="{E1CE470E-29BE-4AB2-A6BE-753B2DF5E48C}" srcOrd="2" destOrd="0" parTransId="{5B75FDCA-C40E-4F6A-8C25-C78F77E214A4}" sibTransId="{80B6330E-6D63-4951-B713-CD6DE782928D}"/>
    <dgm:cxn modelId="{050A89AC-A0D7-44EA-9EC9-016A102410E3}" type="presOf" srcId="{943FDC3C-1965-40A5-B00F-6201A9EB98B7}" destId="{EB4A4C43-866F-4B16-9AD1-884D04D8287F}" srcOrd="0" destOrd="0" presId="urn:microsoft.com/office/officeart/2005/8/layout/vList2"/>
    <dgm:cxn modelId="{D6E483CC-53A9-4780-BE5E-CAFB99747FDB}" type="presOf" srcId="{8D967542-78EF-4061-8A60-F8D405F6DF1B}" destId="{3543C791-75DA-42CA-8103-173A15AD98CB}" srcOrd="0" destOrd="0" presId="urn:microsoft.com/office/officeart/2005/8/layout/vList2"/>
    <dgm:cxn modelId="{F7F910DE-3023-4783-93F8-F5C6DACB1646}" type="presOf" srcId="{D820BD2D-A468-46F8-AD9C-67F662F64B4D}" destId="{2F62D036-A0D2-4C50-BA4B-87BF837446F6}" srcOrd="0" destOrd="0" presId="urn:microsoft.com/office/officeart/2005/8/layout/vList2"/>
    <dgm:cxn modelId="{691B673F-C880-4CFA-90FE-9E7055E75A50}" srcId="{D820BD2D-A468-46F8-AD9C-67F662F64B4D}" destId="{C913F7CF-B2C7-441C-B3BE-33501A78E10B}" srcOrd="0" destOrd="0" parTransId="{5E7544C1-DCE5-47EE-97D8-DCB4A6E80A0E}" sibTransId="{0A950F79-02AA-46F9-B684-0C4E483AF8FF}"/>
    <dgm:cxn modelId="{9FCCA08C-9EC6-488E-BBC6-B97CE274D41D}" type="presParOf" srcId="{2F62D036-A0D2-4C50-BA4B-87BF837446F6}" destId="{7EC787CA-B4A3-4D9C-AF70-A13E280F0B6A}" srcOrd="0" destOrd="0" presId="urn:microsoft.com/office/officeart/2005/8/layout/vList2"/>
    <dgm:cxn modelId="{3346855A-5A51-423B-AA29-DA0559BDEEC0}" type="presParOf" srcId="{2F62D036-A0D2-4C50-BA4B-87BF837446F6}" destId="{B495BB39-E940-49F6-A12D-ECCD9093AE3F}" srcOrd="1" destOrd="0" presId="urn:microsoft.com/office/officeart/2005/8/layout/vList2"/>
    <dgm:cxn modelId="{DF586C70-BA5F-41DB-A775-BFE6A4018E66}" type="presParOf" srcId="{2F62D036-A0D2-4C50-BA4B-87BF837446F6}" destId="{3543C791-75DA-42CA-8103-173A15AD98CB}" srcOrd="2" destOrd="0" presId="urn:microsoft.com/office/officeart/2005/8/layout/vList2"/>
    <dgm:cxn modelId="{0A3A8F52-764C-4CD1-8022-3010E6E0BBD5}" type="presParOf" srcId="{2F62D036-A0D2-4C50-BA4B-87BF837446F6}" destId="{9CAF9CE2-6892-4D99-B2F6-9B4118AA910F}" srcOrd="3" destOrd="0" presId="urn:microsoft.com/office/officeart/2005/8/layout/vList2"/>
    <dgm:cxn modelId="{FF05A2FD-C644-4E9D-9533-5AA460830588}" type="presParOf" srcId="{2F62D036-A0D2-4C50-BA4B-87BF837446F6}" destId="{71795EEA-C827-4607-9A7A-2C6EDA33E996}" srcOrd="4" destOrd="0" presId="urn:microsoft.com/office/officeart/2005/8/layout/vList2"/>
    <dgm:cxn modelId="{EF743010-58D1-4CC2-82CC-2BEC8999FD75}" type="presParOf" srcId="{2F62D036-A0D2-4C50-BA4B-87BF837446F6}" destId="{D3F0C0B9-5920-4708-B411-31478F459B99}" srcOrd="5" destOrd="0" presId="urn:microsoft.com/office/officeart/2005/8/layout/vList2"/>
    <dgm:cxn modelId="{92A30C55-4625-4E19-AC10-9A703637AA55}" type="presParOf" srcId="{2F62D036-A0D2-4C50-BA4B-87BF837446F6}" destId="{EB4A4C43-866F-4B16-9AD1-884D04D8287F}" srcOrd="6" destOrd="0" presId="urn:microsoft.com/office/officeart/2005/8/layout/vList2"/>
  </dgm:cxnLst>
  <dgm:bg>
    <a:solidFill>
      <a:srgbClr val="0000FF"/>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D9585-B31B-4E3E-B94E-CD734D0548CF}">
      <dsp:nvSpPr>
        <dsp:cNvPr id="0" name=""/>
        <dsp:cNvSpPr/>
      </dsp:nvSpPr>
      <dsp:spPr>
        <a:xfrm>
          <a:off x="0" y="575103"/>
          <a:ext cx="8763000" cy="133087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100000"/>
            </a:lnSpc>
            <a:spcBef>
              <a:spcPct val="0"/>
            </a:spcBef>
            <a:spcAft>
              <a:spcPts val="0"/>
            </a:spcAft>
          </a:pP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Allah SWT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telah</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menurunkan</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Al-Quran yang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mengandungi</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panduan</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bagaimana</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untuk</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memperoleh</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kesejahteraan</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hidup</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di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dunia</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dan</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di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hari</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Akhirat</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endParaRPr lang="en-US" sz="2200" b="0" kern="1200" cap="none" spc="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a typeface="Arial Unicode MS" pitchFamily="34" charset="-128"/>
            <a:cs typeface="Arial Unicode MS" pitchFamily="34" charset="-128"/>
          </a:endParaRPr>
        </a:p>
      </dsp:txBody>
      <dsp:txXfrm>
        <a:off x="64968" y="640071"/>
        <a:ext cx="8633064" cy="1200939"/>
      </dsp:txXfrm>
    </dsp:sp>
    <dsp:sp modelId="{B03DE4DF-65A3-4F2F-8E21-5FC22D3AFEFF}">
      <dsp:nvSpPr>
        <dsp:cNvPr id="0" name=""/>
        <dsp:cNvSpPr/>
      </dsp:nvSpPr>
      <dsp:spPr>
        <a:xfrm>
          <a:off x="0" y="2093178"/>
          <a:ext cx="8763000" cy="133087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Jika</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diteliti</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sememangnya</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antara</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intipati</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ajaran</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Islam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adalah</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mengenai</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kesejahteraan</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keamanan</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ketenteraman</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dan</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keselamatan</a:t>
          </a:r>
          <a:r>
            <a:rPr lang="en-US" sz="2200" b="0" kern="1200" cap="none" spc="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 </a:t>
          </a:r>
          <a:endParaRPr lang="en-US" sz="2200" b="0" kern="1200" cap="none" spc="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sp:txBody>
      <dsp:txXfrm>
        <a:off x="64968" y="2158146"/>
        <a:ext cx="8633064" cy="1200939"/>
      </dsp:txXfrm>
    </dsp:sp>
    <dsp:sp modelId="{547D6B49-8F8D-4C5F-BFDE-683746DC6475}">
      <dsp:nvSpPr>
        <dsp:cNvPr id="0" name=""/>
        <dsp:cNvSpPr/>
      </dsp:nvSpPr>
      <dsp:spPr>
        <a:xfrm>
          <a:off x="0" y="3611253"/>
          <a:ext cx="8763000" cy="1330875"/>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b="0" kern="1200" cap="none" spc="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rPr>
            <a:t>Tanpa kesejahteraan dan keadilan, manusia akan sentiasa dibelenggu dengan kerisauan. </a:t>
          </a:r>
          <a:endParaRPr lang="en-US" sz="2200" b="0" kern="1200" cap="none" spc="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n-lt"/>
          </a:endParaRPr>
        </a:p>
      </dsp:txBody>
      <dsp:txXfrm>
        <a:off x="64968" y="3676221"/>
        <a:ext cx="8633064" cy="12009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C4458-A4C7-4AD5-9340-50A08F15443E}">
      <dsp:nvSpPr>
        <dsp:cNvPr id="0" name=""/>
        <dsp:cNvSpPr/>
      </dsp:nvSpPr>
      <dsp:spPr>
        <a:xfrm>
          <a:off x="0" y="1242974"/>
          <a:ext cx="8458200" cy="1559025"/>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ln>
                <a:solidFill>
                  <a:srgbClr val="FFFF00"/>
                </a:solidFill>
              </a:ln>
              <a:solidFill>
                <a:srgbClr val="FFFF00"/>
              </a:solidFill>
              <a:effectLst>
                <a:glow rad="101600">
                  <a:schemeClr val="bg1">
                    <a:alpha val="60000"/>
                  </a:schemeClr>
                </a:glow>
              </a:effectLst>
              <a:latin typeface="+mn-lt"/>
            </a:rPr>
            <a:t>Islam </a:t>
          </a:r>
          <a:r>
            <a:rPr lang="en-US" sz="2200" kern="1200" dirty="0" err="1" smtClean="0">
              <a:ln>
                <a:solidFill>
                  <a:srgbClr val="FFFF00"/>
                </a:solidFill>
              </a:ln>
              <a:solidFill>
                <a:srgbClr val="FFFF00"/>
              </a:solidFill>
              <a:effectLst>
                <a:glow rad="101600">
                  <a:schemeClr val="bg1">
                    <a:alpha val="60000"/>
                  </a:schemeClr>
                </a:glow>
              </a:effectLst>
              <a:latin typeface="+mn-lt"/>
            </a:rPr>
            <a:t>juga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amat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menggalakkan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umatnya</a:t>
          </a:r>
          <a:r>
            <a:rPr lang="en-US" sz="2200" kern="1200" dirty="0" smtClean="0">
              <a:ln>
                <a:solidFill>
                  <a:srgbClr val="FFFF00"/>
                </a:solidFill>
              </a:ln>
              <a:solidFill>
                <a:srgbClr val="FFFF00"/>
              </a:solidFill>
              <a:effectLst>
                <a:glow rad="101600">
                  <a:schemeClr val="bg1">
                    <a:alpha val="60000"/>
                  </a:schemeClr>
                </a:glow>
              </a:effectLst>
              <a:latin typeface="+mn-lt"/>
            </a:rPr>
            <a:t> agar </a:t>
          </a:r>
          <a:r>
            <a:rPr lang="en-US" sz="2200" kern="1200" dirty="0" err="1" smtClean="0">
              <a:ln>
                <a:solidFill>
                  <a:srgbClr val="FFFF00"/>
                </a:solidFill>
              </a:ln>
              <a:solidFill>
                <a:srgbClr val="FFFF00"/>
              </a:solidFill>
              <a:effectLst>
                <a:glow rad="101600">
                  <a:schemeClr val="bg1">
                    <a:alpha val="60000"/>
                  </a:schemeClr>
                </a:glow>
              </a:effectLst>
              <a:latin typeface="+mn-lt"/>
            </a:rPr>
            <a:t>memperbanyakkan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amalan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kebajikan</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membawa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pelbagai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kebaikan</a:t>
          </a:r>
          <a:r>
            <a:rPr lang="en-US" sz="2200" kern="1200" dirty="0" smtClean="0">
              <a:ln>
                <a:solidFill>
                  <a:srgbClr val="FFFF00"/>
                </a:solidFill>
              </a:ln>
              <a:solidFill>
                <a:srgbClr val="FFFF00"/>
              </a:solidFill>
              <a:effectLst>
                <a:glow rad="101600">
                  <a:schemeClr val="bg1">
                    <a:alpha val="60000"/>
                  </a:schemeClr>
                </a:glow>
              </a:effectLst>
              <a:latin typeface="+mn-lt"/>
            </a:rPr>
            <a:t>.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76105" y="1319079"/>
        <a:ext cx="8305990" cy="1406815"/>
      </dsp:txXfrm>
    </dsp:sp>
    <dsp:sp modelId="{462FF0D5-4012-42C4-B2DE-0165B361BFC7}">
      <dsp:nvSpPr>
        <dsp:cNvPr id="0" name=""/>
        <dsp:cNvSpPr/>
      </dsp:nvSpPr>
      <dsp:spPr>
        <a:xfrm>
          <a:off x="0" y="2989200"/>
          <a:ext cx="8458200" cy="1559025"/>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Amalan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mulia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ini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mengajak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kita</a:t>
          </a:r>
          <a:r>
            <a:rPr lang="en-US" sz="2200" kern="1200" dirty="0" smtClean="0">
              <a:ln>
                <a:solidFill>
                  <a:srgbClr val="FFFF00"/>
                </a:solidFill>
              </a:ln>
              <a:solidFill>
                <a:srgbClr val="FFFF00"/>
              </a:solidFill>
              <a:effectLst>
                <a:glow rad="101600">
                  <a:schemeClr val="bg1">
                    <a:alpha val="60000"/>
                  </a:schemeClr>
                </a:glow>
              </a:effectLst>
              <a:latin typeface="+mn-lt"/>
            </a:rPr>
            <a:t> agar </a:t>
          </a:r>
          <a:r>
            <a:rPr lang="en-US" sz="2200" kern="1200" dirty="0" err="1" smtClean="0">
              <a:ln>
                <a:solidFill>
                  <a:srgbClr val="FFFF00"/>
                </a:solidFill>
              </a:ln>
              <a:solidFill>
                <a:srgbClr val="FFFF00"/>
              </a:solidFill>
              <a:effectLst>
                <a:glow rad="101600">
                  <a:schemeClr val="bg1">
                    <a:alpha val="60000"/>
                  </a:schemeClr>
                </a:glow>
              </a:effectLst>
              <a:latin typeface="+mn-lt"/>
            </a:rPr>
            <a:t>sentiasa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menjaga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kemaslahatan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masyarakat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dengan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amalan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tolong-menolong</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dalam</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melakukan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amal</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kebajikan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meninggalkan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segala</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bertentangan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melanggar</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syariat</a:t>
          </a:r>
          <a:r>
            <a:rPr lang="en-US" sz="2200" kern="1200" dirty="0" smtClean="0">
              <a:ln>
                <a:solidFill>
                  <a:srgbClr val="FFFF00"/>
                </a:solidFill>
              </a:ln>
              <a:solidFill>
                <a:srgbClr val="FFFF00"/>
              </a:solidFill>
              <a:effectLst>
                <a:glow rad="101600">
                  <a:schemeClr val="bg1">
                    <a:alpha val="60000"/>
                  </a:schemeClr>
                </a:glow>
              </a:effectLst>
              <a:latin typeface="+mn-lt"/>
            </a:rPr>
            <a:t>-Nya.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76105" y="3065305"/>
        <a:ext cx="8305990" cy="14068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10826-9269-4F76-BBEF-C0BEFA644EE2}">
      <dsp:nvSpPr>
        <dsp:cNvPr id="0" name=""/>
        <dsp:cNvSpPr/>
      </dsp:nvSpPr>
      <dsp:spPr>
        <a:xfrm>
          <a:off x="1069" y="288038"/>
          <a:ext cx="4171838" cy="4757923"/>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Berdasarkan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statistik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Jabatan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Perangkaan</a:t>
          </a:r>
          <a:r>
            <a:rPr lang="en-US" sz="2200" kern="1200" dirty="0" smtClean="0">
              <a:ln>
                <a:solidFill>
                  <a:srgbClr val="FFFF00"/>
                </a:solidFill>
              </a:ln>
              <a:solidFill>
                <a:srgbClr val="FFFF00"/>
              </a:solidFill>
              <a:effectLst>
                <a:glow rad="101600">
                  <a:schemeClr val="bg1">
                    <a:alpha val="60000"/>
                  </a:schemeClr>
                </a:glow>
              </a:effectLst>
              <a:latin typeface="+mn-lt"/>
            </a:rPr>
            <a:t> Malaysia, </a:t>
          </a:r>
          <a:r>
            <a:rPr lang="en-US" sz="2200" kern="1200" dirty="0" err="1" smtClean="0">
              <a:ln>
                <a:solidFill>
                  <a:srgbClr val="FFFF00"/>
                </a:solidFill>
              </a:ln>
              <a:solidFill>
                <a:srgbClr val="FFFF00"/>
              </a:solidFill>
              <a:effectLst>
                <a:glow rad="101600">
                  <a:schemeClr val="bg1">
                    <a:alpha val="60000"/>
                  </a:schemeClr>
                </a:glow>
              </a:effectLst>
              <a:latin typeface="+mn-lt"/>
            </a:rPr>
            <a:t>terdapat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sebanyak</a:t>
          </a:r>
          <a:r>
            <a:rPr lang="en-US" sz="2200" kern="1200" dirty="0" smtClean="0">
              <a:ln>
                <a:solidFill>
                  <a:srgbClr val="FFFF00"/>
                </a:solidFill>
              </a:ln>
              <a:solidFill>
                <a:srgbClr val="FFFF00"/>
              </a:solidFill>
              <a:effectLst>
                <a:glow rad="101600">
                  <a:schemeClr val="bg1">
                    <a:alpha val="60000"/>
                  </a:schemeClr>
                </a:glow>
              </a:effectLst>
              <a:latin typeface="+mn-lt"/>
            </a:rPr>
            <a:t> 9.1 </a:t>
          </a:r>
          <a:r>
            <a:rPr lang="en-US" sz="2200" kern="1200" dirty="0" err="1" smtClean="0">
              <a:ln>
                <a:solidFill>
                  <a:srgbClr val="FFFF00"/>
                </a:solidFill>
              </a:ln>
              <a:solidFill>
                <a:srgbClr val="FFFF00"/>
              </a:solidFill>
              <a:effectLst>
                <a:glow rad="101600">
                  <a:schemeClr val="bg1">
                    <a:alpha val="60000"/>
                  </a:schemeClr>
                </a:glow>
              </a:effectLst>
              <a:latin typeface="+mn-lt"/>
            </a:rPr>
            <a:t>peratus</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golongan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warga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emas</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1.3 </a:t>
          </a:r>
          <a:r>
            <a:rPr lang="en-US" sz="2200" kern="1200" dirty="0" err="1" smtClean="0">
              <a:ln>
                <a:solidFill>
                  <a:srgbClr val="FFFF00"/>
                </a:solidFill>
              </a:ln>
              <a:solidFill>
                <a:srgbClr val="FFFF00"/>
              </a:solidFill>
              <a:effectLst>
                <a:glow rad="101600">
                  <a:schemeClr val="bg1">
                    <a:alpha val="60000"/>
                  </a:schemeClr>
                </a:glow>
              </a:effectLst>
              <a:latin typeface="+mn-lt"/>
            </a:rPr>
            <a:t>peratus</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golongan</a:t>
          </a:r>
          <a:r>
            <a:rPr lang="en-US" sz="2200" kern="1200" dirty="0" smtClean="0">
              <a:ln>
                <a:solidFill>
                  <a:srgbClr val="FFFF00"/>
                </a:solidFill>
              </a:ln>
              <a:solidFill>
                <a:srgbClr val="FFFF00"/>
              </a:solidFill>
              <a:effectLst>
                <a:glow rad="101600">
                  <a:schemeClr val="bg1">
                    <a:alpha val="60000"/>
                  </a:schemeClr>
                </a:glow>
              </a:effectLst>
              <a:latin typeface="+mn-lt"/>
            </a:rPr>
            <a:t> Orang </a:t>
          </a:r>
          <a:r>
            <a:rPr lang="en-US" sz="2200" kern="1200" dirty="0" err="1" smtClean="0">
              <a:ln>
                <a:solidFill>
                  <a:srgbClr val="FFFF00"/>
                </a:solidFill>
              </a:ln>
              <a:solidFill>
                <a:srgbClr val="FFFF00"/>
              </a:solidFill>
              <a:effectLst>
                <a:glow rad="101600">
                  <a:schemeClr val="bg1">
                    <a:alpha val="60000"/>
                  </a:schemeClr>
                </a:glow>
              </a:effectLst>
              <a:latin typeface="+mn-lt"/>
            </a:rPr>
            <a:t>Kelainan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Upaya</a:t>
          </a:r>
          <a:r>
            <a:rPr lang="en-US" sz="2200" kern="1200" dirty="0" smtClean="0">
              <a:ln>
                <a:solidFill>
                  <a:srgbClr val="FFFF00"/>
                </a:solidFill>
              </a:ln>
              <a:solidFill>
                <a:srgbClr val="FFFF00"/>
              </a:solidFill>
              <a:effectLst>
                <a:glow rad="101600">
                  <a:schemeClr val="bg1">
                    <a:alpha val="60000"/>
                  </a:schemeClr>
                </a:glow>
              </a:effectLst>
              <a:latin typeface="+mn-lt"/>
            </a:rPr>
            <a:t> (OKU) yang </a:t>
          </a:r>
          <a:r>
            <a:rPr lang="en-US" sz="2200" kern="1200" dirty="0" err="1" smtClean="0">
              <a:ln>
                <a:solidFill>
                  <a:srgbClr val="FFFF00"/>
                </a:solidFill>
              </a:ln>
              <a:solidFill>
                <a:srgbClr val="FFFF00"/>
              </a:solidFill>
              <a:effectLst>
                <a:glow rad="101600">
                  <a:schemeClr val="bg1">
                    <a:alpha val="60000"/>
                  </a:schemeClr>
                </a:glow>
              </a:effectLst>
              <a:latin typeface="+mn-lt"/>
            </a:rPr>
            <a:t>berdaftar</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dengan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Jabatan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Kebajikan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Masyarakat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serta</a:t>
          </a:r>
          <a:r>
            <a:rPr lang="en-US" sz="2200" kern="1200" dirty="0" smtClean="0">
              <a:ln>
                <a:solidFill>
                  <a:srgbClr val="FFFF00"/>
                </a:solidFill>
              </a:ln>
              <a:solidFill>
                <a:srgbClr val="FFFF00"/>
              </a:solidFill>
              <a:effectLst>
                <a:glow rad="101600">
                  <a:schemeClr val="bg1">
                    <a:alpha val="60000"/>
                  </a:schemeClr>
                </a:glow>
              </a:effectLst>
              <a:latin typeface="+mn-lt"/>
            </a:rPr>
            <a:t> 32.2 </a:t>
          </a:r>
          <a:r>
            <a:rPr lang="en-US" sz="2200" kern="1200" dirty="0" err="1" smtClean="0">
              <a:ln>
                <a:solidFill>
                  <a:srgbClr val="FFFF00"/>
                </a:solidFill>
              </a:ln>
              <a:solidFill>
                <a:srgbClr val="FFFF00"/>
              </a:solidFill>
              <a:effectLst>
                <a:glow rad="101600">
                  <a:schemeClr val="bg1">
                    <a:alpha val="60000"/>
                  </a:schemeClr>
                </a:glow>
              </a:effectLst>
              <a:latin typeface="+mn-lt"/>
            </a:rPr>
            <a:t>peratus</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adalah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kanak-kanak</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merupakan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sebahagian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daripada</a:t>
          </a:r>
          <a:r>
            <a:rPr lang="en-US" sz="2200" kern="1200" dirty="0" smtClean="0">
              <a:ln>
                <a:solidFill>
                  <a:srgbClr val="FFFF00"/>
                </a:solidFill>
              </a:ln>
              <a:solidFill>
                <a:srgbClr val="FFFF00"/>
              </a:solidFill>
              <a:effectLst>
                <a:glow rad="101600">
                  <a:schemeClr val="bg1">
                    <a:alpha val="60000"/>
                  </a:schemeClr>
                </a:glow>
              </a:effectLst>
              <a:latin typeface="+mn-lt"/>
            </a:rPr>
            <a:t> 31 </a:t>
          </a:r>
          <a:r>
            <a:rPr lang="en-US" sz="2200" kern="1200" dirty="0" err="1" smtClean="0">
              <a:ln>
                <a:solidFill>
                  <a:srgbClr val="FFFF00"/>
                </a:solidFill>
              </a:ln>
              <a:solidFill>
                <a:srgbClr val="FFFF00"/>
              </a:solidFill>
              <a:effectLst>
                <a:glow rad="101600">
                  <a:schemeClr val="bg1">
                    <a:alpha val="60000"/>
                  </a:schemeClr>
                </a:glow>
              </a:effectLst>
              <a:latin typeface="+mn-lt"/>
            </a:rPr>
            <a:t>juta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penduduk</a:t>
          </a:r>
          <a:r>
            <a:rPr lang="en-US" sz="2200" kern="1200" dirty="0" smtClean="0">
              <a:ln>
                <a:solidFill>
                  <a:srgbClr val="FFFF00"/>
                </a:solidFill>
              </a:ln>
              <a:solidFill>
                <a:srgbClr val="FFFF00"/>
              </a:solidFill>
              <a:effectLst>
                <a:glow rad="101600">
                  <a:schemeClr val="bg1">
                    <a:alpha val="60000"/>
                  </a:schemeClr>
                </a:glow>
              </a:effectLst>
              <a:latin typeface="+mn-lt"/>
            </a:rPr>
            <a:t> Malaysia. </a:t>
          </a:r>
          <a:endParaRPr lang="en-US" sz="2200" b="0" kern="1200" cap="none" spc="0" dirty="0">
            <a:ln>
              <a:solidFill>
                <a:srgbClr val="FFFF00"/>
              </a:solidFill>
            </a:ln>
            <a:solidFill>
              <a:srgbClr val="FFFF00"/>
            </a:solidFill>
            <a:effectLst>
              <a:glow rad="101600">
                <a:schemeClr val="bg1">
                  <a:alpha val="60000"/>
                </a:schemeClr>
              </a:glow>
            </a:effectLst>
            <a:latin typeface="+mn-lt"/>
          </a:endParaRPr>
        </a:p>
      </dsp:txBody>
      <dsp:txXfrm>
        <a:off x="1069" y="288038"/>
        <a:ext cx="4171838" cy="4757923"/>
      </dsp:txXfrm>
    </dsp:sp>
    <dsp:sp modelId="{149A3A68-494C-4803-A6F8-79BB98230821}">
      <dsp:nvSpPr>
        <dsp:cNvPr id="0" name=""/>
        <dsp:cNvSpPr/>
      </dsp:nvSpPr>
      <dsp:spPr>
        <a:xfrm>
          <a:off x="4590091" y="288038"/>
          <a:ext cx="4171838" cy="475792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Apa</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dapat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kita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fahami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ialah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kesemua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golongan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ini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sebenarnya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amat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memerlukan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sokongan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bantuan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daripada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pelbagai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pihak</a:t>
          </a:r>
          <a:r>
            <a:rPr lang="en-US" sz="2200" kern="1200" dirty="0" smtClean="0">
              <a:ln>
                <a:solidFill>
                  <a:srgbClr val="FFFF00"/>
                </a:solidFill>
              </a:ln>
              <a:solidFill>
                <a:srgbClr val="FFFF00"/>
              </a:solidFill>
              <a:effectLst>
                <a:glow rad="101600">
                  <a:schemeClr val="bg1">
                    <a:alpha val="60000"/>
                  </a:schemeClr>
                </a:glow>
              </a:effectLst>
              <a:latin typeface="+mn-lt"/>
            </a:rPr>
            <a:t> agar </a:t>
          </a:r>
          <a:r>
            <a:rPr lang="en-US" sz="2200" kern="1200" dirty="0" err="1" smtClean="0">
              <a:ln>
                <a:solidFill>
                  <a:srgbClr val="FFFF00"/>
                </a:solidFill>
              </a:ln>
              <a:solidFill>
                <a:srgbClr val="FFFF00"/>
              </a:solidFill>
              <a:effectLst>
                <a:glow rad="101600">
                  <a:schemeClr val="bg1">
                    <a:alpha val="60000"/>
                  </a:schemeClr>
                </a:glow>
              </a:effectLst>
              <a:latin typeface="+mn-lt"/>
            </a:rPr>
            <a:t>dapat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membina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kehidupan</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lebih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sejahtera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terutamanya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warga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emas</a:t>
          </a:r>
          <a:r>
            <a:rPr lang="en-US" sz="2200" kern="1200" dirty="0" smtClean="0">
              <a:ln>
                <a:solidFill>
                  <a:srgbClr val="FFFF00"/>
                </a:solidFill>
              </a:ln>
              <a:solidFill>
                <a:srgbClr val="FFFF00"/>
              </a:solidFill>
              <a:effectLst>
                <a:glow rad="101600">
                  <a:schemeClr val="bg1">
                    <a:alpha val="60000"/>
                  </a:schemeClr>
                </a:glow>
              </a:effectLst>
              <a:latin typeface="+mn-lt"/>
            </a:rPr>
            <a:t>, Orang </a:t>
          </a:r>
          <a:r>
            <a:rPr lang="en-US" sz="2200" kern="1200" dirty="0" err="1" smtClean="0">
              <a:ln>
                <a:solidFill>
                  <a:srgbClr val="FFFF00"/>
                </a:solidFill>
              </a:ln>
              <a:solidFill>
                <a:srgbClr val="FFFF00"/>
              </a:solidFill>
              <a:effectLst>
                <a:glow rad="101600">
                  <a:schemeClr val="bg1">
                    <a:alpha val="60000"/>
                  </a:schemeClr>
                </a:glow>
              </a:effectLst>
              <a:latin typeface="+mn-lt"/>
            </a:rPr>
            <a:t>Kelainan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Upaya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bayi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kanak-kanak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remaja</a:t>
          </a:r>
          <a:r>
            <a:rPr lang="en-US" sz="2200" kern="1200" dirty="0" smtClean="0">
              <a:ln>
                <a:solidFill>
                  <a:srgbClr val="FFFF00"/>
                </a:solidFill>
              </a:ln>
              <a:solidFill>
                <a:srgbClr val="FFFF00"/>
              </a:solidFill>
              <a:effectLst>
                <a:glow rad="101600">
                  <a:schemeClr val="bg1">
                    <a:alpha val="60000"/>
                  </a:schemeClr>
                </a:glow>
              </a:effectLst>
              <a:latin typeface="+mn-lt"/>
            </a:rPr>
            <a:t>.</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4590091" y="288038"/>
        <a:ext cx="4171838" cy="47579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59B6F-5A7C-43A9-A6ED-AC345FA5D204}">
      <dsp:nvSpPr>
        <dsp:cNvPr id="0" name=""/>
        <dsp:cNvSpPr/>
      </dsp:nvSpPr>
      <dsp:spPr>
        <a:xfrm>
          <a:off x="0" y="1280399"/>
          <a:ext cx="8458200" cy="121680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Tambahan</a:t>
          </a:r>
          <a:r>
            <a:rPr lang="en-US" sz="2200" kern="1200" dirty="0" smtClean="0">
              <a:ln>
                <a:solidFill>
                  <a:srgbClr val="FFFF00"/>
                </a:solidFill>
              </a:ln>
              <a:solidFill>
                <a:srgbClr val="FFFF00"/>
              </a:solidFill>
              <a:effectLst>
                <a:glow rad="101600">
                  <a:schemeClr val="bg1">
                    <a:alpha val="60000"/>
                  </a:schemeClr>
                </a:glow>
              </a:effectLst>
              <a:latin typeface="+mn-lt"/>
            </a:rPr>
            <a:t> pula, </a:t>
          </a:r>
          <a:r>
            <a:rPr lang="en-US" sz="2200" kern="1200" dirty="0" err="1" smtClean="0">
              <a:ln>
                <a:solidFill>
                  <a:srgbClr val="FFFF00"/>
                </a:solidFill>
              </a:ln>
              <a:solidFill>
                <a:srgbClr val="FFFF00"/>
              </a:solidFill>
              <a:effectLst>
                <a:glow rad="101600">
                  <a:schemeClr val="bg1">
                    <a:alpha val="60000"/>
                  </a:schemeClr>
                </a:glow>
              </a:effectLst>
              <a:latin typeface="+mn-lt"/>
            </a:rPr>
            <a:t>kes-kes</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pengabaian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penderaan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anak-anak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pembuangan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bayi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serta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penagihan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dadah</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melibatkan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golongan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ini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masih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berlaku</a:t>
          </a:r>
          <a:r>
            <a:rPr lang="en-US" sz="2200" kern="1200" dirty="0" smtClean="0">
              <a:ln>
                <a:solidFill>
                  <a:srgbClr val="FFFF00"/>
                </a:solidFill>
              </a:ln>
              <a:solidFill>
                <a:srgbClr val="FFFF00"/>
              </a:solidFill>
              <a:effectLst>
                <a:glow rad="101600">
                  <a:schemeClr val="bg1">
                    <a:alpha val="60000"/>
                  </a:schemeClr>
                </a:glow>
              </a:effectLst>
              <a:latin typeface="+mn-lt"/>
            </a:rPr>
            <a:t>.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59399" y="1339798"/>
        <a:ext cx="8339402" cy="1098002"/>
      </dsp:txXfrm>
    </dsp:sp>
    <dsp:sp modelId="{EE45717F-1077-4258-AF24-4673AC3508AD}">
      <dsp:nvSpPr>
        <dsp:cNvPr id="0" name=""/>
        <dsp:cNvSpPr/>
      </dsp:nvSpPr>
      <dsp:spPr>
        <a:xfrm>
          <a:off x="0" y="2684399"/>
          <a:ext cx="8458200" cy="1216800"/>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Persoalannya</a:t>
          </a:r>
          <a:r>
            <a:rPr lang="en-US" sz="2200" kern="1200" dirty="0" smtClean="0">
              <a:ln>
                <a:solidFill>
                  <a:srgbClr val="FFFF00"/>
                </a:solidFill>
              </a:ln>
              <a:solidFill>
                <a:srgbClr val="FFFF00"/>
              </a:solidFill>
              <a:effectLst>
                <a:glow rad="101600">
                  <a:schemeClr val="bg1">
                    <a:alpha val="60000"/>
                  </a:schemeClr>
                </a:glow>
              </a:effectLst>
              <a:latin typeface="+mn-lt"/>
            </a:rPr>
            <a:t>, di </a:t>
          </a:r>
          <a:r>
            <a:rPr lang="en-US" sz="2200" kern="1200" dirty="0" err="1" smtClean="0">
              <a:ln>
                <a:solidFill>
                  <a:srgbClr val="FFFF00"/>
                </a:solidFill>
              </a:ln>
              <a:solidFill>
                <a:srgbClr val="FFFF00"/>
              </a:solidFill>
              <a:effectLst>
                <a:glow rad="101600">
                  <a:schemeClr val="bg1">
                    <a:alpha val="60000"/>
                  </a:schemeClr>
                </a:glow>
              </a:effectLst>
              <a:latin typeface="+mn-lt"/>
            </a:rPr>
            <a:t>manakah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kesedaran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masyarakat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dalam</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memikul</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tanggungjawab</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bersama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menjaga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kebajikan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mereka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ini</a:t>
          </a:r>
          <a:r>
            <a:rPr lang="en-US" sz="2200" kern="1200" dirty="0" smtClean="0">
              <a:ln>
                <a:solidFill>
                  <a:srgbClr val="FFFF00"/>
                </a:solidFill>
              </a:ln>
              <a:solidFill>
                <a:srgbClr val="FFFF00"/>
              </a:solidFill>
              <a:effectLst>
                <a:glow rad="101600">
                  <a:schemeClr val="bg1">
                    <a:alpha val="60000"/>
                  </a:schemeClr>
                </a:glow>
              </a:effectLst>
              <a:latin typeface="+mn-lt"/>
            </a:rPr>
            <a:t>.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59399" y="2743798"/>
        <a:ext cx="8339402"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9EFC-7D8A-4D98-BD89-C83DA7BD06A7}">
      <dsp:nvSpPr>
        <dsp:cNvPr id="0" name=""/>
        <dsp:cNvSpPr/>
      </dsp:nvSpPr>
      <dsp:spPr>
        <a:xfrm>
          <a:off x="0" y="143099"/>
          <a:ext cx="8686800" cy="1216800"/>
        </a:xfrm>
        <a:prstGeom prst="roundRect">
          <a:avLst/>
        </a:prstGeom>
        <a:solidFill>
          <a:schemeClr val="tx2">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b="0" i="0" kern="1200" baseline="0" smtClean="0">
              <a:ln>
                <a:solidFill>
                  <a:srgbClr val="FFFF00"/>
                </a:solidFill>
              </a:ln>
              <a:solidFill>
                <a:srgbClr val="FFFF00"/>
              </a:solidFill>
              <a:effectLst>
                <a:glow rad="101600">
                  <a:schemeClr val="bg1">
                    <a:alpha val="60000"/>
                  </a:schemeClr>
                </a:glow>
              </a:effectLst>
              <a:latin typeface="+mn-lt"/>
            </a:rPr>
            <a:t>Bersempena dengan </a:t>
          </a:r>
          <a:r>
            <a:rPr lang="en-US" sz="2200" b="1" i="0" kern="1200" baseline="0" smtClean="0">
              <a:ln>
                <a:solidFill>
                  <a:srgbClr val="FFFF00"/>
                </a:solidFill>
              </a:ln>
              <a:solidFill>
                <a:srgbClr val="FFFF00"/>
              </a:solidFill>
              <a:effectLst>
                <a:glow rad="101600">
                  <a:schemeClr val="bg1">
                    <a:alpha val="60000"/>
                  </a:schemeClr>
                </a:glow>
              </a:effectLst>
              <a:latin typeface="+mn-lt"/>
            </a:rPr>
            <a:t>Hari Terbuka Kebajikan tahun 2016</a:t>
          </a:r>
          <a:r>
            <a:rPr lang="en-US" sz="2200" b="0" i="0" kern="1200" baseline="0" smtClean="0">
              <a:ln>
                <a:solidFill>
                  <a:srgbClr val="FFFF00"/>
                </a:solidFill>
              </a:ln>
              <a:solidFill>
                <a:srgbClr val="FFFF00"/>
              </a:solidFill>
              <a:effectLst>
                <a:glow rad="101600">
                  <a:schemeClr val="bg1">
                    <a:alpha val="60000"/>
                  </a:schemeClr>
                </a:glow>
              </a:effectLst>
              <a:latin typeface="+mn-lt"/>
            </a:rPr>
            <a:t> dari 17 hingga 20 November 2016 di Pusat Latihan Perindustrian dan Pemulihan (PLPP) Bangi,</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59399" y="202498"/>
        <a:ext cx="8568002" cy="1098002"/>
      </dsp:txXfrm>
    </dsp:sp>
    <dsp:sp modelId="{E9E1F3A0-E22B-4CB8-BA31-397EC95F6808}">
      <dsp:nvSpPr>
        <dsp:cNvPr id="0" name=""/>
        <dsp:cNvSpPr/>
      </dsp:nvSpPr>
      <dsp:spPr>
        <a:xfrm>
          <a:off x="0" y="1547099"/>
          <a:ext cx="8686800" cy="1216800"/>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b="0" i="0" kern="1200" baseline="0" dirty="0" err="1" smtClean="0">
              <a:ln>
                <a:solidFill>
                  <a:srgbClr val="FFFF00"/>
                </a:solidFill>
              </a:ln>
              <a:solidFill>
                <a:srgbClr val="FFFF00"/>
              </a:solidFill>
              <a:effectLst>
                <a:glow rad="101600">
                  <a:schemeClr val="bg1">
                    <a:alpha val="60000"/>
                  </a:schemeClr>
                </a:glow>
              </a:effectLst>
              <a:latin typeface="+mn-lt"/>
            </a:rPr>
            <a:t>mengajak</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dan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menyeru</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untuk</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sama-sama</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kita</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menyuburkan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amalan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kebaikan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dan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kebajikan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di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dalam</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diri</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kita</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dengan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mengambil</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tanggungjawab</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untuk</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melakukan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amal</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kebajikan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sepanjang</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masa</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59399" y="1606498"/>
        <a:ext cx="8568002" cy="1098002"/>
      </dsp:txXfrm>
    </dsp:sp>
    <dsp:sp modelId="{B7AE23BE-D541-4568-BC62-5853A19939BF}">
      <dsp:nvSpPr>
        <dsp:cNvPr id="0" name=""/>
        <dsp:cNvSpPr/>
      </dsp:nvSpPr>
      <dsp:spPr>
        <a:xfrm>
          <a:off x="0" y="2951099"/>
          <a:ext cx="8686800" cy="12168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b="0" i="0" kern="1200" baseline="0" dirty="0" err="1" smtClean="0">
              <a:ln>
                <a:solidFill>
                  <a:srgbClr val="FFFF00"/>
                </a:solidFill>
              </a:ln>
              <a:solidFill>
                <a:srgbClr val="FFFF00"/>
              </a:solidFill>
              <a:effectLst>
                <a:glow rad="101600">
                  <a:schemeClr val="bg1">
                    <a:alpha val="60000"/>
                  </a:schemeClr>
                </a:glow>
              </a:effectLst>
              <a:latin typeface="+mn-lt"/>
            </a:rPr>
            <a:t>Marilah</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kita</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bersatu</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padu</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mengekalkan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keharmonian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di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kalangan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kita</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dengan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semangat</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persaudaraan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Islam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dan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menghormati</a:t>
          </a:r>
          <a:r>
            <a:rPr lang="en-US" sz="2200" b="0" i="0" kern="1200" baseline="0" dirty="0" smtClean="0">
              <a:ln>
                <a:solidFill>
                  <a:srgbClr val="FFFF00"/>
                </a:solidFill>
              </a:ln>
              <a:solidFill>
                <a:srgbClr val="FFFF00"/>
              </a:solidFill>
              <a:effectLst>
                <a:glow rad="101600">
                  <a:schemeClr val="bg1">
                    <a:alpha val="60000"/>
                  </a:schemeClr>
                </a:glow>
              </a:effectLst>
              <a:latin typeface="+mn-lt"/>
            </a:rPr>
            <a:t> orang lain.</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59399" y="3010498"/>
        <a:ext cx="8568002" cy="1098002"/>
      </dsp:txXfrm>
    </dsp:sp>
    <dsp:sp modelId="{8DBD7383-07B6-4A9F-BC89-78D2FFFF38D6}">
      <dsp:nvSpPr>
        <dsp:cNvPr id="0" name=""/>
        <dsp:cNvSpPr/>
      </dsp:nvSpPr>
      <dsp:spPr>
        <a:xfrm>
          <a:off x="0" y="4355099"/>
          <a:ext cx="8686800" cy="121680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b="0" i="0" kern="1200" baseline="0" dirty="0" err="1" smtClean="0">
              <a:ln>
                <a:solidFill>
                  <a:srgbClr val="FFFF00"/>
                </a:solidFill>
              </a:ln>
              <a:solidFill>
                <a:srgbClr val="FFFF00"/>
              </a:solidFill>
              <a:effectLst>
                <a:glow rad="101600">
                  <a:schemeClr val="bg1">
                    <a:alpha val="60000"/>
                  </a:schemeClr>
                </a:glow>
              </a:effectLst>
              <a:latin typeface="+mn-lt"/>
            </a:rPr>
            <a:t>Jauhilah</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anasir</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jahat</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dan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godaan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syaitan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yang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menyesatkan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agar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kita</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tetap</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bersatu</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bermuafakat</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dan</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menjadi</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masyarakat</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penyayang</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serta</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mendapat</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t>
          </a:r>
          <a:r>
            <a:rPr lang="en-US" sz="2200" b="0" i="0" kern="1200" baseline="0" dirty="0" err="1" smtClean="0">
              <a:ln>
                <a:solidFill>
                  <a:srgbClr val="FFFF00"/>
                </a:solidFill>
              </a:ln>
              <a:solidFill>
                <a:srgbClr val="FFFF00"/>
              </a:solidFill>
              <a:effectLst>
                <a:glow rad="101600">
                  <a:schemeClr val="bg1">
                    <a:alpha val="60000"/>
                  </a:schemeClr>
                </a:glow>
              </a:effectLst>
              <a:latin typeface="+mn-lt"/>
            </a:rPr>
            <a:t>rahmat</a:t>
          </a:r>
          <a:r>
            <a:rPr lang="en-US" sz="2200" b="0" i="0" kern="1200" baseline="0" dirty="0" smtClean="0">
              <a:ln>
                <a:solidFill>
                  <a:srgbClr val="FFFF00"/>
                </a:solidFill>
              </a:ln>
              <a:solidFill>
                <a:srgbClr val="FFFF00"/>
              </a:solidFill>
              <a:effectLst>
                <a:glow rad="101600">
                  <a:schemeClr val="bg1">
                    <a:alpha val="60000"/>
                  </a:schemeClr>
                </a:glow>
              </a:effectLst>
              <a:latin typeface="+mn-lt"/>
            </a:rPr>
            <a:t> Allah.</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59399" y="4414498"/>
        <a:ext cx="8568002" cy="10980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97790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Kesejahteraan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keadilan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dalam</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mendirikan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sebuah</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negara</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mempertingkatkan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keharmonian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masyarakat</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a:t>
          </a:r>
          <a:endParaRPr lang="en-US" sz="2200" b="0" kern="1200" cap="none" spc="0" dirty="0">
            <a:ln>
              <a:solidFill>
                <a:srgbClr val="FFFF00"/>
              </a:solidFill>
            </a:ln>
            <a:solidFill>
              <a:srgbClr val="FFFF00"/>
            </a:solidFill>
            <a:effectLst>
              <a:glow rad="101600">
                <a:schemeClr val="bg1">
                  <a:alpha val="60000"/>
                </a:schemeClr>
              </a:glow>
            </a:effectLst>
            <a:latin typeface="+mn-lt"/>
          </a:endParaRPr>
        </a:p>
      </dsp:txBody>
      <dsp:txXfrm>
        <a:off x="528931" y="658177"/>
        <a:ext cx="7261550" cy="23570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97790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Amalan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nasihat-menasihati</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mendoakan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kebaikan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membantu</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pemerintah</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dalam</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hal-hal</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kebaikan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meninggikan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kedudukan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darjat</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manusia</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di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sisi</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Allah SWT.</a:t>
          </a:r>
          <a:endParaRPr lang="en-US" sz="2200" b="0" kern="1200" cap="none" spc="0" dirty="0">
            <a:ln>
              <a:solidFill>
                <a:srgbClr val="FFFF00"/>
              </a:solidFill>
            </a:ln>
            <a:solidFill>
              <a:srgbClr val="FFFF00"/>
            </a:solidFill>
            <a:effectLst>
              <a:glow rad="101600">
                <a:schemeClr val="bg1">
                  <a:alpha val="60000"/>
                </a:schemeClr>
              </a:glow>
            </a:effectLst>
            <a:latin typeface="+mn-lt"/>
          </a:endParaRPr>
        </a:p>
      </dsp:txBody>
      <dsp:txXfrm>
        <a:off x="528931" y="658177"/>
        <a:ext cx="7261550" cy="23570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97790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Amalan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kebajikan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melahirkan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umat</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yang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penyayang</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mendorong</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mereka</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melakukan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pelbagai</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kebaikan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kepada</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agama,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masyarakat</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dan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negara</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serta</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mengekalkan</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hidup</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yang </a:t>
          </a:r>
          <a:r>
            <a:rPr lang="en-US" sz="2200" kern="1200" dirty="0" err="1" smtClean="0">
              <a:ln>
                <a:solidFill>
                  <a:srgbClr val="FFFF00"/>
                </a:solidFill>
              </a:ln>
              <a:solidFill>
                <a:srgbClr val="FFFF00"/>
              </a:solidFill>
              <a:effectLst>
                <a:glow rad="101600">
                  <a:schemeClr val="bg1">
                    <a:alpha val="60000"/>
                  </a:schemeClr>
                </a:glow>
              </a:effectLst>
              <a:latin typeface="Constantia" panose="02030602050306030303" pitchFamily="18" charset="0"/>
            </a:rPr>
            <a:t>harmoni</a:t>
          </a:r>
          <a:r>
            <a:rPr lang="en-US" sz="2200" kern="1200" dirty="0" smtClean="0">
              <a:ln>
                <a:solidFill>
                  <a:srgbClr val="FFFF00"/>
                </a:solidFill>
              </a:ln>
              <a:solidFill>
                <a:srgbClr val="FFFF00"/>
              </a:solidFill>
              <a:effectLst>
                <a:glow rad="101600">
                  <a:schemeClr val="bg1">
                    <a:alpha val="60000"/>
                  </a:schemeClr>
                </a:glow>
              </a:effectLst>
              <a:latin typeface="Constantia" panose="02030602050306030303" pitchFamily="18" charset="0"/>
            </a:rPr>
            <a:t>. </a:t>
          </a:r>
          <a:endParaRPr lang="en-US" sz="2200" b="0" kern="1200" cap="none" spc="0" dirty="0">
            <a:ln>
              <a:solidFill>
                <a:srgbClr val="FFFF00"/>
              </a:solidFill>
            </a:ln>
            <a:solidFill>
              <a:srgbClr val="FFFF00"/>
            </a:solidFill>
            <a:effectLst>
              <a:glow rad="101600">
                <a:schemeClr val="bg1">
                  <a:alpha val="60000"/>
                </a:schemeClr>
              </a:glow>
            </a:effectLst>
            <a:latin typeface="+mn-lt"/>
          </a:endParaRPr>
        </a:p>
      </dsp:txBody>
      <dsp:txXfrm>
        <a:off x="528931" y="658177"/>
        <a:ext cx="7261550" cy="2357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7BC6F-3EE6-4F36-8258-6495A9E8461F}">
      <dsp:nvSpPr>
        <dsp:cNvPr id="0" name=""/>
        <dsp:cNvSpPr/>
      </dsp:nvSpPr>
      <dsp:spPr>
        <a:xfrm rot="16200000">
          <a:off x="-1366933" y="1368003"/>
          <a:ext cx="5517232" cy="2781225"/>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39700" bIns="0" numCol="1" spcCol="1270" anchor="ctr" anchorCtr="0">
          <a:noAutofit/>
        </a:bodyPr>
        <a:lstStyle/>
        <a:p>
          <a:pPr lvl="0" algn="just" defTabSz="977900" rtl="0">
            <a:lnSpc>
              <a:spcPct val="100000"/>
            </a:lnSpc>
            <a:spcBef>
              <a:spcPct val="0"/>
            </a:spcBef>
            <a:spcAft>
              <a:spcPts val="0"/>
            </a:spcAft>
          </a:pPr>
          <a:r>
            <a:rPr lang="en-US" sz="2200" kern="1200" dirty="0" err="1" smtClean="0">
              <a:ln>
                <a:solidFill>
                  <a:srgbClr val="FFFF00"/>
                </a:solidFill>
              </a:ln>
              <a:solidFill>
                <a:srgbClr val="FFFF00"/>
              </a:solidFill>
              <a:effectLst>
                <a:glow rad="101600">
                  <a:schemeClr val="bg1">
                    <a:alpha val="60000"/>
                  </a:schemeClr>
                </a:glow>
              </a:effectLst>
              <a:latin typeface="+mn-lt"/>
            </a:rPr>
            <a:t>Syariat</a:t>
          </a:r>
          <a:r>
            <a:rPr lang="en-US" sz="2200" kern="1200" dirty="0" smtClean="0">
              <a:ln>
                <a:solidFill>
                  <a:srgbClr val="FFFF00"/>
                </a:solidFill>
              </a:ln>
              <a:solidFill>
                <a:srgbClr val="FFFF00"/>
              </a:solidFill>
              <a:effectLst>
                <a:glow rad="101600">
                  <a:schemeClr val="bg1">
                    <a:alpha val="60000"/>
                  </a:schemeClr>
                </a:glow>
              </a:effectLst>
              <a:latin typeface="+mn-lt"/>
            </a:rPr>
            <a:t> Islam </a:t>
          </a:r>
          <a:r>
            <a:rPr lang="en-US" sz="2200" kern="1200" dirty="0" err="1" smtClean="0">
              <a:ln>
                <a:solidFill>
                  <a:srgbClr val="FFFF00"/>
                </a:solidFill>
              </a:ln>
              <a:solidFill>
                <a:srgbClr val="FFFF00"/>
              </a:solidFill>
              <a:effectLst>
                <a:glow rad="101600">
                  <a:schemeClr val="bg1">
                    <a:alpha val="60000"/>
                  </a:schemeClr>
                </a:glow>
              </a:effectLst>
              <a:latin typeface="+mn-lt"/>
            </a:rPr>
            <a:t>bertindak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sebagai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sumber</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kehidupan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sosial</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teratur</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harmoni</a:t>
          </a:r>
          <a:r>
            <a:rPr lang="en-US" sz="2200" kern="1200" dirty="0" smtClean="0">
              <a:ln>
                <a:solidFill>
                  <a:srgbClr val="FFFF00"/>
                </a:solidFill>
              </a:ln>
              <a:solidFill>
                <a:srgbClr val="FFFF00"/>
              </a:solidFill>
              <a:effectLst>
                <a:glow rad="101600">
                  <a:schemeClr val="bg1">
                    <a:alpha val="60000"/>
                  </a:schemeClr>
                </a:glow>
              </a:effectLst>
              <a:latin typeface="+mn-lt"/>
            </a:rPr>
            <a:t> </a:t>
          </a:r>
          <a:endParaRPr lang="en-US" sz="2200" b="0" kern="1200" cap="none" spc="0" dirty="0">
            <a:ln>
              <a:solidFill>
                <a:srgbClr val="FFFF00"/>
              </a:solidFill>
            </a:ln>
            <a:solidFill>
              <a:srgbClr val="FFFF00"/>
            </a:solidFill>
            <a:effectLst>
              <a:glow rad="101600">
                <a:schemeClr val="bg1">
                  <a:alpha val="60000"/>
                </a:schemeClr>
              </a:glow>
            </a:effectLst>
            <a:latin typeface="+mn-lt"/>
            <a:ea typeface="Arial Unicode MS" pitchFamily="34" charset="-128"/>
            <a:cs typeface="Arial Unicode MS" pitchFamily="34" charset="-128"/>
          </a:endParaRPr>
        </a:p>
      </dsp:txBody>
      <dsp:txXfrm rot="5400000">
        <a:off x="1070" y="1103446"/>
        <a:ext cx="2781225" cy="3310340"/>
      </dsp:txXfrm>
    </dsp:sp>
    <dsp:sp modelId="{0E5B96CA-C8BA-412F-A97D-1954C8972684}">
      <dsp:nvSpPr>
        <dsp:cNvPr id="0" name=""/>
        <dsp:cNvSpPr/>
      </dsp:nvSpPr>
      <dsp:spPr>
        <a:xfrm rot="16200000">
          <a:off x="1622883" y="1368003"/>
          <a:ext cx="5517232" cy="2781225"/>
        </a:xfrm>
        <a:prstGeom prst="flowChartManualOperati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39700" bIns="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berlandaskan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keadilan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kesejahteraan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berasaskan</a:t>
          </a:r>
          <a:r>
            <a:rPr lang="en-US" sz="2200" kern="1200" dirty="0" smtClean="0">
              <a:ln>
                <a:solidFill>
                  <a:srgbClr val="FFFF00"/>
                </a:solidFill>
              </a:ln>
              <a:solidFill>
                <a:srgbClr val="FFFF00"/>
              </a:solidFill>
              <a:effectLst>
                <a:glow rad="101600">
                  <a:schemeClr val="bg1">
                    <a:alpha val="60000"/>
                  </a:schemeClr>
                </a:glow>
              </a:effectLst>
              <a:latin typeface="+mn-lt"/>
            </a:rPr>
            <a:t> lima </a:t>
          </a:r>
          <a:r>
            <a:rPr lang="en-US" sz="2200" kern="1200" dirty="0" err="1" smtClean="0">
              <a:ln>
                <a:solidFill>
                  <a:srgbClr val="FFFF00"/>
                </a:solidFill>
              </a:ln>
              <a:solidFill>
                <a:srgbClr val="FFFF00"/>
              </a:solidFill>
              <a:effectLst>
                <a:glow rad="101600">
                  <a:schemeClr val="bg1">
                    <a:alpha val="60000"/>
                  </a:schemeClr>
                </a:glow>
              </a:effectLst>
              <a:latin typeface="+mn-lt"/>
            </a:rPr>
            <a:t>perkara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utama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iaitu</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pemeliharaan</a:t>
          </a:r>
          <a:r>
            <a:rPr lang="en-US" sz="2200" kern="1200" dirty="0" smtClean="0">
              <a:ln>
                <a:solidFill>
                  <a:srgbClr val="FFFF00"/>
                </a:solidFill>
              </a:ln>
              <a:solidFill>
                <a:srgbClr val="FFFF00"/>
              </a:solidFill>
              <a:effectLst>
                <a:glow rad="101600">
                  <a:schemeClr val="bg1">
                    <a:alpha val="60000"/>
                  </a:schemeClr>
                </a:glow>
              </a:effectLst>
              <a:latin typeface="+mn-lt"/>
            </a:rPr>
            <a:t> agama, </a:t>
          </a:r>
          <a:r>
            <a:rPr lang="en-US" sz="2200" kern="1200" dirty="0" err="1" smtClean="0">
              <a:ln>
                <a:solidFill>
                  <a:srgbClr val="FFFF00"/>
                </a:solidFill>
              </a:ln>
              <a:solidFill>
                <a:srgbClr val="FFFF00"/>
              </a:solidFill>
              <a:effectLst>
                <a:glow rad="101600">
                  <a:schemeClr val="bg1">
                    <a:alpha val="60000"/>
                  </a:schemeClr>
                </a:glow>
              </a:effectLst>
              <a:latin typeface="+mn-lt"/>
            </a:rPr>
            <a:t>nyawa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akal</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harta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keturunan</a:t>
          </a:r>
          <a:r>
            <a:rPr lang="en-US" sz="2200" kern="1200" dirty="0" smtClean="0">
              <a:ln>
                <a:solidFill>
                  <a:srgbClr val="FFFF00"/>
                </a:solidFill>
              </a:ln>
              <a:solidFill>
                <a:srgbClr val="FFFF00"/>
              </a:solidFill>
              <a:effectLst>
                <a:glow rad="101600">
                  <a:schemeClr val="bg1">
                    <a:alpha val="60000"/>
                  </a:schemeClr>
                </a:glow>
              </a:effectLst>
              <a:latin typeface="+mn-lt"/>
            </a:rPr>
            <a:t>.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rot="5400000">
        <a:off x="2990886" y="1103446"/>
        <a:ext cx="2781225" cy="3310340"/>
      </dsp:txXfrm>
    </dsp:sp>
    <dsp:sp modelId="{DCB85CB1-CBD7-46BD-8483-59A177EB0330}">
      <dsp:nvSpPr>
        <dsp:cNvPr id="0" name=""/>
        <dsp:cNvSpPr/>
      </dsp:nvSpPr>
      <dsp:spPr>
        <a:xfrm rot="16200000">
          <a:off x="4612701" y="1368003"/>
          <a:ext cx="5517232" cy="2781225"/>
        </a:xfrm>
        <a:prstGeom prst="flowChartManualOperati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39700" bIns="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Akibat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dari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pengabaian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syariat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pelbagai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masalah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telah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timbul</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menyebabkan</a:t>
          </a:r>
          <a:r>
            <a:rPr lang="en-US" sz="2200" kern="1200" dirty="0" smtClean="0">
              <a:ln>
                <a:solidFill>
                  <a:srgbClr val="FFFF00"/>
                </a:solidFill>
              </a:ln>
              <a:solidFill>
                <a:srgbClr val="FFFF00"/>
              </a:solidFill>
              <a:effectLst>
                <a:glow rad="101600">
                  <a:schemeClr val="bg1">
                    <a:alpha val="60000"/>
                  </a:schemeClr>
                </a:glow>
              </a:effectLst>
              <a:latin typeface="+mn-lt"/>
            </a:rPr>
            <a:t> Islam </a:t>
          </a:r>
          <a:r>
            <a:rPr lang="en-US" sz="2200" kern="1200" dirty="0" err="1" smtClean="0">
              <a:ln>
                <a:solidFill>
                  <a:srgbClr val="FFFF00"/>
                </a:solidFill>
              </a:ln>
              <a:solidFill>
                <a:srgbClr val="FFFF00"/>
              </a:solidFill>
              <a:effectLst>
                <a:glow rad="101600">
                  <a:schemeClr val="bg1">
                    <a:alpha val="60000"/>
                  </a:schemeClr>
                </a:glow>
              </a:effectLst>
              <a:latin typeface="+mn-lt"/>
            </a:rPr>
            <a:t>hanya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tinggal</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pada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nama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sahaja</a:t>
          </a:r>
          <a:r>
            <a:rPr lang="en-US" sz="2200" kern="1200" dirty="0" smtClean="0">
              <a:ln>
                <a:solidFill>
                  <a:srgbClr val="FFFF00"/>
                </a:solidFill>
              </a:ln>
              <a:solidFill>
                <a:srgbClr val="FFFF00"/>
              </a:solidFill>
              <a:effectLst>
                <a:glow rad="101600">
                  <a:schemeClr val="bg1">
                    <a:alpha val="60000"/>
                  </a:schemeClr>
                </a:glow>
              </a:effectLst>
              <a:latin typeface="+mn-lt"/>
            </a:rPr>
            <a:t>.</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rot="5400000">
        <a:off x="5980704" y="1103446"/>
        <a:ext cx="2781225" cy="3310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6EF77-F43C-46B7-96B4-7EFE3A5A57DA}">
      <dsp:nvSpPr>
        <dsp:cNvPr id="0" name=""/>
        <dsp:cNvSpPr/>
      </dsp:nvSpPr>
      <dsp:spPr>
        <a:xfrm>
          <a:off x="0" y="2693"/>
          <a:ext cx="8763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2">
          <a:scrgbClr r="0" g="0" b="0"/>
        </a:lnRef>
        <a:fillRef idx="1">
          <a:scrgbClr r="0" g="0" b="0"/>
        </a:fillRef>
        <a:effectRef idx="1">
          <a:scrgbClr r="0" g="0" b="0"/>
        </a:effectRef>
        <a:fontRef idx="minor">
          <a:schemeClr val="lt1"/>
        </a:fontRef>
      </dsp:style>
    </dsp:sp>
    <dsp:sp modelId="{07B320D9-C78A-40CC-AA6C-7B329289B4DE}">
      <dsp:nvSpPr>
        <dsp:cNvPr id="0" name=""/>
        <dsp:cNvSpPr/>
      </dsp:nvSpPr>
      <dsp:spPr>
        <a:xfrm>
          <a:off x="0" y="2693"/>
          <a:ext cx="8763000" cy="183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rtl="0">
            <a:lnSpc>
              <a:spcPct val="100000"/>
            </a:lnSpc>
            <a:spcBef>
              <a:spcPct val="0"/>
            </a:spcBef>
            <a:spcAft>
              <a:spcPts val="0"/>
            </a:spcAft>
          </a:pPr>
          <a:r>
            <a:rPr lang="en-US" sz="2200" kern="1200" dirty="0" err="1" smtClean="0">
              <a:ln>
                <a:solidFill>
                  <a:srgbClr val="FFFF00"/>
                </a:solidFill>
              </a:ln>
              <a:solidFill>
                <a:srgbClr val="FFFF00"/>
              </a:solidFill>
              <a:effectLst>
                <a:glow rad="101600">
                  <a:schemeClr val="bg1">
                    <a:alpha val="60000"/>
                  </a:schemeClr>
                </a:glow>
              </a:effectLst>
              <a:latin typeface="+mn-lt"/>
            </a:rPr>
            <a:t>Dalam</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konteks</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urusan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kenegaraan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keselamatan</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dimaksudkan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tidak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semata-mata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wujud</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apabila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keadaan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sesebuah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negara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itu</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tidak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berperang</a:t>
          </a:r>
          <a:r>
            <a:rPr lang="en-US" sz="2200" kern="1200" dirty="0" smtClean="0">
              <a:ln>
                <a:solidFill>
                  <a:srgbClr val="FFFF00"/>
                </a:solidFill>
              </a:ln>
              <a:solidFill>
                <a:srgbClr val="FFFF00"/>
              </a:solidFill>
              <a:effectLst>
                <a:glow rad="101600">
                  <a:schemeClr val="bg1">
                    <a:alpha val="60000"/>
                  </a:schemeClr>
                </a:glow>
              </a:effectLst>
              <a:latin typeface="+mn-lt"/>
            </a:rPr>
            <a:t>,</a:t>
          </a:r>
          <a:endParaRPr lang="en-US" sz="2200" b="0" kern="1200" cap="none" spc="0" dirty="0">
            <a:ln>
              <a:solidFill>
                <a:srgbClr val="FFFF00"/>
              </a:solidFill>
            </a:ln>
            <a:solidFill>
              <a:srgbClr val="FFFF00"/>
            </a:solidFill>
            <a:effectLst>
              <a:glow rad="101600">
                <a:schemeClr val="bg1">
                  <a:alpha val="60000"/>
                </a:schemeClr>
              </a:glow>
            </a:effectLst>
            <a:latin typeface="+mn-lt"/>
            <a:ea typeface="Arial Unicode MS" pitchFamily="34" charset="-128"/>
            <a:cs typeface="Arial Unicode MS" pitchFamily="34" charset="-128"/>
          </a:endParaRPr>
        </a:p>
      </dsp:txBody>
      <dsp:txXfrm>
        <a:off x="0" y="2693"/>
        <a:ext cx="8763000" cy="1837281"/>
      </dsp:txXfrm>
    </dsp:sp>
    <dsp:sp modelId="{B8A663A0-A624-4C1A-BC5B-DC3D1C804AAA}">
      <dsp:nvSpPr>
        <dsp:cNvPr id="0" name=""/>
        <dsp:cNvSpPr/>
      </dsp:nvSpPr>
      <dsp:spPr>
        <a:xfrm>
          <a:off x="0" y="1839975"/>
          <a:ext cx="8763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2">
          <a:scrgbClr r="0" g="0" b="0"/>
        </a:lnRef>
        <a:fillRef idx="1">
          <a:scrgbClr r="0" g="0" b="0"/>
        </a:fillRef>
        <a:effectRef idx="1">
          <a:scrgbClr r="0" g="0" b="0"/>
        </a:effectRef>
        <a:fontRef idx="minor">
          <a:schemeClr val="lt1"/>
        </a:fontRef>
      </dsp:style>
    </dsp:sp>
    <dsp:sp modelId="{0AADF097-322F-499B-9FB3-22E13B9225A8}">
      <dsp:nvSpPr>
        <dsp:cNvPr id="0" name=""/>
        <dsp:cNvSpPr/>
      </dsp:nvSpPr>
      <dsp:spPr>
        <a:xfrm>
          <a:off x="0" y="1839975"/>
          <a:ext cx="8763000" cy="183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rtl="0">
            <a:lnSpc>
              <a:spcPct val="90000"/>
            </a:lnSpc>
            <a:spcBef>
              <a:spcPct val="0"/>
            </a:spcBef>
            <a:spcAft>
              <a:spcPct val="35000"/>
            </a:spcAft>
          </a:pPr>
          <a:r>
            <a:rPr lang="en-US" sz="2200" kern="1200" dirty="0" smtClean="0">
              <a:ln>
                <a:solidFill>
                  <a:srgbClr val="FFFF00"/>
                </a:solidFill>
              </a:ln>
              <a:solidFill>
                <a:srgbClr val="FFFF00"/>
              </a:solidFill>
              <a:effectLst>
                <a:glow rad="101600">
                  <a:schemeClr val="bg1">
                    <a:alpha val="60000"/>
                  </a:schemeClr>
                </a:glow>
              </a:effectLst>
              <a:latin typeface="+mn-lt"/>
            </a:rPr>
            <a:t>Ada </a:t>
          </a:r>
          <a:r>
            <a:rPr lang="en-US" sz="2200" kern="1200" dirty="0" err="1" smtClean="0">
              <a:ln>
                <a:solidFill>
                  <a:srgbClr val="FFFF00"/>
                </a:solidFill>
              </a:ln>
              <a:solidFill>
                <a:srgbClr val="FFFF00"/>
              </a:solidFill>
              <a:effectLst>
                <a:glow rad="101600">
                  <a:schemeClr val="bg1">
                    <a:alpha val="60000"/>
                  </a:schemeClr>
                </a:glow>
              </a:effectLst>
              <a:latin typeface="+mn-lt"/>
            </a:rPr>
            <a:t>juga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negara-negara</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tidak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berada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dalam</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kancah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peperangan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berada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dalam</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keadaan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takut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tidak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selamat</a:t>
          </a:r>
          <a:r>
            <a:rPr lang="en-US" sz="2200" kern="1200" dirty="0" smtClean="0">
              <a:ln>
                <a:solidFill>
                  <a:srgbClr val="FFFF00"/>
                </a:solidFill>
              </a:ln>
              <a:solidFill>
                <a:srgbClr val="FFFF00"/>
              </a:solidFill>
              <a:effectLst>
                <a:glow rad="101600">
                  <a:schemeClr val="bg1">
                    <a:alpha val="60000"/>
                  </a:schemeClr>
                </a:glow>
              </a:effectLst>
              <a:latin typeface="+mn-lt"/>
            </a:rPr>
            <a:t>, was-was, </a:t>
          </a:r>
          <a:r>
            <a:rPr lang="en-US" sz="2200" kern="1200" dirty="0" err="1" smtClean="0">
              <a:ln>
                <a:solidFill>
                  <a:srgbClr val="FFFF00"/>
                </a:solidFill>
              </a:ln>
              <a:solidFill>
                <a:srgbClr val="FFFF00"/>
              </a:solidFill>
              <a:effectLst>
                <a:glow rad="101600">
                  <a:schemeClr val="bg1">
                    <a:alpha val="60000"/>
                  </a:schemeClr>
                </a:glow>
              </a:effectLst>
              <a:latin typeface="+mn-lt"/>
            </a:rPr>
            <a:t>tidak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ada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kesejahteraan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kedamaian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keamanan</a:t>
          </a:r>
          <a:r>
            <a:rPr lang="en-US" sz="2200" kern="1200" dirty="0" smtClean="0">
              <a:ln>
                <a:solidFill>
                  <a:srgbClr val="FFFF00"/>
                </a:solidFill>
              </a:ln>
              <a:solidFill>
                <a:srgbClr val="FFFF00"/>
              </a:solidFill>
              <a:effectLst>
                <a:glow rad="101600">
                  <a:schemeClr val="bg1">
                    <a:alpha val="60000"/>
                  </a:schemeClr>
                </a:glow>
              </a:effectLst>
              <a:latin typeface="+mn-lt"/>
            </a:rPr>
            <a:t>.</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0" y="1839975"/>
        <a:ext cx="8763000" cy="1837281"/>
      </dsp:txXfrm>
    </dsp:sp>
    <dsp:sp modelId="{2744924D-9ABC-4EC6-B206-8BA3DFB2CD23}">
      <dsp:nvSpPr>
        <dsp:cNvPr id="0" name=""/>
        <dsp:cNvSpPr/>
      </dsp:nvSpPr>
      <dsp:spPr>
        <a:xfrm>
          <a:off x="0" y="3677256"/>
          <a:ext cx="8763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2">
          <a:scrgbClr r="0" g="0" b="0"/>
        </a:lnRef>
        <a:fillRef idx="1">
          <a:scrgbClr r="0" g="0" b="0"/>
        </a:fillRef>
        <a:effectRef idx="1">
          <a:scrgbClr r="0" g="0" b="0"/>
        </a:effectRef>
        <a:fontRef idx="minor">
          <a:schemeClr val="lt1"/>
        </a:fontRef>
      </dsp:style>
    </dsp:sp>
    <dsp:sp modelId="{1A865554-3F69-4F10-A225-0EE761F9FBFB}">
      <dsp:nvSpPr>
        <dsp:cNvPr id="0" name=""/>
        <dsp:cNvSpPr/>
      </dsp:nvSpPr>
      <dsp:spPr>
        <a:xfrm>
          <a:off x="0" y="3677256"/>
          <a:ext cx="8763000" cy="183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rtl="0">
            <a:lnSpc>
              <a:spcPct val="90000"/>
            </a:lnSpc>
            <a:spcBef>
              <a:spcPct val="0"/>
            </a:spcBef>
            <a:spcAft>
              <a:spcPct val="35000"/>
            </a:spcAft>
          </a:pPr>
          <a:r>
            <a:rPr lang="en-US" sz="2200" kern="1200" dirty="0" smtClean="0">
              <a:ln>
                <a:solidFill>
                  <a:srgbClr val="FFFF00"/>
                </a:solidFill>
              </a:ln>
              <a:solidFill>
                <a:srgbClr val="FFFF00"/>
              </a:solidFill>
              <a:effectLst>
                <a:glow rad="101600">
                  <a:schemeClr val="bg1">
                    <a:alpha val="60000"/>
                  </a:schemeClr>
                </a:glow>
              </a:effectLst>
              <a:latin typeface="+mn-lt"/>
            </a:rPr>
            <a:t>Yang </a:t>
          </a:r>
          <a:r>
            <a:rPr lang="en-US" sz="2200" kern="1200" dirty="0" err="1" smtClean="0">
              <a:ln>
                <a:solidFill>
                  <a:srgbClr val="FFFF00"/>
                </a:solidFill>
              </a:ln>
              <a:solidFill>
                <a:srgbClr val="FFFF00"/>
              </a:solidFill>
              <a:effectLst>
                <a:glow rad="101600">
                  <a:schemeClr val="bg1">
                    <a:alpha val="60000"/>
                  </a:schemeClr>
                </a:glow>
              </a:effectLst>
              <a:latin typeface="+mn-lt"/>
            </a:rPr>
            <a:t>pasti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apabila</a:t>
          </a:r>
          <a:r>
            <a:rPr lang="en-US" sz="2200" kern="1200" dirty="0" smtClean="0">
              <a:ln>
                <a:solidFill>
                  <a:srgbClr val="FFFF00"/>
                </a:solidFill>
              </a:ln>
              <a:solidFill>
                <a:srgbClr val="FFFF00"/>
              </a:solidFill>
              <a:effectLst>
                <a:glow rad="101600">
                  <a:schemeClr val="bg1">
                    <a:alpha val="60000"/>
                  </a:schemeClr>
                </a:glow>
              </a:effectLst>
              <a:latin typeface="+mn-lt"/>
            </a:rPr>
            <a:t> agama </a:t>
          </a:r>
          <a:r>
            <a:rPr lang="en-US" sz="2200" kern="1200" dirty="0" err="1" smtClean="0">
              <a:ln>
                <a:solidFill>
                  <a:srgbClr val="FFFF00"/>
                </a:solidFill>
              </a:ln>
              <a:solidFill>
                <a:srgbClr val="FFFF00"/>
              </a:solidFill>
              <a:effectLst>
                <a:glow rad="101600">
                  <a:schemeClr val="bg1">
                    <a:alpha val="60000"/>
                  </a:schemeClr>
                </a:glow>
              </a:effectLst>
              <a:latin typeface="+mn-lt"/>
            </a:rPr>
            <a:t>menjadi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payungan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hidup</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masyarakat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nescaya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pasti</a:t>
          </a:r>
          <a:r>
            <a:rPr lang="en-US" sz="2200" kern="1200" dirty="0" smtClean="0">
              <a:ln>
                <a:solidFill>
                  <a:srgbClr val="FFFF00"/>
                </a:solidFill>
              </a:ln>
              <a:solidFill>
                <a:srgbClr val="FFFF00"/>
              </a:solidFill>
              <a:effectLst>
                <a:glow rad="101600">
                  <a:schemeClr val="bg1">
                    <a:alpha val="60000"/>
                  </a:schemeClr>
                </a:glow>
              </a:effectLst>
              <a:latin typeface="+mn-lt"/>
            </a:rPr>
            <a:t> Allah SWT </a:t>
          </a:r>
          <a:r>
            <a:rPr lang="en-US" sz="2200" kern="1200" dirty="0" err="1" smtClean="0">
              <a:ln>
                <a:solidFill>
                  <a:srgbClr val="FFFF00"/>
                </a:solidFill>
              </a:ln>
              <a:solidFill>
                <a:srgbClr val="FFFF00"/>
              </a:solidFill>
              <a:effectLst>
                <a:glow rad="101600">
                  <a:schemeClr val="bg1">
                    <a:alpha val="60000"/>
                  </a:schemeClr>
                </a:glow>
              </a:effectLst>
              <a:latin typeface="+mn-lt"/>
            </a:rPr>
            <a:t>menjadi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penyelamatnya</a:t>
          </a:r>
          <a:r>
            <a:rPr lang="en-US" sz="2200" kern="1200" dirty="0" smtClean="0">
              <a:ln>
                <a:solidFill>
                  <a:srgbClr val="FFFF00"/>
                </a:solidFill>
              </a:ln>
              <a:solidFill>
                <a:srgbClr val="FFFF00"/>
              </a:solidFill>
              <a:effectLst>
                <a:glow rad="101600">
                  <a:schemeClr val="bg1">
                    <a:alpha val="60000"/>
                  </a:schemeClr>
                </a:glow>
              </a:effectLst>
              <a:latin typeface="+mn-lt"/>
            </a:rPr>
            <a:t>.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0" y="3677256"/>
        <a:ext cx="8763000" cy="18372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3DA33-180F-4A58-84E1-8E7D8AD1BF87}">
      <dsp:nvSpPr>
        <dsp:cNvPr id="0" name=""/>
        <dsp:cNvSpPr/>
      </dsp:nvSpPr>
      <dsp:spPr>
        <a:xfrm>
          <a:off x="0" y="1062112"/>
          <a:ext cx="8763000" cy="680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BA36C7-854C-436C-864E-B942A86206AC}">
      <dsp:nvSpPr>
        <dsp:cNvPr id="0" name=""/>
        <dsp:cNvSpPr/>
      </dsp:nvSpPr>
      <dsp:spPr>
        <a:xfrm>
          <a:off x="417183" y="1905"/>
          <a:ext cx="8343668" cy="145872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1854" tIns="0" rIns="231854" bIns="0" numCol="1" spcCol="1270" anchor="ctr" anchorCtr="0">
          <a:noAutofit/>
        </a:bodyPr>
        <a:lstStyle/>
        <a:p>
          <a:pPr lvl="0" algn="just" defTabSz="977900" rtl="0">
            <a:lnSpc>
              <a:spcPct val="100000"/>
            </a:lnSpc>
            <a:spcBef>
              <a:spcPct val="0"/>
            </a:spcBef>
            <a:spcAft>
              <a:spcPts val="0"/>
            </a:spcAft>
          </a:pPr>
          <a:r>
            <a:rPr lang="en-US" sz="2200" kern="1200" smtClean="0">
              <a:ln>
                <a:solidFill>
                  <a:srgbClr val="FFFF00"/>
                </a:solidFill>
              </a:ln>
              <a:solidFill>
                <a:srgbClr val="FFFF00"/>
              </a:solidFill>
              <a:effectLst>
                <a:glow rad="101600">
                  <a:schemeClr val="bg1">
                    <a:alpha val="60000"/>
                  </a:schemeClr>
                </a:glow>
              </a:effectLst>
              <a:latin typeface="+mn-lt"/>
            </a:rPr>
            <a:t>Kita berhadapan dengan peredaran masa dan kemajuan yang pesat, begitu juga perubahan pada pemikiran dan tindakan yang amat ketara.</a:t>
          </a:r>
          <a:endParaRPr lang="en-US" sz="2200" b="0" kern="1200" cap="none" spc="0" dirty="0">
            <a:ln>
              <a:solidFill>
                <a:srgbClr val="FFFF00"/>
              </a:solidFill>
            </a:ln>
            <a:solidFill>
              <a:srgbClr val="FFFF00"/>
            </a:solidFill>
            <a:effectLst>
              <a:glow rad="101600">
                <a:schemeClr val="bg1">
                  <a:alpha val="60000"/>
                </a:schemeClr>
              </a:glow>
            </a:effectLst>
            <a:latin typeface="+mn-lt"/>
            <a:ea typeface="Arial Unicode MS" pitchFamily="34" charset="-128"/>
            <a:cs typeface="Arial Unicode MS" pitchFamily="34" charset="-128"/>
          </a:endParaRPr>
        </a:p>
      </dsp:txBody>
      <dsp:txXfrm>
        <a:off x="488392" y="73114"/>
        <a:ext cx="8201250" cy="1316308"/>
      </dsp:txXfrm>
    </dsp:sp>
    <dsp:sp modelId="{A76000A2-08C6-4BDB-BA4A-494AEE11C3FD}">
      <dsp:nvSpPr>
        <dsp:cNvPr id="0" name=""/>
        <dsp:cNvSpPr/>
      </dsp:nvSpPr>
      <dsp:spPr>
        <a:xfrm>
          <a:off x="0" y="2948519"/>
          <a:ext cx="8763000" cy="680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B67539-794B-4109-93E8-85803C0B5A9A}">
      <dsp:nvSpPr>
        <dsp:cNvPr id="0" name=""/>
        <dsp:cNvSpPr/>
      </dsp:nvSpPr>
      <dsp:spPr>
        <a:xfrm>
          <a:off x="417183" y="1888312"/>
          <a:ext cx="8343668" cy="145872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1854" tIns="0" rIns="231854" bIns="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Sesetengah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smtClean="0">
              <a:ln>
                <a:solidFill>
                  <a:srgbClr val="FFFF00"/>
                </a:solidFill>
              </a:ln>
              <a:solidFill>
                <a:srgbClr val="FFFF00"/>
              </a:solidFill>
              <a:effectLst>
                <a:glow rad="101600">
                  <a:schemeClr val="bg1">
                    <a:alpha val="60000"/>
                  </a:schemeClr>
                </a:glow>
              </a:effectLst>
              <a:latin typeface="+mn-lt"/>
            </a:rPr>
            <a:t>orang </a:t>
          </a:r>
          <a:r>
            <a:rPr lang="en-US" sz="2200" kern="1200" dirty="0" err="1" smtClean="0">
              <a:ln>
                <a:solidFill>
                  <a:srgbClr val="FFFF00"/>
                </a:solidFill>
              </a:ln>
              <a:solidFill>
                <a:srgbClr val="FFFF00"/>
              </a:solidFill>
              <a:effectLst>
                <a:glow rad="101600">
                  <a:schemeClr val="bg1">
                    <a:alpha val="60000"/>
                  </a:schemeClr>
                </a:glow>
              </a:effectLst>
              <a:latin typeface="+mn-lt"/>
            </a:rPr>
            <a:t>apa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sahaja</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menimbulkan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ketidakpuasan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hati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kononnya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boleh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ditempiaskan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melalui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demonstrasi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atau</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tunjuk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perasaan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sebagai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cara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untuk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melakukan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perubahan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menukar</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ketetapan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sesebuah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kerajaan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dengan</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lebih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baik</a:t>
          </a:r>
          <a:r>
            <a:rPr lang="en-US" sz="2200" kern="1200" dirty="0" smtClean="0">
              <a:ln>
                <a:solidFill>
                  <a:srgbClr val="FFFF00"/>
                </a:solidFill>
              </a:ln>
              <a:solidFill>
                <a:srgbClr val="FFFF00"/>
              </a:solidFill>
              <a:effectLst>
                <a:glow rad="101600">
                  <a:schemeClr val="bg1">
                    <a:alpha val="60000"/>
                  </a:schemeClr>
                </a:glow>
              </a:effectLst>
              <a:latin typeface="+mn-lt"/>
            </a:rPr>
            <a:t>.</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488392" y="1959521"/>
        <a:ext cx="8201250" cy="1316308"/>
      </dsp:txXfrm>
    </dsp:sp>
    <dsp:sp modelId="{EE869886-5551-4DFD-AB10-CD5C599958A4}">
      <dsp:nvSpPr>
        <dsp:cNvPr id="0" name=""/>
        <dsp:cNvSpPr/>
      </dsp:nvSpPr>
      <dsp:spPr>
        <a:xfrm>
          <a:off x="0" y="4834926"/>
          <a:ext cx="8763000" cy="680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23216F-087A-4D32-9AFC-6B8D2B344131}">
      <dsp:nvSpPr>
        <dsp:cNvPr id="0" name=""/>
        <dsp:cNvSpPr/>
      </dsp:nvSpPr>
      <dsp:spPr>
        <a:xfrm>
          <a:off x="417183" y="3774719"/>
          <a:ext cx="8343668" cy="1458726"/>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1854" tIns="0" rIns="231854" bIns="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Sebenarnya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mengundang</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campur</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tangan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kuasa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asing</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dalam</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pentadbiran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serta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perundangan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negara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sekaligus</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mencetus</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huru</a:t>
          </a:r>
          <a:r>
            <a:rPr lang="en-US" sz="2200" kern="1200" dirty="0" smtClean="0">
              <a:ln>
                <a:solidFill>
                  <a:srgbClr val="FFFF00"/>
                </a:solidFill>
              </a:ln>
              <a:solidFill>
                <a:srgbClr val="FFFF00"/>
              </a:solidFill>
              <a:effectLst>
                <a:glow rad="101600">
                  <a:schemeClr val="bg1">
                    <a:alpha val="60000"/>
                  </a:schemeClr>
                </a:glow>
              </a:effectLst>
              <a:latin typeface="+mn-lt"/>
            </a:rPr>
            <a:t> – </a:t>
          </a:r>
          <a:r>
            <a:rPr lang="en-US" sz="2200" kern="1200" dirty="0" err="1" smtClean="0">
              <a:ln>
                <a:solidFill>
                  <a:srgbClr val="FFFF00"/>
                </a:solidFill>
              </a:ln>
              <a:solidFill>
                <a:srgbClr val="FFFF00"/>
              </a:solidFill>
              <a:effectLst>
                <a:glow rad="101600">
                  <a:schemeClr val="bg1">
                    <a:alpha val="60000"/>
                  </a:schemeClr>
                </a:glow>
              </a:effectLst>
              <a:latin typeface="+mn-lt"/>
            </a:rPr>
            <a:t>hara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serta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mewujudkan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pelbagai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isu</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spekulasi</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boleh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memburukkan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imej</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negara</a:t>
          </a:r>
          <a:r>
            <a:rPr lang="en-US" sz="2200" kern="1200" dirty="0" smtClean="0">
              <a:ln>
                <a:solidFill>
                  <a:srgbClr val="FFFF00"/>
                </a:solidFill>
              </a:ln>
              <a:solidFill>
                <a:srgbClr val="FFFF00"/>
              </a:solidFill>
              <a:effectLst>
                <a:glow rad="101600">
                  <a:schemeClr val="bg1">
                    <a:alpha val="60000"/>
                  </a:schemeClr>
                </a:glow>
              </a:effectLst>
              <a:latin typeface="+mn-lt"/>
            </a:rPr>
            <a:t> di </a:t>
          </a:r>
          <a:r>
            <a:rPr lang="en-US" sz="2200" kern="1200" dirty="0" err="1" smtClean="0">
              <a:ln>
                <a:solidFill>
                  <a:srgbClr val="FFFF00"/>
                </a:solidFill>
              </a:ln>
              <a:solidFill>
                <a:srgbClr val="FFFF00"/>
              </a:solidFill>
              <a:effectLst>
                <a:glow rad="101600">
                  <a:schemeClr val="bg1">
                    <a:alpha val="60000"/>
                  </a:schemeClr>
                </a:glow>
              </a:effectLst>
              <a:latin typeface="+mn-lt"/>
            </a:rPr>
            <a:t>mata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masyarakat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dunia</a:t>
          </a:r>
          <a:r>
            <a:rPr lang="en-US" sz="2200" kern="1200" dirty="0" smtClean="0">
              <a:ln>
                <a:solidFill>
                  <a:srgbClr val="FFFF00"/>
                </a:solidFill>
              </a:ln>
              <a:solidFill>
                <a:srgbClr val="FFFF00"/>
              </a:solidFill>
              <a:effectLst>
                <a:glow rad="101600">
                  <a:schemeClr val="bg1">
                    <a:alpha val="60000"/>
                  </a:schemeClr>
                </a:glow>
              </a:effectLst>
              <a:latin typeface="+mn-lt"/>
            </a:rPr>
            <a:t>.</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488392" y="3845928"/>
        <a:ext cx="8201250" cy="1316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9F6E7-4BEA-41FE-8E0F-C2FF4A300CA3}">
      <dsp:nvSpPr>
        <dsp:cNvPr id="0" name=""/>
        <dsp:cNvSpPr/>
      </dsp:nvSpPr>
      <dsp:spPr>
        <a:xfrm>
          <a:off x="0" y="0"/>
          <a:ext cx="7772372" cy="2009023"/>
        </a:xfrm>
        <a:prstGeom prst="roundRect">
          <a:avLst>
            <a:gd name="adj" fmla="val 10000"/>
          </a:avLst>
        </a:prstGeom>
        <a:solidFill>
          <a:schemeClr val="tx2">
            <a:lumMod val="1000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latin typeface="+mn-lt"/>
            </a:rPr>
            <a:t>Islam telah menunjukkan suatu kaedah yang sesuai untuk mengubah kesalahan-kesalahan yang dilakukan oleh pemerintah </a:t>
          </a:r>
          <a:endParaRPr lang="en-US" sz="2200" kern="1200" dirty="0">
            <a:ln/>
            <a:effectLst>
              <a:glow rad="101600">
                <a:schemeClr val="bg1">
                  <a:alpha val="60000"/>
                </a:schemeClr>
              </a:glow>
            </a:effectLst>
            <a:latin typeface="+mn-lt"/>
          </a:endParaRPr>
        </a:p>
      </dsp:txBody>
      <dsp:txXfrm>
        <a:off x="58842" y="58842"/>
        <a:ext cx="5695891" cy="1891339"/>
      </dsp:txXfrm>
    </dsp:sp>
    <dsp:sp modelId="{D13F5BD4-2A82-4083-AD50-9D76F95BF37C}">
      <dsp:nvSpPr>
        <dsp:cNvPr id="0" name=""/>
        <dsp:cNvSpPr/>
      </dsp:nvSpPr>
      <dsp:spPr>
        <a:xfrm>
          <a:off x="1371595" y="2455472"/>
          <a:ext cx="7772372" cy="2009023"/>
        </a:xfrm>
        <a:prstGeom prst="roundRect">
          <a:avLst>
            <a:gd name="adj" fmla="val 10000"/>
          </a:avLst>
        </a:prstGeom>
        <a:solidFill>
          <a:srgbClr val="FF0000"/>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838123"/>
              <a:satOff val="-9658"/>
              <a:lumOff val="2159"/>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latin typeface="+mn-lt"/>
            </a:rPr>
            <a:t>dengan cara nasihat, berdoa, dan membantu pemerintah dalam hal-hal kebaikan </a:t>
          </a:r>
          <a:endParaRPr lang="en-US" sz="2200" kern="1200" dirty="0">
            <a:latin typeface="+mn-lt"/>
          </a:endParaRPr>
        </a:p>
      </dsp:txBody>
      <dsp:txXfrm>
        <a:off x="1430437" y="2514314"/>
        <a:ext cx="4977228" cy="1891339"/>
      </dsp:txXfrm>
    </dsp:sp>
    <dsp:sp modelId="{40EEABC2-0AEB-4AF8-8DEC-4C99408C837B}">
      <dsp:nvSpPr>
        <dsp:cNvPr id="0" name=""/>
        <dsp:cNvSpPr/>
      </dsp:nvSpPr>
      <dsp:spPr>
        <a:xfrm>
          <a:off x="6466507" y="1579315"/>
          <a:ext cx="1305865" cy="1305865"/>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n-US" sz="3600" kern="1200">
            <a:ln>
              <a:solidFill>
                <a:srgbClr val="FFC000"/>
              </a:solidFill>
            </a:ln>
            <a:solidFill>
              <a:srgbClr val="FFFF00"/>
            </a:solidFill>
            <a:effectLst>
              <a:glow rad="101600">
                <a:schemeClr val="bg1">
                  <a:alpha val="60000"/>
                </a:schemeClr>
              </a:glow>
            </a:effectLst>
            <a:latin typeface="+mn-lt"/>
          </a:endParaRPr>
        </a:p>
      </dsp:txBody>
      <dsp:txXfrm>
        <a:off x="6760327" y="1579315"/>
        <a:ext cx="718225" cy="9826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E0278-6886-4F3B-A49D-2BA9DF381082}">
      <dsp:nvSpPr>
        <dsp:cNvPr id="0" name=""/>
        <dsp:cNvSpPr/>
      </dsp:nvSpPr>
      <dsp:spPr>
        <a:xfrm>
          <a:off x="0" y="4409563"/>
          <a:ext cx="9143968" cy="1447317"/>
        </a:xfrm>
        <a:prstGeom prst="rect">
          <a:avLst/>
        </a:prstGeom>
        <a:gradFill rotWithShape="0">
          <a:gsLst>
            <a:gs pos="0">
              <a:schemeClr val="bg1"/>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Tambahan</a:t>
          </a:r>
          <a:r>
            <a:rPr lang="en-US" sz="2200" kern="1200" dirty="0" smtClean="0">
              <a:ln>
                <a:solidFill>
                  <a:srgbClr val="FFFF00"/>
                </a:solidFill>
              </a:ln>
              <a:solidFill>
                <a:srgbClr val="FFFF00"/>
              </a:solidFill>
              <a:effectLst>
                <a:glow rad="101600">
                  <a:schemeClr val="bg1">
                    <a:alpha val="60000"/>
                  </a:schemeClr>
                </a:glow>
              </a:effectLst>
              <a:latin typeface="+mn-lt"/>
            </a:rPr>
            <a:t> pula, </a:t>
          </a:r>
          <a:r>
            <a:rPr lang="en-US" sz="2200" kern="1200" dirty="0" err="1" smtClean="0">
              <a:ln>
                <a:solidFill>
                  <a:srgbClr val="FFFF00"/>
                </a:solidFill>
              </a:ln>
              <a:solidFill>
                <a:srgbClr val="FFFF00"/>
              </a:solidFill>
              <a:effectLst>
                <a:glow rad="101600">
                  <a:schemeClr val="bg1">
                    <a:alpha val="60000"/>
                  </a:schemeClr>
                </a:glow>
              </a:effectLst>
              <a:latin typeface="+mn-lt"/>
            </a:rPr>
            <a:t>demonstrasi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jalanan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menimbulkan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banyak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i="1" kern="1200" dirty="0" err="1" smtClean="0">
              <a:ln>
                <a:solidFill>
                  <a:srgbClr val="FFFF00"/>
                </a:solidFill>
              </a:ln>
              <a:solidFill>
                <a:srgbClr val="FFFF00"/>
              </a:solidFill>
              <a:effectLst>
                <a:glow rad="101600">
                  <a:schemeClr val="bg1">
                    <a:alpha val="60000"/>
                  </a:schemeClr>
                </a:glow>
              </a:effectLst>
              <a:latin typeface="+mn-lt"/>
            </a:rPr>
            <a:t>mafsadah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seperti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kerosakan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harta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awam</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menimbulkan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sentimen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perpecahan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mencetus</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ketegangan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menjadi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bibit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perpecahan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rakyat</a:t>
          </a:r>
          <a:r>
            <a:rPr lang="en-US" sz="2200" kern="1200" dirty="0" smtClean="0">
              <a:ln>
                <a:solidFill>
                  <a:srgbClr val="FFFF00"/>
                </a:solidFill>
              </a:ln>
              <a:solidFill>
                <a:srgbClr val="FFFF00"/>
              </a:solidFill>
              <a:effectLst>
                <a:glow rad="101600">
                  <a:schemeClr val="bg1">
                    <a:alpha val="60000"/>
                  </a:schemeClr>
                </a:glow>
              </a:effectLst>
              <a:latin typeface="+mn-lt"/>
            </a:rPr>
            <a:t>.</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0" y="4409563"/>
        <a:ext cx="9143968" cy="1447317"/>
      </dsp:txXfrm>
    </dsp:sp>
    <dsp:sp modelId="{B879DDEE-D8EF-4566-9CB6-01EDDEC2EE86}">
      <dsp:nvSpPr>
        <dsp:cNvPr id="0" name=""/>
        <dsp:cNvSpPr/>
      </dsp:nvSpPr>
      <dsp:spPr>
        <a:xfrm rot="10800000">
          <a:off x="0" y="2205299"/>
          <a:ext cx="9143968" cy="2225973"/>
        </a:xfrm>
        <a:prstGeom prst="upArrowCallout">
          <a:avLst/>
        </a:prstGeom>
        <a:gradFill rotWithShape="0">
          <a:gsLst>
            <a:gs pos="0">
              <a:srgbClr val="FF0000"/>
            </a:gs>
            <a:gs pos="68000">
              <a:schemeClr val="accent4">
                <a:hueOff val="-1759972"/>
                <a:satOff val="-18065"/>
                <a:lumOff val="7550"/>
                <a:alphaOff val="0"/>
                <a:tint val="86000"/>
                <a:satMod val="115000"/>
              </a:schemeClr>
            </a:gs>
            <a:gs pos="100000">
              <a:schemeClr val="accent4">
                <a:hueOff val="-1759972"/>
                <a:satOff val="-18065"/>
                <a:lumOff val="7550"/>
                <a:alphaOff val="0"/>
                <a:tint val="50000"/>
                <a:satMod val="150000"/>
              </a:schemeClr>
            </a:gs>
          </a:gsLst>
          <a:path path="circle">
            <a:fillToRect l="50000" t="130000" r="50000" b="-30000"/>
          </a:path>
        </a:gradFill>
        <a:ln>
          <a:noFill/>
        </a:ln>
        <a:effectLst>
          <a:outerShdw blurRad="57150" dist="38100" dir="5400000" algn="ctr" rotWithShape="0">
            <a:schemeClr val="accent4">
              <a:hueOff val="-1759972"/>
              <a:satOff val="-18065"/>
              <a:lumOff val="755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just" defTabSz="977900" rtl="0">
            <a:lnSpc>
              <a:spcPct val="90000"/>
            </a:lnSpc>
            <a:spcBef>
              <a:spcPct val="0"/>
            </a:spcBef>
            <a:spcAft>
              <a:spcPct val="35000"/>
            </a:spcAft>
          </a:pPr>
          <a:r>
            <a:rPr lang="en-US" sz="2200" kern="1200" smtClean="0">
              <a:ln>
                <a:solidFill>
                  <a:srgbClr val="FFFF00"/>
                </a:solidFill>
              </a:ln>
              <a:solidFill>
                <a:srgbClr val="FFFF00"/>
              </a:solidFill>
              <a:effectLst>
                <a:glow rad="101600">
                  <a:schemeClr val="bg1">
                    <a:alpha val="60000"/>
                  </a:schemeClr>
                </a:glow>
              </a:effectLst>
              <a:latin typeface="+mn-lt"/>
            </a:rPr>
            <a:t>Jika dilakukan juga, maka ini menyingkap kelemahan mereka kerana tidak mampu menasihati pemerintah dengan cara yang betul.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rot="10800000">
        <a:off x="0" y="2205299"/>
        <a:ext cx="9143968" cy="1446370"/>
      </dsp:txXfrm>
    </dsp:sp>
    <dsp:sp modelId="{8CB2CB01-B0BC-4DED-810E-7CB662E9F1D0}">
      <dsp:nvSpPr>
        <dsp:cNvPr id="0" name=""/>
        <dsp:cNvSpPr/>
      </dsp:nvSpPr>
      <dsp:spPr>
        <a:xfrm rot="10800000">
          <a:off x="0" y="1035"/>
          <a:ext cx="9143968" cy="2225973"/>
        </a:xfrm>
        <a:prstGeom prst="upArrowCallout">
          <a:avLst/>
        </a:prstGeom>
        <a:gradFill rotWithShape="0">
          <a:gsLst>
            <a:gs pos="0">
              <a:srgbClr val="0000FF"/>
            </a:gs>
            <a:gs pos="68000">
              <a:schemeClr val="accent4">
                <a:hueOff val="-3519944"/>
                <a:satOff val="-36129"/>
                <a:lumOff val="15099"/>
                <a:alphaOff val="0"/>
                <a:tint val="86000"/>
                <a:satMod val="115000"/>
              </a:schemeClr>
            </a:gs>
            <a:gs pos="100000">
              <a:schemeClr val="accent4">
                <a:hueOff val="-3519944"/>
                <a:satOff val="-36129"/>
                <a:lumOff val="15099"/>
                <a:alphaOff val="0"/>
                <a:tint val="50000"/>
                <a:satMod val="150000"/>
              </a:schemeClr>
            </a:gs>
          </a:gsLst>
          <a:path path="circle">
            <a:fillToRect l="50000" t="130000" r="50000" b="-30000"/>
          </a:path>
        </a:gradFill>
        <a:ln>
          <a:noFill/>
        </a:ln>
        <a:effectLst>
          <a:outerShdw blurRad="57150" dist="38100" dir="5400000" algn="ctr" rotWithShape="0">
            <a:schemeClr val="accent4">
              <a:hueOff val="-3519944"/>
              <a:satOff val="-36129"/>
              <a:lumOff val="15099"/>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Kaedah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ini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sama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sekali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tidak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boleh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diubah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dengan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cara</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menyalahi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syarak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sebagaimana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cara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demonstrasi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perarakan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tunjuk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perasaan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rapat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umum</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menyatakan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bantahan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beramai-ramai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terhadap</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pemerintah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secara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terang-terangan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dalam</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perhimpunan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umum</a:t>
          </a:r>
          <a:r>
            <a:rPr lang="en-US" sz="2200" kern="1200" dirty="0" smtClean="0">
              <a:ln>
                <a:solidFill>
                  <a:srgbClr val="FFFF00"/>
                </a:solidFill>
              </a:ln>
              <a:solidFill>
                <a:srgbClr val="FFFF00"/>
              </a:solidFill>
              <a:effectLst>
                <a:glow rad="101600">
                  <a:schemeClr val="bg1">
                    <a:alpha val="60000"/>
                  </a:schemeClr>
                </a:glow>
              </a:effectLst>
              <a:latin typeface="+mn-lt"/>
            </a:rPr>
            <a:t>.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rot="10800000">
        <a:off x="0" y="1035"/>
        <a:ext cx="9143968" cy="1446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9B6CE-FF5A-4A00-BE25-9B80E3B5BAF9}">
      <dsp:nvSpPr>
        <dsp:cNvPr id="0" name=""/>
        <dsp:cNvSpPr/>
      </dsp:nvSpPr>
      <dsp:spPr>
        <a:xfrm>
          <a:off x="973696" y="457620"/>
          <a:ext cx="7509536" cy="234673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9519"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ln>
                <a:solidFill>
                  <a:srgbClr val="FFFF00"/>
                </a:solidFill>
              </a:ln>
              <a:solidFill>
                <a:srgbClr val="FFFF00"/>
              </a:solidFill>
              <a:effectLst>
                <a:glow rad="101600">
                  <a:schemeClr val="bg1">
                    <a:alpha val="60000"/>
                  </a:schemeClr>
                </a:glow>
              </a:effectLst>
              <a:latin typeface="+mn-lt"/>
            </a:rPr>
            <a:t>Islam sebagai agama yang positif, tidak membawa gambaran-gambaran keganasan, radikal atau ekstremis yang boleh merosakkan kehidupan manusia.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973696" y="457620"/>
        <a:ext cx="7509536" cy="2346730"/>
      </dsp:txXfrm>
    </dsp:sp>
    <dsp:sp modelId="{1DEC3032-3F4C-4785-881F-3A433417A1A8}">
      <dsp:nvSpPr>
        <dsp:cNvPr id="0" name=""/>
        <dsp:cNvSpPr/>
      </dsp:nvSpPr>
      <dsp:spPr>
        <a:xfrm>
          <a:off x="660799" y="118648"/>
          <a:ext cx="1642711" cy="2464066"/>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B5434-A8C8-4769-89BE-8334472F9590}">
      <dsp:nvSpPr>
        <dsp:cNvPr id="0" name=""/>
        <dsp:cNvSpPr/>
      </dsp:nvSpPr>
      <dsp:spPr>
        <a:xfrm>
          <a:off x="973696" y="3411893"/>
          <a:ext cx="7509536" cy="234673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9519" tIns="83820" rIns="83820" bIns="83820" numCol="1" spcCol="1270" anchor="ctr" anchorCtr="0">
          <a:noAutofit/>
        </a:bodyPr>
        <a:lstStyle/>
        <a:p>
          <a:pPr lvl="0" algn="l"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Malah</a:t>
          </a:r>
          <a:r>
            <a:rPr lang="en-US" sz="2200" kern="1200" dirty="0" smtClean="0">
              <a:ln>
                <a:solidFill>
                  <a:srgbClr val="FFFF00"/>
                </a:solidFill>
              </a:ln>
              <a:solidFill>
                <a:srgbClr val="FFFF00"/>
              </a:solidFill>
              <a:effectLst>
                <a:glow rad="101600">
                  <a:schemeClr val="bg1">
                    <a:alpha val="60000"/>
                  </a:schemeClr>
                </a:glow>
              </a:effectLst>
              <a:latin typeface="+mn-lt"/>
            </a:rPr>
            <a:t> Islam </a:t>
          </a:r>
          <a:r>
            <a:rPr lang="en-US" sz="2200" kern="1200" dirty="0" err="1" smtClean="0">
              <a:ln>
                <a:solidFill>
                  <a:srgbClr val="FFFF00"/>
                </a:solidFill>
              </a:ln>
              <a:solidFill>
                <a:srgbClr val="FFFF00"/>
              </a:solidFill>
              <a:effectLst>
                <a:glow rad="101600">
                  <a:schemeClr val="bg1">
                    <a:alpha val="60000"/>
                  </a:schemeClr>
                </a:glow>
              </a:effectLst>
              <a:latin typeface="+mn-lt"/>
            </a:rPr>
            <a:t>menggesa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umatnya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untuk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bermasyarakat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selaras</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dengan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tamadun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kemajuan</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dicapai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ibarat</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sekawan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lebah</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membina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sarang</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dari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bahan-bahan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sekitarnya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sentiasa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aktif</a:t>
          </a:r>
          <a:r>
            <a:rPr lang="en-US" sz="2200" kern="1200" dirty="0" smtClean="0">
              <a:ln>
                <a:solidFill>
                  <a:srgbClr val="FFFF00"/>
                </a:solidFill>
              </a:ln>
              <a:solidFill>
                <a:srgbClr val="FFFF00"/>
              </a:solidFill>
              <a:effectLst>
                <a:glow rad="101600">
                  <a:schemeClr val="bg1">
                    <a:alpha val="60000"/>
                  </a:schemeClr>
                </a:glow>
              </a:effectLst>
              <a:latin typeface="+mn-lt"/>
            </a:rPr>
            <a:t> di </a:t>
          </a:r>
          <a:r>
            <a:rPr lang="en-US" sz="2200" kern="1200" dirty="0" err="1" smtClean="0">
              <a:ln>
                <a:solidFill>
                  <a:srgbClr val="FFFF00"/>
                </a:solidFill>
              </a:ln>
              <a:solidFill>
                <a:srgbClr val="FFFF00"/>
              </a:solidFill>
              <a:effectLst>
                <a:glow rad="101600">
                  <a:schemeClr val="bg1">
                    <a:alpha val="60000"/>
                  </a:schemeClr>
                </a:glow>
              </a:effectLst>
              <a:latin typeface="+mn-lt"/>
            </a:rPr>
            <a:t>dalam</a:t>
          </a:r>
          <a:r>
            <a:rPr lang="en-US" sz="2200" kern="1200" dirty="0" smtClean="0">
              <a:ln>
                <a:solidFill>
                  <a:srgbClr val="FFFF00"/>
                </a:solidFill>
              </a:ln>
              <a:solidFill>
                <a:srgbClr val="FFFF00"/>
              </a:solidFill>
              <a:effectLst>
                <a:glow rad="101600">
                  <a:schemeClr val="bg1">
                    <a:alpha val="60000"/>
                  </a:schemeClr>
                </a:glow>
              </a:effectLst>
              <a:latin typeface="+mn-lt"/>
            </a:rPr>
            <a:t> proses </a:t>
          </a:r>
          <a:r>
            <a:rPr lang="en-US" sz="2200" kern="1200" dirty="0" err="1" smtClean="0">
              <a:ln>
                <a:solidFill>
                  <a:srgbClr val="FFFF00"/>
                </a:solidFill>
              </a:ln>
              <a:solidFill>
                <a:srgbClr val="FFFF00"/>
              </a:solidFill>
              <a:effectLst>
                <a:glow rad="101600">
                  <a:schemeClr val="bg1">
                    <a:alpha val="60000"/>
                  </a:schemeClr>
                </a:glow>
              </a:effectLst>
              <a:latin typeface="+mn-lt"/>
            </a:rPr>
            <a:t>pembinaannya</a:t>
          </a:r>
          <a:r>
            <a:rPr lang="en-US" sz="2200" kern="1200" dirty="0" smtClean="0">
              <a:ln>
                <a:solidFill>
                  <a:srgbClr val="FFFF00"/>
                </a:solidFill>
              </a:ln>
              <a:solidFill>
                <a:srgbClr val="FFFF00"/>
              </a:solidFill>
              <a:effectLst>
                <a:glow rad="101600">
                  <a:schemeClr val="bg1">
                    <a:alpha val="60000"/>
                  </a:schemeClr>
                </a:glow>
              </a:effectLst>
              <a:latin typeface="+mn-lt"/>
            </a:rPr>
            <a:t>.</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973696" y="3411893"/>
        <a:ext cx="7509536" cy="2346730"/>
      </dsp:txXfrm>
    </dsp:sp>
    <dsp:sp modelId="{C4473574-7C74-4ED8-968E-1402786D07BF}">
      <dsp:nvSpPr>
        <dsp:cNvPr id="0" name=""/>
        <dsp:cNvSpPr/>
      </dsp:nvSpPr>
      <dsp:spPr>
        <a:xfrm>
          <a:off x="660799" y="3072921"/>
          <a:ext cx="1642711" cy="2464066"/>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9FEB7-68E9-4F68-8175-6DEF89E8AADD}">
      <dsp:nvSpPr>
        <dsp:cNvPr id="0" name=""/>
        <dsp:cNvSpPr/>
      </dsp:nvSpPr>
      <dsp:spPr>
        <a:xfrm>
          <a:off x="0" y="399691"/>
          <a:ext cx="9144000" cy="1559025"/>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shade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ln>
                <a:solidFill>
                  <a:srgbClr val="FFFF00"/>
                </a:solidFill>
              </a:ln>
              <a:solidFill>
                <a:srgbClr val="FFFF00"/>
              </a:solidFill>
              <a:effectLst>
                <a:glow rad="101600">
                  <a:schemeClr val="bg1">
                    <a:alpha val="60000"/>
                  </a:schemeClr>
                </a:glow>
              </a:effectLst>
              <a:latin typeface="+mn-lt"/>
            </a:rPr>
            <a:t>Inilah yang berlaku kepada pemerintahan Nabi SAW dan Khulafa’ Ar Rasyidin di Kota Madinah.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76105" y="475796"/>
        <a:ext cx="8991790" cy="1406815"/>
      </dsp:txXfrm>
    </dsp:sp>
    <dsp:sp modelId="{85E7B970-020F-4881-BAEF-7FA5D6EF56BC}">
      <dsp:nvSpPr>
        <dsp:cNvPr id="0" name=""/>
        <dsp:cNvSpPr/>
      </dsp:nvSpPr>
      <dsp:spPr>
        <a:xfrm>
          <a:off x="0" y="2145916"/>
          <a:ext cx="9144000" cy="1559025"/>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57150" dist="38100" dir="5400000" algn="ctr" rotWithShape="0">
            <a:schemeClr val="accent1">
              <a:shade val="50000"/>
              <a:hueOff val="520350"/>
              <a:satOff val="-30057"/>
              <a:lumOff val="33026"/>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ln>
                <a:solidFill>
                  <a:srgbClr val="FFFF00"/>
                </a:solidFill>
              </a:ln>
              <a:solidFill>
                <a:srgbClr val="FFFF00"/>
              </a:solidFill>
              <a:effectLst>
                <a:glow rad="101600">
                  <a:schemeClr val="bg1">
                    <a:alpha val="60000"/>
                  </a:schemeClr>
                </a:glow>
              </a:effectLst>
              <a:latin typeface="+mn-lt"/>
            </a:rPr>
            <a:t>Dalam tempoh empat puluh tahun, pembentukan masyarakat sudah hampir mencapai kesempurnaan dan dilengkapi dengan asas peraturan, undang-undang serta sistem dalam bidang agama, politik, kemasyarakatan dan ekonomi. </a:t>
          </a:r>
          <a:endParaRPr lang="en-US" sz="2200" kern="1200">
            <a:ln>
              <a:solidFill>
                <a:srgbClr val="FFFF00"/>
              </a:solidFill>
            </a:ln>
            <a:solidFill>
              <a:srgbClr val="FFFF00"/>
            </a:solidFill>
            <a:effectLst>
              <a:glow rad="101600">
                <a:schemeClr val="bg1">
                  <a:alpha val="60000"/>
                </a:schemeClr>
              </a:glow>
            </a:effectLst>
            <a:latin typeface="+mn-lt"/>
          </a:endParaRPr>
        </a:p>
      </dsp:txBody>
      <dsp:txXfrm>
        <a:off x="76105" y="2222021"/>
        <a:ext cx="8991790" cy="1406815"/>
      </dsp:txXfrm>
    </dsp:sp>
    <dsp:sp modelId="{8FEF3844-E162-4C0F-A2AF-013E82E55279}">
      <dsp:nvSpPr>
        <dsp:cNvPr id="0" name=""/>
        <dsp:cNvSpPr/>
      </dsp:nvSpPr>
      <dsp:spPr>
        <a:xfrm>
          <a:off x="0" y="3892142"/>
          <a:ext cx="9144000" cy="1559025"/>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57150" dist="38100" dir="5400000" algn="ctr" rotWithShape="0">
            <a:schemeClr val="accent1">
              <a:shade val="50000"/>
              <a:hueOff val="520350"/>
              <a:satOff val="-30057"/>
              <a:lumOff val="33026"/>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Akhirnya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umat</a:t>
          </a:r>
          <a:r>
            <a:rPr lang="en-US" sz="2200" kern="1200" dirty="0" smtClean="0">
              <a:ln>
                <a:solidFill>
                  <a:srgbClr val="FFFF00"/>
                </a:solidFill>
              </a:ln>
              <a:solidFill>
                <a:srgbClr val="FFFF00"/>
              </a:solidFill>
              <a:effectLst>
                <a:glow rad="101600">
                  <a:schemeClr val="bg1">
                    <a:alpha val="60000"/>
                  </a:schemeClr>
                </a:glow>
              </a:effectLst>
              <a:latin typeface="+mn-lt"/>
            </a:rPr>
            <a:t> Islam </a:t>
          </a:r>
          <a:r>
            <a:rPr lang="en-US" sz="2200" kern="1200" dirty="0" err="1" smtClean="0">
              <a:ln>
                <a:solidFill>
                  <a:srgbClr val="FFFF00"/>
                </a:solidFill>
              </a:ln>
              <a:solidFill>
                <a:srgbClr val="FFFF00"/>
              </a:solidFill>
              <a:effectLst>
                <a:glow rad="101600">
                  <a:schemeClr val="bg1">
                    <a:alpha val="60000"/>
                  </a:schemeClr>
                </a:glow>
              </a:effectLst>
              <a:latin typeface="+mn-lt"/>
            </a:rPr>
            <a:t>berjaya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melahirkan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satu</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sistem</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sempurna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mengikut</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ditetapkan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oleh</a:t>
          </a:r>
          <a:r>
            <a:rPr lang="en-US" sz="2200" kern="1200" dirty="0" smtClean="0">
              <a:ln>
                <a:solidFill>
                  <a:srgbClr val="FFFF00"/>
                </a:solidFill>
              </a:ln>
              <a:solidFill>
                <a:srgbClr val="FFFF00"/>
              </a:solidFill>
              <a:effectLst>
                <a:glow rad="101600">
                  <a:schemeClr val="bg1">
                    <a:alpha val="60000"/>
                  </a:schemeClr>
                </a:glow>
              </a:effectLst>
              <a:latin typeface="+mn-lt"/>
            </a:rPr>
            <a:t> Allah SWT </a:t>
          </a:r>
          <a:r>
            <a:rPr lang="en-US" sz="2200" kern="1200" dirty="0" err="1" smtClean="0">
              <a:ln>
                <a:solidFill>
                  <a:srgbClr val="FFFF00"/>
                </a:solidFill>
              </a:ln>
              <a:solidFill>
                <a:srgbClr val="FFFF00"/>
              </a:solidFill>
              <a:effectLst>
                <a:glow rad="101600">
                  <a:schemeClr val="bg1">
                    <a:alpha val="60000"/>
                  </a:schemeClr>
                </a:glow>
              </a:effectLst>
              <a:latin typeface="+mn-lt"/>
            </a:rPr>
            <a:t>dengan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istilah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melaksanakan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kewajiban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ajaran-ajaranNya</a:t>
          </a:r>
          <a:r>
            <a:rPr lang="en-US" sz="2200" kern="1200" dirty="0" smtClean="0">
              <a:ln>
                <a:solidFill>
                  <a:srgbClr val="FFFF00"/>
                </a:solidFill>
              </a:ln>
              <a:solidFill>
                <a:srgbClr val="FFFF00"/>
              </a:solidFill>
              <a:effectLst>
                <a:glow rad="101600">
                  <a:schemeClr val="bg1">
                    <a:alpha val="60000"/>
                  </a:schemeClr>
                </a:glow>
              </a:effectLst>
              <a:latin typeface="+mn-lt"/>
            </a:rPr>
            <a:t>.</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76105" y="3968247"/>
        <a:ext cx="8991790" cy="14068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787CA-B4A3-4D9C-AF70-A13E280F0B6A}">
      <dsp:nvSpPr>
        <dsp:cNvPr id="0" name=""/>
        <dsp:cNvSpPr/>
      </dsp:nvSpPr>
      <dsp:spPr>
        <a:xfrm>
          <a:off x="0" y="557"/>
          <a:ext cx="9161200" cy="147681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ln>
                <a:solidFill>
                  <a:srgbClr val="FFFF00"/>
                </a:solidFill>
              </a:ln>
              <a:solidFill>
                <a:srgbClr val="FFFF00"/>
              </a:solidFill>
              <a:effectLst>
                <a:glow rad="101600">
                  <a:schemeClr val="bg1">
                    <a:alpha val="60000"/>
                  </a:schemeClr>
                </a:glow>
              </a:effectLst>
              <a:latin typeface="+mn-lt"/>
            </a:rPr>
            <a:t>Ketahuilah, Islam tidak pernah menyekat kebebasan dan melucutkan kehendak umatnya, apatahlagi memaksa sesuatu yang memudaratkan ke atas mereka.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72092" y="72649"/>
        <a:ext cx="9017016" cy="1332626"/>
      </dsp:txXfrm>
    </dsp:sp>
    <dsp:sp modelId="{3543C791-75DA-42CA-8103-173A15AD98CB}">
      <dsp:nvSpPr>
        <dsp:cNvPr id="0" name=""/>
        <dsp:cNvSpPr/>
      </dsp:nvSpPr>
      <dsp:spPr>
        <a:xfrm>
          <a:off x="0" y="1491008"/>
          <a:ext cx="9161200" cy="1476810"/>
        </a:xfrm>
        <a:prstGeom prst="roundRect">
          <a:avLst/>
        </a:prstGeom>
        <a:solidFill>
          <a:schemeClr val="tx2">
            <a:lumMod val="2500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ln>
                <a:solidFill>
                  <a:srgbClr val="FFFF00"/>
                </a:solidFill>
              </a:ln>
              <a:solidFill>
                <a:srgbClr val="FFFF00"/>
              </a:solidFill>
              <a:effectLst>
                <a:glow rad="101600">
                  <a:schemeClr val="bg1">
                    <a:alpha val="60000"/>
                  </a:schemeClr>
                </a:glow>
              </a:effectLst>
              <a:latin typeface="+mn-lt"/>
            </a:rPr>
            <a:t>Malah sebaliknya diberikan kebebasan di dalam batas-batas yang ditentukan oleh Allah SWT. </a:t>
          </a:r>
          <a:endParaRPr lang="en-US" sz="2200" kern="1200">
            <a:ln>
              <a:solidFill>
                <a:srgbClr val="FFFF00"/>
              </a:solidFill>
            </a:ln>
            <a:solidFill>
              <a:srgbClr val="FFFF00"/>
            </a:solidFill>
            <a:effectLst>
              <a:glow rad="101600">
                <a:schemeClr val="bg1">
                  <a:alpha val="60000"/>
                </a:schemeClr>
              </a:glow>
            </a:effectLst>
            <a:latin typeface="+mn-lt"/>
          </a:endParaRPr>
        </a:p>
      </dsp:txBody>
      <dsp:txXfrm>
        <a:off x="72092" y="1563100"/>
        <a:ext cx="9017016" cy="1332626"/>
      </dsp:txXfrm>
    </dsp:sp>
    <dsp:sp modelId="{71795EEA-C827-4607-9A7A-2C6EDA33E996}">
      <dsp:nvSpPr>
        <dsp:cNvPr id="0" name=""/>
        <dsp:cNvSpPr/>
      </dsp:nvSpPr>
      <dsp:spPr>
        <a:xfrm>
          <a:off x="0" y="2981460"/>
          <a:ext cx="9161200" cy="147681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ln>
                <a:solidFill>
                  <a:srgbClr val="FFFF00"/>
                </a:solidFill>
              </a:ln>
              <a:solidFill>
                <a:srgbClr val="FFFF00"/>
              </a:solidFill>
              <a:effectLst>
                <a:glow rad="101600">
                  <a:schemeClr val="bg1">
                    <a:alpha val="60000"/>
                  </a:schemeClr>
                </a:glow>
              </a:effectLst>
              <a:latin typeface="+mn-lt"/>
            </a:rPr>
            <a:t>Islam membenarkan kita untuk mencari kebaikan dan kebenaran di samping berusaha untuk mencapai kepentingan umum dan diri sendiri mengikut kemampuan yang ada tetapi menolak segala unsur keburukan.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72092" y="3053552"/>
        <a:ext cx="9017016" cy="1332626"/>
      </dsp:txXfrm>
    </dsp:sp>
    <dsp:sp modelId="{EB4A4C43-866F-4B16-9AD1-884D04D8287F}">
      <dsp:nvSpPr>
        <dsp:cNvPr id="0" name=""/>
        <dsp:cNvSpPr/>
      </dsp:nvSpPr>
      <dsp:spPr>
        <a:xfrm>
          <a:off x="0" y="4471911"/>
          <a:ext cx="9161200" cy="1476810"/>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ln>
                <a:solidFill>
                  <a:srgbClr val="FFFF00"/>
                </a:solidFill>
              </a:ln>
              <a:solidFill>
                <a:srgbClr val="FFFF00"/>
              </a:solidFill>
              <a:effectLst>
                <a:glow rad="101600">
                  <a:schemeClr val="bg1">
                    <a:alpha val="60000"/>
                  </a:schemeClr>
                </a:glow>
              </a:effectLst>
              <a:latin typeface="+mn-lt"/>
            </a:rPr>
            <a:t>Yang pasti, keburukan boleh mengakibatkan perpecahan dan permusuhan di kalangan rakyat serta membawa kesengsaraan hidup, kemusnahan harta benda, kemunduran ekonomi dan merosakkan sistem pengurusan negara, keluarga dan masyarakat.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72092" y="4544003"/>
        <a:ext cx="9017016" cy="1332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11/17/2016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extLst>
      <p:ext uri="{BB962C8B-B14F-4D97-AF65-F5344CB8AC3E}">
        <p14:creationId xmlns:p14="http://schemas.microsoft.com/office/powerpoint/2010/main" val="194162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extLst>
      <p:ext uri="{BB962C8B-B14F-4D97-AF65-F5344CB8AC3E}">
        <p14:creationId xmlns:p14="http://schemas.microsoft.com/office/powerpoint/2010/main" val="12888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extLst>
      <p:ext uri="{BB962C8B-B14F-4D97-AF65-F5344CB8AC3E}">
        <p14:creationId xmlns:p14="http://schemas.microsoft.com/office/powerpoint/2010/main" val="405618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11/17/2016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11/17/2016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4.jpeg"/><Relationship Id="rId7" Type="http://schemas.openxmlformats.org/officeDocument/2006/relationships/diagramLayout" Target="../diagrams/layout4.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6.png"/><Relationship Id="rId10" Type="http://schemas.microsoft.com/office/2007/relationships/diagramDrawing" Target="../diagrams/drawing4.xml"/><Relationship Id="rId4" Type="http://schemas.openxmlformats.org/officeDocument/2006/relationships/image" Target="../media/image5.png"/><Relationship Id="rId9" Type="http://schemas.openxmlformats.org/officeDocument/2006/relationships/diagramColors" Target="../diagrams/colors4.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4.jpeg"/><Relationship Id="rId7" Type="http://schemas.openxmlformats.org/officeDocument/2006/relationships/diagramLayout" Target="../diagrams/layout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6.png"/><Relationship Id="rId10" Type="http://schemas.microsoft.com/office/2007/relationships/diagramDrawing" Target="../diagrams/drawing5.xml"/><Relationship Id="rId4" Type="http://schemas.openxmlformats.org/officeDocument/2006/relationships/image" Target="../media/image5.png"/><Relationship Id="rId9" Type="http://schemas.openxmlformats.org/officeDocument/2006/relationships/diagramColors" Target="../diagrams/colors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4.jpeg"/><Relationship Id="rId7" Type="http://schemas.openxmlformats.org/officeDocument/2006/relationships/diagramLayout" Target="../diagrams/layout6.xml"/><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diagramData" Target="../diagrams/data6.xml"/><Relationship Id="rId5" Type="http://schemas.openxmlformats.org/officeDocument/2006/relationships/image" Target="../media/image6.png"/><Relationship Id="rId10" Type="http://schemas.microsoft.com/office/2007/relationships/diagramDrawing" Target="../diagrams/drawing6.xml"/><Relationship Id="rId4" Type="http://schemas.openxmlformats.org/officeDocument/2006/relationships/image" Target="../media/image5.png"/><Relationship Id="rId9" Type="http://schemas.openxmlformats.org/officeDocument/2006/relationships/diagramColors" Target="../diagrams/colors6.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4.jpeg"/><Relationship Id="rId7" Type="http://schemas.openxmlformats.org/officeDocument/2006/relationships/diagramLayout" Target="../diagrams/layout7.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6.png"/><Relationship Id="rId10" Type="http://schemas.microsoft.com/office/2007/relationships/diagramDrawing" Target="../diagrams/drawing7.xml"/><Relationship Id="rId4" Type="http://schemas.openxmlformats.org/officeDocument/2006/relationships/image" Target="../media/image5.png"/><Relationship Id="rId9" Type="http://schemas.openxmlformats.org/officeDocument/2006/relationships/diagramColors" Target="../diagrams/colors7.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4.jpeg"/><Relationship Id="rId7" Type="http://schemas.openxmlformats.org/officeDocument/2006/relationships/diagramLayout" Target="../diagrams/layout8.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6.png"/><Relationship Id="rId10" Type="http://schemas.microsoft.com/office/2007/relationships/diagramDrawing" Target="../diagrams/drawing8.xml"/><Relationship Id="rId4" Type="http://schemas.openxmlformats.org/officeDocument/2006/relationships/image" Target="../media/image5.png"/><Relationship Id="rId9" Type="http://schemas.openxmlformats.org/officeDocument/2006/relationships/diagramColors" Target="../diagrams/colors8.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4.jpeg"/><Relationship Id="rId7" Type="http://schemas.openxmlformats.org/officeDocument/2006/relationships/diagramLayout" Target="../diagrams/layout9.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6.png"/><Relationship Id="rId10" Type="http://schemas.microsoft.com/office/2007/relationships/diagramDrawing" Target="../diagrams/drawing9.xml"/><Relationship Id="rId4" Type="http://schemas.openxmlformats.org/officeDocument/2006/relationships/image" Target="../media/image5.png"/><Relationship Id="rId9" Type="http://schemas.openxmlformats.org/officeDocument/2006/relationships/diagramColors" Target="../diagrams/colors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6.png"/><Relationship Id="rId4" Type="http://schemas.openxmlformats.org/officeDocument/2006/relationships/diagramLayout" Target="../diagrams/layout10.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6.png"/><Relationship Id="rId4" Type="http://schemas.openxmlformats.org/officeDocument/2006/relationships/diagramLayout" Target="../diagrams/layout11.xml"/><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6.png"/><Relationship Id="rId4" Type="http://schemas.openxmlformats.org/officeDocument/2006/relationships/diagramLayout" Target="../diagrams/layout12.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4.jpeg"/><Relationship Id="rId7" Type="http://schemas.openxmlformats.org/officeDocument/2006/relationships/diagramLayout" Target="../diagrams/layout1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13.xml"/><Relationship Id="rId5" Type="http://schemas.openxmlformats.org/officeDocument/2006/relationships/image" Target="../media/image6.png"/><Relationship Id="rId10" Type="http://schemas.microsoft.com/office/2007/relationships/diagramDrawing" Target="../diagrams/drawing13.xml"/><Relationship Id="rId4" Type="http://schemas.openxmlformats.org/officeDocument/2006/relationships/image" Target="../media/image5.png"/><Relationship Id="rId9" Type="http://schemas.openxmlformats.org/officeDocument/2006/relationships/diagramColors" Target="../diagrams/colors13.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4.jpeg"/><Relationship Id="rId7" Type="http://schemas.openxmlformats.org/officeDocument/2006/relationships/diagramLayout" Target="../diagrams/layout1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14.xml"/><Relationship Id="rId5" Type="http://schemas.openxmlformats.org/officeDocument/2006/relationships/image" Target="../media/image6.png"/><Relationship Id="rId10" Type="http://schemas.microsoft.com/office/2007/relationships/diagramDrawing" Target="../diagrams/drawing14.xml"/><Relationship Id="rId4" Type="http://schemas.openxmlformats.org/officeDocument/2006/relationships/image" Target="../media/image5.png"/><Relationship Id="rId9" Type="http://schemas.openxmlformats.org/officeDocument/2006/relationships/diagramColors" Target="../diagrams/colors14.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4.jpeg"/><Relationship Id="rId7" Type="http://schemas.openxmlformats.org/officeDocument/2006/relationships/diagramLayout" Target="../diagrams/layout1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15.xml"/><Relationship Id="rId5" Type="http://schemas.openxmlformats.org/officeDocument/2006/relationships/image" Target="../media/image6.png"/><Relationship Id="rId10" Type="http://schemas.microsoft.com/office/2007/relationships/diagramDrawing" Target="../diagrams/drawing15.xml"/><Relationship Id="rId4" Type="http://schemas.openxmlformats.org/officeDocument/2006/relationships/image" Target="../media/image5.png"/><Relationship Id="rId9" Type="http://schemas.openxmlformats.org/officeDocument/2006/relationships/diagramColors" Target="../diagrams/colors15.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4.jpeg"/><Relationship Id="rId7" Type="http://schemas.openxmlformats.org/officeDocument/2006/relationships/diagramLayout" Target="../diagrams/layout16.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16.xml"/><Relationship Id="rId5" Type="http://schemas.openxmlformats.org/officeDocument/2006/relationships/image" Target="../media/image6.png"/><Relationship Id="rId10" Type="http://schemas.microsoft.com/office/2007/relationships/diagramDrawing" Target="../diagrams/drawing16.xml"/><Relationship Id="rId4" Type="http://schemas.openxmlformats.org/officeDocument/2006/relationships/image" Target="../media/image5.png"/><Relationship Id="rId9" Type="http://schemas.openxmlformats.org/officeDocument/2006/relationships/diagramColors" Target="../diagrams/colors1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1000" sy="100000" flip="xy" algn="ctr"/>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683568" y="3558371"/>
            <a:ext cx="7920880" cy="1464231"/>
          </a:xfrm>
          <a:prstGeom prst="roundRect">
            <a:avLst/>
          </a:prstGeom>
          <a:solidFill>
            <a:srgbClr val="92D050">
              <a:alpha val="55000"/>
            </a:srgbClr>
          </a:solid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fontAlgn="base"/>
            <a:r>
              <a:rPr lang="en-US" sz="4000" dirty="0" smtClean="0">
                <a:ln w="18415" cmpd="sng">
                  <a:solidFill>
                    <a:srgbClr val="0000FF"/>
                  </a:solidFill>
                  <a:prstDash val="solid"/>
                </a:ln>
                <a:solidFill>
                  <a:srgbClr val="00B0F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rPr>
              <a:t>HIDUP SEJAHTERA</a:t>
            </a:r>
          </a:p>
          <a:p>
            <a:pPr algn="ctr" fontAlgn="base"/>
            <a:r>
              <a:rPr lang="en-US" sz="4000" dirty="0" smtClean="0">
                <a:ln w="18415" cmpd="sng">
                  <a:solidFill>
                    <a:srgbClr val="0000FF"/>
                  </a:solidFill>
                  <a:prstDash val="solid"/>
                </a:ln>
                <a:solidFill>
                  <a:srgbClr val="00B0F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rPr>
              <a:t>KEBAJIKAN TERPELIHARA</a:t>
            </a:r>
            <a:endParaRPr lang="en-US" sz="3200" dirty="0" smtClean="0">
              <a:ln w="18415" cmpd="sng">
                <a:solidFill>
                  <a:srgbClr val="0000FF"/>
                </a:solidFill>
                <a:prstDash val="solid"/>
              </a:ln>
              <a:solidFill>
                <a:srgbClr val="00B0F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1994315" y="5199583"/>
            <a:ext cx="5113709" cy="461665"/>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18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November 2016 /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18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Safar 1438)</a:t>
            </a: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5" name="Diagram 14"/>
          <p:cNvGraphicFramePr/>
          <p:nvPr>
            <p:extLst>
              <p:ext uri="{D42A27DB-BD31-4B8C-83A1-F6EECF244321}">
                <p14:modId xmlns:p14="http://schemas.microsoft.com/office/powerpoint/2010/main" val="613634609"/>
              </p:ext>
            </p:extLst>
          </p:nvPr>
        </p:nvGraphicFramePr>
        <p:xfrm>
          <a:off x="238092" y="1200128"/>
          <a:ext cx="8763000" cy="55172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03254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ounded Rectangle 10"/>
          <p:cNvSpPr/>
          <p:nvPr/>
        </p:nvSpPr>
        <p:spPr>
          <a:xfrm>
            <a:off x="197768" y="3539068"/>
            <a:ext cx="8784976" cy="1634490"/>
          </a:xfrm>
          <a:prstGeom prst="roundRect">
            <a:avLst/>
          </a:prstGeom>
          <a:solidFill>
            <a:srgbClr val="FFC000">
              <a:alpha val="77000"/>
            </a:srgbClr>
          </a:solidFill>
        </p:spPr>
        <p:txBody>
          <a:bodyPr wrap="square">
            <a:spAutoFit/>
          </a:bodyPr>
          <a:lstStyle/>
          <a:p>
            <a:pPr algn="ctr"/>
            <a:r>
              <a:rPr lang="en-US" dirty="0" err="1" smtClean="0">
                <a:ln w="0"/>
                <a:effectLst>
                  <a:glow rad="101600">
                    <a:schemeClr val="bg1">
                      <a:alpha val="60000"/>
                    </a:schemeClr>
                  </a:glow>
                  <a:outerShdw blurRad="38100" dist="19050" dir="2700000" algn="tl" rotWithShape="0">
                    <a:schemeClr val="dk1">
                      <a:alpha val="40000"/>
                    </a:schemeClr>
                  </a:outerShdw>
                </a:effectLst>
              </a:rPr>
              <a:t>Maksudnya</a:t>
            </a:r>
            <a:r>
              <a:rPr lang="en-US" dirty="0" smtClean="0">
                <a:ln w="0"/>
                <a:effectLst>
                  <a:glow rad="101600">
                    <a:schemeClr val="bg1">
                      <a:alpha val="60000"/>
                    </a:schemeClr>
                  </a:glow>
                  <a:outerShdw blurRad="38100" dist="19050" dir="2700000" algn="tl" rotWithShape="0">
                    <a:schemeClr val="dk1">
                      <a:alpha val="40000"/>
                    </a:schemeClr>
                  </a:outerShdw>
                </a:effectLst>
              </a:rPr>
              <a:t>: </a:t>
            </a:r>
            <a:endParaRPr lang="en-US" dirty="0" smtClean="0">
              <a:ln w="0"/>
              <a:effectLst>
                <a:glow rad="101600">
                  <a:schemeClr val="bg1">
                    <a:alpha val="60000"/>
                  </a:schemeClr>
                </a:glow>
                <a:outerShdw blurRad="38100" dist="19050" dir="2700000" algn="tl" rotWithShape="0">
                  <a:schemeClr val="dk1">
                    <a:alpha val="40000"/>
                  </a:schemeClr>
                </a:outerShdw>
              </a:effectLst>
            </a:endParaRPr>
          </a:p>
          <a:p>
            <a:pPr algn="ctr"/>
            <a:endParaRPr lang="en-US" dirty="0" smtClean="0">
              <a:ln w="0"/>
              <a:effectLst>
                <a:glow rad="101600">
                  <a:schemeClr val="bg1">
                    <a:alpha val="60000"/>
                  </a:schemeClr>
                </a:glow>
                <a:outerShdw blurRad="38100" dist="19050" dir="2700000" algn="tl" rotWithShape="0">
                  <a:schemeClr val="dk1">
                    <a:alpha val="40000"/>
                  </a:schemeClr>
                </a:outerShdw>
              </a:effectLst>
            </a:endParaRPr>
          </a:p>
          <a:p>
            <a:pPr algn="just"/>
            <a:r>
              <a:rPr lang="en-US" i="1" dirty="0">
                <a:ln w="0"/>
                <a:effectLst>
                  <a:glow rad="101600">
                    <a:schemeClr val="bg1">
                      <a:alpha val="60000"/>
                    </a:schemeClr>
                  </a:glow>
                  <a:outerShdw blurRad="38100" dist="19050" dir="2700000" algn="tl" rotWithShape="0">
                    <a:schemeClr val="dk1">
                      <a:alpha val="40000"/>
                    </a:schemeClr>
                  </a:outerShdw>
                </a:effectLst>
              </a:rPr>
              <a:t>“</a:t>
            </a:r>
            <a:r>
              <a:rPr lang="en-US" i="1" dirty="0" err="1">
                <a:ln w="0"/>
                <a:effectLst>
                  <a:glow rad="101600">
                    <a:schemeClr val="bg1">
                      <a:alpha val="60000"/>
                    </a:schemeClr>
                  </a:glow>
                  <a:outerShdw blurRad="38100" dist="19050" dir="2700000" algn="tl" rotWithShape="0">
                    <a:schemeClr val="dk1">
                      <a:alpha val="40000"/>
                    </a:schemeClr>
                  </a:outerShdw>
                </a:effectLst>
              </a:rPr>
              <a:t>Wahai</a:t>
            </a:r>
            <a:r>
              <a:rPr lang="en-US" i="1" dirty="0">
                <a:ln w="0"/>
                <a:effectLst>
                  <a:glow rad="101600">
                    <a:schemeClr val="bg1">
                      <a:alpha val="60000"/>
                    </a:schemeClr>
                  </a:glow>
                  <a:outerShdw blurRad="38100" dist="19050" dir="2700000" algn="tl" rotWithShape="0">
                    <a:schemeClr val="dk1">
                      <a:alpha val="40000"/>
                    </a:schemeClr>
                  </a:outerShdw>
                </a:effectLst>
              </a:rPr>
              <a:t> orang yang </a:t>
            </a:r>
            <a:r>
              <a:rPr lang="en-US" i="1" dirty="0" err="1">
                <a:ln w="0"/>
                <a:effectLst>
                  <a:glow rad="101600">
                    <a:schemeClr val="bg1">
                      <a:alpha val="60000"/>
                    </a:schemeClr>
                  </a:glow>
                  <a:outerShdw blurRad="38100" dist="19050" dir="2700000" algn="tl" rotWithShape="0">
                    <a:schemeClr val="dk1">
                      <a:alpha val="40000"/>
                    </a:schemeClr>
                  </a:outerShdw>
                </a:effectLst>
              </a:rPr>
              <a:t>beriman</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kalau</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kamu</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membela</a:t>
            </a:r>
            <a:r>
              <a:rPr lang="en-US" i="1" dirty="0">
                <a:ln w="0"/>
                <a:effectLst>
                  <a:glow rad="101600">
                    <a:schemeClr val="bg1">
                      <a:alpha val="60000"/>
                    </a:schemeClr>
                  </a:glow>
                  <a:outerShdw blurRad="38100" dist="19050" dir="2700000" algn="tl" rotWithShape="0">
                    <a:schemeClr val="dk1">
                      <a:alpha val="40000"/>
                    </a:schemeClr>
                  </a:outerShdw>
                </a:effectLst>
              </a:rPr>
              <a:t> (agama) Allah </a:t>
            </a:r>
            <a:r>
              <a:rPr lang="en-US" i="1" dirty="0" err="1">
                <a:ln w="0"/>
                <a:effectLst>
                  <a:glow rad="101600">
                    <a:schemeClr val="bg1">
                      <a:alpha val="60000"/>
                    </a:schemeClr>
                  </a:glow>
                  <a:outerShdw blurRad="38100" dist="19050" dir="2700000" algn="tl" rotWithShape="0">
                    <a:schemeClr val="dk1">
                      <a:alpha val="40000"/>
                    </a:schemeClr>
                  </a:outerShdw>
                </a:effectLst>
              </a:rPr>
              <a:t>nescaya</a:t>
            </a:r>
            <a:r>
              <a:rPr lang="en-US" i="1" dirty="0">
                <a:ln w="0"/>
                <a:effectLst>
                  <a:glow rad="101600">
                    <a:schemeClr val="bg1">
                      <a:alpha val="60000"/>
                    </a:schemeClr>
                  </a:glow>
                  <a:outerShdw blurRad="38100" dist="19050" dir="2700000" algn="tl" rotWithShape="0">
                    <a:schemeClr val="dk1">
                      <a:alpha val="40000"/>
                    </a:schemeClr>
                  </a:outerShdw>
                </a:effectLst>
              </a:rPr>
              <a:t> Allah </a:t>
            </a:r>
            <a:r>
              <a:rPr lang="en-US" i="1" dirty="0" err="1">
                <a:ln w="0"/>
                <a:effectLst>
                  <a:glow rad="101600">
                    <a:schemeClr val="bg1">
                      <a:alpha val="60000"/>
                    </a:schemeClr>
                  </a:glow>
                  <a:outerShdw blurRad="38100" dist="19050" dir="2700000" algn="tl" rotWithShape="0">
                    <a:schemeClr val="dk1">
                      <a:alpha val="40000"/>
                    </a:schemeClr>
                  </a:outerShdw>
                </a:effectLst>
              </a:rPr>
              <a:t>membela</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kamu</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untuk</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mencapai</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kemenangan</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dan</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meneguhkan</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tapak</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pendirian</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kamu</a:t>
            </a:r>
            <a:r>
              <a:rPr lang="en-US" i="1" dirty="0">
                <a:ln w="0"/>
                <a:effectLst>
                  <a:glow rad="101600">
                    <a:schemeClr val="bg1">
                      <a:alpha val="60000"/>
                    </a:schemeClr>
                  </a:glow>
                  <a:outerShdw blurRad="38100" dist="19050" dir="2700000" algn="tl" rotWithShape="0">
                    <a:schemeClr val="dk1">
                      <a:alpha val="40000"/>
                    </a:schemeClr>
                  </a:outerShdw>
                </a:effectLst>
              </a:rPr>
              <a:t>.”</a:t>
            </a:r>
            <a:endParaRPr lang="en-US" dirty="0">
              <a:ln w="0"/>
              <a:effectLst>
                <a:glow rad="101600">
                  <a:schemeClr val="bg1">
                    <a:alpha val="60000"/>
                  </a:schemeClr>
                </a:glow>
                <a:outerShdw blurRad="38100" dist="19050" dir="2700000" algn="tl" rotWithShape="0">
                  <a:schemeClr val="dk1">
                    <a:alpha val="40000"/>
                  </a:schemeClr>
                </a:outerShdw>
              </a:effectLst>
            </a:endParaRPr>
          </a:p>
        </p:txBody>
      </p:sp>
      <p:sp>
        <p:nvSpPr>
          <p:cNvPr id="13" name="Rectangle 12"/>
          <p:cNvSpPr/>
          <p:nvPr/>
        </p:nvSpPr>
        <p:spPr>
          <a:xfrm>
            <a:off x="6547654" y="5196167"/>
            <a:ext cx="2435090"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Muhammad: 7)</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4" name="Rectangle 3"/>
          <p:cNvSpPr/>
          <p:nvPr/>
        </p:nvSpPr>
        <p:spPr>
          <a:xfrm>
            <a:off x="683536" y="2292718"/>
            <a:ext cx="7776864" cy="646331"/>
          </a:xfrm>
          <a:prstGeom prst="rect">
            <a:avLst/>
          </a:prstGeom>
        </p:spPr>
        <p:txBody>
          <a:bodyPr wrap="square">
            <a:spAutoFit/>
          </a:bodyPr>
          <a:lstStyle/>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QCF_P507" pitchFamily="2" charset="2"/>
                <a:cs typeface="QCF_P507" pitchFamily="2" charset="2"/>
              </a:rPr>
              <a:t>ﯕ ﯖ ﯗ ﯘ ﯙ ﯚ ﯛ ﯜ ﯝ </a:t>
            </a: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r>
              <a:rPr lang="en-US"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ounded Rectangle 10"/>
          <p:cNvSpPr/>
          <p:nvPr/>
        </p:nvSpPr>
        <p:spPr>
          <a:xfrm>
            <a:off x="197768" y="3539068"/>
            <a:ext cx="8784976" cy="1634490"/>
          </a:xfrm>
          <a:prstGeom prst="roundRect">
            <a:avLst/>
          </a:prstGeom>
          <a:solidFill>
            <a:srgbClr val="FFC000">
              <a:alpha val="77000"/>
            </a:srgbClr>
          </a:solidFill>
        </p:spPr>
        <p:txBody>
          <a:bodyPr wrap="square">
            <a:spAutoFit/>
          </a:bodyPr>
          <a:lstStyle/>
          <a:p>
            <a:pPr algn="ctr"/>
            <a:r>
              <a:rPr lang="en-US" dirty="0" err="1" smtClean="0">
                <a:ln w="0"/>
                <a:effectLst>
                  <a:glow rad="101600">
                    <a:schemeClr val="bg1">
                      <a:alpha val="60000"/>
                    </a:schemeClr>
                  </a:glow>
                  <a:outerShdw blurRad="38100" dist="19050" dir="2700000" algn="tl" rotWithShape="0">
                    <a:schemeClr val="dk1">
                      <a:alpha val="40000"/>
                    </a:schemeClr>
                  </a:outerShdw>
                </a:effectLst>
              </a:rPr>
              <a:t>Maksudnya</a:t>
            </a:r>
            <a:r>
              <a:rPr lang="en-US" dirty="0" smtClean="0">
                <a:ln w="0"/>
                <a:effectLst>
                  <a:glow rad="101600">
                    <a:schemeClr val="bg1">
                      <a:alpha val="60000"/>
                    </a:schemeClr>
                  </a:glow>
                  <a:outerShdw blurRad="38100" dist="19050" dir="2700000" algn="tl" rotWithShape="0">
                    <a:schemeClr val="dk1">
                      <a:alpha val="40000"/>
                    </a:schemeClr>
                  </a:outerShdw>
                </a:effectLst>
              </a:rPr>
              <a:t>: </a:t>
            </a:r>
            <a:endParaRPr lang="en-US" dirty="0" smtClean="0">
              <a:ln w="0"/>
              <a:effectLst>
                <a:glow rad="101600">
                  <a:schemeClr val="bg1">
                    <a:alpha val="60000"/>
                  </a:schemeClr>
                </a:glow>
                <a:outerShdw blurRad="38100" dist="19050" dir="2700000" algn="tl" rotWithShape="0">
                  <a:schemeClr val="dk1">
                    <a:alpha val="40000"/>
                  </a:schemeClr>
                </a:outerShdw>
              </a:effectLst>
            </a:endParaRPr>
          </a:p>
          <a:p>
            <a:pPr algn="ctr"/>
            <a:endParaRPr lang="en-US" dirty="0" smtClean="0">
              <a:ln w="0"/>
              <a:effectLst>
                <a:glow rad="101600">
                  <a:schemeClr val="bg1">
                    <a:alpha val="60000"/>
                  </a:schemeClr>
                </a:glow>
                <a:outerShdw blurRad="38100" dist="19050" dir="2700000" algn="tl" rotWithShape="0">
                  <a:schemeClr val="dk1">
                    <a:alpha val="40000"/>
                  </a:schemeClr>
                </a:outerShdw>
              </a:effectLst>
            </a:endParaRPr>
          </a:p>
          <a:p>
            <a:pPr algn="just"/>
            <a:r>
              <a:rPr lang="en-US" i="1" dirty="0">
                <a:ln w="0"/>
                <a:effectLst>
                  <a:glow rad="101600">
                    <a:schemeClr val="bg1">
                      <a:alpha val="60000"/>
                    </a:schemeClr>
                  </a:glow>
                  <a:outerShdw blurRad="38100" dist="19050" dir="2700000" algn="tl" rotWithShape="0">
                    <a:schemeClr val="dk1">
                      <a:alpha val="40000"/>
                    </a:schemeClr>
                  </a:outerShdw>
                </a:effectLst>
              </a:rPr>
              <a:t>“</a:t>
            </a:r>
            <a:r>
              <a:rPr lang="en-US" i="1" dirty="0" err="1">
                <a:ln w="0"/>
                <a:effectLst>
                  <a:glow rad="101600">
                    <a:schemeClr val="bg1">
                      <a:alpha val="60000"/>
                    </a:schemeClr>
                  </a:glow>
                  <a:outerShdw blurRad="38100" dist="19050" dir="2700000" algn="tl" rotWithShape="0">
                    <a:schemeClr val="dk1">
                      <a:alpha val="40000"/>
                    </a:schemeClr>
                  </a:outerShdw>
                </a:effectLst>
              </a:rPr>
              <a:t>Wahai</a:t>
            </a:r>
            <a:r>
              <a:rPr lang="en-US" i="1" dirty="0">
                <a:ln w="0"/>
                <a:effectLst>
                  <a:glow rad="101600">
                    <a:schemeClr val="bg1">
                      <a:alpha val="60000"/>
                    </a:schemeClr>
                  </a:glow>
                  <a:outerShdw blurRad="38100" dist="19050" dir="2700000" algn="tl" rotWithShape="0">
                    <a:schemeClr val="dk1">
                      <a:alpha val="40000"/>
                    </a:schemeClr>
                  </a:outerShdw>
                </a:effectLst>
              </a:rPr>
              <a:t> orang yang </a:t>
            </a:r>
            <a:r>
              <a:rPr lang="en-US" i="1" dirty="0" err="1">
                <a:ln w="0"/>
                <a:effectLst>
                  <a:glow rad="101600">
                    <a:schemeClr val="bg1">
                      <a:alpha val="60000"/>
                    </a:schemeClr>
                  </a:glow>
                  <a:outerShdw blurRad="38100" dist="19050" dir="2700000" algn="tl" rotWithShape="0">
                    <a:schemeClr val="dk1">
                      <a:alpha val="40000"/>
                    </a:schemeClr>
                  </a:outerShdw>
                </a:effectLst>
              </a:rPr>
              <a:t>beriman</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kalau</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kamu</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membela</a:t>
            </a:r>
            <a:r>
              <a:rPr lang="en-US" i="1" dirty="0">
                <a:ln w="0"/>
                <a:effectLst>
                  <a:glow rad="101600">
                    <a:schemeClr val="bg1">
                      <a:alpha val="60000"/>
                    </a:schemeClr>
                  </a:glow>
                  <a:outerShdw blurRad="38100" dist="19050" dir="2700000" algn="tl" rotWithShape="0">
                    <a:schemeClr val="dk1">
                      <a:alpha val="40000"/>
                    </a:schemeClr>
                  </a:outerShdw>
                </a:effectLst>
              </a:rPr>
              <a:t> (agama) Allah </a:t>
            </a:r>
            <a:r>
              <a:rPr lang="en-US" i="1" dirty="0" err="1">
                <a:ln w="0"/>
                <a:effectLst>
                  <a:glow rad="101600">
                    <a:schemeClr val="bg1">
                      <a:alpha val="60000"/>
                    </a:schemeClr>
                  </a:glow>
                  <a:outerShdw blurRad="38100" dist="19050" dir="2700000" algn="tl" rotWithShape="0">
                    <a:schemeClr val="dk1">
                      <a:alpha val="40000"/>
                    </a:schemeClr>
                  </a:outerShdw>
                </a:effectLst>
              </a:rPr>
              <a:t>nescaya</a:t>
            </a:r>
            <a:r>
              <a:rPr lang="en-US" i="1" dirty="0">
                <a:ln w="0"/>
                <a:effectLst>
                  <a:glow rad="101600">
                    <a:schemeClr val="bg1">
                      <a:alpha val="60000"/>
                    </a:schemeClr>
                  </a:glow>
                  <a:outerShdw blurRad="38100" dist="19050" dir="2700000" algn="tl" rotWithShape="0">
                    <a:schemeClr val="dk1">
                      <a:alpha val="40000"/>
                    </a:schemeClr>
                  </a:outerShdw>
                </a:effectLst>
              </a:rPr>
              <a:t> Allah </a:t>
            </a:r>
            <a:r>
              <a:rPr lang="en-US" i="1" dirty="0" err="1">
                <a:ln w="0"/>
                <a:effectLst>
                  <a:glow rad="101600">
                    <a:schemeClr val="bg1">
                      <a:alpha val="60000"/>
                    </a:schemeClr>
                  </a:glow>
                  <a:outerShdw blurRad="38100" dist="19050" dir="2700000" algn="tl" rotWithShape="0">
                    <a:schemeClr val="dk1">
                      <a:alpha val="40000"/>
                    </a:schemeClr>
                  </a:outerShdw>
                </a:effectLst>
              </a:rPr>
              <a:t>membela</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kamu</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untuk</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mencapai</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kemenangan</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dan</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meneguhkan</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tapak</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pendirian</a:t>
            </a:r>
            <a:r>
              <a:rPr lang="en-US" i="1" dirty="0">
                <a:ln w="0"/>
                <a:effectLst>
                  <a:glow rad="101600">
                    <a:schemeClr val="bg1">
                      <a:alpha val="60000"/>
                    </a:schemeClr>
                  </a:glow>
                  <a:outerShdw blurRad="38100" dist="19050" dir="2700000" algn="tl" rotWithShape="0">
                    <a:schemeClr val="dk1">
                      <a:alpha val="40000"/>
                    </a:schemeClr>
                  </a:outerShdw>
                </a:effectLst>
              </a:rPr>
              <a:t> </a:t>
            </a:r>
            <a:r>
              <a:rPr lang="en-US" i="1" dirty="0" err="1">
                <a:ln w="0"/>
                <a:effectLst>
                  <a:glow rad="101600">
                    <a:schemeClr val="bg1">
                      <a:alpha val="60000"/>
                    </a:schemeClr>
                  </a:glow>
                  <a:outerShdw blurRad="38100" dist="19050" dir="2700000" algn="tl" rotWithShape="0">
                    <a:schemeClr val="dk1">
                      <a:alpha val="40000"/>
                    </a:schemeClr>
                  </a:outerShdw>
                </a:effectLst>
              </a:rPr>
              <a:t>kamu</a:t>
            </a:r>
            <a:r>
              <a:rPr lang="en-US" i="1" dirty="0">
                <a:ln w="0"/>
                <a:effectLst>
                  <a:glow rad="101600">
                    <a:schemeClr val="bg1">
                      <a:alpha val="60000"/>
                    </a:schemeClr>
                  </a:glow>
                  <a:outerShdw blurRad="38100" dist="19050" dir="2700000" algn="tl" rotWithShape="0">
                    <a:schemeClr val="dk1">
                      <a:alpha val="40000"/>
                    </a:schemeClr>
                  </a:outerShdw>
                </a:effectLst>
              </a:rPr>
              <a:t>.”</a:t>
            </a:r>
            <a:endParaRPr lang="en-US" dirty="0">
              <a:ln w="0"/>
              <a:effectLst>
                <a:glow rad="101600">
                  <a:schemeClr val="bg1">
                    <a:alpha val="60000"/>
                  </a:schemeClr>
                </a:glow>
                <a:outerShdw blurRad="38100" dist="19050" dir="2700000" algn="tl" rotWithShape="0">
                  <a:schemeClr val="dk1">
                    <a:alpha val="40000"/>
                  </a:schemeClr>
                </a:outerShdw>
              </a:effectLst>
            </a:endParaRPr>
          </a:p>
        </p:txBody>
      </p:sp>
      <p:sp>
        <p:nvSpPr>
          <p:cNvPr id="13" name="Rectangle 12"/>
          <p:cNvSpPr/>
          <p:nvPr/>
        </p:nvSpPr>
        <p:spPr>
          <a:xfrm>
            <a:off x="6547654" y="5196167"/>
            <a:ext cx="2435090"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Muhammad: 7)</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4" name="Rectangle 3"/>
          <p:cNvSpPr/>
          <p:nvPr/>
        </p:nvSpPr>
        <p:spPr>
          <a:xfrm>
            <a:off x="683536" y="2292718"/>
            <a:ext cx="7776864" cy="646331"/>
          </a:xfrm>
          <a:prstGeom prst="rect">
            <a:avLst/>
          </a:prstGeom>
        </p:spPr>
        <p:txBody>
          <a:bodyPr wrap="square">
            <a:spAutoFit/>
          </a:bodyPr>
          <a:lstStyle/>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QCF_P507" pitchFamily="2" charset="2"/>
                <a:cs typeface="QCF_P507" pitchFamily="2" charset="2"/>
              </a:rPr>
              <a:t>ﯕ ﯖ ﯗ ﯘ ﯙ ﯚ ﯛ ﯜ ﯝ </a:t>
            </a: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r>
              <a:rPr lang="en-US"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9169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0" name="Diagram 9"/>
          <p:cNvGraphicFramePr/>
          <p:nvPr>
            <p:extLst>
              <p:ext uri="{D42A27DB-BD31-4B8C-83A1-F6EECF244321}">
                <p14:modId xmlns:p14="http://schemas.microsoft.com/office/powerpoint/2010/main" val="482207044"/>
              </p:ext>
            </p:extLst>
          </p:nvPr>
        </p:nvGraphicFramePr>
        <p:xfrm>
          <a:off x="238092" y="1200128"/>
          <a:ext cx="8763000" cy="55172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6" name="Diagram 15"/>
          <p:cNvGraphicFramePr/>
          <p:nvPr>
            <p:extLst>
              <p:ext uri="{D42A27DB-BD31-4B8C-83A1-F6EECF244321}">
                <p14:modId xmlns:p14="http://schemas.microsoft.com/office/powerpoint/2010/main" val="1489022821"/>
              </p:ext>
            </p:extLst>
          </p:nvPr>
        </p:nvGraphicFramePr>
        <p:xfrm>
          <a:off x="0" y="1556793"/>
          <a:ext cx="9143968" cy="44644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Sabda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216116" y="4137743"/>
            <a:ext cx="8784976" cy="1754326"/>
          </a:xfrm>
          <a:prstGeom prst="rect">
            <a:avLst/>
          </a:prstGeom>
        </p:spPr>
        <p:txBody>
          <a:bodyPr wrap="square">
            <a:spAutoFit/>
          </a:bodyPr>
          <a:lstStyle/>
          <a:p>
            <a:pPr algn="ct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Mafhumnya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p>
          <a:p>
            <a:pPr algn="ct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Barangsiapa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ingin</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menasihati</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pemerintah</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maka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janganlah</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melakukannya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secara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terbuka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sebaliknya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hendaklah</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mengambil</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tangannya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pemerintah</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itu</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menasihatnya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secara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tertutup</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sekiranya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menerimanya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maka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itu</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diinginkan</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jika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tidak</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maka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telah</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menunaikan</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tanggungjawabnya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p>
          <a:p>
            <a:pPr algn="ct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Riwayat</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Ibnu</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Abi</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Al-</a:t>
            </a: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Asim</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3" name="Rectangle 2"/>
          <p:cNvSpPr/>
          <p:nvPr/>
        </p:nvSpPr>
        <p:spPr>
          <a:xfrm>
            <a:off x="323528" y="1564124"/>
            <a:ext cx="8605464" cy="2308324"/>
          </a:xfrm>
          <a:prstGeom prst="rect">
            <a:avLst/>
          </a:prstGeom>
        </p:spPr>
        <p:txBody>
          <a:bodyPr wrap="square">
            <a:spAutoFit/>
          </a:bodyPr>
          <a:lstStyle/>
          <a:p>
            <a:pPr algn="ctr" rtl="1"/>
            <a:r>
              <a:rPr lang="ar-SA" sz="3600" b="1"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Times New Roman" panose="02020603050405020304" pitchFamily="18" charset="0"/>
                <a:cs typeface="+mj-cs"/>
              </a:rPr>
              <a:t>عَنْ</a:t>
            </a:r>
            <a:r>
              <a:rPr lang="en-US" sz="3600" b="1"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Times New Roman" panose="02020603050405020304" pitchFamily="18" charset="0"/>
                <a:cs typeface="+mj-cs"/>
              </a:rPr>
              <a:t> </a:t>
            </a:r>
            <a:r>
              <a:rPr lang="ar-SA" sz="3600" b="1"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Times New Roman" panose="02020603050405020304" pitchFamily="18" charset="0"/>
                <a:cs typeface="+mj-cs"/>
              </a:rPr>
              <a:t>شُرَيْحِ بْنِ عُبَيْدٍ، قَالَ: قَالَ</a:t>
            </a:r>
            <a:r>
              <a:rPr lang="en-US" sz="3600" b="1"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Times New Roman" panose="02020603050405020304" pitchFamily="18" charset="0"/>
                <a:cs typeface="+mj-cs"/>
              </a:rPr>
              <a:t> </a:t>
            </a:r>
            <a:r>
              <a:rPr lang="ar-SA" sz="3600" b="1"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Times New Roman" panose="02020603050405020304" pitchFamily="18" charset="0"/>
                <a:cs typeface="+mj-cs"/>
              </a:rPr>
              <a:t>عِيَاضُ بْنُ غَنْمٍ</a:t>
            </a:r>
            <a:r>
              <a:rPr lang="en-US" sz="3600" b="1"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Times New Roman" panose="02020603050405020304" pitchFamily="18" charset="0"/>
                <a:cs typeface="+mj-cs"/>
              </a:rPr>
              <a:t> </a:t>
            </a:r>
            <a:r>
              <a:rPr lang="ar-SA" sz="3600" b="1"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Times New Roman" panose="02020603050405020304" pitchFamily="18" charset="0"/>
                <a:cs typeface="+mj-cs"/>
              </a:rPr>
              <a:t>لِهِشَامِ بْنِ حَكِيمٍ: أَلَمْ تَسْمَعْ بِقَوْلِ رَسُولِ اللَّهِ صَلَّى اللَّهُ عَلَيْهِ وَسَلَّمَ: مَنْ أَرَادَ أَنْ يَنْصَحَ لِذِي سُلْطَانٍ فَلا يُبْدِهِ عَلاَنِيَةً، وَلَكِنْ يَأْخُذُ بِيَدِهِ فَيَخْلُوا بِهِ، فَإِنْ قَبِلَ مِنْهُ فَذَاكَ، وَإِلاَّ كَانَ قَدْ أَدَّى الَّذِي عَلَيْهِ</a:t>
            </a:r>
            <a:endParaRPr lang="en-US" sz="36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Times New Roman" panose="02020603050405020304" pitchFamily="18" charset="0"/>
              <a:cs typeface="+mj-cs"/>
            </a:endParaRPr>
          </a:p>
        </p:txBody>
      </p:sp>
    </p:spTree>
    <p:extLst>
      <p:ext uri="{BB962C8B-B14F-4D97-AF65-F5344CB8AC3E}">
        <p14:creationId xmlns:p14="http://schemas.microsoft.com/office/powerpoint/2010/main" val="2454922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8" name="Diagram 17"/>
          <p:cNvGraphicFramePr/>
          <p:nvPr>
            <p:extLst>
              <p:ext uri="{D42A27DB-BD31-4B8C-83A1-F6EECF244321}">
                <p14:modId xmlns:p14="http://schemas.microsoft.com/office/powerpoint/2010/main" val="4291637601"/>
              </p:ext>
            </p:extLst>
          </p:nvPr>
        </p:nvGraphicFramePr>
        <p:xfrm>
          <a:off x="0" y="1000084"/>
          <a:ext cx="9143968" cy="58579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8" name="Diagram 17"/>
          <p:cNvGraphicFramePr/>
          <p:nvPr>
            <p:extLst>
              <p:ext uri="{D42A27DB-BD31-4B8C-83A1-F6EECF244321}">
                <p14:modId xmlns:p14="http://schemas.microsoft.com/office/powerpoint/2010/main" val="3378024761"/>
              </p:ext>
            </p:extLst>
          </p:nvPr>
        </p:nvGraphicFramePr>
        <p:xfrm>
          <a:off x="-32" y="980728"/>
          <a:ext cx="9144032" cy="58772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Diagram 10"/>
          <p:cNvGraphicFramePr/>
          <p:nvPr>
            <p:extLst>
              <p:ext uri="{D42A27DB-BD31-4B8C-83A1-F6EECF244321}">
                <p14:modId xmlns:p14="http://schemas.microsoft.com/office/powerpoint/2010/main" val="1087045501"/>
              </p:ext>
            </p:extLst>
          </p:nvPr>
        </p:nvGraphicFramePr>
        <p:xfrm>
          <a:off x="0" y="1007140"/>
          <a:ext cx="9144000" cy="58508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0" name="Diagram 9"/>
          <p:cNvGraphicFramePr/>
          <p:nvPr>
            <p:extLst>
              <p:ext uri="{D42A27DB-BD31-4B8C-83A1-F6EECF244321}">
                <p14:modId xmlns:p14="http://schemas.microsoft.com/office/powerpoint/2010/main" val="2795510600"/>
              </p:ext>
            </p:extLst>
          </p:nvPr>
        </p:nvGraphicFramePr>
        <p:xfrm>
          <a:off x="-17200" y="908720"/>
          <a:ext cx="9161200" cy="59492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19931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2924944"/>
            <a:ext cx="9144000" cy="1656184"/>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986" name="Rectangle 2"/>
          <p:cNvSpPr>
            <a:spLocks noChangeArrowheads="1"/>
          </p:cNvSpPr>
          <p:nvPr/>
        </p:nvSpPr>
        <p:spPr bwMode="auto">
          <a:xfrm>
            <a:off x="3563855" y="4691005"/>
            <a:ext cx="20162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SA" sz="20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a:t>
            </a:r>
            <a:r>
              <a:rPr lang="ar-SA"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سورة النسآء:٥٨</a:t>
            </a:r>
            <a:r>
              <a:rPr lang="ar-SA" sz="20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a:t>
            </a:r>
            <a:endParaRPr lang="en-US"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4" name="Rectangle 3"/>
          <p:cNvSpPr/>
          <p:nvPr/>
        </p:nvSpPr>
        <p:spPr>
          <a:xfrm>
            <a:off x="3502604" y="1752670"/>
            <a:ext cx="2138727" cy="646331"/>
          </a:xfrm>
          <a:prstGeom prst="rect">
            <a:avLst/>
          </a:prstGeom>
        </p:spPr>
        <p:txBody>
          <a:bodyPr wrap="none">
            <a:spAutoFit/>
          </a:bodyPr>
          <a:lstStyle/>
          <a:p>
            <a:pPr lvl="0" algn="ctr" rtl="1" eaLnBrk="0" fontAlgn="base" hangingPunct="0">
              <a:spcBef>
                <a:spcPct val="0"/>
              </a:spcBef>
              <a:spcAft>
                <a:spcPct val="0"/>
              </a:spcAft>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a:t>
            </a:r>
            <a:r>
              <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rPr>
              <a:t>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rPr>
              <a:t>القَآئِلِ:</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5" name="Rectangle 4"/>
          <p:cNvSpPr/>
          <p:nvPr/>
        </p:nvSpPr>
        <p:spPr>
          <a:xfrm>
            <a:off x="395536" y="3105835"/>
            <a:ext cx="8352928" cy="1200329"/>
          </a:xfrm>
          <a:prstGeom prst="rect">
            <a:avLst/>
          </a:prstGeom>
        </p:spPr>
        <p:txBody>
          <a:bodyPr wrap="square">
            <a:spAutoFit/>
          </a:bodyPr>
          <a:lstStyle/>
          <a:p>
            <a:pPr algn="ctr" rtl="1"/>
            <a:r>
              <a:rPr lang="ar-SA" sz="3600" b="1" spc="50" dirty="0">
                <a:ln w="9525" cmpd="sng">
                  <a:solidFill>
                    <a:srgbClr val="FFFF00"/>
                  </a:solidFill>
                  <a:prstDash val="solid"/>
                </a:ln>
                <a:solidFill>
                  <a:srgbClr val="FFFF00"/>
                </a:solidFill>
                <a:effectLst>
                  <a:glow rad="38100">
                    <a:schemeClr val="bg1">
                      <a:alpha val="40000"/>
                    </a:schemeClr>
                  </a:glow>
                </a:effectLst>
                <a:latin typeface="QCF_P087" pitchFamily="2" charset="2"/>
                <a:cs typeface="QCF_P087" pitchFamily="2" charset="2"/>
              </a:rPr>
              <a:t>﴿ﯙ ﯚ ﯛ ﯜ ﯝ ﯞ ﯟ ﯠ ﯡ ﯢ ﯣ ﯤ ﯥ ﯦ ﯧ ﯨ ﯩ ﯪ ﯫ ﯬ ﯭ ﯮ ﯯ ﯰ ﯱ ﯲ ﯳ﴾</a:t>
            </a:r>
            <a:endParaRPr lang="en-US" sz="3600" b="1" spc="50" dirty="0">
              <a:ln w="9525" cmpd="sng">
                <a:solidFill>
                  <a:srgbClr val="FFFF00"/>
                </a:solidFill>
                <a:prstDash val="solid"/>
              </a:ln>
              <a:solidFill>
                <a:srgbClr val="FFFF00"/>
              </a:solidFill>
              <a:effectLst>
                <a:glow rad="38100">
                  <a:schemeClr val="bg1">
                    <a:alpha val="40000"/>
                  </a:schemeClr>
                </a:glow>
              </a:effectLst>
              <a:latin typeface="QCF_P087" pitchFamily="2" charset="2"/>
              <a:cs typeface="QCF_P087" pitchFamily="2" charset="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022126895"/>
              </p:ext>
            </p:extLst>
          </p:nvPr>
        </p:nvGraphicFramePr>
        <p:xfrm>
          <a:off x="467544" y="996600"/>
          <a:ext cx="8458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4"/>
          <p:cNvGrpSpPr/>
          <p:nvPr/>
        </p:nvGrpSpPr>
        <p:grpSpPr>
          <a:xfrm>
            <a:off x="-32" y="-24"/>
            <a:ext cx="9144000" cy="1000108"/>
            <a:chOff x="0" y="0"/>
            <a:chExt cx="9144000" cy="1000108"/>
          </a:xfrm>
        </p:grpSpPr>
        <p:pic>
          <p:nvPicPr>
            <p:cNvPr id="5" name="Picture 4" descr="12.jpg"/>
            <p:cNvPicPr>
              <a:picLocks noChangeAspect="1"/>
            </p:cNvPicPr>
            <p:nvPr/>
          </p:nvPicPr>
          <p:blipFill>
            <a:blip r:embed="rId8" cstate="print"/>
            <a:stretch>
              <a:fillRect/>
            </a:stretch>
          </p:blipFill>
          <p:spPr>
            <a:xfrm>
              <a:off x="0" y="0"/>
              <a:ext cx="9144000" cy="1000108"/>
            </a:xfrm>
            <a:prstGeom prst="rect">
              <a:avLst/>
            </a:prstGeom>
          </p:spPr>
        </p:pic>
        <p:pic>
          <p:nvPicPr>
            <p:cNvPr id="6" name="Picture 5"/>
            <p:cNvPicPr>
              <a:picLocks noChangeAspect="1"/>
            </p:cNvPicPr>
            <p:nvPr/>
          </p:nvPicPr>
          <p:blipFill>
            <a:blip r:embed="rId9"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1812644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9144000"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827584" y="3717032"/>
            <a:ext cx="7632848" cy="1200329"/>
          </a:xfrm>
          <a:prstGeom prst="rect">
            <a:avLst/>
          </a:prstGeom>
        </p:spPr>
        <p:txBody>
          <a:bodyPr wrap="square">
            <a:spAutoFit/>
          </a:bodyPr>
          <a:lstStyle/>
          <a:p>
            <a:pPr algn="ctr"/>
            <a:r>
              <a:rPr lang="en-US"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ct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apa</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sahaja</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kebajikan</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kerjakan</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maka</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sekali</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-kali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akan</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diingkari</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atau</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disekat</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mendapat</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pahalanya</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Dan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ingatlah</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sentiasa</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mengetahui</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akan</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keadaan</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orang yang </a:t>
            </a:r>
            <a:r>
              <a:rPr lang="en-US" i="1"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bertakwa</a:t>
            </a:r>
            <a:r>
              <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i="1"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3457786" y="5092486"/>
            <a:ext cx="2300117"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Ali Imran: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115)</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4" name="Rectangle 3"/>
          <p:cNvSpPr/>
          <p:nvPr/>
        </p:nvSpPr>
        <p:spPr>
          <a:xfrm>
            <a:off x="538070" y="2360361"/>
            <a:ext cx="7922362" cy="646331"/>
          </a:xfrm>
          <a:prstGeom prst="rect">
            <a:avLst/>
          </a:prstGeom>
        </p:spPr>
        <p:txBody>
          <a:bodyPr wrap="none">
            <a:spAutoFit/>
          </a:bodyPr>
          <a:lstStyle/>
          <a:p>
            <a:pPr algn="ctr" rtl="1"/>
            <a:r>
              <a:rPr lang="ar-SA" sz="3600" b="1" dirty="0">
                <a:ln w="1905">
                  <a:solidFill>
                    <a:srgbClr val="FFFF00"/>
                  </a:solidFill>
                </a:ln>
                <a:solidFill>
                  <a:srgbClr val="FFFF00"/>
                </a:solidFill>
                <a:effectLst>
                  <a:glow rad="101600">
                    <a:schemeClr val="bg1">
                      <a:alpha val="60000"/>
                    </a:schemeClr>
                  </a:glow>
                  <a:innerShdw blurRad="69850" dist="43180" dir="5400000">
                    <a:srgbClr val="000000">
                      <a:alpha val="65000"/>
                    </a:srgbClr>
                  </a:innerShdw>
                </a:effectLst>
              </a:rPr>
              <a:t>﴿</a:t>
            </a:r>
            <a:r>
              <a:rPr lang="ar-SA" sz="3600" b="1" dirty="0">
                <a:ln w="1905">
                  <a:solidFill>
                    <a:srgbClr val="FFFF00"/>
                  </a:solidFill>
                </a:ln>
                <a:solidFill>
                  <a:srgbClr val="FFFF00"/>
                </a:solidFill>
                <a:effectLst>
                  <a:glow rad="101600">
                    <a:schemeClr val="bg1">
                      <a:alpha val="60000"/>
                    </a:schemeClr>
                  </a:glow>
                  <a:innerShdw blurRad="69850" dist="43180" dir="5400000">
                    <a:srgbClr val="000000">
                      <a:alpha val="65000"/>
                    </a:srgbClr>
                  </a:innerShdw>
                </a:effectLst>
                <a:latin typeface="QCF_P064" pitchFamily="2" charset="2"/>
                <a:cs typeface="QCF_P064" pitchFamily="2" charset="2"/>
              </a:rPr>
              <a:t>ﯭ ﯮ ﯯ ﯰ ﯱ ﯲ ﯳ ﯴ ﯵ ﯶ</a:t>
            </a:r>
            <a:r>
              <a:rPr lang="ar-SA" sz="3600" b="1" dirty="0">
                <a:ln w="1905">
                  <a:solidFill>
                    <a:srgbClr val="FFFF00"/>
                  </a:solidFill>
                </a:ln>
                <a:solidFill>
                  <a:srgbClr val="FFFF00"/>
                </a:solidFill>
                <a:effectLst>
                  <a:glow rad="101600">
                    <a:schemeClr val="bg1">
                      <a:alpha val="60000"/>
                    </a:schemeClr>
                  </a:glow>
                  <a:innerShdw blurRad="69850" dist="43180" dir="5400000">
                    <a:srgbClr val="000000">
                      <a:alpha val="65000"/>
                    </a:srgbClr>
                  </a:innerShdw>
                </a:effectLst>
              </a:rPr>
              <a:t>﴾ </a:t>
            </a:r>
            <a:endParaRPr lang="en-US" sz="3600" b="1" dirty="0">
              <a:ln w="1905">
                <a:solidFill>
                  <a:srgbClr val="FFFF00"/>
                </a:solidFill>
              </a:ln>
              <a:solidFill>
                <a:srgbClr val="FFFF00"/>
              </a:solidFill>
              <a:effectLst>
                <a:glow rad="101600">
                  <a:schemeClr val="bg1">
                    <a:alpha val="60000"/>
                  </a:schemeClr>
                </a:glow>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30893594"/>
              </p:ext>
            </p:extLst>
          </p:nvPr>
        </p:nvGraphicFramePr>
        <p:xfrm>
          <a:off x="226142" y="1268760"/>
          <a:ext cx="8763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4"/>
          <p:cNvGrpSpPr/>
          <p:nvPr/>
        </p:nvGrpSpPr>
        <p:grpSpPr>
          <a:xfrm>
            <a:off x="-32" y="-24"/>
            <a:ext cx="9144000" cy="1000108"/>
            <a:chOff x="0" y="0"/>
            <a:chExt cx="9144000" cy="1000108"/>
          </a:xfrm>
        </p:grpSpPr>
        <p:pic>
          <p:nvPicPr>
            <p:cNvPr id="5" name="Picture 4" descr="12.jpg"/>
            <p:cNvPicPr>
              <a:picLocks noChangeAspect="1"/>
            </p:cNvPicPr>
            <p:nvPr/>
          </p:nvPicPr>
          <p:blipFill>
            <a:blip r:embed="rId8" cstate="print"/>
            <a:stretch>
              <a:fillRect/>
            </a:stretch>
          </p:blipFill>
          <p:spPr>
            <a:xfrm>
              <a:off x="0" y="0"/>
              <a:ext cx="9144000" cy="1000108"/>
            </a:xfrm>
            <a:prstGeom prst="rect">
              <a:avLst/>
            </a:prstGeom>
          </p:spPr>
        </p:pic>
        <p:pic>
          <p:nvPicPr>
            <p:cNvPr id="6" name="Picture 5"/>
            <p:cNvPicPr>
              <a:picLocks noChangeAspect="1"/>
            </p:cNvPicPr>
            <p:nvPr/>
          </p:nvPicPr>
          <p:blipFill>
            <a:blip r:embed="rId9" cstate="print"/>
            <a:srcRect/>
            <a:stretch>
              <a:fillRect/>
            </a:stretch>
          </p:blipFill>
          <p:spPr bwMode="auto">
            <a:xfrm>
              <a:off x="142844" y="142852"/>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3941425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87184844"/>
              </p:ext>
            </p:extLst>
          </p:nvPr>
        </p:nvGraphicFramePr>
        <p:xfrm>
          <a:off x="323528" y="1412776"/>
          <a:ext cx="8458200" cy="518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4"/>
          <p:cNvGrpSpPr/>
          <p:nvPr/>
        </p:nvGrpSpPr>
        <p:grpSpPr>
          <a:xfrm>
            <a:off x="-32" y="-24"/>
            <a:ext cx="9144000" cy="1000108"/>
            <a:chOff x="0" y="0"/>
            <a:chExt cx="9144000" cy="1000108"/>
          </a:xfrm>
        </p:grpSpPr>
        <p:pic>
          <p:nvPicPr>
            <p:cNvPr id="5" name="Picture 4" descr="12.jpg"/>
            <p:cNvPicPr>
              <a:picLocks noChangeAspect="1"/>
            </p:cNvPicPr>
            <p:nvPr/>
          </p:nvPicPr>
          <p:blipFill>
            <a:blip r:embed="rId8" cstate="print"/>
            <a:stretch>
              <a:fillRect/>
            </a:stretch>
          </p:blipFill>
          <p:spPr>
            <a:xfrm>
              <a:off x="0" y="0"/>
              <a:ext cx="9144000" cy="1000108"/>
            </a:xfrm>
            <a:prstGeom prst="rect">
              <a:avLst/>
            </a:prstGeom>
          </p:spPr>
        </p:pic>
        <p:pic>
          <p:nvPicPr>
            <p:cNvPr id="6" name="Picture 5"/>
            <p:cNvPicPr>
              <a:picLocks noChangeAspect="1"/>
            </p:cNvPicPr>
            <p:nvPr/>
          </p:nvPicPr>
          <p:blipFill>
            <a:blip r:embed="rId9" cstate="print"/>
            <a:srcRect/>
            <a:stretch>
              <a:fillRect/>
            </a:stretch>
          </p:blipFill>
          <p:spPr bwMode="auto">
            <a:xfrm>
              <a:off x="142844" y="142852"/>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3171501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Sabda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216116" y="4137743"/>
            <a:ext cx="8784976" cy="1477328"/>
          </a:xfrm>
          <a:prstGeom prst="rect">
            <a:avLst/>
          </a:prstGeom>
        </p:spPr>
        <p:txBody>
          <a:bodyPr wrap="square">
            <a:spAutoFit/>
          </a:bodyPr>
          <a:lstStyle/>
          <a:p>
            <a:pPr algn="ctr"/>
            <a:r>
              <a:rPr lang="en-US"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Mafhumnya</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p>
          <a:p>
            <a:pPr algn="ctr"/>
            <a:r>
              <a:rPr lang="en-US" i="1"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Daripada</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Nu’man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bin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Basyir</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RA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berkata</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Rasulullah</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SAW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bersabda</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Perumpamaan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orang yang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beriman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saling</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cinta-mencintai</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kasih-mengasihi</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berlemah-lembut</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ibarat</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satu</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tubuh</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badan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jika</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ditimpa</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kesakitan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maka</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seluruh</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tubuhnya</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turut</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merasakan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sakit</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tidak</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dapat</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tidur</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menghidap</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demam</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(HR Muslim)</a:t>
            </a:r>
            <a:endPar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4" name="Rectangle 3"/>
          <p:cNvSpPr/>
          <p:nvPr/>
        </p:nvSpPr>
        <p:spPr>
          <a:xfrm>
            <a:off x="0" y="1762703"/>
            <a:ext cx="8928992" cy="2003625"/>
          </a:xfrm>
          <a:prstGeom prst="rect">
            <a:avLst/>
          </a:prstGeom>
        </p:spPr>
        <p:txBody>
          <a:bodyPr wrap="square">
            <a:spAutoFit/>
          </a:bodyPr>
          <a:lstStyle/>
          <a:p>
            <a:pPr algn="just" rtl="1">
              <a:lnSpc>
                <a:spcPct val="115000"/>
              </a:lnSpc>
            </a:pP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Traditional Arabic" panose="02020603050405020304" pitchFamily="18" charset="-78"/>
              </a:rPr>
              <a:t>عَنْ</a:t>
            </a:r>
            <a:r>
              <a:rPr lang="en-US"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Traditional Arabic" panose="02020603050405020304" pitchFamily="18" charset="-78"/>
              </a:rPr>
              <a:t> </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Traditional Arabic" panose="02020603050405020304" pitchFamily="18" charset="-78"/>
              </a:rPr>
              <a:t>النُّعْمَانِ بْنِ بَشِيرٍ، قَالَ: قَالَ رَسُولُ اللَّهِ صَلَّى اللَّهُ عَلَيْهِ وَسَلَّمَ:</a:t>
            </a:r>
            <a:r>
              <a:rPr lang="en-US"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Traditional Arabic" panose="02020603050405020304" pitchFamily="18" charset="-78"/>
              </a:rPr>
              <a:t> </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Traditional Arabic" panose="02020603050405020304" pitchFamily="18" charset="-78"/>
              </a:rPr>
              <a:t>مَثَلُ الْمُؤْمِنِينَ فِي تَوَادِّهِمْ وَتَرَاحُمِهِمْ وَتَعَاطُفِهِمْ، مَثَلُ الْجَسَدِ إِذَا اشْتَكَى مِنْهُ عُضْوٌ تَدَاعَى لَهُ سَائِرُ الْجَسَدِ بِالسَّهَرِ وَالْحُمَّى</a:t>
            </a:r>
            <a:endParaRPr lang="en-US" sz="3600"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9027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Diagram 10"/>
          <p:cNvGraphicFramePr/>
          <p:nvPr>
            <p:extLst>
              <p:ext uri="{D42A27DB-BD31-4B8C-83A1-F6EECF244321}">
                <p14:modId xmlns:p14="http://schemas.microsoft.com/office/powerpoint/2010/main" val="3151477814"/>
              </p:ext>
            </p:extLst>
          </p:nvPr>
        </p:nvGraphicFramePr>
        <p:xfrm>
          <a:off x="233161" y="1036533"/>
          <a:ext cx="8686800" cy="57149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3723550075"/>
              </p:ext>
            </p:extLst>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309660800"/>
              </p:ext>
            </p:extLst>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1279883707"/>
              </p:ext>
            </p:extLst>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836712"/>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ound Diagonal Corner Rectangle 12"/>
          <p:cNvSpPr/>
          <p:nvPr/>
        </p:nvSpPr>
        <p:spPr>
          <a:xfrm>
            <a:off x="144016" y="4115469"/>
            <a:ext cx="8892480" cy="1940957"/>
          </a:xfrm>
          <a:prstGeom prst="round2DiagRect">
            <a:avLst/>
          </a:prstGeom>
          <a:solidFill>
            <a:srgbClr val="006600">
              <a:alpha val="55000"/>
            </a:srgbClr>
          </a:solidFill>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algn="just"/>
            <a:r>
              <a:rPr lang="en-US" i="1"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Arabic Typesetting" pitchFamily="66" charset="-78"/>
              </a:rPr>
              <a:t>“</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perintahkanlah</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keluargamu</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serta</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umatmu</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mengerjakan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sembahyang</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hendaklah</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engkau</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tekun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bersabar</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menunaikannya</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tidak</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meminta</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rezeki</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kepadamu</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bahkan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Kamilah</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memberi</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rezeki</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kepadamu</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Dan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ingatlah</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kesudahan</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baik</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adalah</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bagi</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orang yang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bertakwa</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(Surah </a:t>
            </a:r>
            <a:r>
              <a:rPr lang="en-US" i="1"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Taha</a:t>
            </a:r>
            <a:r>
              <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132)</a:t>
            </a:r>
          </a:p>
          <a:p>
            <a:pPr algn="just"/>
            <a:r>
              <a:rPr lang="en-US" i="1"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Arabic Typesetting" pitchFamily="66" charset="-78"/>
              </a:rPr>
              <a:t>”.</a:t>
            </a:r>
            <a:endParaRPr lang="en-US" i="1"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14" name="Rectangle 13"/>
          <p:cNvSpPr/>
          <p:nvPr/>
        </p:nvSpPr>
        <p:spPr>
          <a:xfrm>
            <a:off x="6799869" y="5662019"/>
            <a:ext cx="1866345"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Taha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132)</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 name="Rectangle 2"/>
          <p:cNvSpPr/>
          <p:nvPr/>
        </p:nvSpPr>
        <p:spPr>
          <a:xfrm>
            <a:off x="142812" y="2328107"/>
            <a:ext cx="8793924" cy="1200329"/>
          </a:xfrm>
          <a:prstGeom prst="rect">
            <a:avLst/>
          </a:prstGeom>
        </p:spPr>
        <p:txBody>
          <a:bodyPr wrap="square">
            <a:spAutoFit/>
          </a:bodyPr>
          <a:lstStyle/>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QCF_P321" pitchFamily="2" charset="2"/>
                <a:cs typeface="QCF_P321" pitchFamily="2" charset="2"/>
              </a:rPr>
              <a:t>ﮰ ﮱ ﯓ ﯔ ﯕ ﯖ ﯗ ﯘ ﯙ ﯚ ﯛ ﯜ ﯝ ﯞ ﯟ </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QCF_P321" pitchFamily="2" charset="2"/>
              <a:cs typeface="QCF_P321" pitchFamily="2" charset="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1685077"/>
          </a:xfrm>
          <a:prstGeom prst="rect">
            <a:avLst/>
          </a:prstGeom>
        </p:spPr>
        <p:txBody>
          <a:bodyPr wrap="square">
            <a:spAutoFit/>
          </a:bodyPr>
          <a:lstStyle/>
          <a:p>
            <a:pPr algn="ctr" rtl="1">
              <a:lnSpc>
                <a:spcPct val="150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أَشْـهَدُ أَن لاَّ إِلَـهَ إِلاَّ اللهُ وَحْـدَهُ لاَ شَـرِيْكَ لَهُ، </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lnSpc>
                <a:spcPct val="150000"/>
              </a:lnSpc>
            </a:pP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وَأَشْـهَدُ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أَنَّ سَيِّدَنَا وَنَبِيَّنَا مُحَمَّدًا عَبْدُهُ وَرَسُـولُهُ</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2283837"/>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789040"/>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3356992"/>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42900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3" name="Rectangle 12"/>
          <p:cNvSpPr/>
          <p:nvPr/>
        </p:nvSpPr>
        <p:spPr>
          <a:xfrm>
            <a:off x="0" y="3933056"/>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وَبَارِكْ عَلَى سَيِّدِنَا مُحَمَّدٍ خَاتَمِ الأَنبِيَاءِ وَالمُرسَلِينَ وَعَلَى آلِهِ وَصَحبِهِ أَجمَعِينَ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85323"/>
          </a:xfrm>
          <a:prstGeom prst="rect">
            <a:avLst/>
          </a:prstGeom>
        </p:spPr>
        <p:txBody>
          <a:bodyPr wrap="square">
            <a:spAutoFit/>
          </a:bodyPr>
          <a:lstStyle/>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وَإِيَّايَ بِتَقوَى اللهِ وَطَاعَتِهِ لَعَلَّكُمْ تُرحَمُونَ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Flowchart: Terminator 11"/>
          <p:cNvSpPr/>
          <p:nvPr/>
        </p:nvSpPr>
        <p:spPr>
          <a:xfrm>
            <a:off x="251520" y="1916832"/>
            <a:ext cx="8496944" cy="1152128"/>
          </a:xfrm>
          <a:prstGeom prst="flowChartTerminator">
            <a:avLst/>
          </a:prstGeom>
          <a:solidFill>
            <a:srgbClr val="C00000">
              <a:alpha val="55000"/>
            </a:srgbClr>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611560" y="3501008"/>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5148064" y="3501008"/>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611560" y="5085184"/>
            <a:ext cx="8064896" cy="648072"/>
          </a:xfrm>
          <a:prstGeom prst="rect">
            <a:avLst/>
          </a:prstGeom>
          <a:noFill/>
        </p:spPr>
        <p:txBody>
          <a:bodyPr wrap="square" lIns="91440" tIns="45720" rIns="91440" bIns="45720">
            <a:prstTxWarp prst="textPlain">
              <a:avLst/>
            </a:prstTxWarp>
            <a:spAutoFit/>
          </a:bodyPr>
          <a:lstStyle/>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KEHIDUPAN INI DIBERKATI DI DUNIA DAN DI AKHIRAT.</a:t>
            </a:r>
            <a:r>
              <a:rPr lang="en-US" sz="1200" dirty="0" smtClean="0"/>
              <a:t> </a:t>
            </a:r>
            <a:endParaRPr lang="en-US" sz="1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65000" sy="83000" flip="y" algn="ctr"/>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95536" y="3068960"/>
            <a:ext cx="2940805" cy="584775"/>
          </a:xfrm>
          <a:prstGeom prst="rect">
            <a:avLst/>
          </a:prstGeom>
        </p:spPr>
        <p:txBody>
          <a:bodyPr wrap="none">
            <a:spAutoFit/>
          </a:bodyPr>
          <a:lstStyle/>
          <a:p>
            <a:r>
              <a:rPr lang="en-US" sz="3200" dirty="0" smtClean="0">
                <a:ln w="0">
                  <a:solidFill>
                    <a:srgbClr val="0000FF"/>
                  </a:solidFill>
                </a:ln>
                <a:solidFill>
                  <a:srgbClr val="0000FF"/>
                </a:solidFill>
                <a:effectLst>
                  <a:outerShdw blurRad="38100" dist="25400" dir="5400000" algn="ctr" rotWithShape="0">
                    <a:srgbClr val="6E747A">
                      <a:alpha val="43000"/>
                    </a:srgbClr>
                  </a:outerShdw>
                </a:effectLst>
                <a:latin typeface="+mj-lt"/>
                <a:ea typeface="Times New Roman" pitchFamily="18" charset="0"/>
                <a:cs typeface="Times New Roman" pitchFamily="18" charset="0"/>
              </a:rPr>
              <a:t>TAJUK KHUTBAH</a:t>
            </a:r>
            <a:endParaRPr lang="en-US" sz="3200" dirty="0">
              <a:ln w="0">
                <a:solidFill>
                  <a:srgbClr val="0000FF"/>
                </a:solidFill>
              </a:ln>
              <a:solidFill>
                <a:srgbClr val="0000FF"/>
              </a:solidFill>
              <a:effectLst>
                <a:outerShdw blurRad="38100" dist="25400" dir="5400000" algn="ctr" rotWithShape="0">
                  <a:srgbClr val="6E747A">
                    <a:alpha val="43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3573016"/>
            <a:ext cx="6840760" cy="2123658"/>
          </a:xfrm>
          <a:prstGeom prst="rect">
            <a:avLst/>
          </a:prstGeom>
        </p:spPr>
        <p:txBody>
          <a:bodyPr wrap="square">
            <a:spAutoFit/>
          </a:bodyPr>
          <a:lstStyle/>
          <a:p>
            <a:pPr fontAlgn="base"/>
            <a:r>
              <a:rPr lang="en-US" sz="4400" dirty="0" smtClean="0">
                <a:ln w="0"/>
                <a:solidFill>
                  <a:srgbClr val="00B0F0"/>
                </a:solidFill>
                <a:effectLst>
                  <a:glow rad="101600">
                    <a:schemeClr val="bg1">
                      <a:alpha val="60000"/>
                    </a:schemeClr>
                  </a:glow>
                  <a:outerShdw blurRad="38100" dist="19050" dir="2700000" algn="tl" rotWithShape="0">
                    <a:schemeClr val="dk1">
                      <a:alpha val="40000"/>
                    </a:schemeClr>
                  </a:outerShdw>
                </a:effectLst>
                <a:latin typeface="Bodoni Poster" pitchFamily="18" charset="0"/>
              </a:rPr>
              <a:t>HIDUP SEJAHTERA</a:t>
            </a:r>
          </a:p>
          <a:p>
            <a:pPr fontAlgn="base"/>
            <a:r>
              <a:rPr lang="en-US" sz="4400" dirty="0" smtClean="0">
                <a:ln w="0"/>
                <a:solidFill>
                  <a:srgbClr val="00B0F0"/>
                </a:solidFill>
                <a:effectLst>
                  <a:glow rad="101600">
                    <a:schemeClr val="bg1">
                      <a:alpha val="60000"/>
                    </a:schemeClr>
                  </a:glow>
                  <a:outerShdw blurRad="38100" dist="19050" dir="2700000" algn="tl" rotWithShape="0">
                    <a:schemeClr val="dk1">
                      <a:alpha val="40000"/>
                    </a:schemeClr>
                  </a:outerShdw>
                </a:effectLst>
                <a:latin typeface="Bodoni Poster" pitchFamily="18" charset="0"/>
                <a:cs typeface="Arial" pitchFamily="34" charset="0"/>
              </a:rPr>
              <a:t>KEBAJIKAN TERPELIHARA</a:t>
            </a:r>
            <a:endParaRPr lang="en-US" sz="3600" dirty="0" smtClean="0">
              <a:ln w="0"/>
              <a:solidFill>
                <a:srgbClr val="00B0F0"/>
              </a:solidFill>
              <a:effectLst>
                <a:glow rad="101600">
                  <a:schemeClr val="bg1">
                    <a:alpha val="60000"/>
                  </a:schemeClr>
                </a:glow>
                <a:outerShdw blurRad="38100" dist="19050" dir="2700000" algn="tl" rotWithShape="0">
                  <a:schemeClr val="dk1">
                    <a:alpha val="40000"/>
                  </a:schemeClr>
                </a:outerShdw>
              </a:effectLst>
              <a:latin typeface="Bodoni Poster" pitchFamily="18" charset="0"/>
              <a:cs typeface="Arial" pitchFamily="34" charset="0"/>
            </a:endParaRPr>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5" name="Diagram 14"/>
          <p:cNvGraphicFramePr/>
          <p:nvPr>
            <p:extLst>
              <p:ext uri="{D42A27DB-BD31-4B8C-83A1-F6EECF244321}">
                <p14:modId xmlns:p14="http://schemas.microsoft.com/office/powerpoint/2010/main" val="1653302236"/>
              </p:ext>
            </p:extLst>
          </p:nvPr>
        </p:nvGraphicFramePr>
        <p:xfrm>
          <a:off x="238092" y="1200128"/>
          <a:ext cx="8763000" cy="55172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5" name="Diagram 14"/>
          <p:cNvGraphicFramePr/>
          <p:nvPr>
            <p:extLst>
              <p:ext uri="{D42A27DB-BD31-4B8C-83A1-F6EECF244321}">
                <p14:modId xmlns:p14="http://schemas.microsoft.com/office/powerpoint/2010/main" val="2930186234"/>
              </p:ext>
            </p:extLst>
          </p:nvPr>
        </p:nvGraphicFramePr>
        <p:xfrm>
          <a:off x="238092" y="1200128"/>
          <a:ext cx="8763000" cy="55172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901728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5520</TotalTime>
  <Words>2268</Words>
  <Application>Microsoft Office PowerPoint</Application>
  <PresentationFormat>On-screen Show (4:3)</PresentationFormat>
  <Paragraphs>228</Paragraphs>
  <Slides>44</Slides>
  <Notes>2</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44</vt:i4>
      </vt:variant>
    </vt:vector>
  </HeadingPairs>
  <TitlesOfParts>
    <vt:vector size="70" baseType="lpstr">
      <vt:lpstr>Arial Unicode MS</vt:lpstr>
      <vt:lpstr>SimSun</vt:lpstr>
      <vt:lpstr>SimSun</vt:lpstr>
      <vt:lpstr>Angsana New</vt:lpstr>
      <vt:lpstr>Arabic Typesetting</vt:lpstr>
      <vt:lpstr>Arb Naskh</vt:lpstr>
      <vt:lpstr>Arial</vt:lpstr>
      <vt:lpstr>Bodoni Poster</vt:lpstr>
      <vt:lpstr>Calibri</vt:lpstr>
      <vt:lpstr>Constantia</vt:lpstr>
      <vt:lpstr>Jawi - Biasa</vt:lpstr>
      <vt:lpstr>Majalla UI</vt:lpstr>
      <vt:lpstr>Monotype Corsiva</vt:lpstr>
      <vt:lpstr>QCF_BSML</vt:lpstr>
      <vt:lpstr>QCF_P031</vt:lpstr>
      <vt:lpstr>QCF_P050</vt:lpstr>
      <vt:lpstr>QCF_P064</vt:lpstr>
      <vt:lpstr>QCF_P087</vt:lpstr>
      <vt:lpstr>QCF_P277</vt:lpstr>
      <vt:lpstr>QCF_P321</vt:lpstr>
      <vt:lpstr>QCF_P426</vt:lpstr>
      <vt:lpstr>QCF_P507</vt:lpstr>
      <vt:lpstr>Times New Roman</vt:lpstr>
      <vt:lpstr>Traditional Arabic</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Ahmad Termizi Zainudin</cp:lastModifiedBy>
  <cp:revision>464</cp:revision>
  <dcterms:created xsi:type="dcterms:W3CDTF">2015-11-26T00:41:05Z</dcterms:created>
  <dcterms:modified xsi:type="dcterms:W3CDTF">2016-11-17T14:55:08Z</dcterms:modified>
</cp:coreProperties>
</file>