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84" r:id="rId1"/>
  </p:sldMasterIdLst>
  <p:notesMasterIdLst>
    <p:notesMasterId r:id="rId46"/>
  </p:notesMasterIdLst>
  <p:handoutMasterIdLst>
    <p:handoutMasterId r:id="rId47"/>
  </p:handoutMasterIdLst>
  <p:sldIdLst>
    <p:sldId id="256" r:id="rId2"/>
    <p:sldId id="318" r:id="rId3"/>
    <p:sldId id="258" r:id="rId4"/>
    <p:sldId id="259" r:id="rId5"/>
    <p:sldId id="260" r:id="rId6"/>
    <p:sldId id="261" r:id="rId7"/>
    <p:sldId id="262" r:id="rId8"/>
    <p:sldId id="263" r:id="rId9"/>
    <p:sldId id="322" r:id="rId10"/>
    <p:sldId id="335" r:id="rId11"/>
    <p:sldId id="264" r:id="rId12"/>
    <p:sldId id="336" r:id="rId13"/>
    <p:sldId id="344" r:id="rId14"/>
    <p:sldId id="265" r:id="rId15"/>
    <p:sldId id="337" r:id="rId16"/>
    <p:sldId id="346" r:id="rId17"/>
    <p:sldId id="347" r:id="rId18"/>
    <p:sldId id="338" r:id="rId19"/>
    <p:sldId id="348" r:id="rId20"/>
    <p:sldId id="345" r:id="rId21"/>
    <p:sldId id="349" r:id="rId22"/>
    <p:sldId id="323" r:id="rId23"/>
    <p:sldId id="339" r:id="rId24"/>
    <p:sldId id="340" r:id="rId25"/>
    <p:sldId id="266" r:id="rId26"/>
    <p:sldId id="341" r:id="rId27"/>
    <p:sldId id="342" r:id="rId28"/>
    <p:sldId id="343" r:id="rId29"/>
    <p:sldId id="278" r:id="rId30"/>
    <p:sldId id="279" r:id="rId31"/>
    <p:sldId id="334" r:id="rId32"/>
    <p:sldId id="299" r:id="rId33"/>
    <p:sldId id="281" r:id="rId34"/>
    <p:sldId id="300" r:id="rId35"/>
    <p:sldId id="282" r:id="rId36"/>
    <p:sldId id="283" r:id="rId37"/>
    <p:sldId id="301" r:id="rId38"/>
    <p:sldId id="284" r:id="rId39"/>
    <p:sldId id="302" r:id="rId40"/>
    <p:sldId id="285" r:id="rId41"/>
    <p:sldId id="303" r:id="rId42"/>
    <p:sldId id="286" r:id="rId43"/>
    <p:sldId id="304" r:id="rId44"/>
    <p:sldId id="287"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1111"/>
    <a:srgbClr val="4D4D4D"/>
    <a:srgbClr val="663300"/>
    <a:srgbClr val="0000FF"/>
    <a:srgbClr val="FF00FF"/>
    <a:srgbClr val="333333"/>
    <a:srgbClr val="00FF00"/>
    <a:srgbClr val="99FF99"/>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8" autoAdjust="0"/>
    <p:restoredTop sz="94660"/>
  </p:normalViewPr>
  <p:slideViewPr>
    <p:cSldViewPr>
      <p:cViewPr>
        <p:scale>
          <a:sx n="80" d="100"/>
          <a:sy n="80" d="100"/>
        </p:scale>
        <p:origin x="-1680" y="-2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A32DA8-0138-4E97-9B3F-A68BAFC440F0}" type="doc">
      <dgm:prSet loTypeId="urn:microsoft.com/office/officeart/2005/8/layout/architecture" loCatId="list" qsTypeId="urn:microsoft.com/office/officeart/2005/8/quickstyle/simple5" qsCatId="simple" csTypeId="urn:microsoft.com/office/officeart/2005/8/colors/colorful2" csCatId="colorful" phldr="1"/>
      <dgm:spPr/>
      <dgm:t>
        <a:bodyPr/>
        <a:lstStyle/>
        <a:p>
          <a:endParaRPr lang="en-US"/>
        </a:p>
      </dgm:t>
    </dgm:pt>
    <dgm:pt modelId="{B081AC83-00DC-4519-86F5-2DA4510BEF3C}">
      <dgm:prSet custT="1"/>
      <dgm:spPr/>
      <dgm:t>
        <a:bodyPr/>
        <a:lstStyle/>
        <a:p>
          <a:pPr rtl="0"/>
          <a:r>
            <a:rPr lang="ms-MY" sz="2800" b="0" cap="none" spc="0" smtClean="0">
              <a:ln w="0"/>
              <a:solidFill>
                <a:schemeClr val="accent6">
                  <a:lumMod val="75000"/>
                </a:schemeClr>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PESANAN TAQWA</a:t>
          </a:r>
          <a:endParaRPr lang="en-US" sz="2800" b="0" cap="none" spc="0" dirty="0">
            <a:ln w="0"/>
            <a:solidFill>
              <a:schemeClr val="accent6">
                <a:lumMod val="75000"/>
              </a:schemeClr>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625FA092-BC1D-42F3-8B82-B71D68F2CD5B}" type="parTrans" cxnId="{29D13309-2E62-4ED1-B3C3-9B9C019E8651}">
      <dgm:prSet/>
      <dgm:spPr/>
      <dgm:t>
        <a:bodyPr/>
        <a:lstStyle/>
        <a:p>
          <a:endParaRPr lang="en-US" sz="2200" b="0" cap="none" spc="0">
            <a:ln w="0"/>
            <a:solidFill>
              <a:schemeClr val="accent6">
                <a:lumMod val="75000"/>
              </a:schemeClr>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EB74375A-00B0-4004-8B54-943875376D25}" type="sibTrans" cxnId="{29D13309-2E62-4ED1-B3C3-9B9C019E8651}">
      <dgm:prSet/>
      <dgm:spPr/>
      <dgm:t>
        <a:bodyPr/>
        <a:lstStyle/>
        <a:p>
          <a:endParaRPr lang="en-US" sz="2200" b="0" cap="none" spc="0">
            <a:ln w="0"/>
            <a:solidFill>
              <a:schemeClr val="accent6">
                <a:lumMod val="75000"/>
              </a:schemeClr>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4BE3205C-CAE1-46C1-B41B-5A0B3B3B7BD0}">
      <dgm:prSet custT="1"/>
      <dgm:spPr/>
      <dgm:t>
        <a:bodyPr/>
        <a:lstStyle/>
        <a:p>
          <a:pPr rtl="0"/>
          <a:r>
            <a:rPr lang="ms-MY" sz="1800" b="0" cap="none" spc="0" smtClean="0">
              <a:ln w="0"/>
              <a:solidFill>
                <a:schemeClr val="accent6">
                  <a:lumMod val="75000"/>
                </a:schemeClr>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meningkatkan ketakwaan</a:t>
          </a:r>
          <a:endParaRPr lang="en-US" sz="1800" b="0" cap="none" spc="0" dirty="0">
            <a:ln w="0"/>
            <a:solidFill>
              <a:schemeClr val="accent6">
                <a:lumMod val="75000"/>
              </a:schemeClr>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ED83E34D-AFA4-4C3B-A0BD-ACC72290551F}" type="parTrans" cxnId="{6AE71374-CC20-4748-B88E-9D7083479980}">
      <dgm:prSet/>
      <dgm:spPr/>
      <dgm:t>
        <a:bodyPr/>
        <a:lstStyle/>
        <a:p>
          <a:endParaRPr lang="en-US" sz="2200" b="0" cap="none" spc="0">
            <a:ln w="0"/>
            <a:solidFill>
              <a:schemeClr val="accent6">
                <a:lumMod val="75000"/>
              </a:schemeClr>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D5408256-EFB0-4094-B549-DA2250BC7224}" type="sibTrans" cxnId="{6AE71374-CC20-4748-B88E-9D7083479980}">
      <dgm:prSet/>
      <dgm:spPr/>
      <dgm:t>
        <a:bodyPr/>
        <a:lstStyle/>
        <a:p>
          <a:endParaRPr lang="en-US" sz="2200" b="0" cap="none" spc="0">
            <a:ln w="0"/>
            <a:solidFill>
              <a:schemeClr val="accent6">
                <a:lumMod val="75000"/>
              </a:schemeClr>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3805F8EC-8A2E-48C6-9A5D-EBE0F832581B}">
      <dgm:prSet custT="1"/>
      <dgm:spPr/>
      <dgm:t>
        <a:bodyPr/>
        <a:lstStyle/>
        <a:p>
          <a:pPr rtl="0"/>
          <a:r>
            <a:rPr lang="ms-MY" sz="2000" b="0" cap="none" spc="0" smtClean="0">
              <a:ln w="0"/>
              <a:solidFill>
                <a:schemeClr val="accent6">
                  <a:lumMod val="75000"/>
                </a:schemeClr>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Semoga menjadi hamba yang berjaya di dunia dan di akhirat</a:t>
          </a:r>
          <a:endParaRPr lang="en-US" sz="2000" b="0" cap="none" spc="0" dirty="0">
            <a:ln w="0"/>
            <a:solidFill>
              <a:schemeClr val="accent6">
                <a:lumMod val="75000"/>
              </a:schemeClr>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25DD8670-A4BC-4E37-92CA-449D4FAA6BAA}" type="parTrans" cxnId="{A094FA50-DBAF-4674-90AD-9A4E6CA3BDF6}">
      <dgm:prSet/>
      <dgm:spPr/>
      <dgm:t>
        <a:bodyPr/>
        <a:lstStyle/>
        <a:p>
          <a:endParaRPr lang="en-US" sz="2200" b="0" cap="none" spc="0">
            <a:ln w="0"/>
            <a:solidFill>
              <a:schemeClr val="accent6">
                <a:lumMod val="75000"/>
              </a:schemeClr>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A6C41D21-0306-45E8-8FA1-D07B96C1B018}" type="sibTrans" cxnId="{A094FA50-DBAF-4674-90AD-9A4E6CA3BDF6}">
      <dgm:prSet/>
      <dgm:spPr/>
      <dgm:t>
        <a:bodyPr/>
        <a:lstStyle/>
        <a:p>
          <a:endParaRPr lang="en-US" sz="2200" b="0" cap="none" spc="0">
            <a:ln w="0"/>
            <a:solidFill>
              <a:schemeClr val="accent6">
                <a:lumMod val="75000"/>
              </a:schemeClr>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DB1190A0-B35F-45AA-A6B7-DCD77C041E9D}">
      <dgm:prSet custT="1"/>
      <dgm:spPr/>
      <dgm:t>
        <a:bodyPr/>
        <a:lstStyle/>
        <a:p>
          <a:pPr rtl="0"/>
          <a:r>
            <a:rPr lang="ms-MY" sz="1800" b="0" cap="none" spc="0" dirty="0" smtClean="0">
              <a:ln w="0"/>
              <a:solidFill>
                <a:schemeClr val="accent6">
                  <a:lumMod val="75000"/>
                </a:schemeClr>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meninggalkan segala larangan</a:t>
          </a:r>
          <a:endParaRPr lang="en-US" sz="1800" b="0" cap="none" spc="0" dirty="0">
            <a:ln w="0"/>
            <a:solidFill>
              <a:schemeClr val="accent6">
                <a:lumMod val="75000"/>
              </a:schemeClr>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8E037451-CE8F-4CBA-93C3-F82E2D06C357}" type="parTrans" cxnId="{54B84180-2119-48A6-9461-387CB62AECCE}">
      <dgm:prSet/>
      <dgm:spPr/>
      <dgm:t>
        <a:bodyPr/>
        <a:lstStyle/>
        <a:p>
          <a:endParaRPr lang="en-US" b="0" cap="none" spc="0">
            <a:ln w="0"/>
            <a:solidFill>
              <a:schemeClr val="accent6">
                <a:lumMod val="75000"/>
              </a:schemeClr>
            </a:solidFill>
            <a:effectLst>
              <a:outerShdw blurRad="38100" dist="19050" dir="2700000" algn="tl" rotWithShape="0">
                <a:schemeClr val="dk1">
                  <a:alpha val="40000"/>
                </a:schemeClr>
              </a:outerShdw>
            </a:effectLst>
            <a:latin typeface="Rockwell" panose="02060603020205020403" pitchFamily="18" charset="0"/>
          </a:endParaRPr>
        </a:p>
      </dgm:t>
    </dgm:pt>
    <dgm:pt modelId="{A671E884-95AC-49D6-82B4-3909928B0153}" type="sibTrans" cxnId="{54B84180-2119-48A6-9461-387CB62AECCE}">
      <dgm:prSet/>
      <dgm:spPr/>
      <dgm:t>
        <a:bodyPr/>
        <a:lstStyle/>
        <a:p>
          <a:endParaRPr lang="en-US" b="0" cap="none" spc="0">
            <a:ln w="0"/>
            <a:solidFill>
              <a:schemeClr val="accent6">
                <a:lumMod val="75000"/>
              </a:schemeClr>
            </a:solidFill>
            <a:effectLst>
              <a:outerShdw blurRad="38100" dist="19050" dir="2700000" algn="tl" rotWithShape="0">
                <a:schemeClr val="dk1">
                  <a:alpha val="40000"/>
                </a:schemeClr>
              </a:outerShdw>
            </a:effectLst>
            <a:latin typeface="Rockwell" panose="02060603020205020403" pitchFamily="18" charset="0"/>
          </a:endParaRPr>
        </a:p>
      </dgm:t>
    </dgm:pt>
    <dgm:pt modelId="{F0212B1D-A3B4-4B82-A6D5-C0EB0775FEED}">
      <dgm:prSet custT="1"/>
      <dgm:spPr/>
      <dgm:t>
        <a:bodyPr/>
        <a:lstStyle/>
        <a:p>
          <a:pPr rtl="0"/>
          <a:r>
            <a:rPr lang="ms-MY" sz="1800" b="0" cap="none" spc="0" smtClean="0">
              <a:ln w="0"/>
              <a:solidFill>
                <a:schemeClr val="accent6">
                  <a:lumMod val="75000"/>
                </a:schemeClr>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melaksanakan segala perintah</a:t>
          </a:r>
          <a:endParaRPr lang="en-US" sz="1800" b="0" cap="none" spc="0" dirty="0">
            <a:ln w="0"/>
            <a:solidFill>
              <a:schemeClr val="accent6">
                <a:lumMod val="75000"/>
              </a:schemeClr>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EE2539B0-811A-4F52-A4EC-C880439AFF3C}" type="parTrans" cxnId="{511A4C06-9AAB-40D6-80C4-A20FDB519829}">
      <dgm:prSet/>
      <dgm:spPr/>
      <dgm:t>
        <a:bodyPr/>
        <a:lstStyle/>
        <a:p>
          <a:endParaRPr lang="en-US" b="0" cap="none" spc="0">
            <a:ln w="0"/>
            <a:solidFill>
              <a:schemeClr val="accent6">
                <a:lumMod val="75000"/>
              </a:schemeClr>
            </a:solidFill>
            <a:effectLst>
              <a:outerShdw blurRad="38100" dist="19050" dir="2700000" algn="tl" rotWithShape="0">
                <a:schemeClr val="dk1">
                  <a:alpha val="40000"/>
                </a:schemeClr>
              </a:outerShdw>
            </a:effectLst>
            <a:latin typeface="Rockwell" panose="02060603020205020403" pitchFamily="18" charset="0"/>
          </a:endParaRPr>
        </a:p>
      </dgm:t>
    </dgm:pt>
    <dgm:pt modelId="{82EEE6AE-D884-42C2-B08D-A7B3D998CB52}" type="sibTrans" cxnId="{511A4C06-9AAB-40D6-80C4-A20FDB519829}">
      <dgm:prSet/>
      <dgm:spPr/>
      <dgm:t>
        <a:bodyPr/>
        <a:lstStyle/>
        <a:p>
          <a:endParaRPr lang="en-US" b="0" cap="none" spc="0">
            <a:ln w="0"/>
            <a:solidFill>
              <a:schemeClr val="accent6">
                <a:lumMod val="75000"/>
              </a:schemeClr>
            </a:solidFill>
            <a:effectLst>
              <a:outerShdw blurRad="38100" dist="19050" dir="2700000" algn="tl" rotWithShape="0">
                <a:schemeClr val="dk1">
                  <a:alpha val="40000"/>
                </a:schemeClr>
              </a:outerShdw>
            </a:effectLst>
            <a:latin typeface="Rockwell" panose="02060603020205020403" pitchFamily="18" charset="0"/>
          </a:endParaRPr>
        </a:p>
      </dgm:t>
    </dgm:pt>
    <dgm:pt modelId="{753597B4-F953-4A04-9C3E-B3A36888C7D1}" type="pres">
      <dgm:prSet presAssocID="{52A32DA8-0138-4E97-9B3F-A68BAFC440F0}" presName="Name0" presStyleCnt="0">
        <dgm:presLayoutVars>
          <dgm:chPref val="1"/>
          <dgm:dir/>
          <dgm:animOne val="branch"/>
          <dgm:animLvl val="lvl"/>
          <dgm:resizeHandles/>
        </dgm:presLayoutVars>
      </dgm:prSet>
      <dgm:spPr/>
      <dgm:t>
        <a:bodyPr/>
        <a:lstStyle/>
        <a:p>
          <a:endParaRPr lang="en-US"/>
        </a:p>
      </dgm:t>
    </dgm:pt>
    <dgm:pt modelId="{C4624F3A-F783-49AA-A351-B63E67036568}" type="pres">
      <dgm:prSet presAssocID="{B081AC83-00DC-4519-86F5-2DA4510BEF3C}" presName="vertOne" presStyleCnt="0"/>
      <dgm:spPr/>
      <dgm:t>
        <a:bodyPr/>
        <a:lstStyle/>
        <a:p>
          <a:endParaRPr lang="en-US"/>
        </a:p>
      </dgm:t>
    </dgm:pt>
    <dgm:pt modelId="{8306DBC3-4FC1-4B80-916E-3CDD064ECE5C}" type="pres">
      <dgm:prSet presAssocID="{B081AC83-00DC-4519-86F5-2DA4510BEF3C}" presName="txOne" presStyleLbl="node0" presStyleIdx="0" presStyleCnt="2">
        <dgm:presLayoutVars>
          <dgm:chPref val="3"/>
        </dgm:presLayoutVars>
      </dgm:prSet>
      <dgm:spPr/>
      <dgm:t>
        <a:bodyPr/>
        <a:lstStyle/>
        <a:p>
          <a:endParaRPr lang="en-US"/>
        </a:p>
      </dgm:t>
    </dgm:pt>
    <dgm:pt modelId="{B8A1903B-D86A-4599-880D-BF600F6BDBE8}" type="pres">
      <dgm:prSet presAssocID="{B081AC83-00DC-4519-86F5-2DA4510BEF3C}" presName="parTransOne" presStyleCnt="0"/>
      <dgm:spPr/>
      <dgm:t>
        <a:bodyPr/>
        <a:lstStyle/>
        <a:p>
          <a:endParaRPr lang="en-US"/>
        </a:p>
      </dgm:t>
    </dgm:pt>
    <dgm:pt modelId="{EBB53DC9-E312-40BB-9159-C0B4CD6C5B23}" type="pres">
      <dgm:prSet presAssocID="{B081AC83-00DC-4519-86F5-2DA4510BEF3C}" presName="horzOne" presStyleCnt="0"/>
      <dgm:spPr/>
      <dgm:t>
        <a:bodyPr/>
        <a:lstStyle/>
        <a:p>
          <a:endParaRPr lang="en-US"/>
        </a:p>
      </dgm:t>
    </dgm:pt>
    <dgm:pt modelId="{A1BFD177-5541-4AEA-88D3-C56E20858FA5}" type="pres">
      <dgm:prSet presAssocID="{4BE3205C-CAE1-46C1-B41B-5A0B3B3B7BD0}" presName="vertTwo" presStyleCnt="0"/>
      <dgm:spPr/>
      <dgm:t>
        <a:bodyPr/>
        <a:lstStyle/>
        <a:p>
          <a:endParaRPr lang="en-US"/>
        </a:p>
      </dgm:t>
    </dgm:pt>
    <dgm:pt modelId="{2396DF6E-46BE-4FFA-B0D6-7B80B3A45EA0}" type="pres">
      <dgm:prSet presAssocID="{4BE3205C-CAE1-46C1-B41B-5A0B3B3B7BD0}" presName="txTwo" presStyleLbl="node2" presStyleIdx="0" presStyleCnt="3">
        <dgm:presLayoutVars>
          <dgm:chPref val="3"/>
        </dgm:presLayoutVars>
      </dgm:prSet>
      <dgm:spPr/>
      <dgm:t>
        <a:bodyPr/>
        <a:lstStyle/>
        <a:p>
          <a:endParaRPr lang="en-US"/>
        </a:p>
      </dgm:t>
    </dgm:pt>
    <dgm:pt modelId="{C63B0908-B97A-4BB1-B4BA-BFE68AB8CE34}" type="pres">
      <dgm:prSet presAssocID="{4BE3205C-CAE1-46C1-B41B-5A0B3B3B7BD0}" presName="horzTwo" presStyleCnt="0"/>
      <dgm:spPr/>
      <dgm:t>
        <a:bodyPr/>
        <a:lstStyle/>
        <a:p>
          <a:endParaRPr lang="en-US"/>
        </a:p>
      </dgm:t>
    </dgm:pt>
    <dgm:pt modelId="{E9C8B017-9612-41F5-8378-4541E57C20D5}" type="pres">
      <dgm:prSet presAssocID="{D5408256-EFB0-4094-B549-DA2250BC7224}" presName="sibSpaceTwo" presStyleCnt="0"/>
      <dgm:spPr/>
      <dgm:t>
        <a:bodyPr/>
        <a:lstStyle/>
        <a:p>
          <a:endParaRPr lang="en-US"/>
        </a:p>
      </dgm:t>
    </dgm:pt>
    <dgm:pt modelId="{5368C6DE-BB32-4147-91ED-7B2019F8771A}" type="pres">
      <dgm:prSet presAssocID="{F0212B1D-A3B4-4B82-A6D5-C0EB0775FEED}" presName="vertTwo" presStyleCnt="0"/>
      <dgm:spPr/>
      <dgm:t>
        <a:bodyPr/>
        <a:lstStyle/>
        <a:p>
          <a:endParaRPr lang="en-US"/>
        </a:p>
      </dgm:t>
    </dgm:pt>
    <dgm:pt modelId="{04858FD5-ED84-4C9B-9950-7816299B7731}" type="pres">
      <dgm:prSet presAssocID="{F0212B1D-A3B4-4B82-A6D5-C0EB0775FEED}" presName="txTwo" presStyleLbl="node2" presStyleIdx="1" presStyleCnt="3">
        <dgm:presLayoutVars>
          <dgm:chPref val="3"/>
        </dgm:presLayoutVars>
      </dgm:prSet>
      <dgm:spPr/>
      <dgm:t>
        <a:bodyPr/>
        <a:lstStyle/>
        <a:p>
          <a:endParaRPr lang="en-US"/>
        </a:p>
      </dgm:t>
    </dgm:pt>
    <dgm:pt modelId="{779383A0-80EC-44D3-85C1-42FAC5054A16}" type="pres">
      <dgm:prSet presAssocID="{F0212B1D-A3B4-4B82-A6D5-C0EB0775FEED}" presName="horzTwo" presStyleCnt="0"/>
      <dgm:spPr/>
      <dgm:t>
        <a:bodyPr/>
        <a:lstStyle/>
        <a:p>
          <a:endParaRPr lang="en-US"/>
        </a:p>
      </dgm:t>
    </dgm:pt>
    <dgm:pt modelId="{8AC9857D-9EBB-492F-8EE8-DDE1320F7C9A}" type="pres">
      <dgm:prSet presAssocID="{82EEE6AE-D884-42C2-B08D-A7B3D998CB52}" presName="sibSpaceTwo" presStyleCnt="0"/>
      <dgm:spPr/>
      <dgm:t>
        <a:bodyPr/>
        <a:lstStyle/>
        <a:p>
          <a:endParaRPr lang="en-US"/>
        </a:p>
      </dgm:t>
    </dgm:pt>
    <dgm:pt modelId="{7A14C48A-724E-45FB-AE28-E4FE8ABD4C4E}" type="pres">
      <dgm:prSet presAssocID="{DB1190A0-B35F-45AA-A6B7-DCD77C041E9D}" presName="vertTwo" presStyleCnt="0"/>
      <dgm:spPr/>
      <dgm:t>
        <a:bodyPr/>
        <a:lstStyle/>
        <a:p>
          <a:endParaRPr lang="en-US"/>
        </a:p>
      </dgm:t>
    </dgm:pt>
    <dgm:pt modelId="{0CC0734C-6FAE-49E8-A918-38651C06278D}" type="pres">
      <dgm:prSet presAssocID="{DB1190A0-B35F-45AA-A6B7-DCD77C041E9D}" presName="txTwo" presStyleLbl="node2" presStyleIdx="2" presStyleCnt="3">
        <dgm:presLayoutVars>
          <dgm:chPref val="3"/>
        </dgm:presLayoutVars>
      </dgm:prSet>
      <dgm:spPr/>
      <dgm:t>
        <a:bodyPr/>
        <a:lstStyle/>
        <a:p>
          <a:endParaRPr lang="en-US"/>
        </a:p>
      </dgm:t>
    </dgm:pt>
    <dgm:pt modelId="{9CE1B555-E5EA-45E6-BC8A-B5B51CE635AD}" type="pres">
      <dgm:prSet presAssocID="{DB1190A0-B35F-45AA-A6B7-DCD77C041E9D}" presName="horzTwo" presStyleCnt="0"/>
      <dgm:spPr/>
      <dgm:t>
        <a:bodyPr/>
        <a:lstStyle/>
        <a:p>
          <a:endParaRPr lang="en-US"/>
        </a:p>
      </dgm:t>
    </dgm:pt>
    <dgm:pt modelId="{47738101-529B-4FF9-82FB-FF27428F0B2A}" type="pres">
      <dgm:prSet presAssocID="{EB74375A-00B0-4004-8B54-943875376D25}" presName="sibSpaceOne" presStyleCnt="0"/>
      <dgm:spPr/>
      <dgm:t>
        <a:bodyPr/>
        <a:lstStyle/>
        <a:p>
          <a:endParaRPr lang="en-US"/>
        </a:p>
      </dgm:t>
    </dgm:pt>
    <dgm:pt modelId="{C732BB39-3227-4171-83F0-6B74AA8A9A54}" type="pres">
      <dgm:prSet presAssocID="{3805F8EC-8A2E-48C6-9A5D-EBE0F832581B}" presName="vertOne" presStyleCnt="0"/>
      <dgm:spPr/>
      <dgm:t>
        <a:bodyPr/>
        <a:lstStyle/>
        <a:p>
          <a:endParaRPr lang="en-US"/>
        </a:p>
      </dgm:t>
    </dgm:pt>
    <dgm:pt modelId="{33BCF9BC-3CFA-46A0-9BFD-F38068F36DCD}" type="pres">
      <dgm:prSet presAssocID="{3805F8EC-8A2E-48C6-9A5D-EBE0F832581B}" presName="txOne" presStyleLbl="node0" presStyleIdx="1" presStyleCnt="2" custScaleY="209621">
        <dgm:presLayoutVars>
          <dgm:chPref val="3"/>
        </dgm:presLayoutVars>
      </dgm:prSet>
      <dgm:spPr/>
      <dgm:t>
        <a:bodyPr/>
        <a:lstStyle/>
        <a:p>
          <a:endParaRPr lang="en-US"/>
        </a:p>
      </dgm:t>
    </dgm:pt>
    <dgm:pt modelId="{2A20C6D2-7034-4E07-96DA-6C57BCB943AC}" type="pres">
      <dgm:prSet presAssocID="{3805F8EC-8A2E-48C6-9A5D-EBE0F832581B}" presName="horzOne" presStyleCnt="0"/>
      <dgm:spPr/>
      <dgm:t>
        <a:bodyPr/>
        <a:lstStyle/>
        <a:p>
          <a:endParaRPr lang="en-US"/>
        </a:p>
      </dgm:t>
    </dgm:pt>
  </dgm:ptLst>
  <dgm:cxnLst>
    <dgm:cxn modelId="{6AE71374-CC20-4748-B88E-9D7083479980}" srcId="{B081AC83-00DC-4519-86F5-2DA4510BEF3C}" destId="{4BE3205C-CAE1-46C1-B41B-5A0B3B3B7BD0}" srcOrd="0" destOrd="0" parTransId="{ED83E34D-AFA4-4C3B-A0BD-ACC72290551F}" sibTransId="{D5408256-EFB0-4094-B549-DA2250BC7224}"/>
    <dgm:cxn modelId="{FCB201B5-AEF2-424D-88B1-062C8A180ABF}" type="presOf" srcId="{F0212B1D-A3B4-4B82-A6D5-C0EB0775FEED}" destId="{04858FD5-ED84-4C9B-9950-7816299B7731}" srcOrd="0" destOrd="0" presId="urn:microsoft.com/office/officeart/2005/8/layout/architecture"/>
    <dgm:cxn modelId="{A62485D3-C79A-41CA-94C0-071675E86D8F}" type="presOf" srcId="{B081AC83-00DC-4519-86F5-2DA4510BEF3C}" destId="{8306DBC3-4FC1-4B80-916E-3CDD064ECE5C}" srcOrd="0" destOrd="0" presId="urn:microsoft.com/office/officeart/2005/8/layout/architecture"/>
    <dgm:cxn modelId="{54B84180-2119-48A6-9461-387CB62AECCE}" srcId="{B081AC83-00DC-4519-86F5-2DA4510BEF3C}" destId="{DB1190A0-B35F-45AA-A6B7-DCD77C041E9D}" srcOrd="2" destOrd="0" parTransId="{8E037451-CE8F-4CBA-93C3-F82E2D06C357}" sibTransId="{A671E884-95AC-49D6-82B4-3909928B0153}"/>
    <dgm:cxn modelId="{1CAECE1C-E4B6-47BA-B8C8-72DD1F6067B9}" type="presOf" srcId="{DB1190A0-B35F-45AA-A6B7-DCD77C041E9D}" destId="{0CC0734C-6FAE-49E8-A918-38651C06278D}" srcOrd="0" destOrd="0" presId="urn:microsoft.com/office/officeart/2005/8/layout/architecture"/>
    <dgm:cxn modelId="{8DFC4518-4AD1-45ED-9DDF-1954D6D8F6D8}" type="presOf" srcId="{4BE3205C-CAE1-46C1-B41B-5A0B3B3B7BD0}" destId="{2396DF6E-46BE-4FFA-B0D6-7B80B3A45EA0}" srcOrd="0" destOrd="0" presId="urn:microsoft.com/office/officeart/2005/8/layout/architecture"/>
    <dgm:cxn modelId="{A094FA50-DBAF-4674-90AD-9A4E6CA3BDF6}" srcId="{52A32DA8-0138-4E97-9B3F-A68BAFC440F0}" destId="{3805F8EC-8A2E-48C6-9A5D-EBE0F832581B}" srcOrd="1" destOrd="0" parTransId="{25DD8670-A4BC-4E37-92CA-449D4FAA6BAA}" sibTransId="{A6C41D21-0306-45E8-8FA1-D07B96C1B018}"/>
    <dgm:cxn modelId="{14918AEB-43DB-4EB5-8C60-A1770DAF1E4E}" type="presOf" srcId="{52A32DA8-0138-4E97-9B3F-A68BAFC440F0}" destId="{753597B4-F953-4A04-9C3E-B3A36888C7D1}" srcOrd="0" destOrd="0" presId="urn:microsoft.com/office/officeart/2005/8/layout/architecture"/>
    <dgm:cxn modelId="{B2E8A690-BB64-4373-AEB8-BF0E7CF8BBFA}" type="presOf" srcId="{3805F8EC-8A2E-48C6-9A5D-EBE0F832581B}" destId="{33BCF9BC-3CFA-46A0-9BFD-F38068F36DCD}" srcOrd="0" destOrd="0" presId="urn:microsoft.com/office/officeart/2005/8/layout/architecture"/>
    <dgm:cxn modelId="{511A4C06-9AAB-40D6-80C4-A20FDB519829}" srcId="{B081AC83-00DC-4519-86F5-2DA4510BEF3C}" destId="{F0212B1D-A3B4-4B82-A6D5-C0EB0775FEED}" srcOrd="1" destOrd="0" parTransId="{EE2539B0-811A-4F52-A4EC-C880439AFF3C}" sibTransId="{82EEE6AE-D884-42C2-B08D-A7B3D998CB52}"/>
    <dgm:cxn modelId="{29D13309-2E62-4ED1-B3C3-9B9C019E8651}" srcId="{52A32DA8-0138-4E97-9B3F-A68BAFC440F0}" destId="{B081AC83-00DC-4519-86F5-2DA4510BEF3C}" srcOrd="0" destOrd="0" parTransId="{625FA092-BC1D-42F3-8B82-B71D68F2CD5B}" sibTransId="{EB74375A-00B0-4004-8B54-943875376D25}"/>
    <dgm:cxn modelId="{16C47B4A-0A2C-498C-81FC-8AE071F07627}" type="presParOf" srcId="{753597B4-F953-4A04-9C3E-B3A36888C7D1}" destId="{C4624F3A-F783-49AA-A351-B63E67036568}" srcOrd="0" destOrd="0" presId="urn:microsoft.com/office/officeart/2005/8/layout/architecture"/>
    <dgm:cxn modelId="{20D86EFA-5650-4A28-861D-2DA02B022549}" type="presParOf" srcId="{C4624F3A-F783-49AA-A351-B63E67036568}" destId="{8306DBC3-4FC1-4B80-916E-3CDD064ECE5C}" srcOrd="0" destOrd="0" presId="urn:microsoft.com/office/officeart/2005/8/layout/architecture"/>
    <dgm:cxn modelId="{98C5760A-8996-48E2-B749-9B937AE3377B}" type="presParOf" srcId="{C4624F3A-F783-49AA-A351-B63E67036568}" destId="{B8A1903B-D86A-4599-880D-BF600F6BDBE8}" srcOrd="1" destOrd="0" presId="urn:microsoft.com/office/officeart/2005/8/layout/architecture"/>
    <dgm:cxn modelId="{81179DDB-D006-4418-A735-3CC49CA96406}" type="presParOf" srcId="{C4624F3A-F783-49AA-A351-B63E67036568}" destId="{EBB53DC9-E312-40BB-9159-C0B4CD6C5B23}" srcOrd="2" destOrd="0" presId="urn:microsoft.com/office/officeart/2005/8/layout/architecture"/>
    <dgm:cxn modelId="{F264A411-24ED-4146-BB09-7E1B07FDB3FE}" type="presParOf" srcId="{EBB53DC9-E312-40BB-9159-C0B4CD6C5B23}" destId="{A1BFD177-5541-4AEA-88D3-C56E20858FA5}" srcOrd="0" destOrd="0" presId="urn:microsoft.com/office/officeart/2005/8/layout/architecture"/>
    <dgm:cxn modelId="{53515E23-573F-48E5-99BC-9F977DA07F19}" type="presParOf" srcId="{A1BFD177-5541-4AEA-88D3-C56E20858FA5}" destId="{2396DF6E-46BE-4FFA-B0D6-7B80B3A45EA0}" srcOrd="0" destOrd="0" presId="urn:microsoft.com/office/officeart/2005/8/layout/architecture"/>
    <dgm:cxn modelId="{6B57744B-4DFD-40CF-8F1A-5F6EBBD22A82}" type="presParOf" srcId="{A1BFD177-5541-4AEA-88D3-C56E20858FA5}" destId="{C63B0908-B97A-4BB1-B4BA-BFE68AB8CE34}" srcOrd="1" destOrd="0" presId="urn:microsoft.com/office/officeart/2005/8/layout/architecture"/>
    <dgm:cxn modelId="{9B0F959F-831A-4987-AD3E-0FD657DDC348}" type="presParOf" srcId="{EBB53DC9-E312-40BB-9159-C0B4CD6C5B23}" destId="{E9C8B017-9612-41F5-8378-4541E57C20D5}" srcOrd="1" destOrd="0" presId="urn:microsoft.com/office/officeart/2005/8/layout/architecture"/>
    <dgm:cxn modelId="{D8457AD4-F88C-4CB0-9BB4-5E26858D7ACC}" type="presParOf" srcId="{EBB53DC9-E312-40BB-9159-C0B4CD6C5B23}" destId="{5368C6DE-BB32-4147-91ED-7B2019F8771A}" srcOrd="2" destOrd="0" presId="urn:microsoft.com/office/officeart/2005/8/layout/architecture"/>
    <dgm:cxn modelId="{ECA7CBE9-9E83-43AF-B18E-2E830C7B94A8}" type="presParOf" srcId="{5368C6DE-BB32-4147-91ED-7B2019F8771A}" destId="{04858FD5-ED84-4C9B-9950-7816299B7731}" srcOrd="0" destOrd="0" presId="urn:microsoft.com/office/officeart/2005/8/layout/architecture"/>
    <dgm:cxn modelId="{58CC5684-1634-4570-AFE0-9F37AAB1B707}" type="presParOf" srcId="{5368C6DE-BB32-4147-91ED-7B2019F8771A}" destId="{779383A0-80EC-44D3-85C1-42FAC5054A16}" srcOrd="1" destOrd="0" presId="urn:microsoft.com/office/officeart/2005/8/layout/architecture"/>
    <dgm:cxn modelId="{B9C11EC0-B898-494C-9A34-6C3D05D609C0}" type="presParOf" srcId="{EBB53DC9-E312-40BB-9159-C0B4CD6C5B23}" destId="{8AC9857D-9EBB-492F-8EE8-DDE1320F7C9A}" srcOrd="3" destOrd="0" presId="urn:microsoft.com/office/officeart/2005/8/layout/architecture"/>
    <dgm:cxn modelId="{5D5472AC-B078-4218-890F-72DC0AC7D464}" type="presParOf" srcId="{EBB53DC9-E312-40BB-9159-C0B4CD6C5B23}" destId="{7A14C48A-724E-45FB-AE28-E4FE8ABD4C4E}" srcOrd="4" destOrd="0" presId="urn:microsoft.com/office/officeart/2005/8/layout/architecture"/>
    <dgm:cxn modelId="{36D1184D-3031-40AF-BFA7-2B1193D9F70C}" type="presParOf" srcId="{7A14C48A-724E-45FB-AE28-E4FE8ABD4C4E}" destId="{0CC0734C-6FAE-49E8-A918-38651C06278D}" srcOrd="0" destOrd="0" presId="urn:microsoft.com/office/officeart/2005/8/layout/architecture"/>
    <dgm:cxn modelId="{EA2991C9-8C59-4C96-AA53-5AE5708D96D1}" type="presParOf" srcId="{7A14C48A-724E-45FB-AE28-E4FE8ABD4C4E}" destId="{9CE1B555-E5EA-45E6-BC8A-B5B51CE635AD}" srcOrd="1" destOrd="0" presId="urn:microsoft.com/office/officeart/2005/8/layout/architecture"/>
    <dgm:cxn modelId="{D0999F65-37B4-4E39-80D1-2F3A657F3195}" type="presParOf" srcId="{753597B4-F953-4A04-9C3E-B3A36888C7D1}" destId="{47738101-529B-4FF9-82FB-FF27428F0B2A}" srcOrd="1" destOrd="0" presId="urn:microsoft.com/office/officeart/2005/8/layout/architecture"/>
    <dgm:cxn modelId="{EA240C18-578C-4F68-8C04-14EF9D1E7DE5}" type="presParOf" srcId="{753597B4-F953-4A04-9C3E-B3A36888C7D1}" destId="{C732BB39-3227-4171-83F0-6B74AA8A9A54}" srcOrd="2" destOrd="0" presId="urn:microsoft.com/office/officeart/2005/8/layout/architecture"/>
    <dgm:cxn modelId="{8ED34823-BB07-4094-9E95-B6310FC74171}" type="presParOf" srcId="{C732BB39-3227-4171-83F0-6B74AA8A9A54}" destId="{33BCF9BC-3CFA-46A0-9BFD-F38068F36DCD}" srcOrd="0" destOrd="0" presId="urn:microsoft.com/office/officeart/2005/8/layout/architecture"/>
    <dgm:cxn modelId="{0C50B870-2ED5-49A3-A4DF-FB9010569E7B}" type="presParOf" srcId="{C732BB39-3227-4171-83F0-6B74AA8A9A54}" destId="{2A20C6D2-7034-4E07-96DA-6C57BCB943AC}"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2DE5EB-81E9-4E3B-9D47-B177A12B4EC2}" type="doc">
      <dgm:prSet loTypeId="urn:microsoft.com/office/officeart/2005/8/layout/vProcess5" loCatId="process" qsTypeId="urn:microsoft.com/office/officeart/2005/8/quickstyle/simple1" qsCatId="simple" csTypeId="urn:microsoft.com/office/officeart/2005/8/colors/colorful5" csCatId="colorful"/>
      <dgm:spPr/>
      <dgm:t>
        <a:bodyPr/>
        <a:lstStyle/>
        <a:p>
          <a:endParaRPr lang="en-US"/>
        </a:p>
      </dgm:t>
    </dgm:pt>
    <dgm:pt modelId="{2D1F2895-A3F2-4009-864D-2C159C9B8659}">
      <dgm:prSet custT="1"/>
      <dgm:spPr/>
      <dgm:t>
        <a:bodyPr/>
        <a:lstStyle/>
        <a:p>
          <a:pPr algn="ctr" rtl="0"/>
          <a:r>
            <a:rPr lang="en-US" sz="2000" smtClean="0">
              <a:solidFill>
                <a:srgbClr val="333333"/>
              </a:solidFill>
              <a:latin typeface="Bernard MT Condensed" pitchFamily="18" charset="0"/>
            </a:rPr>
            <a:t>peluang menyambut Idul Adha dalam suasana yang aman dan sejahtera. </a:t>
          </a:r>
          <a:endParaRPr lang="en-US" sz="2000">
            <a:solidFill>
              <a:srgbClr val="333333"/>
            </a:solidFill>
            <a:latin typeface="Bernard MT Condensed" pitchFamily="18" charset="0"/>
          </a:endParaRPr>
        </a:p>
      </dgm:t>
    </dgm:pt>
    <dgm:pt modelId="{722FD0D8-45E4-4D63-99C5-58D07CC978AB}" type="parTrans" cxnId="{7C88E60C-698D-4955-BF4F-C9E3A5C423C6}">
      <dgm:prSet/>
      <dgm:spPr/>
      <dgm:t>
        <a:bodyPr/>
        <a:lstStyle/>
        <a:p>
          <a:pPr algn="ctr"/>
          <a:endParaRPr lang="en-US" sz="2000">
            <a:solidFill>
              <a:srgbClr val="333333"/>
            </a:solidFill>
            <a:latin typeface="Bernard MT Condensed" pitchFamily="18" charset="0"/>
          </a:endParaRPr>
        </a:p>
      </dgm:t>
    </dgm:pt>
    <dgm:pt modelId="{BFFBF7DB-7E5C-430B-851A-584CEE289CAD}" type="sibTrans" cxnId="{7C88E60C-698D-4955-BF4F-C9E3A5C423C6}">
      <dgm:prSet custT="1"/>
      <dgm:spPr/>
      <dgm:t>
        <a:bodyPr/>
        <a:lstStyle/>
        <a:p>
          <a:pPr algn="ctr"/>
          <a:endParaRPr lang="en-US" sz="2000">
            <a:solidFill>
              <a:srgbClr val="333333"/>
            </a:solidFill>
            <a:latin typeface="Bernard MT Condensed" pitchFamily="18" charset="0"/>
          </a:endParaRPr>
        </a:p>
      </dgm:t>
    </dgm:pt>
    <dgm:pt modelId="{321F8969-A6D3-44F9-9270-3EEE86BED5A6}">
      <dgm:prSet custT="1"/>
      <dgm:spPr/>
      <dgm:t>
        <a:bodyPr/>
        <a:lstStyle/>
        <a:p>
          <a:pPr algn="ctr" rtl="0"/>
          <a:r>
            <a:rPr lang="en-US" sz="2000" smtClean="0">
              <a:solidFill>
                <a:srgbClr val="333333"/>
              </a:solidFill>
              <a:latin typeface="Bernard MT Condensed" pitchFamily="18" charset="0"/>
            </a:rPr>
            <a:t>hati para mukmin ternanti-nanti hari bersejarah ini bagi menzahirkan ketaatan dan ketaqwaan kepada Allah SWT. </a:t>
          </a:r>
          <a:endParaRPr lang="en-US" sz="2000">
            <a:solidFill>
              <a:srgbClr val="333333"/>
            </a:solidFill>
            <a:latin typeface="Bernard MT Condensed" pitchFamily="18" charset="0"/>
          </a:endParaRPr>
        </a:p>
      </dgm:t>
    </dgm:pt>
    <dgm:pt modelId="{488B6C6B-9F9E-4E09-8E0C-39863F0A38B3}" type="parTrans" cxnId="{5FFB870D-134D-498B-B209-7108B3BB47F8}">
      <dgm:prSet/>
      <dgm:spPr/>
      <dgm:t>
        <a:bodyPr/>
        <a:lstStyle/>
        <a:p>
          <a:pPr algn="ctr"/>
          <a:endParaRPr lang="en-US" sz="2000">
            <a:solidFill>
              <a:srgbClr val="333333"/>
            </a:solidFill>
            <a:latin typeface="Bernard MT Condensed" pitchFamily="18" charset="0"/>
          </a:endParaRPr>
        </a:p>
      </dgm:t>
    </dgm:pt>
    <dgm:pt modelId="{1E2FE95F-7DA0-4160-8B9E-922441D84A1D}" type="sibTrans" cxnId="{5FFB870D-134D-498B-B209-7108B3BB47F8}">
      <dgm:prSet custT="1"/>
      <dgm:spPr/>
      <dgm:t>
        <a:bodyPr/>
        <a:lstStyle/>
        <a:p>
          <a:pPr algn="ctr"/>
          <a:endParaRPr lang="en-US" sz="2000">
            <a:solidFill>
              <a:srgbClr val="333333"/>
            </a:solidFill>
            <a:latin typeface="Bernard MT Condensed" pitchFamily="18" charset="0"/>
          </a:endParaRPr>
        </a:p>
      </dgm:t>
    </dgm:pt>
    <dgm:pt modelId="{3B4AD03A-FC8A-4818-B50E-440D5313BA63}">
      <dgm:prSet custT="1"/>
      <dgm:spPr/>
      <dgm:t>
        <a:bodyPr/>
        <a:lstStyle/>
        <a:p>
          <a:pPr algn="ctr" rtl="0"/>
          <a:r>
            <a:rPr lang="en-US" sz="2000" smtClean="0">
              <a:solidFill>
                <a:srgbClr val="333333"/>
              </a:solidFill>
              <a:latin typeface="Bernard MT Condensed" pitchFamily="18" charset="0"/>
            </a:rPr>
            <a:t>dua ibadah besar yang berlaku pada waktu ini iaitu ibadah haji di Baitullah dan bagi kita yang tidak melaksanakan haji, maka disyariatkan pula melakukan korban yang menuntut pengorbanan dan keikhlasan yang tinggi. </a:t>
          </a:r>
          <a:endParaRPr lang="en-US" sz="2000">
            <a:solidFill>
              <a:srgbClr val="333333"/>
            </a:solidFill>
            <a:latin typeface="Bernard MT Condensed" pitchFamily="18" charset="0"/>
          </a:endParaRPr>
        </a:p>
      </dgm:t>
    </dgm:pt>
    <dgm:pt modelId="{F1F05B03-EA2F-44AC-BA45-DE4F4A264F5F}" type="parTrans" cxnId="{776BE597-49AF-48AA-8FCA-3045D2713FA1}">
      <dgm:prSet/>
      <dgm:spPr/>
      <dgm:t>
        <a:bodyPr/>
        <a:lstStyle/>
        <a:p>
          <a:pPr algn="ctr"/>
          <a:endParaRPr lang="en-US" sz="2000">
            <a:solidFill>
              <a:srgbClr val="333333"/>
            </a:solidFill>
            <a:latin typeface="Bernard MT Condensed" pitchFamily="18" charset="0"/>
          </a:endParaRPr>
        </a:p>
      </dgm:t>
    </dgm:pt>
    <dgm:pt modelId="{EDA7765E-EA0A-4D7D-B01A-C6DDF3F4138B}" type="sibTrans" cxnId="{776BE597-49AF-48AA-8FCA-3045D2713FA1}">
      <dgm:prSet custT="1"/>
      <dgm:spPr/>
      <dgm:t>
        <a:bodyPr/>
        <a:lstStyle/>
        <a:p>
          <a:pPr algn="ctr"/>
          <a:endParaRPr lang="en-US" sz="2000">
            <a:solidFill>
              <a:srgbClr val="333333"/>
            </a:solidFill>
            <a:latin typeface="Bernard MT Condensed" pitchFamily="18" charset="0"/>
          </a:endParaRPr>
        </a:p>
      </dgm:t>
    </dgm:pt>
    <dgm:pt modelId="{247B507C-1DD6-497B-BB76-016939E8D598}">
      <dgm:prSet custT="1"/>
      <dgm:spPr/>
      <dgm:t>
        <a:bodyPr/>
        <a:lstStyle/>
        <a:p>
          <a:pPr algn="ctr" rtl="0"/>
          <a:r>
            <a:rPr lang="en-US" sz="2000" smtClean="0">
              <a:solidFill>
                <a:srgbClr val="333333"/>
              </a:solidFill>
              <a:latin typeface="Bernard MT Condensed" pitchFamily="18" charset="0"/>
            </a:rPr>
            <a:t>Menyingkap kembali sejarah ibadah korban, ia diawali dengan wahyu Allah Azza wa Jalla kepada Nabi Ibrahim AS yang disampaikan melalui mimpi untuk menyembelih puteranya, Nabi Ismail AS. </a:t>
          </a:r>
          <a:endParaRPr lang="en-US" sz="2000">
            <a:solidFill>
              <a:srgbClr val="333333"/>
            </a:solidFill>
            <a:latin typeface="Bernard MT Condensed" pitchFamily="18" charset="0"/>
          </a:endParaRPr>
        </a:p>
      </dgm:t>
    </dgm:pt>
    <dgm:pt modelId="{73C6F299-629F-42FA-92E9-532E143A52FB}" type="parTrans" cxnId="{72AC0CB7-D479-4525-9332-27D5C820FC96}">
      <dgm:prSet/>
      <dgm:spPr/>
      <dgm:t>
        <a:bodyPr/>
        <a:lstStyle/>
        <a:p>
          <a:pPr algn="ctr"/>
          <a:endParaRPr lang="en-US" sz="2000">
            <a:solidFill>
              <a:srgbClr val="333333"/>
            </a:solidFill>
            <a:latin typeface="Bernard MT Condensed" pitchFamily="18" charset="0"/>
          </a:endParaRPr>
        </a:p>
      </dgm:t>
    </dgm:pt>
    <dgm:pt modelId="{1614F270-AA25-46EA-A85F-4B0706FAB9FE}" type="sibTrans" cxnId="{72AC0CB7-D479-4525-9332-27D5C820FC96}">
      <dgm:prSet/>
      <dgm:spPr/>
      <dgm:t>
        <a:bodyPr/>
        <a:lstStyle/>
        <a:p>
          <a:pPr algn="ctr"/>
          <a:endParaRPr lang="en-US" sz="2000">
            <a:solidFill>
              <a:srgbClr val="333333"/>
            </a:solidFill>
            <a:latin typeface="Bernard MT Condensed" pitchFamily="18" charset="0"/>
          </a:endParaRPr>
        </a:p>
      </dgm:t>
    </dgm:pt>
    <dgm:pt modelId="{A50C5F49-3D09-4DB3-A6A1-70D8999CCFB8}" type="pres">
      <dgm:prSet presAssocID="{932DE5EB-81E9-4E3B-9D47-B177A12B4EC2}" presName="outerComposite" presStyleCnt="0">
        <dgm:presLayoutVars>
          <dgm:chMax val="5"/>
          <dgm:dir/>
          <dgm:resizeHandles val="exact"/>
        </dgm:presLayoutVars>
      </dgm:prSet>
      <dgm:spPr/>
    </dgm:pt>
    <dgm:pt modelId="{3B93F075-53D4-410A-8B16-3D64374869CF}" type="pres">
      <dgm:prSet presAssocID="{932DE5EB-81E9-4E3B-9D47-B177A12B4EC2}" presName="dummyMaxCanvas" presStyleCnt="0">
        <dgm:presLayoutVars/>
      </dgm:prSet>
      <dgm:spPr/>
    </dgm:pt>
    <dgm:pt modelId="{FD7CAA48-99B9-4F64-9023-6983F0C1C6A2}" type="pres">
      <dgm:prSet presAssocID="{932DE5EB-81E9-4E3B-9D47-B177A12B4EC2}" presName="FourNodes_1" presStyleLbl="node1" presStyleIdx="0" presStyleCnt="4">
        <dgm:presLayoutVars>
          <dgm:bulletEnabled val="1"/>
        </dgm:presLayoutVars>
      </dgm:prSet>
      <dgm:spPr/>
    </dgm:pt>
    <dgm:pt modelId="{01CB9A60-CC5D-4306-B0D2-5FB0365D67F5}" type="pres">
      <dgm:prSet presAssocID="{932DE5EB-81E9-4E3B-9D47-B177A12B4EC2}" presName="FourNodes_2" presStyleLbl="node1" presStyleIdx="1" presStyleCnt="4">
        <dgm:presLayoutVars>
          <dgm:bulletEnabled val="1"/>
        </dgm:presLayoutVars>
      </dgm:prSet>
      <dgm:spPr/>
    </dgm:pt>
    <dgm:pt modelId="{0FB2F358-44F9-45AC-ADDB-84244F192208}" type="pres">
      <dgm:prSet presAssocID="{932DE5EB-81E9-4E3B-9D47-B177A12B4EC2}" presName="FourNodes_3" presStyleLbl="node1" presStyleIdx="2" presStyleCnt="4">
        <dgm:presLayoutVars>
          <dgm:bulletEnabled val="1"/>
        </dgm:presLayoutVars>
      </dgm:prSet>
      <dgm:spPr/>
    </dgm:pt>
    <dgm:pt modelId="{C18E96EE-3495-4B22-B7F3-669FB08D7F29}" type="pres">
      <dgm:prSet presAssocID="{932DE5EB-81E9-4E3B-9D47-B177A12B4EC2}" presName="FourNodes_4" presStyleLbl="node1" presStyleIdx="3" presStyleCnt="4">
        <dgm:presLayoutVars>
          <dgm:bulletEnabled val="1"/>
        </dgm:presLayoutVars>
      </dgm:prSet>
      <dgm:spPr/>
    </dgm:pt>
    <dgm:pt modelId="{6A2A2587-4B2C-4568-A06F-DE4B1015FB2A}" type="pres">
      <dgm:prSet presAssocID="{932DE5EB-81E9-4E3B-9D47-B177A12B4EC2}" presName="FourConn_1-2" presStyleLbl="fgAccFollowNode1" presStyleIdx="0" presStyleCnt="3">
        <dgm:presLayoutVars>
          <dgm:bulletEnabled val="1"/>
        </dgm:presLayoutVars>
      </dgm:prSet>
      <dgm:spPr/>
    </dgm:pt>
    <dgm:pt modelId="{ADF4F1BA-278E-4502-8F50-D24FF1BA64D3}" type="pres">
      <dgm:prSet presAssocID="{932DE5EB-81E9-4E3B-9D47-B177A12B4EC2}" presName="FourConn_2-3" presStyleLbl="fgAccFollowNode1" presStyleIdx="1" presStyleCnt="3">
        <dgm:presLayoutVars>
          <dgm:bulletEnabled val="1"/>
        </dgm:presLayoutVars>
      </dgm:prSet>
      <dgm:spPr/>
    </dgm:pt>
    <dgm:pt modelId="{E213814C-164D-4454-9BA1-EB86D5E03ACB}" type="pres">
      <dgm:prSet presAssocID="{932DE5EB-81E9-4E3B-9D47-B177A12B4EC2}" presName="FourConn_3-4" presStyleLbl="fgAccFollowNode1" presStyleIdx="2" presStyleCnt="3">
        <dgm:presLayoutVars>
          <dgm:bulletEnabled val="1"/>
        </dgm:presLayoutVars>
      </dgm:prSet>
      <dgm:spPr/>
    </dgm:pt>
    <dgm:pt modelId="{95B37406-9F45-425C-B024-F27F267E2C4C}" type="pres">
      <dgm:prSet presAssocID="{932DE5EB-81E9-4E3B-9D47-B177A12B4EC2}" presName="FourNodes_1_text" presStyleLbl="node1" presStyleIdx="3" presStyleCnt="4">
        <dgm:presLayoutVars>
          <dgm:bulletEnabled val="1"/>
        </dgm:presLayoutVars>
      </dgm:prSet>
      <dgm:spPr/>
    </dgm:pt>
    <dgm:pt modelId="{FC1C3C7C-6565-482E-9220-7254BF56D24F}" type="pres">
      <dgm:prSet presAssocID="{932DE5EB-81E9-4E3B-9D47-B177A12B4EC2}" presName="FourNodes_2_text" presStyleLbl="node1" presStyleIdx="3" presStyleCnt="4">
        <dgm:presLayoutVars>
          <dgm:bulletEnabled val="1"/>
        </dgm:presLayoutVars>
      </dgm:prSet>
      <dgm:spPr/>
    </dgm:pt>
    <dgm:pt modelId="{BF287407-45E8-4440-B91A-9B61EEB479FC}" type="pres">
      <dgm:prSet presAssocID="{932DE5EB-81E9-4E3B-9D47-B177A12B4EC2}" presName="FourNodes_3_text" presStyleLbl="node1" presStyleIdx="3" presStyleCnt="4">
        <dgm:presLayoutVars>
          <dgm:bulletEnabled val="1"/>
        </dgm:presLayoutVars>
      </dgm:prSet>
      <dgm:spPr/>
    </dgm:pt>
    <dgm:pt modelId="{47D1C06A-CB62-40DD-8335-A7838D06A6A4}" type="pres">
      <dgm:prSet presAssocID="{932DE5EB-81E9-4E3B-9D47-B177A12B4EC2}" presName="FourNodes_4_text" presStyleLbl="node1" presStyleIdx="3" presStyleCnt="4">
        <dgm:presLayoutVars>
          <dgm:bulletEnabled val="1"/>
        </dgm:presLayoutVars>
      </dgm:prSet>
      <dgm:spPr/>
    </dgm:pt>
  </dgm:ptLst>
  <dgm:cxnLst>
    <dgm:cxn modelId="{AE23A4FB-C546-4EDB-BC05-1155FDD40D8A}" type="presOf" srcId="{2D1F2895-A3F2-4009-864D-2C159C9B8659}" destId="{95B37406-9F45-425C-B024-F27F267E2C4C}" srcOrd="1" destOrd="0" presId="urn:microsoft.com/office/officeart/2005/8/layout/vProcess5"/>
    <dgm:cxn modelId="{E7ED2A7C-4A91-400C-B2E6-41F27474DCBA}" type="presOf" srcId="{3B4AD03A-FC8A-4818-B50E-440D5313BA63}" destId="{BF287407-45E8-4440-B91A-9B61EEB479FC}" srcOrd="1" destOrd="0" presId="urn:microsoft.com/office/officeart/2005/8/layout/vProcess5"/>
    <dgm:cxn modelId="{E49FDF6E-AA0A-4711-9A85-5417376BF052}" type="presOf" srcId="{EDA7765E-EA0A-4D7D-B01A-C6DDF3F4138B}" destId="{E213814C-164D-4454-9BA1-EB86D5E03ACB}" srcOrd="0" destOrd="0" presId="urn:microsoft.com/office/officeart/2005/8/layout/vProcess5"/>
    <dgm:cxn modelId="{0B3B61C9-2DE3-451A-8F8E-8EE2AFBBEF74}" type="presOf" srcId="{321F8969-A6D3-44F9-9270-3EEE86BED5A6}" destId="{01CB9A60-CC5D-4306-B0D2-5FB0365D67F5}" srcOrd="0" destOrd="0" presId="urn:microsoft.com/office/officeart/2005/8/layout/vProcess5"/>
    <dgm:cxn modelId="{95BF07D1-FC90-4BD4-8079-4577553D1052}" type="presOf" srcId="{247B507C-1DD6-497B-BB76-016939E8D598}" destId="{C18E96EE-3495-4B22-B7F3-669FB08D7F29}" srcOrd="0" destOrd="0" presId="urn:microsoft.com/office/officeart/2005/8/layout/vProcess5"/>
    <dgm:cxn modelId="{5FFB870D-134D-498B-B209-7108B3BB47F8}" srcId="{932DE5EB-81E9-4E3B-9D47-B177A12B4EC2}" destId="{321F8969-A6D3-44F9-9270-3EEE86BED5A6}" srcOrd="1" destOrd="0" parTransId="{488B6C6B-9F9E-4E09-8E0C-39863F0A38B3}" sibTransId="{1E2FE95F-7DA0-4160-8B9E-922441D84A1D}"/>
    <dgm:cxn modelId="{72AC0CB7-D479-4525-9332-27D5C820FC96}" srcId="{932DE5EB-81E9-4E3B-9D47-B177A12B4EC2}" destId="{247B507C-1DD6-497B-BB76-016939E8D598}" srcOrd="3" destOrd="0" parTransId="{73C6F299-629F-42FA-92E9-532E143A52FB}" sibTransId="{1614F270-AA25-46EA-A85F-4B0706FAB9FE}"/>
    <dgm:cxn modelId="{6891F41E-D877-4BE3-AFD9-3DB3AAC7D126}" type="presOf" srcId="{932DE5EB-81E9-4E3B-9D47-B177A12B4EC2}" destId="{A50C5F49-3D09-4DB3-A6A1-70D8999CCFB8}" srcOrd="0" destOrd="0" presId="urn:microsoft.com/office/officeart/2005/8/layout/vProcess5"/>
    <dgm:cxn modelId="{7C88E60C-698D-4955-BF4F-C9E3A5C423C6}" srcId="{932DE5EB-81E9-4E3B-9D47-B177A12B4EC2}" destId="{2D1F2895-A3F2-4009-864D-2C159C9B8659}" srcOrd="0" destOrd="0" parTransId="{722FD0D8-45E4-4D63-99C5-58D07CC978AB}" sibTransId="{BFFBF7DB-7E5C-430B-851A-584CEE289CAD}"/>
    <dgm:cxn modelId="{FFB2681F-AF73-421A-8912-3F7D0228704B}" type="presOf" srcId="{3B4AD03A-FC8A-4818-B50E-440D5313BA63}" destId="{0FB2F358-44F9-45AC-ADDB-84244F192208}" srcOrd="0" destOrd="0" presId="urn:microsoft.com/office/officeart/2005/8/layout/vProcess5"/>
    <dgm:cxn modelId="{776BE597-49AF-48AA-8FCA-3045D2713FA1}" srcId="{932DE5EB-81E9-4E3B-9D47-B177A12B4EC2}" destId="{3B4AD03A-FC8A-4818-B50E-440D5313BA63}" srcOrd="2" destOrd="0" parTransId="{F1F05B03-EA2F-44AC-BA45-DE4F4A264F5F}" sibTransId="{EDA7765E-EA0A-4D7D-B01A-C6DDF3F4138B}"/>
    <dgm:cxn modelId="{130F2302-403B-4728-AD93-10646A69D8EF}" type="presOf" srcId="{2D1F2895-A3F2-4009-864D-2C159C9B8659}" destId="{FD7CAA48-99B9-4F64-9023-6983F0C1C6A2}" srcOrd="0" destOrd="0" presId="urn:microsoft.com/office/officeart/2005/8/layout/vProcess5"/>
    <dgm:cxn modelId="{377E666C-27D2-425D-AF01-7839B5C643F7}" type="presOf" srcId="{1E2FE95F-7DA0-4160-8B9E-922441D84A1D}" destId="{ADF4F1BA-278E-4502-8F50-D24FF1BA64D3}" srcOrd="0" destOrd="0" presId="urn:microsoft.com/office/officeart/2005/8/layout/vProcess5"/>
    <dgm:cxn modelId="{A594C871-BC03-49B9-825C-818802EDA6C2}" type="presOf" srcId="{BFFBF7DB-7E5C-430B-851A-584CEE289CAD}" destId="{6A2A2587-4B2C-4568-A06F-DE4B1015FB2A}" srcOrd="0" destOrd="0" presId="urn:microsoft.com/office/officeart/2005/8/layout/vProcess5"/>
    <dgm:cxn modelId="{2928DF88-ABA4-42BE-89E1-018623112828}" type="presOf" srcId="{247B507C-1DD6-497B-BB76-016939E8D598}" destId="{47D1C06A-CB62-40DD-8335-A7838D06A6A4}" srcOrd="1" destOrd="0" presId="urn:microsoft.com/office/officeart/2005/8/layout/vProcess5"/>
    <dgm:cxn modelId="{FB7D3902-F109-426B-A289-36A463B2BBB2}" type="presOf" srcId="{321F8969-A6D3-44F9-9270-3EEE86BED5A6}" destId="{FC1C3C7C-6565-482E-9220-7254BF56D24F}" srcOrd="1" destOrd="0" presId="urn:microsoft.com/office/officeart/2005/8/layout/vProcess5"/>
    <dgm:cxn modelId="{35D717F3-FD9B-46DB-ACFE-12DBAD171CFD}" type="presParOf" srcId="{A50C5F49-3D09-4DB3-A6A1-70D8999CCFB8}" destId="{3B93F075-53D4-410A-8B16-3D64374869CF}" srcOrd="0" destOrd="0" presId="urn:microsoft.com/office/officeart/2005/8/layout/vProcess5"/>
    <dgm:cxn modelId="{15C0B8EF-EA48-4A7C-A4F8-12090C2CBC66}" type="presParOf" srcId="{A50C5F49-3D09-4DB3-A6A1-70D8999CCFB8}" destId="{FD7CAA48-99B9-4F64-9023-6983F0C1C6A2}" srcOrd="1" destOrd="0" presId="urn:microsoft.com/office/officeart/2005/8/layout/vProcess5"/>
    <dgm:cxn modelId="{CAAE419C-DF6F-48C4-A821-BB94E1226A6D}" type="presParOf" srcId="{A50C5F49-3D09-4DB3-A6A1-70D8999CCFB8}" destId="{01CB9A60-CC5D-4306-B0D2-5FB0365D67F5}" srcOrd="2" destOrd="0" presId="urn:microsoft.com/office/officeart/2005/8/layout/vProcess5"/>
    <dgm:cxn modelId="{76090083-B265-411E-9D15-6F563E391E19}" type="presParOf" srcId="{A50C5F49-3D09-4DB3-A6A1-70D8999CCFB8}" destId="{0FB2F358-44F9-45AC-ADDB-84244F192208}" srcOrd="3" destOrd="0" presId="urn:microsoft.com/office/officeart/2005/8/layout/vProcess5"/>
    <dgm:cxn modelId="{523A3B50-0C84-4BA9-BB29-6BA873569EEF}" type="presParOf" srcId="{A50C5F49-3D09-4DB3-A6A1-70D8999CCFB8}" destId="{C18E96EE-3495-4B22-B7F3-669FB08D7F29}" srcOrd="4" destOrd="0" presId="urn:microsoft.com/office/officeart/2005/8/layout/vProcess5"/>
    <dgm:cxn modelId="{72A54DD1-C8AE-4CFD-AD36-F4635BF28C6A}" type="presParOf" srcId="{A50C5F49-3D09-4DB3-A6A1-70D8999CCFB8}" destId="{6A2A2587-4B2C-4568-A06F-DE4B1015FB2A}" srcOrd="5" destOrd="0" presId="urn:microsoft.com/office/officeart/2005/8/layout/vProcess5"/>
    <dgm:cxn modelId="{9A10B84D-BDD2-43D8-AFA9-AE4ACFE035FE}" type="presParOf" srcId="{A50C5F49-3D09-4DB3-A6A1-70D8999CCFB8}" destId="{ADF4F1BA-278E-4502-8F50-D24FF1BA64D3}" srcOrd="6" destOrd="0" presId="urn:microsoft.com/office/officeart/2005/8/layout/vProcess5"/>
    <dgm:cxn modelId="{D68B45D0-BD47-4D36-A532-84AE3275BC39}" type="presParOf" srcId="{A50C5F49-3D09-4DB3-A6A1-70D8999CCFB8}" destId="{E213814C-164D-4454-9BA1-EB86D5E03ACB}" srcOrd="7" destOrd="0" presId="urn:microsoft.com/office/officeart/2005/8/layout/vProcess5"/>
    <dgm:cxn modelId="{4D2ABF33-4261-4158-B3FB-C5C13181D9DF}" type="presParOf" srcId="{A50C5F49-3D09-4DB3-A6A1-70D8999CCFB8}" destId="{95B37406-9F45-425C-B024-F27F267E2C4C}" srcOrd="8" destOrd="0" presId="urn:microsoft.com/office/officeart/2005/8/layout/vProcess5"/>
    <dgm:cxn modelId="{E71BE7E2-BD9A-439F-B652-5B7EDAE9898E}" type="presParOf" srcId="{A50C5F49-3D09-4DB3-A6A1-70D8999CCFB8}" destId="{FC1C3C7C-6565-482E-9220-7254BF56D24F}" srcOrd="9" destOrd="0" presId="urn:microsoft.com/office/officeart/2005/8/layout/vProcess5"/>
    <dgm:cxn modelId="{1A37FDE3-C41A-4471-A2EE-A382DA8C3549}" type="presParOf" srcId="{A50C5F49-3D09-4DB3-A6A1-70D8999CCFB8}" destId="{BF287407-45E8-4440-B91A-9B61EEB479FC}" srcOrd="10" destOrd="0" presId="urn:microsoft.com/office/officeart/2005/8/layout/vProcess5"/>
    <dgm:cxn modelId="{6ECB64C8-E173-447D-8AD4-51679D46AD38}" type="presParOf" srcId="{A50C5F49-3D09-4DB3-A6A1-70D8999CCFB8}" destId="{47D1C06A-CB62-40DD-8335-A7838D06A6A4}"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E5901B-52FA-44E7-A12B-A197DCC1C6B9}"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n-US"/>
        </a:p>
      </dgm:t>
    </dgm:pt>
    <dgm:pt modelId="{7FA1BFD8-2AD0-4511-90CC-D90E78A19D3C}">
      <dgm:prSet/>
      <dgm:spPr/>
      <dgm:t>
        <a:bodyPr/>
        <a:lstStyle/>
        <a:p>
          <a:pPr algn="ctr" rtl="0"/>
          <a:r>
            <a:rPr lang="en-US" dirty="0" err="1" smtClean="0">
              <a:solidFill>
                <a:srgbClr val="002060"/>
              </a:solidFill>
              <a:latin typeface="Bernard MT Condensed" pitchFamily="18" charset="0"/>
            </a:rPr>
            <a:t>Kegembiraan</a:t>
          </a:r>
          <a:r>
            <a:rPr lang="en-US" dirty="0" smtClean="0">
              <a:solidFill>
                <a:srgbClr val="002060"/>
              </a:solidFill>
              <a:latin typeface="Bernard MT Condensed" pitchFamily="18" charset="0"/>
            </a:rPr>
            <a:t> </a:t>
          </a:r>
          <a:r>
            <a:rPr lang="en-US" dirty="0" err="1" smtClean="0">
              <a:solidFill>
                <a:srgbClr val="002060"/>
              </a:solidFill>
              <a:latin typeface="Bernard MT Condensed" pitchFamily="18" charset="0"/>
            </a:rPr>
            <a:t>Nabi</a:t>
          </a:r>
          <a:r>
            <a:rPr lang="en-US" dirty="0" smtClean="0">
              <a:solidFill>
                <a:srgbClr val="002060"/>
              </a:solidFill>
              <a:latin typeface="Bernard MT Condensed" pitchFamily="18" charset="0"/>
            </a:rPr>
            <a:t> Ibrahim AS </a:t>
          </a:r>
          <a:r>
            <a:rPr lang="en-US" dirty="0" err="1" smtClean="0">
              <a:solidFill>
                <a:srgbClr val="002060"/>
              </a:solidFill>
              <a:latin typeface="Bernard MT Condensed" pitchFamily="18" charset="0"/>
            </a:rPr>
            <a:t>terhadap</a:t>
          </a:r>
          <a:r>
            <a:rPr lang="en-US" dirty="0" smtClean="0">
              <a:solidFill>
                <a:srgbClr val="002060"/>
              </a:solidFill>
              <a:latin typeface="Bernard MT Condensed" pitchFamily="18" charset="0"/>
            </a:rPr>
            <a:t> </a:t>
          </a:r>
          <a:r>
            <a:rPr lang="en-US" dirty="0" err="1" smtClean="0">
              <a:solidFill>
                <a:srgbClr val="002060"/>
              </a:solidFill>
              <a:latin typeface="Bernard MT Condensed" pitchFamily="18" charset="0"/>
            </a:rPr>
            <a:t>kurniaan</a:t>
          </a:r>
          <a:r>
            <a:rPr lang="en-US" dirty="0" smtClean="0">
              <a:solidFill>
                <a:srgbClr val="002060"/>
              </a:solidFill>
              <a:latin typeface="Bernard MT Condensed" pitchFamily="18" charset="0"/>
            </a:rPr>
            <a:t> </a:t>
          </a:r>
          <a:r>
            <a:rPr lang="en-US" dirty="0" err="1" smtClean="0">
              <a:solidFill>
                <a:srgbClr val="002060"/>
              </a:solidFill>
              <a:latin typeface="Bernard MT Condensed" pitchFamily="18" charset="0"/>
            </a:rPr>
            <a:t>anak</a:t>
          </a:r>
          <a:r>
            <a:rPr lang="en-US" dirty="0" smtClean="0">
              <a:solidFill>
                <a:srgbClr val="002060"/>
              </a:solidFill>
              <a:latin typeface="Bernard MT Condensed" pitchFamily="18" charset="0"/>
            </a:rPr>
            <a:t> </a:t>
          </a:r>
          <a:r>
            <a:rPr lang="en-US" dirty="0" err="1" smtClean="0">
              <a:solidFill>
                <a:srgbClr val="002060"/>
              </a:solidFill>
              <a:latin typeface="Bernard MT Condensed" pitchFamily="18" charset="0"/>
            </a:rPr>
            <a:t>itu</a:t>
          </a:r>
          <a:r>
            <a:rPr lang="en-US" dirty="0" smtClean="0">
              <a:solidFill>
                <a:srgbClr val="002060"/>
              </a:solidFill>
              <a:latin typeface="Bernard MT Condensed" pitchFamily="18" charset="0"/>
            </a:rPr>
            <a:t> </a:t>
          </a:r>
          <a:r>
            <a:rPr lang="en-US" dirty="0" err="1" smtClean="0">
              <a:solidFill>
                <a:srgbClr val="002060"/>
              </a:solidFill>
              <a:latin typeface="Bernard MT Condensed" pitchFamily="18" charset="0"/>
            </a:rPr>
            <a:t>seterusnya</a:t>
          </a:r>
          <a:r>
            <a:rPr lang="en-US" dirty="0" smtClean="0">
              <a:solidFill>
                <a:srgbClr val="002060"/>
              </a:solidFill>
              <a:latin typeface="Bernard MT Condensed" pitchFamily="18" charset="0"/>
            </a:rPr>
            <a:t> </a:t>
          </a:r>
          <a:r>
            <a:rPr lang="en-US" dirty="0" err="1" smtClean="0">
              <a:solidFill>
                <a:srgbClr val="002060"/>
              </a:solidFill>
              <a:latin typeface="Bernard MT Condensed" pitchFamily="18" charset="0"/>
            </a:rPr>
            <a:t>diuji</a:t>
          </a:r>
          <a:r>
            <a:rPr lang="en-US" dirty="0" smtClean="0">
              <a:solidFill>
                <a:srgbClr val="002060"/>
              </a:solidFill>
              <a:latin typeface="Bernard MT Condensed" pitchFamily="18" charset="0"/>
            </a:rPr>
            <a:t> pula </a:t>
          </a:r>
          <a:r>
            <a:rPr lang="en-US" dirty="0" err="1" smtClean="0">
              <a:solidFill>
                <a:srgbClr val="002060"/>
              </a:solidFill>
              <a:latin typeface="Bernard MT Condensed" pitchFamily="18" charset="0"/>
            </a:rPr>
            <a:t>oleh</a:t>
          </a:r>
          <a:r>
            <a:rPr lang="en-US" dirty="0" smtClean="0">
              <a:solidFill>
                <a:srgbClr val="002060"/>
              </a:solidFill>
              <a:latin typeface="Bernard MT Condensed" pitchFamily="18" charset="0"/>
            </a:rPr>
            <a:t> Allah SWT </a:t>
          </a:r>
          <a:r>
            <a:rPr lang="en-US" dirty="0" err="1" smtClean="0">
              <a:solidFill>
                <a:srgbClr val="002060"/>
              </a:solidFill>
              <a:latin typeface="Bernard MT Condensed" pitchFamily="18" charset="0"/>
            </a:rPr>
            <a:t>dengan</a:t>
          </a:r>
          <a:r>
            <a:rPr lang="en-US" dirty="0" smtClean="0">
              <a:solidFill>
                <a:srgbClr val="002060"/>
              </a:solidFill>
              <a:latin typeface="Bernard MT Condensed" pitchFamily="18" charset="0"/>
            </a:rPr>
            <a:t> </a:t>
          </a:r>
          <a:r>
            <a:rPr lang="en-US" dirty="0" err="1" smtClean="0">
              <a:solidFill>
                <a:srgbClr val="002060"/>
              </a:solidFill>
              <a:latin typeface="Bernard MT Condensed" pitchFamily="18" charset="0"/>
            </a:rPr>
            <a:t>satu</a:t>
          </a:r>
          <a:r>
            <a:rPr lang="en-US" dirty="0" smtClean="0">
              <a:solidFill>
                <a:srgbClr val="002060"/>
              </a:solidFill>
              <a:latin typeface="Bernard MT Condensed" pitchFamily="18" charset="0"/>
            </a:rPr>
            <a:t> </a:t>
          </a:r>
          <a:r>
            <a:rPr lang="en-US" dirty="0" err="1" smtClean="0">
              <a:solidFill>
                <a:srgbClr val="002060"/>
              </a:solidFill>
              <a:latin typeface="Bernard MT Condensed" pitchFamily="18" charset="0"/>
            </a:rPr>
            <a:t>perintah</a:t>
          </a:r>
          <a:r>
            <a:rPr lang="en-US" dirty="0" smtClean="0">
              <a:solidFill>
                <a:srgbClr val="002060"/>
              </a:solidFill>
              <a:latin typeface="Bernard MT Condensed" pitchFamily="18" charset="0"/>
            </a:rPr>
            <a:t> yang </a:t>
          </a:r>
          <a:r>
            <a:rPr lang="en-US" dirty="0" err="1" smtClean="0">
              <a:solidFill>
                <a:srgbClr val="002060"/>
              </a:solidFill>
              <a:latin typeface="Bernard MT Condensed" pitchFamily="18" charset="0"/>
            </a:rPr>
            <a:t>sangat</a:t>
          </a:r>
          <a:r>
            <a:rPr lang="en-US" dirty="0" smtClean="0">
              <a:solidFill>
                <a:srgbClr val="002060"/>
              </a:solidFill>
              <a:latin typeface="Bernard MT Condensed" pitchFamily="18" charset="0"/>
            </a:rPr>
            <a:t> </a:t>
          </a:r>
          <a:r>
            <a:rPr lang="en-US" dirty="0" err="1" smtClean="0">
              <a:solidFill>
                <a:srgbClr val="002060"/>
              </a:solidFill>
              <a:latin typeface="Bernard MT Condensed" pitchFamily="18" charset="0"/>
            </a:rPr>
            <a:t>besar</a:t>
          </a:r>
          <a:r>
            <a:rPr lang="en-US" dirty="0" smtClean="0">
              <a:solidFill>
                <a:srgbClr val="002060"/>
              </a:solidFill>
              <a:latin typeface="Bernard MT Condensed" pitchFamily="18" charset="0"/>
            </a:rPr>
            <a:t>. </a:t>
          </a:r>
          <a:endParaRPr lang="en-US" dirty="0">
            <a:solidFill>
              <a:srgbClr val="002060"/>
            </a:solidFill>
            <a:latin typeface="Bernard MT Condensed" pitchFamily="18" charset="0"/>
          </a:endParaRPr>
        </a:p>
      </dgm:t>
    </dgm:pt>
    <dgm:pt modelId="{85B4ABC1-F0B7-4DA2-9C31-8E29B4F91F14}" type="parTrans" cxnId="{458698C1-F95B-4701-864A-245CE407489C}">
      <dgm:prSet/>
      <dgm:spPr/>
      <dgm:t>
        <a:bodyPr/>
        <a:lstStyle/>
        <a:p>
          <a:pPr algn="ctr"/>
          <a:endParaRPr lang="en-US">
            <a:latin typeface="Bernard MT Condensed" pitchFamily="18" charset="0"/>
          </a:endParaRPr>
        </a:p>
      </dgm:t>
    </dgm:pt>
    <dgm:pt modelId="{518F4A69-AF6B-4C4A-B4FC-AA86A6DF832B}" type="sibTrans" cxnId="{458698C1-F95B-4701-864A-245CE407489C}">
      <dgm:prSet/>
      <dgm:spPr/>
      <dgm:t>
        <a:bodyPr/>
        <a:lstStyle/>
        <a:p>
          <a:pPr algn="ctr"/>
          <a:endParaRPr lang="en-US">
            <a:latin typeface="Bernard MT Condensed" pitchFamily="18" charset="0"/>
          </a:endParaRPr>
        </a:p>
      </dgm:t>
    </dgm:pt>
    <dgm:pt modelId="{F204307F-8ED6-46CA-B72E-4CD506611D37}">
      <dgm:prSet/>
      <dgm:spPr/>
      <dgm:t>
        <a:bodyPr/>
        <a:lstStyle/>
        <a:p>
          <a:pPr algn="ctr" rtl="0"/>
          <a:r>
            <a:rPr lang="en-US" dirty="0" smtClean="0">
              <a:latin typeface="Bernard MT Condensed" pitchFamily="18" charset="0"/>
            </a:rPr>
            <a:t>Allah SWT </a:t>
          </a:r>
          <a:r>
            <a:rPr lang="en-US" dirty="0" err="1" smtClean="0">
              <a:latin typeface="Bernard MT Condensed" pitchFamily="18" charset="0"/>
            </a:rPr>
            <a:t>menyampaikan</a:t>
          </a:r>
          <a:r>
            <a:rPr lang="en-US" dirty="0" smtClean="0">
              <a:latin typeface="Bernard MT Condensed" pitchFamily="18" charset="0"/>
            </a:rPr>
            <a:t> </a:t>
          </a:r>
          <a:r>
            <a:rPr lang="en-US" dirty="0" err="1" smtClean="0">
              <a:latin typeface="Bernard MT Condensed" pitchFamily="18" charset="0"/>
            </a:rPr>
            <a:t>wahyu</a:t>
          </a:r>
          <a:r>
            <a:rPr lang="en-US" dirty="0" smtClean="0">
              <a:latin typeface="Bernard MT Condensed" pitchFamily="18" charset="0"/>
            </a:rPr>
            <a:t> </a:t>
          </a:r>
          <a:r>
            <a:rPr lang="en-US" dirty="0" err="1" smtClean="0">
              <a:latin typeface="Bernard MT Condensed" pitchFamily="18" charset="0"/>
            </a:rPr>
            <a:t>kepada</a:t>
          </a:r>
          <a:r>
            <a:rPr lang="en-US" dirty="0" smtClean="0">
              <a:latin typeface="Bernard MT Condensed" pitchFamily="18" charset="0"/>
            </a:rPr>
            <a:t> </a:t>
          </a:r>
          <a:r>
            <a:rPr lang="en-US" dirty="0" err="1" smtClean="0">
              <a:latin typeface="Bernard MT Condensed" pitchFamily="18" charset="0"/>
            </a:rPr>
            <a:t>Nabi</a:t>
          </a:r>
          <a:r>
            <a:rPr lang="en-US" dirty="0" smtClean="0">
              <a:latin typeface="Bernard MT Condensed" pitchFamily="18" charset="0"/>
            </a:rPr>
            <a:t> Ibrahim AS </a:t>
          </a:r>
          <a:r>
            <a:rPr lang="en-US" dirty="0" err="1" smtClean="0">
              <a:latin typeface="Bernard MT Condensed" pitchFamily="18" charset="0"/>
            </a:rPr>
            <a:t>untuk</a:t>
          </a:r>
          <a:r>
            <a:rPr lang="en-US" dirty="0" smtClean="0">
              <a:latin typeface="Bernard MT Condensed" pitchFamily="18" charset="0"/>
            </a:rPr>
            <a:t> </a:t>
          </a:r>
          <a:r>
            <a:rPr lang="en-US" dirty="0" err="1" smtClean="0">
              <a:latin typeface="Bernard MT Condensed" pitchFamily="18" charset="0"/>
            </a:rPr>
            <a:t>menyembelih</a:t>
          </a:r>
          <a:r>
            <a:rPr lang="en-US" dirty="0" smtClean="0">
              <a:latin typeface="Bernard MT Condensed" pitchFamily="18" charset="0"/>
            </a:rPr>
            <a:t> </a:t>
          </a:r>
          <a:r>
            <a:rPr lang="en-US" dirty="0" err="1" smtClean="0">
              <a:latin typeface="Bernard MT Condensed" pitchFamily="18" charset="0"/>
            </a:rPr>
            <a:t>Puteranya</a:t>
          </a:r>
          <a:endParaRPr lang="en-US" dirty="0">
            <a:latin typeface="Bernard MT Condensed" pitchFamily="18" charset="0"/>
          </a:endParaRPr>
        </a:p>
      </dgm:t>
    </dgm:pt>
    <dgm:pt modelId="{3E154BEA-CF83-4A2D-8105-749E9A3F2B50}" type="parTrans" cxnId="{9292081B-24AE-4AFD-8C0D-01BF1977FA80}">
      <dgm:prSet/>
      <dgm:spPr/>
      <dgm:t>
        <a:bodyPr/>
        <a:lstStyle/>
        <a:p>
          <a:pPr algn="ctr"/>
          <a:endParaRPr lang="en-US">
            <a:latin typeface="Bernard MT Condensed" pitchFamily="18" charset="0"/>
          </a:endParaRPr>
        </a:p>
      </dgm:t>
    </dgm:pt>
    <dgm:pt modelId="{19F467F7-BAB3-4DB2-B864-4FAEC752486D}" type="sibTrans" cxnId="{9292081B-24AE-4AFD-8C0D-01BF1977FA80}">
      <dgm:prSet/>
      <dgm:spPr/>
      <dgm:t>
        <a:bodyPr/>
        <a:lstStyle/>
        <a:p>
          <a:pPr algn="ctr"/>
          <a:endParaRPr lang="en-US">
            <a:latin typeface="Bernard MT Condensed" pitchFamily="18" charset="0"/>
          </a:endParaRPr>
        </a:p>
      </dgm:t>
    </dgm:pt>
    <dgm:pt modelId="{006F1FCA-CC46-4C70-B85A-43ECB7023929}">
      <dgm:prSet/>
      <dgm:spPr/>
      <dgm:t>
        <a:bodyPr/>
        <a:lstStyle/>
        <a:p>
          <a:pPr algn="ctr" rtl="0"/>
          <a:r>
            <a:rPr lang="en-US" dirty="0" err="1" smtClean="0">
              <a:solidFill>
                <a:srgbClr val="FFC000"/>
              </a:solidFill>
              <a:latin typeface="Bernard MT Condensed" pitchFamily="18" charset="0"/>
            </a:rPr>
            <a:t>Keimanan</a:t>
          </a:r>
          <a:r>
            <a:rPr lang="en-US" dirty="0" smtClean="0">
              <a:solidFill>
                <a:srgbClr val="FFC000"/>
              </a:solidFill>
              <a:latin typeface="Bernard MT Condensed" pitchFamily="18" charset="0"/>
            </a:rPr>
            <a:t> </a:t>
          </a:r>
          <a:r>
            <a:rPr lang="en-US" dirty="0" err="1" smtClean="0">
              <a:solidFill>
                <a:srgbClr val="FFC000"/>
              </a:solidFill>
              <a:latin typeface="Bernard MT Condensed" pitchFamily="18" charset="0"/>
            </a:rPr>
            <a:t>dan</a:t>
          </a:r>
          <a:r>
            <a:rPr lang="en-US" dirty="0" smtClean="0">
              <a:solidFill>
                <a:srgbClr val="FFC000"/>
              </a:solidFill>
              <a:latin typeface="Bernard MT Condensed" pitchFamily="18" charset="0"/>
            </a:rPr>
            <a:t> </a:t>
          </a:r>
          <a:r>
            <a:rPr lang="en-US" dirty="0" err="1" smtClean="0">
              <a:solidFill>
                <a:srgbClr val="FFC000"/>
              </a:solidFill>
              <a:latin typeface="Bernard MT Condensed" pitchFamily="18" charset="0"/>
            </a:rPr>
            <a:t>ketaatan</a:t>
          </a:r>
          <a:r>
            <a:rPr lang="en-US" dirty="0" smtClean="0">
              <a:solidFill>
                <a:srgbClr val="FFC000"/>
              </a:solidFill>
              <a:latin typeface="Bernard MT Condensed" pitchFamily="18" charset="0"/>
            </a:rPr>
            <a:t> yang </a:t>
          </a:r>
          <a:r>
            <a:rPr lang="en-US" dirty="0" err="1" smtClean="0">
              <a:solidFill>
                <a:srgbClr val="FFC000"/>
              </a:solidFill>
              <a:latin typeface="Bernard MT Condensed" pitchFamily="18" charset="0"/>
            </a:rPr>
            <a:t>tinggi</a:t>
          </a:r>
          <a:r>
            <a:rPr lang="en-US" dirty="0" smtClean="0">
              <a:solidFill>
                <a:srgbClr val="FFC000"/>
              </a:solidFill>
              <a:latin typeface="Bernard MT Condensed" pitchFamily="18" charset="0"/>
            </a:rPr>
            <a:t> </a:t>
          </a:r>
          <a:r>
            <a:rPr lang="en-US" dirty="0" err="1" smtClean="0">
              <a:solidFill>
                <a:srgbClr val="FFC000"/>
              </a:solidFill>
              <a:latin typeface="Bernard MT Condensed" pitchFamily="18" charset="0"/>
            </a:rPr>
            <a:t>dimiliki</a:t>
          </a:r>
          <a:r>
            <a:rPr lang="en-US" dirty="0" smtClean="0">
              <a:solidFill>
                <a:srgbClr val="FFC000"/>
              </a:solidFill>
              <a:latin typeface="Bernard MT Condensed" pitchFamily="18" charset="0"/>
            </a:rPr>
            <a:t> </a:t>
          </a:r>
          <a:r>
            <a:rPr lang="en-US" dirty="0" err="1" smtClean="0">
              <a:solidFill>
                <a:srgbClr val="FFC000"/>
              </a:solidFill>
              <a:latin typeface="Bernard MT Condensed" pitchFamily="18" charset="0"/>
            </a:rPr>
            <a:t>oleh</a:t>
          </a:r>
          <a:r>
            <a:rPr lang="en-US" dirty="0" smtClean="0">
              <a:solidFill>
                <a:srgbClr val="FFC000"/>
              </a:solidFill>
              <a:latin typeface="Bernard MT Condensed" pitchFamily="18" charset="0"/>
            </a:rPr>
            <a:t> </a:t>
          </a:r>
          <a:r>
            <a:rPr lang="en-US" dirty="0" err="1" smtClean="0">
              <a:solidFill>
                <a:srgbClr val="FFC000"/>
              </a:solidFill>
              <a:latin typeface="Bernard MT Condensed" pitchFamily="18" charset="0"/>
            </a:rPr>
            <a:t>Nabi</a:t>
          </a:r>
          <a:r>
            <a:rPr lang="en-US" dirty="0" smtClean="0">
              <a:solidFill>
                <a:srgbClr val="FFC000"/>
              </a:solidFill>
              <a:latin typeface="Bernard MT Condensed" pitchFamily="18" charset="0"/>
            </a:rPr>
            <a:t> Ibrahim AS</a:t>
          </a:r>
          <a:endParaRPr lang="en-US" dirty="0">
            <a:solidFill>
              <a:srgbClr val="FFC000"/>
            </a:solidFill>
            <a:latin typeface="Bernard MT Condensed" pitchFamily="18" charset="0"/>
          </a:endParaRPr>
        </a:p>
      </dgm:t>
    </dgm:pt>
    <dgm:pt modelId="{F3419A43-5A09-4FFC-BC83-98E68577A890}" type="parTrans" cxnId="{1AFA6964-CC09-41A6-9015-A4A0420DD866}">
      <dgm:prSet/>
      <dgm:spPr/>
      <dgm:t>
        <a:bodyPr/>
        <a:lstStyle/>
        <a:p>
          <a:pPr algn="ctr"/>
          <a:endParaRPr lang="en-US">
            <a:latin typeface="Bernard MT Condensed" pitchFamily="18" charset="0"/>
          </a:endParaRPr>
        </a:p>
      </dgm:t>
    </dgm:pt>
    <dgm:pt modelId="{F9BBF5BB-7ABC-485B-A2C8-F94423C2EAC6}" type="sibTrans" cxnId="{1AFA6964-CC09-41A6-9015-A4A0420DD866}">
      <dgm:prSet/>
      <dgm:spPr/>
      <dgm:t>
        <a:bodyPr/>
        <a:lstStyle/>
        <a:p>
          <a:pPr algn="ctr"/>
          <a:endParaRPr lang="en-US">
            <a:latin typeface="Bernard MT Condensed" pitchFamily="18" charset="0"/>
          </a:endParaRPr>
        </a:p>
      </dgm:t>
    </dgm:pt>
    <dgm:pt modelId="{66F66056-FF5F-417A-89FD-9D36C651EECF}">
      <dgm:prSet/>
      <dgm:spPr/>
      <dgm:t>
        <a:bodyPr/>
        <a:lstStyle/>
        <a:p>
          <a:pPr algn="ctr" rtl="0"/>
          <a:r>
            <a:rPr lang="en-US" smtClean="0">
              <a:solidFill>
                <a:schemeClr val="accent6">
                  <a:lumMod val="40000"/>
                  <a:lumOff val="60000"/>
                </a:schemeClr>
              </a:solidFill>
              <a:latin typeface="Bernard MT Condensed" pitchFamily="18" charset="0"/>
            </a:rPr>
            <a:t>Wahyu yang disampaikan itu diterima dengan hati yang ikhlas dan redha sepenuhnya tanpa ada sebarang bantahan atau rasa berbelah bahagi untuk melaksanakannya. </a:t>
          </a:r>
          <a:endParaRPr lang="en-US">
            <a:solidFill>
              <a:schemeClr val="accent6">
                <a:lumMod val="40000"/>
                <a:lumOff val="60000"/>
              </a:schemeClr>
            </a:solidFill>
            <a:latin typeface="Bernard MT Condensed" pitchFamily="18" charset="0"/>
          </a:endParaRPr>
        </a:p>
      </dgm:t>
    </dgm:pt>
    <dgm:pt modelId="{77D2BE6E-C803-416E-A9DD-7C486CCD8868}" type="parTrans" cxnId="{346349CC-BABB-462D-B461-3E466480BE07}">
      <dgm:prSet/>
      <dgm:spPr/>
      <dgm:t>
        <a:bodyPr/>
        <a:lstStyle/>
        <a:p>
          <a:pPr algn="ctr"/>
          <a:endParaRPr lang="en-US">
            <a:latin typeface="Bernard MT Condensed" pitchFamily="18" charset="0"/>
          </a:endParaRPr>
        </a:p>
      </dgm:t>
    </dgm:pt>
    <dgm:pt modelId="{4965298B-450C-4A89-9B26-19DD1B1746FB}" type="sibTrans" cxnId="{346349CC-BABB-462D-B461-3E466480BE07}">
      <dgm:prSet/>
      <dgm:spPr/>
      <dgm:t>
        <a:bodyPr/>
        <a:lstStyle/>
        <a:p>
          <a:pPr algn="ctr"/>
          <a:endParaRPr lang="en-US">
            <a:latin typeface="Bernard MT Condensed" pitchFamily="18" charset="0"/>
          </a:endParaRPr>
        </a:p>
      </dgm:t>
    </dgm:pt>
    <dgm:pt modelId="{9425526B-3D2F-43DD-A1F0-53BEA03E7DF4}">
      <dgm:prSet/>
      <dgm:spPr/>
      <dgm:t>
        <a:bodyPr/>
        <a:lstStyle/>
        <a:p>
          <a:pPr algn="ctr" rtl="0"/>
          <a:r>
            <a:rPr lang="en-US" dirty="0" err="1" smtClean="0">
              <a:solidFill>
                <a:srgbClr val="0000FF"/>
              </a:solidFill>
              <a:latin typeface="Bernard MT Condensed" pitchFamily="18" charset="0"/>
            </a:rPr>
            <a:t>penerimaan</a:t>
          </a:r>
          <a:r>
            <a:rPr lang="en-US" dirty="0" smtClean="0">
              <a:solidFill>
                <a:srgbClr val="0000FF"/>
              </a:solidFill>
              <a:latin typeface="Bernard MT Condensed" pitchFamily="18" charset="0"/>
            </a:rPr>
            <a:t> </a:t>
          </a:r>
          <a:r>
            <a:rPr lang="en-US" dirty="0" err="1" smtClean="0">
              <a:solidFill>
                <a:srgbClr val="0000FF"/>
              </a:solidFill>
              <a:latin typeface="Bernard MT Condensed" pitchFamily="18" charset="0"/>
            </a:rPr>
            <a:t>Nabi</a:t>
          </a:r>
          <a:r>
            <a:rPr lang="en-US" dirty="0" smtClean="0">
              <a:solidFill>
                <a:srgbClr val="0000FF"/>
              </a:solidFill>
              <a:latin typeface="Bernard MT Condensed" pitchFamily="18" charset="0"/>
            </a:rPr>
            <a:t> Ismail AS </a:t>
          </a:r>
          <a:r>
            <a:rPr lang="en-US" dirty="0" err="1" smtClean="0">
              <a:solidFill>
                <a:srgbClr val="0000FF"/>
              </a:solidFill>
              <a:latin typeface="Bernard MT Condensed" pitchFamily="18" charset="0"/>
            </a:rPr>
            <a:t>terhadp</a:t>
          </a:r>
          <a:r>
            <a:rPr lang="en-US" dirty="0" smtClean="0">
              <a:solidFill>
                <a:srgbClr val="0000FF"/>
              </a:solidFill>
              <a:latin typeface="Bernard MT Condensed" pitchFamily="18" charset="0"/>
            </a:rPr>
            <a:t> </a:t>
          </a:r>
          <a:r>
            <a:rPr lang="en-US" dirty="0" err="1" smtClean="0">
              <a:solidFill>
                <a:srgbClr val="0000FF"/>
              </a:solidFill>
              <a:latin typeface="Bernard MT Condensed" pitchFamily="18" charset="0"/>
            </a:rPr>
            <a:t>perintah</a:t>
          </a:r>
          <a:r>
            <a:rPr lang="en-US" dirty="0" smtClean="0">
              <a:solidFill>
                <a:srgbClr val="0000FF"/>
              </a:solidFill>
              <a:latin typeface="Bernard MT Condensed" pitchFamily="18" charset="0"/>
            </a:rPr>
            <a:t> yang </a:t>
          </a:r>
          <a:r>
            <a:rPr lang="en-US" dirty="0" err="1" smtClean="0">
              <a:solidFill>
                <a:srgbClr val="0000FF"/>
              </a:solidFill>
              <a:latin typeface="Bernard MT Condensed" pitchFamily="18" charset="0"/>
            </a:rPr>
            <a:t>diterima</a:t>
          </a:r>
          <a:r>
            <a:rPr lang="en-US" dirty="0" smtClean="0">
              <a:solidFill>
                <a:srgbClr val="0000FF"/>
              </a:solidFill>
              <a:latin typeface="Bernard MT Condensed" pitchFamily="18" charset="0"/>
            </a:rPr>
            <a:t> </a:t>
          </a:r>
          <a:r>
            <a:rPr lang="en-US" dirty="0" err="1" smtClean="0">
              <a:solidFill>
                <a:srgbClr val="0000FF"/>
              </a:solidFill>
              <a:latin typeface="Bernard MT Condensed" pitchFamily="18" charset="0"/>
            </a:rPr>
            <a:t>oleh</a:t>
          </a:r>
          <a:r>
            <a:rPr lang="en-US" dirty="0" smtClean="0">
              <a:solidFill>
                <a:srgbClr val="0000FF"/>
              </a:solidFill>
              <a:latin typeface="Bernard MT Condensed" pitchFamily="18" charset="0"/>
            </a:rPr>
            <a:t> </a:t>
          </a:r>
          <a:r>
            <a:rPr lang="en-US" dirty="0" err="1" smtClean="0">
              <a:solidFill>
                <a:srgbClr val="0000FF"/>
              </a:solidFill>
              <a:latin typeface="Bernard MT Condensed" pitchFamily="18" charset="0"/>
            </a:rPr>
            <a:t>bapanya</a:t>
          </a:r>
          <a:r>
            <a:rPr lang="en-US" dirty="0" smtClean="0">
              <a:solidFill>
                <a:srgbClr val="0000FF"/>
              </a:solidFill>
              <a:latin typeface="Bernard MT Condensed" pitchFamily="18" charset="0"/>
            </a:rPr>
            <a:t> </a:t>
          </a:r>
          <a:r>
            <a:rPr lang="en-US" dirty="0" err="1" smtClean="0">
              <a:solidFill>
                <a:srgbClr val="0000FF"/>
              </a:solidFill>
              <a:latin typeface="Bernard MT Condensed" pitchFamily="18" charset="0"/>
            </a:rPr>
            <a:t>dengan</a:t>
          </a:r>
          <a:r>
            <a:rPr lang="en-US" dirty="0" smtClean="0">
              <a:solidFill>
                <a:srgbClr val="0000FF"/>
              </a:solidFill>
              <a:latin typeface="Bernard MT Condensed" pitchFamily="18" charset="0"/>
            </a:rPr>
            <a:t> </a:t>
          </a:r>
          <a:r>
            <a:rPr lang="en-US" dirty="0" err="1" smtClean="0">
              <a:solidFill>
                <a:srgbClr val="0000FF"/>
              </a:solidFill>
              <a:latin typeface="Bernard MT Condensed" pitchFamily="18" charset="0"/>
            </a:rPr>
            <a:t>hati</a:t>
          </a:r>
          <a:r>
            <a:rPr lang="en-US" dirty="0" smtClean="0">
              <a:solidFill>
                <a:srgbClr val="0000FF"/>
              </a:solidFill>
              <a:latin typeface="Bernard MT Condensed" pitchFamily="18" charset="0"/>
            </a:rPr>
            <a:t> </a:t>
          </a:r>
          <a:r>
            <a:rPr lang="en-US" dirty="0" err="1" smtClean="0">
              <a:solidFill>
                <a:srgbClr val="0000FF"/>
              </a:solidFill>
              <a:latin typeface="Bernard MT Condensed" pitchFamily="18" charset="0"/>
            </a:rPr>
            <a:t>terbuka</a:t>
          </a:r>
          <a:r>
            <a:rPr lang="en-US" dirty="0" smtClean="0">
              <a:solidFill>
                <a:srgbClr val="0000FF"/>
              </a:solidFill>
              <a:latin typeface="Bernard MT Condensed" pitchFamily="18" charset="0"/>
            </a:rPr>
            <a:t> </a:t>
          </a:r>
          <a:r>
            <a:rPr lang="en-US" dirty="0" err="1" smtClean="0">
              <a:solidFill>
                <a:srgbClr val="0000FF"/>
              </a:solidFill>
              <a:latin typeface="Bernard MT Condensed" pitchFamily="18" charset="0"/>
            </a:rPr>
            <a:t>dan</a:t>
          </a:r>
          <a:r>
            <a:rPr lang="en-US" dirty="0" smtClean="0">
              <a:solidFill>
                <a:srgbClr val="0000FF"/>
              </a:solidFill>
              <a:latin typeface="Bernard MT Condensed" pitchFamily="18" charset="0"/>
            </a:rPr>
            <a:t> </a:t>
          </a:r>
          <a:r>
            <a:rPr lang="en-US" dirty="0" err="1" smtClean="0">
              <a:solidFill>
                <a:srgbClr val="0000FF"/>
              </a:solidFill>
              <a:latin typeface="Bernard MT Condensed" pitchFamily="18" charset="0"/>
            </a:rPr>
            <a:t>ikhlas</a:t>
          </a:r>
          <a:endParaRPr lang="en-US" dirty="0">
            <a:solidFill>
              <a:srgbClr val="0000FF"/>
            </a:solidFill>
            <a:latin typeface="Bernard MT Condensed" pitchFamily="18" charset="0"/>
          </a:endParaRPr>
        </a:p>
      </dgm:t>
    </dgm:pt>
    <dgm:pt modelId="{9CA38102-95AA-4A9D-AB68-764F7343BD56}" type="parTrans" cxnId="{D0CF439A-12C6-4F47-AF1A-835A857E453F}">
      <dgm:prSet/>
      <dgm:spPr/>
      <dgm:t>
        <a:bodyPr/>
        <a:lstStyle/>
        <a:p>
          <a:pPr algn="ctr"/>
          <a:endParaRPr lang="en-US">
            <a:latin typeface="Bernard MT Condensed" pitchFamily="18" charset="0"/>
          </a:endParaRPr>
        </a:p>
      </dgm:t>
    </dgm:pt>
    <dgm:pt modelId="{1F5DF5DB-4BFF-4BB5-8D62-DCC697E45D0C}" type="sibTrans" cxnId="{D0CF439A-12C6-4F47-AF1A-835A857E453F}">
      <dgm:prSet/>
      <dgm:spPr/>
      <dgm:t>
        <a:bodyPr/>
        <a:lstStyle/>
        <a:p>
          <a:pPr algn="ctr"/>
          <a:endParaRPr lang="en-US">
            <a:latin typeface="Bernard MT Condensed" pitchFamily="18" charset="0"/>
          </a:endParaRPr>
        </a:p>
      </dgm:t>
    </dgm:pt>
    <dgm:pt modelId="{90635DF5-B721-4B35-A995-F379D4CDC2ED}" type="pres">
      <dgm:prSet presAssocID="{59E5901B-52FA-44E7-A12B-A197DCC1C6B9}" presName="Name0" presStyleCnt="0">
        <dgm:presLayoutVars>
          <dgm:chMax val="7"/>
          <dgm:chPref val="7"/>
          <dgm:dir/>
        </dgm:presLayoutVars>
      </dgm:prSet>
      <dgm:spPr/>
    </dgm:pt>
    <dgm:pt modelId="{4C7B2BC3-5CDB-4F6F-AD60-3BFDAC34D7F4}" type="pres">
      <dgm:prSet presAssocID="{59E5901B-52FA-44E7-A12B-A197DCC1C6B9}" presName="Name1" presStyleCnt="0"/>
      <dgm:spPr/>
    </dgm:pt>
    <dgm:pt modelId="{96DA01D5-0C67-41D0-BFB7-D885E6521D88}" type="pres">
      <dgm:prSet presAssocID="{59E5901B-52FA-44E7-A12B-A197DCC1C6B9}" presName="cycle" presStyleCnt="0"/>
      <dgm:spPr/>
    </dgm:pt>
    <dgm:pt modelId="{3AF1DCE1-D9BD-4669-8636-8A0981AA0A8C}" type="pres">
      <dgm:prSet presAssocID="{59E5901B-52FA-44E7-A12B-A197DCC1C6B9}" presName="srcNode" presStyleLbl="node1" presStyleIdx="0" presStyleCnt="5"/>
      <dgm:spPr/>
    </dgm:pt>
    <dgm:pt modelId="{CDD335C3-0D75-4C1D-B368-2A90C6D21CB0}" type="pres">
      <dgm:prSet presAssocID="{59E5901B-52FA-44E7-A12B-A197DCC1C6B9}" presName="conn" presStyleLbl="parChTrans1D2" presStyleIdx="0" presStyleCnt="1"/>
      <dgm:spPr/>
    </dgm:pt>
    <dgm:pt modelId="{FBD324D9-806D-4FED-BAF8-6CBB9AA52E70}" type="pres">
      <dgm:prSet presAssocID="{59E5901B-52FA-44E7-A12B-A197DCC1C6B9}" presName="extraNode" presStyleLbl="node1" presStyleIdx="0" presStyleCnt="5"/>
      <dgm:spPr/>
    </dgm:pt>
    <dgm:pt modelId="{4818A414-DDAF-4D93-8CE9-0C4F90E4055D}" type="pres">
      <dgm:prSet presAssocID="{59E5901B-52FA-44E7-A12B-A197DCC1C6B9}" presName="dstNode" presStyleLbl="node1" presStyleIdx="0" presStyleCnt="5"/>
      <dgm:spPr/>
    </dgm:pt>
    <dgm:pt modelId="{1322D7F8-A1EE-4683-B6E2-7F0E88B460D7}" type="pres">
      <dgm:prSet presAssocID="{7FA1BFD8-2AD0-4511-90CC-D90E78A19D3C}" presName="text_1" presStyleLbl="node1" presStyleIdx="0" presStyleCnt="5">
        <dgm:presLayoutVars>
          <dgm:bulletEnabled val="1"/>
        </dgm:presLayoutVars>
      </dgm:prSet>
      <dgm:spPr/>
    </dgm:pt>
    <dgm:pt modelId="{2AA72ADA-32DD-4EA3-8742-CC5AE1A578CD}" type="pres">
      <dgm:prSet presAssocID="{7FA1BFD8-2AD0-4511-90CC-D90E78A19D3C}" presName="accent_1" presStyleCnt="0"/>
      <dgm:spPr/>
    </dgm:pt>
    <dgm:pt modelId="{AE67D2F7-00C1-4A3D-89DF-3E911BE7124B}" type="pres">
      <dgm:prSet presAssocID="{7FA1BFD8-2AD0-4511-90CC-D90E78A19D3C}" presName="accentRepeatNode" presStyleLbl="solidFgAcc1" presStyleIdx="0" presStyleCnt="5"/>
      <dgm:spPr/>
    </dgm:pt>
    <dgm:pt modelId="{F81BC23D-A012-4C61-984F-DEEE9A5956B6}" type="pres">
      <dgm:prSet presAssocID="{F204307F-8ED6-46CA-B72E-4CD506611D37}" presName="text_2" presStyleLbl="node1" presStyleIdx="1" presStyleCnt="5">
        <dgm:presLayoutVars>
          <dgm:bulletEnabled val="1"/>
        </dgm:presLayoutVars>
      </dgm:prSet>
      <dgm:spPr/>
      <dgm:t>
        <a:bodyPr/>
        <a:lstStyle/>
        <a:p>
          <a:endParaRPr lang="en-US"/>
        </a:p>
      </dgm:t>
    </dgm:pt>
    <dgm:pt modelId="{DF7BF74C-0559-410D-A3AD-58EA018FD05C}" type="pres">
      <dgm:prSet presAssocID="{F204307F-8ED6-46CA-B72E-4CD506611D37}" presName="accent_2" presStyleCnt="0"/>
      <dgm:spPr/>
    </dgm:pt>
    <dgm:pt modelId="{DCC6CFE9-90BE-48AC-AFC5-949791D196ED}" type="pres">
      <dgm:prSet presAssocID="{F204307F-8ED6-46CA-B72E-4CD506611D37}" presName="accentRepeatNode" presStyleLbl="solidFgAcc1" presStyleIdx="1" presStyleCnt="5"/>
      <dgm:spPr/>
    </dgm:pt>
    <dgm:pt modelId="{F5539D84-CD34-4C34-A61A-BDFAF3286231}" type="pres">
      <dgm:prSet presAssocID="{006F1FCA-CC46-4C70-B85A-43ECB7023929}" presName="text_3" presStyleLbl="node1" presStyleIdx="2" presStyleCnt="5">
        <dgm:presLayoutVars>
          <dgm:bulletEnabled val="1"/>
        </dgm:presLayoutVars>
      </dgm:prSet>
      <dgm:spPr/>
      <dgm:t>
        <a:bodyPr/>
        <a:lstStyle/>
        <a:p>
          <a:endParaRPr lang="en-US"/>
        </a:p>
      </dgm:t>
    </dgm:pt>
    <dgm:pt modelId="{82D2F58C-46E7-46AC-AC9F-D75DFFA0DC0A}" type="pres">
      <dgm:prSet presAssocID="{006F1FCA-CC46-4C70-B85A-43ECB7023929}" presName="accent_3" presStyleCnt="0"/>
      <dgm:spPr/>
    </dgm:pt>
    <dgm:pt modelId="{FB2C3586-B793-4F2C-BD8C-30C4790DBC8D}" type="pres">
      <dgm:prSet presAssocID="{006F1FCA-CC46-4C70-B85A-43ECB7023929}" presName="accentRepeatNode" presStyleLbl="solidFgAcc1" presStyleIdx="2" presStyleCnt="5"/>
      <dgm:spPr/>
    </dgm:pt>
    <dgm:pt modelId="{6F7CA971-56AD-4564-8CA4-ABB17C4E26DF}" type="pres">
      <dgm:prSet presAssocID="{66F66056-FF5F-417A-89FD-9D36C651EECF}" presName="text_4" presStyleLbl="node1" presStyleIdx="3" presStyleCnt="5">
        <dgm:presLayoutVars>
          <dgm:bulletEnabled val="1"/>
        </dgm:presLayoutVars>
      </dgm:prSet>
      <dgm:spPr/>
    </dgm:pt>
    <dgm:pt modelId="{B8C2923D-AA5E-42AE-9611-C8ABD94BEAB1}" type="pres">
      <dgm:prSet presAssocID="{66F66056-FF5F-417A-89FD-9D36C651EECF}" presName="accent_4" presStyleCnt="0"/>
      <dgm:spPr/>
    </dgm:pt>
    <dgm:pt modelId="{CD963C33-4157-405D-9199-416FEBCE3FA4}" type="pres">
      <dgm:prSet presAssocID="{66F66056-FF5F-417A-89FD-9D36C651EECF}" presName="accentRepeatNode" presStyleLbl="solidFgAcc1" presStyleIdx="3" presStyleCnt="5"/>
      <dgm:spPr/>
    </dgm:pt>
    <dgm:pt modelId="{1419B97C-A058-4E92-B151-F6047713A8FA}" type="pres">
      <dgm:prSet presAssocID="{9425526B-3D2F-43DD-A1F0-53BEA03E7DF4}" presName="text_5" presStyleLbl="node1" presStyleIdx="4" presStyleCnt="5">
        <dgm:presLayoutVars>
          <dgm:bulletEnabled val="1"/>
        </dgm:presLayoutVars>
      </dgm:prSet>
      <dgm:spPr/>
      <dgm:t>
        <a:bodyPr/>
        <a:lstStyle/>
        <a:p>
          <a:endParaRPr lang="en-US"/>
        </a:p>
      </dgm:t>
    </dgm:pt>
    <dgm:pt modelId="{A9EAF2EA-DDAB-4CD5-B6B3-34CF4F766E39}" type="pres">
      <dgm:prSet presAssocID="{9425526B-3D2F-43DD-A1F0-53BEA03E7DF4}" presName="accent_5" presStyleCnt="0"/>
      <dgm:spPr/>
    </dgm:pt>
    <dgm:pt modelId="{51B1A3EB-3FDC-41E3-A9FF-C23C35683FBE}" type="pres">
      <dgm:prSet presAssocID="{9425526B-3D2F-43DD-A1F0-53BEA03E7DF4}" presName="accentRepeatNode" presStyleLbl="solidFgAcc1" presStyleIdx="4" presStyleCnt="5"/>
      <dgm:spPr/>
    </dgm:pt>
  </dgm:ptLst>
  <dgm:cxnLst>
    <dgm:cxn modelId="{D0CF439A-12C6-4F47-AF1A-835A857E453F}" srcId="{59E5901B-52FA-44E7-A12B-A197DCC1C6B9}" destId="{9425526B-3D2F-43DD-A1F0-53BEA03E7DF4}" srcOrd="4" destOrd="0" parTransId="{9CA38102-95AA-4A9D-AB68-764F7343BD56}" sibTransId="{1F5DF5DB-4BFF-4BB5-8D62-DCC697E45D0C}"/>
    <dgm:cxn modelId="{195D114E-1C98-408E-9E89-349B3A259A41}" type="presOf" srcId="{F204307F-8ED6-46CA-B72E-4CD506611D37}" destId="{F81BC23D-A012-4C61-984F-DEEE9A5956B6}" srcOrd="0" destOrd="0" presId="urn:microsoft.com/office/officeart/2008/layout/VerticalCurvedList"/>
    <dgm:cxn modelId="{458698C1-F95B-4701-864A-245CE407489C}" srcId="{59E5901B-52FA-44E7-A12B-A197DCC1C6B9}" destId="{7FA1BFD8-2AD0-4511-90CC-D90E78A19D3C}" srcOrd="0" destOrd="0" parTransId="{85B4ABC1-F0B7-4DA2-9C31-8E29B4F91F14}" sibTransId="{518F4A69-AF6B-4C4A-B4FC-AA86A6DF832B}"/>
    <dgm:cxn modelId="{8E9EF55E-2C3F-4942-90E9-F8693066E72D}" type="presOf" srcId="{7FA1BFD8-2AD0-4511-90CC-D90E78A19D3C}" destId="{1322D7F8-A1EE-4683-B6E2-7F0E88B460D7}" srcOrd="0" destOrd="0" presId="urn:microsoft.com/office/officeart/2008/layout/VerticalCurvedList"/>
    <dgm:cxn modelId="{B54546F0-67F6-468F-9AE0-B03986C98EE1}" type="presOf" srcId="{518F4A69-AF6B-4C4A-B4FC-AA86A6DF832B}" destId="{CDD335C3-0D75-4C1D-B368-2A90C6D21CB0}" srcOrd="0" destOrd="0" presId="urn:microsoft.com/office/officeart/2008/layout/VerticalCurvedList"/>
    <dgm:cxn modelId="{A3523BC7-1710-4369-9A0B-EC42738FF6D7}" type="presOf" srcId="{006F1FCA-CC46-4C70-B85A-43ECB7023929}" destId="{F5539D84-CD34-4C34-A61A-BDFAF3286231}" srcOrd="0" destOrd="0" presId="urn:microsoft.com/office/officeart/2008/layout/VerticalCurvedList"/>
    <dgm:cxn modelId="{0A52A15E-D3E7-4869-BEFE-D77D1BF8868B}" type="presOf" srcId="{9425526B-3D2F-43DD-A1F0-53BEA03E7DF4}" destId="{1419B97C-A058-4E92-B151-F6047713A8FA}" srcOrd="0" destOrd="0" presId="urn:microsoft.com/office/officeart/2008/layout/VerticalCurvedList"/>
    <dgm:cxn modelId="{9292081B-24AE-4AFD-8C0D-01BF1977FA80}" srcId="{59E5901B-52FA-44E7-A12B-A197DCC1C6B9}" destId="{F204307F-8ED6-46CA-B72E-4CD506611D37}" srcOrd="1" destOrd="0" parTransId="{3E154BEA-CF83-4A2D-8105-749E9A3F2B50}" sibTransId="{19F467F7-BAB3-4DB2-B864-4FAEC752486D}"/>
    <dgm:cxn modelId="{EB75ABC7-54F8-49AE-B5D5-2F288AA8A4CD}" type="presOf" srcId="{66F66056-FF5F-417A-89FD-9D36C651EECF}" destId="{6F7CA971-56AD-4564-8CA4-ABB17C4E26DF}" srcOrd="0" destOrd="0" presId="urn:microsoft.com/office/officeart/2008/layout/VerticalCurvedList"/>
    <dgm:cxn modelId="{2865A4ED-3AEE-4DF9-8DAD-7A6F610A4C38}" type="presOf" srcId="{59E5901B-52FA-44E7-A12B-A197DCC1C6B9}" destId="{90635DF5-B721-4B35-A995-F379D4CDC2ED}" srcOrd="0" destOrd="0" presId="urn:microsoft.com/office/officeart/2008/layout/VerticalCurvedList"/>
    <dgm:cxn modelId="{1AFA6964-CC09-41A6-9015-A4A0420DD866}" srcId="{59E5901B-52FA-44E7-A12B-A197DCC1C6B9}" destId="{006F1FCA-CC46-4C70-B85A-43ECB7023929}" srcOrd="2" destOrd="0" parTransId="{F3419A43-5A09-4FFC-BC83-98E68577A890}" sibTransId="{F9BBF5BB-7ABC-485B-A2C8-F94423C2EAC6}"/>
    <dgm:cxn modelId="{346349CC-BABB-462D-B461-3E466480BE07}" srcId="{59E5901B-52FA-44E7-A12B-A197DCC1C6B9}" destId="{66F66056-FF5F-417A-89FD-9D36C651EECF}" srcOrd="3" destOrd="0" parTransId="{77D2BE6E-C803-416E-A9DD-7C486CCD8868}" sibTransId="{4965298B-450C-4A89-9B26-19DD1B1746FB}"/>
    <dgm:cxn modelId="{0BC2D1D1-D84C-4B13-9740-96CD45100D5B}" type="presParOf" srcId="{90635DF5-B721-4B35-A995-F379D4CDC2ED}" destId="{4C7B2BC3-5CDB-4F6F-AD60-3BFDAC34D7F4}" srcOrd="0" destOrd="0" presId="urn:microsoft.com/office/officeart/2008/layout/VerticalCurvedList"/>
    <dgm:cxn modelId="{C46C2D2D-CF23-4150-95CB-4E06CC5AE50E}" type="presParOf" srcId="{4C7B2BC3-5CDB-4F6F-AD60-3BFDAC34D7F4}" destId="{96DA01D5-0C67-41D0-BFB7-D885E6521D88}" srcOrd="0" destOrd="0" presId="urn:microsoft.com/office/officeart/2008/layout/VerticalCurvedList"/>
    <dgm:cxn modelId="{2A52E037-6904-4AD2-94B7-E10BFB24D51E}" type="presParOf" srcId="{96DA01D5-0C67-41D0-BFB7-D885E6521D88}" destId="{3AF1DCE1-D9BD-4669-8636-8A0981AA0A8C}" srcOrd="0" destOrd="0" presId="urn:microsoft.com/office/officeart/2008/layout/VerticalCurvedList"/>
    <dgm:cxn modelId="{16DD1985-7B82-4983-83D6-46DD08F5A9E3}" type="presParOf" srcId="{96DA01D5-0C67-41D0-BFB7-D885E6521D88}" destId="{CDD335C3-0D75-4C1D-B368-2A90C6D21CB0}" srcOrd="1" destOrd="0" presId="urn:microsoft.com/office/officeart/2008/layout/VerticalCurvedList"/>
    <dgm:cxn modelId="{471AC9CB-D7AC-4986-87CF-2D59B7D4D17E}" type="presParOf" srcId="{96DA01D5-0C67-41D0-BFB7-D885E6521D88}" destId="{FBD324D9-806D-4FED-BAF8-6CBB9AA52E70}" srcOrd="2" destOrd="0" presId="urn:microsoft.com/office/officeart/2008/layout/VerticalCurvedList"/>
    <dgm:cxn modelId="{1E11AEC7-0BAA-43ED-8E93-BFEE4EBF6497}" type="presParOf" srcId="{96DA01D5-0C67-41D0-BFB7-D885E6521D88}" destId="{4818A414-DDAF-4D93-8CE9-0C4F90E4055D}" srcOrd="3" destOrd="0" presId="urn:microsoft.com/office/officeart/2008/layout/VerticalCurvedList"/>
    <dgm:cxn modelId="{5A4CF230-69F0-4B61-8144-1C06E63CF155}" type="presParOf" srcId="{4C7B2BC3-5CDB-4F6F-AD60-3BFDAC34D7F4}" destId="{1322D7F8-A1EE-4683-B6E2-7F0E88B460D7}" srcOrd="1" destOrd="0" presId="urn:microsoft.com/office/officeart/2008/layout/VerticalCurvedList"/>
    <dgm:cxn modelId="{0BEC446F-CA9C-4EC0-92A0-42DA65888FE7}" type="presParOf" srcId="{4C7B2BC3-5CDB-4F6F-AD60-3BFDAC34D7F4}" destId="{2AA72ADA-32DD-4EA3-8742-CC5AE1A578CD}" srcOrd="2" destOrd="0" presId="urn:microsoft.com/office/officeart/2008/layout/VerticalCurvedList"/>
    <dgm:cxn modelId="{46ACC748-128A-4A17-B0D9-9FCAE940628C}" type="presParOf" srcId="{2AA72ADA-32DD-4EA3-8742-CC5AE1A578CD}" destId="{AE67D2F7-00C1-4A3D-89DF-3E911BE7124B}" srcOrd="0" destOrd="0" presId="urn:microsoft.com/office/officeart/2008/layout/VerticalCurvedList"/>
    <dgm:cxn modelId="{0A94516F-047D-4A71-A889-738384164F6E}" type="presParOf" srcId="{4C7B2BC3-5CDB-4F6F-AD60-3BFDAC34D7F4}" destId="{F81BC23D-A012-4C61-984F-DEEE9A5956B6}" srcOrd="3" destOrd="0" presId="urn:microsoft.com/office/officeart/2008/layout/VerticalCurvedList"/>
    <dgm:cxn modelId="{21D3BCEB-D29A-4BC3-AA6D-329142EF432C}" type="presParOf" srcId="{4C7B2BC3-5CDB-4F6F-AD60-3BFDAC34D7F4}" destId="{DF7BF74C-0559-410D-A3AD-58EA018FD05C}" srcOrd="4" destOrd="0" presId="urn:microsoft.com/office/officeart/2008/layout/VerticalCurvedList"/>
    <dgm:cxn modelId="{C3676AC6-3C35-48ED-9B0F-D5FCC86EF275}" type="presParOf" srcId="{DF7BF74C-0559-410D-A3AD-58EA018FD05C}" destId="{DCC6CFE9-90BE-48AC-AFC5-949791D196ED}" srcOrd="0" destOrd="0" presId="urn:microsoft.com/office/officeart/2008/layout/VerticalCurvedList"/>
    <dgm:cxn modelId="{76AD2E4A-5DC0-43B5-830E-85C51BB3618D}" type="presParOf" srcId="{4C7B2BC3-5CDB-4F6F-AD60-3BFDAC34D7F4}" destId="{F5539D84-CD34-4C34-A61A-BDFAF3286231}" srcOrd="5" destOrd="0" presId="urn:microsoft.com/office/officeart/2008/layout/VerticalCurvedList"/>
    <dgm:cxn modelId="{A2C6BDA1-E5C1-4B52-B986-F37071E9E8B8}" type="presParOf" srcId="{4C7B2BC3-5CDB-4F6F-AD60-3BFDAC34D7F4}" destId="{82D2F58C-46E7-46AC-AC9F-D75DFFA0DC0A}" srcOrd="6" destOrd="0" presId="urn:microsoft.com/office/officeart/2008/layout/VerticalCurvedList"/>
    <dgm:cxn modelId="{4E76CA3B-99F3-437A-8F26-F04E4ED9E374}" type="presParOf" srcId="{82D2F58C-46E7-46AC-AC9F-D75DFFA0DC0A}" destId="{FB2C3586-B793-4F2C-BD8C-30C4790DBC8D}" srcOrd="0" destOrd="0" presId="urn:microsoft.com/office/officeart/2008/layout/VerticalCurvedList"/>
    <dgm:cxn modelId="{9B3C049C-8815-4475-8DC0-99A5DE2695EA}" type="presParOf" srcId="{4C7B2BC3-5CDB-4F6F-AD60-3BFDAC34D7F4}" destId="{6F7CA971-56AD-4564-8CA4-ABB17C4E26DF}" srcOrd="7" destOrd="0" presId="urn:microsoft.com/office/officeart/2008/layout/VerticalCurvedList"/>
    <dgm:cxn modelId="{014F7CA6-84C2-429E-936D-6E120E48ABF7}" type="presParOf" srcId="{4C7B2BC3-5CDB-4F6F-AD60-3BFDAC34D7F4}" destId="{B8C2923D-AA5E-42AE-9611-C8ABD94BEAB1}" srcOrd="8" destOrd="0" presId="urn:microsoft.com/office/officeart/2008/layout/VerticalCurvedList"/>
    <dgm:cxn modelId="{56352019-CBA1-4DA1-9242-3322AC48560F}" type="presParOf" srcId="{B8C2923D-AA5E-42AE-9611-C8ABD94BEAB1}" destId="{CD963C33-4157-405D-9199-416FEBCE3FA4}" srcOrd="0" destOrd="0" presId="urn:microsoft.com/office/officeart/2008/layout/VerticalCurvedList"/>
    <dgm:cxn modelId="{94F9101F-92BA-4958-B34E-6B08839A1CEC}" type="presParOf" srcId="{4C7B2BC3-5CDB-4F6F-AD60-3BFDAC34D7F4}" destId="{1419B97C-A058-4E92-B151-F6047713A8FA}" srcOrd="9" destOrd="0" presId="urn:microsoft.com/office/officeart/2008/layout/VerticalCurvedList"/>
    <dgm:cxn modelId="{8715E1EB-0A16-4BE5-834D-DD6122C5A8BC}" type="presParOf" srcId="{4C7B2BC3-5CDB-4F6F-AD60-3BFDAC34D7F4}" destId="{A9EAF2EA-DDAB-4CD5-B6B3-34CF4F766E39}" srcOrd="10" destOrd="0" presId="urn:microsoft.com/office/officeart/2008/layout/VerticalCurvedList"/>
    <dgm:cxn modelId="{4ABA78BB-9787-4BC3-B39C-9E0E3972EDF4}" type="presParOf" srcId="{A9EAF2EA-DDAB-4CD5-B6B3-34CF4F766E39}" destId="{51B1A3EB-3FDC-41E3-A9FF-C23C35683FB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1E58C0-9CCB-4E91-A93A-A07C6EEBD228}" type="doc">
      <dgm:prSet loTypeId="urn:microsoft.com/office/officeart/2005/8/layout/process4" loCatId="list" qsTypeId="urn:microsoft.com/office/officeart/2005/8/quickstyle/simple1" qsCatId="simple" csTypeId="urn:microsoft.com/office/officeart/2005/8/colors/accent0_1" csCatId="mainScheme" phldr="1"/>
      <dgm:spPr/>
      <dgm:t>
        <a:bodyPr/>
        <a:lstStyle/>
        <a:p>
          <a:endParaRPr lang="en-US"/>
        </a:p>
      </dgm:t>
    </dgm:pt>
    <dgm:pt modelId="{8E59D5B8-0230-453C-9D9E-CBCDE93A5890}">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US" sz="2000" b="0" dirty="0" err="1" smtClean="0">
              <a:solidFill>
                <a:schemeClr val="accent6">
                  <a:lumMod val="75000"/>
                </a:schemeClr>
              </a:solidFill>
              <a:latin typeface="Bernard MT Condensed" pitchFamily="18" charset="0"/>
            </a:rPr>
            <a:t>Kisah</a:t>
          </a:r>
          <a:r>
            <a:rPr lang="en-US" sz="2000" b="0" dirty="0" smtClean="0">
              <a:solidFill>
                <a:schemeClr val="accent6">
                  <a:lumMod val="75000"/>
                </a:schemeClr>
              </a:solidFill>
              <a:latin typeface="Bernard MT Condensed" pitchFamily="18" charset="0"/>
            </a:rPr>
            <a:t> </a:t>
          </a:r>
          <a:r>
            <a:rPr lang="en-US" sz="2000" b="0" dirty="0" err="1" smtClean="0">
              <a:solidFill>
                <a:schemeClr val="accent6">
                  <a:lumMod val="75000"/>
                </a:schemeClr>
              </a:solidFill>
              <a:latin typeface="Bernard MT Condensed" pitchFamily="18" charset="0"/>
            </a:rPr>
            <a:t>pensyariatan</a:t>
          </a:r>
          <a:r>
            <a:rPr lang="en-US" sz="2000" b="0" dirty="0" smtClean="0">
              <a:solidFill>
                <a:schemeClr val="accent6">
                  <a:lumMod val="75000"/>
                </a:schemeClr>
              </a:solidFill>
              <a:latin typeface="Bernard MT Condensed" pitchFamily="18" charset="0"/>
            </a:rPr>
            <a:t> </a:t>
          </a:r>
          <a:r>
            <a:rPr lang="en-US" sz="2000" b="0" dirty="0" err="1" smtClean="0">
              <a:solidFill>
                <a:schemeClr val="accent6">
                  <a:lumMod val="75000"/>
                </a:schemeClr>
              </a:solidFill>
              <a:latin typeface="Bernard MT Condensed" pitchFamily="18" charset="0"/>
            </a:rPr>
            <a:t>ibadah</a:t>
          </a:r>
          <a:r>
            <a:rPr lang="en-US" sz="2000" b="0" dirty="0" smtClean="0">
              <a:solidFill>
                <a:schemeClr val="accent6">
                  <a:lumMod val="75000"/>
                </a:schemeClr>
              </a:solidFill>
              <a:latin typeface="Bernard MT Condensed" pitchFamily="18" charset="0"/>
            </a:rPr>
            <a:t> </a:t>
          </a:r>
          <a:r>
            <a:rPr lang="en-US" sz="2000" b="0" dirty="0" err="1" smtClean="0">
              <a:solidFill>
                <a:schemeClr val="accent6">
                  <a:lumMod val="75000"/>
                </a:schemeClr>
              </a:solidFill>
              <a:latin typeface="Bernard MT Condensed" pitchFamily="18" charset="0"/>
            </a:rPr>
            <a:t>korban</a:t>
          </a:r>
          <a:r>
            <a:rPr lang="en-US" sz="2000" b="0" dirty="0" smtClean="0">
              <a:solidFill>
                <a:schemeClr val="accent6">
                  <a:lumMod val="75000"/>
                </a:schemeClr>
              </a:solidFill>
              <a:latin typeface="Bernard MT Condensed" pitchFamily="18" charset="0"/>
            </a:rPr>
            <a:t> yang </a:t>
          </a:r>
          <a:r>
            <a:rPr lang="en-US" sz="2000" b="0" dirty="0" err="1" smtClean="0">
              <a:solidFill>
                <a:schemeClr val="accent6">
                  <a:lumMod val="75000"/>
                </a:schemeClr>
              </a:solidFill>
              <a:latin typeface="Bernard MT Condensed" pitchFamily="18" charset="0"/>
            </a:rPr>
            <a:t>berlaku</a:t>
          </a:r>
          <a:r>
            <a:rPr lang="en-US" sz="2000" b="0" dirty="0" smtClean="0">
              <a:solidFill>
                <a:schemeClr val="accent6">
                  <a:lumMod val="75000"/>
                </a:schemeClr>
              </a:solidFill>
              <a:latin typeface="Bernard MT Condensed" pitchFamily="18" charset="0"/>
            </a:rPr>
            <a:t> </a:t>
          </a:r>
          <a:r>
            <a:rPr lang="en-US" sz="2000" b="0" dirty="0" err="1" smtClean="0">
              <a:solidFill>
                <a:schemeClr val="accent6">
                  <a:lumMod val="75000"/>
                </a:schemeClr>
              </a:solidFill>
              <a:latin typeface="Bernard MT Condensed" pitchFamily="18" charset="0"/>
            </a:rPr>
            <a:t>kepada</a:t>
          </a:r>
          <a:r>
            <a:rPr lang="en-US" sz="2000" b="0" dirty="0" smtClean="0">
              <a:solidFill>
                <a:schemeClr val="accent6">
                  <a:lumMod val="75000"/>
                </a:schemeClr>
              </a:solidFill>
              <a:latin typeface="Bernard MT Condensed" pitchFamily="18" charset="0"/>
            </a:rPr>
            <a:t> </a:t>
          </a:r>
          <a:r>
            <a:rPr lang="en-US" sz="2000" b="0" dirty="0" err="1" smtClean="0">
              <a:solidFill>
                <a:schemeClr val="accent6">
                  <a:lumMod val="75000"/>
                </a:schemeClr>
              </a:solidFill>
              <a:latin typeface="Bernard MT Condensed" pitchFamily="18" charset="0"/>
            </a:rPr>
            <a:t>Nabi</a:t>
          </a:r>
          <a:r>
            <a:rPr lang="en-US" sz="2000" b="0" dirty="0" smtClean="0">
              <a:solidFill>
                <a:schemeClr val="accent6">
                  <a:lumMod val="75000"/>
                </a:schemeClr>
              </a:solidFill>
              <a:latin typeface="Bernard MT Condensed" pitchFamily="18" charset="0"/>
            </a:rPr>
            <a:t> Ibrahim AS </a:t>
          </a:r>
          <a:r>
            <a:rPr lang="en-US" sz="2000" b="0" dirty="0" err="1" smtClean="0">
              <a:solidFill>
                <a:schemeClr val="accent6">
                  <a:lumMod val="75000"/>
                </a:schemeClr>
              </a:solidFill>
              <a:latin typeface="Bernard MT Condensed" pitchFamily="18" charset="0"/>
            </a:rPr>
            <a:t>ini</a:t>
          </a:r>
          <a:r>
            <a:rPr lang="en-US" sz="2000" b="0" dirty="0" smtClean="0">
              <a:solidFill>
                <a:schemeClr val="accent6">
                  <a:lumMod val="75000"/>
                </a:schemeClr>
              </a:solidFill>
              <a:latin typeface="Bernard MT Condensed" pitchFamily="18" charset="0"/>
            </a:rPr>
            <a:t> </a:t>
          </a:r>
          <a:r>
            <a:rPr lang="en-US" sz="2000" b="0" dirty="0" err="1" smtClean="0">
              <a:solidFill>
                <a:schemeClr val="accent6">
                  <a:lumMod val="75000"/>
                </a:schemeClr>
              </a:solidFill>
              <a:latin typeface="Bernard MT Condensed" pitchFamily="18" charset="0"/>
            </a:rPr>
            <a:t>memiliki</a:t>
          </a:r>
          <a:r>
            <a:rPr lang="en-US" sz="2000" b="0" dirty="0" smtClean="0">
              <a:solidFill>
                <a:schemeClr val="accent6">
                  <a:lumMod val="75000"/>
                </a:schemeClr>
              </a:solidFill>
              <a:latin typeface="Bernard MT Condensed" pitchFamily="18" charset="0"/>
            </a:rPr>
            <a:t> </a:t>
          </a:r>
          <a:r>
            <a:rPr lang="en-US" sz="2000" b="0" dirty="0" err="1" smtClean="0">
              <a:solidFill>
                <a:schemeClr val="accent6">
                  <a:lumMod val="75000"/>
                </a:schemeClr>
              </a:solidFill>
              <a:latin typeface="Bernard MT Condensed" pitchFamily="18" charset="0"/>
            </a:rPr>
            <a:t>banyak</a:t>
          </a:r>
          <a:r>
            <a:rPr lang="en-US" sz="2000" b="0" dirty="0" smtClean="0">
              <a:solidFill>
                <a:schemeClr val="accent6">
                  <a:lumMod val="75000"/>
                </a:schemeClr>
              </a:solidFill>
              <a:latin typeface="Bernard MT Condensed" pitchFamily="18" charset="0"/>
            </a:rPr>
            <a:t> </a:t>
          </a:r>
          <a:r>
            <a:rPr lang="en-US" sz="2000" b="0" dirty="0" err="1" smtClean="0">
              <a:solidFill>
                <a:schemeClr val="accent6">
                  <a:lumMod val="75000"/>
                </a:schemeClr>
              </a:solidFill>
              <a:latin typeface="Bernard MT Condensed" pitchFamily="18" charset="0"/>
            </a:rPr>
            <a:t>pengajaran</a:t>
          </a:r>
          <a:r>
            <a:rPr lang="en-US" sz="2000" b="0" dirty="0" smtClean="0">
              <a:solidFill>
                <a:schemeClr val="accent6">
                  <a:lumMod val="75000"/>
                </a:schemeClr>
              </a:solidFill>
              <a:latin typeface="Bernard MT Condensed" pitchFamily="18" charset="0"/>
            </a:rPr>
            <a:t> </a:t>
          </a:r>
          <a:r>
            <a:rPr lang="en-US" sz="2000" b="0" dirty="0" err="1" smtClean="0">
              <a:solidFill>
                <a:schemeClr val="accent6">
                  <a:lumMod val="75000"/>
                </a:schemeClr>
              </a:solidFill>
              <a:latin typeface="Bernard MT Condensed" pitchFamily="18" charset="0"/>
            </a:rPr>
            <a:t>d</a:t>
          </a:r>
          <a:r>
            <a:rPr lang="en-US" sz="2000" b="0" dirty="0" err="1" smtClean="0">
              <a:solidFill>
                <a:schemeClr val="accent6">
                  <a:lumMod val="75000"/>
                </a:schemeClr>
              </a:solidFill>
              <a:latin typeface="Bernard MT Condensed" pitchFamily="18" charset="0"/>
            </a:rPr>
            <a:t>an</a:t>
          </a:r>
          <a:endParaRPr lang="en-US" sz="2000" b="0" dirty="0" smtClean="0">
            <a:solidFill>
              <a:schemeClr val="accent6">
                <a:lumMod val="75000"/>
              </a:schemeClr>
            </a:solidFill>
            <a:latin typeface="Bernard MT Condensed" pitchFamily="18" charset="0"/>
          </a:endParaRPr>
        </a:p>
        <a:p>
          <a:pPr marL="0" marR="0" indent="0" defTabSz="914400" rtl="0" eaLnBrk="1" fontAlgn="auto" latinLnBrk="0" hangingPunct="1">
            <a:lnSpc>
              <a:spcPct val="100000"/>
            </a:lnSpc>
            <a:spcBef>
              <a:spcPts val="0"/>
            </a:spcBef>
            <a:spcAft>
              <a:spcPts val="0"/>
            </a:spcAft>
            <a:buClrTx/>
            <a:buSzTx/>
            <a:buFontTx/>
            <a:buNone/>
            <a:tabLst/>
            <a:defRPr/>
          </a:pPr>
          <a:r>
            <a:rPr lang="en-US" sz="2000" b="0" dirty="0" err="1" smtClean="0">
              <a:solidFill>
                <a:schemeClr val="accent6">
                  <a:lumMod val="75000"/>
                </a:schemeClr>
              </a:solidFill>
              <a:latin typeface="Bernard MT Condensed" pitchFamily="18" charset="0"/>
            </a:rPr>
            <a:t>teladan</a:t>
          </a:r>
          <a:r>
            <a:rPr lang="en-US" sz="2000" b="0" dirty="0" smtClean="0">
              <a:solidFill>
                <a:schemeClr val="accent6">
                  <a:lumMod val="75000"/>
                </a:schemeClr>
              </a:solidFill>
              <a:latin typeface="Bernard MT Condensed" pitchFamily="18" charset="0"/>
            </a:rPr>
            <a:t>. </a:t>
          </a:r>
        </a:p>
      </dgm:t>
    </dgm:pt>
    <dgm:pt modelId="{471E7844-B09D-4426-8DE9-96672FDD8A0D}" type="parTrans" cxnId="{9F593FB8-D512-4AC2-8FD5-E37B416663CC}">
      <dgm:prSet/>
      <dgm:spPr/>
      <dgm:t>
        <a:bodyPr/>
        <a:lstStyle/>
        <a:p>
          <a:endParaRPr lang="en-US" sz="2000" b="0">
            <a:latin typeface="Bernard MT Condensed" pitchFamily="18" charset="0"/>
          </a:endParaRPr>
        </a:p>
      </dgm:t>
    </dgm:pt>
    <dgm:pt modelId="{3C7E82A6-F10C-40C3-98E8-5AEB2AC6A83C}" type="sibTrans" cxnId="{9F593FB8-D512-4AC2-8FD5-E37B416663CC}">
      <dgm:prSet/>
      <dgm:spPr/>
      <dgm:t>
        <a:bodyPr/>
        <a:lstStyle/>
        <a:p>
          <a:endParaRPr lang="en-US" sz="2000" b="0">
            <a:latin typeface="Bernard MT Condensed" pitchFamily="18" charset="0"/>
          </a:endParaRPr>
        </a:p>
      </dgm:t>
    </dgm:pt>
    <dgm:pt modelId="{B962EF13-4984-4ECB-951C-DA822BD0486D}">
      <dgm:prSet custT="1"/>
      <dgm:spPr/>
      <dgm:t>
        <a:bodyPr/>
        <a:lstStyle/>
        <a:p>
          <a:pPr rtl="0"/>
          <a:r>
            <a:rPr lang="en-US" sz="2000" b="0" dirty="0" err="1" smtClean="0">
              <a:solidFill>
                <a:srgbClr val="0000FF"/>
              </a:solidFill>
              <a:latin typeface="Bernard MT Condensed" pitchFamily="18" charset="0"/>
            </a:rPr>
            <a:t>Mengambil</a:t>
          </a:r>
          <a:r>
            <a:rPr lang="en-US" sz="2000" b="0" dirty="0" smtClean="0">
              <a:solidFill>
                <a:srgbClr val="0000FF"/>
              </a:solidFill>
              <a:latin typeface="Bernard MT Condensed" pitchFamily="18" charset="0"/>
            </a:rPr>
            <a:t> </a:t>
          </a:r>
          <a:r>
            <a:rPr lang="en-US" sz="2000" b="0" i="1" dirty="0" err="1" smtClean="0">
              <a:solidFill>
                <a:srgbClr val="0000FF"/>
              </a:solidFill>
              <a:latin typeface="Bernard MT Condensed" pitchFamily="18" charset="0"/>
            </a:rPr>
            <a:t>ibrah</a:t>
          </a:r>
          <a:r>
            <a:rPr lang="en-US" sz="2000" b="0" dirty="0" smtClean="0">
              <a:solidFill>
                <a:srgbClr val="0000FF"/>
              </a:solidFill>
              <a:latin typeface="Bernard MT Condensed" pitchFamily="18" charset="0"/>
            </a:rPr>
            <a:t> </a:t>
          </a:r>
          <a:r>
            <a:rPr lang="en-US" sz="2000" b="0" dirty="0" err="1" smtClean="0">
              <a:solidFill>
                <a:srgbClr val="0000FF"/>
              </a:solidFill>
              <a:latin typeface="Bernard MT Condensed" pitchFamily="18" charset="0"/>
            </a:rPr>
            <a:t>dari</a:t>
          </a:r>
          <a:r>
            <a:rPr lang="en-US" sz="2000" b="0" dirty="0" smtClean="0">
              <a:solidFill>
                <a:srgbClr val="0000FF"/>
              </a:solidFill>
              <a:latin typeface="Bernard MT Condensed" pitchFamily="18" charset="0"/>
            </a:rPr>
            <a:t> </a:t>
          </a:r>
          <a:r>
            <a:rPr lang="en-US" sz="2000" b="0" dirty="0" err="1" smtClean="0">
              <a:solidFill>
                <a:srgbClr val="0000FF"/>
              </a:solidFill>
              <a:latin typeface="Bernard MT Condensed" pitchFamily="18" charset="0"/>
            </a:rPr>
            <a:t>peristiwa</a:t>
          </a:r>
          <a:r>
            <a:rPr lang="en-US" sz="2000" b="0" dirty="0" smtClean="0">
              <a:solidFill>
                <a:srgbClr val="0000FF"/>
              </a:solidFill>
              <a:latin typeface="Bernard MT Condensed" pitchFamily="18" charset="0"/>
            </a:rPr>
            <a:t> </a:t>
          </a:r>
          <a:r>
            <a:rPr lang="en-US" sz="2000" b="0" dirty="0" err="1" smtClean="0">
              <a:solidFill>
                <a:srgbClr val="0000FF"/>
              </a:solidFill>
              <a:latin typeface="Bernard MT Condensed" pitchFamily="18" charset="0"/>
            </a:rPr>
            <a:t>Nabi</a:t>
          </a:r>
          <a:r>
            <a:rPr lang="en-US" sz="2000" b="0" dirty="0" smtClean="0">
              <a:solidFill>
                <a:srgbClr val="0000FF"/>
              </a:solidFill>
              <a:latin typeface="Bernard MT Condensed" pitchFamily="18" charset="0"/>
            </a:rPr>
            <a:t> Ibrahim </a:t>
          </a:r>
          <a:r>
            <a:rPr lang="en-US" sz="2000" b="0" dirty="0" err="1" smtClean="0">
              <a:solidFill>
                <a:srgbClr val="0000FF"/>
              </a:solidFill>
              <a:latin typeface="Bernard MT Condensed" pitchFamily="18" charset="0"/>
            </a:rPr>
            <a:t>dengan</a:t>
          </a:r>
          <a:r>
            <a:rPr lang="en-US" sz="2000" b="0" dirty="0" smtClean="0">
              <a:solidFill>
                <a:srgbClr val="0000FF"/>
              </a:solidFill>
              <a:latin typeface="Bernard MT Condensed" pitchFamily="18" charset="0"/>
            </a:rPr>
            <a:t> </a:t>
          </a:r>
          <a:r>
            <a:rPr lang="en-US" sz="2000" b="0" dirty="0" err="1" smtClean="0">
              <a:solidFill>
                <a:srgbClr val="0000FF"/>
              </a:solidFill>
              <a:latin typeface="Bernard MT Condensed" pitchFamily="18" charset="0"/>
            </a:rPr>
            <a:t>puteranya</a:t>
          </a:r>
          <a:r>
            <a:rPr lang="en-US" sz="2000" b="0" dirty="0" smtClean="0">
              <a:solidFill>
                <a:srgbClr val="0000FF"/>
              </a:solidFill>
              <a:latin typeface="Bernard MT Condensed" pitchFamily="18" charset="0"/>
            </a:rPr>
            <a:t>, </a:t>
          </a:r>
          <a:r>
            <a:rPr lang="en-US" sz="2000" b="0" dirty="0" err="1" smtClean="0">
              <a:solidFill>
                <a:srgbClr val="0000FF"/>
              </a:solidFill>
              <a:latin typeface="Bernard MT Condensed" pitchFamily="18" charset="0"/>
            </a:rPr>
            <a:t>Nabi</a:t>
          </a:r>
          <a:r>
            <a:rPr lang="en-US" sz="2000" b="0" dirty="0" smtClean="0">
              <a:solidFill>
                <a:srgbClr val="0000FF"/>
              </a:solidFill>
              <a:latin typeface="Bernard MT Condensed" pitchFamily="18" charset="0"/>
            </a:rPr>
            <a:t> Ismail AS, </a:t>
          </a:r>
          <a:r>
            <a:rPr lang="en-US" sz="2000" b="0" dirty="0" err="1" smtClean="0">
              <a:solidFill>
                <a:srgbClr val="0000FF"/>
              </a:solidFill>
              <a:latin typeface="Bernard MT Condensed" pitchFamily="18" charset="0"/>
            </a:rPr>
            <a:t>kita</a:t>
          </a:r>
          <a:r>
            <a:rPr lang="en-US" sz="2000" b="0" dirty="0" smtClean="0">
              <a:solidFill>
                <a:srgbClr val="0000FF"/>
              </a:solidFill>
              <a:latin typeface="Bernard MT Condensed" pitchFamily="18" charset="0"/>
            </a:rPr>
            <a:t> </a:t>
          </a:r>
          <a:r>
            <a:rPr lang="en-US" sz="2000" b="0" dirty="0" err="1" smtClean="0">
              <a:solidFill>
                <a:srgbClr val="0000FF"/>
              </a:solidFill>
              <a:latin typeface="Bernard MT Condensed" pitchFamily="18" charset="0"/>
            </a:rPr>
            <a:t>mengetahui</a:t>
          </a:r>
          <a:r>
            <a:rPr lang="en-US" sz="2000" b="0" dirty="0" smtClean="0">
              <a:solidFill>
                <a:srgbClr val="0000FF"/>
              </a:solidFill>
              <a:latin typeface="Bernard MT Condensed" pitchFamily="18" charset="0"/>
            </a:rPr>
            <a:t> </a:t>
          </a:r>
          <a:r>
            <a:rPr lang="en-US" sz="2000" b="0" dirty="0" err="1" smtClean="0">
              <a:solidFill>
                <a:srgbClr val="0000FF"/>
              </a:solidFill>
              <a:latin typeface="Bernard MT Condensed" pitchFamily="18" charset="0"/>
            </a:rPr>
            <a:t>bahawa</a:t>
          </a:r>
          <a:r>
            <a:rPr lang="en-US" sz="2000" b="0" dirty="0" smtClean="0">
              <a:solidFill>
                <a:srgbClr val="0000FF"/>
              </a:solidFill>
              <a:latin typeface="Bernard MT Condensed" pitchFamily="18" charset="0"/>
            </a:rPr>
            <a:t> </a:t>
          </a:r>
          <a:r>
            <a:rPr lang="en-US" sz="2000" b="0" dirty="0" err="1" smtClean="0">
              <a:solidFill>
                <a:srgbClr val="0000FF"/>
              </a:solidFill>
              <a:latin typeface="Bernard MT Condensed" pitchFamily="18" charset="0"/>
            </a:rPr>
            <a:t>semakin</a:t>
          </a:r>
          <a:r>
            <a:rPr lang="en-US" sz="2000" b="0" dirty="0" smtClean="0">
              <a:solidFill>
                <a:srgbClr val="0000FF"/>
              </a:solidFill>
              <a:latin typeface="Bernard MT Condensed" pitchFamily="18" charset="0"/>
            </a:rPr>
            <a:t> </a:t>
          </a:r>
          <a:r>
            <a:rPr lang="en-US" sz="2000" b="0" dirty="0" err="1" smtClean="0">
              <a:solidFill>
                <a:srgbClr val="0000FF"/>
              </a:solidFill>
              <a:latin typeface="Bernard MT Condensed" pitchFamily="18" charset="0"/>
            </a:rPr>
            <a:t>tinggi</a:t>
          </a:r>
          <a:r>
            <a:rPr lang="en-US" sz="2000" b="0" dirty="0" smtClean="0">
              <a:solidFill>
                <a:srgbClr val="0000FF"/>
              </a:solidFill>
              <a:latin typeface="Bernard MT Condensed" pitchFamily="18" charset="0"/>
            </a:rPr>
            <a:t> </a:t>
          </a:r>
          <a:r>
            <a:rPr lang="en-US" sz="2000" b="0" dirty="0" err="1" smtClean="0">
              <a:solidFill>
                <a:srgbClr val="0000FF"/>
              </a:solidFill>
              <a:latin typeface="Bernard MT Condensed" pitchFamily="18" charset="0"/>
            </a:rPr>
            <a:t>tahap</a:t>
          </a:r>
          <a:r>
            <a:rPr lang="en-US" sz="2000" b="0" dirty="0" smtClean="0">
              <a:solidFill>
                <a:srgbClr val="0000FF"/>
              </a:solidFill>
              <a:latin typeface="Bernard MT Condensed" pitchFamily="18" charset="0"/>
            </a:rPr>
            <a:t> </a:t>
          </a:r>
          <a:r>
            <a:rPr lang="en-US" sz="2000" b="0" dirty="0" err="1" smtClean="0">
              <a:solidFill>
                <a:srgbClr val="0000FF"/>
              </a:solidFill>
              <a:latin typeface="Bernard MT Condensed" pitchFamily="18" charset="0"/>
            </a:rPr>
            <a:t>keimanan</a:t>
          </a:r>
          <a:r>
            <a:rPr lang="en-US" sz="2000" b="0" dirty="0" smtClean="0">
              <a:solidFill>
                <a:srgbClr val="0000FF"/>
              </a:solidFill>
              <a:latin typeface="Bernard MT Condensed" pitchFamily="18" charset="0"/>
            </a:rPr>
            <a:t> </a:t>
          </a:r>
          <a:r>
            <a:rPr lang="en-US" sz="2000" b="0" dirty="0" err="1" smtClean="0">
              <a:solidFill>
                <a:srgbClr val="0000FF"/>
              </a:solidFill>
              <a:latin typeface="Bernard MT Condensed" pitchFamily="18" charset="0"/>
            </a:rPr>
            <a:t>seseorang</a:t>
          </a:r>
          <a:r>
            <a:rPr lang="en-US" sz="2000" b="0" dirty="0" smtClean="0">
              <a:solidFill>
                <a:srgbClr val="0000FF"/>
              </a:solidFill>
              <a:latin typeface="Bernard MT Condensed" pitchFamily="18" charset="0"/>
            </a:rPr>
            <a:t> </a:t>
          </a:r>
          <a:r>
            <a:rPr lang="en-US" sz="2000" b="0" dirty="0" err="1" smtClean="0">
              <a:solidFill>
                <a:srgbClr val="0000FF"/>
              </a:solidFill>
              <a:latin typeface="Bernard MT Condensed" pitchFamily="18" charset="0"/>
            </a:rPr>
            <a:t>itu</a:t>
          </a:r>
          <a:r>
            <a:rPr lang="en-US" sz="2000" b="0" dirty="0" smtClean="0">
              <a:solidFill>
                <a:srgbClr val="0000FF"/>
              </a:solidFill>
              <a:latin typeface="Bernard MT Condensed" pitchFamily="18" charset="0"/>
            </a:rPr>
            <a:t>, </a:t>
          </a:r>
          <a:r>
            <a:rPr lang="en-US" sz="2000" b="0" dirty="0" err="1" smtClean="0">
              <a:solidFill>
                <a:srgbClr val="0000FF"/>
              </a:solidFill>
              <a:latin typeface="Bernard MT Condensed" pitchFamily="18" charset="0"/>
            </a:rPr>
            <a:t>maka</a:t>
          </a:r>
          <a:r>
            <a:rPr lang="en-US" sz="2000" b="0" dirty="0" smtClean="0">
              <a:solidFill>
                <a:srgbClr val="0000FF"/>
              </a:solidFill>
              <a:latin typeface="Bernard MT Condensed" pitchFamily="18" charset="0"/>
            </a:rPr>
            <a:t> </a:t>
          </a:r>
          <a:r>
            <a:rPr lang="en-US" sz="2000" b="0" dirty="0" err="1" smtClean="0">
              <a:solidFill>
                <a:srgbClr val="0000FF"/>
              </a:solidFill>
              <a:latin typeface="Bernard MT Condensed" pitchFamily="18" charset="0"/>
            </a:rPr>
            <a:t>semakin</a:t>
          </a:r>
          <a:r>
            <a:rPr lang="en-US" sz="2000" b="0" dirty="0" smtClean="0">
              <a:solidFill>
                <a:srgbClr val="0000FF"/>
              </a:solidFill>
              <a:latin typeface="Bernard MT Condensed" pitchFamily="18" charset="0"/>
            </a:rPr>
            <a:t> </a:t>
          </a:r>
          <a:r>
            <a:rPr lang="en-US" sz="2000" b="0" dirty="0" err="1" smtClean="0">
              <a:solidFill>
                <a:srgbClr val="0000FF"/>
              </a:solidFill>
              <a:latin typeface="Bernard MT Condensed" pitchFamily="18" charset="0"/>
            </a:rPr>
            <a:t>besar</a:t>
          </a:r>
          <a:r>
            <a:rPr lang="en-US" sz="2000" b="0" dirty="0" smtClean="0">
              <a:solidFill>
                <a:srgbClr val="0000FF"/>
              </a:solidFill>
              <a:latin typeface="Bernard MT Condensed" pitchFamily="18" charset="0"/>
            </a:rPr>
            <a:t> </a:t>
          </a:r>
          <a:r>
            <a:rPr lang="en-US" sz="2000" b="0" dirty="0" err="1" smtClean="0">
              <a:solidFill>
                <a:srgbClr val="0000FF"/>
              </a:solidFill>
              <a:latin typeface="Bernard MT Condensed" pitchFamily="18" charset="0"/>
            </a:rPr>
            <a:t>dan</a:t>
          </a:r>
          <a:r>
            <a:rPr lang="en-US" sz="2000" b="0" dirty="0" smtClean="0">
              <a:solidFill>
                <a:srgbClr val="0000FF"/>
              </a:solidFill>
              <a:latin typeface="Bernard MT Condensed" pitchFamily="18" charset="0"/>
            </a:rPr>
            <a:t> </a:t>
          </a:r>
          <a:r>
            <a:rPr lang="en-US" sz="2000" b="0" dirty="0" err="1" smtClean="0">
              <a:solidFill>
                <a:srgbClr val="0000FF"/>
              </a:solidFill>
              <a:latin typeface="Bernard MT Condensed" pitchFamily="18" charset="0"/>
            </a:rPr>
            <a:t>berat</a:t>
          </a:r>
          <a:r>
            <a:rPr lang="en-US" sz="2000" b="0" dirty="0" smtClean="0">
              <a:solidFill>
                <a:srgbClr val="0000FF"/>
              </a:solidFill>
              <a:latin typeface="Bernard MT Condensed" pitchFamily="18" charset="0"/>
            </a:rPr>
            <a:t> </a:t>
          </a:r>
          <a:r>
            <a:rPr lang="en-US" sz="2000" b="0" dirty="0" err="1" smtClean="0">
              <a:solidFill>
                <a:srgbClr val="0000FF"/>
              </a:solidFill>
              <a:latin typeface="Bernard MT Condensed" pitchFamily="18" charset="0"/>
            </a:rPr>
            <a:t>ujian</a:t>
          </a:r>
          <a:r>
            <a:rPr lang="en-US" sz="2000" b="0" dirty="0" smtClean="0">
              <a:solidFill>
                <a:srgbClr val="0000FF"/>
              </a:solidFill>
              <a:latin typeface="Bernard MT Condensed" pitchFamily="18" charset="0"/>
            </a:rPr>
            <a:t> yang </a:t>
          </a:r>
          <a:r>
            <a:rPr lang="en-US" sz="2000" b="0" dirty="0" err="1" smtClean="0">
              <a:solidFill>
                <a:srgbClr val="0000FF"/>
              </a:solidFill>
              <a:latin typeface="Bernard MT Condensed" pitchFamily="18" charset="0"/>
            </a:rPr>
            <a:t>menantinya</a:t>
          </a:r>
          <a:r>
            <a:rPr lang="en-US" sz="2000" b="0" dirty="0" smtClean="0">
              <a:solidFill>
                <a:srgbClr val="0000FF"/>
              </a:solidFill>
              <a:latin typeface="Bernard MT Condensed" pitchFamily="18" charset="0"/>
            </a:rPr>
            <a:t>. </a:t>
          </a:r>
          <a:endParaRPr lang="en-US" sz="2000" b="0" dirty="0">
            <a:solidFill>
              <a:srgbClr val="0000FF"/>
            </a:solidFill>
            <a:latin typeface="Bernard MT Condensed" pitchFamily="18" charset="0"/>
          </a:endParaRPr>
        </a:p>
      </dgm:t>
    </dgm:pt>
    <dgm:pt modelId="{9FD2F018-E0B8-403D-8D15-C6A66B7011C0}" type="parTrans" cxnId="{0F6851B0-5DF0-4B2A-B417-BECC23B23A6D}">
      <dgm:prSet/>
      <dgm:spPr/>
      <dgm:t>
        <a:bodyPr/>
        <a:lstStyle/>
        <a:p>
          <a:endParaRPr lang="en-US" sz="2000" b="0">
            <a:latin typeface="Bernard MT Condensed" pitchFamily="18" charset="0"/>
          </a:endParaRPr>
        </a:p>
      </dgm:t>
    </dgm:pt>
    <dgm:pt modelId="{1CBA6074-33BD-4EAB-AA99-921B59D44A86}" type="sibTrans" cxnId="{0F6851B0-5DF0-4B2A-B417-BECC23B23A6D}">
      <dgm:prSet/>
      <dgm:spPr/>
      <dgm:t>
        <a:bodyPr/>
        <a:lstStyle/>
        <a:p>
          <a:endParaRPr lang="en-US" sz="2000" b="0">
            <a:latin typeface="Bernard MT Condensed" pitchFamily="18" charset="0"/>
          </a:endParaRPr>
        </a:p>
      </dgm:t>
    </dgm:pt>
    <dgm:pt modelId="{3C1AD86B-11D9-412C-AEEE-4088141F0DC3}">
      <dgm:prSet custT="1"/>
      <dgm:spPr/>
      <dgm:t>
        <a:bodyPr/>
        <a:lstStyle/>
        <a:p>
          <a:pPr rtl="0"/>
          <a:r>
            <a:rPr lang="en-US" sz="2000" b="0" dirty="0" err="1" smtClean="0">
              <a:solidFill>
                <a:srgbClr val="00B050"/>
              </a:solidFill>
              <a:latin typeface="Bernard MT Condensed" pitchFamily="18" charset="0"/>
            </a:rPr>
            <a:t>Harta</a:t>
          </a:r>
          <a:r>
            <a:rPr lang="en-US" sz="2000" b="0" dirty="0" smtClean="0">
              <a:solidFill>
                <a:srgbClr val="00B050"/>
              </a:solidFill>
              <a:latin typeface="Bernard MT Condensed" pitchFamily="18" charset="0"/>
            </a:rPr>
            <a:t>, </a:t>
          </a:r>
          <a:r>
            <a:rPr lang="en-US" sz="2000" b="0" dirty="0" err="1" smtClean="0">
              <a:solidFill>
                <a:srgbClr val="00B050"/>
              </a:solidFill>
              <a:latin typeface="Bernard MT Condensed" pitchFamily="18" charset="0"/>
            </a:rPr>
            <a:t>pasangan</a:t>
          </a:r>
          <a:r>
            <a:rPr lang="en-US" sz="2000" b="0" dirty="0" smtClean="0">
              <a:solidFill>
                <a:srgbClr val="00B050"/>
              </a:solidFill>
              <a:latin typeface="Bernard MT Condensed" pitchFamily="18" charset="0"/>
            </a:rPr>
            <a:t> </a:t>
          </a:r>
          <a:r>
            <a:rPr lang="en-US" sz="2000" b="0" dirty="0" err="1" smtClean="0">
              <a:solidFill>
                <a:srgbClr val="00B050"/>
              </a:solidFill>
              <a:latin typeface="Bernard MT Condensed" pitchFamily="18" charset="0"/>
            </a:rPr>
            <a:t>hidup</a:t>
          </a:r>
          <a:r>
            <a:rPr lang="en-US" sz="2000" b="0" dirty="0" smtClean="0">
              <a:solidFill>
                <a:srgbClr val="00B050"/>
              </a:solidFill>
              <a:latin typeface="Bernard MT Condensed" pitchFamily="18" charset="0"/>
            </a:rPr>
            <a:t>, </a:t>
          </a:r>
          <a:r>
            <a:rPr lang="en-US" sz="2000" b="0" dirty="0" err="1" smtClean="0">
              <a:solidFill>
                <a:srgbClr val="00B050"/>
              </a:solidFill>
              <a:latin typeface="Bernard MT Condensed" pitchFamily="18" charset="0"/>
            </a:rPr>
            <a:t>anak-anak</a:t>
          </a:r>
          <a:r>
            <a:rPr lang="en-US" sz="2000" b="0" dirty="0" smtClean="0">
              <a:solidFill>
                <a:srgbClr val="00B050"/>
              </a:solidFill>
              <a:latin typeface="Bernard MT Condensed" pitchFamily="18" charset="0"/>
            </a:rPr>
            <a:t> </a:t>
          </a:r>
          <a:r>
            <a:rPr lang="en-US" sz="2000" b="0" dirty="0" err="1" smtClean="0">
              <a:solidFill>
                <a:srgbClr val="00B050"/>
              </a:solidFill>
              <a:latin typeface="Bernard MT Condensed" pitchFamily="18" charset="0"/>
            </a:rPr>
            <a:t>dan</a:t>
          </a:r>
          <a:r>
            <a:rPr lang="en-US" sz="2000" b="0" dirty="0" smtClean="0">
              <a:solidFill>
                <a:srgbClr val="00B050"/>
              </a:solidFill>
              <a:latin typeface="Bernard MT Condensed" pitchFamily="18" charset="0"/>
            </a:rPr>
            <a:t> </a:t>
          </a:r>
          <a:r>
            <a:rPr lang="en-US" sz="2000" b="0" dirty="0" err="1" smtClean="0">
              <a:solidFill>
                <a:srgbClr val="00B050"/>
              </a:solidFill>
              <a:latin typeface="Bernard MT Condensed" pitchFamily="18" charset="0"/>
            </a:rPr>
            <a:t>bermacam</a:t>
          </a:r>
          <a:r>
            <a:rPr lang="en-US" sz="2000" b="0" dirty="0" smtClean="0">
              <a:solidFill>
                <a:srgbClr val="00B050"/>
              </a:solidFill>
              <a:latin typeface="Bernard MT Condensed" pitchFamily="18" charset="0"/>
            </a:rPr>
            <a:t> </a:t>
          </a:r>
          <a:r>
            <a:rPr lang="en-US" sz="2000" b="0" dirty="0" err="1" smtClean="0">
              <a:solidFill>
                <a:srgbClr val="00B050"/>
              </a:solidFill>
              <a:latin typeface="Bernard MT Condensed" pitchFamily="18" charset="0"/>
            </a:rPr>
            <a:t>lagi</a:t>
          </a:r>
          <a:r>
            <a:rPr lang="en-US" sz="2000" b="0" dirty="0" smtClean="0">
              <a:solidFill>
                <a:srgbClr val="00B050"/>
              </a:solidFill>
              <a:latin typeface="Bernard MT Condensed" pitchFamily="18" charset="0"/>
            </a:rPr>
            <a:t> </a:t>
          </a:r>
          <a:r>
            <a:rPr lang="en-US" sz="2000" b="0" dirty="0" err="1" smtClean="0">
              <a:solidFill>
                <a:srgbClr val="00B050"/>
              </a:solidFill>
              <a:latin typeface="Bernard MT Condensed" pitchFamily="18" charset="0"/>
            </a:rPr>
            <a:t>kesenangan</a:t>
          </a:r>
          <a:r>
            <a:rPr lang="en-US" sz="2000" b="0" dirty="0" smtClean="0">
              <a:solidFill>
                <a:srgbClr val="00B050"/>
              </a:solidFill>
              <a:latin typeface="Bernard MT Condensed" pitchFamily="18" charset="0"/>
            </a:rPr>
            <a:t> </a:t>
          </a:r>
          <a:r>
            <a:rPr lang="en-US" sz="2000" b="0" dirty="0" err="1" smtClean="0">
              <a:solidFill>
                <a:srgbClr val="00B050"/>
              </a:solidFill>
              <a:latin typeface="Bernard MT Condensed" pitchFamily="18" charset="0"/>
            </a:rPr>
            <a:t>hidup</a:t>
          </a:r>
          <a:r>
            <a:rPr lang="en-US" sz="2000" b="0" dirty="0" smtClean="0">
              <a:solidFill>
                <a:srgbClr val="00B050"/>
              </a:solidFill>
              <a:latin typeface="Bernard MT Condensed" pitchFamily="18" charset="0"/>
            </a:rPr>
            <a:t> di </a:t>
          </a:r>
          <a:r>
            <a:rPr lang="en-US" sz="2000" b="0" dirty="0" err="1" smtClean="0">
              <a:solidFill>
                <a:srgbClr val="00B050"/>
              </a:solidFill>
              <a:latin typeface="Bernard MT Condensed" pitchFamily="18" charset="0"/>
            </a:rPr>
            <a:t>dunia</a:t>
          </a:r>
          <a:r>
            <a:rPr lang="en-US" sz="2000" b="0" dirty="0" smtClean="0">
              <a:solidFill>
                <a:srgbClr val="00B050"/>
              </a:solidFill>
              <a:latin typeface="Bernard MT Condensed" pitchFamily="18" charset="0"/>
            </a:rPr>
            <a:t> </a:t>
          </a:r>
          <a:r>
            <a:rPr lang="en-US" sz="2000" b="0" dirty="0" err="1" smtClean="0">
              <a:solidFill>
                <a:srgbClr val="00B050"/>
              </a:solidFill>
              <a:latin typeface="Bernard MT Condensed" pitchFamily="18" charset="0"/>
            </a:rPr>
            <a:t>ini</a:t>
          </a:r>
          <a:r>
            <a:rPr lang="en-US" sz="2000" b="0" dirty="0" smtClean="0">
              <a:solidFill>
                <a:srgbClr val="00B050"/>
              </a:solidFill>
              <a:latin typeface="Bernard MT Condensed" pitchFamily="18" charset="0"/>
            </a:rPr>
            <a:t> </a:t>
          </a:r>
          <a:r>
            <a:rPr lang="en-US" sz="2000" b="0" dirty="0" err="1" smtClean="0">
              <a:solidFill>
                <a:srgbClr val="00B050"/>
              </a:solidFill>
              <a:latin typeface="Bernard MT Condensed" pitchFamily="18" charset="0"/>
            </a:rPr>
            <a:t>hakikatnya</a:t>
          </a:r>
          <a:r>
            <a:rPr lang="en-US" sz="2000" b="0" dirty="0" smtClean="0">
              <a:solidFill>
                <a:srgbClr val="00B050"/>
              </a:solidFill>
              <a:latin typeface="Bernard MT Condensed" pitchFamily="18" charset="0"/>
            </a:rPr>
            <a:t> </a:t>
          </a:r>
          <a:r>
            <a:rPr lang="en-US" sz="2000" b="0" dirty="0" err="1" smtClean="0">
              <a:solidFill>
                <a:srgbClr val="00B050"/>
              </a:solidFill>
              <a:latin typeface="Bernard MT Condensed" pitchFamily="18" charset="0"/>
            </a:rPr>
            <a:t>pinjaman</a:t>
          </a:r>
          <a:r>
            <a:rPr lang="en-US" sz="2000" b="0" dirty="0" smtClean="0">
              <a:solidFill>
                <a:srgbClr val="00B050"/>
              </a:solidFill>
              <a:latin typeface="Bernard MT Condensed" pitchFamily="18" charset="0"/>
            </a:rPr>
            <a:t> </a:t>
          </a:r>
          <a:r>
            <a:rPr lang="en-US" sz="2000" b="0" dirty="0" err="1" smtClean="0">
              <a:solidFill>
                <a:srgbClr val="00B050"/>
              </a:solidFill>
              <a:latin typeface="Bernard MT Condensed" pitchFamily="18" charset="0"/>
            </a:rPr>
            <a:t>sementara</a:t>
          </a:r>
          <a:r>
            <a:rPr lang="en-US" sz="2000" b="0" dirty="0" smtClean="0">
              <a:solidFill>
                <a:srgbClr val="00B050"/>
              </a:solidFill>
              <a:latin typeface="Bernard MT Condensed" pitchFamily="18" charset="0"/>
            </a:rPr>
            <a:t>. </a:t>
          </a:r>
          <a:endParaRPr lang="en-US" sz="2000" b="0" dirty="0">
            <a:solidFill>
              <a:srgbClr val="00B050"/>
            </a:solidFill>
            <a:latin typeface="Bernard MT Condensed" pitchFamily="18" charset="0"/>
          </a:endParaRPr>
        </a:p>
      </dgm:t>
    </dgm:pt>
    <dgm:pt modelId="{EC83A679-3C2D-4C5C-9ECC-9AE82F2957B2}" type="parTrans" cxnId="{7AE80D89-80FC-463E-9AD8-4731124D1855}">
      <dgm:prSet/>
      <dgm:spPr/>
      <dgm:t>
        <a:bodyPr/>
        <a:lstStyle/>
        <a:p>
          <a:endParaRPr lang="en-US" sz="2000" b="0">
            <a:latin typeface="Bernard MT Condensed" pitchFamily="18" charset="0"/>
          </a:endParaRPr>
        </a:p>
      </dgm:t>
    </dgm:pt>
    <dgm:pt modelId="{8EA0C570-4A04-4045-90D0-1061F0605A94}" type="sibTrans" cxnId="{7AE80D89-80FC-463E-9AD8-4731124D1855}">
      <dgm:prSet/>
      <dgm:spPr/>
      <dgm:t>
        <a:bodyPr/>
        <a:lstStyle/>
        <a:p>
          <a:endParaRPr lang="en-US" sz="2000" b="0">
            <a:latin typeface="Bernard MT Condensed" pitchFamily="18" charset="0"/>
          </a:endParaRPr>
        </a:p>
      </dgm:t>
    </dgm:pt>
    <dgm:pt modelId="{7C4694AA-8D11-453B-8815-E330D9140DA2}">
      <dgm:prSet custT="1"/>
      <dgm:spPr/>
      <dgm:t>
        <a:bodyPr/>
        <a:lstStyle/>
        <a:p>
          <a:pPr rtl="0"/>
          <a:r>
            <a:rPr lang="en-US" sz="2000" b="0" dirty="0" smtClean="0">
              <a:solidFill>
                <a:srgbClr val="00B0F0"/>
              </a:solidFill>
              <a:latin typeface="Bernard MT Condensed" pitchFamily="18" charset="0"/>
            </a:rPr>
            <a:t>Allah SWT </a:t>
          </a:r>
          <a:r>
            <a:rPr lang="en-US" sz="2000" b="0" dirty="0" err="1" smtClean="0">
              <a:solidFill>
                <a:srgbClr val="00B0F0"/>
              </a:solidFill>
              <a:latin typeface="Bernard MT Condensed" pitchFamily="18" charset="0"/>
            </a:rPr>
            <a:t>berhak</a:t>
          </a:r>
          <a:r>
            <a:rPr lang="en-US" sz="2000" b="0" dirty="0" smtClean="0">
              <a:solidFill>
                <a:srgbClr val="00B0F0"/>
              </a:solidFill>
              <a:latin typeface="Bernard MT Condensed" pitchFamily="18" charset="0"/>
            </a:rPr>
            <a:t> </a:t>
          </a:r>
          <a:r>
            <a:rPr lang="en-US" sz="2000" b="0" dirty="0" err="1" smtClean="0">
              <a:solidFill>
                <a:srgbClr val="00B0F0"/>
              </a:solidFill>
              <a:latin typeface="Bernard MT Condensed" pitchFamily="18" charset="0"/>
            </a:rPr>
            <a:t>mengambil</a:t>
          </a:r>
          <a:r>
            <a:rPr lang="en-US" sz="2000" b="0" dirty="0" smtClean="0">
              <a:solidFill>
                <a:srgbClr val="00B0F0"/>
              </a:solidFill>
              <a:latin typeface="Bernard MT Condensed" pitchFamily="18" charset="0"/>
            </a:rPr>
            <a:t> </a:t>
          </a:r>
          <a:r>
            <a:rPr lang="en-US" sz="2000" b="0" dirty="0" err="1" smtClean="0">
              <a:solidFill>
                <a:srgbClr val="00B0F0"/>
              </a:solidFill>
              <a:latin typeface="Bernard MT Condensed" pitchFamily="18" charset="0"/>
            </a:rPr>
            <a:t>semula</a:t>
          </a:r>
          <a:r>
            <a:rPr lang="en-US" sz="2000" b="0" dirty="0" smtClean="0">
              <a:solidFill>
                <a:srgbClr val="00B0F0"/>
              </a:solidFill>
              <a:latin typeface="Bernard MT Condensed" pitchFamily="18" charset="0"/>
            </a:rPr>
            <a:t> </a:t>
          </a:r>
          <a:r>
            <a:rPr lang="en-US" sz="2000" b="0" dirty="0" err="1" smtClean="0">
              <a:solidFill>
                <a:srgbClr val="00B0F0"/>
              </a:solidFill>
              <a:latin typeface="Bernard MT Condensed" pitchFamily="18" charset="0"/>
            </a:rPr>
            <a:t>apa-apa</a:t>
          </a:r>
          <a:r>
            <a:rPr lang="en-US" sz="2000" b="0" dirty="0" smtClean="0">
              <a:solidFill>
                <a:srgbClr val="00B0F0"/>
              </a:solidFill>
              <a:latin typeface="Bernard MT Condensed" pitchFamily="18" charset="0"/>
            </a:rPr>
            <a:t> yang </a:t>
          </a:r>
          <a:r>
            <a:rPr lang="en-US" sz="2000" b="0" dirty="0" err="1" smtClean="0">
              <a:solidFill>
                <a:srgbClr val="00B0F0"/>
              </a:solidFill>
              <a:latin typeface="Bernard MT Condensed" pitchFamily="18" charset="0"/>
            </a:rPr>
            <a:t>telah</a:t>
          </a:r>
          <a:r>
            <a:rPr lang="en-US" sz="2000" b="0" dirty="0" smtClean="0">
              <a:solidFill>
                <a:srgbClr val="00B0F0"/>
              </a:solidFill>
              <a:latin typeface="Bernard MT Condensed" pitchFamily="18" charset="0"/>
            </a:rPr>
            <a:t> </a:t>
          </a:r>
          <a:r>
            <a:rPr lang="en-US" sz="2000" b="0" dirty="0" err="1" smtClean="0">
              <a:solidFill>
                <a:srgbClr val="00B0F0"/>
              </a:solidFill>
              <a:latin typeface="Bernard MT Condensed" pitchFamily="18" charset="0"/>
            </a:rPr>
            <a:t>dipinjamkan-Nya</a:t>
          </a:r>
          <a:r>
            <a:rPr lang="en-US" sz="2000" b="0" dirty="0" smtClean="0">
              <a:solidFill>
                <a:srgbClr val="00B0F0"/>
              </a:solidFill>
              <a:latin typeface="Bernard MT Condensed" pitchFamily="18" charset="0"/>
            </a:rPr>
            <a:t> </a:t>
          </a:r>
          <a:r>
            <a:rPr lang="en-US" sz="2000" b="0" dirty="0" err="1" smtClean="0">
              <a:solidFill>
                <a:srgbClr val="00B0F0"/>
              </a:solidFill>
              <a:latin typeface="Bernard MT Condensed" pitchFamily="18" charset="0"/>
            </a:rPr>
            <a:t>tanpa</a:t>
          </a:r>
          <a:r>
            <a:rPr lang="en-US" sz="2000" b="0" dirty="0" smtClean="0">
              <a:solidFill>
                <a:srgbClr val="00B0F0"/>
              </a:solidFill>
              <a:latin typeface="Bernard MT Condensed" pitchFamily="18" charset="0"/>
            </a:rPr>
            <a:t> </a:t>
          </a:r>
          <a:r>
            <a:rPr lang="en-US" sz="2000" b="0" dirty="0" err="1" smtClean="0">
              <a:solidFill>
                <a:srgbClr val="00B0F0"/>
              </a:solidFill>
              <a:latin typeface="Bernard MT Condensed" pitchFamily="18" charset="0"/>
            </a:rPr>
            <a:t>menanti</a:t>
          </a:r>
          <a:r>
            <a:rPr lang="en-US" sz="2000" b="0" dirty="0" smtClean="0">
              <a:solidFill>
                <a:srgbClr val="00B0F0"/>
              </a:solidFill>
              <a:latin typeface="Bernard MT Condensed" pitchFamily="18" charset="0"/>
            </a:rPr>
            <a:t> </a:t>
          </a:r>
          <a:r>
            <a:rPr lang="en-US" sz="2000" b="0" dirty="0" err="1" smtClean="0">
              <a:solidFill>
                <a:srgbClr val="00B0F0"/>
              </a:solidFill>
              <a:latin typeface="Bernard MT Condensed" pitchFamily="18" charset="0"/>
            </a:rPr>
            <a:t>persetujuan</a:t>
          </a:r>
          <a:r>
            <a:rPr lang="en-US" sz="2000" b="0" dirty="0" smtClean="0">
              <a:solidFill>
                <a:srgbClr val="00B0F0"/>
              </a:solidFill>
              <a:latin typeface="Bernard MT Condensed" pitchFamily="18" charset="0"/>
            </a:rPr>
            <a:t> </a:t>
          </a:r>
          <a:r>
            <a:rPr lang="en-US" sz="2000" b="0" dirty="0" err="1" smtClean="0">
              <a:solidFill>
                <a:srgbClr val="00B0F0"/>
              </a:solidFill>
              <a:latin typeface="Bernard MT Condensed" pitchFamily="18" charset="0"/>
            </a:rPr>
            <a:t>dan</a:t>
          </a:r>
          <a:r>
            <a:rPr lang="en-US" sz="2000" b="0" dirty="0" smtClean="0">
              <a:solidFill>
                <a:srgbClr val="00B0F0"/>
              </a:solidFill>
              <a:latin typeface="Bernard MT Condensed" pitchFamily="18" charset="0"/>
            </a:rPr>
            <a:t> </a:t>
          </a:r>
          <a:r>
            <a:rPr lang="en-US" sz="2000" b="0" dirty="0" err="1" smtClean="0">
              <a:solidFill>
                <a:srgbClr val="00B0F0"/>
              </a:solidFill>
              <a:latin typeface="Bernard MT Condensed" pitchFamily="18" charset="0"/>
            </a:rPr>
            <a:t>kerelaan</a:t>
          </a:r>
          <a:r>
            <a:rPr lang="en-US" sz="2000" b="0" dirty="0" smtClean="0">
              <a:solidFill>
                <a:srgbClr val="00B0F0"/>
              </a:solidFill>
              <a:latin typeface="Bernard MT Condensed" pitchFamily="18" charset="0"/>
            </a:rPr>
            <a:t> </a:t>
          </a:r>
          <a:r>
            <a:rPr lang="en-US" sz="2000" b="0" dirty="0" err="1" smtClean="0">
              <a:solidFill>
                <a:srgbClr val="00B0F0"/>
              </a:solidFill>
              <a:latin typeface="Bernard MT Condensed" pitchFamily="18" charset="0"/>
            </a:rPr>
            <a:t>kita</a:t>
          </a:r>
          <a:r>
            <a:rPr lang="en-US" sz="2000" b="0" dirty="0" smtClean="0">
              <a:solidFill>
                <a:srgbClr val="00B0F0"/>
              </a:solidFill>
              <a:latin typeface="Bernard MT Condensed" pitchFamily="18" charset="0"/>
            </a:rPr>
            <a:t>. </a:t>
          </a:r>
          <a:endParaRPr lang="en-US" sz="2000" b="0" dirty="0">
            <a:solidFill>
              <a:srgbClr val="00B0F0"/>
            </a:solidFill>
            <a:latin typeface="Bernard MT Condensed" pitchFamily="18" charset="0"/>
          </a:endParaRPr>
        </a:p>
      </dgm:t>
    </dgm:pt>
    <dgm:pt modelId="{5758BD52-47E2-4383-8177-5E88BF52E682}" type="parTrans" cxnId="{09E56107-21FC-45B3-9496-54ECB5F09AA1}">
      <dgm:prSet/>
      <dgm:spPr/>
      <dgm:t>
        <a:bodyPr/>
        <a:lstStyle/>
        <a:p>
          <a:endParaRPr lang="en-US" sz="2000" b="0">
            <a:latin typeface="Bernard MT Condensed" pitchFamily="18" charset="0"/>
          </a:endParaRPr>
        </a:p>
      </dgm:t>
    </dgm:pt>
    <dgm:pt modelId="{BF270CCC-3053-486E-8688-CE62C7FA6E4B}" type="sibTrans" cxnId="{09E56107-21FC-45B3-9496-54ECB5F09AA1}">
      <dgm:prSet/>
      <dgm:spPr/>
      <dgm:t>
        <a:bodyPr/>
        <a:lstStyle/>
        <a:p>
          <a:endParaRPr lang="en-US" sz="2000" b="0">
            <a:latin typeface="Bernard MT Condensed" pitchFamily="18" charset="0"/>
          </a:endParaRPr>
        </a:p>
      </dgm:t>
    </dgm:pt>
    <dgm:pt modelId="{7B01C6C6-8297-4FBB-A12C-B5F164B2370A}">
      <dgm:prSet custT="1"/>
      <dgm:spPr/>
      <dgm:t>
        <a:bodyPr/>
        <a:lstStyle/>
        <a:p>
          <a:pPr rtl="0"/>
          <a:r>
            <a:rPr lang="en-US" sz="2000" b="0" dirty="0" err="1" smtClean="0">
              <a:solidFill>
                <a:srgbClr val="FF0000"/>
              </a:solidFill>
              <a:latin typeface="Bernard MT Condensed" pitchFamily="18" charset="0"/>
            </a:rPr>
            <a:t>Anak</a:t>
          </a:r>
          <a:r>
            <a:rPr lang="en-US" sz="2000" b="0" dirty="0" smtClean="0">
              <a:solidFill>
                <a:srgbClr val="FF0000"/>
              </a:solidFill>
              <a:latin typeface="Bernard MT Condensed" pitchFamily="18" charset="0"/>
            </a:rPr>
            <a:t> </a:t>
          </a:r>
          <a:r>
            <a:rPr lang="en-US" sz="2000" b="0" dirty="0" err="1" smtClean="0">
              <a:solidFill>
                <a:srgbClr val="FF0000"/>
              </a:solidFill>
              <a:latin typeface="Bernard MT Condensed" pitchFamily="18" charset="0"/>
            </a:rPr>
            <a:t>merupakan</a:t>
          </a:r>
          <a:r>
            <a:rPr lang="en-US" sz="2000" b="0" dirty="0" smtClean="0">
              <a:solidFill>
                <a:srgbClr val="FF0000"/>
              </a:solidFill>
              <a:latin typeface="Bernard MT Condensed" pitchFamily="18" charset="0"/>
            </a:rPr>
            <a:t> </a:t>
          </a:r>
          <a:r>
            <a:rPr lang="en-US" sz="2000" b="0" dirty="0" err="1" smtClean="0">
              <a:solidFill>
                <a:srgbClr val="FF0000"/>
              </a:solidFill>
              <a:latin typeface="Bernard MT Condensed" pitchFamily="18" charset="0"/>
            </a:rPr>
            <a:t>salah</a:t>
          </a:r>
          <a:r>
            <a:rPr lang="en-US" sz="2000" b="0" dirty="0" smtClean="0">
              <a:solidFill>
                <a:srgbClr val="FF0000"/>
              </a:solidFill>
              <a:latin typeface="Bernard MT Condensed" pitchFamily="18" charset="0"/>
            </a:rPr>
            <a:t> </a:t>
          </a:r>
          <a:r>
            <a:rPr lang="en-US" sz="2000" b="0" dirty="0" err="1" smtClean="0">
              <a:solidFill>
                <a:srgbClr val="FF0000"/>
              </a:solidFill>
              <a:latin typeface="Bernard MT Condensed" pitchFamily="18" charset="0"/>
            </a:rPr>
            <a:t>satu</a:t>
          </a:r>
          <a:r>
            <a:rPr lang="en-US" sz="2000" b="0" dirty="0" smtClean="0">
              <a:solidFill>
                <a:srgbClr val="FF0000"/>
              </a:solidFill>
              <a:latin typeface="Bernard MT Condensed" pitchFamily="18" charset="0"/>
            </a:rPr>
            <a:t> </a:t>
          </a:r>
          <a:r>
            <a:rPr lang="en-US" sz="2000" b="0" dirty="0" err="1" smtClean="0">
              <a:solidFill>
                <a:srgbClr val="FF0000"/>
              </a:solidFill>
              <a:latin typeface="Bernard MT Condensed" pitchFamily="18" charset="0"/>
            </a:rPr>
            <a:t>ujian</a:t>
          </a:r>
          <a:r>
            <a:rPr lang="en-US" sz="2000" b="0" dirty="0" smtClean="0">
              <a:solidFill>
                <a:srgbClr val="FF0000"/>
              </a:solidFill>
              <a:latin typeface="Bernard MT Condensed" pitchFamily="18" charset="0"/>
            </a:rPr>
            <a:t> </a:t>
          </a:r>
          <a:r>
            <a:rPr lang="en-US" sz="2000" b="0" dirty="0" err="1" smtClean="0">
              <a:solidFill>
                <a:srgbClr val="FF0000"/>
              </a:solidFill>
              <a:latin typeface="Bernard MT Condensed" pitchFamily="18" charset="0"/>
            </a:rPr>
            <a:t>dan</a:t>
          </a:r>
          <a:r>
            <a:rPr lang="en-US" sz="2000" b="0" dirty="0" smtClean="0">
              <a:solidFill>
                <a:srgbClr val="FF0000"/>
              </a:solidFill>
              <a:latin typeface="Bernard MT Condensed" pitchFamily="18" charset="0"/>
            </a:rPr>
            <a:t> </a:t>
          </a:r>
          <a:r>
            <a:rPr lang="en-US" sz="2000" b="0" dirty="0" err="1" smtClean="0">
              <a:solidFill>
                <a:srgbClr val="FF0000"/>
              </a:solidFill>
              <a:latin typeface="Bernard MT Condensed" pitchFamily="18" charset="0"/>
            </a:rPr>
            <a:t>amanah</a:t>
          </a:r>
          <a:r>
            <a:rPr lang="en-US" sz="2000" b="0" dirty="0" smtClean="0">
              <a:solidFill>
                <a:srgbClr val="FF0000"/>
              </a:solidFill>
              <a:latin typeface="Bernard MT Condensed" pitchFamily="18" charset="0"/>
            </a:rPr>
            <a:t> yang </a:t>
          </a:r>
          <a:r>
            <a:rPr lang="en-US" sz="2000" b="0" dirty="0" err="1" smtClean="0">
              <a:solidFill>
                <a:srgbClr val="FF0000"/>
              </a:solidFill>
              <a:latin typeface="Bernard MT Condensed" pitchFamily="18" charset="0"/>
            </a:rPr>
            <a:t>terbesar</a:t>
          </a:r>
          <a:r>
            <a:rPr lang="en-US" sz="2000" b="0" dirty="0" smtClean="0">
              <a:solidFill>
                <a:srgbClr val="FF0000"/>
              </a:solidFill>
              <a:latin typeface="Bernard MT Condensed" pitchFamily="18" charset="0"/>
            </a:rPr>
            <a:t> </a:t>
          </a:r>
          <a:r>
            <a:rPr lang="en-US" sz="2000" b="0" dirty="0" err="1" smtClean="0">
              <a:solidFill>
                <a:srgbClr val="FF0000"/>
              </a:solidFill>
              <a:latin typeface="Bernard MT Condensed" pitchFamily="18" charset="0"/>
            </a:rPr>
            <a:t>dipertanggungjawabkan</a:t>
          </a:r>
          <a:r>
            <a:rPr lang="en-US" sz="2000" b="0" dirty="0" smtClean="0">
              <a:solidFill>
                <a:srgbClr val="FF0000"/>
              </a:solidFill>
              <a:latin typeface="Bernard MT Condensed" pitchFamily="18" charset="0"/>
            </a:rPr>
            <a:t> </a:t>
          </a:r>
          <a:r>
            <a:rPr lang="en-US" sz="2000" b="0" dirty="0" err="1" smtClean="0">
              <a:solidFill>
                <a:srgbClr val="FF0000"/>
              </a:solidFill>
              <a:latin typeface="Bernard MT Condensed" pitchFamily="18" charset="0"/>
            </a:rPr>
            <a:t>kepada</a:t>
          </a:r>
          <a:r>
            <a:rPr lang="en-US" sz="2000" b="0" dirty="0" smtClean="0">
              <a:solidFill>
                <a:srgbClr val="FF0000"/>
              </a:solidFill>
              <a:latin typeface="Bernard MT Condensed" pitchFamily="18" charset="0"/>
            </a:rPr>
            <a:t> </a:t>
          </a:r>
          <a:r>
            <a:rPr lang="en-US" sz="2000" b="0" dirty="0" err="1" smtClean="0">
              <a:solidFill>
                <a:srgbClr val="FF0000"/>
              </a:solidFill>
              <a:latin typeface="Bernard MT Condensed" pitchFamily="18" charset="0"/>
            </a:rPr>
            <a:t>seseorang</a:t>
          </a:r>
          <a:r>
            <a:rPr lang="en-US" sz="2000" b="0" dirty="0" smtClean="0">
              <a:solidFill>
                <a:srgbClr val="FF0000"/>
              </a:solidFill>
              <a:latin typeface="Bernard MT Condensed" pitchFamily="18" charset="0"/>
            </a:rPr>
            <a:t> </a:t>
          </a:r>
          <a:r>
            <a:rPr lang="en-US" sz="2000" b="0" dirty="0" err="1" smtClean="0">
              <a:solidFill>
                <a:srgbClr val="FF0000"/>
              </a:solidFill>
              <a:latin typeface="Bernard MT Condensed" pitchFamily="18" charset="0"/>
            </a:rPr>
            <a:t>manusia</a:t>
          </a:r>
          <a:r>
            <a:rPr lang="en-US" sz="2000" b="0" dirty="0" smtClean="0">
              <a:solidFill>
                <a:srgbClr val="FF0000"/>
              </a:solidFill>
              <a:latin typeface="Bernard MT Condensed" pitchFamily="18" charset="0"/>
            </a:rPr>
            <a:t>. </a:t>
          </a:r>
          <a:endParaRPr lang="en-US" sz="2000" b="0" dirty="0">
            <a:solidFill>
              <a:srgbClr val="FF0000"/>
            </a:solidFill>
            <a:latin typeface="Bernard MT Condensed" pitchFamily="18" charset="0"/>
          </a:endParaRPr>
        </a:p>
      </dgm:t>
    </dgm:pt>
    <dgm:pt modelId="{8AE6AF7A-7F66-4F84-8882-649BD5161C9A}" type="parTrans" cxnId="{34019A87-80F1-4073-810F-DFEB1183D550}">
      <dgm:prSet/>
      <dgm:spPr/>
      <dgm:t>
        <a:bodyPr/>
        <a:lstStyle/>
        <a:p>
          <a:endParaRPr lang="en-US" sz="2000" b="0">
            <a:latin typeface="Bernard MT Condensed" pitchFamily="18" charset="0"/>
          </a:endParaRPr>
        </a:p>
      </dgm:t>
    </dgm:pt>
    <dgm:pt modelId="{7C438811-3362-49C7-875A-E47C617C7B7F}" type="sibTrans" cxnId="{34019A87-80F1-4073-810F-DFEB1183D550}">
      <dgm:prSet/>
      <dgm:spPr/>
      <dgm:t>
        <a:bodyPr/>
        <a:lstStyle/>
        <a:p>
          <a:endParaRPr lang="en-US" sz="2000" b="0">
            <a:latin typeface="Bernard MT Condensed" pitchFamily="18" charset="0"/>
          </a:endParaRPr>
        </a:p>
      </dgm:t>
    </dgm:pt>
    <dgm:pt modelId="{C3261FB3-B0A7-4CBF-A0B4-5C9EC10A8039}" type="pres">
      <dgm:prSet presAssocID="{541E58C0-9CCB-4E91-A93A-A07C6EEBD228}" presName="Name0" presStyleCnt="0">
        <dgm:presLayoutVars>
          <dgm:dir/>
          <dgm:animLvl val="lvl"/>
          <dgm:resizeHandles val="exact"/>
        </dgm:presLayoutVars>
      </dgm:prSet>
      <dgm:spPr/>
    </dgm:pt>
    <dgm:pt modelId="{6F03E437-20C8-45D1-99EE-31794F7B2353}" type="pres">
      <dgm:prSet presAssocID="{7B01C6C6-8297-4FBB-A12C-B5F164B2370A}" presName="boxAndChildren" presStyleCnt="0"/>
      <dgm:spPr/>
    </dgm:pt>
    <dgm:pt modelId="{343C2A8B-9AAE-45C5-99AC-953B517B9DF2}" type="pres">
      <dgm:prSet presAssocID="{7B01C6C6-8297-4FBB-A12C-B5F164B2370A}" presName="parentTextBox" presStyleLbl="node1" presStyleIdx="0" presStyleCnt="5"/>
      <dgm:spPr/>
    </dgm:pt>
    <dgm:pt modelId="{80D87181-999A-416D-A2A5-788AC190E766}" type="pres">
      <dgm:prSet presAssocID="{BF270CCC-3053-486E-8688-CE62C7FA6E4B}" presName="sp" presStyleCnt="0"/>
      <dgm:spPr/>
    </dgm:pt>
    <dgm:pt modelId="{D2319A54-85F1-4727-AF6C-90950FEC8D62}" type="pres">
      <dgm:prSet presAssocID="{7C4694AA-8D11-453B-8815-E330D9140DA2}" presName="arrowAndChildren" presStyleCnt="0"/>
      <dgm:spPr/>
    </dgm:pt>
    <dgm:pt modelId="{C8FE1E46-65D5-415D-8E9F-D7CCF7C01E7C}" type="pres">
      <dgm:prSet presAssocID="{7C4694AA-8D11-453B-8815-E330D9140DA2}" presName="parentTextArrow" presStyleLbl="node1" presStyleIdx="1" presStyleCnt="5"/>
      <dgm:spPr/>
    </dgm:pt>
    <dgm:pt modelId="{0831D363-B484-40B6-8B45-757F04677F5E}" type="pres">
      <dgm:prSet presAssocID="{8EA0C570-4A04-4045-90D0-1061F0605A94}" presName="sp" presStyleCnt="0"/>
      <dgm:spPr/>
    </dgm:pt>
    <dgm:pt modelId="{6FB582C3-C3BD-4BD9-AD9C-CC8FA658BE39}" type="pres">
      <dgm:prSet presAssocID="{3C1AD86B-11D9-412C-AEEE-4088141F0DC3}" presName="arrowAndChildren" presStyleCnt="0"/>
      <dgm:spPr/>
    </dgm:pt>
    <dgm:pt modelId="{C950487C-0A9B-4B4C-A089-70385525FA20}" type="pres">
      <dgm:prSet presAssocID="{3C1AD86B-11D9-412C-AEEE-4088141F0DC3}" presName="parentTextArrow" presStyleLbl="node1" presStyleIdx="2" presStyleCnt="5"/>
      <dgm:spPr/>
    </dgm:pt>
    <dgm:pt modelId="{F3E7A59D-A6A5-4D51-B4CB-A8E457B18F67}" type="pres">
      <dgm:prSet presAssocID="{1CBA6074-33BD-4EAB-AA99-921B59D44A86}" presName="sp" presStyleCnt="0"/>
      <dgm:spPr/>
    </dgm:pt>
    <dgm:pt modelId="{396A6B83-7E15-4376-81AC-61C908C5A766}" type="pres">
      <dgm:prSet presAssocID="{B962EF13-4984-4ECB-951C-DA822BD0486D}" presName="arrowAndChildren" presStyleCnt="0"/>
      <dgm:spPr/>
    </dgm:pt>
    <dgm:pt modelId="{FB41B399-3557-4BFF-AEE0-929F4FFEF499}" type="pres">
      <dgm:prSet presAssocID="{B962EF13-4984-4ECB-951C-DA822BD0486D}" presName="parentTextArrow" presStyleLbl="node1" presStyleIdx="3" presStyleCnt="5"/>
      <dgm:spPr/>
    </dgm:pt>
    <dgm:pt modelId="{3CF5B9E2-2790-4FB8-B13A-94DA0B9223B4}" type="pres">
      <dgm:prSet presAssocID="{3C7E82A6-F10C-40C3-98E8-5AEB2AC6A83C}" presName="sp" presStyleCnt="0"/>
      <dgm:spPr/>
    </dgm:pt>
    <dgm:pt modelId="{4FD148E0-E673-494D-9B74-872255F58429}" type="pres">
      <dgm:prSet presAssocID="{8E59D5B8-0230-453C-9D9E-CBCDE93A5890}" presName="arrowAndChildren" presStyleCnt="0"/>
      <dgm:spPr/>
    </dgm:pt>
    <dgm:pt modelId="{15BB206A-0B04-4F30-9464-FA4861AAA13A}" type="pres">
      <dgm:prSet presAssocID="{8E59D5B8-0230-453C-9D9E-CBCDE93A5890}" presName="parentTextArrow" presStyleLbl="node1" presStyleIdx="4" presStyleCnt="5"/>
      <dgm:spPr/>
    </dgm:pt>
  </dgm:ptLst>
  <dgm:cxnLst>
    <dgm:cxn modelId="{34019A87-80F1-4073-810F-DFEB1183D550}" srcId="{541E58C0-9CCB-4E91-A93A-A07C6EEBD228}" destId="{7B01C6C6-8297-4FBB-A12C-B5F164B2370A}" srcOrd="4" destOrd="0" parTransId="{8AE6AF7A-7F66-4F84-8882-649BD5161C9A}" sibTransId="{7C438811-3362-49C7-875A-E47C617C7B7F}"/>
    <dgm:cxn modelId="{9F593FB8-D512-4AC2-8FD5-E37B416663CC}" srcId="{541E58C0-9CCB-4E91-A93A-A07C6EEBD228}" destId="{8E59D5B8-0230-453C-9D9E-CBCDE93A5890}" srcOrd="0" destOrd="0" parTransId="{471E7844-B09D-4426-8DE9-96672FDD8A0D}" sibTransId="{3C7E82A6-F10C-40C3-98E8-5AEB2AC6A83C}"/>
    <dgm:cxn modelId="{0F6851B0-5DF0-4B2A-B417-BECC23B23A6D}" srcId="{541E58C0-9CCB-4E91-A93A-A07C6EEBD228}" destId="{B962EF13-4984-4ECB-951C-DA822BD0486D}" srcOrd="1" destOrd="0" parTransId="{9FD2F018-E0B8-403D-8D15-C6A66B7011C0}" sibTransId="{1CBA6074-33BD-4EAB-AA99-921B59D44A86}"/>
    <dgm:cxn modelId="{3F44C5C6-546F-436E-AA41-94D393D66FAC}" type="presOf" srcId="{B962EF13-4984-4ECB-951C-DA822BD0486D}" destId="{FB41B399-3557-4BFF-AEE0-929F4FFEF499}" srcOrd="0" destOrd="0" presId="urn:microsoft.com/office/officeart/2005/8/layout/process4"/>
    <dgm:cxn modelId="{F6207372-E592-4DD6-B379-D0A1D034134E}" type="presOf" srcId="{7C4694AA-8D11-453B-8815-E330D9140DA2}" destId="{C8FE1E46-65D5-415D-8E9F-D7CCF7C01E7C}" srcOrd="0" destOrd="0" presId="urn:microsoft.com/office/officeart/2005/8/layout/process4"/>
    <dgm:cxn modelId="{234A694D-866B-4D8C-8957-1FBEF78E6DDC}" type="presOf" srcId="{3C1AD86B-11D9-412C-AEEE-4088141F0DC3}" destId="{C950487C-0A9B-4B4C-A089-70385525FA20}" srcOrd="0" destOrd="0" presId="urn:microsoft.com/office/officeart/2005/8/layout/process4"/>
    <dgm:cxn modelId="{A64140E0-8422-4032-8AA1-EDD666433A9D}" type="presOf" srcId="{7B01C6C6-8297-4FBB-A12C-B5F164B2370A}" destId="{343C2A8B-9AAE-45C5-99AC-953B517B9DF2}" srcOrd="0" destOrd="0" presId="urn:microsoft.com/office/officeart/2005/8/layout/process4"/>
    <dgm:cxn modelId="{09E56107-21FC-45B3-9496-54ECB5F09AA1}" srcId="{541E58C0-9CCB-4E91-A93A-A07C6EEBD228}" destId="{7C4694AA-8D11-453B-8815-E330D9140DA2}" srcOrd="3" destOrd="0" parTransId="{5758BD52-47E2-4383-8177-5E88BF52E682}" sibTransId="{BF270CCC-3053-486E-8688-CE62C7FA6E4B}"/>
    <dgm:cxn modelId="{181BCB62-39FD-4792-9F44-0B7DB22DD651}" type="presOf" srcId="{541E58C0-9CCB-4E91-A93A-A07C6EEBD228}" destId="{C3261FB3-B0A7-4CBF-A0B4-5C9EC10A8039}" srcOrd="0" destOrd="0" presId="urn:microsoft.com/office/officeart/2005/8/layout/process4"/>
    <dgm:cxn modelId="{7AE80D89-80FC-463E-9AD8-4731124D1855}" srcId="{541E58C0-9CCB-4E91-A93A-A07C6EEBD228}" destId="{3C1AD86B-11D9-412C-AEEE-4088141F0DC3}" srcOrd="2" destOrd="0" parTransId="{EC83A679-3C2D-4C5C-9ECC-9AE82F2957B2}" sibTransId="{8EA0C570-4A04-4045-90D0-1061F0605A94}"/>
    <dgm:cxn modelId="{883236A6-48CD-4AF0-B788-C984F11B1419}" type="presOf" srcId="{8E59D5B8-0230-453C-9D9E-CBCDE93A5890}" destId="{15BB206A-0B04-4F30-9464-FA4861AAA13A}" srcOrd="0" destOrd="0" presId="urn:microsoft.com/office/officeart/2005/8/layout/process4"/>
    <dgm:cxn modelId="{DDA1EC78-2B63-40F9-889E-DCB69E6F865D}" type="presParOf" srcId="{C3261FB3-B0A7-4CBF-A0B4-5C9EC10A8039}" destId="{6F03E437-20C8-45D1-99EE-31794F7B2353}" srcOrd="0" destOrd="0" presId="urn:microsoft.com/office/officeart/2005/8/layout/process4"/>
    <dgm:cxn modelId="{9FA6EF86-045E-4F20-8FC4-D61B93985D7F}" type="presParOf" srcId="{6F03E437-20C8-45D1-99EE-31794F7B2353}" destId="{343C2A8B-9AAE-45C5-99AC-953B517B9DF2}" srcOrd="0" destOrd="0" presId="urn:microsoft.com/office/officeart/2005/8/layout/process4"/>
    <dgm:cxn modelId="{86FE51CD-DEEB-4E05-B58C-6761599DFFA4}" type="presParOf" srcId="{C3261FB3-B0A7-4CBF-A0B4-5C9EC10A8039}" destId="{80D87181-999A-416D-A2A5-788AC190E766}" srcOrd="1" destOrd="0" presId="urn:microsoft.com/office/officeart/2005/8/layout/process4"/>
    <dgm:cxn modelId="{E0384C1C-1019-4892-8FD1-2F43954BBF92}" type="presParOf" srcId="{C3261FB3-B0A7-4CBF-A0B4-5C9EC10A8039}" destId="{D2319A54-85F1-4727-AF6C-90950FEC8D62}" srcOrd="2" destOrd="0" presId="urn:microsoft.com/office/officeart/2005/8/layout/process4"/>
    <dgm:cxn modelId="{4404E0CA-825D-4909-9ACC-92C03777F02D}" type="presParOf" srcId="{D2319A54-85F1-4727-AF6C-90950FEC8D62}" destId="{C8FE1E46-65D5-415D-8E9F-D7CCF7C01E7C}" srcOrd="0" destOrd="0" presId="urn:microsoft.com/office/officeart/2005/8/layout/process4"/>
    <dgm:cxn modelId="{BA85C2CB-79D4-497A-88BE-E8F6BC94C329}" type="presParOf" srcId="{C3261FB3-B0A7-4CBF-A0B4-5C9EC10A8039}" destId="{0831D363-B484-40B6-8B45-757F04677F5E}" srcOrd="3" destOrd="0" presId="urn:microsoft.com/office/officeart/2005/8/layout/process4"/>
    <dgm:cxn modelId="{DCA4669B-7C9C-4F40-8E24-229E84F6F8BA}" type="presParOf" srcId="{C3261FB3-B0A7-4CBF-A0B4-5C9EC10A8039}" destId="{6FB582C3-C3BD-4BD9-AD9C-CC8FA658BE39}" srcOrd="4" destOrd="0" presId="urn:microsoft.com/office/officeart/2005/8/layout/process4"/>
    <dgm:cxn modelId="{6877F60B-E1AC-4DE7-9E84-6E397FE5383F}" type="presParOf" srcId="{6FB582C3-C3BD-4BD9-AD9C-CC8FA658BE39}" destId="{C950487C-0A9B-4B4C-A089-70385525FA20}" srcOrd="0" destOrd="0" presId="urn:microsoft.com/office/officeart/2005/8/layout/process4"/>
    <dgm:cxn modelId="{C7319CD6-F1EA-4F7A-9A62-2410B0A5A3B1}" type="presParOf" srcId="{C3261FB3-B0A7-4CBF-A0B4-5C9EC10A8039}" destId="{F3E7A59D-A6A5-4D51-B4CB-A8E457B18F67}" srcOrd="5" destOrd="0" presId="urn:microsoft.com/office/officeart/2005/8/layout/process4"/>
    <dgm:cxn modelId="{49BF60AE-DA29-4D33-819A-5626B46124B5}" type="presParOf" srcId="{C3261FB3-B0A7-4CBF-A0B4-5C9EC10A8039}" destId="{396A6B83-7E15-4376-81AC-61C908C5A766}" srcOrd="6" destOrd="0" presId="urn:microsoft.com/office/officeart/2005/8/layout/process4"/>
    <dgm:cxn modelId="{FC8B6660-C9D6-4673-8764-3F23A8895103}" type="presParOf" srcId="{396A6B83-7E15-4376-81AC-61C908C5A766}" destId="{FB41B399-3557-4BFF-AEE0-929F4FFEF499}" srcOrd="0" destOrd="0" presId="urn:microsoft.com/office/officeart/2005/8/layout/process4"/>
    <dgm:cxn modelId="{F21FD121-7248-427C-90DF-BFF13B2CBC3C}" type="presParOf" srcId="{C3261FB3-B0A7-4CBF-A0B4-5C9EC10A8039}" destId="{3CF5B9E2-2790-4FB8-B13A-94DA0B9223B4}" srcOrd="7" destOrd="0" presId="urn:microsoft.com/office/officeart/2005/8/layout/process4"/>
    <dgm:cxn modelId="{B4011FEB-191B-47F5-965A-45D3B07C62A6}" type="presParOf" srcId="{C3261FB3-B0A7-4CBF-A0B4-5C9EC10A8039}" destId="{4FD148E0-E673-494D-9B74-872255F58429}" srcOrd="8" destOrd="0" presId="urn:microsoft.com/office/officeart/2005/8/layout/process4"/>
    <dgm:cxn modelId="{A83DA038-D8E1-477C-BA4E-BE876552ADE5}" type="presParOf" srcId="{4FD148E0-E673-494D-9B74-872255F58429}" destId="{15BB206A-0B04-4F30-9464-FA4861AAA13A}"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53B583E-C781-4FEA-B0DD-8E2A5E0C2C3C}"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35156437-541E-43E0-AF8F-3E9AE48FF4A1}">
      <dgm:prSet custT="1"/>
      <dgm:spPr/>
      <dgm:t>
        <a:bodyPr/>
        <a:lstStyle/>
        <a:p>
          <a:pPr rtl="0"/>
          <a:r>
            <a:rPr lang="en-US" sz="2000" b="0" dirty="0" err="1" smtClean="0">
              <a:solidFill>
                <a:srgbClr val="111111"/>
              </a:solidFill>
              <a:latin typeface="Bernard MT Condensed" pitchFamily="18" charset="0"/>
            </a:rPr>
            <a:t>ibu</a:t>
          </a:r>
          <a:r>
            <a:rPr lang="en-US" sz="2000" b="0" dirty="0" smtClean="0">
              <a:solidFill>
                <a:srgbClr val="111111"/>
              </a:solidFill>
              <a:latin typeface="Bernard MT Condensed" pitchFamily="18" charset="0"/>
            </a:rPr>
            <a:t> </a:t>
          </a:r>
          <a:r>
            <a:rPr lang="en-US" sz="2000" b="0" dirty="0" err="1" smtClean="0">
              <a:solidFill>
                <a:srgbClr val="111111"/>
              </a:solidFill>
              <a:latin typeface="Bernard MT Condensed" pitchFamily="18" charset="0"/>
            </a:rPr>
            <a:t>bapa</a:t>
          </a:r>
          <a:r>
            <a:rPr lang="en-US" sz="2000" b="0" dirty="0" smtClean="0">
              <a:solidFill>
                <a:srgbClr val="111111"/>
              </a:solidFill>
              <a:latin typeface="Bernard MT Condensed" pitchFamily="18" charset="0"/>
            </a:rPr>
            <a:t> </a:t>
          </a:r>
          <a:r>
            <a:rPr lang="en-US" sz="2000" b="0" dirty="0" err="1" smtClean="0">
              <a:solidFill>
                <a:srgbClr val="111111"/>
              </a:solidFill>
              <a:latin typeface="Bernard MT Condensed" pitchFamily="18" charset="0"/>
            </a:rPr>
            <a:t>sanggup</a:t>
          </a:r>
          <a:r>
            <a:rPr lang="en-US" sz="2000" b="0" dirty="0" smtClean="0">
              <a:solidFill>
                <a:srgbClr val="111111"/>
              </a:solidFill>
              <a:latin typeface="Bernard MT Condensed" pitchFamily="18" charset="0"/>
            </a:rPr>
            <a:t> </a:t>
          </a:r>
          <a:r>
            <a:rPr lang="en-US" sz="2000" b="0" dirty="0" err="1" smtClean="0">
              <a:solidFill>
                <a:srgbClr val="111111"/>
              </a:solidFill>
              <a:latin typeface="Bernard MT Condensed" pitchFamily="18" charset="0"/>
            </a:rPr>
            <a:t>melakukan</a:t>
          </a:r>
          <a:r>
            <a:rPr lang="en-US" sz="2000" b="0" dirty="0" smtClean="0">
              <a:solidFill>
                <a:srgbClr val="111111"/>
              </a:solidFill>
              <a:latin typeface="Bernard MT Condensed" pitchFamily="18" charset="0"/>
            </a:rPr>
            <a:t> </a:t>
          </a:r>
          <a:r>
            <a:rPr lang="en-US" sz="2000" b="0" dirty="0" err="1" smtClean="0">
              <a:solidFill>
                <a:srgbClr val="111111"/>
              </a:solidFill>
              <a:latin typeface="Bernard MT Condensed" pitchFamily="18" charset="0"/>
            </a:rPr>
            <a:t>apa</a:t>
          </a:r>
          <a:r>
            <a:rPr lang="en-US" sz="2000" b="0" dirty="0" smtClean="0">
              <a:solidFill>
                <a:srgbClr val="111111"/>
              </a:solidFill>
              <a:latin typeface="Bernard MT Condensed" pitchFamily="18" charset="0"/>
            </a:rPr>
            <a:t> </a:t>
          </a:r>
          <a:r>
            <a:rPr lang="en-US" sz="2000" b="0" dirty="0" err="1" smtClean="0">
              <a:solidFill>
                <a:srgbClr val="111111"/>
              </a:solidFill>
              <a:latin typeface="Bernard MT Condensed" pitchFamily="18" charset="0"/>
            </a:rPr>
            <a:t>sahaja</a:t>
          </a:r>
          <a:r>
            <a:rPr lang="en-US" sz="2000" b="0" dirty="0" smtClean="0">
              <a:solidFill>
                <a:srgbClr val="111111"/>
              </a:solidFill>
              <a:latin typeface="Bernard MT Condensed" pitchFamily="18" charset="0"/>
            </a:rPr>
            <a:t> demi </a:t>
          </a:r>
          <a:r>
            <a:rPr lang="en-US" sz="2000" b="0" dirty="0" err="1" smtClean="0">
              <a:solidFill>
                <a:srgbClr val="111111"/>
              </a:solidFill>
              <a:latin typeface="Bernard MT Condensed" pitchFamily="18" charset="0"/>
            </a:rPr>
            <a:t>kesejahteraan</a:t>
          </a:r>
          <a:r>
            <a:rPr lang="en-US" sz="2000" b="0" dirty="0" smtClean="0">
              <a:solidFill>
                <a:srgbClr val="111111"/>
              </a:solidFill>
              <a:latin typeface="Bernard MT Condensed" pitchFamily="18" charset="0"/>
            </a:rPr>
            <a:t> </a:t>
          </a:r>
          <a:r>
            <a:rPr lang="en-US" sz="2000" b="0" dirty="0" err="1" smtClean="0">
              <a:solidFill>
                <a:srgbClr val="111111"/>
              </a:solidFill>
              <a:latin typeface="Bernard MT Condensed" pitchFamily="18" charset="0"/>
            </a:rPr>
            <a:t>anak</a:t>
          </a:r>
          <a:r>
            <a:rPr lang="en-US" sz="2000" b="0" dirty="0" smtClean="0">
              <a:solidFill>
                <a:srgbClr val="111111"/>
              </a:solidFill>
              <a:latin typeface="Bernard MT Condensed" pitchFamily="18" charset="0"/>
            </a:rPr>
            <a:t> </a:t>
          </a:r>
          <a:r>
            <a:rPr lang="en-US" sz="2000" b="0" dirty="0" err="1" smtClean="0">
              <a:solidFill>
                <a:srgbClr val="111111"/>
              </a:solidFill>
              <a:latin typeface="Bernard MT Condensed" pitchFamily="18" charset="0"/>
            </a:rPr>
            <a:t>mereka</a:t>
          </a:r>
          <a:r>
            <a:rPr lang="en-US" sz="2000" b="0" dirty="0" smtClean="0">
              <a:solidFill>
                <a:srgbClr val="111111"/>
              </a:solidFill>
              <a:latin typeface="Bernard MT Condensed" pitchFamily="18" charset="0"/>
            </a:rPr>
            <a:t>. </a:t>
          </a:r>
          <a:r>
            <a:rPr lang="en-US" sz="2000" b="0" dirty="0" err="1" smtClean="0">
              <a:solidFill>
                <a:srgbClr val="111111"/>
              </a:solidFill>
              <a:latin typeface="Bernard MT Condensed" pitchFamily="18" charset="0"/>
            </a:rPr>
            <a:t>Sebagaimana</a:t>
          </a:r>
          <a:r>
            <a:rPr lang="en-US" sz="2000" b="0" dirty="0" smtClean="0">
              <a:solidFill>
                <a:srgbClr val="111111"/>
              </a:solidFill>
              <a:latin typeface="Bernard MT Condensed" pitchFamily="18" charset="0"/>
            </a:rPr>
            <a:t> </a:t>
          </a:r>
          <a:r>
            <a:rPr lang="en-US" sz="2000" b="0" dirty="0" err="1" smtClean="0">
              <a:solidFill>
                <a:srgbClr val="111111"/>
              </a:solidFill>
              <a:latin typeface="Bernard MT Condensed" pitchFamily="18" charset="0"/>
            </a:rPr>
            <a:t>doa</a:t>
          </a:r>
          <a:r>
            <a:rPr lang="en-US" sz="2000" b="0" dirty="0" smtClean="0">
              <a:solidFill>
                <a:srgbClr val="111111"/>
              </a:solidFill>
              <a:latin typeface="Bernard MT Condensed" pitchFamily="18" charset="0"/>
            </a:rPr>
            <a:t> yang </a:t>
          </a:r>
          <a:r>
            <a:rPr lang="en-US" sz="2000" b="0" dirty="0" err="1" smtClean="0">
              <a:solidFill>
                <a:srgbClr val="111111"/>
              </a:solidFill>
              <a:latin typeface="Bernard MT Condensed" pitchFamily="18" charset="0"/>
            </a:rPr>
            <a:t>dilantunkan</a:t>
          </a:r>
          <a:r>
            <a:rPr lang="en-US" sz="2000" b="0" dirty="0" smtClean="0">
              <a:solidFill>
                <a:srgbClr val="111111"/>
              </a:solidFill>
              <a:latin typeface="Bernard MT Condensed" pitchFamily="18" charset="0"/>
            </a:rPr>
            <a:t> </a:t>
          </a:r>
          <a:r>
            <a:rPr lang="en-US" sz="2000" b="0" dirty="0" err="1" smtClean="0">
              <a:solidFill>
                <a:srgbClr val="111111"/>
              </a:solidFill>
              <a:latin typeface="Bernard MT Condensed" pitchFamily="18" charset="0"/>
            </a:rPr>
            <a:t>oleh</a:t>
          </a:r>
          <a:r>
            <a:rPr lang="en-US" sz="2000" b="0" dirty="0" smtClean="0">
              <a:solidFill>
                <a:srgbClr val="111111"/>
              </a:solidFill>
              <a:latin typeface="Bernard MT Condensed" pitchFamily="18" charset="0"/>
            </a:rPr>
            <a:t> </a:t>
          </a:r>
          <a:r>
            <a:rPr lang="en-US" sz="2000" b="0" dirty="0" err="1" smtClean="0">
              <a:solidFill>
                <a:srgbClr val="111111"/>
              </a:solidFill>
              <a:latin typeface="Bernard MT Condensed" pitchFamily="18" charset="0"/>
            </a:rPr>
            <a:t>Nabi</a:t>
          </a:r>
          <a:r>
            <a:rPr lang="en-US" sz="2000" b="0" dirty="0" smtClean="0">
              <a:solidFill>
                <a:srgbClr val="111111"/>
              </a:solidFill>
              <a:latin typeface="Bernard MT Condensed" pitchFamily="18" charset="0"/>
            </a:rPr>
            <a:t> Ibrahim AS </a:t>
          </a:r>
          <a:r>
            <a:rPr lang="en-US" sz="2000" b="0" dirty="0" err="1" smtClean="0">
              <a:solidFill>
                <a:srgbClr val="111111"/>
              </a:solidFill>
              <a:latin typeface="Bernard MT Condensed" pitchFamily="18" charset="0"/>
            </a:rPr>
            <a:t>ketika</a:t>
          </a:r>
          <a:r>
            <a:rPr lang="en-US" sz="2000" b="0" dirty="0" smtClean="0">
              <a:solidFill>
                <a:srgbClr val="111111"/>
              </a:solidFill>
              <a:latin typeface="Bernard MT Condensed" pitchFamily="18" charset="0"/>
            </a:rPr>
            <a:t> </a:t>
          </a:r>
          <a:r>
            <a:rPr lang="en-US" sz="2000" b="0" dirty="0" err="1" smtClean="0">
              <a:solidFill>
                <a:srgbClr val="111111"/>
              </a:solidFill>
              <a:latin typeface="Bernard MT Condensed" pitchFamily="18" charset="0"/>
            </a:rPr>
            <a:t>memohon</a:t>
          </a:r>
          <a:r>
            <a:rPr lang="en-US" sz="2000" b="0" dirty="0" smtClean="0">
              <a:solidFill>
                <a:srgbClr val="111111"/>
              </a:solidFill>
              <a:latin typeface="Bernard MT Condensed" pitchFamily="18" charset="0"/>
            </a:rPr>
            <a:t> </a:t>
          </a:r>
          <a:r>
            <a:rPr lang="en-US" sz="2000" b="0" dirty="0" err="1" smtClean="0">
              <a:solidFill>
                <a:srgbClr val="111111"/>
              </a:solidFill>
              <a:latin typeface="Bernard MT Condensed" pitchFamily="18" charset="0"/>
            </a:rPr>
            <a:t>dikurniakan</a:t>
          </a:r>
          <a:r>
            <a:rPr lang="en-US" sz="2000" b="0" dirty="0" smtClean="0">
              <a:solidFill>
                <a:srgbClr val="111111"/>
              </a:solidFill>
              <a:latin typeface="Bernard MT Condensed" pitchFamily="18" charset="0"/>
            </a:rPr>
            <a:t> </a:t>
          </a:r>
          <a:r>
            <a:rPr lang="en-US" sz="2000" b="0" dirty="0" err="1" smtClean="0">
              <a:solidFill>
                <a:srgbClr val="111111"/>
              </a:solidFill>
              <a:latin typeface="Bernard MT Condensed" pitchFamily="18" charset="0"/>
            </a:rPr>
            <a:t>anak</a:t>
          </a:r>
          <a:r>
            <a:rPr lang="en-US" sz="2000" b="0" dirty="0" smtClean="0">
              <a:solidFill>
                <a:srgbClr val="111111"/>
              </a:solidFill>
              <a:latin typeface="Bernard MT Condensed" pitchFamily="18" charset="0"/>
            </a:rPr>
            <a:t>.</a:t>
          </a:r>
          <a:endParaRPr lang="en-US" sz="2000" b="0" dirty="0">
            <a:solidFill>
              <a:srgbClr val="111111"/>
            </a:solidFill>
            <a:latin typeface="Bernard MT Condensed" pitchFamily="18" charset="0"/>
          </a:endParaRPr>
        </a:p>
      </dgm:t>
    </dgm:pt>
    <dgm:pt modelId="{A0940F54-B791-4511-88CF-82A270BBCDB8}" type="parTrans" cxnId="{8E589D79-316E-46E9-B3C1-04DF559D6BB9}">
      <dgm:prSet/>
      <dgm:spPr/>
      <dgm:t>
        <a:bodyPr/>
        <a:lstStyle/>
        <a:p>
          <a:endParaRPr lang="en-US" sz="2000" b="0">
            <a:solidFill>
              <a:srgbClr val="663300"/>
            </a:solidFill>
            <a:latin typeface="Bernard MT Condensed" pitchFamily="18" charset="0"/>
          </a:endParaRPr>
        </a:p>
      </dgm:t>
    </dgm:pt>
    <dgm:pt modelId="{05CFDA87-3E6B-4DE0-8FC3-6B3890C6D0D1}" type="sibTrans" cxnId="{8E589D79-316E-46E9-B3C1-04DF559D6BB9}">
      <dgm:prSet/>
      <dgm:spPr/>
      <dgm:t>
        <a:bodyPr/>
        <a:lstStyle/>
        <a:p>
          <a:endParaRPr lang="en-US" sz="2000" b="0">
            <a:solidFill>
              <a:srgbClr val="663300"/>
            </a:solidFill>
            <a:latin typeface="Bernard MT Condensed" pitchFamily="18" charset="0"/>
          </a:endParaRPr>
        </a:p>
      </dgm:t>
    </dgm:pt>
    <dgm:pt modelId="{C83AA3A1-E512-4A31-A9AB-29382AC5A283}">
      <dgm:prSet custT="1"/>
      <dgm:spPr/>
      <dgm:t>
        <a:bodyPr/>
        <a:lstStyle/>
        <a:p>
          <a:pPr rtl="0"/>
          <a:r>
            <a:rPr lang="en-US" sz="2000" b="0" dirty="0" err="1" smtClean="0">
              <a:solidFill>
                <a:srgbClr val="002060"/>
              </a:solidFill>
              <a:latin typeface="Bernard MT Condensed" pitchFamily="18" charset="0"/>
            </a:rPr>
            <a:t>Ibn</a:t>
          </a:r>
          <a:r>
            <a:rPr lang="en-US" sz="2000" b="0" dirty="0" smtClean="0">
              <a:solidFill>
                <a:srgbClr val="002060"/>
              </a:solidFill>
              <a:latin typeface="Bernard MT Condensed" pitchFamily="18" charset="0"/>
            </a:rPr>
            <a:t> </a:t>
          </a:r>
          <a:r>
            <a:rPr lang="en-US" sz="2000" b="0" dirty="0" err="1" smtClean="0">
              <a:solidFill>
                <a:srgbClr val="002060"/>
              </a:solidFill>
              <a:latin typeface="Bernard MT Condensed" pitchFamily="18" charset="0"/>
            </a:rPr>
            <a:t>Kathir</a:t>
          </a:r>
          <a:r>
            <a:rPr lang="en-US" sz="2000" b="0" dirty="0" smtClean="0">
              <a:solidFill>
                <a:srgbClr val="002060"/>
              </a:solidFill>
              <a:latin typeface="Bernard MT Condensed" pitchFamily="18" charset="0"/>
            </a:rPr>
            <a:t> - </a:t>
          </a:r>
          <a:r>
            <a:rPr lang="en-US" sz="2000" b="0" dirty="0" err="1" smtClean="0">
              <a:solidFill>
                <a:srgbClr val="002060"/>
              </a:solidFill>
              <a:latin typeface="Bernard MT Condensed" pitchFamily="18" charset="0"/>
            </a:rPr>
            <a:t>doa</a:t>
          </a:r>
          <a:r>
            <a:rPr lang="en-US" sz="2000" b="0" dirty="0" smtClean="0">
              <a:solidFill>
                <a:srgbClr val="002060"/>
              </a:solidFill>
              <a:latin typeface="Bernard MT Condensed" pitchFamily="18" charset="0"/>
            </a:rPr>
            <a:t> </a:t>
          </a:r>
          <a:r>
            <a:rPr lang="en-US" sz="2000" b="0" dirty="0" err="1" smtClean="0">
              <a:solidFill>
                <a:srgbClr val="002060"/>
              </a:solidFill>
              <a:latin typeface="Bernard MT Condensed" pitchFamily="18" charset="0"/>
            </a:rPr>
            <a:t>ini</a:t>
          </a:r>
          <a:r>
            <a:rPr lang="en-US" sz="2000" b="0" dirty="0" smtClean="0">
              <a:solidFill>
                <a:srgbClr val="002060"/>
              </a:solidFill>
              <a:latin typeface="Bernard MT Condensed" pitchFamily="18" charset="0"/>
            </a:rPr>
            <a:t> </a:t>
          </a:r>
          <a:r>
            <a:rPr lang="en-US" sz="2000" b="0" dirty="0" err="1" smtClean="0">
              <a:solidFill>
                <a:srgbClr val="002060"/>
              </a:solidFill>
              <a:latin typeface="Bernard MT Condensed" pitchFamily="18" charset="0"/>
            </a:rPr>
            <a:t>dilantunkan</a:t>
          </a:r>
          <a:r>
            <a:rPr lang="en-US" sz="2000" b="0" dirty="0" smtClean="0">
              <a:solidFill>
                <a:srgbClr val="002060"/>
              </a:solidFill>
              <a:latin typeface="Bernard MT Condensed" pitchFamily="18" charset="0"/>
            </a:rPr>
            <a:t> </a:t>
          </a:r>
          <a:r>
            <a:rPr lang="en-US" sz="2000" b="0" dirty="0" err="1" smtClean="0">
              <a:solidFill>
                <a:srgbClr val="002060"/>
              </a:solidFill>
              <a:latin typeface="Bernard MT Condensed" pitchFamily="18" charset="0"/>
            </a:rPr>
            <a:t>kepada</a:t>
          </a:r>
          <a:r>
            <a:rPr lang="en-US" sz="2000" b="0" dirty="0" smtClean="0">
              <a:solidFill>
                <a:srgbClr val="002060"/>
              </a:solidFill>
              <a:latin typeface="Bernard MT Condensed" pitchFamily="18" charset="0"/>
            </a:rPr>
            <a:t> Allah SWT </a:t>
          </a:r>
          <a:r>
            <a:rPr lang="en-US" sz="2000" b="0" dirty="0" err="1" smtClean="0">
              <a:solidFill>
                <a:srgbClr val="002060"/>
              </a:solidFill>
              <a:latin typeface="Bernard MT Condensed" pitchFamily="18" charset="0"/>
            </a:rPr>
            <a:t>supaya</a:t>
          </a:r>
          <a:r>
            <a:rPr lang="en-US" sz="2000" b="0" dirty="0" smtClean="0">
              <a:solidFill>
                <a:srgbClr val="002060"/>
              </a:solidFill>
              <a:latin typeface="Bernard MT Condensed" pitchFamily="18" charset="0"/>
            </a:rPr>
            <a:t> </a:t>
          </a:r>
          <a:r>
            <a:rPr lang="en-US" sz="2000" b="0" dirty="0" err="1" smtClean="0">
              <a:solidFill>
                <a:srgbClr val="002060"/>
              </a:solidFill>
              <a:latin typeface="Bernard MT Condensed" pitchFamily="18" charset="0"/>
            </a:rPr>
            <a:t>baginda</a:t>
          </a:r>
          <a:r>
            <a:rPr lang="en-US" sz="2000" b="0" dirty="0" smtClean="0">
              <a:solidFill>
                <a:srgbClr val="002060"/>
              </a:solidFill>
              <a:latin typeface="Bernard MT Condensed" pitchFamily="18" charset="0"/>
            </a:rPr>
            <a:t> </a:t>
          </a:r>
          <a:r>
            <a:rPr lang="en-US" sz="2000" b="0" dirty="0" err="1" smtClean="0">
              <a:solidFill>
                <a:srgbClr val="002060"/>
              </a:solidFill>
              <a:latin typeface="Bernard MT Condensed" pitchFamily="18" charset="0"/>
            </a:rPr>
            <a:t>diberikan</a:t>
          </a:r>
          <a:r>
            <a:rPr lang="en-US" sz="2000" b="0" dirty="0" smtClean="0">
              <a:solidFill>
                <a:srgbClr val="002060"/>
              </a:solidFill>
              <a:latin typeface="Bernard MT Condensed" pitchFamily="18" charset="0"/>
            </a:rPr>
            <a:t> </a:t>
          </a:r>
          <a:r>
            <a:rPr lang="en-US" sz="2000" b="0" dirty="0" err="1" smtClean="0">
              <a:solidFill>
                <a:srgbClr val="002060"/>
              </a:solidFill>
              <a:latin typeface="Bernard MT Condensed" pitchFamily="18" charset="0"/>
            </a:rPr>
            <a:t>anak</a:t>
          </a:r>
          <a:r>
            <a:rPr lang="en-US" sz="2000" b="0" dirty="0" smtClean="0">
              <a:solidFill>
                <a:srgbClr val="002060"/>
              </a:solidFill>
              <a:latin typeface="Bernard MT Condensed" pitchFamily="18" charset="0"/>
            </a:rPr>
            <a:t> yang </a:t>
          </a:r>
          <a:r>
            <a:rPr lang="en-US" sz="2000" b="0" dirty="0" err="1" smtClean="0">
              <a:solidFill>
                <a:srgbClr val="002060"/>
              </a:solidFill>
              <a:latin typeface="Bernard MT Condensed" pitchFamily="18" charset="0"/>
            </a:rPr>
            <a:t>soleh</a:t>
          </a:r>
          <a:r>
            <a:rPr lang="en-US" sz="2000" b="0" dirty="0" smtClean="0">
              <a:solidFill>
                <a:srgbClr val="002060"/>
              </a:solidFill>
              <a:latin typeface="Bernard MT Condensed" pitchFamily="18" charset="0"/>
            </a:rPr>
            <a:t>, </a:t>
          </a:r>
          <a:r>
            <a:rPr lang="en-US" sz="2000" b="0" dirty="0" err="1" smtClean="0">
              <a:solidFill>
                <a:srgbClr val="002060"/>
              </a:solidFill>
              <a:latin typeface="Bernard MT Condensed" pitchFamily="18" charset="0"/>
            </a:rPr>
            <a:t>taat</a:t>
          </a:r>
          <a:r>
            <a:rPr lang="en-US" sz="2000" b="0" dirty="0" smtClean="0">
              <a:solidFill>
                <a:srgbClr val="002060"/>
              </a:solidFill>
              <a:latin typeface="Bernard MT Condensed" pitchFamily="18" charset="0"/>
            </a:rPr>
            <a:t> </a:t>
          </a:r>
          <a:r>
            <a:rPr lang="en-US" sz="2000" b="0" dirty="0" err="1" smtClean="0">
              <a:solidFill>
                <a:srgbClr val="002060"/>
              </a:solidFill>
              <a:latin typeface="Bernard MT Condensed" pitchFamily="18" charset="0"/>
            </a:rPr>
            <a:t>dan</a:t>
          </a:r>
          <a:r>
            <a:rPr lang="en-US" sz="2000" b="0" dirty="0" smtClean="0">
              <a:solidFill>
                <a:srgbClr val="002060"/>
              </a:solidFill>
              <a:latin typeface="Bernard MT Condensed" pitchFamily="18" charset="0"/>
            </a:rPr>
            <a:t> </a:t>
          </a:r>
          <a:r>
            <a:rPr lang="en-US" sz="2000" b="0" dirty="0" err="1" smtClean="0">
              <a:solidFill>
                <a:srgbClr val="002060"/>
              </a:solidFill>
              <a:latin typeface="Bernard MT Condensed" pitchFamily="18" charset="0"/>
            </a:rPr>
            <a:t>patuh</a:t>
          </a:r>
          <a:r>
            <a:rPr lang="en-US" sz="2000" b="0" dirty="0" smtClean="0">
              <a:solidFill>
                <a:srgbClr val="002060"/>
              </a:solidFill>
              <a:latin typeface="Bernard MT Condensed" pitchFamily="18" charset="0"/>
            </a:rPr>
            <a:t> </a:t>
          </a:r>
          <a:r>
            <a:rPr lang="en-US" sz="2000" b="0" dirty="0" err="1" smtClean="0">
              <a:solidFill>
                <a:srgbClr val="002060"/>
              </a:solidFill>
              <a:latin typeface="Bernard MT Condensed" pitchFamily="18" charset="0"/>
            </a:rPr>
            <a:t>serta</a:t>
          </a:r>
          <a:r>
            <a:rPr lang="en-US" sz="2000" b="0" dirty="0" smtClean="0">
              <a:solidFill>
                <a:srgbClr val="002060"/>
              </a:solidFill>
              <a:latin typeface="Bernard MT Condensed" pitchFamily="18" charset="0"/>
            </a:rPr>
            <a:t> </a:t>
          </a:r>
          <a:r>
            <a:rPr lang="en-US" sz="2000" b="0" dirty="0" err="1" smtClean="0">
              <a:solidFill>
                <a:srgbClr val="002060"/>
              </a:solidFill>
              <a:latin typeface="Bernard MT Condensed" pitchFamily="18" charset="0"/>
            </a:rPr>
            <a:t>menjadi</a:t>
          </a:r>
          <a:r>
            <a:rPr lang="en-US" sz="2000" b="0" dirty="0" smtClean="0">
              <a:solidFill>
                <a:srgbClr val="002060"/>
              </a:solidFill>
              <a:latin typeface="Bernard MT Condensed" pitchFamily="18" charset="0"/>
            </a:rPr>
            <a:t> </a:t>
          </a:r>
          <a:r>
            <a:rPr lang="en-US" sz="2000" b="0" dirty="0" err="1" smtClean="0">
              <a:solidFill>
                <a:srgbClr val="002060"/>
              </a:solidFill>
              <a:latin typeface="Bernard MT Condensed" pitchFamily="18" charset="0"/>
            </a:rPr>
            <a:t>penghibur</a:t>
          </a:r>
          <a:r>
            <a:rPr lang="en-US" sz="2000" b="0" dirty="0" smtClean="0">
              <a:solidFill>
                <a:srgbClr val="002060"/>
              </a:solidFill>
              <a:latin typeface="Bernard MT Condensed" pitchFamily="18" charset="0"/>
            </a:rPr>
            <a:t> </a:t>
          </a:r>
          <a:r>
            <a:rPr lang="en-US" sz="2000" b="0" dirty="0" err="1" smtClean="0">
              <a:solidFill>
                <a:srgbClr val="002060"/>
              </a:solidFill>
              <a:latin typeface="Bernard MT Condensed" pitchFamily="18" charset="0"/>
            </a:rPr>
            <a:t>dan</a:t>
          </a:r>
          <a:r>
            <a:rPr lang="en-US" sz="2000" b="0" dirty="0" smtClean="0">
              <a:solidFill>
                <a:srgbClr val="002060"/>
              </a:solidFill>
              <a:latin typeface="Bernard MT Condensed" pitchFamily="18" charset="0"/>
            </a:rPr>
            <a:t> </a:t>
          </a:r>
          <a:r>
            <a:rPr lang="en-US" sz="2000" b="0" dirty="0" err="1" smtClean="0">
              <a:solidFill>
                <a:srgbClr val="002060"/>
              </a:solidFill>
              <a:latin typeface="Bernard MT Condensed" pitchFamily="18" charset="0"/>
            </a:rPr>
            <a:t>menemani</a:t>
          </a:r>
          <a:r>
            <a:rPr lang="en-US" sz="2000" b="0" dirty="0" smtClean="0">
              <a:solidFill>
                <a:srgbClr val="002060"/>
              </a:solidFill>
              <a:latin typeface="Bernard MT Condensed" pitchFamily="18" charset="0"/>
            </a:rPr>
            <a:t> </a:t>
          </a:r>
          <a:r>
            <a:rPr lang="en-US" sz="2000" b="0" dirty="0" err="1" smtClean="0">
              <a:solidFill>
                <a:srgbClr val="002060"/>
              </a:solidFill>
              <a:latin typeface="Bernard MT Condensed" pitchFamily="18" charset="0"/>
            </a:rPr>
            <a:t>dirinya</a:t>
          </a:r>
          <a:r>
            <a:rPr lang="en-US" sz="2000" b="0" dirty="0" smtClean="0">
              <a:solidFill>
                <a:srgbClr val="002060"/>
              </a:solidFill>
              <a:latin typeface="Bernard MT Condensed" pitchFamily="18" charset="0"/>
            </a:rPr>
            <a:t> </a:t>
          </a:r>
          <a:r>
            <a:rPr lang="en-US" sz="2000" b="0" dirty="0" err="1" smtClean="0">
              <a:solidFill>
                <a:srgbClr val="002060"/>
              </a:solidFill>
              <a:latin typeface="Bernard MT Condensed" pitchFamily="18" charset="0"/>
            </a:rPr>
            <a:t>setelah</a:t>
          </a:r>
          <a:r>
            <a:rPr lang="en-US" sz="2000" b="0" dirty="0" smtClean="0">
              <a:solidFill>
                <a:srgbClr val="002060"/>
              </a:solidFill>
              <a:latin typeface="Bernard MT Condensed" pitchFamily="18" charset="0"/>
            </a:rPr>
            <a:t> </a:t>
          </a:r>
          <a:r>
            <a:rPr lang="en-US" sz="2000" b="0" dirty="0" err="1" smtClean="0">
              <a:solidFill>
                <a:srgbClr val="002060"/>
              </a:solidFill>
              <a:latin typeface="Bernard MT Condensed" pitchFamily="18" charset="0"/>
            </a:rPr>
            <a:t>terpisah</a:t>
          </a:r>
          <a:r>
            <a:rPr lang="en-US" sz="2000" b="0" dirty="0" smtClean="0">
              <a:solidFill>
                <a:srgbClr val="002060"/>
              </a:solidFill>
              <a:latin typeface="Bernard MT Condensed" pitchFamily="18" charset="0"/>
            </a:rPr>
            <a:t> </a:t>
          </a:r>
          <a:r>
            <a:rPr lang="en-US" sz="2000" b="0" dirty="0" err="1" smtClean="0">
              <a:solidFill>
                <a:srgbClr val="002060"/>
              </a:solidFill>
              <a:latin typeface="Bernard MT Condensed" pitchFamily="18" charset="0"/>
            </a:rPr>
            <a:t>jauh</a:t>
          </a:r>
          <a:r>
            <a:rPr lang="en-US" sz="2000" b="0" dirty="0" smtClean="0">
              <a:solidFill>
                <a:srgbClr val="002060"/>
              </a:solidFill>
              <a:latin typeface="Bernard MT Condensed" pitchFamily="18" charset="0"/>
            </a:rPr>
            <a:t> </a:t>
          </a:r>
          <a:r>
            <a:rPr lang="en-US" sz="2000" b="0" dirty="0" err="1" smtClean="0">
              <a:solidFill>
                <a:srgbClr val="002060"/>
              </a:solidFill>
              <a:latin typeface="Bernard MT Condensed" pitchFamily="18" charset="0"/>
            </a:rPr>
            <a:t>dari</a:t>
          </a:r>
          <a:r>
            <a:rPr lang="en-US" sz="2000" b="0" dirty="0" smtClean="0">
              <a:solidFill>
                <a:srgbClr val="002060"/>
              </a:solidFill>
              <a:latin typeface="Bernard MT Condensed" pitchFamily="18" charset="0"/>
            </a:rPr>
            <a:t> </a:t>
          </a:r>
          <a:r>
            <a:rPr lang="en-US" sz="2000" b="0" dirty="0" err="1" smtClean="0">
              <a:solidFill>
                <a:srgbClr val="002060"/>
              </a:solidFill>
              <a:latin typeface="Bernard MT Condensed" pitchFamily="18" charset="0"/>
            </a:rPr>
            <a:t>keluarga</a:t>
          </a:r>
          <a:r>
            <a:rPr lang="en-US" sz="2000" b="0" dirty="0" smtClean="0">
              <a:solidFill>
                <a:srgbClr val="002060"/>
              </a:solidFill>
              <a:latin typeface="Bernard MT Condensed" pitchFamily="18" charset="0"/>
            </a:rPr>
            <a:t>. </a:t>
          </a:r>
          <a:endParaRPr lang="en-US" sz="2000" b="0" dirty="0">
            <a:solidFill>
              <a:srgbClr val="002060"/>
            </a:solidFill>
            <a:latin typeface="Bernard MT Condensed" pitchFamily="18" charset="0"/>
          </a:endParaRPr>
        </a:p>
      </dgm:t>
    </dgm:pt>
    <dgm:pt modelId="{8CC1F8C3-E86E-49A8-9B58-E24B3DF122F7}" type="parTrans" cxnId="{CE8193A4-D725-4812-A93D-2C45DDDEC520}">
      <dgm:prSet/>
      <dgm:spPr/>
      <dgm:t>
        <a:bodyPr/>
        <a:lstStyle/>
        <a:p>
          <a:endParaRPr lang="en-US" sz="2000" b="0">
            <a:solidFill>
              <a:srgbClr val="663300"/>
            </a:solidFill>
            <a:latin typeface="Bernard MT Condensed" pitchFamily="18" charset="0"/>
          </a:endParaRPr>
        </a:p>
      </dgm:t>
    </dgm:pt>
    <dgm:pt modelId="{6A157CDD-6799-460B-8F07-036EF30FFC5E}" type="sibTrans" cxnId="{CE8193A4-D725-4812-A93D-2C45DDDEC520}">
      <dgm:prSet/>
      <dgm:spPr/>
      <dgm:t>
        <a:bodyPr/>
        <a:lstStyle/>
        <a:p>
          <a:endParaRPr lang="en-US" sz="2000" b="0">
            <a:solidFill>
              <a:srgbClr val="663300"/>
            </a:solidFill>
            <a:latin typeface="Bernard MT Condensed" pitchFamily="18" charset="0"/>
          </a:endParaRPr>
        </a:p>
      </dgm:t>
    </dgm:pt>
    <dgm:pt modelId="{523F29EE-21B3-4103-8CDA-0E895CD30874}">
      <dgm:prSet custT="1"/>
      <dgm:spPr/>
      <dgm:t>
        <a:bodyPr/>
        <a:lstStyle/>
        <a:p>
          <a:pPr rtl="0"/>
          <a:r>
            <a:rPr lang="en-US" sz="2000" b="0" dirty="0" err="1" smtClean="0">
              <a:solidFill>
                <a:srgbClr val="0000FF"/>
              </a:solidFill>
              <a:latin typeface="Bernard MT Condensed" pitchFamily="18" charset="0"/>
            </a:rPr>
            <a:t>anak</a:t>
          </a:r>
          <a:r>
            <a:rPr lang="en-US" sz="2000" b="0" dirty="0" smtClean="0">
              <a:solidFill>
                <a:srgbClr val="0000FF"/>
              </a:solidFill>
              <a:latin typeface="Bernard MT Condensed" pitchFamily="18" charset="0"/>
            </a:rPr>
            <a:t> </a:t>
          </a:r>
          <a:r>
            <a:rPr lang="en-US" sz="2000" b="0" dirty="0" err="1" smtClean="0">
              <a:solidFill>
                <a:srgbClr val="0000FF"/>
              </a:solidFill>
              <a:latin typeface="Bernard MT Condensed" pitchFamily="18" charset="0"/>
            </a:rPr>
            <a:t>itu</a:t>
          </a:r>
          <a:r>
            <a:rPr lang="en-US" sz="2000" b="0" dirty="0" smtClean="0">
              <a:solidFill>
                <a:srgbClr val="0000FF"/>
              </a:solidFill>
              <a:latin typeface="Bernard MT Condensed" pitchFamily="18" charset="0"/>
            </a:rPr>
            <a:t> </a:t>
          </a:r>
          <a:r>
            <a:rPr lang="en-US" sz="2000" b="0" dirty="0" err="1" smtClean="0">
              <a:solidFill>
                <a:srgbClr val="0000FF"/>
              </a:solidFill>
              <a:latin typeface="Bernard MT Condensed" pitchFamily="18" charset="0"/>
            </a:rPr>
            <a:t>bukan</a:t>
          </a:r>
          <a:r>
            <a:rPr lang="en-US" sz="2000" b="0" dirty="0" smtClean="0">
              <a:solidFill>
                <a:srgbClr val="0000FF"/>
              </a:solidFill>
              <a:latin typeface="Bernard MT Condensed" pitchFamily="18" charset="0"/>
            </a:rPr>
            <a:t> </a:t>
          </a:r>
          <a:r>
            <a:rPr lang="en-US" sz="2000" b="0" dirty="0" err="1" smtClean="0">
              <a:solidFill>
                <a:srgbClr val="0000FF"/>
              </a:solidFill>
              <a:latin typeface="Bernard MT Condensed" pitchFamily="18" charset="0"/>
            </a:rPr>
            <a:t>sekadar</a:t>
          </a:r>
          <a:r>
            <a:rPr lang="en-US" sz="2000" b="0" dirty="0" smtClean="0">
              <a:solidFill>
                <a:srgbClr val="0000FF"/>
              </a:solidFill>
              <a:latin typeface="Bernard MT Condensed" pitchFamily="18" charset="0"/>
            </a:rPr>
            <a:t> orang yang </a:t>
          </a:r>
          <a:r>
            <a:rPr lang="en-US" sz="2000" b="0" dirty="0" err="1" smtClean="0">
              <a:solidFill>
                <a:srgbClr val="0000FF"/>
              </a:solidFill>
              <a:latin typeface="Bernard MT Condensed" pitchFamily="18" charset="0"/>
            </a:rPr>
            <a:t>akan</a:t>
          </a:r>
          <a:r>
            <a:rPr lang="en-US" sz="2000" b="0" dirty="0" smtClean="0">
              <a:solidFill>
                <a:srgbClr val="0000FF"/>
              </a:solidFill>
              <a:latin typeface="Bernard MT Condensed" pitchFamily="18" charset="0"/>
            </a:rPr>
            <a:t> </a:t>
          </a:r>
          <a:r>
            <a:rPr lang="en-US" sz="2000" b="0" dirty="0" err="1" smtClean="0">
              <a:solidFill>
                <a:srgbClr val="0000FF"/>
              </a:solidFill>
              <a:latin typeface="Bernard MT Condensed" pitchFamily="18" charset="0"/>
            </a:rPr>
            <a:t>menyambung</a:t>
          </a:r>
          <a:r>
            <a:rPr lang="en-US" sz="2000" b="0" dirty="0" smtClean="0">
              <a:solidFill>
                <a:srgbClr val="0000FF"/>
              </a:solidFill>
              <a:latin typeface="Bernard MT Condensed" pitchFamily="18" charset="0"/>
            </a:rPr>
            <a:t> </a:t>
          </a:r>
          <a:r>
            <a:rPr lang="en-US" sz="2000" b="0" dirty="0" err="1" smtClean="0">
              <a:solidFill>
                <a:srgbClr val="0000FF"/>
              </a:solidFill>
              <a:latin typeface="Bernard MT Condensed" pitchFamily="18" charset="0"/>
            </a:rPr>
            <a:t>keturunan</a:t>
          </a:r>
          <a:r>
            <a:rPr lang="en-US" sz="2000" b="0" dirty="0" smtClean="0">
              <a:solidFill>
                <a:srgbClr val="0000FF"/>
              </a:solidFill>
              <a:latin typeface="Bernard MT Condensed" pitchFamily="18" charset="0"/>
            </a:rPr>
            <a:t>, </a:t>
          </a:r>
          <a:r>
            <a:rPr lang="en-US" sz="2000" b="0" dirty="0" err="1" smtClean="0">
              <a:solidFill>
                <a:srgbClr val="0000FF"/>
              </a:solidFill>
              <a:latin typeface="Bernard MT Condensed" pitchFamily="18" charset="0"/>
            </a:rPr>
            <a:t>mewarisi</a:t>
          </a:r>
          <a:r>
            <a:rPr lang="en-US" sz="2000" b="0" dirty="0" smtClean="0">
              <a:solidFill>
                <a:srgbClr val="0000FF"/>
              </a:solidFill>
              <a:latin typeface="Bernard MT Condensed" pitchFamily="18" charset="0"/>
            </a:rPr>
            <a:t> </a:t>
          </a:r>
          <a:r>
            <a:rPr lang="en-US" sz="2000" b="0" dirty="0" err="1" smtClean="0">
              <a:solidFill>
                <a:srgbClr val="0000FF"/>
              </a:solidFill>
              <a:latin typeface="Bernard MT Condensed" pitchFamily="18" charset="0"/>
            </a:rPr>
            <a:t>harta</a:t>
          </a:r>
          <a:r>
            <a:rPr lang="en-US" sz="2000" b="0" dirty="0" smtClean="0">
              <a:solidFill>
                <a:srgbClr val="0000FF"/>
              </a:solidFill>
              <a:latin typeface="Bernard MT Condensed" pitchFamily="18" charset="0"/>
            </a:rPr>
            <a:t>, yang </a:t>
          </a:r>
          <a:r>
            <a:rPr lang="en-US" sz="2000" b="0" dirty="0" err="1" smtClean="0">
              <a:solidFill>
                <a:srgbClr val="0000FF"/>
              </a:solidFill>
              <a:latin typeface="Bernard MT Condensed" pitchFamily="18" charset="0"/>
            </a:rPr>
            <a:t>terpenting</a:t>
          </a:r>
          <a:r>
            <a:rPr lang="en-US" sz="2000" b="0" dirty="0" smtClean="0">
              <a:solidFill>
                <a:srgbClr val="0000FF"/>
              </a:solidFill>
              <a:latin typeface="Bernard MT Condensed" pitchFamily="18" charset="0"/>
            </a:rPr>
            <a:t> </a:t>
          </a:r>
          <a:r>
            <a:rPr lang="en-US" sz="2000" b="0" dirty="0" err="1" smtClean="0">
              <a:solidFill>
                <a:srgbClr val="0000FF"/>
              </a:solidFill>
              <a:latin typeface="Bernard MT Condensed" pitchFamily="18" charset="0"/>
            </a:rPr>
            <a:t>baginya</a:t>
          </a:r>
          <a:r>
            <a:rPr lang="en-US" sz="2000" b="0" dirty="0" smtClean="0">
              <a:solidFill>
                <a:srgbClr val="0000FF"/>
              </a:solidFill>
              <a:latin typeface="Bernard MT Condensed" pitchFamily="18" charset="0"/>
            </a:rPr>
            <a:t> </a:t>
          </a:r>
          <a:r>
            <a:rPr lang="en-US" sz="2000" b="0" dirty="0" err="1" smtClean="0">
              <a:solidFill>
                <a:srgbClr val="0000FF"/>
              </a:solidFill>
              <a:latin typeface="Bernard MT Condensed" pitchFamily="18" charset="0"/>
            </a:rPr>
            <a:t>ialah</a:t>
          </a:r>
          <a:r>
            <a:rPr lang="en-US" sz="2000" b="0" dirty="0" smtClean="0">
              <a:solidFill>
                <a:srgbClr val="0000FF"/>
              </a:solidFill>
              <a:latin typeface="Bernard MT Condensed" pitchFamily="18" charset="0"/>
            </a:rPr>
            <a:t> </a:t>
          </a:r>
          <a:r>
            <a:rPr lang="en-US" sz="2000" b="0" dirty="0" err="1" smtClean="0">
              <a:solidFill>
                <a:srgbClr val="0000FF"/>
              </a:solidFill>
              <a:latin typeface="Bernard MT Condensed" pitchFamily="18" charset="0"/>
            </a:rPr>
            <a:t>anak</a:t>
          </a:r>
          <a:r>
            <a:rPr lang="en-US" sz="2000" b="0" dirty="0" smtClean="0">
              <a:solidFill>
                <a:srgbClr val="0000FF"/>
              </a:solidFill>
              <a:latin typeface="Bernard MT Condensed" pitchFamily="18" charset="0"/>
            </a:rPr>
            <a:t> </a:t>
          </a:r>
          <a:r>
            <a:rPr lang="en-US" sz="2000" b="0" dirty="0" err="1" smtClean="0">
              <a:solidFill>
                <a:srgbClr val="0000FF"/>
              </a:solidFill>
              <a:latin typeface="Bernard MT Condensed" pitchFamily="18" charset="0"/>
            </a:rPr>
            <a:t>itu</a:t>
          </a:r>
          <a:r>
            <a:rPr lang="en-US" sz="2000" b="0" dirty="0" smtClean="0">
              <a:solidFill>
                <a:srgbClr val="0000FF"/>
              </a:solidFill>
              <a:latin typeface="Bernard MT Condensed" pitchFamily="18" charset="0"/>
            </a:rPr>
            <a:t> </a:t>
          </a:r>
          <a:r>
            <a:rPr lang="en-US" sz="2000" b="0" dirty="0" err="1" smtClean="0">
              <a:solidFill>
                <a:srgbClr val="0000FF"/>
              </a:solidFill>
              <a:latin typeface="Bernard MT Condensed" pitchFamily="18" charset="0"/>
            </a:rPr>
            <a:t>harus</a:t>
          </a:r>
          <a:r>
            <a:rPr lang="en-US" sz="2000" b="0" dirty="0" smtClean="0">
              <a:solidFill>
                <a:srgbClr val="0000FF"/>
              </a:solidFill>
              <a:latin typeface="Bernard MT Condensed" pitchFamily="18" charset="0"/>
            </a:rPr>
            <a:t> </a:t>
          </a:r>
          <a:r>
            <a:rPr lang="en-US" sz="2000" b="0" dirty="0" err="1" smtClean="0">
              <a:solidFill>
                <a:srgbClr val="0000FF"/>
              </a:solidFill>
              <a:latin typeface="Bernard MT Condensed" pitchFamily="18" charset="0"/>
            </a:rPr>
            <a:t>mampu</a:t>
          </a:r>
          <a:r>
            <a:rPr lang="en-US" sz="2000" b="0" dirty="0" smtClean="0">
              <a:solidFill>
                <a:srgbClr val="0000FF"/>
              </a:solidFill>
              <a:latin typeface="Bernard MT Condensed" pitchFamily="18" charset="0"/>
            </a:rPr>
            <a:t> </a:t>
          </a:r>
          <a:r>
            <a:rPr lang="en-US" sz="2000" b="0" dirty="0" err="1" smtClean="0">
              <a:solidFill>
                <a:srgbClr val="0000FF"/>
              </a:solidFill>
              <a:latin typeface="Bernard MT Condensed" pitchFamily="18" charset="0"/>
            </a:rPr>
            <a:t>mewarisi</a:t>
          </a:r>
          <a:r>
            <a:rPr lang="en-US" sz="2000" b="0" dirty="0" smtClean="0">
              <a:solidFill>
                <a:srgbClr val="0000FF"/>
              </a:solidFill>
              <a:latin typeface="Bernard MT Condensed" pitchFamily="18" charset="0"/>
            </a:rPr>
            <a:t> </a:t>
          </a:r>
          <a:r>
            <a:rPr lang="en-US" sz="2000" b="0" dirty="0" err="1" smtClean="0">
              <a:solidFill>
                <a:srgbClr val="0000FF"/>
              </a:solidFill>
              <a:latin typeface="Bernard MT Condensed" pitchFamily="18" charset="0"/>
            </a:rPr>
            <a:t>iman</a:t>
          </a:r>
          <a:r>
            <a:rPr lang="en-US" sz="2000" b="0" dirty="0" smtClean="0">
              <a:solidFill>
                <a:srgbClr val="0000FF"/>
              </a:solidFill>
              <a:latin typeface="Bernard MT Condensed" pitchFamily="18" charset="0"/>
            </a:rPr>
            <a:t> </a:t>
          </a:r>
          <a:r>
            <a:rPr lang="en-US" sz="2000" b="0" dirty="0" err="1" smtClean="0">
              <a:solidFill>
                <a:srgbClr val="0000FF"/>
              </a:solidFill>
              <a:latin typeface="Bernard MT Condensed" pitchFamily="18" charset="0"/>
            </a:rPr>
            <a:t>dan</a:t>
          </a:r>
          <a:r>
            <a:rPr lang="en-US" sz="2000" b="0" dirty="0" smtClean="0">
              <a:solidFill>
                <a:srgbClr val="0000FF"/>
              </a:solidFill>
              <a:latin typeface="Bernard MT Condensed" pitchFamily="18" charset="0"/>
            </a:rPr>
            <a:t> agama.</a:t>
          </a:r>
          <a:endParaRPr lang="en-US" sz="2000" b="0" dirty="0">
            <a:solidFill>
              <a:srgbClr val="0000FF"/>
            </a:solidFill>
            <a:latin typeface="Bernard MT Condensed" pitchFamily="18" charset="0"/>
          </a:endParaRPr>
        </a:p>
      </dgm:t>
    </dgm:pt>
    <dgm:pt modelId="{4BA7DE22-B86B-4600-BC76-57E5AB85440A}" type="parTrans" cxnId="{AC281D45-EA3E-437A-8AD8-6F61CEC5AF2E}">
      <dgm:prSet/>
      <dgm:spPr/>
      <dgm:t>
        <a:bodyPr/>
        <a:lstStyle/>
        <a:p>
          <a:endParaRPr lang="en-US" sz="2000" b="0">
            <a:solidFill>
              <a:srgbClr val="663300"/>
            </a:solidFill>
            <a:latin typeface="Bernard MT Condensed" pitchFamily="18" charset="0"/>
          </a:endParaRPr>
        </a:p>
      </dgm:t>
    </dgm:pt>
    <dgm:pt modelId="{64E19E9D-F402-49BA-A432-C507C5F0A8B2}" type="sibTrans" cxnId="{AC281D45-EA3E-437A-8AD8-6F61CEC5AF2E}">
      <dgm:prSet/>
      <dgm:spPr/>
      <dgm:t>
        <a:bodyPr/>
        <a:lstStyle/>
        <a:p>
          <a:endParaRPr lang="en-US" sz="2000" b="0">
            <a:solidFill>
              <a:srgbClr val="663300"/>
            </a:solidFill>
            <a:latin typeface="Bernard MT Condensed" pitchFamily="18" charset="0"/>
          </a:endParaRPr>
        </a:p>
      </dgm:t>
    </dgm:pt>
    <dgm:pt modelId="{88663ADA-5EF0-4C90-BCF4-D5AC19E2E14B}">
      <dgm:prSet custT="1"/>
      <dgm:spPr/>
      <dgm:t>
        <a:bodyPr/>
        <a:lstStyle/>
        <a:p>
          <a:pPr rtl="0"/>
          <a:r>
            <a:rPr lang="en-US" sz="2000" b="0" smtClean="0">
              <a:solidFill>
                <a:srgbClr val="FFFF00"/>
              </a:solidFill>
              <a:latin typeface="Bernard MT Condensed" pitchFamily="18" charset="0"/>
            </a:rPr>
            <a:t>Prinsip inilah yang semestinya kita jadikan contoh dalam mendidik anak. </a:t>
          </a:r>
          <a:endParaRPr lang="en-US" sz="2000" b="0">
            <a:solidFill>
              <a:srgbClr val="FFFF00"/>
            </a:solidFill>
            <a:latin typeface="Bernard MT Condensed" pitchFamily="18" charset="0"/>
          </a:endParaRPr>
        </a:p>
      </dgm:t>
    </dgm:pt>
    <dgm:pt modelId="{BE13BF2E-F693-4DA3-B147-5850C2E789D2}" type="parTrans" cxnId="{5C26D74F-6361-4619-8633-796B9613A2F3}">
      <dgm:prSet/>
      <dgm:spPr/>
      <dgm:t>
        <a:bodyPr/>
        <a:lstStyle/>
        <a:p>
          <a:endParaRPr lang="en-US" sz="2000" b="0">
            <a:solidFill>
              <a:srgbClr val="663300"/>
            </a:solidFill>
            <a:latin typeface="Bernard MT Condensed" pitchFamily="18" charset="0"/>
          </a:endParaRPr>
        </a:p>
      </dgm:t>
    </dgm:pt>
    <dgm:pt modelId="{966B9657-DC80-464A-8445-462AA2DBDD61}" type="sibTrans" cxnId="{5C26D74F-6361-4619-8633-796B9613A2F3}">
      <dgm:prSet/>
      <dgm:spPr/>
      <dgm:t>
        <a:bodyPr/>
        <a:lstStyle/>
        <a:p>
          <a:endParaRPr lang="en-US" sz="2000" b="0">
            <a:solidFill>
              <a:srgbClr val="663300"/>
            </a:solidFill>
            <a:latin typeface="Bernard MT Condensed" pitchFamily="18" charset="0"/>
          </a:endParaRPr>
        </a:p>
      </dgm:t>
    </dgm:pt>
    <dgm:pt modelId="{C4A1CBB8-C930-4335-A45F-01F6D7187AD6}" type="pres">
      <dgm:prSet presAssocID="{253B583E-C781-4FEA-B0DD-8E2A5E0C2C3C}" presName="diagram" presStyleCnt="0">
        <dgm:presLayoutVars>
          <dgm:dir/>
          <dgm:resizeHandles val="exact"/>
        </dgm:presLayoutVars>
      </dgm:prSet>
      <dgm:spPr/>
    </dgm:pt>
    <dgm:pt modelId="{D2E9A401-CD61-416D-A3B3-99EF5957FC31}" type="pres">
      <dgm:prSet presAssocID="{35156437-541E-43E0-AF8F-3E9AE48FF4A1}" presName="node" presStyleLbl="node1" presStyleIdx="0" presStyleCnt="4">
        <dgm:presLayoutVars>
          <dgm:bulletEnabled val="1"/>
        </dgm:presLayoutVars>
      </dgm:prSet>
      <dgm:spPr/>
      <dgm:t>
        <a:bodyPr/>
        <a:lstStyle/>
        <a:p>
          <a:endParaRPr lang="en-US"/>
        </a:p>
      </dgm:t>
    </dgm:pt>
    <dgm:pt modelId="{0577842B-1955-4039-A3E6-18398CB1E020}" type="pres">
      <dgm:prSet presAssocID="{05CFDA87-3E6B-4DE0-8FC3-6B3890C6D0D1}" presName="sibTrans" presStyleCnt="0"/>
      <dgm:spPr/>
    </dgm:pt>
    <dgm:pt modelId="{27440840-807F-48FD-9B72-BD37BED9C5C6}" type="pres">
      <dgm:prSet presAssocID="{C83AA3A1-E512-4A31-A9AB-29382AC5A283}" presName="node" presStyleLbl="node1" presStyleIdx="1" presStyleCnt="4">
        <dgm:presLayoutVars>
          <dgm:bulletEnabled val="1"/>
        </dgm:presLayoutVars>
      </dgm:prSet>
      <dgm:spPr/>
      <dgm:t>
        <a:bodyPr/>
        <a:lstStyle/>
        <a:p>
          <a:endParaRPr lang="en-US"/>
        </a:p>
      </dgm:t>
    </dgm:pt>
    <dgm:pt modelId="{7F34DD4F-6112-477D-8F3A-E75DFB2EE452}" type="pres">
      <dgm:prSet presAssocID="{6A157CDD-6799-460B-8F07-036EF30FFC5E}" presName="sibTrans" presStyleCnt="0"/>
      <dgm:spPr/>
    </dgm:pt>
    <dgm:pt modelId="{22365F1F-4701-4892-AE42-7AC42F7FA02E}" type="pres">
      <dgm:prSet presAssocID="{523F29EE-21B3-4103-8CDA-0E895CD30874}" presName="node" presStyleLbl="node1" presStyleIdx="2" presStyleCnt="4">
        <dgm:presLayoutVars>
          <dgm:bulletEnabled val="1"/>
        </dgm:presLayoutVars>
      </dgm:prSet>
      <dgm:spPr/>
      <dgm:t>
        <a:bodyPr/>
        <a:lstStyle/>
        <a:p>
          <a:endParaRPr lang="en-US"/>
        </a:p>
      </dgm:t>
    </dgm:pt>
    <dgm:pt modelId="{6B28B828-4E18-4280-B46C-10A365937346}" type="pres">
      <dgm:prSet presAssocID="{64E19E9D-F402-49BA-A432-C507C5F0A8B2}" presName="sibTrans" presStyleCnt="0"/>
      <dgm:spPr/>
    </dgm:pt>
    <dgm:pt modelId="{6997FC67-F725-40ED-A248-27FCA12FC1CA}" type="pres">
      <dgm:prSet presAssocID="{88663ADA-5EF0-4C90-BCF4-D5AC19E2E14B}" presName="node" presStyleLbl="node1" presStyleIdx="3" presStyleCnt="4">
        <dgm:presLayoutVars>
          <dgm:bulletEnabled val="1"/>
        </dgm:presLayoutVars>
      </dgm:prSet>
      <dgm:spPr/>
    </dgm:pt>
  </dgm:ptLst>
  <dgm:cxnLst>
    <dgm:cxn modelId="{9B1D0438-E2C0-4C92-970D-F79479FC8EF4}" type="presOf" srcId="{523F29EE-21B3-4103-8CDA-0E895CD30874}" destId="{22365F1F-4701-4892-AE42-7AC42F7FA02E}" srcOrd="0" destOrd="0" presId="urn:microsoft.com/office/officeart/2005/8/layout/default"/>
    <dgm:cxn modelId="{EE96EEAA-1BDB-4AB8-8B46-2230F6DEFAD4}" type="presOf" srcId="{C83AA3A1-E512-4A31-A9AB-29382AC5A283}" destId="{27440840-807F-48FD-9B72-BD37BED9C5C6}" srcOrd="0" destOrd="0" presId="urn:microsoft.com/office/officeart/2005/8/layout/default"/>
    <dgm:cxn modelId="{AC281D45-EA3E-437A-8AD8-6F61CEC5AF2E}" srcId="{253B583E-C781-4FEA-B0DD-8E2A5E0C2C3C}" destId="{523F29EE-21B3-4103-8CDA-0E895CD30874}" srcOrd="2" destOrd="0" parTransId="{4BA7DE22-B86B-4600-BC76-57E5AB85440A}" sibTransId="{64E19E9D-F402-49BA-A432-C507C5F0A8B2}"/>
    <dgm:cxn modelId="{11EB1E44-C949-4972-8231-807B5161E927}" type="presOf" srcId="{253B583E-C781-4FEA-B0DD-8E2A5E0C2C3C}" destId="{C4A1CBB8-C930-4335-A45F-01F6D7187AD6}" srcOrd="0" destOrd="0" presId="urn:microsoft.com/office/officeart/2005/8/layout/default"/>
    <dgm:cxn modelId="{42E77729-2BF7-4734-AF44-1D6773E41C5D}" type="presOf" srcId="{35156437-541E-43E0-AF8F-3E9AE48FF4A1}" destId="{D2E9A401-CD61-416D-A3B3-99EF5957FC31}" srcOrd="0" destOrd="0" presId="urn:microsoft.com/office/officeart/2005/8/layout/default"/>
    <dgm:cxn modelId="{CE8193A4-D725-4812-A93D-2C45DDDEC520}" srcId="{253B583E-C781-4FEA-B0DD-8E2A5E0C2C3C}" destId="{C83AA3A1-E512-4A31-A9AB-29382AC5A283}" srcOrd="1" destOrd="0" parTransId="{8CC1F8C3-E86E-49A8-9B58-E24B3DF122F7}" sibTransId="{6A157CDD-6799-460B-8F07-036EF30FFC5E}"/>
    <dgm:cxn modelId="{79EEB441-1D87-4B83-AD13-9719DCB78202}" type="presOf" srcId="{88663ADA-5EF0-4C90-BCF4-D5AC19E2E14B}" destId="{6997FC67-F725-40ED-A248-27FCA12FC1CA}" srcOrd="0" destOrd="0" presId="urn:microsoft.com/office/officeart/2005/8/layout/default"/>
    <dgm:cxn modelId="{5C26D74F-6361-4619-8633-796B9613A2F3}" srcId="{253B583E-C781-4FEA-B0DD-8E2A5E0C2C3C}" destId="{88663ADA-5EF0-4C90-BCF4-D5AC19E2E14B}" srcOrd="3" destOrd="0" parTransId="{BE13BF2E-F693-4DA3-B147-5850C2E789D2}" sibTransId="{966B9657-DC80-464A-8445-462AA2DBDD61}"/>
    <dgm:cxn modelId="{8E589D79-316E-46E9-B3C1-04DF559D6BB9}" srcId="{253B583E-C781-4FEA-B0DD-8E2A5E0C2C3C}" destId="{35156437-541E-43E0-AF8F-3E9AE48FF4A1}" srcOrd="0" destOrd="0" parTransId="{A0940F54-B791-4511-88CF-82A270BBCDB8}" sibTransId="{05CFDA87-3E6B-4DE0-8FC3-6B3890C6D0D1}"/>
    <dgm:cxn modelId="{50C3CDED-0051-4923-9951-F9013586C0F2}" type="presParOf" srcId="{C4A1CBB8-C930-4335-A45F-01F6D7187AD6}" destId="{D2E9A401-CD61-416D-A3B3-99EF5957FC31}" srcOrd="0" destOrd="0" presId="urn:microsoft.com/office/officeart/2005/8/layout/default"/>
    <dgm:cxn modelId="{81177BCB-631F-419E-8223-64398449B491}" type="presParOf" srcId="{C4A1CBB8-C930-4335-A45F-01F6D7187AD6}" destId="{0577842B-1955-4039-A3E6-18398CB1E020}" srcOrd="1" destOrd="0" presId="urn:microsoft.com/office/officeart/2005/8/layout/default"/>
    <dgm:cxn modelId="{2C479CD6-9CEC-4537-A2A9-659F5E5A4E25}" type="presParOf" srcId="{C4A1CBB8-C930-4335-A45F-01F6D7187AD6}" destId="{27440840-807F-48FD-9B72-BD37BED9C5C6}" srcOrd="2" destOrd="0" presId="urn:microsoft.com/office/officeart/2005/8/layout/default"/>
    <dgm:cxn modelId="{DE475B36-8983-4B60-8BB1-8F797C647029}" type="presParOf" srcId="{C4A1CBB8-C930-4335-A45F-01F6D7187AD6}" destId="{7F34DD4F-6112-477D-8F3A-E75DFB2EE452}" srcOrd="3" destOrd="0" presId="urn:microsoft.com/office/officeart/2005/8/layout/default"/>
    <dgm:cxn modelId="{B27BF226-39E6-496D-96F4-EEBB05A52802}" type="presParOf" srcId="{C4A1CBB8-C930-4335-A45F-01F6D7187AD6}" destId="{22365F1F-4701-4892-AE42-7AC42F7FA02E}" srcOrd="4" destOrd="0" presId="urn:microsoft.com/office/officeart/2005/8/layout/default"/>
    <dgm:cxn modelId="{95A1F35A-0852-46F0-A065-8C623B47D29E}" type="presParOf" srcId="{C4A1CBB8-C930-4335-A45F-01F6D7187AD6}" destId="{6B28B828-4E18-4280-B46C-10A365937346}" srcOrd="5" destOrd="0" presId="urn:microsoft.com/office/officeart/2005/8/layout/default"/>
    <dgm:cxn modelId="{A11B6885-F847-4047-B467-DE8026D05279}" type="presParOf" srcId="{C4A1CBB8-C930-4335-A45F-01F6D7187AD6}" destId="{6997FC67-F725-40ED-A248-27FCA12FC1CA}"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9272C26-6768-4CF2-8B9F-1D58628AFF0D}" type="doc">
      <dgm:prSet loTypeId="urn:microsoft.com/office/officeart/2008/layout/VerticalCurvedList" loCatId="list" qsTypeId="urn:microsoft.com/office/officeart/2005/8/quickstyle/simple1" qsCatId="simple" csTypeId="urn:microsoft.com/office/officeart/2005/8/colors/colorful1" csCatId="colorful"/>
      <dgm:spPr/>
      <dgm:t>
        <a:bodyPr/>
        <a:lstStyle/>
        <a:p>
          <a:endParaRPr lang="en-US"/>
        </a:p>
      </dgm:t>
    </dgm:pt>
    <dgm:pt modelId="{C2D345FE-1E56-4743-948C-BF9EA1D096B9}">
      <dgm:prSet custT="1"/>
      <dgm:spPr/>
      <dgm:t>
        <a:bodyPr/>
        <a:lstStyle/>
        <a:p>
          <a:pPr rtl="0"/>
          <a:r>
            <a:rPr lang="en-US" sz="2000" b="1" dirty="0" err="1" smtClean="0">
              <a:solidFill>
                <a:schemeClr val="tx1"/>
              </a:solidFill>
              <a:latin typeface="Candara" pitchFamily="34" charset="0"/>
            </a:rPr>
            <a:t>ibu</a:t>
          </a:r>
          <a:r>
            <a:rPr lang="en-US" sz="2000" b="1" dirty="0" smtClean="0">
              <a:solidFill>
                <a:schemeClr val="tx1"/>
              </a:solidFill>
              <a:latin typeface="Candara" pitchFamily="34" charset="0"/>
            </a:rPr>
            <a:t> </a:t>
          </a:r>
          <a:r>
            <a:rPr lang="en-US" sz="2000" b="1" dirty="0" err="1" smtClean="0">
              <a:solidFill>
                <a:schemeClr val="tx1"/>
              </a:solidFill>
              <a:latin typeface="Candara" pitchFamily="34" charset="0"/>
            </a:rPr>
            <a:t>bapa</a:t>
          </a:r>
          <a:r>
            <a:rPr lang="en-US" sz="2000" b="1" dirty="0" smtClean="0">
              <a:solidFill>
                <a:schemeClr val="tx1"/>
              </a:solidFill>
              <a:latin typeface="Candara" pitchFamily="34" charset="0"/>
            </a:rPr>
            <a:t> </a:t>
          </a:r>
          <a:r>
            <a:rPr lang="en-US" sz="2000" b="1" dirty="0" err="1" smtClean="0">
              <a:solidFill>
                <a:schemeClr val="tx1"/>
              </a:solidFill>
              <a:latin typeface="Candara" pitchFamily="34" charset="0"/>
            </a:rPr>
            <a:t>harus</a:t>
          </a:r>
          <a:r>
            <a:rPr lang="en-US" sz="2000" b="1" dirty="0" smtClean="0">
              <a:solidFill>
                <a:schemeClr val="tx1"/>
              </a:solidFill>
              <a:latin typeface="Candara" pitchFamily="34" charset="0"/>
            </a:rPr>
            <a:t> </a:t>
          </a:r>
          <a:r>
            <a:rPr lang="en-US" sz="2000" b="1" dirty="0" err="1" smtClean="0">
              <a:solidFill>
                <a:schemeClr val="tx1"/>
              </a:solidFill>
              <a:latin typeface="Candara" pitchFamily="34" charset="0"/>
            </a:rPr>
            <a:t>menyedari</a:t>
          </a:r>
          <a:r>
            <a:rPr lang="en-US" sz="2000" b="1" dirty="0" smtClean="0">
              <a:solidFill>
                <a:schemeClr val="tx1"/>
              </a:solidFill>
              <a:latin typeface="Candara" pitchFamily="34" charset="0"/>
            </a:rPr>
            <a:t> </a:t>
          </a:r>
          <a:r>
            <a:rPr lang="en-US" sz="2000" b="1" dirty="0" err="1" smtClean="0">
              <a:solidFill>
                <a:schemeClr val="tx1"/>
              </a:solidFill>
              <a:latin typeface="Candara" pitchFamily="34" charset="0"/>
            </a:rPr>
            <a:t>bahawa</a:t>
          </a:r>
          <a:r>
            <a:rPr lang="en-US" sz="2000" b="1" dirty="0" smtClean="0">
              <a:solidFill>
                <a:schemeClr val="tx1"/>
              </a:solidFill>
              <a:latin typeface="Candara" pitchFamily="34" charset="0"/>
            </a:rPr>
            <a:t> </a:t>
          </a:r>
          <a:r>
            <a:rPr lang="en-US" sz="2000" b="1" dirty="0" err="1" smtClean="0">
              <a:solidFill>
                <a:schemeClr val="tx1"/>
              </a:solidFill>
              <a:latin typeface="Candara" pitchFamily="34" charset="0"/>
            </a:rPr>
            <a:t>anak</a:t>
          </a:r>
          <a:r>
            <a:rPr lang="en-US" sz="2000" b="1" dirty="0" smtClean="0">
              <a:solidFill>
                <a:schemeClr val="tx1"/>
              </a:solidFill>
              <a:latin typeface="Candara" pitchFamily="34" charset="0"/>
            </a:rPr>
            <a:t> </a:t>
          </a:r>
          <a:r>
            <a:rPr lang="en-US" sz="2000" b="1" dirty="0" err="1" smtClean="0">
              <a:solidFill>
                <a:schemeClr val="tx1"/>
              </a:solidFill>
              <a:latin typeface="Candara" pitchFamily="34" charset="0"/>
            </a:rPr>
            <a:t>bukan</a:t>
          </a:r>
          <a:r>
            <a:rPr lang="en-US" sz="2000" b="1" dirty="0" smtClean="0">
              <a:solidFill>
                <a:schemeClr val="tx1"/>
              </a:solidFill>
              <a:latin typeface="Candara" pitchFamily="34" charset="0"/>
            </a:rPr>
            <a:t> </a:t>
          </a:r>
          <a:r>
            <a:rPr lang="en-US" sz="2000" b="1" dirty="0" err="1" smtClean="0">
              <a:solidFill>
                <a:schemeClr val="tx1"/>
              </a:solidFill>
              <a:latin typeface="Candara" pitchFamily="34" charset="0"/>
            </a:rPr>
            <a:t>sekadar</a:t>
          </a:r>
          <a:r>
            <a:rPr lang="en-US" sz="2000" b="1" dirty="0" smtClean="0">
              <a:solidFill>
                <a:schemeClr val="tx1"/>
              </a:solidFill>
              <a:latin typeface="Candara" pitchFamily="34" charset="0"/>
            </a:rPr>
            <a:t> </a:t>
          </a:r>
          <a:r>
            <a:rPr lang="en-US" sz="2000" b="1" dirty="0" err="1" smtClean="0">
              <a:solidFill>
                <a:schemeClr val="tx1"/>
              </a:solidFill>
              <a:latin typeface="Candara" pitchFamily="34" charset="0"/>
            </a:rPr>
            <a:t>mewarisi</a:t>
          </a:r>
          <a:r>
            <a:rPr lang="en-US" sz="2000" b="1" dirty="0" smtClean="0">
              <a:solidFill>
                <a:schemeClr val="tx1"/>
              </a:solidFill>
              <a:latin typeface="Candara" pitchFamily="34" charset="0"/>
            </a:rPr>
            <a:t> </a:t>
          </a:r>
          <a:r>
            <a:rPr lang="en-US" sz="2000" b="1" dirty="0" err="1" smtClean="0">
              <a:solidFill>
                <a:schemeClr val="tx1"/>
              </a:solidFill>
              <a:latin typeface="Candara" pitchFamily="34" charset="0"/>
            </a:rPr>
            <a:t>harta</a:t>
          </a:r>
          <a:r>
            <a:rPr lang="en-US" sz="2000" b="1" dirty="0" smtClean="0">
              <a:solidFill>
                <a:schemeClr val="tx1"/>
              </a:solidFill>
              <a:latin typeface="Candara" pitchFamily="34" charset="0"/>
            </a:rPr>
            <a:t>, </a:t>
          </a:r>
          <a:r>
            <a:rPr lang="en-US" sz="2000" b="1" dirty="0" err="1" smtClean="0">
              <a:solidFill>
                <a:schemeClr val="tx1"/>
              </a:solidFill>
              <a:latin typeface="Candara" pitchFamily="34" charset="0"/>
            </a:rPr>
            <a:t>namun</a:t>
          </a:r>
          <a:r>
            <a:rPr lang="en-US" sz="2000" b="1" dirty="0" smtClean="0">
              <a:solidFill>
                <a:schemeClr val="tx1"/>
              </a:solidFill>
              <a:latin typeface="Candara" pitchFamily="34" charset="0"/>
            </a:rPr>
            <a:t> yang paling </a:t>
          </a:r>
          <a:r>
            <a:rPr lang="en-US" sz="2000" b="1" dirty="0" err="1" smtClean="0">
              <a:solidFill>
                <a:schemeClr val="tx1"/>
              </a:solidFill>
              <a:latin typeface="Candara" pitchFamily="34" charset="0"/>
            </a:rPr>
            <a:t>penting</a:t>
          </a:r>
          <a:r>
            <a:rPr lang="en-US" sz="2000" b="1" dirty="0" smtClean="0">
              <a:solidFill>
                <a:schemeClr val="tx1"/>
              </a:solidFill>
              <a:latin typeface="Candara" pitchFamily="34" charset="0"/>
            </a:rPr>
            <a:t> </a:t>
          </a:r>
          <a:r>
            <a:rPr lang="en-US" sz="2000" b="1" dirty="0" err="1" smtClean="0">
              <a:solidFill>
                <a:schemeClr val="tx1"/>
              </a:solidFill>
              <a:latin typeface="Candara" pitchFamily="34" charset="0"/>
            </a:rPr>
            <a:t>adalah</a:t>
          </a:r>
          <a:r>
            <a:rPr lang="en-US" sz="2000" b="1" dirty="0" smtClean="0">
              <a:solidFill>
                <a:schemeClr val="tx1"/>
              </a:solidFill>
              <a:latin typeface="Candara" pitchFamily="34" charset="0"/>
            </a:rPr>
            <a:t> </a:t>
          </a:r>
          <a:r>
            <a:rPr lang="en-US" sz="2000" b="1" dirty="0" err="1" smtClean="0">
              <a:solidFill>
                <a:schemeClr val="tx1"/>
              </a:solidFill>
              <a:latin typeface="Candara" pitchFamily="34" charset="0"/>
            </a:rPr>
            <a:t>anak</a:t>
          </a:r>
          <a:r>
            <a:rPr lang="en-US" sz="2000" b="1" dirty="0" smtClean="0">
              <a:solidFill>
                <a:schemeClr val="tx1"/>
              </a:solidFill>
              <a:latin typeface="Candara" pitchFamily="34" charset="0"/>
            </a:rPr>
            <a:t> </a:t>
          </a:r>
          <a:r>
            <a:rPr lang="en-US" sz="2000" b="1" dirty="0" err="1" smtClean="0">
              <a:solidFill>
                <a:schemeClr val="tx1"/>
              </a:solidFill>
              <a:latin typeface="Candara" pitchFamily="34" charset="0"/>
            </a:rPr>
            <a:t>itu</a:t>
          </a:r>
          <a:r>
            <a:rPr lang="en-US" sz="2000" b="1" dirty="0" smtClean="0">
              <a:solidFill>
                <a:schemeClr val="tx1"/>
              </a:solidFill>
              <a:latin typeface="Candara" pitchFamily="34" charset="0"/>
            </a:rPr>
            <a:t> </a:t>
          </a:r>
          <a:r>
            <a:rPr lang="en-US" sz="2000" b="1" dirty="0" err="1" smtClean="0">
              <a:solidFill>
                <a:schemeClr val="tx1"/>
              </a:solidFill>
              <a:latin typeface="Candara" pitchFamily="34" charset="0"/>
            </a:rPr>
            <a:t>mampu</a:t>
          </a:r>
          <a:r>
            <a:rPr lang="en-US" sz="2000" b="1" dirty="0" smtClean="0">
              <a:solidFill>
                <a:schemeClr val="tx1"/>
              </a:solidFill>
              <a:latin typeface="Candara" pitchFamily="34" charset="0"/>
            </a:rPr>
            <a:t> </a:t>
          </a:r>
          <a:r>
            <a:rPr lang="en-US" sz="2000" b="1" dirty="0" err="1" smtClean="0">
              <a:solidFill>
                <a:schemeClr val="tx1"/>
              </a:solidFill>
              <a:latin typeface="Candara" pitchFamily="34" charset="0"/>
            </a:rPr>
            <a:t>mewarisi</a:t>
          </a:r>
          <a:r>
            <a:rPr lang="en-US" sz="2000" b="1" dirty="0" smtClean="0">
              <a:solidFill>
                <a:schemeClr val="tx1"/>
              </a:solidFill>
              <a:latin typeface="Candara" pitchFamily="34" charset="0"/>
            </a:rPr>
            <a:t> agama </a:t>
          </a:r>
          <a:r>
            <a:rPr lang="en-US" sz="2000" b="1" dirty="0" err="1" smtClean="0">
              <a:solidFill>
                <a:schemeClr val="tx1"/>
              </a:solidFill>
              <a:latin typeface="Candara" pitchFamily="34" charset="0"/>
            </a:rPr>
            <a:t>dan</a:t>
          </a:r>
          <a:r>
            <a:rPr lang="en-US" sz="2000" b="1" dirty="0" smtClean="0">
              <a:solidFill>
                <a:schemeClr val="tx1"/>
              </a:solidFill>
              <a:latin typeface="Candara" pitchFamily="34" charset="0"/>
            </a:rPr>
            <a:t> </a:t>
          </a:r>
          <a:r>
            <a:rPr lang="en-US" sz="2000" b="1" dirty="0" err="1" smtClean="0">
              <a:solidFill>
                <a:schemeClr val="tx1"/>
              </a:solidFill>
              <a:latin typeface="Candara" pitchFamily="34" charset="0"/>
            </a:rPr>
            <a:t>iman</a:t>
          </a:r>
          <a:r>
            <a:rPr lang="en-US" sz="2000" b="1" dirty="0" smtClean="0">
              <a:solidFill>
                <a:schemeClr val="tx1"/>
              </a:solidFill>
              <a:latin typeface="Candara" pitchFamily="34" charset="0"/>
            </a:rPr>
            <a:t>. </a:t>
          </a:r>
          <a:endParaRPr lang="en-US" sz="2000" dirty="0">
            <a:solidFill>
              <a:schemeClr val="tx1"/>
            </a:solidFill>
            <a:latin typeface="Candara" pitchFamily="34" charset="0"/>
          </a:endParaRPr>
        </a:p>
      </dgm:t>
    </dgm:pt>
    <dgm:pt modelId="{F3F16DCB-1AE6-40BE-B197-CCFFBDCA7063}" type="parTrans" cxnId="{4FB41C58-9FCE-43C5-AC1F-52C3FCDA9D2D}">
      <dgm:prSet/>
      <dgm:spPr/>
      <dgm:t>
        <a:bodyPr/>
        <a:lstStyle/>
        <a:p>
          <a:endParaRPr lang="en-US" sz="2000">
            <a:solidFill>
              <a:schemeClr val="tx1"/>
            </a:solidFill>
            <a:latin typeface="Candara" pitchFamily="34" charset="0"/>
          </a:endParaRPr>
        </a:p>
      </dgm:t>
    </dgm:pt>
    <dgm:pt modelId="{E9907577-B8ED-46DA-B123-FAE2EF4F2CA5}" type="sibTrans" cxnId="{4FB41C58-9FCE-43C5-AC1F-52C3FCDA9D2D}">
      <dgm:prSet/>
      <dgm:spPr/>
      <dgm:t>
        <a:bodyPr/>
        <a:lstStyle/>
        <a:p>
          <a:endParaRPr lang="en-US" sz="2000">
            <a:solidFill>
              <a:schemeClr val="tx1"/>
            </a:solidFill>
            <a:latin typeface="Candara" pitchFamily="34" charset="0"/>
          </a:endParaRPr>
        </a:p>
      </dgm:t>
    </dgm:pt>
    <dgm:pt modelId="{ACF098A7-FBDF-4DE5-991A-EED4341A9308}">
      <dgm:prSet custT="1"/>
      <dgm:spPr/>
      <dgm:t>
        <a:bodyPr/>
        <a:lstStyle/>
        <a:p>
          <a:pPr rtl="0"/>
          <a:r>
            <a:rPr lang="en-US" sz="2000" b="1" smtClean="0">
              <a:solidFill>
                <a:schemeClr val="tx1"/>
              </a:solidFill>
              <a:latin typeface="Candara" pitchFamily="34" charset="0"/>
            </a:rPr>
            <a:t>Kita boleh berbangga memiliki anak-anak yang kaya, berilmu atau berkerjaya hebat. </a:t>
          </a:r>
          <a:endParaRPr lang="en-US" sz="2000">
            <a:solidFill>
              <a:schemeClr val="tx1"/>
            </a:solidFill>
            <a:latin typeface="Candara" pitchFamily="34" charset="0"/>
          </a:endParaRPr>
        </a:p>
      </dgm:t>
    </dgm:pt>
    <dgm:pt modelId="{19668B80-EC49-4F7F-9615-0C2B9FE1E0C1}" type="parTrans" cxnId="{1615CA71-DE6F-4D72-BBCA-1DFD656F96B2}">
      <dgm:prSet/>
      <dgm:spPr/>
      <dgm:t>
        <a:bodyPr/>
        <a:lstStyle/>
        <a:p>
          <a:endParaRPr lang="en-US" sz="2000">
            <a:solidFill>
              <a:schemeClr val="tx1"/>
            </a:solidFill>
            <a:latin typeface="Candara" pitchFamily="34" charset="0"/>
          </a:endParaRPr>
        </a:p>
      </dgm:t>
    </dgm:pt>
    <dgm:pt modelId="{9086A9E6-9132-429E-8938-CF97546A149A}" type="sibTrans" cxnId="{1615CA71-DE6F-4D72-BBCA-1DFD656F96B2}">
      <dgm:prSet/>
      <dgm:spPr/>
      <dgm:t>
        <a:bodyPr/>
        <a:lstStyle/>
        <a:p>
          <a:endParaRPr lang="en-US" sz="2000">
            <a:solidFill>
              <a:schemeClr val="tx1"/>
            </a:solidFill>
            <a:latin typeface="Candara" pitchFamily="34" charset="0"/>
          </a:endParaRPr>
        </a:p>
      </dgm:t>
    </dgm:pt>
    <dgm:pt modelId="{1DA3A661-020D-4483-B1DE-C57B5ED00B20}">
      <dgm:prSet custT="1"/>
      <dgm:spPr/>
      <dgm:t>
        <a:bodyPr/>
        <a:lstStyle/>
        <a:p>
          <a:pPr rtl="0"/>
          <a:r>
            <a:rPr lang="en-US" sz="2000" b="1" smtClean="0">
              <a:solidFill>
                <a:schemeClr val="tx1"/>
              </a:solidFill>
              <a:latin typeface="Candara" pitchFamily="34" charset="0"/>
            </a:rPr>
            <a:t>sesungguhnya yang harus kita fikirkan lebih mendalam ialah kefahamn mereka dalam beragama. </a:t>
          </a:r>
          <a:endParaRPr lang="en-US" sz="2000">
            <a:solidFill>
              <a:schemeClr val="tx1"/>
            </a:solidFill>
            <a:latin typeface="Candara" pitchFamily="34" charset="0"/>
          </a:endParaRPr>
        </a:p>
      </dgm:t>
    </dgm:pt>
    <dgm:pt modelId="{440BFFCA-B440-4A2C-ACAE-562C62C239F4}" type="parTrans" cxnId="{114488D5-5CA5-4DEC-BFAE-290E2DFDF050}">
      <dgm:prSet/>
      <dgm:spPr/>
      <dgm:t>
        <a:bodyPr/>
        <a:lstStyle/>
        <a:p>
          <a:endParaRPr lang="en-US" sz="2000">
            <a:solidFill>
              <a:schemeClr val="tx1"/>
            </a:solidFill>
            <a:latin typeface="Candara" pitchFamily="34" charset="0"/>
          </a:endParaRPr>
        </a:p>
      </dgm:t>
    </dgm:pt>
    <dgm:pt modelId="{8B588EA9-DF0F-4267-9F37-D9EB7B59284E}" type="sibTrans" cxnId="{114488D5-5CA5-4DEC-BFAE-290E2DFDF050}">
      <dgm:prSet/>
      <dgm:spPr/>
      <dgm:t>
        <a:bodyPr/>
        <a:lstStyle/>
        <a:p>
          <a:endParaRPr lang="en-US" sz="2000">
            <a:solidFill>
              <a:schemeClr val="tx1"/>
            </a:solidFill>
            <a:latin typeface="Candara" pitchFamily="34" charset="0"/>
          </a:endParaRPr>
        </a:p>
      </dgm:t>
    </dgm:pt>
    <dgm:pt modelId="{FCFE6FEF-E0D0-4852-8BCC-F2970C634D24}">
      <dgm:prSet custT="1"/>
      <dgm:spPr/>
      <dgm:t>
        <a:bodyPr/>
        <a:lstStyle/>
        <a:p>
          <a:pPr rtl="0"/>
          <a:r>
            <a:rPr lang="en-US" sz="2000" b="1" smtClean="0">
              <a:solidFill>
                <a:schemeClr val="tx1"/>
              </a:solidFill>
              <a:latin typeface="Candara" pitchFamily="34" charset="0"/>
            </a:rPr>
            <a:t>Adakah sesudah kematian kita nanti anak-anak itu masih rukuk dan sujud kepada Allah Aza wa Jalla?</a:t>
          </a:r>
          <a:endParaRPr lang="en-US" sz="2000">
            <a:solidFill>
              <a:schemeClr val="tx1"/>
            </a:solidFill>
            <a:latin typeface="Candara" pitchFamily="34" charset="0"/>
          </a:endParaRPr>
        </a:p>
      </dgm:t>
    </dgm:pt>
    <dgm:pt modelId="{CF287D4B-E673-44CF-822C-193AF908DBCE}" type="parTrans" cxnId="{C8ABC0D0-C0A1-43F1-AF4D-2F020005E89B}">
      <dgm:prSet/>
      <dgm:spPr/>
      <dgm:t>
        <a:bodyPr/>
        <a:lstStyle/>
        <a:p>
          <a:endParaRPr lang="en-US" sz="2000">
            <a:solidFill>
              <a:schemeClr val="tx1"/>
            </a:solidFill>
            <a:latin typeface="Candara" pitchFamily="34" charset="0"/>
          </a:endParaRPr>
        </a:p>
      </dgm:t>
    </dgm:pt>
    <dgm:pt modelId="{DE6E0A49-7476-4C62-834D-81DEAF46354C}" type="sibTrans" cxnId="{C8ABC0D0-C0A1-43F1-AF4D-2F020005E89B}">
      <dgm:prSet/>
      <dgm:spPr/>
      <dgm:t>
        <a:bodyPr/>
        <a:lstStyle/>
        <a:p>
          <a:endParaRPr lang="en-US" sz="2000">
            <a:solidFill>
              <a:schemeClr val="tx1"/>
            </a:solidFill>
            <a:latin typeface="Candara" pitchFamily="34" charset="0"/>
          </a:endParaRPr>
        </a:p>
      </dgm:t>
    </dgm:pt>
    <dgm:pt modelId="{5BDCC3C8-6E2E-4B85-B977-C5533B2BD789}">
      <dgm:prSet custT="1"/>
      <dgm:spPr/>
      <dgm:t>
        <a:bodyPr/>
        <a:lstStyle/>
        <a:p>
          <a:pPr rtl="0"/>
          <a:r>
            <a:rPr lang="en-US" sz="2000" b="1" smtClean="0">
              <a:solidFill>
                <a:schemeClr val="tx1"/>
              </a:solidFill>
              <a:latin typeface="Candara" pitchFamily="34" charset="0"/>
            </a:rPr>
            <a:t>Inilah yang harus direnungkan dari lubuk hati yang dalam.</a:t>
          </a:r>
          <a:endParaRPr lang="en-US" sz="2000">
            <a:solidFill>
              <a:schemeClr val="tx1"/>
            </a:solidFill>
            <a:latin typeface="Candara" pitchFamily="34" charset="0"/>
          </a:endParaRPr>
        </a:p>
      </dgm:t>
    </dgm:pt>
    <dgm:pt modelId="{BE984B81-A56F-43A9-ABE0-EC5698748970}" type="parTrans" cxnId="{5BABE13F-DF5C-4E2F-95A7-4C0504E76AE9}">
      <dgm:prSet/>
      <dgm:spPr/>
      <dgm:t>
        <a:bodyPr/>
        <a:lstStyle/>
        <a:p>
          <a:endParaRPr lang="en-US" sz="2000">
            <a:solidFill>
              <a:schemeClr val="tx1"/>
            </a:solidFill>
            <a:latin typeface="Candara" pitchFamily="34" charset="0"/>
          </a:endParaRPr>
        </a:p>
      </dgm:t>
    </dgm:pt>
    <dgm:pt modelId="{03BD464F-8C92-46BB-953B-4C8CE091FE72}" type="sibTrans" cxnId="{5BABE13F-DF5C-4E2F-95A7-4C0504E76AE9}">
      <dgm:prSet/>
      <dgm:spPr/>
      <dgm:t>
        <a:bodyPr/>
        <a:lstStyle/>
        <a:p>
          <a:endParaRPr lang="en-US" sz="2000">
            <a:solidFill>
              <a:schemeClr val="tx1"/>
            </a:solidFill>
            <a:latin typeface="Candara" pitchFamily="34" charset="0"/>
          </a:endParaRPr>
        </a:p>
      </dgm:t>
    </dgm:pt>
    <dgm:pt modelId="{41EACA76-0669-40A6-9A2A-F5D20A397A89}" type="pres">
      <dgm:prSet presAssocID="{09272C26-6768-4CF2-8B9F-1D58628AFF0D}" presName="Name0" presStyleCnt="0">
        <dgm:presLayoutVars>
          <dgm:chMax val="7"/>
          <dgm:chPref val="7"/>
          <dgm:dir/>
        </dgm:presLayoutVars>
      </dgm:prSet>
      <dgm:spPr/>
    </dgm:pt>
    <dgm:pt modelId="{F195CBFC-6041-4F73-BB6F-0D2258FA4882}" type="pres">
      <dgm:prSet presAssocID="{09272C26-6768-4CF2-8B9F-1D58628AFF0D}" presName="Name1" presStyleCnt="0"/>
      <dgm:spPr/>
    </dgm:pt>
    <dgm:pt modelId="{F4EAA70A-E63B-4440-9EE6-B2019F82DDE3}" type="pres">
      <dgm:prSet presAssocID="{09272C26-6768-4CF2-8B9F-1D58628AFF0D}" presName="cycle" presStyleCnt="0"/>
      <dgm:spPr/>
    </dgm:pt>
    <dgm:pt modelId="{A7E0FACB-7132-4051-A8B9-6C30A1086826}" type="pres">
      <dgm:prSet presAssocID="{09272C26-6768-4CF2-8B9F-1D58628AFF0D}" presName="srcNode" presStyleLbl="node1" presStyleIdx="0" presStyleCnt="5"/>
      <dgm:spPr/>
    </dgm:pt>
    <dgm:pt modelId="{DAE6CCD5-D5CE-4A8B-8037-661284C2C3B0}" type="pres">
      <dgm:prSet presAssocID="{09272C26-6768-4CF2-8B9F-1D58628AFF0D}" presName="conn" presStyleLbl="parChTrans1D2" presStyleIdx="0" presStyleCnt="1"/>
      <dgm:spPr/>
    </dgm:pt>
    <dgm:pt modelId="{E2207D03-A996-4BAD-B936-E5F2EE500FF3}" type="pres">
      <dgm:prSet presAssocID="{09272C26-6768-4CF2-8B9F-1D58628AFF0D}" presName="extraNode" presStyleLbl="node1" presStyleIdx="0" presStyleCnt="5"/>
      <dgm:spPr/>
    </dgm:pt>
    <dgm:pt modelId="{B19D05A3-D36E-44B9-B946-B141E4181C2C}" type="pres">
      <dgm:prSet presAssocID="{09272C26-6768-4CF2-8B9F-1D58628AFF0D}" presName="dstNode" presStyleLbl="node1" presStyleIdx="0" presStyleCnt="5"/>
      <dgm:spPr/>
    </dgm:pt>
    <dgm:pt modelId="{6ED560AB-7FDD-47BA-9402-245C4ADF979F}" type="pres">
      <dgm:prSet presAssocID="{C2D345FE-1E56-4743-948C-BF9EA1D096B9}" presName="text_1" presStyleLbl="node1" presStyleIdx="0" presStyleCnt="5">
        <dgm:presLayoutVars>
          <dgm:bulletEnabled val="1"/>
        </dgm:presLayoutVars>
      </dgm:prSet>
      <dgm:spPr/>
    </dgm:pt>
    <dgm:pt modelId="{4E638076-DE46-4BB4-B68B-945E49FFCDBA}" type="pres">
      <dgm:prSet presAssocID="{C2D345FE-1E56-4743-948C-BF9EA1D096B9}" presName="accent_1" presStyleCnt="0"/>
      <dgm:spPr/>
    </dgm:pt>
    <dgm:pt modelId="{0A726B2D-5B64-40E1-9F5F-EC0D8AA27FF3}" type="pres">
      <dgm:prSet presAssocID="{C2D345FE-1E56-4743-948C-BF9EA1D096B9}" presName="accentRepeatNode" presStyleLbl="solidFgAcc1" presStyleIdx="0" presStyleCnt="5"/>
      <dgm:spPr/>
    </dgm:pt>
    <dgm:pt modelId="{24240A17-69AD-4B32-9FB4-61A7CAF46028}" type="pres">
      <dgm:prSet presAssocID="{ACF098A7-FBDF-4DE5-991A-EED4341A9308}" presName="text_2" presStyleLbl="node1" presStyleIdx="1" presStyleCnt="5">
        <dgm:presLayoutVars>
          <dgm:bulletEnabled val="1"/>
        </dgm:presLayoutVars>
      </dgm:prSet>
      <dgm:spPr/>
    </dgm:pt>
    <dgm:pt modelId="{D746CD06-CB0A-4F93-82ED-7EDDF41AEE62}" type="pres">
      <dgm:prSet presAssocID="{ACF098A7-FBDF-4DE5-991A-EED4341A9308}" presName="accent_2" presStyleCnt="0"/>
      <dgm:spPr/>
    </dgm:pt>
    <dgm:pt modelId="{AD90F77B-3289-434A-B2EB-7E18B4952654}" type="pres">
      <dgm:prSet presAssocID="{ACF098A7-FBDF-4DE5-991A-EED4341A9308}" presName="accentRepeatNode" presStyleLbl="solidFgAcc1" presStyleIdx="1" presStyleCnt="5"/>
      <dgm:spPr/>
    </dgm:pt>
    <dgm:pt modelId="{BB04F99A-63C7-483C-B798-86ACC402DA37}" type="pres">
      <dgm:prSet presAssocID="{1DA3A661-020D-4483-B1DE-C57B5ED00B20}" presName="text_3" presStyleLbl="node1" presStyleIdx="2" presStyleCnt="5">
        <dgm:presLayoutVars>
          <dgm:bulletEnabled val="1"/>
        </dgm:presLayoutVars>
      </dgm:prSet>
      <dgm:spPr/>
    </dgm:pt>
    <dgm:pt modelId="{DBD66DEE-863E-4056-A365-D6E60292E33E}" type="pres">
      <dgm:prSet presAssocID="{1DA3A661-020D-4483-B1DE-C57B5ED00B20}" presName="accent_3" presStyleCnt="0"/>
      <dgm:spPr/>
    </dgm:pt>
    <dgm:pt modelId="{A8A34533-1F04-4DAF-9E79-D2F3107FDAAB}" type="pres">
      <dgm:prSet presAssocID="{1DA3A661-020D-4483-B1DE-C57B5ED00B20}" presName="accentRepeatNode" presStyleLbl="solidFgAcc1" presStyleIdx="2" presStyleCnt="5"/>
      <dgm:spPr/>
    </dgm:pt>
    <dgm:pt modelId="{2584792F-D8B0-4563-98C1-E1DF2E1D8124}" type="pres">
      <dgm:prSet presAssocID="{FCFE6FEF-E0D0-4852-8BCC-F2970C634D24}" presName="text_4" presStyleLbl="node1" presStyleIdx="3" presStyleCnt="5">
        <dgm:presLayoutVars>
          <dgm:bulletEnabled val="1"/>
        </dgm:presLayoutVars>
      </dgm:prSet>
      <dgm:spPr/>
    </dgm:pt>
    <dgm:pt modelId="{319EB740-E41F-4D69-AD1C-F9D78F5C53A2}" type="pres">
      <dgm:prSet presAssocID="{FCFE6FEF-E0D0-4852-8BCC-F2970C634D24}" presName="accent_4" presStyleCnt="0"/>
      <dgm:spPr/>
    </dgm:pt>
    <dgm:pt modelId="{A0F90789-1DB1-48B8-8F77-3454CEB459C7}" type="pres">
      <dgm:prSet presAssocID="{FCFE6FEF-E0D0-4852-8BCC-F2970C634D24}" presName="accentRepeatNode" presStyleLbl="solidFgAcc1" presStyleIdx="3" presStyleCnt="5"/>
      <dgm:spPr/>
    </dgm:pt>
    <dgm:pt modelId="{6133EF0F-3958-4069-A8A3-7904D976E6A9}" type="pres">
      <dgm:prSet presAssocID="{5BDCC3C8-6E2E-4B85-B977-C5533B2BD789}" presName="text_5" presStyleLbl="node1" presStyleIdx="4" presStyleCnt="5">
        <dgm:presLayoutVars>
          <dgm:bulletEnabled val="1"/>
        </dgm:presLayoutVars>
      </dgm:prSet>
      <dgm:spPr/>
    </dgm:pt>
    <dgm:pt modelId="{4468F899-14EA-4B03-9E78-0AB6DF7E037F}" type="pres">
      <dgm:prSet presAssocID="{5BDCC3C8-6E2E-4B85-B977-C5533B2BD789}" presName="accent_5" presStyleCnt="0"/>
      <dgm:spPr/>
    </dgm:pt>
    <dgm:pt modelId="{AA470CE8-83D5-4A16-8D3A-5394ABCC39DC}" type="pres">
      <dgm:prSet presAssocID="{5BDCC3C8-6E2E-4B85-B977-C5533B2BD789}" presName="accentRepeatNode" presStyleLbl="solidFgAcc1" presStyleIdx="4" presStyleCnt="5"/>
      <dgm:spPr/>
    </dgm:pt>
  </dgm:ptLst>
  <dgm:cxnLst>
    <dgm:cxn modelId="{F63DC38C-13EC-41FA-B485-DE98B5F3B93E}" type="presOf" srcId="{5BDCC3C8-6E2E-4B85-B977-C5533B2BD789}" destId="{6133EF0F-3958-4069-A8A3-7904D976E6A9}" srcOrd="0" destOrd="0" presId="urn:microsoft.com/office/officeart/2008/layout/VerticalCurvedList"/>
    <dgm:cxn modelId="{1615CA71-DE6F-4D72-BBCA-1DFD656F96B2}" srcId="{09272C26-6768-4CF2-8B9F-1D58628AFF0D}" destId="{ACF098A7-FBDF-4DE5-991A-EED4341A9308}" srcOrd="1" destOrd="0" parTransId="{19668B80-EC49-4F7F-9615-0C2B9FE1E0C1}" sibTransId="{9086A9E6-9132-429E-8938-CF97546A149A}"/>
    <dgm:cxn modelId="{5E4ECA87-57D7-4821-A2F1-2B68D7DD31CC}" type="presOf" srcId="{FCFE6FEF-E0D0-4852-8BCC-F2970C634D24}" destId="{2584792F-D8B0-4563-98C1-E1DF2E1D8124}" srcOrd="0" destOrd="0" presId="urn:microsoft.com/office/officeart/2008/layout/VerticalCurvedList"/>
    <dgm:cxn modelId="{13996920-4749-4DAE-A5E5-281E395F8860}" type="presOf" srcId="{09272C26-6768-4CF2-8B9F-1D58628AFF0D}" destId="{41EACA76-0669-40A6-9A2A-F5D20A397A89}" srcOrd="0" destOrd="0" presId="urn:microsoft.com/office/officeart/2008/layout/VerticalCurvedList"/>
    <dgm:cxn modelId="{C8ABC0D0-C0A1-43F1-AF4D-2F020005E89B}" srcId="{09272C26-6768-4CF2-8B9F-1D58628AFF0D}" destId="{FCFE6FEF-E0D0-4852-8BCC-F2970C634D24}" srcOrd="3" destOrd="0" parTransId="{CF287D4B-E673-44CF-822C-193AF908DBCE}" sibTransId="{DE6E0A49-7476-4C62-834D-81DEAF46354C}"/>
    <dgm:cxn modelId="{F38ACA68-01DD-40D2-9E5B-8881B064E25D}" type="presOf" srcId="{C2D345FE-1E56-4743-948C-BF9EA1D096B9}" destId="{6ED560AB-7FDD-47BA-9402-245C4ADF979F}" srcOrd="0" destOrd="0" presId="urn:microsoft.com/office/officeart/2008/layout/VerticalCurvedList"/>
    <dgm:cxn modelId="{AB82377F-39F6-40FB-9757-273DE21E5FF4}" type="presOf" srcId="{1DA3A661-020D-4483-B1DE-C57B5ED00B20}" destId="{BB04F99A-63C7-483C-B798-86ACC402DA37}" srcOrd="0" destOrd="0" presId="urn:microsoft.com/office/officeart/2008/layout/VerticalCurvedList"/>
    <dgm:cxn modelId="{6ACAFC91-31AB-44B7-B1B1-EF25A2888A29}" type="presOf" srcId="{ACF098A7-FBDF-4DE5-991A-EED4341A9308}" destId="{24240A17-69AD-4B32-9FB4-61A7CAF46028}" srcOrd="0" destOrd="0" presId="urn:microsoft.com/office/officeart/2008/layout/VerticalCurvedList"/>
    <dgm:cxn modelId="{114488D5-5CA5-4DEC-BFAE-290E2DFDF050}" srcId="{09272C26-6768-4CF2-8B9F-1D58628AFF0D}" destId="{1DA3A661-020D-4483-B1DE-C57B5ED00B20}" srcOrd="2" destOrd="0" parTransId="{440BFFCA-B440-4A2C-ACAE-562C62C239F4}" sibTransId="{8B588EA9-DF0F-4267-9F37-D9EB7B59284E}"/>
    <dgm:cxn modelId="{4FB41C58-9FCE-43C5-AC1F-52C3FCDA9D2D}" srcId="{09272C26-6768-4CF2-8B9F-1D58628AFF0D}" destId="{C2D345FE-1E56-4743-948C-BF9EA1D096B9}" srcOrd="0" destOrd="0" parTransId="{F3F16DCB-1AE6-40BE-B197-CCFFBDCA7063}" sibTransId="{E9907577-B8ED-46DA-B123-FAE2EF4F2CA5}"/>
    <dgm:cxn modelId="{C7B1B1C6-35DD-4B7B-82A3-854486593989}" type="presOf" srcId="{E9907577-B8ED-46DA-B123-FAE2EF4F2CA5}" destId="{DAE6CCD5-D5CE-4A8B-8037-661284C2C3B0}" srcOrd="0" destOrd="0" presId="urn:microsoft.com/office/officeart/2008/layout/VerticalCurvedList"/>
    <dgm:cxn modelId="{5BABE13F-DF5C-4E2F-95A7-4C0504E76AE9}" srcId="{09272C26-6768-4CF2-8B9F-1D58628AFF0D}" destId="{5BDCC3C8-6E2E-4B85-B977-C5533B2BD789}" srcOrd="4" destOrd="0" parTransId="{BE984B81-A56F-43A9-ABE0-EC5698748970}" sibTransId="{03BD464F-8C92-46BB-953B-4C8CE091FE72}"/>
    <dgm:cxn modelId="{A52472B0-F87A-41A8-B643-1A493D680722}" type="presParOf" srcId="{41EACA76-0669-40A6-9A2A-F5D20A397A89}" destId="{F195CBFC-6041-4F73-BB6F-0D2258FA4882}" srcOrd="0" destOrd="0" presId="urn:microsoft.com/office/officeart/2008/layout/VerticalCurvedList"/>
    <dgm:cxn modelId="{15BCC879-7870-4203-81D6-DA546011F2D8}" type="presParOf" srcId="{F195CBFC-6041-4F73-BB6F-0D2258FA4882}" destId="{F4EAA70A-E63B-4440-9EE6-B2019F82DDE3}" srcOrd="0" destOrd="0" presId="urn:microsoft.com/office/officeart/2008/layout/VerticalCurvedList"/>
    <dgm:cxn modelId="{2DD61CC0-DB63-4688-B55A-962CE290FB81}" type="presParOf" srcId="{F4EAA70A-E63B-4440-9EE6-B2019F82DDE3}" destId="{A7E0FACB-7132-4051-A8B9-6C30A1086826}" srcOrd="0" destOrd="0" presId="urn:microsoft.com/office/officeart/2008/layout/VerticalCurvedList"/>
    <dgm:cxn modelId="{0F7E1991-FAB0-40D3-A38D-58C584BDC5E9}" type="presParOf" srcId="{F4EAA70A-E63B-4440-9EE6-B2019F82DDE3}" destId="{DAE6CCD5-D5CE-4A8B-8037-661284C2C3B0}" srcOrd="1" destOrd="0" presId="urn:microsoft.com/office/officeart/2008/layout/VerticalCurvedList"/>
    <dgm:cxn modelId="{15941FA7-5231-4A07-B5B0-4FB51818CD43}" type="presParOf" srcId="{F4EAA70A-E63B-4440-9EE6-B2019F82DDE3}" destId="{E2207D03-A996-4BAD-B936-E5F2EE500FF3}" srcOrd="2" destOrd="0" presId="urn:microsoft.com/office/officeart/2008/layout/VerticalCurvedList"/>
    <dgm:cxn modelId="{CD99061A-EA64-4605-8985-6433B5EA73A0}" type="presParOf" srcId="{F4EAA70A-E63B-4440-9EE6-B2019F82DDE3}" destId="{B19D05A3-D36E-44B9-B946-B141E4181C2C}" srcOrd="3" destOrd="0" presId="urn:microsoft.com/office/officeart/2008/layout/VerticalCurvedList"/>
    <dgm:cxn modelId="{8461BE92-DD6C-40E7-AE5A-58B62376F6E0}" type="presParOf" srcId="{F195CBFC-6041-4F73-BB6F-0D2258FA4882}" destId="{6ED560AB-7FDD-47BA-9402-245C4ADF979F}" srcOrd="1" destOrd="0" presId="urn:microsoft.com/office/officeart/2008/layout/VerticalCurvedList"/>
    <dgm:cxn modelId="{4BDB9715-E9F8-49AB-9081-FF05AB2E30FF}" type="presParOf" srcId="{F195CBFC-6041-4F73-BB6F-0D2258FA4882}" destId="{4E638076-DE46-4BB4-B68B-945E49FFCDBA}" srcOrd="2" destOrd="0" presId="urn:microsoft.com/office/officeart/2008/layout/VerticalCurvedList"/>
    <dgm:cxn modelId="{5A52CDE4-ECA9-4CC2-8A41-BDF2A35AFC8B}" type="presParOf" srcId="{4E638076-DE46-4BB4-B68B-945E49FFCDBA}" destId="{0A726B2D-5B64-40E1-9F5F-EC0D8AA27FF3}" srcOrd="0" destOrd="0" presId="urn:microsoft.com/office/officeart/2008/layout/VerticalCurvedList"/>
    <dgm:cxn modelId="{C727D116-893A-4EC5-BBC0-9CC3CBDC529F}" type="presParOf" srcId="{F195CBFC-6041-4F73-BB6F-0D2258FA4882}" destId="{24240A17-69AD-4B32-9FB4-61A7CAF46028}" srcOrd="3" destOrd="0" presId="urn:microsoft.com/office/officeart/2008/layout/VerticalCurvedList"/>
    <dgm:cxn modelId="{26032C52-4E13-466B-BCEB-52D3A5A3F882}" type="presParOf" srcId="{F195CBFC-6041-4F73-BB6F-0D2258FA4882}" destId="{D746CD06-CB0A-4F93-82ED-7EDDF41AEE62}" srcOrd="4" destOrd="0" presId="urn:microsoft.com/office/officeart/2008/layout/VerticalCurvedList"/>
    <dgm:cxn modelId="{BF18D68D-833B-44B0-BB26-57ED7CF20F7F}" type="presParOf" srcId="{D746CD06-CB0A-4F93-82ED-7EDDF41AEE62}" destId="{AD90F77B-3289-434A-B2EB-7E18B4952654}" srcOrd="0" destOrd="0" presId="urn:microsoft.com/office/officeart/2008/layout/VerticalCurvedList"/>
    <dgm:cxn modelId="{53B62879-5A9B-4148-9C97-F2AC07DBE359}" type="presParOf" srcId="{F195CBFC-6041-4F73-BB6F-0D2258FA4882}" destId="{BB04F99A-63C7-483C-B798-86ACC402DA37}" srcOrd="5" destOrd="0" presId="urn:microsoft.com/office/officeart/2008/layout/VerticalCurvedList"/>
    <dgm:cxn modelId="{B236F3C0-7A7F-436A-B3F2-654B36E34232}" type="presParOf" srcId="{F195CBFC-6041-4F73-BB6F-0D2258FA4882}" destId="{DBD66DEE-863E-4056-A365-D6E60292E33E}" srcOrd="6" destOrd="0" presId="urn:microsoft.com/office/officeart/2008/layout/VerticalCurvedList"/>
    <dgm:cxn modelId="{E37FC452-75BA-4C86-BF35-5B9B29A894F7}" type="presParOf" srcId="{DBD66DEE-863E-4056-A365-D6E60292E33E}" destId="{A8A34533-1F04-4DAF-9E79-D2F3107FDAAB}" srcOrd="0" destOrd="0" presId="urn:microsoft.com/office/officeart/2008/layout/VerticalCurvedList"/>
    <dgm:cxn modelId="{589C1A22-4555-43BB-99D4-231EDF703088}" type="presParOf" srcId="{F195CBFC-6041-4F73-BB6F-0D2258FA4882}" destId="{2584792F-D8B0-4563-98C1-E1DF2E1D8124}" srcOrd="7" destOrd="0" presId="urn:microsoft.com/office/officeart/2008/layout/VerticalCurvedList"/>
    <dgm:cxn modelId="{C21225A2-4981-4027-BEEE-BFBA65F6AB70}" type="presParOf" srcId="{F195CBFC-6041-4F73-BB6F-0D2258FA4882}" destId="{319EB740-E41F-4D69-AD1C-F9D78F5C53A2}" srcOrd="8" destOrd="0" presId="urn:microsoft.com/office/officeart/2008/layout/VerticalCurvedList"/>
    <dgm:cxn modelId="{8EEA53E2-C0FA-4095-9932-A35D468B796F}" type="presParOf" srcId="{319EB740-E41F-4D69-AD1C-F9D78F5C53A2}" destId="{A0F90789-1DB1-48B8-8F77-3454CEB459C7}" srcOrd="0" destOrd="0" presId="urn:microsoft.com/office/officeart/2008/layout/VerticalCurvedList"/>
    <dgm:cxn modelId="{BE69130A-059C-4C3F-9A93-687E3F10BAF5}" type="presParOf" srcId="{F195CBFC-6041-4F73-BB6F-0D2258FA4882}" destId="{6133EF0F-3958-4069-A8A3-7904D976E6A9}" srcOrd="9" destOrd="0" presId="urn:microsoft.com/office/officeart/2008/layout/VerticalCurvedList"/>
    <dgm:cxn modelId="{B8DB8A95-DB60-4548-8E6C-0360934DC50B}" type="presParOf" srcId="{F195CBFC-6041-4F73-BB6F-0D2258FA4882}" destId="{4468F899-14EA-4B03-9E78-0AB6DF7E037F}" srcOrd="10" destOrd="0" presId="urn:microsoft.com/office/officeart/2008/layout/VerticalCurvedList"/>
    <dgm:cxn modelId="{C2CB84BE-FEAB-402B-9626-75D51E3E5404}" type="presParOf" srcId="{4468F899-14EA-4B03-9E78-0AB6DF7E037F}" destId="{AA470CE8-83D5-4A16-8D3A-5394ABCC39D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B8A007C-F31E-44D4-A621-A92585529139}"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AFFCAAA8-79A2-490D-A658-9499EAE4E26B}">
      <dgm:prSet/>
      <dgm:spPr>
        <a:solidFill>
          <a:schemeClr val="accent6">
            <a:lumMod val="75000"/>
          </a:schemeClr>
        </a:solidFill>
      </dgm:spPr>
      <dgm:t>
        <a:bodyPr/>
        <a:lstStyle/>
        <a:p>
          <a:pPr rtl="0"/>
          <a:r>
            <a:rPr lang="en-US" b="1" dirty="0" err="1" smtClean="0">
              <a:latin typeface="Segoe Print" pitchFamily="2" charset="0"/>
            </a:rPr>
            <a:t>penyembelihan</a:t>
          </a:r>
          <a:r>
            <a:rPr lang="en-US" b="1" dirty="0" smtClean="0">
              <a:latin typeface="Segoe Print" pitchFamily="2" charset="0"/>
            </a:rPr>
            <a:t> </a:t>
          </a:r>
          <a:r>
            <a:rPr lang="en-US" b="1" dirty="0" err="1" smtClean="0">
              <a:latin typeface="Segoe Print" pitchFamily="2" charset="0"/>
            </a:rPr>
            <a:t>haiwan</a:t>
          </a:r>
          <a:r>
            <a:rPr lang="en-US" b="1" dirty="0" smtClean="0">
              <a:latin typeface="Segoe Print" pitchFamily="2" charset="0"/>
            </a:rPr>
            <a:t> </a:t>
          </a:r>
          <a:r>
            <a:rPr lang="en-US" b="1" dirty="0" err="1" smtClean="0">
              <a:solidFill>
                <a:srgbClr val="0000FF"/>
              </a:solidFill>
              <a:latin typeface="Segoe Print" pitchFamily="2" charset="0"/>
            </a:rPr>
            <a:t>korban</a:t>
          </a:r>
          <a:r>
            <a:rPr lang="en-US" b="1" dirty="0" smtClean="0">
              <a:latin typeface="Segoe Print" pitchFamily="2" charset="0"/>
            </a:rPr>
            <a:t> </a:t>
          </a:r>
          <a:r>
            <a:rPr lang="en-US" b="1" dirty="0" err="1" smtClean="0">
              <a:latin typeface="Segoe Print" pitchFamily="2" charset="0"/>
            </a:rPr>
            <a:t>simbol</a:t>
          </a:r>
          <a:r>
            <a:rPr lang="en-US" b="1" dirty="0" smtClean="0">
              <a:latin typeface="Segoe Print" pitchFamily="2" charset="0"/>
            </a:rPr>
            <a:t> </a:t>
          </a:r>
          <a:r>
            <a:rPr lang="en-US" b="1" dirty="0" err="1" smtClean="0">
              <a:latin typeface="Segoe Print" pitchFamily="2" charset="0"/>
            </a:rPr>
            <a:t>dari</a:t>
          </a:r>
          <a:r>
            <a:rPr lang="en-US" b="1" dirty="0" smtClean="0">
              <a:latin typeface="Segoe Print" pitchFamily="2" charset="0"/>
            </a:rPr>
            <a:t> </a:t>
          </a:r>
          <a:r>
            <a:rPr lang="en-US" b="1" dirty="0" err="1" smtClean="0">
              <a:latin typeface="Segoe Print" pitchFamily="2" charset="0"/>
            </a:rPr>
            <a:t>penyembelihan</a:t>
          </a:r>
          <a:r>
            <a:rPr lang="en-US" b="1" dirty="0" smtClean="0">
              <a:latin typeface="Segoe Print" pitchFamily="2" charset="0"/>
            </a:rPr>
            <a:t> </a:t>
          </a:r>
          <a:r>
            <a:rPr lang="en-US" b="1" dirty="0" err="1" smtClean="0">
              <a:latin typeface="Segoe Print" pitchFamily="2" charset="0"/>
            </a:rPr>
            <a:t>atau</a:t>
          </a:r>
          <a:r>
            <a:rPr lang="en-US" b="1" dirty="0" smtClean="0">
              <a:latin typeface="Segoe Print" pitchFamily="2" charset="0"/>
            </a:rPr>
            <a:t> </a:t>
          </a:r>
          <a:r>
            <a:rPr lang="en-US" b="1" dirty="0" err="1" smtClean="0">
              <a:latin typeface="Segoe Print" pitchFamily="2" charset="0"/>
            </a:rPr>
            <a:t>penghilangan</a:t>
          </a:r>
          <a:r>
            <a:rPr lang="en-US" b="1" dirty="0" smtClean="0">
              <a:latin typeface="Segoe Print" pitchFamily="2" charset="0"/>
            </a:rPr>
            <a:t> </a:t>
          </a:r>
          <a:r>
            <a:rPr lang="en-US" b="1" dirty="0" err="1" smtClean="0">
              <a:latin typeface="Segoe Print" pitchFamily="2" charset="0"/>
            </a:rPr>
            <a:t>sifat-sifat</a:t>
          </a:r>
          <a:r>
            <a:rPr lang="en-US" b="1" dirty="0" smtClean="0">
              <a:latin typeface="Segoe Print" pitchFamily="2" charset="0"/>
            </a:rPr>
            <a:t> </a:t>
          </a:r>
          <a:r>
            <a:rPr lang="en-US" b="1" dirty="0" err="1" smtClean="0">
              <a:latin typeface="Segoe Print" pitchFamily="2" charset="0"/>
            </a:rPr>
            <a:t>kebinatangan</a:t>
          </a:r>
          <a:r>
            <a:rPr lang="en-US" b="1" dirty="0" smtClean="0">
              <a:latin typeface="Segoe Print" pitchFamily="2" charset="0"/>
            </a:rPr>
            <a:t> yang </a:t>
          </a:r>
          <a:r>
            <a:rPr lang="en-US" b="1" dirty="0" err="1" smtClean="0">
              <a:latin typeface="Segoe Print" pitchFamily="2" charset="0"/>
            </a:rPr>
            <a:t>ada</a:t>
          </a:r>
          <a:r>
            <a:rPr lang="en-US" b="1" dirty="0" smtClean="0">
              <a:latin typeface="Segoe Print" pitchFamily="2" charset="0"/>
            </a:rPr>
            <a:t> </a:t>
          </a:r>
          <a:r>
            <a:rPr lang="en-US" b="1" dirty="0" err="1" smtClean="0">
              <a:latin typeface="Segoe Print" pitchFamily="2" charset="0"/>
            </a:rPr>
            <a:t>pada</a:t>
          </a:r>
          <a:r>
            <a:rPr lang="en-US" b="1" dirty="0" smtClean="0">
              <a:latin typeface="Segoe Print" pitchFamily="2" charset="0"/>
            </a:rPr>
            <a:t> </a:t>
          </a:r>
          <a:r>
            <a:rPr lang="en-US" b="1" dirty="0" err="1" smtClean="0">
              <a:latin typeface="Segoe Print" pitchFamily="2" charset="0"/>
            </a:rPr>
            <a:t>manusia</a:t>
          </a:r>
          <a:r>
            <a:rPr lang="en-US" b="1" dirty="0" smtClean="0">
              <a:latin typeface="Segoe Print" pitchFamily="2" charset="0"/>
            </a:rPr>
            <a:t>, </a:t>
          </a:r>
          <a:r>
            <a:rPr lang="en-US" b="1" dirty="0" err="1" smtClean="0">
              <a:latin typeface="Segoe Print" pitchFamily="2" charset="0"/>
            </a:rPr>
            <a:t>seperti</a:t>
          </a:r>
          <a:r>
            <a:rPr lang="en-US" b="1" dirty="0" smtClean="0">
              <a:latin typeface="Segoe Print" pitchFamily="2" charset="0"/>
            </a:rPr>
            <a:t> </a:t>
          </a:r>
          <a:r>
            <a:rPr lang="en-US" b="1" dirty="0" err="1" smtClean="0">
              <a:latin typeface="Segoe Print" pitchFamily="2" charset="0"/>
            </a:rPr>
            <a:t>sifat</a:t>
          </a:r>
          <a:r>
            <a:rPr lang="en-US" b="1" dirty="0" smtClean="0">
              <a:latin typeface="Segoe Print" pitchFamily="2" charset="0"/>
            </a:rPr>
            <a:t> </a:t>
          </a:r>
          <a:r>
            <a:rPr lang="en-US" b="1" dirty="0" err="1" smtClean="0">
              <a:latin typeface="Segoe Print" pitchFamily="2" charset="0"/>
            </a:rPr>
            <a:t>rakus</a:t>
          </a:r>
          <a:r>
            <a:rPr lang="en-US" b="1" dirty="0" smtClean="0">
              <a:latin typeface="Segoe Print" pitchFamily="2" charset="0"/>
            </a:rPr>
            <a:t>, </a:t>
          </a:r>
          <a:r>
            <a:rPr lang="en-US" b="1" dirty="0" err="1" smtClean="0">
              <a:latin typeface="Segoe Print" pitchFamily="2" charset="0"/>
            </a:rPr>
            <a:t>tamak</a:t>
          </a:r>
          <a:r>
            <a:rPr lang="en-US" b="1" dirty="0" smtClean="0">
              <a:latin typeface="Segoe Print" pitchFamily="2" charset="0"/>
            </a:rPr>
            <a:t>, </a:t>
          </a:r>
          <a:r>
            <a:rPr lang="en-US" b="1" dirty="0" err="1" smtClean="0">
              <a:latin typeface="Segoe Print" pitchFamily="2" charset="0"/>
            </a:rPr>
            <a:t>dan</a:t>
          </a:r>
          <a:r>
            <a:rPr lang="en-US" b="1" dirty="0" smtClean="0">
              <a:latin typeface="Segoe Print" pitchFamily="2" charset="0"/>
            </a:rPr>
            <a:t> </a:t>
          </a:r>
          <a:r>
            <a:rPr lang="en-US" b="1" dirty="0" err="1" smtClean="0">
              <a:latin typeface="Segoe Print" pitchFamily="2" charset="0"/>
            </a:rPr>
            <a:t>bermacam</a:t>
          </a:r>
          <a:r>
            <a:rPr lang="en-US" b="1" dirty="0" smtClean="0">
              <a:latin typeface="Segoe Print" pitchFamily="2" charset="0"/>
            </a:rPr>
            <a:t> </a:t>
          </a:r>
          <a:r>
            <a:rPr lang="en-US" b="1" dirty="0" err="1" smtClean="0">
              <a:latin typeface="Segoe Print" pitchFamily="2" charset="0"/>
            </a:rPr>
            <a:t>lagi</a:t>
          </a:r>
          <a:r>
            <a:rPr lang="en-US" b="1" dirty="0" smtClean="0">
              <a:latin typeface="Segoe Print" pitchFamily="2" charset="0"/>
            </a:rPr>
            <a:t>. </a:t>
          </a:r>
          <a:endParaRPr lang="en-US" dirty="0">
            <a:latin typeface="Segoe Print" pitchFamily="2" charset="0"/>
          </a:endParaRPr>
        </a:p>
      </dgm:t>
    </dgm:pt>
    <dgm:pt modelId="{38A51C91-6AEA-405F-BF04-70A19B8223A8}" type="parTrans" cxnId="{802F926B-2CE6-45F0-A141-A4E12D99A85B}">
      <dgm:prSet/>
      <dgm:spPr/>
      <dgm:t>
        <a:bodyPr/>
        <a:lstStyle/>
        <a:p>
          <a:endParaRPr lang="en-US">
            <a:latin typeface="Segoe Print" pitchFamily="2" charset="0"/>
          </a:endParaRPr>
        </a:p>
      </dgm:t>
    </dgm:pt>
    <dgm:pt modelId="{0706F992-B857-4BAC-B355-9A9E6B0FBD35}" type="sibTrans" cxnId="{802F926B-2CE6-45F0-A141-A4E12D99A85B}">
      <dgm:prSet/>
      <dgm:spPr/>
      <dgm:t>
        <a:bodyPr/>
        <a:lstStyle/>
        <a:p>
          <a:endParaRPr lang="en-US">
            <a:latin typeface="Segoe Print" pitchFamily="2" charset="0"/>
          </a:endParaRPr>
        </a:p>
      </dgm:t>
    </dgm:pt>
    <dgm:pt modelId="{5FA2DA72-D706-4CB4-84BC-D40D344FB0E2}">
      <dgm:prSet/>
      <dgm:spPr>
        <a:solidFill>
          <a:schemeClr val="accent6">
            <a:lumMod val="50000"/>
          </a:schemeClr>
        </a:solidFill>
      </dgm:spPr>
      <dgm:t>
        <a:bodyPr/>
        <a:lstStyle/>
        <a:p>
          <a:pPr rtl="0"/>
          <a:r>
            <a:rPr lang="en-US" b="1" dirty="0" err="1" smtClean="0">
              <a:latin typeface="Segoe Print" pitchFamily="2" charset="0"/>
            </a:rPr>
            <a:t>mudah-mudahan</a:t>
          </a:r>
          <a:r>
            <a:rPr lang="en-US" b="1" dirty="0" smtClean="0">
              <a:latin typeface="Segoe Print" pitchFamily="2" charset="0"/>
            </a:rPr>
            <a:t> </a:t>
          </a:r>
          <a:r>
            <a:rPr lang="en-US" b="1" dirty="0" err="1" smtClean="0">
              <a:latin typeface="Segoe Print" pitchFamily="2" charset="0"/>
            </a:rPr>
            <a:t>semua</a:t>
          </a:r>
          <a:r>
            <a:rPr lang="en-US" b="1" dirty="0" smtClean="0">
              <a:latin typeface="Segoe Print" pitchFamily="2" charset="0"/>
            </a:rPr>
            <a:t> </a:t>
          </a:r>
          <a:r>
            <a:rPr lang="en-US" b="1" dirty="0" err="1" smtClean="0">
              <a:latin typeface="Segoe Print" pitchFamily="2" charset="0"/>
            </a:rPr>
            <a:t>manusia</a:t>
          </a:r>
          <a:r>
            <a:rPr lang="en-US" b="1" dirty="0" smtClean="0">
              <a:latin typeface="Segoe Print" pitchFamily="2" charset="0"/>
            </a:rPr>
            <a:t> </a:t>
          </a:r>
          <a:r>
            <a:rPr lang="en-US" b="1" dirty="0" err="1" smtClean="0">
              <a:latin typeface="Segoe Print" pitchFamily="2" charset="0"/>
            </a:rPr>
            <a:t>dapat</a:t>
          </a:r>
          <a:r>
            <a:rPr lang="en-US" b="1" dirty="0" smtClean="0">
              <a:latin typeface="Segoe Print" pitchFamily="2" charset="0"/>
            </a:rPr>
            <a:t> </a:t>
          </a:r>
          <a:r>
            <a:rPr lang="en-US" b="1" dirty="0" err="1" smtClean="0">
              <a:latin typeface="Segoe Print" pitchFamily="2" charset="0"/>
            </a:rPr>
            <a:t>membuang</a:t>
          </a:r>
          <a:r>
            <a:rPr lang="en-US" b="1" dirty="0" smtClean="0">
              <a:latin typeface="Segoe Print" pitchFamily="2" charset="0"/>
            </a:rPr>
            <a:t> </a:t>
          </a:r>
          <a:r>
            <a:rPr lang="en-US" b="1" dirty="0" err="1" smtClean="0">
              <a:latin typeface="Segoe Print" pitchFamily="2" charset="0"/>
            </a:rPr>
            <a:t>sifat-sifat</a:t>
          </a:r>
          <a:r>
            <a:rPr lang="en-US" b="1" dirty="0" smtClean="0">
              <a:latin typeface="Segoe Print" pitchFamily="2" charset="0"/>
            </a:rPr>
            <a:t> </a:t>
          </a:r>
          <a:r>
            <a:rPr lang="en-US" b="1" dirty="0" err="1" smtClean="0">
              <a:latin typeface="Segoe Print" pitchFamily="2" charset="0"/>
            </a:rPr>
            <a:t>kebinatangan</a:t>
          </a:r>
          <a:r>
            <a:rPr lang="en-US" b="1" dirty="0" smtClean="0">
              <a:latin typeface="Segoe Print" pitchFamily="2" charset="0"/>
            </a:rPr>
            <a:t> yang </a:t>
          </a:r>
          <a:r>
            <a:rPr lang="en-US" b="1" dirty="0" err="1" smtClean="0">
              <a:latin typeface="Segoe Print" pitchFamily="2" charset="0"/>
            </a:rPr>
            <a:t>dapat</a:t>
          </a:r>
          <a:r>
            <a:rPr lang="en-US" b="1" dirty="0" smtClean="0">
              <a:latin typeface="Segoe Print" pitchFamily="2" charset="0"/>
            </a:rPr>
            <a:t> </a:t>
          </a:r>
          <a:r>
            <a:rPr lang="en-US" b="1" dirty="0" err="1" smtClean="0">
              <a:latin typeface="Segoe Print" pitchFamily="2" charset="0"/>
            </a:rPr>
            <a:t>mendatangkan</a:t>
          </a:r>
          <a:r>
            <a:rPr lang="en-US" b="1" dirty="0" smtClean="0">
              <a:latin typeface="Segoe Print" pitchFamily="2" charset="0"/>
            </a:rPr>
            <a:t> </a:t>
          </a:r>
          <a:r>
            <a:rPr lang="en-US" b="1" dirty="0" err="1" smtClean="0">
              <a:latin typeface="Segoe Print" pitchFamily="2" charset="0"/>
            </a:rPr>
            <a:t>musibah</a:t>
          </a:r>
          <a:r>
            <a:rPr lang="en-US" b="1" dirty="0" smtClean="0">
              <a:latin typeface="Segoe Print" pitchFamily="2" charset="0"/>
            </a:rPr>
            <a:t> </a:t>
          </a:r>
          <a:r>
            <a:rPr lang="en-US" b="1" dirty="0" err="1" smtClean="0">
              <a:latin typeface="Segoe Print" pitchFamily="2" charset="0"/>
            </a:rPr>
            <a:t>dan</a:t>
          </a:r>
          <a:r>
            <a:rPr lang="en-US" b="1" dirty="0" smtClean="0">
              <a:latin typeface="Segoe Print" pitchFamily="2" charset="0"/>
            </a:rPr>
            <a:t> </a:t>
          </a:r>
          <a:r>
            <a:rPr lang="en-US" b="1" dirty="0" err="1" smtClean="0">
              <a:latin typeface="Segoe Print" pitchFamily="2" charset="0"/>
            </a:rPr>
            <a:t>bencana</a:t>
          </a:r>
          <a:r>
            <a:rPr lang="en-US" b="1" dirty="0" smtClean="0">
              <a:latin typeface="Segoe Print" pitchFamily="2" charset="0"/>
            </a:rPr>
            <a:t>.</a:t>
          </a:r>
          <a:endParaRPr lang="en-US" dirty="0">
            <a:latin typeface="Segoe Print" pitchFamily="2" charset="0"/>
          </a:endParaRPr>
        </a:p>
      </dgm:t>
    </dgm:pt>
    <dgm:pt modelId="{61F63285-14A2-42D5-81F8-389E97B7BE79}" type="parTrans" cxnId="{C8DA837D-AFD7-4871-8131-6B75702AFC44}">
      <dgm:prSet/>
      <dgm:spPr/>
      <dgm:t>
        <a:bodyPr/>
        <a:lstStyle/>
        <a:p>
          <a:endParaRPr lang="en-US">
            <a:latin typeface="Segoe Print" pitchFamily="2" charset="0"/>
          </a:endParaRPr>
        </a:p>
      </dgm:t>
    </dgm:pt>
    <dgm:pt modelId="{92949384-8228-42A8-BE93-2448C5253D4F}" type="sibTrans" cxnId="{C8DA837D-AFD7-4871-8131-6B75702AFC44}">
      <dgm:prSet/>
      <dgm:spPr/>
      <dgm:t>
        <a:bodyPr/>
        <a:lstStyle/>
        <a:p>
          <a:endParaRPr lang="en-US">
            <a:latin typeface="Segoe Print" pitchFamily="2" charset="0"/>
          </a:endParaRPr>
        </a:p>
      </dgm:t>
    </dgm:pt>
    <dgm:pt modelId="{2C234779-11EF-48D8-923B-FC57FACACAD9}" type="pres">
      <dgm:prSet presAssocID="{8B8A007C-F31E-44D4-A621-A92585529139}" presName="Name0" presStyleCnt="0">
        <dgm:presLayoutVars>
          <dgm:dir/>
          <dgm:animLvl val="lvl"/>
          <dgm:resizeHandles val="exact"/>
        </dgm:presLayoutVars>
      </dgm:prSet>
      <dgm:spPr/>
    </dgm:pt>
    <dgm:pt modelId="{FA4B181C-EEC7-4A25-94AD-68049FE168CD}" type="pres">
      <dgm:prSet presAssocID="{5FA2DA72-D706-4CB4-84BC-D40D344FB0E2}" presName="boxAndChildren" presStyleCnt="0"/>
      <dgm:spPr/>
    </dgm:pt>
    <dgm:pt modelId="{8527AAEA-8DD9-47BC-A929-7C13B086B15E}" type="pres">
      <dgm:prSet presAssocID="{5FA2DA72-D706-4CB4-84BC-D40D344FB0E2}" presName="parentTextBox" presStyleLbl="node1" presStyleIdx="0" presStyleCnt="2"/>
      <dgm:spPr/>
    </dgm:pt>
    <dgm:pt modelId="{29091511-BF78-466E-ACB4-ECDE2969467F}" type="pres">
      <dgm:prSet presAssocID="{0706F992-B857-4BAC-B355-9A9E6B0FBD35}" presName="sp" presStyleCnt="0"/>
      <dgm:spPr/>
    </dgm:pt>
    <dgm:pt modelId="{43A96EFC-CE2E-495F-BD49-5D32441DEB3B}" type="pres">
      <dgm:prSet presAssocID="{AFFCAAA8-79A2-490D-A658-9499EAE4E26B}" presName="arrowAndChildren" presStyleCnt="0"/>
      <dgm:spPr/>
    </dgm:pt>
    <dgm:pt modelId="{54275396-48BB-4D09-A34D-DDEAD3D7AB16}" type="pres">
      <dgm:prSet presAssocID="{AFFCAAA8-79A2-490D-A658-9499EAE4E26B}" presName="parentTextArrow" presStyleLbl="node1" presStyleIdx="1" presStyleCnt="2"/>
      <dgm:spPr/>
    </dgm:pt>
  </dgm:ptLst>
  <dgm:cxnLst>
    <dgm:cxn modelId="{7966CD7A-0320-4F85-B2DD-79C92802D781}" type="presOf" srcId="{5FA2DA72-D706-4CB4-84BC-D40D344FB0E2}" destId="{8527AAEA-8DD9-47BC-A929-7C13B086B15E}" srcOrd="0" destOrd="0" presId="urn:microsoft.com/office/officeart/2005/8/layout/process4"/>
    <dgm:cxn modelId="{802F926B-2CE6-45F0-A141-A4E12D99A85B}" srcId="{8B8A007C-F31E-44D4-A621-A92585529139}" destId="{AFFCAAA8-79A2-490D-A658-9499EAE4E26B}" srcOrd="0" destOrd="0" parTransId="{38A51C91-6AEA-405F-BF04-70A19B8223A8}" sibTransId="{0706F992-B857-4BAC-B355-9A9E6B0FBD35}"/>
    <dgm:cxn modelId="{3361DF4D-50EB-484A-9869-959CFC9890C6}" type="presOf" srcId="{8B8A007C-F31E-44D4-A621-A92585529139}" destId="{2C234779-11EF-48D8-923B-FC57FACACAD9}" srcOrd="0" destOrd="0" presId="urn:microsoft.com/office/officeart/2005/8/layout/process4"/>
    <dgm:cxn modelId="{C8DA837D-AFD7-4871-8131-6B75702AFC44}" srcId="{8B8A007C-F31E-44D4-A621-A92585529139}" destId="{5FA2DA72-D706-4CB4-84BC-D40D344FB0E2}" srcOrd="1" destOrd="0" parTransId="{61F63285-14A2-42D5-81F8-389E97B7BE79}" sibTransId="{92949384-8228-42A8-BE93-2448C5253D4F}"/>
    <dgm:cxn modelId="{00F91607-92FA-4C10-9038-DD169F948545}" type="presOf" srcId="{AFFCAAA8-79A2-490D-A658-9499EAE4E26B}" destId="{54275396-48BB-4D09-A34D-DDEAD3D7AB16}" srcOrd="0" destOrd="0" presId="urn:microsoft.com/office/officeart/2005/8/layout/process4"/>
    <dgm:cxn modelId="{07BEEBEB-3C6E-432E-B08E-3C25279A131E}" type="presParOf" srcId="{2C234779-11EF-48D8-923B-FC57FACACAD9}" destId="{FA4B181C-EEC7-4A25-94AD-68049FE168CD}" srcOrd="0" destOrd="0" presId="urn:microsoft.com/office/officeart/2005/8/layout/process4"/>
    <dgm:cxn modelId="{04D4BE65-F30F-47D2-A50B-9665A0C24157}" type="presParOf" srcId="{FA4B181C-EEC7-4A25-94AD-68049FE168CD}" destId="{8527AAEA-8DD9-47BC-A929-7C13B086B15E}" srcOrd="0" destOrd="0" presId="urn:microsoft.com/office/officeart/2005/8/layout/process4"/>
    <dgm:cxn modelId="{A79CE37B-A562-41A0-84A1-E92EC05F46EC}" type="presParOf" srcId="{2C234779-11EF-48D8-923B-FC57FACACAD9}" destId="{29091511-BF78-466E-ACB4-ECDE2969467F}" srcOrd="1" destOrd="0" presId="urn:microsoft.com/office/officeart/2005/8/layout/process4"/>
    <dgm:cxn modelId="{4E00CAA1-9158-4540-BF6F-D5B245624393}" type="presParOf" srcId="{2C234779-11EF-48D8-923B-FC57FACACAD9}" destId="{43A96EFC-CE2E-495F-BD49-5D32441DEB3B}" srcOrd="2" destOrd="0" presId="urn:microsoft.com/office/officeart/2005/8/layout/process4"/>
    <dgm:cxn modelId="{6E29D470-EF02-4CF9-8E20-6722EA64A8CC}" type="presParOf" srcId="{43A96EFC-CE2E-495F-BD49-5D32441DEB3B}" destId="{54275396-48BB-4D09-A34D-DDEAD3D7AB16}" srcOrd="0" destOrd="0" presId="urn:microsoft.com/office/officeart/2005/8/layout/process4"/>
  </dgm:cxnLst>
  <dgm:bg/>
  <dgm:whole>
    <a:ln>
      <a:solidFill>
        <a:schemeClr val="tx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2DF4178-2CD4-4877-8CC4-947927203AF5}" type="doc">
      <dgm:prSet loTypeId="urn:microsoft.com/office/officeart/2005/8/layout/process5" loCatId="process" qsTypeId="urn:microsoft.com/office/officeart/2005/8/quickstyle/simple1" qsCatId="simple" csTypeId="urn:microsoft.com/office/officeart/2005/8/colors/colorful3" csCatId="colorful"/>
      <dgm:spPr/>
      <dgm:t>
        <a:bodyPr/>
        <a:lstStyle/>
        <a:p>
          <a:endParaRPr lang="en-US"/>
        </a:p>
      </dgm:t>
    </dgm:pt>
    <dgm:pt modelId="{68C1CAD1-F992-4004-99A5-47810EE26760}">
      <dgm:prSet/>
      <dgm:spPr/>
      <dgm:t>
        <a:bodyPr/>
        <a:lstStyle/>
        <a:p>
          <a:pPr rtl="0"/>
          <a:r>
            <a:rPr lang="en-US" b="0" smtClean="0">
              <a:solidFill>
                <a:schemeClr val="tx1"/>
              </a:solidFill>
              <a:latin typeface="Book Antiqua" pitchFamily="18" charset="0"/>
            </a:rPr>
            <a:t>Ibadah korban yang telah disyariatkan mengajar kepada kita erti kecintaan dan kepatuhan kepada Allah SWT. </a:t>
          </a:r>
          <a:endParaRPr lang="en-US" b="0">
            <a:solidFill>
              <a:schemeClr val="tx1"/>
            </a:solidFill>
            <a:latin typeface="Book Antiqua" pitchFamily="18" charset="0"/>
          </a:endParaRPr>
        </a:p>
      </dgm:t>
    </dgm:pt>
    <dgm:pt modelId="{84190B19-DDFD-4D89-AB6C-6FBB3E02A8ED}" type="parTrans" cxnId="{8FCD11C9-42A6-4E4F-8E0F-BBFBF293BF21}">
      <dgm:prSet/>
      <dgm:spPr/>
      <dgm:t>
        <a:bodyPr/>
        <a:lstStyle/>
        <a:p>
          <a:endParaRPr lang="en-US" b="0">
            <a:solidFill>
              <a:schemeClr val="tx1"/>
            </a:solidFill>
            <a:latin typeface="Book Antiqua" pitchFamily="18" charset="0"/>
          </a:endParaRPr>
        </a:p>
      </dgm:t>
    </dgm:pt>
    <dgm:pt modelId="{FE9469EA-6C91-4E01-AD5A-1B55C6EC1BBB}" type="sibTrans" cxnId="{8FCD11C9-42A6-4E4F-8E0F-BBFBF293BF21}">
      <dgm:prSet/>
      <dgm:spPr/>
      <dgm:t>
        <a:bodyPr/>
        <a:lstStyle/>
        <a:p>
          <a:endParaRPr lang="en-US" b="0">
            <a:solidFill>
              <a:schemeClr val="tx1"/>
            </a:solidFill>
            <a:latin typeface="Book Antiqua" pitchFamily="18" charset="0"/>
          </a:endParaRPr>
        </a:p>
      </dgm:t>
    </dgm:pt>
    <dgm:pt modelId="{B980499E-7F50-4C18-B03B-8BA1240E6266}">
      <dgm:prSet/>
      <dgm:spPr/>
      <dgm:t>
        <a:bodyPr/>
        <a:lstStyle/>
        <a:p>
          <a:pPr rtl="0"/>
          <a:r>
            <a:rPr lang="en-US" b="0" smtClean="0">
              <a:solidFill>
                <a:schemeClr val="tx1"/>
              </a:solidFill>
              <a:latin typeface="Book Antiqua" pitchFamily="18" charset="0"/>
            </a:rPr>
            <a:t>sewajibnya kita meletakkan kecintaan kita kepada Allah SWT setinggi yang mungkin, melebihi kecintaan kepada pasangan, anak-pinak, harta dan sebagainya. </a:t>
          </a:r>
          <a:endParaRPr lang="en-US" b="0">
            <a:solidFill>
              <a:schemeClr val="tx1"/>
            </a:solidFill>
            <a:latin typeface="Book Antiqua" pitchFamily="18" charset="0"/>
          </a:endParaRPr>
        </a:p>
      </dgm:t>
    </dgm:pt>
    <dgm:pt modelId="{48586AD5-A4A8-4F0A-9ED4-B2AC4FF2FD16}" type="parTrans" cxnId="{E3EA6C00-4E98-42CA-8FB5-ABFCD41118D2}">
      <dgm:prSet/>
      <dgm:spPr/>
      <dgm:t>
        <a:bodyPr/>
        <a:lstStyle/>
        <a:p>
          <a:endParaRPr lang="en-US" b="0">
            <a:solidFill>
              <a:schemeClr val="tx1"/>
            </a:solidFill>
            <a:latin typeface="Book Antiqua" pitchFamily="18" charset="0"/>
          </a:endParaRPr>
        </a:p>
      </dgm:t>
    </dgm:pt>
    <dgm:pt modelId="{B08CB16B-F451-44EC-A90A-18BFBA0FAE1B}" type="sibTrans" cxnId="{E3EA6C00-4E98-42CA-8FB5-ABFCD41118D2}">
      <dgm:prSet/>
      <dgm:spPr/>
      <dgm:t>
        <a:bodyPr/>
        <a:lstStyle/>
        <a:p>
          <a:endParaRPr lang="en-US" b="0">
            <a:solidFill>
              <a:schemeClr val="tx1"/>
            </a:solidFill>
            <a:latin typeface="Book Antiqua" pitchFamily="18" charset="0"/>
          </a:endParaRPr>
        </a:p>
      </dgm:t>
    </dgm:pt>
    <dgm:pt modelId="{6AA8E518-0D0A-4FFC-A50C-917FE63A78DC}">
      <dgm:prSet/>
      <dgm:spPr/>
      <dgm:t>
        <a:bodyPr/>
        <a:lstStyle/>
        <a:p>
          <a:pPr rtl="0"/>
          <a:r>
            <a:rPr lang="en-US" b="0" smtClean="0">
              <a:solidFill>
                <a:schemeClr val="tx1"/>
              </a:solidFill>
              <a:latin typeface="Book Antiqua" pitchFamily="18" charset="0"/>
            </a:rPr>
            <a:t>Teladanilah kecintaan dan kepatuhan Nabi Ibrahim dan Nabi Ismail kepada Allah SWT ketika diperintahkan dengan bermacam perintah yang berat. </a:t>
          </a:r>
          <a:endParaRPr lang="en-US" b="0">
            <a:solidFill>
              <a:schemeClr val="tx1"/>
            </a:solidFill>
            <a:latin typeface="Book Antiqua" pitchFamily="18" charset="0"/>
          </a:endParaRPr>
        </a:p>
      </dgm:t>
    </dgm:pt>
    <dgm:pt modelId="{B5EC72BA-5190-4625-B186-CB5C40AFC778}" type="parTrans" cxnId="{AD5A8488-6194-4865-A9BE-64F2E4F50D08}">
      <dgm:prSet/>
      <dgm:spPr/>
      <dgm:t>
        <a:bodyPr/>
        <a:lstStyle/>
        <a:p>
          <a:endParaRPr lang="en-US" b="0">
            <a:solidFill>
              <a:schemeClr val="tx1"/>
            </a:solidFill>
            <a:latin typeface="Book Antiqua" pitchFamily="18" charset="0"/>
          </a:endParaRPr>
        </a:p>
      </dgm:t>
    </dgm:pt>
    <dgm:pt modelId="{25598E69-3F48-434F-A6C0-56F12FDD5F6E}" type="sibTrans" cxnId="{AD5A8488-6194-4865-A9BE-64F2E4F50D08}">
      <dgm:prSet/>
      <dgm:spPr/>
      <dgm:t>
        <a:bodyPr/>
        <a:lstStyle/>
        <a:p>
          <a:endParaRPr lang="en-US" b="0">
            <a:solidFill>
              <a:schemeClr val="tx1"/>
            </a:solidFill>
            <a:latin typeface="Book Antiqua" pitchFamily="18" charset="0"/>
          </a:endParaRPr>
        </a:p>
      </dgm:t>
    </dgm:pt>
    <dgm:pt modelId="{064BD189-F664-4FA9-B308-0AD6BFCFF7AE}">
      <dgm:prSet/>
      <dgm:spPr/>
      <dgm:t>
        <a:bodyPr/>
        <a:lstStyle/>
        <a:p>
          <a:pPr rtl="0"/>
          <a:r>
            <a:rPr lang="en-US" b="0" smtClean="0">
              <a:solidFill>
                <a:schemeClr val="tx1"/>
              </a:solidFill>
              <a:latin typeface="Book Antiqua" pitchFamily="18" charset="0"/>
            </a:rPr>
            <a:t>Begitu juga dengan kecintaan Rasulullah SAW kepada Allah dan kepatuhan baginda dalam menerima sesuatu perintah dari Allah SWT. </a:t>
          </a:r>
          <a:endParaRPr lang="en-US" b="0">
            <a:solidFill>
              <a:schemeClr val="tx1"/>
            </a:solidFill>
            <a:latin typeface="Book Antiqua" pitchFamily="18" charset="0"/>
          </a:endParaRPr>
        </a:p>
      </dgm:t>
    </dgm:pt>
    <dgm:pt modelId="{53121F14-E4DF-4188-8A02-6C4B05C2A6B2}" type="parTrans" cxnId="{0A5D3656-7119-4BFF-9429-5F9397B20833}">
      <dgm:prSet/>
      <dgm:spPr/>
      <dgm:t>
        <a:bodyPr/>
        <a:lstStyle/>
        <a:p>
          <a:endParaRPr lang="en-US" b="0">
            <a:solidFill>
              <a:schemeClr val="tx1"/>
            </a:solidFill>
            <a:latin typeface="Book Antiqua" pitchFamily="18" charset="0"/>
          </a:endParaRPr>
        </a:p>
      </dgm:t>
    </dgm:pt>
    <dgm:pt modelId="{15806E73-6F3F-4AC4-AC64-2F8300B44114}" type="sibTrans" cxnId="{0A5D3656-7119-4BFF-9429-5F9397B20833}">
      <dgm:prSet/>
      <dgm:spPr/>
      <dgm:t>
        <a:bodyPr/>
        <a:lstStyle/>
        <a:p>
          <a:endParaRPr lang="en-US" b="0">
            <a:solidFill>
              <a:schemeClr val="tx1"/>
            </a:solidFill>
            <a:latin typeface="Book Antiqua" pitchFamily="18" charset="0"/>
          </a:endParaRPr>
        </a:p>
      </dgm:t>
    </dgm:pt>
    <dgm:pt modelId="{5152FD5B-0601-4B9D-BEED-FAFECEA38196}">
      <dgm:prSet/>
      <dgm:spPr/>
      <dgm:t>
        <a:bodyPr/>
        <a:lstStyle/>
        <a:p>
          <a:pPr rtl="0"/>
          <a:r>
            <a:rPr lang="en-US" b="0" smtClean="0">
              <a:solidFill>
                <a:schemeClr val="tx1"/>
              </a:solidFill>
              <a:latin typeface="Book Antiqua" pitchFamily="18" charset="0"/>
            </a:rPr>
            <a:t>Kecintaan kepada Allah SWT juga seterusnya perlu diikuti dengan kecintaan kepada Rasulullah SAW. </a:t>
          </a:r>
          <a:endParaRPr lang="en-US" b="0">
            <a:solidFill>
              <a:schemeClr val="tx1"/>
            </a:solidFill>
            <a:latin typeface="Book Antiqua" pitchFamily="18" charset="0"/>
          </a:endParaRPr>
        </a:p>
      </dgm:t>
    </dgm:pt>
    <dgm:pt modelId="{1664EBA9-D87B-48C7-8611-73B39CBBB9CA}" type="parTrans" cxnId="{CE6BF0EB-276C-4ED6-9A1F-EC4F6227A2FE}">
      <dgm:prSet/>
      <dgm:spPr/>
      <dgm:t>
        <a:bodyPr/>
        <a:lstStyle/>
        <a:p>
          <a:endParaRPr lang="en-US" b="0">
            <a:solidFill>
              <a:schemeClr val="tx1"/>
            </a:solidFill>
            <a:latin typeface="Book Antiqua" pitchFamily="18" charset="0"/>
          </a:endParaRPr>
        </a:p>
      </dgm:t>
    </dgm:pt>
    <dgm:pt modelId="{94AE2AA0-CDE5-4FAC-8AFA-AED91DC737E5}" type="sibTrans" cxnId="{CE6BF0EB-276C-4ED6-9A1F-EC4F6227A2FE}">
      <dgm:prSet/>
      <dgm:spPr/>
      <dgm:t>
        <a:bodyPr/>
        <a:lstStyle/>
        <a:p>
          <a:endParaRPr lang="en-US" b="0">
            <a:solidFill>
              <a:schemeClr val="tx1"/>
            </a:solidFill>
            <a:latin typeface="Book Antiqua" pitchFamily="18" charset="0"/>
          </a:endParaRPr>
        </a:p>
      </dgm:t>
    </dgm:pt>
    <dgm:pt modelId="{8E68E04E-8BED-4102-92EC-753DB3D1547B}" type="pres">
      <dgm:prSet presAssocID="{32DF4178-2CD4-4877-8CC4-947927203AF5}" presName="diagram" presStyleCnt="0">
        <dgm:presLayoutVars>
          <dgm:dir/>
          <dgm:resizeHandles val="exact"/>
        </dgm:presLayoutVars>
      </dgm:prSet>
      <dgm:spPr/>
    </dgm:pt>
    <dgm:pt modelId="{3E410E3B-0EEF-489E-8B20-040E2A42B3B5}" type="pres">
      <dgm:prSet presAssocID="{68C1CAD1-F992-4004-99A5-47810EE26760}" presName="node" presStyleLbl="node1" presStyleIdx="0" presStyleCnt="5">
        <dgm:presLayoutVars>
          <dgm:bulletEnabled val="1"/>
        </dgm:presLayoutVars>
      </dgm:prSet>
      <dgm:spPr/>
    </dgm:pt>
    <dgm:pt modelId="{427F6776-3DFD-45FA-825B-4132032D4CFD}" type="pres">
      <dgm:prSet presAssocID="{FE9469EA-6C91-4E01-AD5A-1B55C6EC1BBB}" presName="sibTrans" presStyleLbl="sibTrans2D1" presStyleIdx="0" presStyleCnt="4"/>
      <dgm:spPr/>
    </dgm:pt>
    <dgm:pt modelId="{23471EB4-A702-4D49-9F5B-2E5CC7AEF095}" type="pres">
      <dgm:prSet presAssocID="{FE9469EA-6C91-4E01-AD5A-1B55C6EC1BBB}" presName="connectorText" presStyleLbl="sibTrans2D1" presStyleIdx="0" presStyleCnt="4"/>
      <dgm:spPr/>
    </dgm:pt>
    <dgm:pt modelId="{02C7CD06-EC53-4050-BC72-68192F4CE4B8}" type="pres">
      <dgm:prSet presAssocID="{B980499E-7F50-4C18-B03B-8BA1240E6266}" presName="node" presStyleLbl="node1" presStyleIdx="1" presStyleCnt="5">
        <dgm:presLayoutVars>
          <dgm:bulletEnabled val="1"/>
        </dgm:presLayoutVars>
      </dgm:prSet>
      <dgm:spPr/>
    </dgm:pt>
    <dgm:pt modelId="{6FD5E4B9-063C-40E2-895D-44531BC1D492}" type="pres">
      <dgm:prSet presAssocID="{B08CB16B-F451-44EC-A90A-18BFBA0FAE1B}" presName="sibTrans" presStyleLbl="sibTrans2D1" presStyleIdx="1" presStyleCnt="4"/>
      <dgm:spPr/>
    </dgm:pt>
    <dgm:pt modelId="{E56D3E6C-C828-4940-A9DF-661559349112}" type="pres">
      <dgm:prSet presAssocID="{B08CB16B-F451-44EC-A90A-18BFBA0FAE1B}" presName="connectorText" presStyleLbl="sibTrans2D1" presStyleIdx="1" presStyleCnt="4"/>
      <dgm:spPr/>
    </dgm:pt>
    <dgm:pt modelId="{BA20D644-6B6E-4B8A-A155-0B1EE765764B}" type="pres">
      <dgm:prSet presAssocID="{6AA8E518-0D0A-4FFC-A50C-917FE63A78DC}" presName="node" presStyleLbl="node1" presStyleIdx="2" presStyleCnt="5">
        <dgm:presLayoutVars>
          <dgm:bulletEnabled val="1"/>
        </dgm:presLayoutVars>
      </dgm:prSet>
      <dgm:spPr/>
    </dgm:pt>
    <dgm:pt modelId="{3D39BF1F-8652-4189-BDDA-37DD640BFF7C}" type="pres">
      <dgm:prSet presAssocID="{25598E69-3F48-434F-A6C0-56F12FDD5F6E}" presName="sibTrans" presStyleLbl="sibTrans2D1" presStyleIdx="2" presStyleCnt="4"/>
      <dgm:spPr/>
    </dgm:pt>
    <dgm:pt modelId="{324DBBC2-74BF-4330-B7F5-70B1F4B0B52D}" type="pres">
      <dgm:prSet presAssocID="{25598E69-3F48-434F-A6C0-56F12FDD5F6E}" presName="connectorText" presStyleLbl="sibTrans2D1" presStyleIdx="2" presStyleCnt="4"/>
      <dgm:spPr/>
    </dgm:pt>
    <dgm:pt modelId="{369254DA-AF18-4F3B-B484-76D3059D17C5}" type="pres">
      <dgm:prSet presAssocID="{064BD189-F664-4FA9-B308-0AD6BFCFF7AE}" presName="node" presStyleLbl="node1" presStyleIdx="3" presStyleCnt="5">
        <dgm:presLayoutVars>
          <dgm:bulletEnabled val="1"/>
        </dgm:presLayoutVars>
      </dgm:prSet>
      <dgm:spPr/>
    </dgm:pt>
    <dgm:pt modelId="{10CC8F5C-EDB1-438B-AF87-208E9D316FF9}" type="pres">
      <dgm:prSet presAssocID="{15806E73-6F3F-4AC4-AC64-2F8300B44114}" presName="sibTrans" presStyleLbl="sibTrans2D1" presStyleIdx="3" presStyleCnt="4"/>
      <dgm:spPr/>
    </dgm:pt>
    <dgm:pt modelId="{7B6ECEB8-83D1-4DBC-BEA2-D4170A15AE4D}" type="pres">
      <dgm:prSet presAssocID="{15806E73-6F3F-4AC4-AC64-2F8300B44114}" presName="connectorText" presStyleLbl="sibTrans2D1" presStyleIdx="3" presStyleCnt="4"/>
      <dgm:spPr/>
    </dgm:pt>
    <dgm:pt modelId="{D31991D3-5048-48B8-88EC-935AC1790929}" type="pres">
      <dgm:prSet presAssocID="{5152FD5B-0601-4B9D-BEED-FAFECEA38196}" presName="node" presStyleLbl="node1" presStyleIdx="4" presStyleCnt="5">
        <dgm:presLayoutVars>
          <dgm:bulletEnabled val="1"/>
        </dgm:presLayoutVars>
      </dgm:prSet>
      <dgm:spPr/>
    </dgm:pt>
  </dgm:ptLst>
  <dgm:cxnLst>
    <dgm:cxn modelId="{0A5D3656-7119-4BFF-9429-5F9397B20833}" srcId="{32DF4178-2CD4-4877-8CC4-947927203AF5}" destId="{064BD189-F664-4FA9-B308-0AD6BFCFF7AE}" srcOrd="3" destOrd="0" parTransId="{53121F14-E4DF-4188-8A02-6C4B05C2A6B2}" sibTransId="{15806E73-6F3F-4AC4-AC64-2F8300B44114}"/>
    <dgm:cxn modelId="{14767EDF-3E5A-43FF-B9C3-56928E763806}" type="presOf" srcId="{FE9469EA-6C91-4E01-AD5A-1B55C6EC1BBB}" destId="{23471EB4-A702-4D49-9F5B-2E5CC7AEF095}" srcOrd="1" destOrd="0" presId="urn:microsoft.com/office/officeart/2005/8/layout/process5"/>
    <dgm:cxn modelId="{2DF29308-59B2-40A0-8D37-43A00E63F14E}" type="presOf" srcId="{B08CB16B-F451-44EC-A90A-18BFBA0FAE1B}" destId="{6FD5E4B9-063C-40E2-895D-44531BC1D492}" srcOrd="0" destOrd="0" presId="urn:microsoft.com/office/officeart/2005/8/layout/process5"/>
    <dgm:cxn modelId="{AD5A8488-6194-4865-A9BE-64F2E4F50D08}" srcId="{32DF4178-2CD4-4877-8CC4-947927203AF5}" destId="{6AA8E518-0D0A-4FFC-A50C-917FE63A78DC}" srcOrd="2" destOrd="0" parTransId="{B5EC72BA-5190-4625-B186-CB5C40AFC778}" sibTransId="{25598E69-3F48-434F-A6C0-56F12FDD5F6E}"/>
    <dgm:cxn modelId="{E0384C85-96D9-4742-9E78-9C3491AB4A54}" type="presOf" srcId="{5152FD5B-0601-4B9D-BEED-FAFECEA38196}" destId="{D31991D3-5048-48B8-88EC-935AC1790929}" srcOrd="0" destOrd="0" presId="urn:microsoft.com/office/officeart/2005/8/layout/process5"/>
    <dgm:cxn modelId="{0E880212-CA30-4977-B451-C455D0E4050B}" type="presOf" srcId="{FE9469EA-6C91-4E01-AD5A-1B55C6EC1BBB}" destId="{427F6776-3DFD-45FA-825B-4132032D4CFD}" srcOrd="0" destOrd="0" presId="urn:microsoft.com/office/officeart/2005/8/layout/process5"/>
    <dgm:cxn modelId="{E7FA4C18-FD30-486F-8266-53FB60B05DAC}" type="presOf" srcId="{6AA8E518-0D0A-4FFC-A50C-917FE63A78DC}" destId="{BA20D644-6B6E-4B8A-A155-0B1EE765764B}" srcOrd="0" destOrd="0" presId="urn:microsoft.com/office/officeart/2005/8/layout/process5"/>
    <dgm:cxn modelId="{8FCD11C9-42A6-4E4F-8E0F-BBFBF293BF21}" srcId="{32DF4178-2CD4-4877-8CC4-947927203AF5}" destId="{68C1CAD1-F992-4004-99A5-47810EE26760}" srcOrd="0" destOrd="0" parTransId="{84190B19-DDFD-4D89-AB6C-6FBB3E02A8ED}" sibTransId="{FE9469EA-6C91-4E01-AD5A-1B55C6EC1BBB}"/>
    <dgm:cxn modelId="{91B8A3E0-7BCC-4C7C-9FCF-D4D1B74121B2}" type="presOf" srcId="{68C1CAD1-F992-4004-99A5-47810EE26760}" destId="{3E410E3B-0EEF-489E-8B20-040E2A42B3B5}" srcOrd="0" destOrd="0" presId="urn:microsoft.com/office/officeart/2005/8/layout/process5"/>
    <dgm:cxn modelId="{E51D8232-BA0A-47C5-B542-70F7085C017C}" type="presOf" srcId="{25598E69-3F48-434F-A6C0-56F12FDD5F6E}" destId="{3D39BF1F-8652-4189-BDDA-37DD640BFF7C}" srcOrd="0" destOrd="0" presId="urn:microsoft.com/office/officeart/2005/8/layout/process5"/>
    <dgm:cxn modelId="{EBF35A21-B4FA-4DD1-A4D2-0B4EA018232D}" type="presOf" srcId="{25598E69-3F48-434F-A6C0-56F12FDD5F6E}" destId="{324DBBC2-74BF-4330-B7F5-70B1F4B0B52D}" srcOrd="1" destOrd="0" presId="urn:microsoft.com/office/officeart/2005/8/layout/process5"/>
    <dgm:cxn modelId="{CA57F6F5-9C39-472D-BDAD-77E9EB685D8E}" type="presOf" srcId="{B08CB16B-F451-44EC-A90A-18BFBA0FAE1B}" destId="{E56D3E6C-C828-4940-A9DF-661559349112}" srcOrd="1" destOrd="0" presId="urn:microsoft.com/office/officeart/2005/8/layout/process5"/>
    <dgm:cxn modelId="{834D7C26-23B1-42CC-AC02-826A9BFCABB0}" type="presOf" srcId="{15806E73-6F3F-4AC4-AC64-2F8300B44114}" destId="{7B6ECEB8-83D1-4DBC-BEA2-D4170A15AE4D}" srcOrd="1" destOrd="0" presId="urn:microsoft.com/office/officeart/2005/8/layout/process5"/>
    <dgm:cxn modelId="{4D63FACC-D7BC-45BB-AF1A-0BE04AD93A26}" type="presOf" srcId="{064BD189-F664-4FA9-B308-0AD6BFCFF7AE}" destId="{369254DA-AF18-4F3B-B484-76D3059D17C5}" srcOrd="0" destOrd="0" presId="urn:microsoft.com/office/officeart/2005/8/layout/process5"/>
    <dgm:cxn modelId="{891B8C1B-9EC6-4193-ABB7-818D489C8CF1}" type="presOf" srcId="{B980499E-7F50-4C18-B03B-8BA1240E6266}" destId="{02C7CD06-EC53-4050-BC72-68192F4CE4B8}" srcOrd="0" destOrd="0" presId="urn:microsoft.com/office/officeart/2005/8/layout/process5"/>
    <dgm:cxn modelId="{CE6BF0EB-276C-4ED6-9A1F-EC4F6227A2FE}" srcId="{32DF4178-2CD4-4877-8CC4-947927203AF5}" destId="{5152FD5B-0601-4B9D-BEED-FAFECEA38196}" srcOrd="4" destOrd="0" parTransId="{1664EBA9-D87B-48C7-8611-73B39CBBB9CA}" sibTransId="{94AE2AA0-CDE5-4FAC-8AFA-AED91DC737E5}"/>
    <dgm:cxn modelId="{2AB4FA64-93C6-4F65-A90C-339541862F1C}" type="presOf" srcId="{15806E73-6F3F-4AC4-AC64-2F8300B44114}" destId="{10CC8F5C-EDB1-438B-AF87-208E9D316FF9}" srcOrd="0" destOrd="0" presId="urn:microsoft.com/office/officeart/2005/8/layout/process5"/>
    <dgm:cxn modelId="{E3EA6C00-4E98-42CA-8FB5-ABFCD41118D2}" srcId="{32DF4178-2CD4-4877-8CC4-947927203AF5}" destId="{B980499E-7F50-4C18-B03B-8BA1240E6266}" srcOrd="1" destOrd="0" parTransId="{48586AD5-A4A8-4F0A-9ED4-B2AC4FF2FD16}" sibTransId="{B08CB16B-F451-44EC-A90A-18BFBA0FAE1B}"/>
    <dgm:cxn modelId="{B19F2E48-9D9E-40DA-8442-ADC1AFFC7B41}" type="presOf" srcId="{32DF4178-2CD4-4877-8CC4-947927203AF5}" destId="{8E68E04E-8BED-4102-92EC-753DB3D1547B}" srcOrd="0" destOrd="0" presId="urn:microsoft.com/office/officeart/2005/8/layout/process5"/>
    <dgm:cxn modelId="{335E07F2-2C57-4439-A111-78262DFDF9BA}" type="presParOf" srcId="{8E68E04E-8BED-4102-92EC-753DB3D1547B}" destId="{3E410E3B-0EEF-489E-8B20-040E2A42B3B5}" srcOrd="0" destOrd="0" presId="urn:microsoft.com/office/officeart/2005/8/layout/process5"/>
    <dgm:cxn modelId="{2DAA9994-40B3-4F24-8002-9F096972C880}" type="presParOf" srcId="{8E68E04E-8BED-4102-92EC-753DB3D1547B}" destId="{427F6776-3DFD-45FA-825B-4132032D4CFD}" srcOrd="1" destOrd="0" presId="urn:microsoft.com/office/officeart/2005/8/layout/process5"/>
    <dgm:cxn modelId="{0944AC22-3ECA-44E3-986E-B2AA1283F333}" type="presParOf" srcId="{427F6776-3DFD-45FA-825B-4132032D4CFD}" destId="{23471EB4-A702-4D49-9F5B-2E5CC7AEF095}" srcOrd="0" destOrd="0" presId="urn:microsoft.com/office/officeart/2005/8/layout/process5"/>
    <dgm:cxn modelId="{F675B544-3E60-445D-8B2F-600F005E8FEC}" type="presParOf" srcId="{8E68E04E-8BED-4102-92EC-753DB3D1547B}" destId="{02C7CD06-EC53-4050-BC72-68192F4CE4B8}" srcOrd="2" destOrd="0" presId="urn:microsoft.com/office/officeart/2005/8/layout/process5"/>
    <dgm:cxn modelId="{E076AF48-BDBF-4FDF-8589-7256003CCFBF}" type="presParOf" srcId="{8E68E04E-8BED-4102-92EC-753DB3D1547B}" destId="{6FD5E4B9-063C-40E2-895D-44531BC1D492}" srcOrd="3" destOrd="0" presId="urn:microsoft.com/office/officeart/2005/8/layout/process5"/>
    <dgm:cxn modelId="{B45FEAA8-4400-485E-ABF2-3E12D1DF425D}" type="presParOf" srcId="{6FD5E4B9-063C-40E2-895D-44531BC1D492}" destId="{E56D3E6C-C828-4940-A9DF-661559349112}" srcOrd="0" destOrd="0" presId="urn:microsoft.com/office/officeart/2005/8/layout/process5"/>
    <dgm:cxn modelId="{779280EE-CEB4-4E3D-B65F-07C5AAF4BCF3}" type="presParOf" srcId="{8E68E04E-8BED-4102-92EC-753DB3D1547B}" destId="{BA20D644-6B6E-4B8A-A155-0B1EE765764B}" srcOrd="4" destOrd="0" presId="urn:microsoft.com/office/officeart/2005/8/layout/process5"/>
    <dgm:cxn modelId="{725AFBF2-E282-468F-BDA3-071370308F82}" type="presParOf" srcId="{8E68E04E-8BED-4102-92EC-753DB3D1547B}" destId="{3D39BF1F-8652-4189-BDDA-37DD640BFF7C}" srcOrd="5" destOrd="0" presId="urn:microsoft.com/office/officeart/2005/8/layout/process5"/>
    <dgm:cxn modelId="{0DAA86E7-C785-4860-A37F-BA04FC9216BF}" type="presParOf" srcId="{3D39BF1F-8652-4189-BDDA-37DD640BFF7C}" destId="{324DBBC2-74BF-4330-B7F5-70B1F4B0B52D}" srcOrd="0" destOrd="0" presId="urn:microsoft.com/office/officeart/2005/8/layout/process5"/>
    <dgm:cxn modelId="{1D0539AA-EA26-4453-AA41-701AB24B6D3C}" type="presParOf" srcId="{8E68E04E-8BED-4102-92EC-753DB3D1547B}" destId="{369254DA-AF18-4F3B-B484-76D3059D17C5}" srcOrd="6" destOrd="0" presId="urn:microsoft.com/office/officeart/2005/8/layout/process5"/>
    <dgm:cxn modelId="{7328089B-4889-4669-82E3-E1BFB4402B7D}" type="presParOf" srcId="{8E68E04E-8BED-4102-92EC-753DB3D1547B}" destId="{10CC8F5C-EDB1-438B-AF87-208E9D316FF9}" srcOrd="7" destOrd="0" presId="urn:microsoft.com/office/officeart/2005/8/layout/process5"/>
    <dgm:cxn modelId="{041886E4-47A0-41FE-B81D-AAA4E4A6AA6D}" type="presParOf" srcId="{10CC8F5C-EDB1-438B-AF87-208E9D316FF9}" destId="{7B6ECEB8-83D1-4DBC-BEA2-D4170A15AE4D}" srcOrd="0" destOrd="0" presId="urn:microsoft.com/office/officeart/2005/8/layout/process5"/>
    <dgm:cxn modelId="{EDFFBC5F-921E-4FAC-BFFB-0B81443DB3C0}" type="presParOf" srcId="{8E68E04E-8BED-4102-92EC-753DB3D1547B}" destId="{D31991D3-5048-48B8-88EC-935AC1790929}" srcOrd="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A29C1B5-6402-4F25-924B-F6207928A43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8A6FCEC1-C8CF-44A0-80E4-4ED23393D46A}">
      <dgm:prSet/>
      <dgm:spPr>
        <a:solidFill>
          <a:srgbClr val="663300"/>
        </a:solidFill>
      </dgm:spPr>
      <dgm:t>
        <a:bodyPr/>
        <a:lstStyle/>
        <a:p>
          <a:pPr algn="ctr" rtl="0"/>
          <a:r>
            <a:rPr lang="en-US" smtClean="0">
              <a:latin typeface="Berlin Sans FB" pitchFamily="34" charset="0"/>
            </a:rPr>
            <a:t>Nabi Ibrahim AS juga telah menunjukkan kepada kita bahawa hakikat dari kepemimpinan itu adalah amanah, perjuangan dan pengorbanan yang sudah semakin dilupakan. </a:t>
          </a:r>
          <a:endParaRPr lang="en-US">
            <a:latin typeface="Berlin Sans FB" pitchFamily="34" charset="0"/>
          </a:endParaRPr>
        </a:p>
      </dgm:t>
    </dgm:pt>
    <dgm:pt modelId="{E7DDAC27-845C-4883-8C2A-51FA3AFF2A6F}" type="parTrans" cxnId="{23E071CA-A615-4D4C-A546-DD447376E06C}">
      <dgm:prSet/>
      <dgm:spPr/>
      <dgm:t>
        <a:bodyPr/>
        <a:lstStyle/>
        <a:p>
          <a:pPr algn="ctr"/>
          <a:endParaRPr lang="en-US">
            <a:latin typeface="Berlin Sans FB" pitchFamily="34" charset="0"/>
          </a:endParaRPr>
        </a:p>
      </dgm:t>
    </dgm:pt>
    <dgm:pt modelId="{CF7498BB-EDEA-4B58-835F-5D7B1E1F4A3C}" type="sibTrans" cxnId="{23E071CA-A615-4D4C-A546-DD447376E06C}">
      <dgm:prSet/>
      <dgm:spPr/>
      <dgm:t>
        <a:bodyPr/>
        <a:lstStyle/>
        <a:p>
          <a:pPr algn="ctr"/>
          <a:endParaRPr lang="en-US">
            <a:latin typeface="Berlin Sans FB" pitchFamily="34" charset="0"/>
          </a:endParaRPr>
        </a:p>
      </dgm:t>
    </dgm:pt>
    <dgm:pt modelId="{42CE10A9-E100-4918-85D2-843D12C85D6B}">
      <dgm:prSet/>
      <dgm:spPr>
        <a:solidFill>
          <a:srgbClr val="4D4D4D"/>
        </a:solidFill>
      </dgm:spPr>
      <dgm:t>
        <a:bodyPr/>
        <a:lstStyle/>
        <a:p>
          <a:pPr algn="ctr" rtl="0"/>
          <a:r>
            <a:rPr lang="en-US" smtClean="0">
              <a:latin typeface="Berlin Sans FB" pitchFamily="34" charset="0"/>
            </a:rPr>
            <a:t>Ramai orang yang menganggap kepemimpinan dan jawatan merupakan peluang dan kekuasaan. Sehingga terlupa dengan amanah yang wajib disempurnakan bagi memberi perkhidmatan kepada rakyat yang dipimpin. </a:t>
          </a:r>
          <a:endParaRPr lang="en-US">
            <a:latin typeface="Berlin Sans FB" pitchFamily="34" charset="0"/>
          </a:endParaRPr>
        </a:p>
      </dgm:t>
    </dgm:pt>
    <dgm:pt modelId="{4CAD358B-34EB-4AF7-9825-94DFF1A5C818}" type="parTrans" cxnId="{30E13CE1-08D4-4711-942D-9BAEAD4CF6FC}">
      <dgm:prSet/>
      <dgm:spPr/>
      <dgm:t>
        <a:bodyPr/>
        <a:lstStyle/>
        <a:p>
          <a:pPr algn="ctr"/>
          <a:endParaRPr lang="en-US">
            <a:latin typeface="Berlin Sans FB" pitchFamily="34" charset="0"/>
          </a:endParaRPr>
        </a:p>
      </dgm:t>
    </dgm:pt>
    <dgm:pt modelId="{65611422-E699-44F3-9DFC-57FDC86C79E1}" type="sibTrans" cxnId="{30E13CE1-08D4-4711-942D-9BAEAD4CF6FC}">
      <dgm:prSet/>
      <dgm:spPr/>
      <dgm:t>
        <a:bodyPr/>
        <a:lstStyle/>
        <a:p>
          <a:pPr algn="ctr"/>
          <a:endParaRPr lang="en-US">
            <a:latin typeface="Berlin Sans FB" pitchFamily="34" charset="0"/>
          </a:endParaRPr>
        </a:p>
      </dgm:t>
    </dgm:pt>
    <dgm:pt modelId="{CC8287DA-CE5C-4B4D-A062-ED34B2491ACE}">
      <dgm:prSet/>
      <dgm:spPr>
        <a:solidFill>
          <a:srgbClr val="002060"/>
        </a:solidFill>
      </dgm:spPr>
      <dgm:t>
        <a:bodyPr/>
        <a:lstStyle/>
        <a:p>
          <a:pPr algn="ctr" rtl="0"/>
          <a:r>
            <a:rPr lang="en-US" smtClean="0">
              <a:latin typeface="Berlin Sans FB" pitchFamily="34" charset="0"/>
            </a:rPr>
            <a:t>Konsep pengorbanan dalam memberi perkhidmatan dan menjalankan tanggungjawab telah mula pudar sekarang ini. Tidak ramai yang bersedia memberi khidmat secara sukarela kepada masyarakat mutakhir ini. </a:t>
          </a:r>
          <a:endParaRPr lang="en-US">
            <a:latin typeface="Berlin Sans FB" pitchFamily="34" charset="0"/>
          </a:endParaRPr>
        </a:p>
      </dgm:t>
    </dgm:pt>
    <dgm:pt modelId="{2CCE991C-5725-4916-9CC3-84EF172E4AE8}" type="parTrans" cxnId="{2CD45385-09B9-42AF-AECE-A66261808E58}">
      <dgm:prSet/>
      <dgm:spPr/>
      <dgm:t>
        <a:bodyPr/>
        <a:lstStyle/>
        <a:p>
          <a:pPr algn="ctr"/>
          <a:endParaRPr lang="en-US">
            <a:latin typeface="Berlin Sans FB" pitchFamily="34" charset="0"/>
          </a:endParaRPr>
        </a:p>
      </dgm:t>
    </dgm:pt>
    <dgm:pt modelId="{8899C883-EEF7-4414-965F-1470B765646A}" type="sibTrans" cxnId="{2CD45385-09B9-42AF-AECE-A66261808E58}">
      <dgm:prSet/>
      <dgm:spPr/>
      <dgm:t>
        <a:bodyPr/>
        <a:lstStyle/>
        <a:p>
          <a:pPr algn="ctr"/>
          <a:endParaRPr lang="en-US">
            <a:latin typeface="Berlin Sans FB" pitchFamily="34" charset="0"/>
          </a:endParaRPr>
        </a:p>
      </dgm:t>
    </dgm:pt>
    <dgm:pt modelId="{47DF67D2-F1A9-4B00-B537-2042555D1ACB}">
      <dgm:prSet/>
      <dgm:spPr>
        <a:solidFill>
          <a:srgbClr val="111111"/>
        </a:solidFill>
      </dgm:spPr>
      <dgm:t>
        <a:bodyPr/>
        <a:lstStyle/>
        <a:p>
          <a:pPr algn="ctr" rtl="0"/>
          <a:r>
            <a:rPr lang="en-US" smtClean="0">
              <a:latin typeface="Berlin Sans FB" pitchFamily="34" charset="0"/>
            </a:rPr>
            <a:t>Segala khidmat perlu berbayar hatta kerja-kerja yang dahulunya hanya dibuat sebagai membantu masyarakat, sekarang telah menjadi satu perniagaan berasaskan keuntungan.</a:t>
          </a:r>
          <a:endParaRPr lang="en-US">
            <a:latin typeface="Berlin Sans FB" pitchFamily="34" charset="0"/>
          </a:endParaRPr>
        </a:p>
      </dgm:t>
    </dgm:pt>
    <dgm:pt modelId="{CB016B70-E9FF-4C6C-8519-A22DFEDC8F63}" type="parTrans" cxnId="{9BA3CE58-C954-4B5F-920E-0E9A4C23EBF6}">
      <dgm:prSet/>
      <dgm:spPr/>
      <dgm:t>
        <a:bodyPr/>
        <a:lstStyle/>
        <a:p>
          <a:pPr algn="ctr"/>
          <a:endParaRPr lang="en-US">
            <a:latin typeface="Berlin Sans FB" pitchFamily="34" charset="0"/>
          </a:endParaRPr>
        </a:p>
      </dgm:t>
    </dgm:pt>
    <dgm:pt modelId="{79C41CE3-D3A0-464A-B05F-8DBC1BC361B6}" type="sibTrans" cxnId="{9BA3CE58-C954-4B5F-920E-0E9A4C23EBF6}">
      <dgm:prSet/>
      <dgm:spPr/>
      <dgm:t>
        <a:bodyPr/>
        <a:lstStyle/>
        <a:p>
          <a:pPr algn="ctr"/>
          <a:endParaRPr lang="en-US">
            <a:latin typeface="Berlin Sans FB" pitchFamily="34" charset="0"/>
          </a:endParaRPr>
        </a:p>
      </dgm:t>
    </dgm:pt>
    <dgm:pt modelId="{FF589ABA-B0B8-4515-A9B3-999801E40FBE}" type="pres">
      <dgm:prSet presAssocID="{EA29C1B5-6402-4F25-924B-F6207928A434}" presName="Name0" presStyleCnt="0">
        <dgm:presLayoutVars>
          <dgm:chMax val="7"/>
          <dgm:chPref val="7"/>
          <dgm:dir/>
        </dgm:presLayoutVars>
      </dgm:prSet>
      <dgm:spPr/>
    </dgm:pt>
    <dgm:pt modelId="{C3DA066C-4B68-49CE-9FE0-103ED170A537}" type="pres">
      <dgm:prSet presAssocID="{EA29C1B5-6402-4F25-924B-F6207928A434}" presName="Name1" presStyleCnt="0"/>
      <dgm:spPr/>
    </dgm:pt>
    <dgm:pt modelId="{CE34064C-1C0E-4A7A-922B-EAEF61FE25AC}" type="pres">
      <dgm:prSet presAssocID="{EA29C1B5-6402-4F25-924B-F6207928A434}" presName="cycle" presStyleCnt="0"/>
      <dgm:spPr/>
    </dgm:pt>
    <dgm:pt modelId="{CCFDE177-78F7-4895-B250-B0BFD59678F2}" type="pres">
      <dgm:prSet presAssocID="{EA29C1B5-6402-4F25-924B-F6207928A434}" presName="srcNode" presStyleLbl="node1" presStyleIdx="0" presStyleCnt="4"/>
      <dgm:spPr/>
    </dgm:pt>
    <dgm:pt modelId="{5C132E31-7F71-48F5-B347-B16A5C1D2A7C}" type="pres">
      <dgm:prSet presAssocID="{EA29C1B5-6402-4F25-924B-F6207928A434}" presName="conn" presStyleLbl="parChTrans1D2" presStyleIdx="0" presStyleCnt="1"/>
      <dgm:spPr/>
    </dgm:pt>
    <dgm:pt modelId="{4305EDEB-D1F3-43A3-8119-0F5D75483C7E}" type="pres">
      <dgm:prSet presAssocID="{EA29C1B5-6402-4F25-924B-F6207928A434}" presName="extraNode" presStyleLbl="node1" presStyleIdx="0" presStyleCnt="4"/>
      <dgm:spPr/>
    </dgm:pt>
    <dgm:pt modelId="{40D60265-5E17-490E-A0ED-4649B559D02A}" type="pres">
      <dgm:prSet presAssocID="{EA29C1B5-6402-4F25-924B-F6207928A434}" presName="dstNode" presStyleLbl="node1" presStyleIdx="0" presStyleCnt="4"/>
      <dgm:spPr/>
    </dgm:pt>
    <dgm:pt modelId="{96FE09EE-CCB5-4EB3-B752-551EC1AF5DD0}" type="pres">
      <dgm:prSet presAssocID="{8A6FCEC1-C8CF-44A0-80E4-4ED23393D46A}" presName="text_1" presStyleLbl="node1" presStyleIdx="0" presStyleCnt="4">
        <dgm:presLayoutVars>
          <dgm:bulletEnabled val="1"/>
        </dgm:presLayoutVars>
      </dgm:prSet>
      <dgm:spPr/>
    </dgm:pt>
    <dgm:pt modelId="{6AB7117A-1957-419B-891B-30848204D453}" type="pres">
      <dgm:prSet presAssocID="{8A6FCEC1-C8CF-44A0-80E4-4ED23393D46A}" presName="accent_1" presStyleCnt="0"/>
      <dgm:spPr/>
    </dgm:pt>
    <dgm:pt modelId="{3483F0E9-F2A8-4EA8-8178-46FE22073714}" type="pres">
      <dgm:prSet presAssocID="{8A6FCEC1-C8CF-44A0-80E4-4ED23393D46A}" presName="accentRepeatNode" presStyleLbl="solidFgAcc1" presStyleIdx="0" presStyleCnt="4"/>
      <dgm:spPr/>
    </dgm:pt>
    <dgm:pt modelId="{EB2B87E9-D473-4BD2-94EC-5A4FFDE4AE36}" type="pres">
      <dgm:prSet presAssocID="{42CE10A9-E100-4918-85D2-843D12C85D6B}" presName="text_2" presStyleLbl="node1" presStyleIdx="1" presStyleCnt="4">
        <dgm:presLayoutVars>
          <dgm:bulletEnabled val="1"/>
        </dgm:presLayoutVars>
      </dgm:prSet>
      <dgm:spPr/>
    </dgm:pt>
    <dgm:pt modelId="{88C9A47F-D4AB-43F8-A000-7DB26C24EFF5}" type="pres">
      <dgm:prSet presAssocID="{42CE10A9-E100-4918-85D2-843D12C85D6B}" presName="accent_2" presStyleCnt="0"/>
      <dgm:spPr/>
    </dgm:pt>
    <dgm:pt modelId="{7F336AE8-2D34-4540-8173-211DA7B76826}" type="pres">
      <dgm:prSet presAssocID="{42CE10A9-E100-4918-85D2-843D12C85D6B}" presName="accentRepeatNode" presStyleLbl="solidFgAcc1" presStyleIdx="1" presStyleCnt="4"/>
      <dgm:spPr/>
    </dgm:pt>
    <dgm:pt modelId="{0E000234-29B1-4EBB-8F28-E1BF4F110F16}" type="pres">
      <dgm:prSet presAssocID="{CC8287DA-CE5C-4B4D-A062-ED34B2491ACE}" presName="text_3" presStyleLbl="node1" presStyleIdx="2" presStyleCnt="4">
        <dgm:presLayoutVars>
          <dgm:bulletEnabled val="1"/>
        </dgm:presLayoutVars>
      </dgm:prSet>
      <dgm:spPr/>
    </dgm:pt>
    <dgm:pt modelId="{1B8DE0E5-8E6B-4EBE-AC21-9A79ABA7E40E}" type="pres">
      <dgm:prSet presAssocID="{CC8287DA-CE5C-4B4D-A062-ED34B2491ACE}" presName="accent_3" presStyleCnt="0"/>
      <dgm:spPr/>
    </dgm:pt>
    <dgm:pt modelId="{A0D583D3-C704-4D93-862C-A7C640AE1D1D}" type="pres">
      <dgm:prSet presAssocID="{CC8287DA-CE5C-4B4D-A062-ED34B2491ACE}" presName="accentRepeatNode" presStyleLbl="solidFgAcc1" presStyleIdx="2" presStyleCnt="4"/>
      <dgm:spPr/>
    </dgm:pt>
    <dgm:pt modelId="{B666F950-DE89-4934-BF3B-5CD2DE8673A0}" type="pres">
      <dgm:prSet presAssocID="{47DF67D2-F1A9-4B00-B537-2042555D1ACB}" presName="text_4" presStyleLbl="node1" presStyleIdx="3" presStyleCnt="4">
        <dgm:presLayoutVars>
          <dgm:bulletEnabled val="1"/>
        </dgm:presLayoutVars>
      </dgm:prSet>
      <dgm:spPr/>
    </dgm:pt>
    <dgm:pt modelId="{03AA8628-DAE3-46C6-99EC-A8A9E405646A}" type="pres">
      <dgm:prSet presAssocID="{47DF67D2-F1A9-4B00-B537-2042555D1ACB}" presName="accent_4" presStyleCnt="0"/>
      <dgm:spPr/>
    </dgm:pt>
    <dgm:pt modelId="{3B385BCA-B0A7-4A04-971D-23E6DF7A63C7}" type="pres">
      <dgm:prSet presAssocID="{47DF67D2-F1A9-4B00-B537-2042555D1ACB}" presName="accentRepeatNode" presStyleLbl="solidFgAcc1" presStyleIdx="3" presStyleCnt="4"/>
      <dgm:spPr/>
    </dgm:pt>
  </dgm:ptLst>
  <dgm:cxnLst>
    <dgm:cxn modelId="{0C9E3205-BBAA-4925-9F6E-91A5723E2054}" type="presOf" srcId="{42CE10A9-E100-4918-85D2-843D12C85D6B}" destId="{EB2B87E9-D473-4BD2-94EC-5A4FFDE4AE36}" srcOrd="0" destOrd="0" presId="urn:microsoft.com/office/officeart/2008/layout/VerticalCurvedList"/>
    <dgm:cxn modelId="{FC115D6D-2A3D-4CD3-A982-5FE75D8A4495}" type="presOf" srcId="{47DF67D2-F1A9-4B00-B537-2042555D1ACB}" destId="{B666F950-DE89-4934-BF3B-5CD2DE8673A0}" srcOrd="0" destOrd="0" presId="urn:microsoft.com/office/officeart/2008/layout/VerticalCurvedList"/>
    <dgm:cxn modelId="{CCF7F225-E958-4DCA-9C44-79BC5F24629C}" type="presOf" srcId="{CF7498BB-EDEA-4B58-835F-5D7B1E1F4A3C}" destId="{5C132E31-7F71-48F5-B347-B16A5C1D2A7C}" srcOrd="0" destOrd="0" presId="urn:microsoft.com/office/officeart/2008/layout/VerticalCurvedList"/>
    <dgm:cxn modelId="{35CE3650-5B92-4D5E-AEC0-801E511DEC1B}" type="presOf" srcId="{EA29C1B5-6402-4F25-924B-F6207928A434}" destId="{FF589ABA-B0B8-4515-A9B3-999801E40FBE}" srcOrd="0" destOrd="0" presId="urn:microsoft.com/office/officeart/2008/layout/VerticalCurvedList"/>
    <dgm:cxn modelId="{2CD45385-09B9-42AF-AECE-A66261808E58}" srcId="{EA29C1B5-6402-4F25-924B-F6207928A434}" destId="{CC8287DA-CE5C-4B4D-A062-ED34B2491ACE}" srcOrd="2" destOrd="0" parTransId="{2CCE991C-5725-4916-9CC3-84EF172E4AE8}" sibTransId="{8899C883-EEF7-4414-965F-1470B765646A}"/>
    <dgm:cxn modelId="{23E071CA-A615-4D4C-A546-DD447376E06C}" srcId="{EA29C1B5-6402-4F25-924B-F6207928A434}" destId="{8A6FCEC1-C8CF-44A0-80E4-4ED23393D46A}" srcOrd="0" destOrd="0" parTransId="{E7DDAC27-845C-4883-8C2A-51FA3AFF2A6F}" sibTransId="{CF7498BB-EDEA-4B58-835F-5D7B1E1F4A3C}"/>
    <dgm:cxn modelId="{30E13CE1-08D4-4711-942D-9BAEAD4CF6FC}" srcId="{EA29C1B5-6402-4F25-924B-F6207928A434}" destId="{42CE10A9-E100-4918-85D2-843D12C85D6B}" srcOrd="1" destOrd="0" parTransId="{4CAD358B-34EB-4AF7-9825-94DFF1A5C818}" sibTransId="{65611422-E699-44F3-9DFC-57FDC86C79E1}"/>
    <dgm:cxn modelId="{1FBC2DEA-CD0B-421F-A3E7-C69189386AF6}" type="presOf" srcId="{8A6FCEC1-C8CF-44A0-80E4-4ED23393D46A}" destId="{96FE09EE-CCB5-4EB3-B752-551EC1AF5DD0}" srcOrd="0" destOrd="0" presId="urn:microsoft.com/office/officeart/2008/layout/VerticalCurvedList"/>
    <dgm:cxn modelId="{9BA3CE58-C954-4B5F-920E-0E9A4C23EBF6}" srcId="{EA29C1B5-6402-4F25-924B-F6207928A434}" destId="{47DF67D2-F1A9-4B00-B537-2042555D1ACB}" srcOrd="3" destOrd="0" parTransId="{CB016B70-E9FF-4C6C-8519-A22DFEDC8F63}" sibTransId="{79C41CE3-D3A0-464A-B05F-8DBC1BC361B6}"/>
    <dgm:cxn modelId="{74049096-B882-4BA5-84BD-E6633F4E465E}" type="presOf" srcId="{CC8287DA-CE5C-4B4D-A062-ED34B2491ACE}" destId="{0E000234-29B1-4EBB-8F28-E1BF4F110F16}" srcOrd="0" destOrd="0" presId="urn:microsoft.com/office/officeart/2008/layout/VerticalCurvedList"/>
    <dgm:cxn modelId="{6679C9EE-87E5-4B54-B0E1-48CE67B86D9A}" type="presParOf" srcId="{FF589ABA-B0B8-4515-A9B3-999801E40FBE}" destId="{C3DA066C-4B68-49CE-9FE0-103ED170A537}" srcOrd="0" destOrd="0" presId="urn:microsoft.com/office/officeart/2008/layout/VerticalCurvedList"/>
    <dgm:cxn modelId="{9298B47F-0AEC-4CCD-82E9-5DFBE5D50DBB}" type="presParOf" srcId="{C3DA066C-4B68-49CE-9FE0-103ED170A537}" destId="{CE34064C-1C0E-4A7A-922B-EAEF61FE25AC}" srcOrd="0" destOrd="0" presId="urn:microsoft.com/office/officeart/2008/layout/VerticalCurvedList"/>
    <dgm:cxn modelId="{6FCDB1D5-6CF4-4785-B455-D2FFA38C489F}" type="presParOf" srcId="{CE34064C-1C0E-4A7A-922B-EAEF61FE25AC}" destId="{CCFDE177-78F7-4895-B250-B0BFD59678F2}" srcOrd="0" destOrd="0" presId="urn:microsoft.com/office/officeart/2008/layout/VerticalCurvedList"/>
    <dgm:cxn modelId="{34DCE101-C4DE-4712-93FD-C714F0FBE442}" type="presParOf" srcId="{CE34064C-1C0E-4A7A-922B-EAEF61FE25AC}" destId="{5C132E31-7F71-48F5-B347-B16A5C1D2A7C}" srcOrd="1" destOrd="0" presId="urn:microsoft.com/office/officeart/2008/layout/VerticalCurvedList"/>
    <dgm:cxn modelId="{AF1C4822-A955-4CAD-BFC5-FBBC826E4C2F}" type="presParOf" srcId="{CE34064C-1C0E-4A7A-922B-EAEF61FE25AC}" destId="{4305EDEB-D1F3-43A3-8119-0F5D75483C7E}" srcOrd="2" destOrd="0" presId="urn:microsoft.com/office/officeart/2008/layout/VerticalCurvedList"/>
    <dgm:cxn modelId="{C670303A-3AF1-4A26-A1A4-0435728350AB}" type="presParOf" srcId="{CE34064C-1C0E-4A7A-922B-EAEF61FE25AC}" destId="{40D60265-5E17-490E-A0ED-4649B559D02A}" srcOrd="3" destOrd="0" presId="urn:microsoft.com/office/officeart/2008/layout/VerticalCurvedList"/>
    <dgm:cxn modelId="{09C000AE-4E2D-4E85-9FDD-767E330545C5}" type="presParOf" srcId="{C3DA066C-4B68-49CE-9FE0-103ED170A537}" destId="{96FE09EE-CCB5-4EB3-B752-551EC1AF5DD0}" srcOrd="1" destOrd="0" presId="urn:microsoft.com/office/officeart/2008/layout/VerticalCurvedList"/>
    <dgm:cxn modelId="{73F367A2-AB78-4E8B-BBE5-E40DE8A86335}" type="presParOf" srcId="{C3DA066C-4B68-49CE-9FE0-103ED170A537}" destId="{6AB7117A-1957-419B-891B-30848204D453}" srcOrd="2" destOrd="0" presId="urn:microsoft.com/office/officeart/2008/layout/VerticalCurvedList"/>
    <dgm:cxn modelId="{E00C6EF0-3417-4111-BCF5-0C9AA7E7A8B3}" type="presParOf" srcId="{6AB7117A-1957-419B-891B-30848204D453}" destId="{3483F0E9-F2A8-4EA8-8178-46FE22073714}" srcOrd="0" destOrd="0" presId="urn:microsoft.com/office/officeart/2008/layout/VerticalCurvedList"/>
    <dgm:cxn modelId="{42608870-1A08-4B11-8E19-657CC9C51DF3}" type="presParOf" srcId="{C3DA066C-4B68-49CE-9FE0-103ED170A537}" destId="{EB2B87E9-D473-4BD2-94EC-5A4FFDE4AE36}" srcOrd="3" destOrd="0" presId="urn:microsoft.com/office/officeart/2008/layout/VerticalCurvedList"/>
    <dgm:cxn modelId="{4F0A1C56-6C60-490C-83F1-C7DBB2E7EC01}" type="presParOf" srcId="{C3DA066C-4B68-49CE-9FE0-103ED170A537}" destId="{88C9A47F-D4AB-43F8-A000-7DB26C24EFF5}" srcOrd="4" destOrd="0" presId="urn:microsoft.com/office/officeart/2008/layout/VerticalCurvedList"/>
    <dgm:cxn modelId="{96DC595A-CFF7-470D-835A-C1EE0D78D1EC}" type="presParOf" srcId="{88C9A47F-D4AB-43F8-A000-7DB26C24EFF5}" destId="{7F336AE8-2D34-4540-8173-211DA7B76826}" srcOrd="0" destOrd="0" presId="urn:microsoft.com/office/officeart/2008/layout/VerticalCurvedList"/>
    <dgm:cxn modelId="{123F149B-FD3A-4513-9300-9B4D58654514}" type="presParOf" srcId="{C3DA066C-4B68-49CE-9FE0-103ED170A537}" destId="{0E000234-29B1-4EBB-8F28-E1BF4F110F16}" srcOrd="5" destOrd="0" presId="urn:microsoft.com/office/officeart/2008/layout/VerticalCurvedList"/>
    <dgm:cxn modelId="{04FEF354-C20D-4AE4-B96E-F68AD701A6F0}" type="presParOf" srcId="{C3DA066C-4B68-49CE-9FE0-103ED170A537}" destId="{1B8DE0E5-8E6B-4EBE-AC21-9A79ABA7E40E}" srcOrd="6" destOrd="0" presId="urn:microsoft.com/office/officeart/2008/layout/VerticalCurvedList"/>
    <dgm:cxn modelId="{0B604D69-2ABE-4208-8914-81D4073318C8}" type="presParOf" srcId="{1B8DE0E5-8E6B-4EBE-AC21-9A79ABA7E40E}" destId="{A0D583D3-C704-4D93-862C-A7C640AE1D1D}" srcOrd="0" destOrd="0" presId="urn:microsoft.com/office/officeart/2008/layout/VerticalCurvedList"/>
    <dgm:cxn modelId="{D5BE08DF-6BF7-4BB6-95C1-FFE3F6E7EC70}" type="presParOf" srcId="{C3DA066C-4B68-49CE-9FE0-103ED170A537}" destId="{B666F950-DE89-4934-BF3B-5CD2DE8673A0}" srcOrd="7" destOrd="0" presId="urn:microsoft.com/office/officeart/2008/layout/VerticalCurvedList"/>
    <dgm:cxn modelId="{CB89DDDF-26E0-417C-B955-63E3CE2CA32D}" type="presParOf" srcId="{C3DA066C-4B68-49CE-9FE0-103ED170A537}" destId="{03AA8628-DAE3-46C6-99EC-A8A9E405646A}" srcOrd="8" destOrd="0" presId="urn:microsoft.com/office/officeart/2008/layout/VerticalCurvedList"/>
    <dgm:cxn modelId="{CA1B14E0-1679-4324-AA43-A23C38E53F8E}" type="presParOf" srcId="{03AA8628-DAE3-46C6-99EC-A8A9E405646A}" destId="{3B385BCA-B0A7-4A04-971D-23E6DF7A63C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06DBC3-4FC1-4B80-916E-3CDD064ECE5C}">
      <dsp:nvSpPr>
        <dsp:cNvPr id="0" name=""/>
        <dsp:cNvSpPr/>
      </dsp:nvSpPr>
      <dsp:spPr>
        <a:xfrm>
          <a:off x="2776" y="2510466"/>
          <a:ext cx="5897365" cy="229012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ms-MY" sz="2800" b="0" kern="1200" cap="none" spc="0" smtClean="0">
              <a:ln w="0"/>
              <a:solidFill>
                <a:schemeClr val="accent6">
                  <a:lumMod val="75000"/>
                </a:schemeClr>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PESANAN TAQWA</a:t>
          </a:r>
          <a:endParaRPr lang="en-US" sz="2800" b="0" kern="1200" cap="none" spc="0" dirty="0">
            <a:ln w="0"/>
            <a:solidFill>
              <a:schemeClr val="accent6">
                <a:lumMod val="75000"/>
              </a:schemeClr>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sp:txBody>
      <dsp:txXfrm>
        <a:off x="69852" y="2577542"/>
        <a:ext cx="5763213" cy="2155977"/>
      </dsp:txXfrm>
    </dsp:sp>
    <dsp:sp modelId="{2396DF6E-46BE-4FFA-B0D6-7B80B3A45EA0}">
      <dsp:nvSpPr>
        <dsp:cNvPr id="0" name=""/>
        <dsp:cNvSpPr/>
      </dsp:nvSpPr>
      <dsp:spPr>
        <a:xfrm>
          <a:off x="2776" y="4555"/>
          <a:ext cx="1861542" cy="229012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ms-MY" sz="1800" b="0" kern="1200" cap="none" spc="0" smtClean="0">
              <a:ln w="0"/>
              <a:solidFill>
                <a:schemeClr val="accent6">
                  <a:lumMod val="75000"/>
                </a:schemeClr>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meningkatkan ketakwaan</a:t>
          </a:r>
          <a:endParaRPr lang="en-US" sz="1800" b="0" kern="1200" cap="none" spc="0" dirty="0">
            <a:ln w="0"/>
            <a:solidFill>
              <a:schemeClr val="accent6">
                <a:lumMod val="75000"/>
              </a:schemeClr>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sp:txBody>
      <dsp:txXfrm>
        <a:off x="57299" y="59078"/>
        <a:ext cx="1752496" cy="2181083"/>
      </dsp:txXfrm>
    </dsp:sp>
    <dsp:sp modelId="{04858FD5-ED84-4C9B-9950-7816299B7731}">
      <dsp:nvSpPr>
        <dsp:cNvPr id="0" name=""/>
        <dsp:cNvSpPr/>
      </dsp:nvSpPr>
      <dsp:spPr>
        <a:xfrm>
          <a:off x="2020688" y="4555"/>
          <a:ext cx="1861542" cy="229012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ms-MY" sz="1800" b="0" kern="1200" cap="none" spc="0" smtClean="0">
              <a:ln w="0"/>
              <a:solidFill>
                <a:schemeClr val="accent6">
                  <a:lumMod val="75000"/>
                </a:schemeClr>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melaksanakan segala perintah</a:t>
          </a:r>
          <a:endParaRPr lang="en-US" sz="1800" b="0" kern="1200" cap="none" spc="0" dirty="0">
            <a:ln w="0"/>
            <a:solidFill>
              <a:schemeClr val="accent6">
                <a:lumMod val="75000"/>
              </a:schemeClr>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sp:txBody>
      <dsp:txXfrm>
        <a:off x="2075211" y="59078"/>
        <a:ext cx="1752496" cy="2181083"/>
      </dsp:txXfrm>
    </dsp:sp>
    <dsp:sp modelId="{0CC0734C-6FAE-49E8-A918-38651C06278D}">
      <dsp:nvSpPr>
        <dsp:cNvPr id="0" name=""/>
        <dsp:cNvSpPr/>
      </dsp:nvSpPr>
      <dsp:spPr>
        <a:xfrm>
          <a:off x="4038600" y="4555"/>
          <a:ext cx="1861542" cy="229012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ms-MY" sz="1800" b="0" kern="1200" cap="none" spc="0" dirty="0" smtClean="0">
              <a:ln w="0"/>
              <a:solidFill>
                <a:schemeClr val="accent6">
                  <a:lumMod val="75000"/>
                </a:schemeClr>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meninggalkan segala larangan</a:t>
          </a:r>
          <a:endParaRPr lang="en-US" sz="1800" b="0" kern="1200" cap="none" spc="0" dirty="0">
            <a:ln w="0"/>
            <a:solidFill>
              <a:schemeClr val="accent6">
                <a:lumMod val="75000"/>
              </a:schemeClr>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sp:txBody>
      <dsp:txXfrm>
        <a:off x="4093123" y="59078"/>
        <a:ext cx="1752496" cy="2181083"/>
      </dsp:txXfrm>
    </dsp:sp>
    <dsp:sp modelId="{33BCF9BC-3CFA-46A0-9BFD-F38068F36DCD}">
      <dsp:nvSpPr>
        <dsp:cNvPr id="0" name=""/>
        <dsp:cNvSpPr/>
      </dsp:nvSpPr>
      <dsp:spPr>
        <a:xfrm>
          <a:off x="6212881" y="3"/>
          <a:ext cx="1861542" cy="480059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ms-MY" sz="2000" b="0" kern="1200" cap="none" spc="0" smtClean="0">
              <a:ln w="0"/>
              <a:solidFill>
                <a:schemeClr val="accent6">
                  <a:lumMod val="75000"/>
                </a:schemeClr>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Semoga menjadi hamba yang berjaya di dunia dan di akhirat</a:t>
          </a:r>
          <a:endParaRPr lang="en-US" sz="2000" b="0" kern="1200" cap="none" spc="0" dirty="0">
            <a:ln w="0"/>
            <a:solidFill>
              <a:schemeClr val="accent6">
                <a:lumMod val="75000"/>
              </a:schemeClr>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sp:txBody>
      <dsp:txXfrm>
        <a:off x="6267404" y="54526"/>
        <a:ext cx="1752496" cy="46915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7CAA48-99B9-4F64-9023-6983F0C1C6A2}">
      <dsp:nvSpPr>
        <dsp:cNvPr id="0" name=""/>
        <dsp:cNvSpPr/>
      </dsp:nvSpPr>
      <dsp:spPr>
        <a:xfrm>
          <a:off x="0" y="0"/>
          <a:ext cx="7315200" cy="150876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smtClean="0">
              <a:solidFill>
                <a:srgbClr val="333333"/>
              </a:solidFill>
              <a:latin typeface="Bernard MT Condensed" pitchFamily="18" charset="0"/>
            </a:rPr>
            <a:t>peluang menyambut Idul Adha dalam suasana yang aman dan sejahtera. </a:t>
          </a:r>
          <a:endParaRPr lang="en-US" sz="2000" kern="1200">
            <a:solidFill>
              <a:srgbClr val="333333"/>
            </a:solidFill>
            <a:latin typeface="Bernard MT Condensed" pitchFamily="18" charset="0"/>
          </a:endParaRPr>
        </a:p>
      </dsp:txBody>
      <dsp:txXfrm>
        <a:off x="44190" y="44190"/>
        <a:ext cx="5559640" cy="1420380"/>
      </dsp:txXfrm>
    </dsp:sp>
    <dsp:sp modelId="{01CB9A60-CC5D-4306-B0D2-5FB0365D67F5}">
      <dsp:nvSpPr>
        <dsp:cNvPr id="0" name=""/>
        <dsp:cNvSpPr/>
      </dsp:nvSpPr>
      <dsp:spPr>
        <a:xfrm>
          <a:off x="612648" y="1783080"/>
          <a:ext cx="7315200" cy="1508760"/>
        </a:xfrm>
        <a:prstGeom prst="roundRect">
          <a:avLst>
            <a:gd name="adj" fmla="val 10000"/>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smtClean="0">
              <a:solidFill>
                <a:srgbClr val="333333"/>
              </a:solidFill>
              <a:latin typeface="Bernard MT Condensed" pitchFamily="18" charset="0"/>
            </a:rPr>
            <a:t>hati para mukmin ternanti-nanti hari bersejarah ini bagi menzahirkan ketaatan dan ketaqwaan kepada Allah SWT. </a:t>
          </a:r>
          <a:endParaRPr lang="en-US" sz="2000" kern="1200">
            <a:solidFill>
              <a:srgbClr val="333333"/>
            </a:solidFill>
            <a:latin typeface="Bernard MT Condensed" pitchFamily="18" charset="0"/>
          </a:endParaRPr>
        </a:p>
      </dsp:txBody>
      <dsp:txXfrm>
        <a:off x="656838" y="1827270"/>
        <a:ext cx="5633478" cy="1420379"/>
      </dsp:txXfrm>
    </dsp:sp>
    <dsp:sp modelId="{0FB2F358-44F9-45AC-ADDB-84244F192208}">
      <dsp:nvSpPr>
        <dsp:cNvPr id="0" name=""/>
        <dsp:cNvSpPr/>
      </dsp:nvSpPr>
      <dsp:spPr>
        <a:xfrm>
          <a:off x="1216151" y="3566160"/>
          <a:ext cx="7315200" cy="1508760"/>
        </a:xfrm>
        <a:prstGeom prst="roundRect">
          <a:avLst>
            <a:gd name="adj" fmla="val 10000"/>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smtClean="0">
              <a:solidFill>
                <a:srgbClr val="333333"/>
              </a:solidFill>
              <a:latin typeface="Bernard MT Condensed" pitchFamily="18" charset="0"/>
            </a:rPr>
            <a:t>dua ibadah besar yang berlaku pada waktu ini iaitu ibadah haji di Baitullah dan bagi kita yang tidak melaksanakan haji, maka disyariatkan pula melakukan korban yang menuntut pengorbanan dan keikhlasan yang tinggi. </a:t>
          </a:r>
          <a:endParaRPr lang="en-US" sz="2000" kern="1200">
            <a:solidFill>
              <a:srgbClr val="333333"/>
            </a:solidFill>
            <a:latin typeface="Bernard MT Condensed" pitchFamily="18" charset="0"/>
          </a:endParaRPr>
        </a:p>
      </dsp:txBody>
      <dsp:txXfrm>
        <a:off x="1260341" y="3610350"/>
        <a:ext cx="5642622" cy="1420379"/>
      </dsp:txXfrm>
    </dsp:sp>
    <dsp:sp modelId="{C18E96EE-3495-4B22-B7F3-669FB08D7F29}">
      <dsp:nvSpPr>
        <dsp:cNvPr id="0" name=""/>
        <dsp:cNvSpPr/>
      </dsp:nvSpPr>
      <dsp:spPr>
        <a:xfrm>
          <a:off x="1828799" y="5349240"/>
          <a:ext cx="7315200" cy="1508760"/>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smtClean="0">
              <a:solidFill>
                <a:srgbClr val="333333"/>
              </a:solidFill>
              <a:latin typeface="Bernard MT Condensed" pitchFamily="18" charset="0"/>
            </a:rPr>
            <a:t>Menyingkap kembali sejarah ibadah korban, ia diawali dengan wahyu Allah Azza wa Jalla kepada Nabi Ibrahim AS yang disampaikan melalui mimpi untuk menyembelih puteranya, Nabi Ismail AS. </a:t>
          </a:r>
          <a:endParaRPr lang="en-US" sz="2000" kern="1200">
            <a:solidFill>
              <a:srgbClr val="333333"/>
            </a:solidFill>
            <a:latin typeface="Bernard MT Condensed" pitchFamily="18" charset="0"/>
          </a:endParaRPr>
        </a:p>
      </dsp:txBody>
      <dsp:txXfrm>
        <a:off x="1872989" y="5393430"/>
        <a:ext cx="5633478" cy="1420379"/>
      </dsp:txXfrm>
    </dsp:sp>
    <dsp:sp modelId="{6A2A2587-4B2C-4568-A06F-DE4B1015FB2A}">
      <dsp:nvSpPr>
        <dsp:cNvPr id="0" name=""/>
        <dsp:cNvSpPr/>
      </dsp:nvSpPr>
      <dsp:spPr>
        <a:xfrm>
          <a:off x="6334506" y="1155573"/>
          <a:ext cx="980694" cy="980694"/>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a:solidFill>
              <a:srgbClr val="333333"/>
            </a:solidFill>
            <a:latin typeface="Bernard MT Condensed" pitchFamily="18" charset="0"/>
          </a:endParaRPr>
        </a:p>
      </dsp:txBody>
      <dsp:txXfrm>
        <a:off x="6555162" y="1155573"/>
        <a:ext cx="539382" cy="737972"/>
      </dsp:txXfrm>
    </dsp:sp>
    <dsp:sp modelId="{ADF4F1BA-278E-4502-8F50-D24FF1BA64D3}">
      <dsp:nvSpPr>
        <dsp:cNvPr id="0" name=""/>
        <dsp:cNvSpPr/>
      </dsp:nvSpPr>
      <dsp:spPr>
        <a:xfrm>
          <a:off x="6947154" y="2938653"/>
          <a:ext cx="980694" cy="980694"/>
        </a:xfrm>
        <a:prstGeom prst="downArrow">
          <a:avLst>
            <a:gd name="adj1" fmla="val 55000"/>
            <a:gd name="adj2" fmla="val 45000"/>
          </a:avLst>
        </a:prstGeom>
        <a:solidFill>
          <a:schemeClr val="accent5">
            <a:tint val="40000"/>
            <a:alpha val="90000"/>
            <a:hueOff val="-5370241"/>
            <a:satOff val="24126"/>
            <a:lumOff val="1658"/>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a:solidFill>
              <a:srgbClr val="333333"/>
            </a:solidFill>
            <a:latin typeface="Bernard MT Condensed" pitchFamily="18" charset="0"/>
          </a:endParaRPr>
        </a:p>
      </dsp:txBody>
      <dsp:txXfrm>
        <a:off x="7167810" y="2938653"/>
        <a:ext cx="539382" cy="737972"/>
      </dsp:txXfrm>
    </dsp:sp>
    <dsp:sp modelId="{E213814C-164D-4454-9BA1-EB86D5E03ACB}">
      <dsp:nvSpPr>
        <dsp:cNvPr id="0" name=""/>
        <dsp:cNvSpPr/>
      </dsp:nvSpPr>
      <dsp:spPr>
        <a:xfrm>
          <a:off x="7550658" y="4721733"/>
          <a:ext cx="980694" cy="980694"/>
        </a:xfrm>
        <a:prstGeom prst="downArrow">
          <a:avLst>
            <a:gd name="adj1" fmla="val 55000"/>
            <a:gd name="adj2" fmla="val 45000"/>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a:solidFill>
              <a:srgbClr val="333333"/>
            </a:solidFill>
            <a:latin typeface="Bernard MT Condensed" pitchFamily="18" charset="0"/>
          </a:endParaRPr>
        </a:p>
      </dsp:txBody>
      <dsp:txXfrm>
        <a:off x="7771314" y="4721733"/>
        <a:ext cx="539382" cy="7379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D335C3-0D75-4C1D-B368-2A90C6D21CB0}">
      <dsp:nvSpPr>
        <dsp:cNvPr id="0" name=""/>
        <dsp:cNvSpPr/>
      </dsp:nvSpPr>
      <dsp:spPr>
        <a:xfrm>
          <a:off x="-7755416" y="-1184976"/>
          <a:ext cx="9227952" cy="9227952"/>
        </a:xfrm>
        <a:prstGeom prst="blockArc">
          <a:avLst>
            <a:gd name="adj1" fmla="val 18900000"/>
            <a:gd name="adj2" fmla="val 2700000"/>
            <a:gd name="adj3" fmla="val 234"/>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22D7F8-A1EE-4683-B6E2-7F0E88B460D7}">
      <dsp:nvSpPr>
        <dsp:cNvPr id="0" name=""/>
        <dsp:cNvSpPr/>
      </dsp:nvSpPr>
      <dsp:spPr>
        <a:xfrm>
          <a:off x="642720" y="428487"/>
          <a:ext cx="8401964" cy="85752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660" tIns="45720" rIns="45720" bIns="45720" numCol="1" spcCol="1270" anchor="ctr" anchorCtr="0">
          <a:noAutofit/>
        </a:bodyPr>
        <a:lstStyle/>
        <a:p>
          <a:pPr lvl="0" algn="ctr" defTabSz="800100" rtl="0">
            <a:lnSpc>
              <a:spcPct val="90000"/>
            </a:lnSpc>
            <a:spcBef>
              <a:spcPct val="0"/>
            </a:spcBef>
            <a:spcAft>
              <a:spcPct val="35000"/>
            </a:spcAft>
          </a:pPr>
          <a:r>
            <a:rPr lang="en-US" sz="1800" kern="1200" dirty="0" err="1" smtClean="0">
              <a:solidFill>
                <a:srgbClr val="002060"/>
              </a:solidFill>
              <a:latin typeface="Bernard MT Condensed" pitchFamily="18" charset="0"/>
            </a:rPr>
            <a:t>Kegembiraan</a:t>
          </a:r>
          <a:r>
            <a:rPr lang="en-US" sz="1800" kern="1200" dirty="0" smtClean="0">
              <a:solidFill>
                <a:srgbClr val="002060"/>
              </a:solidFill>
              <a:latin typeface="Bernard MT Condensed" pitchFamily="18" charset="0"/>
            </a:rPr>
            <a:t> </a:t>
          </a:r>
          <a:r>
            <a:rPr lang="en-US" sz="1800" kern="1200" dirty="0" err="1" smtClean="0">
              <a:solidFill>
                <a:srgbClr val="002060"/>
              </a:solidFill>
              <a:latin typeface="Bernard MT Condensed" pitchFamily="18" charset="0"/>
            </a:rPr>
            <a:t>Nabi</a:t>
          </a:r>
          <a:r>
            <a:rPr lang="en-US" sz="1800" kern="1200" dirty="0" smtClean="0">
              <a:solidFill>
                <a:srgbClr val="002060"/>
              </a:solidFill>
              <a:latin typeface="Bernard MT Condensed" pitchFamily="18" charset="0"/>
            </a:rPr>
            <a:t> Ibrahim AS </a:t>
          </a:r>
          <a:r>
            <a:rPr lang="en-US" sz="1800" kern="1200" dirty="0" err="1" smtClean="0">
              <a:solidFill>
                <a:srgbClr val="002060"/>
              </a:solidFill>
              <a:latin typeface="Bernard MT Condensed" pitchFamily="18" charset="0"/>
            </a:rPr>
            <a:t>terhadap</a:t>
          </a:r>
          <a:r>
            <a:rPr lang="en-US" sz="1800" kern="1200" dirty="0" smtClean="0">
              <a:solidFill>
                <a:srgbClr val="002060"/>
              </a:solidFill>
              <a:latin typeface="Bernard MT Condensed" pitchFamily="18" charset="0"/>
            </a:rPr>
            <a:t> </a:t>
          </a:r>
          <a:r>
            <a:rPr lang="en-US" sz="1800" kern="1200" dirty="0" err="1" smtClean="0">
              <a:solidFill>
                <a:srgbClr val="002060"/>
              </a:solidFill>
              <a:latin typeface="Bernard MT Condensed" pitchFamily="18" charset="0"/>
            </a:rPr>
            <a:t>kurniaan</a:t>
          </a:r>
          <a:r>
            <a:rPr lang="en-US" sz="1800" kern="1200" dirty="0" smtClean="0">
              <a:solidFill>
                <a:srgbClr val="002060"/>
              </a:solidFill>
              <a:latin typeface="Bernard MT Condensed" pitchFamily="18" charset="0"/>
            </a:rPr>
            <a:t> </a:t>
          </a:r>
          <a:r>
            <a:rPr lang="en-US" sz="1800" kern="1200" dirty="0" err="1" smtClean="0">
              <a:solidFill>
                <a:srgbClr val="002060"/>
              </a:solidFill>
              <a:latin typeface="Bernard MT Condensed" pitchFamily="18" charset="0"/>
            </a:rPr>
            <a:t>anak</a:t>
          </a:r>
          <a:r>
            <a:rPr lang="en-US" sz="1800" kern="1200" dirty="0" smtClean="0">
              <a:solidFill>
                <a:srgbClr val="002060"/>
              </a:solidFill>
              <a:latin typeface="Bernard MT Condensed" pitchFamily="18" charset="0"/>
            </a:rPr>
            <a:t> </a:t>
          </a:r>
          <a:r>
            <a:rPr lang="en-US" sz="1800" kern="1200" dirty="0" err="1" smtClean="0">
              <a:solidFill>
                <a:srgbClr val="002060"/>
              </a:solidFill>
              <a:latin typeface="Bernard MT Condensed" pitchFamily="18" charset="0"/>
            </a:rPr>
            <a:t>itu</a:t>
          </a:r>
          <a:r>
            <a:rPr lang="en-US" sz="1800" kern="1200" dirty="0" smtClean="0">
              <a:solidFill>
                <a:srgbClr val="002060"/>
              </a:solidFill>
              <a:latin typeface="Bernard MT Condensed" pitchFamily="18" charset="0"/>
            </a:rPr>
            <a:t> </a:t>
          </a:r>
          <a:r>
            <a:rPr lang="en-US" sz="1800" kern="1200" dirty="0" err="1" smtClean="0">
              <a:solidFill>
                <a:srgbClr val="002060"/>
              </a:solidFill>
              <a:latin typeface="Bernard MT Condensed" pitchFamily="18" charset="0"/>
            </a:rPr>
            <a:t>seterusnya</a:t>
          </a:r>
          <a:r>
            <a:rPr lang="en-US" sz="1800" kern="1200" dirty="0" smtClean="0">
              <a:solidFill>
                <a:srgbClr val="002060"/>
              </a:solidFill>
              <a:latin typeface="Bernard MT Condensed" pitchFamily="18" charset="0"/>
            </a:rPr>
            <a:t> </a:t>
          </a:r>
          <a:r>
            <a:rPr lang="en-US" sz="1800" kern="1200" dirty="0" err="1" smtClean="0">
              <a:solidFill>
                <a:srgbClr val="002060"/>
              </a:solidFill>
              <a:latin typeface="Bernard MT Condensed" pitchFamily="18" charset="0"/>
            </a:rPr>
            <a:t>diuji</a:t>
          </a:r>
          <a:r>
            <a:rPr lang="en-US" sz="1800" kern="1200" dirty="0" smtClean="0">
              <a:solidFill>
                <a:srgbClr val="002060"/>
              </a:solidFill>
              <a:latin typeface="Bernard MT Condensed" pitchFamily="18" charset="0"/>
            </a:rPr>
            <a:t> pula </a:t>
          </a:r>
          <a:r>
            <a:rPr lang="en-US" sz="1800" kern="1200" dirty="0" err="1" smtClean="0">
              <a:solidFill>
                <a:srgbClr val="002060"/>
              </a:solidFill>
              <a:latin typeface="Bernard MT Condensed" pitchFamily="18" charset="0"/>
            </a:rPr>
            <a:t>oleh</a:t>
          </a:r>
          <a:r>
            <a:rPr lang="en-US" sz="1800" kern="1200" dirty="0" smtClean="0">
              <a:solidFill>
                <a:srgbClr val="002060"/>
              </a:solidFill>
              <a:latin typeface="Bernard MT Condensed" pitchFamily="18" charset="0"/>
            </a:rPr>
            <a:t> Allah SWT </a:t>
          </a:r>
          <a:r>
            <a:rPr lang="en-US" sz="1800" kern="1200" dirty="0" err="1" smtClean="0">
              <a:solidFill>
                <a:srgbClr val="002060"/>
              </a:solidFill>
              <a:latin typeface="Bernard MT Condensed" pitchFamily="18" charset="0"/>
            </a:rPr>
            <a:t>dengan</a:t>
          </a:r>
          <a:r>
            <a:rPr lang="en-US" sz="1800" kern="1200" dirty="0" smtClean="0">
              <a:solidFill>
                <a:srgbClr val="002060"/>
              </a:solidFill>
              <a:latin typeface="Bernard MT Condensed" pitchFamily="18" charset="0"/>
            </a:rPr>
            <a:t> </a:t>
          </a:r>
          <a:r>
            <a:rPr lang="en-US" sz="1800" kern="1200" dirty="0" err="1" smtClean="0">
              <a:solidFill>
                <a:srgbClr val="002060"/>
              </a:solidFill>
              <a:latin typeface="Bernard MT Condensed" pitchFamily="18" charset="0"/>
            </a:rPr>
            <a:t>satu</a:t>
          </a:r>
          <a:r>
            <a:rPr lang="en-US" sz="1800" kern="1200" dirty="0" smtClean="0">
              <a:solidFill>
                <a:srgbClr val="002060"/>
              </a:solidFill>
              <a:latin typeface="Bernard MT Condensed" pitchFamily="18" charset="0"/>
            </a:rPr>
            <a:t> </a:t>
          </a:r>
          <a:r>
            <a:rPr lang="en-US" sz="1800" kern="1200" dirty="0" err="1" smtClean="0">
              <a:solidFill>
                <a:srgbClr val="002060"/>
              </a:solidFill>
              <a:latin typeface="Bernard MT Condensed" pitchFamily="18" charset="0"/>
            </a:rPr>
            <a:t>perintah</a:t>
          </a:r>
          <a:r>
            <a:rPr lang="en-US" sz="1800" kern="1200" dirty="0" smtClean="0">
              <a:solidFill>
                <a:srgbClr val="002060"/>
              </a:solidFill>
              <a:latin typeface="Bernard MT Condensed" pitchFamily="18" charset="0"/>
            </a:rPr>
            <a:t> yang </a:t>
          </a:r>
          <a:r>
            <a:rPr lang="en-US" sz="1800" kern="1200" dirty="0" err="1" smtClean="0">
              <a:solidFill>
                <a:srgbClr val="002060"/>
              </a:solidFill>
              <a:latin typeface="Bernard MT Condensed" pitchFamily="18" charset="0"/>
            </a:rPr>
            <a:t>sangat</a:t>
          </a:r>
          <a:r>
            <a:rPr lang="en-US" sz="1800" kern="1200" dirty="0" smtClean="0">
              <a:solidFill>
                <a:srgbClr val="002060"/>
              </a:solidFill>
              <a:latin typeface="Bernard MT Condensed" pitchFamily="18" charset="0"/>
            </a:rPr>
            <a:t> </a:t>
          </a:r>
          <a:r>
            <a:rPr lang="en-US" sz="1800" kern="1200" dirty="0" err="1" smtClean="0">
              <a:solidFill>
                <a:srgbClr val="002060"/>
              </a:solidFill>
              <a:latin typeface="Bernard MT Condensed" pitchFamily="18" charset="0"/>
            </a:rPr>
            <a:t>besar</a:t>
          </a:r>
          <a:r>
            <a:rPr lang="en-US" sz="1800" kern="1200" dirty="0" smtClean="0">
              <a:solidFill>
                <a:srgbClr val="002060"/>
              </a:solidFill>
              <a:latin typeface="Bernard MT Condensed" pitchFamily="18" charset="0"/>
            </a:rPr>
            <a:t>. </a:t>
          </a:r>
          <a:endParaRPr lang="en-US" sz="1800" kern="1200" dirty="0">
            <a:solidFill>
              <a:srgbClr val="002060"/>
            </a:solidFill>
            <a:latin typeface="Bernard MT Condensed" pitchFamily="18" charset="0"/>
          </a:endParaRPr>
        </a:p>
      </dsp:txBody>
      <dsp:txXfrm>
        <a:off x="642720" y="428487"/>
        <a:ext cx="8401964" cy="857524"/>
      </dsp:txXfrm>
    </dsp:sp>
    <dsp:sp modelId="{AE67D2F7-00C1-4A3D-89DF-3E911BE7124B}">
      <dsp:nvSpPr>
        <dsp:cNvPr id="0" name=""/>
        <dsp:cNvSpPr/>
      </dsp:nvSpPr>
      <dsp:spPr>
        <a:xfrm>
          <a:off x="106768" y="321297"/>
          <a:ext cx="1071905" cy="1071905"/>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1BC23D-A012-4C61-984F-DEEE9A5956B6}">
      <dsp:nvSpPr>
        <dsp:cNvPr id="0" name=""/>
        <dsp:cNvSpPr/>
      </dsp:nvSpPr>
      <dsp:spPr>
        <a:xfrm>
          <a:off x="1257197" y="1714362"/>
          <a:ext cx="7787487" cy="857524"/>
        </a:xfrm>
        <a:prstGeom prst="rect">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660" tIns="45720" rIns="45720" bIns="45720" numCol="1" spcCol="1270" anchor="ctr" anchorCtr="0">
          <a:noAutofit/>
        </a:bodyPr>
        <a:lstStyle/>
        <a:p>
          <a:pPr lvl="0" algn="ctr" defTabSz="800100" rtl="0">
            <a:lnSpc>
              <a:spcPct val="90000"/>
            </a:lnSpc>
            <a:spcBef>
              <a:spcPct val="0"/>
            </a:spcBef>
            <a:spcAft>
              <a:spcPct val="35000"/>
            </a:spcAft>
          </a:pPr>
          <a:r>
            <a:rPr lang="en-US" sz="1800" kern="1200" dirty="0" smtClean="0">
              <a:latin typeface="Bernard MT Condensed" pitchFamily="18" charset="0"/>
            </a:rPr>
            <a:t>Allah SWT </a:t>
          </a:r>
          <a:r>
            <a:rPr lang="en-US" sz="1800" kern="1200" dirty="0" err="1" smtClean="0">
              <a:latin typeface="Bernard MT Condensed" pitchFamily="18" charset="0"/>
            </a:rPr>
            <a:t>menyampaikan</a:t>
          </a:r>
          <a:r>
            <a:rPr lang="en-US" sz="1800" kern="1200" dirty="0" smtClean="0">
              <a:latin typeface="Bernard MT Condensed" pitchFamily="18" charset="0"/>
            </a:rPr>
            <a:t> </a:t>
          </a:r>
          <a:r>
            <a:rPr lang="en-US" sz="1800" kern="1200" dirty="0" err="1" smtClean="0">
              <a:latin typeface="Bernard MT Condensed" pitchFamily="18" charset="0"/>
            </a:rPr>
            <a:t>wahyu</a:t>
          </a:r>
          <a:r>
            <a:rPr lang="en-US" sz="1800" kern="1200" dirty="0" smtClean="0">
              <a:latin typeface="Bernard MT Condensed" pitchFamily="18" charset="0"/>
            </a:rPr>
            <a:t> </a:t>
          </a:r>
          <a:r>
            <a:rPr lang="en-US" sz="1800" kern="1200" dirty="0" err="1" smtClean="0">
              <a:latin typeface="Bernard MT Condensed" pitchFamily="18" charset="0"/>
            </a:rPr>
            <a:t>kepada</a:t>
          </a:r>
          <a:r>
            <a:rPr lang="en-US" sz="1800" kern="1200" dirty="0" smtClean="0">
              <a:latin typeface="Bernard MT Condensed" pitchFamily="18" charset="0"/>
            </a:rPr>
            <a:t> </a:t>
          </a:r>
          <a:r>
            <a:rPr lang="en-US" sz="1800" kern="1200" dirty="0" err="1" smtClean="0">
              <a:latin typeface="Bernard MT Condensed" pitchFamily="18" charset="0"/>
            </a:rPr>
            <a:t>Nabi</a:t>
          </a:r>
          <a:r>
            <a:rPr lang="en-US" sz="1800" kern="1200" dirty="0" smtClean="0">
              <a:latin typeface="Bernard MT Condensed" pitchFamily="18" charset="0"/>
            </a:rPr>
            <a:t> Ibrahim AS </a:t>
          </a:r>
          <a:r>
            <a:rPr lang="en-US" sz="1800" kern="1200" dirty="0" err="1" smtClean="0">
              <a:latin typeface="Bernard MT Condensed" pitchFamily="18" charset="0"/>
            </a:rPr>
            <a:t>untuk</a:t>
          </a:r>
          <a:r>
            <a:rPr lang="en-US" sz="1800" kern="1200" dirty="0" smtClean="0">
              <a:latin typeface="Bernard MT Condensed" pitchFamily="18" charset="0"/>
            </a:rPr>
            <a:t> </a:t>
          </a:r>
          <a:r>
            <a:rPr lang="en-US" sz="1800" kern="1200" dirty="0" err="1" smtClean="0">
              <a:latin typeface="Bernard MT Condensed" pitchFamily="18" charset="0"/>
            </a:rPr>
            <a:t>menyembelih</a:t>
          </a:r>
          <a:r>
            <a:rPr lang="en-US" sz="1800" kern="1200" dirty="0" smtClean="0">
              <a:latin typeface="Bernard MT Condensed" pitchFamily="18" charset="0"/>
            </a:rPr>
            <a:t> </a:t>
          </a:r>
          <a:r>
            <a:rPr lang="en-US" sz="1800" kern="1200" dirty="0" err="1" smtClean="0">
              <a:latin typeface="Bernard MT Condensed" pitchFamily="18" charset="0"/>
            </a:rPr>
            <a:t>Puteranya</a:t>
          </a:r>
          <a:endParaRPr lang="en-US" sz="1800" kern="1200" dirty="0">
            <a:latin typeface="Bernard MT Condensed" pitchFamily="18" charset="0"/>
          </a:endParaRPr>
        </a:p>
      </dsp:txBody>
      <dsp:txXfrm>
        <a:off x="1257197" y="1714362"/>
        <a:ext cx="7787487" cy="857524"/>
      </dsp:txXfrm>
    </dsp:sp>
    <dsp:sp modelId="{DCC6CFE9-90BE-48AC-AFC5-949791D196ED}">
      <dsp:nvSpPr>
        <dsp:cNvPr id="0" name=""/>
        <dsp:cNvSpPr/>
      </dsp:nvSpPr>
      <dsp:spPr>
        <a:xfrm>
          <a:off x="721244" y="1607172"/>
          <a:ext cx="1071905" cy="1071905"/>
        </a:xfrm>
        <a:prstGeom prst="ellipse">
          <a:avLst/>
        </a:prstGeom>
        <a:solidFill>
          <a:schemeClr val="lt1">
            <a:hueOff val="0"/>
            <a:satOff val="0"/>
            <a:lumOff val="0"/>
            <a:alphaOff val="0"/>
          </a:schemeClr>
        </a:solidFill>
        <a:ln w="25400" cap="flat" cmpd="sng" algn="ctr">
          <a:solidFill>
            <a:schemeClr val="accent3">
              <a:hueOff val="2812566"/>
              <a:satOff val="-4220"/>
              <a:lumOff val="-686"/>
              <a:alphaOff val="0"/>
            </a:schemeClr>
          </a:solidFill>
          <a:prstDash val="solid"/>
        </a:ln>
        <a:effectLst/>
      </dsp:spPr>
      <dsp:style>
        <a:lnRef idx="2">
          <a:scrgbClr r="0" g="0" b="0"/>
        </a:lnRef>
        <a:fillRef idx="1">
          <a:scrgbClr r="0" g="0" b="0"/>
        </a:fillRef>
        <a:effectRef idx="0">
          <a:scrgbClr r="0" g="0" b="0"/>
        </a:effectRef>
        <a:fontRef idx="minor"/>
      </dsp:style>
    </dsp:sp>
    <dsp:sp modelId="{F5539D84-CD34-4C34-A61A-BDFAF3286231}">
      <dsp:nvSpPr>
        <dsp:cNvPr id="0" name=""/>
        <dsp:cNvSpPr/>
      </dsp:nvSpPr>
      <dsp:spPr>
        <a:xfrm>
          <a:off x="1445792" y="3000237"/>
          <a:ext cx="7598892" cy="857524"/>
        </a:xfrm>
        <a:prstGeom prst="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660" tIns="45720" rIns="45720" bIns="45720" numCol="1" spcCol="1270" anchor="ctr" anchorCtr="0">
          <a:noAutofit/>
        </a:bodyPr>
        <a:lstStyle/>
        <a:p>
          <a:pPr lvl="0" algn="ctr" defTabSz="800100" rtl="0">
            <a:lnSpc>
              <a:spcPct val="90000"/>
            </a:lnSpc>
            <a:spcBef>
              <a:spcPct val="0"/>
            </a:spcBef>
            <a:spcAft>
              <a:spcPct val="35000"/>
            </a:spcAft>
          </a:pPr>
          <a:r>
            <a:rPr lang="en-US" sz="1800" kern="1200" dirty="0" err="1" smtClean="0">
              <a:solidFill>
                <a:srgbClr val="FFC000"/>
              </a:solidFill>
              <a:latin typeface="Bernard MT Condensed" pitchFamily="18" charset="0"/>
            </a:rPr>
            <a:t>Keimanan</a:t>
          </a:r>
          <a:r>
            <a:rPr lang="en-US" sz="1800" kern="1200" dirty="0" smtClean="0">
              <a:solidFill>
                <a:srgbClr val="FFC000"/>
              </a:solidFill>
              <a:latin typeface="Bernard MT Condensed" pitchFamily="18" charset="0"/>
            </a:rPr>
            <a:t> </a:t>
          </a:r>
          <a:r>
            <a:rPr lang="en-US" sz="1800" kern="1200" dirty="0" err="1" smtClean="0">
              <a:solidFill>
                <a:srgbClr val="FFC000"/>
              </a:solidFill>
              <a:latin typeface="Bernard MT Condensed" pitchFamily="18" charset="0"/>
            </a:rPr>
            <a:t>dan</a:t>
          </a:r>
          <a:r>
            <a:rPr lang="en-US" sz="1800" kern="1200" dirty="0" smtClean="0">
              <a:solidFill>
                <a:srgbClr val="FFC000"/>
              </a:solidFill>
              <a:latin typeface="Bernard MT Condensed" pitchFamily="18" charset="0"/>
            </a:rPr>
            <a:t> </a:t>
          </a:r>
          <a:r>
            <a:rPr lang="en-US" sz="1800" kern="1200" dirty="0" err="1" smtClean="0">
              <a:solidFill>
                <a:srgbClr val="FFC000"/>
              </a:solidFill>
              <a:latin typeface="Bernard MT Condensed" pitchFamily="18" charset="0"/>
            </a:rPr>
            <a:t>ketaatan</a:t>
          </a:r>
          <a:r>
            <a:rPr lang="en-US" sz="1800" kern="1200" dirty="0" smtClean="0">
              <a:solidFill>
                <a:srgbClr val="FFC000"/>
              </a:solidFill>
              <a:latin typeface="Bernard MT Condensed" pitchFamily="18" charset="0"/>
            </a:rPr>
            <a:t> yang </a:t>
          </a:r>
          <a:r>
            <a:rPr lang="en-US" sz="1800" kern="1200" dirty="0" err="1" smtClean="0">
              <a:solidFill>
                <a:srgbClr val="FFC000"/>
              </a:solidFill>
              <a:latin typeface="Bernard MT Condensed" pitchFamily="18" charset="0"/>
            </a:rPr>
            <a:t>tinggi</a:t>
          </a:r>
          <a:r>
            <a:rPr lang="en-US" sz="1800" kern="1200" dirty="0" smtClean="0">
              <a:solidFill>
                <a:srgbClr val="FFC000"/>
              </a:solidFill>
              <a:latin typeface="Bernard MT Condensed" pitchFamily="18" charset="0"/>
            </a:rPr>
            <a:t> </a:t>
          </a:r>
          <a:r>
            <a:rPr lang="en-US" sz="1800" kern="1200" dirty="0" err="1" smtClean="0">
              <a:solidFill>
                <a:srgbClr val="FFC000"/>
              </a:solidFill>
              <a:latin typeface="Bernard MT Condensed" pitchFamily="18" charset="0"/>
            </a:rPr>
            <a:t>dimiliki</a:t>
          </a:r>
          <a:r>
            <a:rPr lang="en-US" sz="1800" kern="1200" dirty="0" smtClean="0">
              <a:solidFill>
                <a:srgbClr val="FFC000"/>
              </a:solidFill>
              <a:latin typeface="Bernard MT Condensed" pitchFamily="18" charset="0"/>
            </a:rPr>
            <a:t> </a:t>
          </a:r>
          <a:r>
            <a:rPr lang="en-US" sz="1800" kern="1200" dirty="0" err="1" smtClean="0">
              <a:solidFill>
                <a:srgbClr val="FFC000"/>
              </a:solidFill>
              <a:latin typeface="Bernard MT Condensed" pitchFamily="18" charset="0"/>
            </a:rPr>
            <a:t>oleh</a:t>
          </a:r>
          <a:r>
            <a:rPr lang="en-US" sz="1800" kern="1200" dirty="0" smtClean="0">
              <a:solidFill>
                <a:srgbClr val="FFC000"/>
              </a:solidFill>
              <a:latin typeface="Bernard MT Condensed" pitchFamily="18" charset="0"/>
            </a:rPr>
            <a:t> </a:t>
          </a:r>
          <a:r>
            <a:rPr lang="en-US" sz="1800" kern="1200" dirty="0" err="1" smtClean="0">
              <a:solidFill>
                <a:srgbClr val="FFC000"/>
              </a:solidFill>
              <a:latin typeface="Bernard MT Condensed" pitchFamily="18" charset="0"/>
            </a:rPr>
            <a:t>Nabi</a:t>
          </a:r>
          <a:r>
            <a:rPr lang="en-US" sz="1800" kern="1200" dirty="0" smtClean="0">
              <a:solidFill>
                <a:srgbClr val="FFC000"/>
              </a:solidFill>
              <a:latin typeface="Bernard MT Condensed" pitchFamily="18" charset="0"/>
            </a:rPr>
            <a:t> Ibrahim AS</a:t>
          </a:r>
          <a:endParaRPr lang="en-US" sz="1800" kern="1200" dirty="0">
            <a:solidFill>
              <a:srgbClr val="FFC000"/>
            </a:solidFill>
            <a:latin typeface="Bernard MT Condensed" pitchFamily="18" charset="0"/>
          </a:endParaRPr>
        </a:p>
      </dsp:txBody>
      <dsp:txXfrm>
        <a:off x="1445792" y="3000237"/>
        <a:ext cx="7598892" cy="857524"/>
      </dsp:txXfrm>
    </dsp:sp>
    <dsp:sp modelId="{FB2C3586-B793-4F2C-BD8C-30C4790DBC8D}">
      <dsp:nvSpPr>
        <dsp:cNvPr id="0" name=""/>
        <dsp:cNvSpPr/>
      </dsp:nvSpPr>
      <dsp:spPr>
        <a:xfrm>
          <a:off x="909839" y="2893047"/>
          <a:ext cx="1071905" cy="1071905"/>
        </a:xfrm>
        <a:prstGeom prst="ellipse">
          <a:avLst/>
        </a:prstGeom>
        <a:solidFill>
          <a:schemeClr val="lt1">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sp>
    <dsp:sp modelId="{6F7CA971-56AD-4564-8CA4-ABB17C4E26DF}">
      <dsp:nvSpPr>
        <dsp:cNvPr id="0" name=""/>
        <dsp:cNvSpPr/>
      </dsp:nvSpPr>
      <dsp:spPr>
        <a:xfrm>
          <a:off x="1257197" y="4286112"/>
          <a:ext cx="7787487" cy="857524"/>
        </a:xfrm>
        <a:prstGeom prst="rect">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660" tIns="45720" rIns="45720" bIns="45720" numCol="1" spcCol="1270" anchor="ctr" anchorCtr="0">
          <a:noAutofit/>
        </a:bodyPr>
        <a:lstStyle/>
        <a:p>
          <a:pPr lvl="0" algn="ctr" defTabSz="800100" rtl="0">
            <a:lnSpc>
              <a:spcPct val="90000"/>
            </a:lnSpc>
            <a:spcBef>
              <a:spcPct val="0"/>
            </a:spcBef>
            <a:spcAft>
              <a:spcPct val="35000"/>
            </a:spcAft>
          </a:pPr>
          <a:r>
            <a:rPr lang="en-US" sz="1800" kern="1200" smtClean="0">
              <a:solidFill>
                <a:schemeClr val="accent6">
                  <a:lumMod val="40000"/>
                  <a:lumOff val="60000"/>
                </a:schemeClr>
              </a:solidFill>
              <a:latin typeface="Bernard MT Condensed" pitchFamily="18" charset="0"/>
            </a:rPr>
            <a:t>Wahyu yang disampaikan itu diterima dengan hati yang ikhlas dan redha sepenuhnya tanpa ada sebarang bantahan atau rasa berbelah bahagi untuk melaksanakannya. </a:t>
          </a:r>
          <a:endParaRPr lang="en-US" sz="1800" kern="1200">
            <a:solidFill>
              <a:schemeClr val="accent6">
                <a:lumMod val="40000"/>
                <a:lumOff val="60000"/>
              </a:schemeClr>
            </a:solidFill>
            <a:latin typeface="Bernard MT Condensed" pitchFamily="18" charset="0"/>
          </a:endParaRPr>
        </a:p>
      </dsp:txBody>
      <dsp:txXfrm>
        <a:off x="1257197" y="4286112"/>
        <a:ext cx="7787487" cy="857524"/>
      </dsp:txXfrm>
    </dsp:sp>
    <dsp:sp modelId="{CD963C33-4157-405D-9199-416FEBCE3FA4}">
      <dsp:nvSpPr>
        <dsp:cNvPr id="0" name=""/>
        <dsp:cNvSpPr/>
      </dsp:nvSpPr>
      <dsp:spPr>
        <a:xfrm>
          <a:off x="721244" y="4178922"/>
          <a:ext cx="1071905" cy="1071905"/>
        </a:xfrm>
        <a:prstGeom prst="ellipse">
          <a:avLst/>
        </a:prstGeom>
        <a:solidFill>
          <a:schemeClr val="lt1">
            <a:hueOff val="0"/>
            <a:satOff val="0"/>
            <a:lumOff val="0"/>
            <a:alphaOff val="0"/>
          </a:schemeClr>
        </a:solidFill>
        <a:ln w="25400" cap="flat" cmpd="sng" algn="ctr">
          <a:solidFill>
            <a:schemeClr val="accent3">
              <a:hueOff val="8437698"/>
              <a:satOff val="-12660"/>
              <a:lumOff val="-2059"/>
              <a:alphaOff val="0"/>
            </a:schemeClr>
          </a:solidFill>
          <a:prstDash val="solid"/>
        </a:ln>
        <a:effectLst/>
      </dsp:spPr>
      <dsp:style>
        <a:lnRef idx="2">
          <a:scrgbClr r="0" g="0" b="0"/>
        </a:lnRef>
        <a:fillRef idx="1">
          <a:scrgbClr r="0" g="0" b="0"/>
        </a:fillRef>
        <a:effectRef idx="0">
          <a:scrgbClr r="0" g="0" b="0"/>
        </a:effectRef>
        <a:fontRef idx="minor"/>
      </dsp:style>
    </dsp:sp>
    <dsp:sp modelId="{1419B97C-A058-4E92-B151-F6047713A8FA}">
      <dsp:nvSpPr>
        <dsp:cNvPr id="0" name=""/>
        <dsp:cNvSpPr/>
      </dsp:nvSpPr>
      <dsp:spPr>
        <a:xfrm>
          <a:off x="642720" y="5571987"/>
          <a:ext cx="8401964" cy="857524"/>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660" tIns="45720" rIns="45720" bIns="45720" numCol="1" spcCol="1270" anchor="ctr" anchorCtr="0">
          <a:noAutofit/>
        </a:bodyPr>
        <a:lstStyle/>
        <a:p>
          <a:pPr lvl="0" algn="ctr" defTabSz="800100" rtl="0">
            <a:lnSpc>
              <a:spcPct val="90000"/>
            </a:lnSpc>
            <a:spcBef>
              <a:spcPct val="0"/>
            </a:spcBef>
            <a:spcAft>
              <a:spcPct val="35000"/>
            </a:spcAft>
          </a:pPr>
          <a:r>
            <a:rPr lang="en-US" sz="1800" kern="1200" dirty="0" err="1" smtClean="0">
              <a:solidFill>
                <a:srgbClr val="0000FF"/>
              </a:solidFill>
              <a:latin typeface="Bernard MT Condensed" pitchFamily="18" charset="0"/>
            </a:rPr>
            <a:t>penerimaan</a:t>
          </a:r>
          <a:r>
            <a:rPr lang="en-US" sz="1800" kern="1200" dirty="0" smtClean="0">
              <a:solidFill>
                <a:srgbClr val="0000FF"/>
              </a:solidFill>
              <a:latin typeface="Bernard MT Condensed" pitchFamily="18" charset="0"/>
            </a:rPr>
            <a:t> </a:t>
          </a:r>
          <a:r>
            <a:rPr lang="en-US" sz="1800" kern="1200" dirty="0" err="1" smtClean="0">
              <a:solidFill>
                <a:srgbClr val="0000FF"/>
              </a:solidFill>
              <a:latin typeface="Bernard MT Condensed" pitchFamily="18" charset="0"/>
            </a:rPr>
            <a:t>Nabi</a:t>
          </a:r>
          <a:r>
            <a:rPr lang="en-US" sz="1800" kern="1200" dirty="0" smtClean="0">
              <a:solidFill>
                <a:srgbClr val="0000FF"/>
              </a:solidFill>
              <a:latin typeface="Bernard MT Condensed" pitchFamily="18" charset="0"/>
            </a:rPr>
            <a:t> Ismail AS </a:t>
          </a:r>
          <a:r>
            <a:rPr lang="en-US" sz="1800" kern="1200" dirty="0" err="1" smtClean="0">
              <a:solidFill>
                <a:srgbClr val="0000FF"/>
              </a:solidFill>
              <a:latin typeface="Bernard MT Condensed" pitchFamily="18" charset="0"/>
            </a:rPr>
            <a:t>terhadp</a:t>
          </a:r>
          <a:r>
            <a:rPr lang="en-US" sz="1800" kern="1200" dirty="0" smtClean="0">
              <a:solidFill>
                <a:srgbClr val="0000FF"/>
              </a:solidFill>
              <a:latin typeface="Bernard MT Condensed" pitchFamily="18" charset="0"/>
            </a:rPr>
            <a:t> </a:t>
          </a:r>
          <a:r>
            <a:rPr lang="en-US" sz="1800" kern="1200" dirty="0" err="1" smtClean="0">
              <a:solidFill>
                <a:srgbClr val="0000FF"/>
              </a:solidFill>
              <a:latin typeface="Bernard MT Condensed" pitchFamily="18" charset="0"/>
            </a:rPr>
            <a:t>perintah</a:t>
          </a:r>
          <a:r>
            <a:rPr lang="en-US" sz="1800" kern="1200" dirty="0" smtClean="0">
              <a:solidFill>
                <a:srgbClr val="0000FF"/>
              </a:solidFill>
              <a:latin typeface="Bernard MT Condensed" pitchFamily="18" charset="0"/>
            </a:rPr>
            <a:t> yang </a:t>
          </a:r>
          <a:r>
            <a:rPr lang="en-US" sz="1800" kern="1200" dirty="0" err="1" smtClean="0">
              <a:solidFill>
                <a:srgbClr val="0000FF"/>
              </a:solidFill>
              <a:latin typeface="Bernard MT Condensed" pitchFamily="18" charset="0"/>
            </a:rPr>
            <a:t>diterima</a:t>
          </a:r>
          <a:r>
            <a:rPr lang="en-US" sz="1800" kern="1200" dirty="0" smtClean="0">
              <a:solidFill>
                <a:srgbClr val="0000FF"/>
              </a:solidFill>
              <a:latin typeface="Bernard MT Condensed" pitchFamily="18" charset="0"/>
            </a:rPr>
            <a:t> </a:t>
          </a:r>
          <a:r>
            <a:rPr lang="en-US" sz="1800" kern="1200" dirty="0" err="1" smtClean="0">
              <a:solidFill>
                <a:srgbClr val="0000FF"/>
              </a:solidFill>
              <a:latin typeface="Bernard MT Condensed" pitchFamily="18" charset="0"/>
            </a:rPr>
            <a:t>oleh</a:t>
          </a:r>
          <a:r>
            <a:rPr lang="en-US" sz="1800" kern="1200" dirty="0" smtClean="0">
              <a:solidFill>
                <a:srgbClr val="0000FF"/>
              </a:solidFill>
              <a:latin typeface="Bernard MT Condensed" pitchFamily="18" charset="0"/>
            </a:rPr>
            <a:t> </a:t>
          </a:r>
          <a:r>
            <a:rPr lang="en-US" sz="1800" kern="1200" dirty="0" err="1" smtClean="0">
              <a:solidFill>
                <a:srgbClr val="0000FF"/>
              </a:solidFill>
              <a:latin typeface="Bernard MT Condensed" pitchFamily="18" charset="0"/>
            </a:rPr>
            <a:t>bapanya</a:t>
          </a:r>
          <a:r>
            <a:rPr lang="en-US" sz="1800" kern="1200" dirty="0" smtClean="0">
              <a:solidFill>
                <a:srgbClr val="0000FF"/>
              </a:solidFill>
              <a:latin typeface="Bernard MT Condensed" pitchFamily="18" charset="0"/>
            </a:rPr>
            <a:t> </a:t>
          </a:r>
          <a:r>
            <a:rPr lang="en-US" sz="1800" kern="1200" dirty="0" err="1" smtClean="0">
              <a:solidFill>
                <a:srgbClr val="0000FF"/>
              </a:solidFill>
              <a:latin typeface="Bernard MT Condensed" pitchFamily="18" charset="0"/>
            </a:rPr>
            <a:t>dengan</a:t>
          </a:r>
          <a:r>
            <a:rPr lang="en-US" sz="1800" kern="1200" dirty="0" smtClean="0">
              <a:solidFill>
                <a:srgbClr val="0000FF"/>
              </a:solidFill>
              <a:latin typeface="Bernard MT Condensed" pitchFamily="18" charset="0"/>
            </a:rPr>
            <a:t> </a:t>
          </a:r>
          <a:r>
            <a:rPr lang="en-US" sz="1800" kern="1200" dirty="0" err="1" smtClean="0">
              <a:solidFill>
                <a:srgbClr val="0000FF"/>
              </a:solidFill>
              <a:latin typeface="Bernard MT Condensed" pitchFamily="18" charset="0"/>
            </a:rPr>
            <a:t>hati</a:t>
          </a:r>
          <a:r>
            <a:rPr lang="en-US" sz="1800" kern="1200" dirty="0" smtClean="0">
              <a:solidFill>
                <a:srgbClr val="0000FF"/>
              </a:solidFill>
              <a:latin typeface="Bernard MT Condensed" pitchFamily="18" charset="0"/>
            </a:rPr>
            <a:t> </a:t>
          </a:r>
          <a:r>
            <a:rPr lang="en-US" sz="1800" kern="1200" dirty="0" err="1" smtClean="0">
              <a:solidFill>
                <a:srgbClr val="0000FF"/>
              </a:solidFill>
              <a:latin typeface="Bernard MT Condensed" pitchFamily="18" charset="0"/>
            </a:rPr>
            <a:t>terbuka</a:t>
          </a:r>
          <a:r>
            <a:rPr lang="en-US" sz="1800" kern="1200" dirty="0" smtClean="0">
              <a:solidFill>
                <a:srgbClr val="0000FF"/>
              </a:solidFill>
              <a:latin typeface="Bernard MT Condensed" pitchFamily="18" charset="0"/>
            </a:rPr>
            <a:t> </a:t>
          </a:r>
          <a:r>
            <a:rPr lang="en-US" sz="1800" kern="1200" dirty="0" err="1" smtClean="0">
              <a:solidFill>
                <a:srgbClr val="0000FF"/>
              </a:solidFill>
              <a:latin typeface="Bernard MT Condensed" pitchFamily="18" charset="0"/>
            </a:rPr>
            <a:t>dan</a:t>
          </a:r>
          <a:r>
            <a:rPr lang="en-US" sz="1800" kern="1200" dirty="0" smtClean="0">
              <a:solidFill>
                <a:srgbClr val="0000FF"/>
              </a:solidFill>
              <a:latin typeface="Bernard MT Condensed" pitchFamily="18" charset="0"/>
            </a:rPr>
            <a:t> </a:t>
          </a:r>
          <a:r>
            <a:rPr lang="en-US" sz="1800" kern="1200" dirty="0" err="1" smtClean="0">
              <a:solidFill>
                <a:srgbClr val="0000FF"/>
              </a:solidFill>
              <a:latin typeface="Bernard MT Condensed" pitchFamily="18" charset="0"/>
            </a:rPr>
            <a:t>ikhlas</a:t>
          </a:r>
          <a:endParaRPr lang="en-US" sz="1800" kern="1200" dirty="0">
            <a:solidFill>
              <a:srgbClr val="0000FF"/>
            </a:solidFill>
            <a:latin typeface="Bernard MT Condensed" pitchFamily="18" charset="0"/>
          </a:endParaRPr>
        </a:p>
      </dsp:txBody>
      <dsp:txXfrm>
        <a:off x="642720" y="5571987"/>
        <a:ext cx="8401964" cy="857524"/>
      </dsp:txXfrm>
    </dsp:sp>
    <dsp:sp modelId="{51B1A3EB-3FDC-41E3-A9FF-C23C35683FBE}">
      <dsp:nvSpPr>
        <dsp:cNvPr id="0" name=""/>
        <dsp:cNvSpPr/>
      </dsp:nvSpPr>
      <dsp:spPr>
        <a:xfrm>
          <a:off x="106768" y="5464797"/>
          <a:ext cx="1071905" cy="1071905"/>
        </a:xfrm>
        <a:prstGeom prst="ellipse">
          <a:avLst/>
        </a:prstGeom>
        <a:solidFill>
          <a:schemeClr val="lt1">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3C2A8B-9AAE-45C5-99AC-953B517B9DF2}">
      <dsp:nvSpPr>
        <dsp:cNvPr id="0" name=""/>
        <dsp:cNvSpPr/>
      </dsp:nvSpPr>
      <dsp:spPr>
        <a:xfrm>
          <a:off x="0" y="5888641"/>
          <a:ext cx="9144000" cy="96608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b="0" kern="1200" dirty="0" err="1" smtClean="0">
              <a:solidFill>
                <a:srgbClr val="FF0000"/>
              </a:solidFill>
              <a:latin typeface="Bernard MT Condensed" pitchFamily="18" charset="0"/>
            </a:rPr>
            <a:t>Anak</a:t>
          </a:r>
          <a:r>
            <a:rPr lang="en-US" sz="2000" b="0" kern="1200" dirty="0" smtClean="0">
              <a:solidFill>
                <a:srgbClr val="FF0000"/>
              </a:solidFill>
              <a:latin typeface="Bernard MT Condensed" pitchFamily="18" charset="0"/>
            </a:rPr>
            <a:t> </a:t>
          </a:r>
          <a:r>
            <a:rPr lang="en-US" sz="2000" b="0" kern="1200" dirty="0" err="1" smtClean="0">
              <a:solidFill>
                <a:srgbClr val="FF0000"/>
              </a:solidFill>
              <a:latin typeface="Bernard MT Condensed" pitchFamily="18" charset="0"/>
            </a:rPr>
            <a:t>merupakan</a:t>
          </a:r>
          <a:r>
            <a:rPr lang="en-US" sz="2000" b="0" kern="1200" dirty="0" smtClean="0">
              <a:solidFill>
                <a:srgbClr val="FF0000"/>
              </a:solidFill>
              <a:latin typeface="Bernard MT Condensed" pitchFamily="18" charset="0"/>
            </a:rPr>
            <a:t> </a:t>
          </a:r>
          <a:r>
            <a:rPr lang="en-US" sz="2000" b="0" kern="1200" dirty="0" err="1" smtClean="0">
              <a:solidFill>
                <a:srgbClr val="FF0000"/>
              </a:solidFill>
              <a:latin typeface="Bernard MT Condensed" pitchFamily="18" charset="0"/>
            </a:rPr>
            <a:t>salah</a:t>
          </a:r>
          <a:r>
            <a:rPr lang="en-US" sz="2000" b="0" kern="1200" dirty="0" smtClean="0">
              <a:solidFill>
                <a:srgbClr val="FF0000"/>
              </a:solidFill>
              <a:latin typeface="Bernard MT Condensed" pitchFamily="18" charset="0"/>
            </a:rPr>
            <a:t> </a:t>
          </a:r>
          <a:r>
            <a:rPr lang="en-US" sz="2000" b="0" kern="1200" dirty="0" err="1" smtClean="0">
              <a:solidFill>
                <a:srgbClr val="FF0000"/>
              </a:solidFill>
              <a:latin typeface="Bernard MT Condensed" pitchFamily="18" charset="0"/>
            </a:rPr>
            <a:t>satu</a:t>
          </a:r>
          <a:r>
            <a:rPr lang="en-US" sz="2000" b="0" kern="1200" dirty="0" smtClean="0">
              <a:solidFill>
                <a:srgbClr val="FF0000"/>
              </a:solidFill>
              <a:latin typeface="Bernard MT Condensed" pitchFamily="18" charset="0"/>
            </a:rPr>
            <a:t> </a:t>
          </a:r>
          <a:r>
            <a:rPr lang="en-US" sz="2000" b="0" kern="1200" dirty="0" err="1" smtClean="0">
              <a:solidFill>
                <a:srgbClr val="FF0000"/>
              </a:solidFill>
              <a:latin typeface="Bernard MT Condensed" pitchFamily="18" charset="0"/>
            </a:rPr>
            <a:t>ujian</a:t>
          </a:r>
          <a:r>
            <a:rPr lang="en-US" sz="2000" b="0" kern="1200" dirty="0" smtClean="0">
              <a:solidFill>
                <a:srgbClr val="FF0000"/>
              </a:solidFill>
              <a:latin typeface="Bernard MT Condensed" pitchFamily="18" charset="0"/>
            </a:rPr>
            <a:t> </a:t>
          </a:r>
          <a:r>
            <a:rPr lang="en-US" sz="2000" b="0" kern="1200" dirty="0" err="1" smtClean="0">
              <a:solidFill>
                <a:srgbClr val="FF0000"/>
              </a:solidFill>
              <a:latin typeface="Bernard MT Condensed" pitchFamily="18" charset="0"/>
            </a:rPr>
            <a:t>dan</a:t>
          </a:r>
          <a:r>
            <a:rPr lang="en-US" sz="2000" b="0" kern="1200" dirty="0" smtClean="0">
              <a:solidFill>
                <a:srgbClr val="FF0000"/>
              </a:solidFill>
              <a:latin typeface="Bernard MT Condensed" pitchFamily="18" charset="0"/>
            </a:rPr>
            <a:t> </a:t>
          </a:r>
          <a:r>
            <a:rPr lang="en-US" sz="2000" b="0" kern="1200" dirty="0" err="1" smtClean="0">
              <a:solidFill>
                <a:srgbClr val="FF0000"/>
              </a:solidFill>
              <a:latin typeface="Bernard MT Condensed" pitchFamily="18" charset="0"/>
            </a:rPr>
            <a:t>amanah</a:t>
          </a:r>
          <a:r>
            <a:rPr lang="en-US" sz="2000" b="0" kern="1200" dirty="0" smtClean="0">
              <a:solidFill>
                <a:srgbClr val="FF0000"/>
              </a:solidFill>
              <a:latin typeface="Bernard MT Condensed" pitchFamily="18" charset="0"/>
            </a:rPr>
            <a:t> yang </a:t>
          </a:r>
          <a:r>
            <a:rPr lang="en-US" sz="2000" b="0" kern="1200" dirty="0" err="1" smtClean="0">
              <a:solidFill>
                <a:srgbClr val="FF0000"/>
              </a:solidFill>
              <a:latin typeface="Bernard MT Condensed" pitchFamily="18" charset="0"/>
            </a:rPr>
            <a:t>terbesar</a:t>
          </a:r>
          <a:r>
            <a:rPr lang="en-US" sz="2000" b="0" kern="1200" dirty="0" smtClean="0">
              <a:solidFill>
                <a:srgbClr val="FF0000"/>
              </a:solidFill>
              <a:latin typeface="Bernard MT Condensed" pitchFamily="18" charset="0"/>
            </a:rPr>
            <a:t> </a:t>
          </a:r>
          <a:r>
            <a:rPr lang="en-US" sz="2000" b="0" kern="1200" dirty="0" err="1" smtClean="0">
              <a:solidFill>
                <a:srgbClr val="FF0000"/>
              </a:solidFill>
              <a:latin typeface="Bernard MT Condensed" pitchFamily="18" charset="0"/>
            </a:rPr>
            <a:t>dipertanggungjawabkan</a:t>
          </a:r>
          <a:r>
            <a:rPr lang="en-US" sz="2000" b="0" kern="1200" dirty="0" smtClean="0">
              <a:solidFill>
                <a:srgbClr val="FF0000"/>
              </a:solidFill>
              <a:latin typeface="Bernard MT Condensed" pitchFamily="18" charset="0"/>
            </a:rPr>
            <a:t> </a:t>
          </a:r>
          <a:r>
            <a:rPr lang="en-US" sz="2000" b="0" kern="1200" dirty="0" err="1" smtClean="0">
              <a:solidFill>
                <a:srgbClr val="FF0000"/>
              </a:solidFill>
              <a:latin typeface="Bernard MT Condensed" pitchFamily="18" charset="0"/>
            </a:rPr>
            <a:t>kepada</a:t>
          </a:r>
          <a:r>
            <a:rPr lang="en-US" sz="2000" b="0" kern="1200" dirty="0" smtClean="0">
              <a:solidFill>
                <a:srgbClr val="FF0000"/>
              </a:solidFill>
              <a:latin typeface="Bernard MT Condensed" pitchFamily="18" charset="0"/>
            </a:rPr>
            <a:t> </a:t>
          </a:r>
          <a:r>
            <a:rPr lang="en-US" sz="2000" b="0" kern="1200" dirty="0" err="1" smtClean="0">
              <a:solidFill>
                <a:srgbClr val="FF0000"/>
              </a:solidFill>
              <a:latin typeface="Bernard MT Condensed" pitchFamily="18" charset="0"/>
            </a:rPr>
            <a:t>seseorang</a:t>
          </a:r>
          <a:r>
            <a:rPr lang="en-US" sz="2000" b="0" kern="1200" dirty="0" smtClean="0">
              <a:solidFill>
                <a:srgbClr val="FF0000"/>
              </a:solidFill>
              <a:latin typeface="Bernard MT Condensed" pitchFamily="18" charset="0"/>
            </a:rPr>
            <a:t> </a:t>
          </a:r>
          <a:r>
            <a:rPr lang="en-US" sz="2000" b="0" kern="1200" dirty="0" err="1" smtClean="0">
              <a:solidFill>
                <a:srgbClr val="FF0000"/>
              </a:solidFill>
              <a:latin typeface="Bernard MT Condensed" pitchFamily="18" charset="0"/>
            </a:rPr>
            <a:t>manusia</a:t>
          </a:r>
          <a:r>
            <a:rPr lang="en-US" sz="2000" b="0" kern="1200" dirty="0" smtClean="0">
              <a:solidFill>
                <a:srgbClr val="FF0000"/>
              </a:solidFill>
              <a:latin typeface="Bernard MT Condensed" pitchFamily="18" charset="0"/>
            </a:rPr>
            <a:t>. </a:t>
          </a:r>
          <a:endParaRPr lang="en-US" sz="2000" b="0" kern="1200" dirty="0">
            <a:solidFill>
              <a:srgbClr val="FF0000"/>
            </a:solidFill>
            <a:latin typeface="Bernard MT Condensed" pitchFamily="18" charset="0"/>
          </a:endParaRPr>
        </a:p>
      </dsp:txBody>
      <dsp:txXfrm>
        <a:off x="0" y="5888641"/>
        <a:ext cx="9144000" cy="966080"/>
      </dsp:txXfrm>
    </dsp:sp>
    <dsp:sp modelId="{C8FE1E46-65D5-415D-8E9F-D7CCF7C01E7C}">
      <dsp:nvSpPr>
        <dsp:cNvPr id="0" name=""/>
        <dsp:cNvSpPr/>
      </dsp:nvSpPr>
      <dsp:spPr>
        <a:xfrm rot="10800000">
          <a:off x="0" y="4417300"/>
          <a:ext cx="9144000" cy="1485831"/>
        </a:xfrm>
        <a:prstGeom prst="upArrowCallou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b="0" kern="1200" dirty="0" smtClean="0">
              <a:solidFill>
                <a:srgbClr val="00B0F0"/>
              </a:solidFill>
              <a:latin typeface="Bernard MT Condensed" pitchFamily="18" charset="0"/>
            </a:rPr>
            <a:t>Allah SWT </a:t>
          </a:r>
          <a:r>
            <a:rPr lang="en-US" sz="2000" b="0" kern="1200" dirty="0" err="1" smtClean="0">
              <a:solidFill>
                <a:srgbClr val="00B0F0"/>
              </a:solidFill>
              <a:latin typeface="Bernard MT Condensed" pitchFamily="18" charset="0"/>
            </a:rPr>
            <a:t>berhak</a:t>
          </a:r>
          <a:r>
            <a:rPr lang="en-US" sz="2000" b="0" kern="1200" dirty="0" smtClean="0">
              <a:solidFill>
                <a:srgbClr val="00B0F0"/>
              </a:solidFill>
              <a:latin typeface="Bernard MT Condensed" pitchFamily="18" charset="0"/>
            </a:rPr>
            <a:t> </a:t>
          </a:r>
          <a:r>
            <a:rPr lang="en-US" sz="2000" b="0" kern="1200" dirty="0" err="1" smtClean="0">
              <a:solidFill>
                <a:srgbClr val="00B0F0"/>
              </a:solidFill>
              <a:latin typeface="Bernard MT Condensed" pitchFamily="18" charset="0"/>
            </a:rPr>
            <a:t>mengambil</a:t>
          </a:r>
          <a:r>
            <a:rPr lang="en-US" sz="2000" b="0" kern="1200" dirty="0" smtClean="0">
              <a:solidFill>
                <a:srgbClr val="00B0F0"/>
              </a:solidFill>
              <a:latin typeface="Bernard MT Condensed" pitchFamily="18" charset="0"/>
            </a:rPr>
            <a:t> </a:t>
          </a:r>
          <a:r>
            <a:rPr lang="en-US" sz="2000" b="0" kern="1200" dirty="0" err="1" smtClean="0">
              <a:solidFill>
                <a:srgbClr val="00B0F0"/>
              </a:solidFill>
              <a:latin typeface="Bernard MT Condensed" pitchFamily="18" charset="0"/>
            </a:rPr>
            <a:t>semula</a:t>
          </a:r>
          <a:r>
            <a:rPr lang="en-US" sz="2000" b="0" kern="1200" dirty="0" smtClean="0">
              <a:solidFill>
                <a:srgbClr val="00B0F0"/>
              </a:solidFill>
              <a:latin typeface="Bernard MT Condensed" pitchFamily="18" charset="0"/>
            </a:rPr>
            <a:t> </a:t>
          </a:r>
          <a:r>
            <a:rPr lang="en-US" sz="2000" b="0" kern="1200" dirty="0" err="1" smtClean="0">
              <a:solidFill>
                <a:srgbClr val="00B0F0"/>
              </a:solidFill>
              <a:latin typeface="Bernard MT Condensed" pitchFamily="18" charset="0"/>
            </a:rPr>
            <a:t>apa-apa</a:t>
          </a:r>
          <a:r>
            <a:rPr lang="en-US" sz="2000" b="0" kern="1200" dirty="0" smtClean="0">
              <a:solidFill>
                <a:srgbClr val="00B0F0"/>
              </a:solidFill>
              <a:latin typeface="Bernard MT Condensed" pitchFamily="18" charset="0"/>
            </a:rPr>
            <a:t> yang </a:t>
          </a:r>
          <a:r>
            <a:rPr lang="en-US" sz="2000" b="0" kern="1200" dirty="0" err="1" smtClean="0">
              <a:solidFill>
                <a:srgbClr val="00B0F0"/>
              </a:solidFill>
              <a:latin typeface="Bernard MT Condensed" pitchFamily="18" charset="0"/>
            </a:rPr>
            <a:t>telah</a:t>
          </a:r>
          <a:r>
            <a:rPr lang="en-US" sz="2000" b="0" kern="1200" dirty="0" smtClean="0">
              <a:solidFill>
                <a:srgbClr val="00B0F0"/>
              </a:solidFill>
              <a:latin typeface="Bernard MT Condensed" pitchFamily="18" charset="0"/>
            </a:rPr>
            <a:t> </a:t>
          </a:r>
          <a:r>
            <a:rPr lang="en-US" sz="2000" b="0" kern="1200" dirty="0" err="1" smtClean="0">
              <a:solidFill>
                <a:srgbClr val="00B0F0"/>
              </a:solidFill>
              <a:latin typeface="Bernard MT Condensed" pitchFamily="18" charset="0"/>
            </a:rPr>
            <a:t>dipinjamkan-Nya</a:t>
          </a:r>
          <a:r>
            <a:rPr lang="en-US" sz="2000" b="0" kern="1200" dirty="0" smtClean="0">
              <a:solidFill>
                <a:srgbClr val="00B0F0"/>
              </a:solidFill>
              <a:latin typeface="Bernard MT Condensed" pitchFamily="18" charset="0"/>
            </a:rPr>
            <a:t> </a:t>
          </a:r>
          <a:r>
            <a:rPr lang="en-US" sz="2000" b="0" kern="1200" dirty="0" err="1" smtClean="0">
              <a:solidFill>
                <a:srgbClr val="00B0F0"/>
              </a:solidFill>
              <a:latin typeface="Bernard MT Condensed" pitchFamily="18" charset="0"/>
            </a:rPr>
            <a:t>tanpa</a:t>
          </a:r>
          <a:r>
            <a:rPr lang="en-US" sz="2000" b="0" kern="1200" dirty="0" smtClean="0">
              <a:solidFill>
                <a:srgbClr val="00B0F0"/>
              </a:solidFill>
              <a:latin typeface="Bernard MT Condensed" pitchFamily="18" charset="0"/>
            </a:rPr>
            <a:t> </a:t>
          </a:r>
          <a:r>
            <a:rPr lang="en-US" sz="2000" b="0" kern="1200" dirty="0" err="1" smtClean="0">
              <a:solidFill>
                <a:srgbClr val="00B0F0"/>
              </a:solidFill>
              <a:latin typeface="Bernard MT Condensed" pitchFamily="18" charset="0"/>
            </a:rPr>
            <a:t>menanti</a:t>
          </a:r>
          <a:r>
            <a:rPr lang="en-US" sz="2000" b="0" kern="1200" dirty="0" smtClean="0">
              <a:solidFill>
                <a:srgbClr val="00B0F0"/>
              </a:solidFill>
              <a:latin typeface="Bernard MT Condensed" pitchFamily="18" charset="0"/>
            </a:rPr>
            <a:t> </a:t>
          </a:r>
          <a:r>
            <a:rPr lang="en-US" sz="2000" b="0" kern="1200" dirty="0" err="1" smtClean="0">
              <a:solidFill>
                <a:srgbClr val="00B0F0"/>
              </a:solidFill>
              <a:latin typeface="Bernard MT Condensed" pitchFamily="18" charset="0"/>
            </a:rPr>
            <a:t>persetujuan</a:t>
          </a:r>
          <a:r>
            <a:rPr lang="en-US" sz="2000" b="0" kern="1200" dirty="0" smtClean="0">
              <a:solidFill>
                <a:srgbClr val="00B0F0"/>
              </a:solidFill>
              <a:latin typeface="Bernard MT Condensed" pitchFamily="18" charset="0"/>
            </a:rPr>
            <a:t> </a:t>
          </a:r>
          <a:r>
            <a:rPr lang="en-US" sz="2000" b="0" kern="1200" dirty="0" err="1" smtClean="0">
              <a:solidFill>
                <a:srgbClr val="00B0F0"/>
              </a:solidFill>
              <a:latin typeface="Bernard MT Condensed" pitchFamily="18" charset="0"/>
            </a:rPr>
            <a:t>dan</a:t>
          </a:r>
          <a:r>
            <a:rPr lang="en-US" sz="2000" b="0" kern="1200" dirty="0" smtClean="0">
              <a:solidFill>
                <a:srgbClr val="00B0F0"/>
              </a:solidFill>
              <a:latin typeface="Bernard MT Condensed" pitchFamily="18" charset="0"/>
            </a:rPr>
            <a:t> </a:t>
          </a:r>
          <a:r>
            <a:rPr lang="en-US" sz="2000" b="0" kern="1200" dirty="0" err="1" smtClean="0">
              <a:solidFill>
                <a:srgbClr val="00B0F0"/>
              </a:solidFill>
              <a:latin typeface="Bernard MT Condensed" pitchFamily="18" charset="0"/>
            </a:rPr>
            <a:t>kerelaan</a:t>
          </a:r>
          <a:r>
            <a:rPr lang="en-US" sz="2000" b="0" kern="1200" dirty="0" smtClean="0">
              <a:solidFill>
                <a:srgbClr val="00B0F0"/>
              </a:solidFill>
              <a:latin typeface="Bernard MT Condensed" pitchFamily="18" charset="0"/>
            </a:rPr>
            <a:t> </a:t>
          </a:r>
          <a:r>
            <a:rPr lang="en-US" sz="2000" b="0" kern="1200" dirty="0" err="1" smtClean="0">
              <a:solidFill>
                <a:srgbClr val="00B0F0"/>
              </a:solidFill>
              <a:latin typeface="Bernard MT Condensed" pitchFamily="18" charset="0"/>
            </a:rPr>
            <a:t>kita</a:t>
          </a:r>
          <a:r>
            <a:rPr lang="en-US" sz="2000" b="0" kern="1200" dirty="0" smtClean="0">
              <a:solidFill>
                <a:srgbClr val="00B0F0"/>
              </a:solidFill>
              <a:latin typeface="Bernard MT Condensed" pitchFamily="18" charset="0"/>
            </a:rPr>
            <a:t>. </a:t>
          </a:r>
          <a:endParaRPr lang="en-US" sz="2000" b="0" kern="1200" dirty="0">
            <a:solidFill>
              <a:srgbClr val="00B0F0"/>
            </a:solidFill>
            <a:latin typeface="Bernard MT Condensed" pitchFamily="18" charset="0"/>
          </a:endParaRPr>
        </a:p>
      </dsp:txBody>
      <dsp:txXfrm rot="10800000">
        <a:off x="0" y="4417300"/>
        <a:ext cx="9144000" cy="965448"/>
      </dsp:txXfrm>
    </dsp:sp>
    <dsp:sp modelId="{C950487C-0A9B-4B4C-A089-70385525FA20}">
      <dsp:nvSpPr>
        <dsp:cNvPr id="0" name=""/>
        <dsp:cNvSpPr/>
      </dsp:nvSpPr>
      <dsp:spPr>
        <a:xfrm rot="10800000">
          <a:off x="0" y="2945959"/>
          <a:ext cx="9144000" cy="1485831"/>
        </a:xfrm>
        <a:prstGeom prst="upArrowCallou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b="0" kern="1200" dirty="0" err="1" smtClean="0">
              <a:solidFill>
                <a:srgbClr val="00B050"/>
              </a:solidFill>
              <a:latin typeface="Bernard MT Condensed" pitchFamily="18" charset="0"/>
            </a:rPr>
            <a:t>Harta</a:t>
          </a:r>
          <a:r>
            <a:rPr lang="en-US" sz="2000" b="0" kern="1200" dirty="0" smtClean="0">
              <a:solidFill>
                <a:srgbClr val="00B050"/>
              </a:solidFill>
              <a:latin typeface="Bernard MT Condensed" pitchFamily="18" charset="0"/>
            </a:rPr>
            <a:t>, </a:t>
          </a:r>
          <a:r>
            <a:rPr lang="en-US" sz="2000" b="0" kern="1200" dirty="0" err="1" smtClean="0">
              <a:solidFill>
                <a:srgbClr val="00B050"/>
              </a:solidFill>
              <a:latin typeface="Bernard MT Condensed" pitchFamily="18" charset="0"/>
            </a:rPr>
            <a:t>pasangan</a:t>
          </a:r>
          <a:r>
            <a:rPr lang="en-US" sz="2000" b="0" kern="1200" dirty="0" smtClean="0">
              <a:solidFill>
                <a:srgbClr val="00B050"/>
              </a:solidFill>
              <a:latin typeface="Bernard MT Condensed" pitchFamily="18" charset="0"/>
            </a:rPr>
            <a:t> </a:t>
          </a:r>
          <a:r>
            <a:rPr lang="en-US" sz="2000" b="0" kern="1200" dirty="0" err="1" smtClean="0">
              <a:solidFill>
                <a:srgbClr val="00B050"/>
              </a:solidFill>
              <a:latin typeface="Bernard MT Condensed" pitchFamily="18" charset="0"/>
            </a:rPr>
            <a:t>hidup</a:t>
          </a:r>
          <a:r>
            <a:rPr lang="en-US" sz="2000" b="0" kern="1200" dirty="0" smtClean="0">
              <a:solidFill>
                <a:srgbClr val="00B050"/>
              </a:solidFill>
              <a:latin typeface="Bernard MT Condensed" pitchFamily="18" charset="0"/>
            </a:rPr>
            <a:t>, </a:t>
          </a:r>
          <a:r>
            <a:rPr lang="en-US" sz="2000" b="0" kern="1200" dirty="0" err="1" smtClean="0">
              <a:solidFill>
                <a:srgbClr val="00B050"/>
              </a:solidFill>
              <a:latin typeface="Bernard MT Condensed" pitchFamily="18" charset="0"/>
            </a:rPr>
            <a:t>anak-anak</a:t>
          </a:r>
          <a:r>
            <a:rPr lang="en-US" sz="2000" b="0" kern="1200" dirty="0" smtClean="0">
              <a:solidFill>
                <a:srgbClr val="00B050"/>
              </a:solidFill>
              <a:latin typeface="Bernard MT Condensed" pitchFamily="18" charset="0"/>
            </a:rPr>
            <a:t> </a:t>
          </a:r>
          <a:r>
            <a:rPr lang="en-US" sz="2000" b="0" kern="1200" dirty="0" err="1" smtClean="0">
              <a:solidFill>
                <a:srgbClr val="00B050"/>
              </a:solidFill>
              <a:latin typeface="Bernard MT Condensed" pitchFamily="18" charset="0"/>
            </a:rPr>
            <a:t>dan</a:t>
          </a:r>
          <a:r>
            <a:rPr lang="en-US" sz="2000" b="0" kern="1200" dirty="0" smtClean="0">
              <a:solidFill>
                <a:srgbClr val="00B050"/>
              </a:solidFill>
              <a:latin typeface="Bernard MT Condensed" pitchFamily="18" charset="0"/>
            </a:rPr>
            <a:t> </a:t>
          </a:r>
          <a:r>
            <a:rPr lang="en-US" sz="2000" b="0" kern="1200" dirty="0" err="1" smtClean="0">
              <a:solidFill>
                <a:srgbClr val="00B050"/>
              </a:solidFill>
              <a:latin typeface="Bernard MT Condensed" pitchFamily="18" charset="0"/>
            </a:rPr>
            <a:t>bermacam</a:t>
          </a:r>
          <a:r>
            <a:rPr lang="en-US" sz="2000" b="0" kern="1200" dirty="0" smtClean="0">
              <a:solidFill>
                <a:srgbClr val="00B050"/>
              </a:solidFill>
              <a:latin typeface="Bernard MT Condensed" pitchFamily="18" charset="0"/>
            </a:rPr>
            <a:t> </a:t>
          </a:r>
          <a:r>
            <a:rPr lang="en-US" sz="2000" b="0" kern="1200" dirty="0" err="1" smtClean="0">
              <a:solidFill>
                <a:srgbClr val="00B050"/>
              </a:solidFill>
              <a:latin typeface="Bernard MT Condensed" pitchFamily="18" charset="0"/>
            </a:rPr>
            <a:t>lagi</a:t>
          </a:r>
          <a:r>
            <a:rPr lang="en-US" sz="2000" b="0" kern="1200" dirty="0" smtClean="0">
              <a:solidFill>
                <a:srgbClr val="00B050"/>
              </a:solidFill>
              <a:latin typeface="Bernard MT Condensed" pitchFamily="18" charset="0"/>
            </a:rPr>
            <a:t> </a:t>
          </a:r>
          <a:r>
            <a:rPr lang="en-US" sz="2000" b="0" kern="1200" dirty="0" err="1" smtClean="0">
              <a:solidFill>
                <a:srgbClr val="00B050"/>
              </a:solidFill>
              <a:latin typeface="Bernard MT Condensed" pitchFamily="18" charset="0"/>
            </a:rPr>
            <a:t>kesenangan</a:t>
          </a:r>
          <a:r>
            <a:rPr lang="en-US" sz="2000" b="0" kern="1200" dirty="0" smtClean="0">
              <a:solidFill>
                <a:srgbClr val="00B050"/>
              </a:solidFill>
              <a:latin typeface="Bernard MT Condensed" pitchFamily="18" charset="0"/>
            </a:rPr>
            <a:t> </a:t>
          </a:r>
          <a:r>
            <a:rPr lang="en-US" sz="2000" b="0" kern="1200" dirty="0" err="1" smtClean="0">
              <a:solidFill>
                <a:srgbClr val="00B050"/>
              </a:solidFill>
              <a:latin typeface="Bernard MT Condensed" pitchFamily="18" charset="0"/>
            </a:rPr>
            <a:t>hidup</a:t>
          </a:r>
          <a:r>
            <a:rPr lang="en-US" sz="2000" b="0" kern="1200" dirty="0" smtClean="0">
              <a:solidFill>
                <a:srgbClr val="00B050"/>
              </a:solidFill>
              <a:latin typeface="Bernard MT Condensed" pitchFamily="18" charset="0"/>
            </a:rPr>
            <a:t> di </a:t>
          </a:r>
          <a:r>
            <a:rPr lang="en-US" sz="2000" b="0" kern="1200" dirty="0" err="1" smtClean="0">
              <a:solidFill>
                <a:srgbClr val="00B050"/>
              </a:solidFill>
              <a:latin typeface="Bernard MT Condensed" pitchFamily="18" charset="0"/>
            </a:rPr>
            <a:t>dunia</a:t>
          </a:r>
          <a:r>
            <a:rPr lang="en-US" sz="2000" b="0" kern="1200" dirty="0" smtClean="0">
              <a:solidFill>
                <a:srgbClr val="00B050"/>
              </a:solidFill>
              <a:latin typeface="Bernard MT Condensed" pitchFamily="18" charset="0"/>
            </a:rPr>
            <a:t> </a:t>
          </a:r>
          <a:r>
            <a:rPr lang="en-US" sz="2000" b="0" kern="1200" dirty="0" err="1" smtClean="0">
              <a:solidFill>
                <a:srgbClr val="00B050"/>
              </a:solidFill>
              <a:latin typeface="Bernard MT Condensed" pitchFamily="18" charset="0"/>
            </a:rPr>
            <a:t>ini</a:t>
          </a:r>
          <a:r>
            <a:rPr lang="en-US" sz="2000" b="0" kern="1200" dirty="0" smtClean="0">
              <a:solidFill>
                <a:srgbClr val="00B050"/>
              </a:solidFill>
              <a:latin typeface="Bernard MT Condensed" pitchFamily="18" charset="0"/>
            </a:rPr>
            <a:t> </a:t>
          </a:r>
          <a:r>
            <a:rPr lang="en-US" sz="2000" b="0" kern="1200" dirty="0" err="1" smtClean="0">
              <a:solidFill>
                <a:srgbClr val="00B050"/>
              </a:solidFill>
              <a:latin typeface="Bernard MT Condensed" pitchFamily="18" charset="0"/>
            </a:rPr>
            <a:t>hakikatnya</a:t>
          </a:r>
          <a:r>
            <a:rPr lang="en-US" sz="2000" b="0" kern="1200" dirty="0" smtClean="0">
              <a:solidFill>
                <a:srgbClr val="00B050"/>
              </a:solidFill>
              <a:latin typeface="Bernard MT Condensed" pitchFamily="18" charset="0"/>
            </a:rPr>
            <a:t> </a:t>
          </a:r>
          <a:r>
            <a:rPr lang="en-US" sz="2000" b="0" kern="1200" dirty="0" err="1" smtClean="0">
              <a:solidFill>
                <a:srgbClr val="00B050"/>
              </a:solidFill>
              <a:latin typeface="Bernard MT Condensed" pitchFamily="18" charset="0"/>
            </a:rPr>
            <a:t>pinjaman</a:t>
          </a:r>
          <a:r>
            <a:rPr lang="en-US" sz="2000" b="0" kern="1200" dirty="0" smtClean="0">
              <a:solidFill>
                <a:srgbClr val="00B050"/>
              </a:solidFill>
              <a:latin typeface="Bernard MT Condensed" pitchFamily="18" charset="0"/>
            </a:rPr>
            <a:t> </a:t>
          </a:r>
          <a:r>
            <a:rPr lang="en-US" sz="2000" b="0" kern="1200" dirty="0" err="1" smtClean="0">
              <a:solidFill>
                <a:srgbClr val="00B050"/>
              </a:solidFill>
              <a:latin typeface="Bernard MT Condensed" pitchFamily="18" charset="0"/>
            </a:rPr>
            <a:t>sementara</a:t>
          </a:r>
          <a:r>
            <a:rPr lang="en-US" sz="2000" b="0" kern="1200" dirty="0" smtClean="0">
              <a:solidFill>
                <a:srgbClr val="00B050"/>
              </a:solidFill>
              <a:latin typeface="Bernard MT Condensed" pitchFamily="18" charset="0"/>
            </a:rPr>
            <a:t>. </a:t>
          </a:r>
          <a:endParaRPr lang="en-US" sz="2000" b="0" kern="1200" dirty="0">
            <a:solidFill>
              <a:srgbClr val="00B050"/>
            </a:solidFill>
            <a:latin typeface="Bernard MT Condensed" pitchFamily="18" charset="0"/>
          </a:endParaRPr>
        </a:p>
      </dsp:txBody>
      <dsp:txXfrm rot="10800000">
        <a:off x="0" y="2945959"/>
        <a:ext cx="9144000" cy="965448"/>
      </dsp:txXfrm>
    </dsp:sp>
    <dsp:sp modelId="{FB41B399-3557-4BFF-AEE0-929F4FFEF499}">
      <dsp:nvSpPr>
        <dsp:cNvPr id="0" name=""/>
        <dsp:cNvSpPr/>
      </dsp:nvSpPr>
      <dsp:spPr>
        <a:xfrm rot="10800000">
          <a:off x="0" y="1474619"/>
          <a:ext cx="9144000" cy="1485831"/>
        </a:xfrm>
        <a:prstGeom prst="upArrowCallou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b="0" kern="1200" dirty="0" err="1" smtClean="0">
              <a:solidFill>
                <a:srgbClr val="0000FF"/>
              </a:solidFill>
              <a:latin typeface="Bernard MT Condensed" pitchFamily="18" charset="0"/>
            </a:rPr>
            <a:t>Mengambil</a:t>
          </a:r>
          <a:r>
            <a:rPr lang="en-US" sz="2000" b="0" kern="1200" dirty="0" smtClean="0">
              <a:solidFill>
                <a:srgbClr val="0000FF"/>
              </a:solidFill>
              <a:latin typeface="Bernard MT Condensed" pitchFamily="18" charset="0"/>
            </a:rPr>
            <a:t> </a:t>
          </a:r>
          <a:r>
            <a:rPr lang="en-US" sz="2000" b="0" i="1" kern="1200" dirty="0" err="1" smtClean="0">
              <a:solidFill>
                <a:srgbClr val="0000FF"/>
              </a:solidFill>
              <a:latin typeface="Bernard MT Condensed" pitchFamily="18" charset="0"/>
            </a:rPr>
            <a:t>ibrah</a:t>
          </a:r>
          <a:r>
            <a:rPr lang="en-US" sz="2000" b="0" kern="1200" dirty="0" smtClean="0">
              <a:solidFill>
                <a:srgbClr val="0000FF"/>
              </a:solidFill>
              <a:latin typeface="Bernard MT Condensed" pitchFamily="18" charset="0"/>
            </a:rPr>
            <a:t> </a:t>
          </a:r>
          <a:r>
            <a:rPr lang="en-US" sz="2000" b="0" kern="1200" dirty="0" err="1" smtClean="0">
              <a:solidFill>
                <a:srgbClr val="0000FF"/>
              </a:solidFill>
              <a:latin typeface="Bernard MT Condensed" pitchFamily="18" charset="0"/>
            </a:rPr>
            <a:t>dari</a:t>
          </a:r>
          <a:r>
            <a:rPr lang="en-US" sz="2000" b="0" kern="1200" dirty="0" smtClean="0">
              <a:solidFill>
                <a:srgbClr val="0000FF"/>
              </a:solidFill>
              <a:latin typeface="Bernard MT Condensed" pitchFamily="18" charset="0"/>
            </a:rPr>
            <a:t> </a:t>
          </a:r>
          <a:r>
            <a:rPr lang="en-US" sz="2000" b="0" kern="1200" dirty="0" err="1" smtClean="0">
              <a:solidFill>
                <a:srgbClr val="0000FF"/>
              </a:solidFill>
              <a:latin typeface="Bernard MT Condensed" pitchFamily="18" charset="0"/>
            </a:rPr>
            <a:t>peristiwa</a:t>
          </a:r>
          <a:r>
            <a:rPr lang="en-US" sz="2000" b="0" kern="1200" dirty="0" smtClean="0">
              <a:solidFill>
                <a:srgbClr val="0000FF"/>
              </a:solidFill>
              <a:latin typeface="Bernard MT Condensed" pitchFamily="18" charset="0"/>
            </a:rPr>
            <a:t> </a:t>
          </a:r>
          <a:r>
            <a:rPr lang="en-US" sz="2000" b="0" kern="1200" dirty="0" err="1" smtClean="0">
              <a:solidFill>
                <a:srgbClr val="0000FF"/>
              </a:solidFill>
              <a:latin typeface="Bernard MT Condensed" pitchFamily="18" charset="0"/>
            </a:rPr>
            <a:t>Nabi</a:t>
          </a:r>
          <a:r>
            <a:rPr lang="en-US" sz="2000" b="0" kern="1200" dirty="0" smtClean="0">
              <a:solidFill>
                <a:srgbClr val="0000FF"/>
              </a:solidFill>
              <a:latin typeface="Bernard MT Condensed" pitchFamily="18" charset="0"/>
            </a:rPr>
            <a:t> Ibrahim </a:t>
          </a:r>
          <a:r>
            <a:rPr lang="en-US" sz="2000" b="0" kern="1200" dirty="0" err="1" smtClean="0">
              <a:solidFill>
                <a:srgbClr val="0000FF"/>
              </a:solidFill>
              <a:latin typeface="Bernard MT Condensed" pitchFamily="18" charset="0"/>
            </a:rPr>
            <a:t>dengan</a:t>
          </a:r>
          <a:r>
            <a:rPr lang="en-US" sz="2000" b="0" kern="1200" dirty="0" smtClean="0">
              <a:solidFill>
                <a:srgbClr val="0000FF"/>
              </a:solidFill>
              <a:latin typeface="Bernard MT Condensed" pitchFamily="18" charset="0"/>
            </a:rPr>
            <a:t> </a:t>
          </a:r>
          <a:r>
            <a:rPr lang="en-US" sz="2000" b="0" kern="1200" dirty="0" err="1" smtClean="0">
              <a:solidFill>
                <a:srgbClr val="0000FF"/>
              </a:solidFill>
              <a:latin typeface="Bernard MT Condensed" pitchFamily="18" charset="0"/>
            </a:rPr>
            <a:t>puteranya</a:t>
          </a:r>
          <a:r>
            <a:rPr lang="en-US" sz="2000" b="0" kern="1200" dirty="0" smtClean="0">
              <a:solidFill>
                <a:srgbClr val="0000FF"/>
              </a:solidFill>
              <a:latin typeface="Bernard MT Condensed" pitchFamily="18" charset="0"/>
            </a:rPr>
            <a:t>, </a:t>
          </a:r>
          <a:r>
            <a:rPr lang="en-US" sz="2000" b="0" kern="1200" dirty="0" err="1" smtClean="0">
              <a:solidFill>
                <a:srgbClr val="0000FF"/>
              </a:solidFill>
              <a:latin typeface="Bernard MT Condensed" pitchFamily="18" charset="0"/>
            </a:rPr>
            <a:t>Nabi</a:t>
          </a:r>
          <a:r>
            <a:rPr lang="en-US" sz="2000" b="0" kern="1200" dirty="0" smtClean="0">
              <a:solidFill>
                <a:srgbClr val="0000FF"/>
              </a:solidFill>
              <a:latin typeface="Bernard MT Condensed" pitchFamily="18" charset="0"/>
            </a:rPr>
            <a:t> Ismail AS, </a:t>
          </a:r>
          <a:r>
            <a:rPr lang="en-US" sz="2000" b="0" kern="1200" dirty="0" err="1" smtClean="0">
              <a:solidFill>
                <a:srgbClr val="0000FF"/>
              </a:solidFill>
              <a:latin typeface="Bernard MT Condensed" pitchFamily="18" charset="0"/>
            </a:rPr>
            <a:t>kita</a:t>
          </a:r>
          <a:r>
            <a:rPr lang="en-US" sz="2000" b="0" kern="1200" dirty="0" smtClean="0">
              <a:solidFill>
                <a:srgbClr val="0000FF"/>
              </a:solidFill>
              <a:latin typeface="Bernard MT Condensed" pitchFamily="18" charset="0"/>
            </a:rPr>
            <a:t> </a:t>
          </a:r>
          <a:r>
            <a:rPr lang="en-US" sz="2000" b="0" kern="1200" dirty="0" err="1" smtClean="0">
              <a:solidFill>
                <a:srgbClr val="0000FF"/>
              </a:solidFill>
              <a:latin typeface="Bernard MT Condensed" pitchFamily="18" charset="0"/>
            </a:rPr>
            <a:t>mengetahui</a:t>
          </a:r>
          <a:r>
            <a:rPr lang="en-US" sz="2000" b="0" kern="1200" dirty="0" smtClean="0">
              <a:solidFill>
                <a:srgbClr val="0000FF"/>
              </a:solidFill>
              <a:latin typeface="Bernard MT Condensed" pitchFamily="18" charset="0"/>
            </a:rPr>
            <a:t> </a:t>
          </a:r>
          <a:r>
            <a:rPr lang="en-US" sz="2000" b="0" kern="1200" dirty="0" err="1" smtClean="0">
              <a:solidFill>
                <a:srgbClr val="0000FF"/>
              </a:solidFill>
              <a:latin typeface="Bernard MT Condensed" pitchFamily="18" charset="0"/>
            </a:rPr>
            <a:t>bahawa</a:t>
          </a:r>
          <a:r>
            <a:rPr lang="en-US" sz="2000" b="0" kern="1200" dirty="0" smtClean="0">
              <a:solidFill>
                <a:srgbClr val="0000FF"/>
              </a:solidFill>
              <a:latin typeface="Bernard MT Condensed" pitchFamily="18" charset="0"/>
            </a:rPr>
            <a:t> </a:t>
          </a:r>
          <a:r>
            <a:rPr lang="en-US" sz="2000" b="0" kern="1200" dirty="0" err="1" smtClean="0">
              <a:solidFill>
                <a:srgbClr val="0000FF"/>
              </a:solidFill>
              <a:latin typeface="Bernard MT Condensed" pitchFamily="18" charset="0"/>
            </a:rPr>
            <a:t>semakin</a:t>
          </a:r>
          <a:r>
            <a:rPr lang="en-US" sz="2000" b="0" kern="1200" dirty="0" smtClean="0">
              <a:solidFill>
                <a:srgbClr val="0000FF"/>
              </a:solidFill>
              <a:latin typeface="Bernard MT Condensed" pitchFamily="18" charset="0"/>
            </a:rPr>
            <a:t> </a:t>
          </a:r>
          <a:r>
            <a:rPr lang="en-US" sz="2000" b="0" kern="1200" dirty="0" err="1" smtClean="0">
              <a:solidFill>
                <a:srgbClr val="0000FF"/>
              </a:solidFill>
              <a:latin typeface="Bernard MT Condensed" pitchFamily="18" charset="0"/>
            </a:rPr>
            <a:t>tinggi</a:t>
          </a:r>
          <a:r>
            <a:rPr lang="en-US" sz="2000" b="0" kern="1200" dirty="0" smtClean="0">
              <a:solidFill>
                <a:srgbClr val="0000FF"/>
              </a:solidFill>
              <a:latin typeface="Bernard MT Condensed" pitchFamily="18" charset="0"/>
            </a:rPr>
            <a:t> </a:t>
          </a:r>
          <a:r>
            <a:rPr lang="en-US" sz="2000" b="0" kern="1200" dirty="0" err="1" smtClean="0">
              <a:solidFill>
                <a:srgbClr val="0000FF"/>
              </a:solidFill>
              <a:latin typeface="Bernard MT Condensed" pitchFamily="18" charset="0"/>
            </a:rPr>
            <a:t>tahap</a:t>
          </a:r>
          <a:r>
            <a:rPr lang="en-US" sz="2000" b="0" kern="1200" dirty="0" smtClean="0">
              <a:solidFill>
                <a:srgbClr val="0000FF"/>
              </a:solidFill>
              <a:latin typeface="Bernard MT Condensed" pitchFamily="18" charset="0"/>
            </a:rPr>
            <a:t> </a:t>
          </a:r>
          <a:r>
            <a:rPr lang="en-US" sz="2000" b="0" kern="1200" dirty="0" err="1" smtClean="0">
              <a:solidFill>
                <a:srgbClr val="0000FF"/>
              </a:solidFill>
              <a:latin typeface="Bernard MT Condensed" pitchFamily="18" charset="0"/>
            </a:rPr>
            <a:t>keimanan</a:t>
          </a:r>
          <a:r>
            <a:rPr lang="en-US" sz="2000" b="0" kern="1200" dirty="0" smtClean="0">
              <a:solidFill>
                <a:srgbClr val="0000FF"/>
              </a:solidFill>
              <a:latin typeface="Bernard MT Condensed" pitchFamily="18" charset="0"/>
            </a:rPr>
            <a:t> </a:t>
          </a:r>
          <a:r>
            <a:rPr lang="en-US" sz="2000" b="0" kern="1200" dirty="0" err="1" smtClean="0">
              <a:solidFill>
                <a:srgbClr val="0000FF"/>
              </a:solidFill>
              <a:latin typeface="Bernard MT Condensed" pitchFamily="18" charset="0"/>
            </a:rPr>
            <a:t>seseorang</a:t>
          </a:r>
          <a:r>
            <a:rPr lang="en-US" sz="2000" b="0" kern="1200" dirty="0" smtClean="0">
              <a:solidFill>
                <a:srgbClr val="0000FF"/>
              </a:solidFill>
              <a:latin typeface="Bernard MT Condensed" pitchFamily="18" charset="0"/>
            </a:rPr>
            <a:t> </a:t>
          </a:r>
          <a:r>
            <a:rPr lang="en-US" sz="2000" b="0" kern="1200" dirty="0" err="1" smtClean="0">
              <a:solidFill>
                <a:srgbClr val="0000FF"/>
              </a:solidFill>
              <a:latin typeface="Bernard MT Condensed" pitchFamily="18" charset="0"/>
            </a:rPr>
            <a:t>itu</a:t>
          </a:r>
          <a:r>
            <a:rPr lang="en-US" sz="2000" b="0" kern="1200" dirty="0" smtClean="0">
              <a:solidFill>
                <a:srgbClr val="0000FF"/>
              </a:solidFill>
              <a:latin typeface="Bernard MT Condensed" pitchFamily="18" charset="0"/>
            </a:rPr>
            <a:t>, </a:t>
          </a:r>
          <a:r>
            <a:rPr lang="en-US" sz="2000" b="0" kern="1200" dirty="0" err="1" smtClean="0">
              <a:solidFill>
                <a:srgbClr val="0000FF"/>
              </a:solidFill>
              <a:latin typeface="Bernard MT Condensed" pitchFamily="18" charset="0"/>
            </a:rPr>
            <a:t>maka</a:t>
          </a:r>
          <a:r>
            <a:rPr lang="en-US" sz="2000" b="0" kern="1200" dirty="0" smtClean="0">
              <a:solidFill>
                <a:srgbClr val="0000FF"/>
              </a:solidFill>
              <a:latin typeface="Bernard MT Condensed" pitchFamily="18" charset="0"/>
            </a:rPr>
            <a:t> </a:t>
          </a:r>
          <a:r>
            <a:rPr lang="en-US" sz="2000" b="0" kern="1200" dirty="0" err="1" smtClean="0">
              <a:solidFill>
                <a:srgbClr val="0000FF"/>
              </a:solidFill>
              <a:latin typeface="Bernard MT Condensed" pitchFamily="18" charset="0"/>
            </a:rPr>
            <a:t>semakin</a:t>
          </a:r>
          <a:r>
            <a:rPr lang="en-US" sz="2000" b="0" kern="1200" dirty="0" smtClean="0">
              <a:solidFill>
                <a:srgbClr val="0000FF"/>
              </a:solidFill>
              <a:latin typeface="Bernard MT Condensed" pitchFamily="18" charset="0"/>
            </a:rPr>
            <a:t> </a:t>
          </a:r>
          <a:r>
            <a:rPr lang="en-US" sz="2000" b="0" kern="1200" dirty="0" err="1" smtClean="0">
              <a:solidFill>
                <a:srgbClr val="0000FF"/>
              </a:solidFill>
              <a:latin typeface="Bernard MT Condensed" pitchFamily="18" charset="0"/>
            </a:rPr>
            <a:t>besar</a:t>
          </a:r>
          <a:r>
            <a:rPr lang="en-US" sz="2000" b="0" kern="1200" dirty="0" smtClean="0">
              <a:solidFill>
                <a:srgbClr val="0000FF"/>
              </a:solidFill>
              <a:latin typeface="Bernard MT Condensed" pitchFamily="18" charset="0"/>
            </a:rPr>
            <a:t> </a:t>
          </a:r>
          <a:r>
            <a:rPr lang="en-US" sz="2000" b="0" kern="1200" dirty="0" err="1" smtClean="0">
              <a:solidFill>
                <a:srgbClr val="0000FF"/>
              </a:solidFill>
              <a:latin typeface="Bernard MT Condensed" pitchFamily="18" charset="0"/>
            </a:rPr>
            <a:t>dan</a:t>
          </a:r>
          <a:r>
            <a:rPr lang="en-US" sz="2000" b="0" kern="1200" dirty="0" smtClean="0">
              <a:solidFill>
                <a:srgbClr val="0000FF"/>
              </a:solidFill>
              <a:latin typeface="Bernard MT Condensed" pitchFamily="18" charset="0"/>
            </a:rPr>
            <a:t> </a:t>
          </a:r>
          <a:r>
            <a:rPr lang="en-US" sz="2000" b="0" kern="1200" dirty="0" err="1" smtClean="0">
              <a:solidFill>
                <a:srgbClr val="0000FF"/>
              </a:solidFill>
              <a:latin typeface="Bernard MT Condensed" pitchFamily="18" charset="0"/>
            </a:rPr>
            <a:t>berat</a:t>
          </a:r>
          <a:r>
            <a:rPr lang="en-US" sz="2000" b="0" kern="1200" dirty="0" smtClean="0">
              <a:solidFill>
                <a:srgbClr val="0000FF"/>
              </a:solidFill>
              <a:latin typeface="Bernard MT Condensed" pitchFamily="18" charset="0"/>
            </a:rPr>
            <a:t> </a:t>
          </a:r>
          <a:r>
            <a:rPr lang="en-US" sz="2000" b="0" kern="1200" dirty="0" err="1" smtClean="0">
              <a:solidFill>
                <a:srgbClr val="0000FF"/>
              </a:solidFill>
              <a:latin typeface="Bernard MT Condensed" pitchFamily="18" charset="0"/>
            </a:rPr>
            <a:t>ujian</a:t>
          </a:r>
          <a:r>
            <a:rPr lang="en-US" sz="2000" b="0" kern="1200" dirty="0" smtClean="0">
              <a:solidFill>
                <a:srgbClr val="0000FF"/>
              </a:solidFill>
              <a:latin typeface="Bernard MT Condensed" pitchFamily="18" charset="0"/>
            </a:rPr>
            <a:t> yang </a:t>
          </a:r>
          <a:r>
            <a:rPr lang="en-US" sz="2000" b="0" kern="1200" dirty="0" err="1" smtClean="0">
              <a:solidFill>
                <a:srgbClr val="0000FF"/>
              </a:solidFill>
              <a:latin typeface="Bernard MT Condensed" pitchFamily="18" charset="0"/>
            </a:rPr>
            <a:t>menantinya</a:t>
          </a:r>
          <a:r>
            <a:rPr lang="en-US" sz="2000" b="0" kern="1200" dirty="0" smtClean="0">
              <a:solidFill>
                <a:srgbClr val="0000FF"/>
              </a:solidFill>
              <a:latin typeface="Bernard MT Condensed" pitchFamily="18" charset="0"/>
            </a:rPr>
            <a:t>. </a:t>
          </a:r>
          <a:endParaRPr lang="en-US" sz="2000" b="0" kern="1200" dirty="0">
            <a:solidFill>
              <a:srgbClr val="0000FF"/>
            </a:solidFill>
            <a:latin typeface="Bernard MT Condensed" pitchFamily="18" charset="0"/>
          </a:endParaRPr>
        </a:p>
      </dsp:txBody>
      <dsp:txXfrm rot="10800000">
        <a:off x="0" y="1474619"/>
        <a:ext cx="9144000" cy="965448"/>
      </dsp:txXfrm>
    </dsp:sp>
    <dsp:sp modelId="{15BB206A-0B04-4F30-9464-FA4861AAA13A}">
      <dsp:nvSpPr>
        <dsp:cNvPr id="0" name=""/>
        <dsp:cNvSpPr/>
      </dsp:nvSpPr>
      <dsp:spPr>
        <a:xfrm rot="10800000">
          <a:off x="0" y="3278"/>
          <a:ext cx="9144000" cy="1485831"/>
        </a:xfrm>
        <a:prstGeom prst="upArrowCallou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000" b="0" kern="1200" dirty="0" err="1" smtClean="0">
              <a:solidFill>
                <a:schemeClr val="accent6">
                  <a:lumMod val="75000"/>
                </a:schemeClr>
              </a:solidFill>
              <a:latin typeface="Bernard MT Condensed" pitchFamily="18" charset="0"/>
            </a:rPr>
            <a:t>Kisah</a:t>
          </a:r>
          <a:r>
            <a:rPr lang="en-US" sz="2000" b="0" kern="1200" dirty="0" smtClean="0">
              <a:solidFill>
                <a:schemeClr val="accent6">
                  <a:lumMod val="75000"/>
                </a:schemeClr>
              </a:solidFill>
              <a:latin typeface="Bernard MT Condensed" pitchFamily="18" charset="0"/>
            </a:rPr>
            <a:t> </a:t>
          </a:r>
          <a:r>
            <a:rPr lang="en-US" sz="2000" b="0" kern="1200" dirty="0" err="1" smtClean="0">
              <a:solidFill>
                <a:schemeClr val="accent6">
                  <a:lumMod val="75000"/>
                </a:schemeClr>
              </a:solidFill>
              <a:latin typeface="Bernard MT Condensed" pitchFamily="18" charset="0"/>
            </a:rPr>
            <a:t>pensyariatan</a:t>
          </a:r>
          <a:r>
            <a:rPr lang="en-US" sz="2000" b="0" kern="1200" dirty="0" smtClean="0">
              <a:solidFill>
                <a:schemeClr val="accent6">
                  <a:lumMod val="75000"/>
                </a:schemeClr>
              </a:solidFill>
              <a:latin typeface="Bernard MT Condensed" pitchFamily="18" charset="0"/>
            </a:rPr>
            <a:t> </a:t>
          </a:r>
          <a:r>
            <a:rPr lang="en-US" sz="2000" b="0" kern="1200" dirty="0" err="1" smtClean="0">
              <a:solidFill>
                <a:schemeClr val="accent6">
                  <a:lumMod val="75000"/>
                </a:schemeClr>
              </a:solidFill>
              <a:latin typeface="Bernard MT Condensed" pitchFamily="18" charset="0"/>
            </a:rPr>
            <a:t>ibadah</a:t>
          </a:r>
          <a:r>
            <a:rPr lang="en-US" sz="2000" b="0" kern="1200" dirty="0" smtClean="0">
              <a:solidFill>
                <a:schemeClr val="accent6">
                  <a:lumMod val="75000"/>
                </a:schemeClr>
              </a:solidFill>
              <a:latin typeface="Bernard MT Condensed" pitchFamily="18" charset="0"/>
            </a:rPr>
            <a:t> </a:t>
          </a:r>
          <a:r>
            <a:rPr lang="en-US" sz="2000" b="0" kern="1200" dirty="0" err="1" smtClean="0">
              <a:solidFill>
                <a:schemeClr val="accent6">
                  <a:lumMod val="75000"/>
                </a:schemeClr>
              </a:solidFill>
              <a:latin typeface="Bernard MT Condensed" pitchFamily="18" charset="0"/>
            </a:rPr>
            <a:t>korban</a:t>
          </a:r>
          <a:r>
            <a:rPr lang="en-US" sz="2000" b="0" kern="1200" dirty="0" smtClean="0">
              <a:solidFill>
                <a:schemeClr val="accent6">
                  <a:lumMod val="75000"/>
                </a:schemeClr>
              </a:solidFill>
              <a:latin typeface="Bernard MT Condensed" pitchFamily="18" charset="0"/>
            </a:rPr>
            <a:t> yang </a:t>
          </a:r>
          <a:r>
            <a:rPr lang="en-US" sz="2000" b="0" kern="1200" dirty="0" err="1" smtClean="0">
              <a:solidFill>
                <a:schemeClr val="accent6">
                  <a:lumMod val="75000"/>
                </a:schemeClr>
              </a:solidFill>
              <a:latin typeface="Bernard MT Condensed" pitchFamily="18" charset="0"/>
            </a:rPr>
            <a:t>berlaku</a:t>
          </a:r>
          <a:r>
            <a:rPr lang="en-US" sz="2000" b="0" kern="1200" dirty="0" smtClean="0">
              <a:solidFill>
                <a:schemeClr val="accent6">
                  <a:lumMod val="75000"/>
                </a:schemeClr>
              </a:solidFill>
              <a:latin typeface="Bernard MT Condensed" pitchFamily="18" charset="0"/>
            </a:rPr>
            <a:t> </a:t>
          </a:r>
          <a:r>
            <a:rPr lang="en-US" sz="2000" b="0" kern="1200" dirty="0" err="1" smtClean="0">
              <a:solidFill>
                <a:schemeClr val="accent6">
                  <a:lumMod val="75000"/>
                </a:schemeClr>
              </a:solidFill>
              <a:latin typeface="Bernard MT Condensed" pitchFamily="18" charset="0"/>
            </a:rPr>
            <a:t>kepada</a:t>
          </a:r>
          <a:r>
            <a:rPr lang="en-US" sz="2000" b="0" kern="1200" dirty="0" smtClean="0">
              <a:solidFill>
                <a:schemeClr val="accent6">
                  <a:lumMod val="75000"/>
                </a:schemeClr>
              </a:solidFill>
              <a:latin typeface="Bernard MT Condensed" pitchFamily="18" charset="0"/>
            </a:rPr>
            <a:t> </a:t>
          </a:r>
          <a:r>
            <a:rPr lang="en-US" sz="2000" b="0" kern="1200" dirty="0" err="1" smtClean="0">
              <a:solidFill>
                <a:schemeClr val="accent6">
                  <a:lumMod val="75000"/>
                </a:schemeClr>
              </a:solidFill>
              <a:latin typeface="Bernard MT Condensed" pitchFamily="18" charset="0"/>
            </a:rPr>
            <a:t>Nabi</a:t>
          </a:r>
          <a:r>
            <a:rPr lang="en-US" sz="2000" b="0" kern="1200" dirty="0" smtClean="0">
              <a:solidFill>
                <a:schemeClr val="accent6">
                  <a:lumMod val="75000"/>
                </a:schemeClr>
              </a:solidFill>
              <a:latin typeface="Bernard MT Condensed" pitchFamily="18" charset="0"/>
            </a:rPr>
            <a:t> Ibrahim AS </a:t>
          </a:r>
          <a:r>
            <a:rPr lang="en-US" sz="2000" b="0" kern="1200" dirty="0" err="1" smtClean="0">
              <a:solidFill>
                <a:schemeClr val="accent6">
                  <a:lumMod val="75000"/>
                </a:schemeClr>
              </a:solidFill>
              <a:latin typeface="Bernard MT Condensed" pitchFamily="18" charset="0"/>
            </a:rPr>
            <a:t>ini</a:t>
          </a:r>
          <a:r>
            <a:rPr lang="en-US" sz="2000" b="0" kern="1200" dirty="0" smtClean="0">
              <a:solidFill>
                <a:schemeClr val="accent6">
                  <a:lumMod val="75000"/>
                </a:schemeClr>
              </a:solidFill>
              <a:latin typeface="Bernard MT Condensed" pitchFamily="18" charset="0"/>
            </a:rPr>
            <a:t> </a:t>
          </a:r>
          <a:r>
            <a:rPr lang="en-US" sz="2000" b="0" kern="1200" dirty="0" err="1" smtClean="0">
              <a:solidFill>
                <a:schemeClr val="accent6">
                  <a:lumMod val="75000"/>
                </a:schemeClr>
              </a:solidFill>
              <a:latin typeface="Bernard MT Condensed" pitchFamily="18" charset="0"/>
            </a:rPr>
            <a:t>memiliki</a:t>
          </a:r>
          <a:r>
            <a:rPr lang="en-US" sz="2000" b="0" kern="1200" dirty="0" smtClean="0">
              <a:solidFill>
                <a:schemeClr val="accent6">
                  <a:lumMod val="75000"/>
                </a:schemeClr>
              </a:solidFill>
              <a:latin typeface="Bernard MT Condensed" pitchFamily="18" charset="0"/>
            </a:rPr>
            <a:t> </a:t>
          </a:r>
          <a:r>
            <a:rPr lang="en-US" sz="2000" b="0" kern="1200" dirty="0" err="1" smtClean="0">
              <a:solidFill>
                <a:schemeClr val="accent6">
                  <a:lumMod val="75000"/>
                </a:schemeClr>
              </a:solidFill>
              <a:latin typeface="Bernard MT Condensed" pitchFamily="18" charset="0"/>
            </a:rPr>
            <a:t>banyak</a:t>
          </a:r>
          <a:r>
            <a:rPr lang="en-US" sz="2000" b="0" kern="1200" dirty="0" smtClean="0">
              <a:solidFill>
                <a:schemeClr val="accent6">
                  <a:lumMod val="75000"/>
                </a:schemeClr>
              </a:solidFill>
              <a:latin typeface="Bernard MT Condensed" pitchFamily="18" charset="0"/>
            </a:rPr>
            <a:t> </a:t>
          </a:r>
          <a:r>
            <a:rPr lang="en-US" sz="2000" b="0" kern="1200" dirty="0" err="1" smtClean="0">
              <a:solidFill>
                <a:schemeClr val="accent6">
                  <a:lumMod val="75000"/>
                </a:schemeClr>
              </a:solidFill>
              <a:latin typeface="Bernard MT Condensed" pitchFamily="18" charset="0"/>
            </a:rPr>
            <a:t>pengajaran</a:t>
          </a:r>
          <a:r>
            <a:rPr lang="en-US" sz="2000" b="0" kern="1200" dirty="0" smtClean="0">
              <a:solidFill>
                <a:schemeClr val="accent6">
                  <a:lumMod val="75000"/>
                </a:schemeClr>
              </a:solidFill>
              <a:latin typeface="Bernard MT Condensed" pitchFamily="18" charset="0"/>
            </a:rPr>
            <a:t> </a:t>
          </a:r>
          <a:r>
            <a:rPr lang="en-US" sz="2000" b="0" kern="1200" dirty="0" err="1" smtClean="0">
              <a:solidFill>
                <a:schemeClr val="accent6">
                  <a:lumMod val="75000"/>
                </a:schemeClr>
              </a:solidFill>
              <a:latin typeface="Bernard MT Condensed" pitchFamily="18" charset="0"/>
            </a:rPr>
            <a:t>d</a:t>
          </a:r>
          <a:r>
            <a:rPr lang="en-US" sz="2000" b="0" kern="1200" dirty="0" err="1" smtClean="0">
              <a:solidFill>
                <a:schemeClr val="accent6">
                  <a:lumMod val="75000"/>
                </a:schemeClr>
              </a:solidFill>
              <a:latin typeface="Bernard MT Condensed" pitchFamily="18" charset="0"/>
            </a:rPr>
            <a:t>an</a:t>
          </a:r>
          <a:endParaRPr lang="en-US" sz="2000" b="0" kern="1200" dirty="0" smtClean="0">
            <a:solidFill>
              <a:schemeClr val="accent6">
                <a:lumMod val="75000"/>
              </a:schemeClr>
            </a:solidFill>
            <a:latin typeface="Bernard MT Condensed"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000" b="0" kern="1200" dirty="0" err="1" smtClean="0">
              <a:solidFill>
                <a:schemeClr val="accent6">
                  <a:lumMod val="75000"/>
                </a:schemeClr>
              </a:solidFill>
              <a:latin typeface="Bernard MT Condensed" pitchFamily="18" charset="0"/>
            </a:rPr>
            <a:t>teladan</a:t>
          </a:r>
          <a:r>
            <a:rPr lang="en-US" sz="2000" b="0" kern="1200" dirty="0" smtClean="0">
              <a:solidFill>
                <a:schemeClr val="accent6">
                  <a:lumMod val="75000"/>
                </a:schemeClr>
              </a:solidFill>
              <a:latin typeface="Bernard MT Condensed" pitchFamily="18" charset="0"/>
            </a:rPr>
            <a:t>. </a:t>
          </a:r>
        </a:p>
      </dsp:txBody>
      <dsp:txXfrm rot="10800000">
        <a:off x="0" y="3278"/>
        <a:ext cx="9144000" cy="9654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E9A401-CD61-416D-A3B3-99EF5957FC31}">
      <dsp:nvSpPr>
        <dsp:cNvPr id="0" name=""/>
        <dsp:cNvSpPr/>
      </dsp:nvSpPr>
      <dsp:spPr>
        <a:xfrm>
          <a:off x="1116" y="599405"/>
          <a:ext cx="4353222" cy="261193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0" kern="1200" dirty="0" err="1" smtClean="0">
              <a:solidFill>
                <a:srgbClr val="111111"/>
              </a:solidFill>
              <a:latin typeface="Bernard MT Condensed" pitchFamily="18" charset="0"/>
            </a:rPr>
            <a:t>ibu</a:t>
          </a:r>
          <a:r>
            <a:rPr lang="en-US" sz="2000" b="0" kern="1200" dirty="0" smtClean="0">
              <a:solidFill>
                <a:srgbClr val="111111"/>
              </a:solidFill>
              <a:latin typeface="Bernard MT Condensed" pitchFamily="18" charset="0"/>
            </a:rPr>
            <a:t> </a:t>
          </a:r>
          <a:r>
            <a:rPr lang="en-US" sz="2000" b="0" kern="1200" dirty="0" err="1" smtClean="0">
              <a:solidFill>
                <a:srgbClr val="111111"/>
              </a:solidFill>
              <a:latin typeface="Bernard MT Condensed" pitchFamily="18" charset="0"/>
            </a:rPr>
            <a:t>bapa</a:t>
          </a:r>
          <a:r>
            <a:rPr lang="en-US" sz="2000" b="0" kern="1200" dirty="0" smtClean="0">
              <a:solidFill>
                <a:srgbClr val="111111"/>
              </a:solidFill>
              <a:latin typeface="Bernard MT Condensed" pitchFamily="18" charset="0"/>
            </a:rPr>
            <a:t> </a:t>
          </a:r>
          <a:r>
            <a:rPr lang="en-US" sz="2000" b="0" kern="1200" dirty="0" err="1" smtClean="0">
              <a:solidFill>
                <a:srgbClr val="111111"/>
              </a:solidFill>
              <a:latin typeface="Bernard MT Condensed" pitchFamily="18" charset="0"/>
            </a:rPr>
            <a:t>sanggup</a:t>
          </a:r>
          <a:r>
            <a:rPr lang="en-US" sz="2000" b="0" kern="1200" dirty="0" smtClean="0">
              <a:solidFill>
                <a:srgbClr val="111111"/>
              </a:solidFill>
              <a:latin typeface="Bernard MT Condensed" pitchFamily="18" charset="0"/>
            </a:rPr>
            <a:t> </a:t>
          </a:r>
          <a:r>
            <a:rPr lang="en-US" sz="2000" b="0" kern="1200" dirty="0" err="1" smtClean="0">
              <a:solidFill>
                <a:srgbClr val="111111"/>
              </a:solidFill>
              <a:latin typeface="Bernard MT Condensed" pitchFamily="18" charset="0"/>
            </a:rPr>
            <a:t>melakukan</a:t>
          </a:r>
          <a:r>
            <a:rPr lang="en-US" sz="2000" b="0" kern="1200" dirty="0" smtClean="0">
              <a:solidFill>
                <a:srgbClr val="111111"/>
              </a:solidFill>
              <a:latin typeface="Bernard MT Condensed" pitchFamily="18" charset="0"/>
            </a:rPr>
            <a:t> </a:t>
          </a:r>
          <a:r>
            <a:rPr lang="en-US" sz="2000" b="0" kern="1200" dirty="0" err="1" smtClean="0">
              <a:solidFill>
                <a:srgbClr val="111111"/>
              </a:solidFill>
              <a:latin typeface="Bernard MT Condensed" pitchFamily="18" charset="0"/>
            </a:rPr>
            <a:t>apa</a:t>
          </a:r>
          <a:r>
            <a:rPr lang="en-US" sz="2000" b="0" kern="1200" dirty="0" smtClean="0">
              <a:solidFill>
                <a:srgbClr val="111111"/>
              </a:solidFill>
              <a:latin typeface="Bernard MT Condensed" pitchFamily="18" charset="0"/>
            </a:rPr>
            <a:t> </a:t>
          </a:r>
          <a:r>
            <a:rPr lang="en-US" sz="2000" b="0" kern="1200" dirty="0" err="1" smtClean="0">
              <a:solidFill>
                <a:srgbClr val="111111"/>
              </a:solidFill>
              <a:latin typeface="Bernard MT Condensed" pitchFamily="18" charset="0"/>
            </a:rPr>
            <a:t>sahaja</a:t>
          </a:r>
          <a:r>
            <a:rPr lang="en-US" sz="2000" b="0" kern="1200" dirty="0" smtClean="0">
              <a:solidFill>
                <a:srgbClr val="111111"/>
              </a:solidFill>
              <a:latin typeface="Bernard MT Condensed" pitchFamily="18" charset="0"/>
            </a:rPr>
            <a:t> demi </a:t>
          </a:r>
          <a:r>
            <a:rPr lang="en-US" sz="2000" b="0" kern="1200" dirty="0" err="1" smtClean="0">
              <a:solidFill>
                <a:srgbClr val="111111"/>
              </a:solidFill>
              <a:latin typeface="Bernard MT Condensed" pitchFamily="18" charset="0"/>
            </a:rPr>
            <a:t>kesejahteraan</a:t>
          </a:r>
          <a:r>
            <a:rPr lang="en-US" sz="2000" b="0" kern="1200" dirty="0" smtClean="0">
              <a:solidFill>
                <a:srgbClr val="111111"/>
              </a:solidFill>
              <a:latin typeface="Bernard MT Condensed" pitchFamily="18" charset="0"/>
            </a:rPr>
            <a:t> </a:t>
          </a:r>
          <a:r>
            <a:rPr lang="en-US" sz="2000" b="0" kern="1200" dirty="0" err="1" smtClean="0">
              <a:solidFill>
                <a:srgbClr val="111111"/>
              </a:solidFill>
              <a:latin typeface="Bernard MT Condensed" pitchFamily="18" charset="0"/>
            </a:rPr>
            <a:t>anak</a:t>
          </a:r>
          <a:r>
            <a:rPr lang="en-US" sz="2000" b="0" kern="1200" dirty="0" smtClean="0">
              <a:solidFill>
                <a:srgbClr val="111111"/>
              </a:solidFill>
              <a:latin typeface="Bernard MT Condensed" pitchFamily="18" charset="0"/>
            </a:rPr>
            <a:t> </a:t>
          </a:r>
          <a:r>
            <a:rPr lang="en-US" sz="2000" b="0" kern="1200" dirty="0" err="1" smtClean="0">
              <a:solidFill>
                <a:srgbClr val="111111"/>
              </a:solidFill>
              <a:latin typeface="Bernard MT Condensed" pitchFamily="18" charset="0"/>
            </a:rPr>
            <a:t>mereka</a:t>
          </a:r>
          <a:r>
            <a:rPr lang="en-US" sz="2000" b="0" kern="1200" dirty="0" smtClean="0">
              <a:solidFill>
                <a:srgbClr val="111111"/>
              </a:solidFill>
              <a:latin typeface="Bernard MT Condensed" pitchFamily="18" charset="0"/>
            </a:rPr>
            <a:t>. </a:t>
          </a:r>
          <a:r>
            <a:rPr lang="en-US" sz="2000" b="0" kern="1200" dirty="0" err="1" smtClean="0">
              <a:solidFill>
                <a:srgbClr val="111111"/>
              </a:solidFill>
              <a:latin typeface="Bernard MT Condensed" pitchFamily="18" charset="0"/>
            </a:rPr>
            <a:t>Sebagaimana</a:t>
          </a:r>
          <a:r>
            <a:rPr lang="en-US" sz="2000" b="0" kern="1200" dirty="0" smtClean="0">
              <a:solidFill>
                <a:srgbClr val="111111"/>
              </a:solidFill>
              <a:latin typeface="Bernard MT Condensed" pitchFamily="18" charset="0"/>
            </a:rPr>
            <a:t> </a:t>
          </a:r>
          <a:r>
            <a:rPr lang="en-US" sz="2000" b="0" kern="1200" dirty="0" err="1" smtClean="0">
              <a:solidFill>
                <a:srgbClr val="111111"/>
              </a:solidFill>
              <a:latin typeface="Bernard MT Condensed" pitchFamily="18" charset="0"/>
            </a:rPr>
            <a:t>doa</a:t>
          </a:r>
          <a:r>
            <a:rPr lang="en-US" sz="2000" b="0" kern="1200" dirty="0" smtClean="0">
              <a:solidFill>
                <a:srgbClr val="111111"/>
              </a:solidFill>
              <a:latin typeface="Bernard MT Condensed" pitchFamily="18" charset="0"/>
            </a:rPr>
            <a:t> yang </a:t>
          </a:r>
          <a:r>
            <a:rPr lang="en-US" sz="2000" b="0" kern="1200" dirty="0" err="1" smtClean="0">
              <a:solidFill>
                <a:srgbClr val="111111"/>
              </a:solidFill>
              <a:latin typeface="Bernard MT Condensed" pitchFamily="18" charset="0"/>
            </a:rPr>
            <a:t>dilantunkan</a:t>
          </a:r>
          <a:r>
            <a:rPr lang="en-US" sz="2000" b="0" kern="1200" dirty="0" smtClean="0">
              <a:solidFill>
                <a:srgbClr val="111111"/>
              </a:solidFill>
              <a:latin typeface="Bernard MT Condensed" pitchFamily="18" charset="0"/>
            </a:rPr>
            <a:t> </a:t>
          </a:r>
          <a:r>
            <a:rPr lang="en-US" sz="2000" b="0" kern="1200" dirty="0" err="1" smtClean="0">
              <a:solidFill>
                <a:srgbClr val="111111"/>
              </a:solidFill>
              <a:latin typeface="Bernard MT Condensed" pitchFamily="18" charset="0"/>
            </a:rPr>
            <a:t>oleh</a:t>
          </a:r>
          <a:r>
            <a:rPr lang="en-US" sz="2000" b="0" kern="1200" dirty="0" smtClean="0">
              <a:solidFill>
                <a:srgbClr val="111111"/>
              </a:solidFill>
              <a:latin typeface="Bernard MT Condensed" pitchFamily="18" charset="0"/>
            </a:rPr>
            <a:t> </a:t>
          </a:r>
          <a:r>
            <a:rPr lang="en-US" sz="2000" b="0" kern="1200" dirty="0" err="1" smtClean="0">
              <a:solidFill>
                <a:srgbClr val="111111"/>
              </a:solidFill>
              <a:latin typeface="Bernard MT Condensed" pitchFamily="18" charset="0"/>
            </a:rPr>
            <a:t>Nabi</a:t>
          </a:r>
          <a:r>
            <a:rPr lang="en-US" sz="2000" b="0" kern="1200" dirty="0" smtClean="0">
              <a:solidFill>
                <a:srgbClr val="111111"/>
              </a:solidFill>
              <a:latin typeface="Bernard MT Condensed" pitchFamily="18" charset="0"/>
            </a:rPr>
            <a:t> Ibrahim AS </a:t>
          </a:r>
          <a:r>
            <a:rPr lang="en-US" sz="2000" b="0" kern="1200" dirty="0" err="1" smtClean="0">
              <a:solidFill>
                <a:srgbClr val="111111"/>
              </a:solidFill>
              <a:latin typeface="Bernard MT Condensed" pitchFamily="18" charset="0"/>
            </a:rPr>
            <a:t>ketika</a:t>
          </a:r>
          <a:r>
            <a:rPr lang="en-US" sz="2000" b="0" kern="1200" dirty="0" smtClean="0">
              <a:solidFill>
                <a:srgbClr val="111111"/>
              </a:solidFill>
              <a:latin typeface="Bernard MT Condensed" pitchFamily="18" charset="0"/>
            </a:rPr>
            <a:t> </a:t>
          </a:r>
          <a:r>
            <a:rPr lang="en-US" sz="2000" b="0" kern="1200" dirty="0" err="1" smtClean="0">
              <a:solidFill>
                <a:srgbClr val="111111"/>
              </a:solidFill>
              <a:latin typeface="Bernard MT Condensed" pitchFamily="18" charset="0"/>
            </a:rPr>
            <a:t>memohon</a:t>
          </a:r>
          <a:r>
            <a:rPr lang="en-US" sz="2000" b="0" kern="1200" dirty="0" smtClean="0">
              <a:solidFill>
                <a:srgbClr val="111111"/>
              </a:solidFill>
              <a:latin typeface="Bernard MT Condensed" pitchFamily="18" charset="0"/>
            </a:rPr>
            <a:t> </a:t>
          </a:r>
          <a:r>
            <a:rPr lang="en-US" sz="2000" b="0" kern="1200" dirty="0" err="1" smtClean="0">
              <a:solidFill>
                <a:srgbClr val="111111"/>
              </a:solidFill>
              <a:latin typeface="Bernard MT Condensed" pitchFamily="18" charset="0"/>
            </a:rPr>
            <a:t>dikurniakan</a:t>
          </a:r>
          <a:r>
            <a:rPr lang="en-US" sz="2000" b="0" kern="1200" dirty="0" smtClean="0">
              <a:solidFill>
                <a:srgbClr val="111111"/>
              </a:solidFill>
              <a:latin typeface="Bernard MT Condensed" pitchFamily="18" charset="0"/>
            </a:rPr>
            <a:t> </a:t>
          </a:r>
          <a:r>
            <a:rPr lang="en-US" sz="2000" b="0" kern="1200" dirty="0" err="1" smtClean="0">
              <a:solidFill>
                <a:srgbClr val="111111"/>
              </a:solidFill>
              <a:latin typeface="Bernard MT Condensed" pitchFamily="18" charset="0"/>
            </a:rPr>
            <a:t>anak</a:t>
          </a:r>
          <a:r>
            <a:rPr lang="en-US" sz="2000" b="0" kern="1200" dirty="0" smtClean="0">
              <a:solidFill>
                <a:srgbClr val="111111"/>
              </a:solidFill>
              <a:latin typeface="Bernard MT Condensed" pitchFamily="18" charset="0"/>
            </a:rPr>
            <a:t>.</a:t>
          </a:r>
          <a:endParaRPr lang="en-US" sz="2000" b="0" kern="1200" dirty="0">
            <a:solidFill>
              <a:srgbClr val="111111"/>
            </a:solidFill>
            <a:latin typeface="Bernard MT Condensed" pitchFamily="18" charset="0"/>
          </a:endParaRPr>
        </a:p>
      </dsp:txBody>
      <dsp:txXfrm>
        <a:off x="1116" y="599405"/>
        <a:ext cx="4353222" cy="2611933"/>
      </dsp:txXfrm>
    </dsp:sp>
    <dsp:sp modelId="{27440840-807F-48FD-9B72-BD37BED9C5C6}">
      <dsp:nvSpPr>
        <dsp:cNvPr id="0" name=""/>
        <dsp:cNvSpPr/>
      </dsp:nvSpPr>
      <dsp:spPr>
        <a:xfrm>
          <a:off x="4789661" y="599405"/>
          <a:ext cx="4353222" cy="2611933"/>
        </a:xfrm>
        <a:prstGeom prst="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0" kern="1200" dirty="0" err="1" smtClean="0">
              <a:solidFill>
                <a:srgbClr val="002060"/>
              </a:solidFill>
              <a:latin typeface="Bernard MT Condensed" pitchFamily="18" charset="0"/>
            </a:rPr>
            <a:t>Ibn</a:t>
          </a:r>
          <a:r>
            <a:rPr lang="en-US" sz="2000" b="0" kern="1200" dirty="0" smtClean="0">
              <a:solidFill>
                <a:srgbClr val="002060"/>
              </a:solidFill>
              <a:latin typeface="Bernard MT Condensed" pitchFamily="18" charset="0"/>
            </a:rPr>
            <a:t> </a:t>
          </a:r>
          <a:r>
            <a:rPr lang="en-US" sz="2000" b="0" kern="1200" dirty="0" err="1" smtClean="0">
              <a:solidFill>
                <a:srgbClr val="002060"/>
              </a:solidFill>
              <a:latin typeface="Bernard MT Condensed" pitchFamily="18" charset="0"/>
            </a:rPr>
            <a:t>Kathir</a:t>
          </a:r>
          <a:r>
            <a:rPr lang="en-US" sz="2000" b="0" kern="1200" dirty="0" smtClean="0">
              <a:solidFill>
                <a:srgbClr val="002060"/>
              </a:solidFill>
              <a:latin typeface="Bernard MT Condensed" pitchFamily="18" charset="0"/>
            </a:rPr>
            <a:t> - </a:t>
          </a:r>
          <a:r>
            <a:rPr lang="en-US" sz="2000" b="0" kern="1200" dirty="0" err="1" smtClean="0">
              <a:solidFill>
                <a:srgbClr val="002060"/>
              </a:solidFill>
              <a:latin typeface="Bernard MT Condensed" pitchFamily="18" charset="0"/>
            </a:rPr>
            <a:t>doa</a:t>
          </a:r>
          <a:r>
            <a:rPr lang="en-US" sz="2000" b="0" kern="1200" dirty="0" smtClean="0">
              <a:solidFill>
                <a:srgbClr val="002060"/>
              </a:solidFill>
              <a:latin typeface="Bernard MT Condensed" pitchFamily="18" charset="0"/>
            </a:rPr>
            <a:t> </a:t>
          </a:r>
          <a:r>
            <a:rPr lang="en-US" sz="2000" b="0" kern="1200" dirty="0" err="1" smtClean="0">
              <a:solidFill>
                <a:srgbClr val="002060"/>
              </a:solidFill>
              <a:latin typeface="Bernard MT Condensed" pitchFamily="18" charset="0"/>
            </a:rPr>
            <a:t>ini</a:t>
          </a:r>
          <a:r>
            <a:rPr lang="en-US" sz="2000" b="0" kern="1200" dirty="0" smtClean="0">
              <a:solidFill>
                <a:srgbClr val="002060"/>
              </a:solidFill>
              <a:latin typeface="Bernard MT Condensed" pitchFamily="18" charset="0"/>
            </a:rPr>
            <a:t> </a:t>
          </a:r>
          <a:r>
            <a:rPr lang="en-US" sz="2000" b="0" kern="1200" dirty="0" err="1" smtClean="0">
              <a:solidFill>
                <a:srgbClr val="002060"/>
              </a:solidFill>
              <a:latin typeface="Bernard MT Condensed" pitchFamily="18" charset="0"/>
            </a:rPr>
            <a:t>dilantunkan</a:t>
          </a:r>
          <a:r>
            <a:rPr lang="en-US" sz="2000" b="0" kern="1200" dirty="0" smtClean="0">
              <a:solidFill>
                <a:srgbClr val="002060"/>
              </a:solidFill>
              <a:latin typeface="Bernard MT Condensed" pitchFamily="18" charset="0"/>
            </a:rPr>
            <a:t> </a:t>
          </a:r>
          <a:r>
            <a:rPr lang="en-US" sz="2000" b="0" kern="1200" dirty="0" err="1" smtClean="0">
              <a:solidFill>
                <a:srgbClr val="002060"/>
              </a:solidFill>
              <a:latin typeface="Bernard MT Condensed" pitchFamily="18" charset="0"/>
            </a:rPr>
            <a:t>kepada</a:t>
          </a:r>
          <a:r>
            <a:rPr lang="en-US" sz="2000" b="0" kern="1200" dirty="0" smtClean="0">
              <a:solidFill>
                <a:srgbClr val="002060"/>
              </a:solidFill>
              <a:latin typeface="Bernard MT Condensed" pitchFamily="18" charset="0"/>
            </a:rPr>
            <a:t> Allah SWT </a:t>
          </a:r>
          <a:r>
            <a:rPr lang="en-US" sz="2000" b="0" kern="1200" dirty="0" err="1" smtClean="0">
              <a:solidFill>
                <a:srgbClr val="002060"/>
              </a:solidFill>
              <a:latin typeface="Bernard MT Condensed" pitchFamily="18" charset="0"/>
            </a:rPr>
            <a:t>supaya</a:t>
          </a:r>
          <a:r>
            <a:rPr lang="en-US" sz="2000" b="0" kern="1200" dirty="0" smtClean="0">
              <a:solidFill>
                <a:srgbClr val="002060"/>
              </a:solidFill>
              <a:latin typeface="Bernard MT Condensed" pitchFamily="18" charset="0"/>
            </a:rPr>
            <a:t> </a:t>
          </a:r>
          <a:r>
            <a:rPr lang="en-US" sz="2000" b="0" kern="1200" dirty="0" err="1" smtClean="0">
              <a:solidFill>
                <a:srgbClr val="002060"/>
              </a:solidFill>
              <a:latin typeface="Bernard MT Condensed" pitchFamily="18" charset="0"/>
            </a:rPr>
            <a:t>baginda</a:t>
          </a:r>
          <a:r>
            <a:rPr lang="en-US" sz="2000" b="0" kern="1200" dirty="0" smtClean="0">
              <a:solidFill>
                <a:srgbClr val="002060"/>
              </a:solidFill>
              <a:latin typeface="Bernard MT Condensed" pitchFamily="18" charset="0"/>
            </a:rPr>
            <a:t> </a:t>
          </a:r>
          <a:r>
            <a:rPr lang="en-US" sz="2000" b="0" kern="1200" dirty="0" err="1" smtClean="0">
              <a:solidFill>
                <a:srgbClr val="002060"/>
              </a:solidFill>
              <a:latin typeface="Bernard MT Condensed" pitchFamily="18" charset="0"/>
            </a:rPr>
            <a:t>diberikan</a:t>
          </a:r>
          <a:r>
            <a:rPr lang="en-US" sz="2000" b="0" kern="1200" dirty="0" smtClean="0">
              <a:solidFill>
                <a:srgbClr val="002060"/>
              </a:solidFill>
              <a:latin typeface="Bernard MT Condensed" pitchFamily="18" charset="0"/>
            </a:rPr>
            <a:t> </a:t>
          </a:r>
          <a:r>
            <a:rPr lang="en-US" sz="2000" b="0" kern="1200" dirty="0" err="1" smtClean="0">
              <a:solidFill>
                <a:srgbClr val="002060"/>
              </a:solidFill>
              <a:latin typeface="Bernard MT Condensed" pitchFamily="18" charset="0"/>
            </a:rPr>
            <a:t>anak</a:t>
          </a:r>
          <a:r>
            <a:rPr lang="en-US" sz="2000" b="0" kern="1200" dirty="0" smtClean="0">
              <a:solidFill>
                <a:srgbClr val="002060"/>
              </a:solidFill>
              <a:latin typeface="Bernard MT Condensed" pitchFamily="18" charset="0"/>
            </a:rPr>
            <a:t> yang </a:t>
          </a:r>
          <a:r>
            <a:rPr lang="en-US" sz="2000" b="0" kern="1200" dirty="0" err="1" smtClean="0">
              <a:solidFill>
                <a:srgbClr val="002060"/>
              </a:solidFill>
              <a:latin typeface="Bernard MT Condensed" pitchFamily="18" charset="0"/>
            </a:rPr>
            <a:t>soleh</a:t>
          </a:r>
          <a:r>
            <a:rPr lang="en-US" sz="2000" b="0" kern="1200" dirty="0" smtClean="0">
              <a:solidFill>
                <a:srgbClr val="002060"/>
              </a:solidFill>
              <a:latin typeface="Bernard MT Condensed" pitchFamily="18" charset="0"/>
            </a:rPr>
            <a:t>, </a:t>
          </a:r>
          <a:r>
            <a:rPr lang="en-US" sz="2000" b="0" kern="1200" dirty="0" err="1" smtClean="0">
              <a:solidFill>
                <a:srgbClr val="002060"/>
              </a:solidFill>
              <a:latin typeface="Bernard MT Condensed" pitchFamily="18" charset="0"/>
            </a:rPr>
            <a:t>taat</a:t>
          </a:r>
          <a:r>
            <a:rPr lang="en-US" sz="2000" b="0" kern="1200" dirty="0" smtClean="0">
              <a:solidFill>
                <a:srgbClr val="002060"/>
              </a:solidFill>
              <a:latin typeface="Bernard MT Condensed" pitchFamily="18" charset="0"/>
            </a:rPr>
            <a:t> </a:t>
          </a:r>
          <a:r>
            <a:rPr lang="en-US" sz="2000" b="0" kern="1200" dirty="0" err="1" smtClean="0">
              <a:solidFill>
                <a:srgbClr val="002060"/>
              </a:solidFill>
              <a:latin typeface="Bernard MT Condensed" pitchFamily="18" charset="0"/>
            </a:rPr>
            <a:t>dan</a:t>
          </a:r>
          <a:r>
            <a:rPr lang="en-US" sz="2000" b="0" kern="1200" dirty="0" smtClean="0">
              <a:solidFill>
                <a:srgbClr val="002060"/>
              </a:solidFill>
              <a:latin typeface="Bernard MT Condensed" pitchFamily="18" charset="0"/>
            </a:rPr>
            <a:t> </a:t>
          </a:r>
          <a:r>
            <a:rPr lang="en-US" sz="2000" b="0" kern="1200" dirty="0" err="1" smtClean="0">
              <a:solidFill>
                <a:srgbClr val="002060"/>
              </a:solidFill>
              <a:latin typeface="Bernard MT Condensed" pitchFamily="18" charset="0"/>
            </a:rPr>
            <a:t>patuh</a:t>
          </a:r>
          <a:r>
            <a:rPr lang="en-US" sz="2000" b="0" kern="1200" dirty="0" smtClean="0">
              <a:solidFill>
                <a:srgbClr val="002060"/>
              </a:solidFill>
              <a:latin typeface="Bernard MT Condensed" pitchFamily="18" charset="0"/>
            </a:rPr>
            <a:t> </a:t>
          </a:r>
          <a:r>
            <a:rPr lang="en-US" sz="2000" b="0" kern="1200" dirty="0" err="1" smtClean="0">
              <a:solidFill>
                <a:srgbClr val="002060"/>
              </a:solidFill>
              <a:latin typeface="Bernard MT Condensed" pitchFamily="18" charset="0"/>
            </a:rPr>
            <a:t>serta</a:t>
          </a:r>
          <a:r>
            <a:rPr lang="en-US" sz="2000" b="0" kern="1200" dirty="0" smtClean="0">
              <a:solidFill>
                <a:srgbClr val="002060"/>
              </a:solidFill>
              <a:latin typeface="Bernard MT Condensed" pitchFamily="18" charset="0"/>
            </a:rPr>
            <a:t> </a:t>
          </a:r>
          <a:r>
            <a:rPr lang="en-US" sz="2000" b="0" kern="1200" dirty="0" err="1" smtClean="0">
              <a:solidFill>
                <a:srgbClr val="002060"/>
              </a:solidFill>
              <a:latin typeface="Bernard MT Condensed" pitchFamily="18" charset="0"/>
            </a:rPr>
            <a:t>menjadi</a:t>
          </a:r>
          <a:r>
            <a:rPr lang="en-US" sz="2000" b="0" kern="1200" dirty="0" smtClean="0">
              <a:solidFill>
                <a:srgbClr val="002060"/>
              </a:solidFill>
              <a:latin typeface="Bernard MT Condensed" pitchFamily="18" charset="0"/>
            </a:rPr>
            <a:t> </a:t>
          </a:r>
          <a:r>
            <a:rPr lang="en-US" sz="2000" b="0" kern="1200" dirty="0" err="1" smtClean="0">
              <a:solidFill>
                <a:srgbClr val="002060"/>
              </a:solidFill>
              <a:latin typeface="Bernard MT Condensed" pitchFamily="18" charset="0"/>
            </a:rPr>
            <a:t>penghibur</a:t>
          </a:r>
          <a:r>
            <a:rPr lang="en-US" sz="2000" b="0" kern="1200" dirty="0" smtClean="0">
              <a:solidFill>
                <a:srgbClr val="002060"/>
              </a:solidFill>
              <a:latin typeface="Bernard MT Condensed" pitchFamily="18" charset="0"/>
            </a:rPr>
            <a:t> </a:t>
          </a:r>
          <a:r>
            <a:rPr lang="en-US" sz="2000" b="0" kern="1200" dirty="0" err="1" smtClean="0">
              <a:solidFill>
                <a:srgbClr val="002060"/>
              </a:solidFill>
              <a:latin typeface="Bernard MT Condensed" pitchFamily="18" charset="0"/>
            </a:rPr>
            <a:t>dan</a:t>
          </a:r>
          <a:r>
            <a:rPr lang="en-US" sz="2000" b="0" kern="1200" dirty="0" smtClean="0">
              <a:solidFill>
                <a:srgbClr val="002060"/>
              </a:solidFill>
              <a:latin typeface="Bernard MT Condensed" pitchFamily="18" charset="0"/>
            </a:rPr>
            <a:t> </a:t>
          </a:r>
          <a:r>
            <a:rPr lang="en-US" sz="2000" b="0" kern="1200" dirty="0" err="1" smtClean="0">
              <a:solidFill>
                <a:srgbClr val="002060"/>
              </a:solidFill>
              <a:latin typeface="Bernard MT Condensed" pitchFamily="18" charset="0"/>
            </a:rPr>
            <a:t>menemani</a:t>
          </a:r>
          <a:r>
            <a:rPr lang="en-US" sz="2000" b="0" kern="1200" dirty="0" smtClean="0">
              <a:solidFill>
                <a:srgbClr val="002060"/>
              </a:solidFill>
              <a:latin typeface="Bernard MT Condensed" pitchFamily="18" charset="0"/>
            </a:rPr>
            <a:t> </a:t>
          </a:r>
          <a:r>
            <a:rPr lang="en-US" sz="2000" b="0" kern="1200" dirty="0" err="1" smtClean="0">
              <a:solidFill>
                <a:srgbClr val="002060"/>
              </a:solidFill>
              <a:latin typeface="Bernard MT Condensed" pitchFamily="18" charset="0"/>
            </a:rPr>
            <a:t>dirinya</a:t>
          </a:r>
          <a:r>
            <a:rPr lang="en-US" sz="2000" b="0" kern="1200" dirty="0" smtClean="0">
              <a:solidFill>
                <a:srgbClr val="002060"/>
              </a:solidFill>
              <a:latin typeface="Bernard MT Condensed" pitchFamily="18" charset="0"/>
            </a:rPr>
            <a:t> </a:t>
          </a:r>
          <a:r>
            <a:rPr lang="en-US" sz="2000" b="0" kern="1200" dirty="0" err="1" smtClean="0">
              <a:solidFill>
                <a:srgbClr val="002060"/>
              </a:solidFill>
              <a:latin typeface="Bernard MT Condensed" pitchFamily="18" charset="0"/>
            </a:rPr>
            <a:t>setelah</a:t>
          </a:r>
          <a:r>
            <a:rPr lang="en-US" sz="2000" b="0" kern="1200" dirty="0" smtClean="0">
              <a:solidFill>
                <a:srgbClr val="002060"/>
              </a:solidFill>
              <a:latin typeface="Bernard MT Condensed" pitchFamily="18" charset="0"/>
            </a:rPr>
            <a:t> </a:t>
          </a:r>
          <a:r>
            <a:rPr lang="en-US" sz="2000" b="0" kern="1200" dirty="0" err="1" smtClean="0">
              <a:solidFill>
                <a:srgbClr val="002060"/>
              </a:solidFill>
              <a:latin typeface="Bernard MT Condensed" pitchFamily="18" charset="0"/>
            </a:rPr>
            <a:t>terpisah</a:t>
          </a:r>
          <a:r>
            <a:rPr lang="en-US" sz="2000" b="0" kern="1200" dirty="0" smtClean="0">
              <a:solidFill>
                <a:srgbClr val="002060"/>
              </a:solidFill>
              <a:latin typeface="Bernard MT Condensed" pitchFamily="18" charset="0"/>
            </a:rPr>
            <a:t> </a:t>
          </a:r>
          <a:r>
            <a:rPr lang="en-US" sz="2000" b="0" kern="1200" dirty="0" err="1" smtClean="0">
              <a:solidFill>
                <a:srgbClr val="002060"/>
              </a:solidFill>
              <a:latin typeface="Bernard MT Condensed" pitchFamily="18" charset="0"/>
            </a:rPr>
            <a:t>jauh</a:t>
          </a:r>
          <a:r>
            <a:rPr lang="en-US" sz="2000" b="0" kern="1200" dirty="0" smtClean="0">
              <a:solidFill>
                <a:srgbClr val="002060"/>
              </a:solidFill>
              <a:latin typeface="Bernard MT Condensed" pitchFamily="18" charset="0"/>
            </a:rPr>
            <a:t> </a:t>
          </a:r>
          <a:r>
            <a:rPr lang="en-US" sz="2000" b="0" kern="1200" dirty="0" err="1" smtClean="0">
              <a:solidFill>
                <a:srgbClr val="002060"/>
              </a:solidFill>
              <a:latin typeface="Bernard MT Condensed" pitchFamily="18" charset="0"/>
            </a:rPr>
            <a:t>dari</a:t>
          </a:r>
          <a:r>
            <a:rPr lang="en-US" sz="2000" b="0" kern="1200" dirty="0" smtClean="0">
              <a:solidFill>
                <a:srgbClr val="002060"/>
              </a:solidFill>
              <a:latin typeface="Bernard MT Condensed" pitchFamily="18" charset="0"/>
            </a:rPr>
            <a:t> </a:t>
          </a:r>
          <a:r>
            <a:rPr lang="en-US" sz="2000" b="0" kern="1200" dirty="0" err="1" smtClean="0">
              <a:solidFill>
                <a:srgbClr val="002060"/>
              </a:solidFill>
              <a:latin typeface="Bernard MT Condensed" pitchFamily="18" charset="0"/>
            </a:rPr>
            <a:t>keluarga</a:t>
          </a:r>
          <a:r>
            <a:rPr lang="en-US" sz="2000" b="0" kern="1200" dirty="0" smtClean="0">
              <a:solidFill>
                <a:srgbClr val="002060"/>
              </a:solidFill>
              <a:latin typeface="Bernard MT Condensed" pitchFamily="18" charset="0"/>
            </a:rPr>
            <a:t>. </a:t>
          </a:r>
          <a:endParaRPr lang="en-US" sz="2000" b="0" kern="1200" dirty="0">
            <a:solidFill>
              <a:srgbClr val="002060"/>
            </a:solidFill>
            <a:latin typeface="Bernard MT Condensed" pitchFamily="18" charset="0"/>
          </a:endParaRPr>
        </a:p>
      </dsp:txBody>
      <dsp:txXfrm>
        <a:off x="4789661" y="599405"/>
        <a:ext cx="4353222" cy="2611933"/>
      </dsp:txXfrm>
    </dsp:sp>
    <dsp:sp modelId="{22365F1F-4701-4892-AE42-7AC42F7FA02E}">
      <dsp:nvSpPr>
        <dsp:cNvPr id="0" name=""/>
        <dsp:cNvSpPr/>
      </dsp:nvSpPr>
      <dsp:spPr>
        <a:xfrm>
          <a:off x="1116" y="3646661"/>
          <a:ext cx="4353222" cy="2611933"/>
        </a:xfrm>
        <a:prstGeom prst="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0" kern="1200" dirty="0" err="1" smtClean="0">
              <a:solidFill>
                <a:srgbClr val="0000FF"/>
              </a:solidFill>
              <a:latin typeface="Bernard MT Condensed" pitchFamily="18" charset="0"/>
            </a:rPr>
            <a:t>anak</a:t>
          </a:r>
          <a:r>
            <a:rPr lang="en-US" sz="2000" b="0" kern="1200" dirty="0" smtClean="0">
              <a:solidFill>
                <a:srgbClr val="0000FF"/>
              </a:solidFill>
              <a:latin typeface="Bernard MT Condensed" pitchFamily="18" charset="0"/>
            </a:rPr>
            <a:t> </a:t>
          </a:r>
          <a:r>
            <a:rPr lang="en-US" sz="2000" b="0" kern="1200" dirty="0" err="1" smtClean="0">
              <a:solidFill>
                <a:srgbClr val="0000FF"/>
              </a:solidFill>
              <a:latin typeface="Bernard MT Condensed" pitchFamily="18" charset="0"/>
            </a:rPr>
            <a:t>itu</a:t>
          </a:r>
          <a:r>
            <a:rPr lang="en-US" sz="2000" b="0" kern="1200" dirty="0" smtClean="0">
              <a:solidFill>
                <a:srgbClr val="0000FF"/>
              </a:solidFill>
              <a:latin typeface="Bernard MT Condensed" pitchFamily="18" charset="0"/>
            </a:rPr>
            <a:t> </a:t>
          </a:r>
          <a:r>
            <a:rPr lang="en-US" sz="2000" b="0" kern="1200" dirty="0" err="1" smtClean="0">
              <a:solidFill>
                <a:srgbClr val="0000FF"/>
              </a:solidFill>
              <a:latin typeface="Bernard MT Condensed" pitchFamily="18" charset="0"/>
            </a:rPr>
            <a:t>bukan</a:t>
          </a:r>
          <a:r>
            <a:rPr lang="en-US" sz="2000" b="0" kern="1200" dirty="0" smtClean="0">
              <a:solidFill>
                <a:srgbClr val="0000FF"/>
              </a:solidFill>
              <a:latin typeface="Bernard MT Condensed" pitchFamily="18" charset="0"/>
            </a:rPr>
            <a:t> </a:t>
          </a:r>
          <a:r>
            <a:rPr lang="en-US" sz="2000" b="0" kern="1200" dirty="0" err="1" smtClean="0">
              <a:solidFill>
                <a:srgbClr val="0000FF"/>
              </a:solidFill>
              <a:latin typeface="Bernard MT Condensed" pitchFamily="18" charset="0"/>
            </a:rPr>
            <a:t>sekadar</a:t>
          </a:r>
          <a:r>
            <a:rPr lang="en-US" sz="2000" b="0" kern="1200" dirty="0" smtClean="0">
              <a:solidFill>
                <a:srgbClr val="0000FF"/>
              </a:solidFill>
              <a:latin typeface="Bernard MT Condensed" pitchFamily="18" charset="0"/>
            </a:rPr>
            <a:t> orang yang </a:t>
          </a:r>
          <a:r>
            <a:rPr lang="en-US" sz="2000" b="0" kern="1200" dirty="0" err="1" smtClean="0">
              <a:solidFill>
                <a:srgbClr val="0000FF"/>
              </a:solidFill>
              <a:latin typeface="Bernard MT Condensed" pitchFamily="18" charset="0"/>
            </a:rPr>
            <a:t>akan</a:t>
          </a:r>
          <a:r>
            <a:rPr lang="en-US" sz="2000" b="0" kern="1200" dirty="0" smtClean="0">
              <a:solidFill>
                <a:srgbClr val="0000FF"/>
              </a:solidFill>
              <a:latin typeface="Bernard MT Condensed" pitchFamily="18" charset="0"/>
            </a:rPr>
            <a:t> </a:t>
          </a:r>
          <a:r>
            <a:rPr lang="en-US" sz="2000" b="0" kern="1200" dirty="0" err="1" smtClean="0">
              <a:solidFill>
                <a:srgbClr val="0000FF"/>
              </a:solidFill>
              <a:latin typeface="Bernard MT Condensed" pitchFamily="18" charset="0"/>
            </a:rPr>
            <a:t>menyambung</a:t>
          </a:r>
          <a:r>
            <a:rPr lang="en-US" sz="2000" b="0" kern="1200" dirty="0" smtClean="0">
              <a:solidFill>
                <a:srgbClr val="0000FF"/>
              </a:solidFill>
              <a:latin typeface="Bernard MT Condensed" pitchFamily="18" charset="0"/>
            </a:rPr>
            <a:t> </a:t>
          </a:r>
          <a:r>
            <a:rPr lang="en-US" sz="2000" b="0" kern="1200" dirty="0" err="1" smtClean="0">
              <a:solidFill>
                <a:srgbClr val="0000FF"/>
              </a:solidFill>
              <a:latin typeface="Bernard MT Condensed" pitchFamily="18" charset="0"/>
            </a:rPr>
            <a:t>keturunan</a:t>
          </a:r>
          <a:r>
            <a:rPr lang="en-US" sz="2000" b="0" kern="1200" dirty="0" smtClean="0">
              <a:solidFill>
                <a:srgbClr val="0000FF"/>
              </a:solidFill>
              <a:latin typeface="Bernard MT Condensed" pitchFamily="18" charset="0"/>
            </a:rPr>
            <a:t>, </a:t>
          </a:r>
          <a:r>
            <a:rPr lang="en-US" sz="2000" b="0" kern="1200" dirty="0" err="1" smtClean="0">
              <a:solidFill>
                <a:srgbClr val="0000FF"/>
              </a:solidFill>
              <a:latin typeface="Bernard MT Condensed" pitchFamily="18" charset="0"/>
            </a:rPr>
            <a:t>mewarisi</a:t>
          </a:r>
          <a:r>
            <a:rPr lang="en-US" sz="2000" b="0" kern="1200" dirty="0" smtClean="0">
              <a:solidFill>
                <a:srgbClr val="0000FF"/>
              </a:solidFill>
              <a:latin typeface="Bernard MT Condensed" pitchFamily="18" charset="0"/>
            </a:rPr>
            <a:t> </a:t>
          </a:r>
          <a:r>
            <a:rPr lang="en-US" sz="2000" b="0" kern="1200" dirty="0" err="1" smtClean="0">
              <a:solidFill>
                <a:srgbClr val="0000FF"/>
              </a:solidFill>
              <a:latin typeface="Bernard MT Condensed" pitchFamily="18" charset="0"/>
            </a:rPr>
            <a:t>harta</a:t>
          </a:r>
          <a:r>
            <a:rPr lang="en-US" sz="2000" b="0" kern="1200" dirty="0" smtClean="0">
              <a:solidFill>
                <a:srgbClr val="0000FF"/>
              </a:solidFill>
              <a:latin typeface="Bernard MT Condensed" pitchFamily="18" charset="0"/>
            </a:rPr>
            <a:t>, yang </a:t>
          </a:r>
          <a:r>
            <a:rPr lang="en-US" sz="2000" b="0" kern="1200" dirty="0" err="1" smtClean="0">
              <a:solidFill>
                <a:srgbClr val="0000FF"/>
              </a:solidFill>
              <a:latin typeface="Bernard MT Condensed" pitchFamily="18" charset="0"/>
            </a:rPr>
            <a:t>terpenting</a:t>
          </a:r>
          <a:r>
            <a:rPr lang="en-US" sz="2000" b="0" kern="1200" dirty="0" smtClean="0">
              <a:solidFill>
                <a:srgbClr val="0000FF"/>
              </a:solidFill>
              <a:latin typeface="Bernard MT Condensed" pitchFamily="18" charset="0"/>
            </a:rPr>
            <a:t> </a:t>
          </a:r>
          <a:r>
            <a:rPr lang="en-US" sz="2000" b="0" kern="1200" dirty="0" err="1" smtClean="0">
              <a:solidFill>
                <a:srgbClr val="0000FF"/>
              </a:solidFill>
              <a:latin typeface="Bernard MT Condensed" pitchFamily="18" charset="0"/>
            </a:rPr>
            <a:t>baginya</a:t>
          </a:r>
          <a:r>
            <a:rPr lang="en-US" sz="2000" b="0" kern="1200" dirty="0" smtClean="0">
              <a:solidFill>
                <a:srgbClr val="0000FF"/>
              </a:solidFill>
              <a:latin typeface="Bernard MT Condensed" pitchFamily="18" charset="0"/>
            </a:rPr>
            <a:t> </a:t>
          </a:r>
          <a:r>
            <a:rPr lang="en-US" sz="2000" b="0" kern="1200" dirty="0" err="1" smtClean="0">
              <a:solidFill>
                <a:srgbClr val="0000FF"/>
              </a:solidFill>
              <a:latin typeface="Bernard MT Condensed" pitchFamily="18" charset="0"/>
            </a:rPr>
            <a:t>ialah</a:t>
          </a:r>
          <a:r>
            <a:rPr lang="en-US" sz="2000" b="0" kern="1200" dirty="0" smtClean="0">
              <a:solidFill>
                <a:srgbClr val="0000FF"/>
              </a:solidFill>
              <a:latin typeface="Bernard MT Condensed" pitchFamily="18" charset="0"/>
            </a:rPr>
            <a:t> </a:t>
          </a:r>
          <a:r>
            <a:rPr lang="en-US" sz="2000" b="0" kern="1200" dirty="0" err="1" smtClean="0">
              <a:solidFill>
                <a:srgbClr val="0000FF"/>
              </a:solidFill>
              <a:latin typeface="Bernard MT Condensed" pitchFamily="18" charset="0"/>
            </a:rPr>
            <a:t>anak</a:t>
          </a:r>
          <a:r>
            <a:rPr lang="en-US" sz="2000" b="0" kern="1200" dirty="0" smtClean="0">
              <a:solidFill>
                <a:srgbClr val="0000FF"/>
              </a:solidFill>
              <a:latin typeface="Bernard MT Condensed" pitchFamily="18" charset="0"/>
            </a:rPr>
            <a:t> </a:t>
          </a:r>
          <a:r>
            <a:rPr lang="en-US" sz="2000" b="0" kern="1200" dirty="0" err="1" smtClean="0">
              <a:solidFill>
                <a:srgbClr val="0000FF"/>
              </a:solidFill>
              <a:latin typeface="Bernard MT Condensed" pitchFamily="18" charset="0"/>
            </a:rPr>
            <a:t>itu</a:t>
          </a:r>
          <a:r>
            <a:rPr lang="en-US" sz="2000" b="0" kern="1200" dirty="0" smtClean="0">
              <a:solidFill>
                <a:srgbClr val="0000FF"/>
              </a:solidFill>
              <a:latin typeface="Bernard MT Condensed" pitchFamily="18" charset="0"/>
            </a:rPr>
            <a:t> </a:t>
          </a:r>
          <a:r>
            <a:rPr lang="en-US" sz="2000" b="0" kern="1200" dirty="0" err="1" smtClean="0">
              <a:solidFill>
                <a:srgbClr val="0000FF"/>
              </a:solidFill>
              <a:latin typeface="Bernard MT Condensed" pitchFamily="18" charset="0"/>
            </a:rPr>
            <a:t>harus</a:t>
          </a:r>
          <a:r>
            <a:rPr lang="en-US" sz="2000" b="0" kern="1200" dirty="0" smtClean="0">
              <a:solidFill>
                <a:srgbClr val="0000FF"/>
              </a:solidFill>
              <a:latin typeface="Bernard MT Condensed" pitchFamily="18" charset="0"/>
            </a:rPr>
            <a:t> </a:t>
          </a:r>
          <a:r>
            <a:rPr lang="en-US" sz="2000" b="0" kern="1200" dirty="0" err="1" smtClean="0">
              <a:solidFill>
                <a:srgbClr val="0000FF"/>
              </a:solidFill>
              <a:latin typeface="Bernard MT Condensed" pitchFamily="18" charset="0"/>
            </a:rPr>
            <a:t>mampu</a:t>
          </a:r>
          <a:r>
            <a:rPr lang="en-US" sz="2000" b="0" kern="1200" dirty="0" smtClean="0">
              <a:solidFill>
                <a:srgbClr val="0000FF"/>
              </a:solidFill>
              <a:latin typeface="Bernard MT Condensed" pitchFamily="18" charset="0"/>
            </a:rPr>
            <a:t> </a:t>
          </a:r>
          <a:r>
            <a:rPr lang="en-US" sz="2000" b="0" kern="1200" dirty="0" err="1" smtClean="0">
              <a:solidFill>
                <a:srgbClr val="0000FF"/>
              </a:solidFill>
              <a:latin typeface="Bernard MT Condensed" pitchFamily="18" charset="0"/>
            </a:rPr>
            <a:t>mewarisi</a:t>
          </a:r>
          <a:r>
            <a:rPr lang="en-US" sz="2000" b="0" kern="1200" dirty="0" smtClean="0">
              <a:solidFill>
                <a:srgbClr val="0000FF"/>
              </a:solidFill>
              <a:latin typeface="Bernard MT Condensed" pitchFamily="18" charset="0"/>
            </a:rPr>
            <a:t> </a:t>
          </a:r>
          <a:r>
            <a:rPr lang="en-US" sz="2000" b="0" kern="1200" dirty="0" err="1" smtClean="0">
              <a:solidFill>
                <a:srgbClr val="0000FF"/>
              </a:solidFill>
              <a:latin typeface="Bernard MT Condensed" pitchFamily="18" charset="0"/>
            </a:rPr>
            <a:t>iman</a:t>
          </a:r>
          <a:r>
            <a:rPr lang="en-US" sz="2000" b="0" kern="1200" dirty="0" smtClean="0">
              <a:solidFill>
                <a:srgbClr val="0000FF"/>
              </a:solidFill>
              <a:latin typeface="Bernard MT Condensed" pitchFamily="18" charset="0"/>
            </a:rPr>
            <a:t> </a:t>
          </a:r>
          <a:r>
            <a:rPr lang="en-US" sz="2000" b="0" kern="1200" dirty="0" err="1" smtClean="0">
              <a:solidFill>
                <a:srgbClr val="0000FF"/>
              </a:solidFill>
              <a:latin typeface="Bernard MT Condensed" pitchFamily="18" charset="0"/>
            </a:rPr>
            <a:t>dan</a:t>
          </a:r>
          <a:r>
            <a:rPr lang="en-US" sz="2000" b="0" kern="1200" dirty="0" smtClean="0">
              <a:solidFill>
                <a:srgbClr val="0000FF"/>
              </a:solidFill>
              <a:latin typeface="Bernard MT Condensed" pitchFamily="18" charset="0"/>
            </a:rPr>
            <a:t> agama.</a:t>
          </a:r>
          <a:endParaRPr lang="en-US" sz="2000" b="0" kern="1200" dirty="0">
            <a:solidFill>
              <a:srgbClr val="0000FF"/>
            </a:solidFill>
            <a:latin typeface="Bernard MT Condensed" pitchFamily="18" charset="0"/>
          </a:endParaRPr>
        </a:p>
      </dsp:txBody>
      <dsp:txXfrm>
        <a:off x="1116" y="3646661"/>
        <a:ext cx="4353222" cy="2611933"/>
      </dsp:txXfrm>
    </dsp:sp>
    <dsp:sp modelId="{6997FC67-F725-40ED-A248-27FCA12FC1CA}">
      <dsp:nvSpPr>
        <dsp:cNvPr id="0" name=""/>
        <dsp:cNvSpPr/>
      </dsp:nvSpPr>
      <dsp:spPr>
        <a:xfrm>
          <a:off x="4789661" y="3646661"/>
          <a:ext cx="4353222" cy="2611933"/>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0" kern="1200" smtClean="0">
              <a:solidFill>
                <a:srgbClr val="FFFF00"/>
              </a:solidFill>
              <a:latin typeface="Bernard MT Condensed" pitchFamily="18" charset="0"/>
            </a:rPr>
            <a:t>Prinsip inilah yang semestinya kita jadikan contoh dalam mendidik anak. </a:t>
          </a:r>
          <a:endParaRPr lang="en-US" sz="2000" b="0" kern="1200">
            <a:solidFill>
              <a:srgbClr val="FFFF00"/>
            </a:solidFill>
            <a:latin typeface="Bernard MT Condensed" pitchFamily="18" charset="0"/>
          </a:endParaRPr>
        </a:p>
      </dsp:txBody>
      <dsp:txXfrm>
        <a:off x="4789661" y="3646661"/>
        <a:ext cx="4353222" cy="26119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E6CCD5-D5CE-4A8B-8037-661284C2C3B0}">
      <dsp:nvSpPr>
        <dsp:cNvPr id="0" name=""/>
        <dsp:cNvSpPr/>
      </dsp:nvSpPr>
      <dsp:spPr>
        <a:xfrm>
          <a:off x="-7328568" y="-1120083"/>
          <a:ext cx="8720887" cy="8720887"/>
        </a:xfrm>
        <a:prstGeom prst="blockArc">
          <a:avLst>
            <a:gd name="adj1" fmla="val 18900000"/>
            <a:gd name="adj2" fmla="val 2700000"/>
            <a:gd name="adj3" fmla="val 248"/>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D560AB-7FDD-47BA-9402-245C4ADF979F}">
      <dsp:nvSpPr>
        <dsp:cNvPr id="0" name=""/>
        <dsp:cNvSpPr/>
      </dsp:nvSpPr>
      <dsp:spPr>
        <a:xfrm>
          <a:off x="607857" y="404915"/>
          <a:ext cx="7939746" cy="81034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3215" tIns="50800" rIns="50800" bIns="50800" numCol="1" spcCol="1270" anchor="ctr" anchorCtr="0">
          <a:noAutofit/>
        </a:bodyPr>
        <a:lstStyle/>
        <a:p>
          <a:pPr lvl="0" algn="l" defTabSz="889000" rtl="0">
            <a:lnSpc>
              <a:spcPct val="90000"/>
            </a:lnSpc>
            <a:spcBef>
              <a:spcPct val="0"/>
            </a:spcBef>
            <a:spcAft>
              <a:spcPct val="35000"/>
            </a:spcAft>
          </a:pPr>
          <a:r>
            <a:rPr lang="en-US" sz="2000" b="1" kern="1200" dirty="0" err="1" smtClean="0">
              <a:solidFill>
                <a:schemeClr val="tx1"/>
              </a:solidFill>
              <a:latin typeface="Candara" pitchFamily="34" charset="0"/>
            </a:rPr>
            <a:t>ibu</a:t>
          </a:r>
          <a:r>
            <a:rPr lang="en-US" sz="2000" b="1" kern="1200" dirty="0" smtClean="0">
              <a:solidFill>
                <a:schemeClr val="tx1"/>
              </a:solidFill>
              <a:latin typeface="Candara" pitchFamily="34" charset="0"/>
            </a:rPr>
            <a:t> </a:t>
          </a:r>
          <a:r>
            <a:rPr lang="en-US" sz="2000" b="1" kern="1200" dirty="0" err="1" smtClean="0">
              <a:solidFill>
                <a:schemeClr val="tx1"/>
              </a:solidFill>
              <a:latin typeface="Candara" pitchFamily="34" charset="0"/>
            </a:rPr>
            <a:t>bapa</a:t>
          </a:r>
          <a:r>
            <a:rPr lang="en-US" sz="2000" b="1" kern="1200" dirty="0" smtClean="0">
              <a:solidFill>
                <a:schemeClr val="tx1"/>
              </a:solidFill>
              <a:latin typeface="Candara" pitchFamily="34" charset="0"/>
            </a:rPr>
            <a:t> </a:t>
          </a:r>
          <a:r>
            <a:rPr lang="en-US" sz="2000" b="1" kern="1200" dirty="0" err="1" smtClean="0">
              <a:solidFill>
                <a:schemeClr val="tx1"/>
              </a:solidFill>
              <a:latin typeface="Candara" pitchFamily="34" charset="0"/>
            </a:rPr>
            <a:t>harus</a:t>
          </a:r>
          <a:r>
            <a:rPr lang="en-US" sz="2000" b="1" kern="1200" dirty="0" smtClean="0">
              <a:solidFill>
                <a:schemeClr val="tx1"/>
              </a:solidFill>
              <a:latin typeface="Candara" pitchFamily="34" charset="0"/>
            </a:rPr>
            <a:t> </a:t>
          </a:r>
          <a:r>
            <a:rPr lang="en-US" sz="2000" b="1" kern="1200" dirty="0" err="1" smtClean="0">
              <a:solidFill>
                <a:schemeClr val="tx1"/>
              </a:solidFill>
              <a:latin typeface="Candara" pitchFamily="34" charset="0"/>
            </a:rPr>
            <a:t>menyedari</a:t>
          </a:r>
          <a:r>
            <a:rPr lang="en-US" sz="2000" b="1" kern="1200" dirty="0" smtClean="0">
              <a:solidFill>
                <a:schemeClr val="tx1"/>
              </a:solidFill>
              <a:latin typeface="Candara" pitchFamily="34" charset="0"/>
            </a:rPr>
            <a:t> </a:t>
          </a:r>
          <a:r>
            <a:rPr lang="en-US" sz="2000" b="1" kern="1200" dirty="0" err="1" smtClean="0">
              <a:solidFill>
                <a:schemeClr val="tx1"/>
              </a:solidFill>
              <a:latin typeface="Candara" pitchFamily="34" charset="0"/>
            </a:rPr>
            <a:t>bahawa</a:t>
          </a:r>
          <a:r>
            <a:rPr lang="en-US" sz="2000" b="1" kern="1200" dirty="0" smtClean="0">
              <a:solidFill>
                <a:schemeClr val="tx1"/>
              </a:solidFill>
              <a:latin typeface="Candara" pitchFamily="34" charset="0"/>
            </a:rPr>
            <a:t> </a:t>
          </a:r>
          <a:r>
            <a:rPr lang="en-US" sz="2000" b="1" kern="1200" dirty="0" err="1" smtClean="0">
              <a:solidFill>
                <a:schemeClr val="tx1"/>
              </a:solidFill>
              <a:latin typeface="Candara" pitchFamily="34" charset="0"/>
            </a:rPr>
            <a:t>anak</a:t>
          </a:r>
          <a:r>
            <a:rPr lang="en-US" sz="2000" b="1" kern="1200" dirty="0" smtClean="0">
              <a:solidFill>
                <a:schemeClr val="tx1"/>
              </a:solidFill>
              <a:latin typeface="Candara" pitchFamily="34" charset="0"/>
            </a:rPr>
            <a:t> </a:t>
          </a:r>
          <a:r>
            <a:rPr lang="en-US" sz="2000" b="1" kern="1200" dirty="0" err="1" smtClean="0">
              <a:solidFill>
                <a:schemeClr val="tx1"/>
              </a:solidFill>
              <a:latin typeface="Candara" pitchFamily="34" charset="0"/>
            </a:rPr>
            <a:t>bukan</a:t>
          </a:r>
          <a:r>
            <a:rPr lang="en-US" sz="2000" b="1" kern="1200" dirty="0" smtClean="0">
              <a:solidFill>
                <a:schemeClr val="tx1"/>
              </a:solidFill>
              <a:latin typeface="Candara" pitchFamily="34" charset="0"/>
            </a:rPr>
            <a:t> </a:t>
          </a:r>
          <a:r>
            <a:rPr lang="en-US" sz="2000" b="1" kern="1200" dirty="0" err="1" smtClean="0">
              <a:solidFill>
                <a:schemeClr val="tx1"/>
              </a:solidFill>
              <a:latin typeface="Candara" pitchFamily="34" charset="0"/>
            </a:rPr>
            <a:t>sekadar</a:t>
          </a:r>
          <a:r>
            <a:rPr lang="en-US" sz="2000" b="1" kern="1200" dirty="0" smtClean="0">
              <a:solidFill>
                <a:schemeClr val="tx1"/>
              </a:solidFill>
              <a:latin typeface="Candara" pitchFamily="34" charset="0"/>
            </a:rPr>
            <a:t> </a:t>
          </a:r>
          <a:r>
            <a:rPr lang="en-US" sz="2000" b="1" kern="1200" dirty="0" err="1" smtClean="0">
              <a:solidFill>
                <a:schemeClr val="tx1"/>
              </a:solidFill>
              <a:latin typeface="Candara" pitchFamily="34" charset="0"/>
            </a:rPr>
            <a:t>mewarisi</a:t>
          </a:r>
          <a:r>
            <a:rPr lang="en-US" sz="2000" b="1" kern="1200" dirty="0" smtClean="0">
              <a:solidFill>
                <a:schemeClr val="tx1"/>
              </a:solidFill>
              <a:latin typeface="Candara" pitchFamily="34" charset="0"/>
            </a:rPr>
            <a:t> </a:t>
          </a:r>
          <a:r>
            <a:rPr lang="en-US" sz="2000" b="1" kern="1200" dirty="0" err="1" smtClean="0">
              <a:solidFill>
                <a:schemeClr val="tx1"/>
              </a:solidFill>
              <a:latin typeface="Candara" pitchFamily="34" charset="0"/>
            </a:rPr>
            <a:t>harta</a:t>
          </a:r>
          <a:r>
            <a:rPr lang="en-US" sz="2000" b="1" kern="1200" dirty="0" smtClean="0">
              <a:solidFill>
                <a:schemeClr val="tx1"/>
              </a:solidFill>
              <a:latin typeface="Candara" pitchFamily="34" charset="0"/>
            </a:rPr>
            <a:t>, </a:t>
          </a:r>
          <a:r>
            <a:rPr lang="en-US" sz="2000" b="1" kern="1200" dirty="0" err="1" smtClean="0">
              <a:solidFill>
                <a:schemeClr val="tx1"/>
              </a:solidFill>
              <a:latin typeface="Candara" pitchFamily="34" charset="0"/>
            </a:rPr>
            <a:t>namun</a:t>
          </a:r>
          <a:r>
            <a:rPr lang="en-US" sz="2000" b="1" kern="1200" dirty="0" smtClean="0">
              <a:solidFill>
                <a:schemeClr val="tx1"/>
              </a:solidFill>
              <a:latin typeface="Candara" pitchFamily="34" charset="0"/>
            </a:rPr>
            <a:t> yang paling </a:t>
          </a:r>
          <a:r>
            <a:rPr lang="en-US" sz="2000" b="1" kern="1200" dirty="0" err="1" smtClean="0">
              <a:solidFill>
                <a:schemeClr val="tx1"/>
              </a:solidFill>
              <a:latin typeface="Candara" pitchFamily="34" charset="0"/>
            </a:rPr>
            <a:t>penting</a:t>
          </a:r>
          <a:r>
            <a:rPr lang="en-US" sz="2000" b="1" kern="1200" dirty="0" smtClean="0">
              <a:solidFill>
                <a:schemeClr val="tx1"/>
              </a:solidFill>
              <a:latin typeface="Candara" pitchFamily="34" charset="0"/>
            </a:rPr>
            <a:t> </a:t>
          </a:r>
          <a:r>
            <a:rPr lang="en-US" sz="2000" b="1" kern="1200" dirty="0" err="1" smtClean="0">
              <a:solidFill>
                <a:schemeClr val="tx1"/>
              </a:solidFill>
              <a:latin typeface="Candara" pitchFamily="34" charset="0"/>
            </a:rPr>
            <a:t>adalah</a:t>
          </a:r>
          <a:r>
            <a:rPr lang="en-US" sz="2000" b="1" kern="1200" dirty="0" smtClean="0">
              <a:solidFill>
                <a:schemeClr val="tx1"/>
              </a:solidFill>
              <a:latin typeface="Candara" pitchFamily="34" charset="0"/>
            </a:rPr>
            <a:t> </a:t>
          </a:r>
          <a:r>
            <a:rPr lang="en-US" sz="2000" b="1" kern="1200" dirty="0" err="1" smtClean="0">
              <a:solidFill>
                <a:schemeClr val="tx1"/>
              </a:solidFill>
              <a:latin typeface="Candara" pitchFamily="34" charset="0"/>
            </a:rPr>
            <a:t>anak</a:t>
          </a:r>
          <a:r>
            <a:rPr lang="en-US" sz="2000" b="1" kern="1200" dirty="0" smtClean="0">
              <a:solidFill>
                <a:schemeClr val="tx1"/>
              </a:solidFill>
              <a:latin typeface="Candara" pitchFamily="34" charset="0"/>
            </a:rPr>
            <a:t> </a:t>
          </a:r>
          <a:r>
            <a:rPr lang="en-US" sz="2000" b="1" kern="1200" dirty="0" err="1" smtClean="0">
              <a:solidFill>
                <a:schemeClr val="tx1"/>
              </a:solidFill>
              <a:latin typeface="Candara" pitchFamily="34" charset="0"/>
            </a:rPr>
            <a:t>itu</a:t>
          </a:r>
          <a:r>
            <a:rPr lang="en-US" sz="2000" b="1" kern="1200" dirty="0" smtClean="0">
              <a:solidFill>
                <a:schemeClr val="tx1"/>
              </a:solidFill>
              <a:latin typeface="Candara" pitchFamily="34" charset="0"/>
            </a:rPr>
            <a:t> </a:t>
          </a:r>
          <a:r>
            <a:rPr lang="en-US" sz="2000" b="1" kern="1200" dirty="0" err="1" smtClean="0">
              <a:solidFill>
                <a:schemeClr val="tx1"/>
              </a:solidFill>
              <a:latin typeface="Candara" pitchFamily="34" charset="0"/>
            </a:rPr>
            <a:t>mampu</a:t>
          </a:r>
          <a:r>
            <a:rPr lang="en-US" sz="2000" b="1" kern="1200" dirty="0" smtClean="0">
              <a:solidFill>
                <a:schemeClr val="tx1"/>
              </a:solidFill>
              <a:latin typeface="Candara" pitchFamily="34" charset="0"/>
            </a:rPr>
            <a:t> </a:t>
          </a:r>
          <a:r>
            <a:rPr lang="en-US" sz="2000" b="1" kern="1200" dirty="0" err="1" smtClean="0">
              <a:solidFill>
                <a:schemeClr val="tx1"/>
              </a:solidFill>
              <a:latin typeface="Candara" pitchFamily="34" charset="0"/>
            </a:rPr>
            <a:t>mewarisi</a:t>
          </a:r>
          <a:r>
            <a:rPr lang="en-US" sz="2000" b="1" kern="1200" dirty="0" smtClean="0">
              <a:solidFill>
                <a:schemeClr val="tx1"/>
              </a:solidFill>
              <a:latin typeface="Candara" pitchFamily="34" charset="0"/>
            </a:rPr>
            <a:t> agama </a:t>
          </a:r>
          <a:r>
            <a:rPr lang="en-US" sz="2000" b="1" kern="1200" dirty="0" err="1" smtClean="0">
              <a:solidFill>
                <a:schemeClr val="tx1"/>
              </a:solidFill>
              <a:latin typeface="Candara" pitchFamily="34" charset="0"/>
            </a:rPr>
            <a:t>dan</a:t>
          </a:r>
          <a:r>
            <a:rPr lang="en-US" sz="2000" b="1" kern="1200" dirty="0" smtClean="0">
              <a:solidFill>
                <a:schemeClr val="tx1"/>
              </a:solidFill>
              <a:latin typeface="Candara" pitchFamily="34" charset="0"/>
            </a:rPr>
            <a:t> </a:t>
          </a:r>
          <a:r>
            <a:rPr lang="en-US" sz="2000" b="1" kern="1200" dirty="0" err="1" smtClean="0">
              <a:solidFill>
                <a:schemeClr val="tx1"/>
              </a:solidFill>
              <a:latin typeface="Candara" pitchFamily="34" charset="0"/>
            </a:rPr>
            <a:t>iman</a:t>
          </a:r>
          <a:r>
            <a:rPr lang="en-US" sz="2000" b="1" kern="1200" dirty="0" smtClean="0">
              <a:solidFill>
                <a:schemeClr val="tx1"/>
              </a:solidFill>
              <a:latin typeface="Candara" pitchFamily="34" charset="0"/>
            </a:rPr>
            <a:t>. </a:t>
          </a:r>
          <a:endParaRPr lang="en-US" sz="2000" kern="1200" dirty="0">
            <a:solidFill>
              <a:schemeClr val="tx1"/>
            </a:solidFill>
            <a:latin typeface="Candara" pitchFamily="34" charset="0"/>
          </a:endParaRPr>
        </a:p>
      </dsp:txBody>
      <dsp:txXfrm>
        <a:off x="607857" y="404915"/>
        <a:ext cx="7939746" cy="810349"/>
      </dsp:txXfrm>
    </dsp:sp>
    <dsp:sp modelId="{0A726B2D-5B64-40E1-9F5F-EC0D8AA27FF3}">
      <dsp:nvSpPr>
        <dsp:cNvPr id="0" name=""/>
        <dsp:cNvSpPr/>
      </dsp:nvSpPr>
      <dsp:spPr>
        <a:xfrm>
          <a:off x="101389" y="303621"/>
          <a:ext cx="1012936" cy="1012936"/>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240A17-69AD-4B32-9FB4-61A7CAF46028}">
      <dsp:nvSpPr>
        <dsp:cNvPr id="0" name=""/>
        <dsp:cNvSpPr/>
      </dsp:nvSpPr>
      <dsp:spPr>
        <a:xfrm>
          <a:off x="1188530" y="1620050"/>
          <a:ext cx="7359073" cy="81034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3215" tIns="50800" rIns="50800" bIns="50800" numCol="1" spcCol="1270" anchor="ctr" anchorCtr="0">
          <a:noAutofit/>
        </a:bodyPr>
        <a:lstStyle/>
        <a:p>
          <a:pPr lvl="0" algn="l" defTabSz="889000" rtl="0">
            <a:lnSpc>
              <a:spcPct val="90000"/>
            </a:lnSpc>
            <a:spcBef>
              <a:spcPct val="0"/>
            </a:spcBef>
            <a:spcAft>
              <a:spcPct val="35000"/>
            </a:spcAft>
          </a:pPr>
          <a:r>
            <a:rPr lang="en-US" sz="2000" b="1" kern="1200" smtClean="0">
              <a:solidFill>
                <a:schemeClr val="tx1"/>
              </a:solidFill>
              <a:latin typeface="Candara" pitchFamily="34" charset="0"/>
            </a:rPr>
            <a:t>Kita boleh berbangga memiliki anak-anak yang kaya, berilmu atau berkerjaya hebat. </a:t>
          </a:r>
          <a:endParaRPr lang="en-US" sz="2000" kern="1200">
            <a:solidFill>
              <a:schemeClr val="tx1"/>
            </a:solidFill>
            <a:latin typeface="Candara" pitchFamily="34" charset="0"/>
          </a:endParaRPr>
        </a:p>
      </dsp:txBody>
      <dsp:txXfrm>
        <a:off x="1188530" y="1620050"/>
        <a:ext cx="7359073" cy="810349"/>
      </dsp:txXfrm>
    </dsp:sp>
    <dsp:sp modelId="{AD90F77B-3289-434A-B2EB-7E18B4952654}">
      <dsp:nvSpPr>
        <dsp:cNvPr id="0" name=""/>
        <dsp:cNvSpPr/>
      </dsp:nvSpPr>
      <dsp:spPr>
        <a:xfrm>
          <a:off x="682062" y="1518756"/>
          <a:ext cx="1012936" cy="1012936"/>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04F99A-63C7-483C-B798-86ACC402DA37}">
      <dsp:nvSpPr>
        <dsp:cNvPr id="0" name=""/>
        <dsp:cNvSpPr/>
      </dsp:nvSpPr>
      <dsp:spPr>
        <a:xfrm>
          <a:off x="1366750" y="2835185"/>
          <a:ext cx="7180853" cy="81034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3215" tIns="50800" rIns="50800" bIns="50800" numCol="1" spcCol="1270" anchor="ctr" anchorCtr="0">
          <a:noAutofit/>
        </a:bodyPr>
        <a:lstStyle/>
        <a:p>
          <a:pPr lvl="0" algn="l" defTabSz="889000" rtl="0">
            <a:lnSpc>
              <a:spcPct val="90000"/>
            </a:lnSpc>
            <a:spcBef>
              <a:spcPct val="0"/>
            </a:spcBef>
            <a:spcAft>
              <a:spcPct val="35000"/>
            </a:spcAft>
          </a:pPr>
          <a:r>
            <a:rPr lang="en-US" sz="2000" b="1" kern="1200" smtClean="0">
              <a:solidFill>
                <a:schemeClr val="tx1"/>
              </a:solidFill>
              <a:latin typeface="Candara" pitchFamily="34" charset="0"/>
            </a:rPr>
            <a:t>sesungguhnya yang harus kita fikirkan lebih mendalam ialah kefahamn mereka dalam beragama. </a:t>
          </a:r>
          <a:endParaRPr lang="en-US" sz="2000" kern="1200">
            <a:solidFill>
              <a:schemeClr val="tx1"/>
            </a:solidFill>
            <a:latin typeface="Candara" pitchFamily="34" charset="0"/>
          </a:endParaRPr>
        </a:p>
      </dsp:txBody>
      <dsp:txXfrm>
        <a:off x="1366750" y="2835185"/>
        <a:ext cx="7180853" cy="810349"/>
      </dsp:txXfrm>
    </dsp:sp>
    <dsp:sp modelId="{A8A34533-1F04-4DAF-9E79-D2F3107FDAAB}">
      <dsp:nvSpPr>
        <dsp:cNvPr id="0" name=""/>
        <dsp:cNvSpPr/>
      </dsp:nvSpPr>
      <dsp:spPr>
        <a:xfrm>
          <a:off x="860281" y="2733891"/>
          <a:ext cx="1012936" cy="1012936"/>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84792F-D8B0-4563-98C1-E1DF2E1D8124}">
      <dsp:nvSpPr>
        <dsp:cNvPr id="0" name=""/>
        <dsp:cNvSpPr/>
      </dsp:nvSpPr>
      <dsp:spPr>
        <a:xfrm>
          <a:off x="1188530" y="4050320"/>
          <a:ext cx="7359073" cy="81034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3215" tIns="50800" rIns="50800" bIns="50800" numCol="1" spcCol="1270" anchor="ctr" anchorCtr="0">
          <a:noAutofit/>
        </a:bodyPr>
        <a:lstStyle/>
        <a:p>
          <a:pPr lvl="0" algn="l" defTabSz="889000" rtl="0">
            <a:lnSpc>
              <a:spcPct val="90000"/>
            </a:lnSpc>
            <a:spcBef>
              <a:spcPct val="0"/>
            </a:spcBef>
            <a:spcAft>
              <a:spcPct val="35000"/>
            </a:spcAft>
          </a:pPr>
          <a:r>
            <a:rPr lang="en-US" sz="2000" b="1" kern="1200" smtClean="0">
              <a:solidFill>
                <a:schemeClr val="tx1"/>
              </a:solidFill>
              <a:latin typeface="Candara" pitchFamily="34" charset="0"/>
            </a:rPr>
            <a:t>Adakah sesudah kematian kita nanti anak-anak itu masih rukuk dan sujud kepada Allah Aza wa Jalla?</a:t>
          </a:r>
          <a:endParaRPr lang="en-US" sz="2000" kern="1200">
            <a:solidFill>
              <a:schemeClr val="tx1"/>
            </a:solidFill>
            <a:latin typeface="Candara" pitchFamily="34" charset="0"/>
          </a:endParaRPr>
        </a:p>
      </dsp:txBody>
      <dsp:txXfrm>
        <a:off x="1188530" y="4050320"/>
        <a:ext cx="7359073" cy="810349"/>
      </dsp:txXfrm>
    </dsp:sp>
    <dsp:sp modelId="{A0F90789-1DB1-48B8-8F77-3454CEB459C7}">
      <dsp:nvSpPr>
        <dsp:cNvPr id="0" name=""/>
        <dsp:cNvSpPr/>
      </dsp:nvSpPr>
      <dsp:spPr>
        <a:xfrm>
          <a:off x="682062" y="3949026"/>
          <a:ext cx="1012936" cy="1012936"/>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33EF0F-3958-4069-A8A3-7904D976E6A9}">
      <dsp:nvSpPr>
        <dsp:cNvPr id="0" name=""/>
        <dsp:cNvSpPr/>
      </dsp:nvSpPr>
      <dsp:spPr>
        <a:xfrm>
          <a:off x="607857" y="5265455"/>
          <a:ext cx="7939746" cy="810349"/>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3215" tIns="50800" rIns="50800" bIns="50800" numCol="1" spcCol="1270" anchor="ctr" anchorCtr="0">
          <a:noAutofit/>
        </a:bodyPr>
        <a:lstStyle/>
        <a:p>
          <a:pPr lvl="0" algn="l" defTabSz="889000" rtl="0">
            <a:lnSpc>
              <a:spcPct val="90000"/>
            </a:lnSpc>
            <a:spcBef>
              <a:spcPct val="0"/>
            </a:spcBef>
            <a:spcAft>
              <a:spcPct val="35000"/>
            </a:spcAft>
          </a:pPr>
          <a:r>
            <a:rPr lang="en-US" sz="2000" b="1" kern="1200" smtClean="0">
              <a:solidFill>
                <a:schemeClr val="tx1"/>
              </a:solidFill>
              <a:latin typeface="Candara" pitchFamily="34" charset="0"/>
            </a:rPr>
            <a:t>Inilah yang harus direnungkan dari lubuk hati yang dalam.</a:t>
          </a:r>
          <a:endParaRPr lang="en-US" sz="2000" kern="1200">
            <a:solidFill>
              <a:schemeClr val="tx1"/>
            </a:solidFill>
            <a:latin typeface="Candara" pitchFamily="34" charset="0"/>
          </a:endParaRPr>
        </a:p>
      </dsp:txBody>
      <dsp:txXfrm>
        <a:off x="607857" y="5265455"/>
        <a:ext cx="7939746" cy="810349"/>
      </dsp:txXfrm>
    </dsp:sp>
    <dsp:sp modelId="{AA470CE8-83D5-4A16-8D3A-5394ABCC39DC}">
      <dsp:nvSpPr>
        <dsp:cNvPr id="0" name=""/>
        <dsp:cNvSpPr/>
      </dsp:nvSpPr>
      <dsp:spPr>
        <a:xfrm>
          <a:off x="101389" y="5164161"/>
          <a:ext cx="1012936" cy="1012936"/>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27AAEA-8DD9-47BC-A929-7C13B086B15E}">
      <dsp:nvSpPr>
        <dsp:cNvPr id="0" name=""/>
        <dsp:cNvSpPr/>
      </dsp:nvSpPr>
      <dsp:spPr>
        <a:xfrm>
          <a:off x="0" y="1999189"/>
          <a:ext cx="8352928" cy="1311684"/>
        </a:xfrm>
        <a:prstGeom prst="rect">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en-US" sz="1700" b="1" kern="1200" dirty="0" err="1" smtClean="0">
              <a:latin typeface="Segoe Print" pitchFamily="2" charset="0"/>
            </a:rPr>
            <a:t>mudah-mudahan</a:t>
          </a:r>
          <a:r>
            <a:rPr lang="en-US" sz="1700" b="1" kern="1200" dirty="0" smtClean="0">
              <a:latin typeface="Segoe Print" pitchFamily="2" charset="0"/>
            </a:rPr>
            <a:t> </a:t>
          </a:r>
          <a:r>
            <a:rPr lang="en-US" sz="1700" b="1" kern="1200" dirty="0" err="1" smtClean="0">
              <a:latin typeface="Segoe Print" pitchFamily="2" charset="0"/>
            </a:rPr>
            <a:t>semua</a:t>
          </a:r>
          <a:r>
            <a:rPr lang="en-US" sz="1700" b="1" kern="1200" dirty="0" smtClean="0">
              <a:latin typeface="Segoe Print" pitchFamily="2" charset="0"/>
            </a:rPr>
            <a:t> </a:t>
          </a:r>
          <a:r>
            <a:rPr lang="en-US" sz="1700" b="1" kern="1200" dirty="0" err="1" smtClean="0">
              <a:latin typeface="Segoe Print" pitchFamily="2" charset="0"/>
            </a:rPr>
            <a:t>manusia</a:t>
          </a:r>
          <a:r>
            <a:rPr lang="en-US" sz="1700" b="1" kern="1200" dirty="0" smtClean="0">
              <a:latin typeface="Segoe Print" pitchFamily="2" charset="0"/>
            </a:rPr>
            <a:t> </a:t>
          </a:r>
          <a:r>
            <a:rPr lang="en-US" sz="1700" b="1" kern="1200" dirty="0" err="1" smtClean="0">
              <a:latin typeface="Segoe Print" pitchFamily="2" charset="0"/>
            </a:rPr>
            <a:t>dapat</a:t>
          </a:r>
          <a:r>
            <a:rPr lang="en-US" sz="1700" b="1" kern="1200" dirty="0" smtClean="0">
              <a:latin typeface="Segoe Print" pitchFamily="2" charset="0"/>
            </a:rPr>
            <a:t> </a:t>
          </a:r>
          <a:r>
            <a:rPr lang="en-US" sz="1700" b="1" kern="1200" dirty="0" err="1" smtClean="0">
              <a:latin typeface="Segoe Print" pitchFamily="2" charset="0"/>
            </a:rPr>
            <a:t>membuang</a:t>
          </a:r>
          <a:r>
            <a:rPr lang="en-US" sz="1700" b="1" kern="1200" dirty="0" smtClean="0">
              <a:latin typeface="Segoe Print" pitchFamily="2" charset="0"/>
            </a:rPr>
            <a:t> </a:t>
          </a:r>
          <a:r>
            <a:rPr lang="en-US" sz="1700" b="1" kern="1200" dirty="0" err="1" smtClean="0">
              <a:latin typeface="Segoe Print" pitchFamily="2" charset="0"/>
            </a:rPr>
            <a:t>sifat-sifat</a:t>
          </a:r>
          <a:r>
            <a:rPr lang="en-US" sz="1700" b="1" kern="1200" dirty="0" smtClean="0">
              <a:latin typeface="Segoe Print" pitchFamily="2" charset="0"/>
            </a:rPr>
            <a:t> </a:t>
          </a:r>
          <a:r>
            <a:rPr lang="en-US" sz="1700" b="1" kern="1200" dirty="0" err="1" smtClean="0">
              <a:latin typeface="Segoe Print" pitchFamily="2" charset="0"/>
            </a:rPr>
            <a:t>kebinatangan</a:t>
          </a:r>
          <a:r>
            <a:rPr lang="en-US" sz="1700" b="1" kern="1200" dirty="0" smtClean="0">
              <a:latin typeface="Segoe Print" pitchFamily="2" charset="0"/>
            </a:rPr>
            <a:t> yang </a:t>
          </a:r>
          <a:r>
            <a:rPr lang="en-US" sz="1700" b="1" kern="1200" dirty="0" err="1" smtClean="0">
              <a:latin typeface="Segoe Print" pitchFamily="2" charset="0"/>
            </a:rPr>
            <a:t>dapat</a:t>
          </a:r>
          <a:r>
            <a:rPr lang="en-US" sz="1700" b="1" kern="1200" dirty="0" smtClean="0">
              <a:latin typeface="Segoe Print" pitchFamily="2" charset="0"/>
            </a:rPr>
            <a:t> </a:t>
          </a:r>
          <a:r>
            <a:rPr lang="en-US" sz="1700" b="1" kern="1200" dirty="0" err="1" smtClean="0">
              <a:latin typeface="Segoe Print" pitchFamily="2" charset="0"/>
            </a:rPr>
            <a:t>mendatangkan</a:t>
          </a:r>
          <a:r>
            <a:rPr lang="en-US" sz="1700" b="1" kern="1200" dirty="0" smtClean="0">
              <a:latin typeface="Segoe Print" pitchFamily="2" charset="0"/>
            </a:rPr>
            <a:t> </a:t>
          </a:r>
          <a:r>
            <a:rPr lang="en-US" sz="1700" b="1" kern="1200" dirty="0" err="1" smtClean="0">
              <a:latin typeface="Segoe Print" pitchFamily="2" charset="0"/>
            </a:rPr>
            <a:t>musibah</a:t>
          </a:r>
          <a:r>
            <a:rPr lang="en-US" sz="1700" b="1" kern="1200" dirty="0" smtClean="0">
              <a:latin typeface="Segoe Print" pitchFamily="2" charset="0"/>
            </a:rPr>
            <a:t> </a:t>
          </a:r>
          <a:r>
            <a:rPr lang="en-US" sz="1700" b="1" kern="1200" dirty="0" err="1" smtClean="0">
              <a:latin typeface="Segoe Print" pitchFamily="2" charset="0"/>
            </a:rPr>
            <a:t>dan</a:t>
          </a:r>
          <a:r>
            <a:rPr lang="en-US" sz="1700" b="1" kern="1200" dirty="0" smtClean="0">
              <a:latin typeface="Segoe Print" pitchFamily="2" charset="0"/>
            </a:rPr>
            <a:t> </a:t>
          </a:r>
          <a:r>
            <a:rPr lang="en-US" sz="1700" b="1" kern="1200" dirty="0" err="1" smtClean="0">
              <a:latin typeface="Segoe Print" pitchFamily="2" charset="0"/>
            </a:rPr>
            <a:t>bencana</a:t>
          </a:r>
          <a:r>
            <a:rPr lang="en-US" sz="1700" b="1" kern="1200" dirty="0" smtClean="0">
              <a:latin typeface="Segoe Print" pitchFamily="2" charset="0"/>
            </a:rPr>
            <a:t>.</a:t>
          </a:r>
          <a:endParaRPr lang="en-US" sz="1700" kern="1200" dirty="0">
            <a:latin typeface="Segoe Print" pitchFamily="2" charset="0"/>
          </a:endParaRPr>
        </a:p>
      </dsp:txBody>
      <dsp:txXfrm>
        <a:off x="0" y="1999189"/>
        <a:ext cx="8352928" cy="1311684"/>
      </dsp:txXfrm>
    </dsp:sp>
    <dsp:sp modelId="{54275396-48BB-4D09-A34D-DDEAD3D7AB16}">
      <dsp:nvSpPr>
        <dsp:cNvPr id="0" name=""/>
        <dsp:cNvSpPr/>
      </dsp:nvSpPr>
      <dsp:spPr>
        <a:xfrm rot="10800000">
          <a:off x="0" y="1493"/>
          <a:ext cx="8352928" cy="2017371"/>
        </a:xfrm>
        <a:prstGeom prst="upArrowCallou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en-US" sz="1700" b="1" kern="1200" dirty="0" err="1" smtClean="0">
              <a:latin typeface="Segoe Print" pitchFamily="2" charset="0"/>
            </a:rPr>
            <a:t>penyembelihan</a:t>
          </a:r>
          <a:r>
            <a:rPr lang="en-US" sz="1700" b="1" kern="1200" dirty="0" smtClean="0">
              <a:latin typeface="Segoe Print" pitchFamily="2" charset="0"/>
            </a:rPr>
            <a:t> </a:t>
          </a:r>
          <a:r>
            <a:rPr lang="en-US" sz="1700" b="1" kern="1200" dirty="0" err="1" smtClean="0">
              <a:latin typeface="Segoe Print" pitchFamily="2" charset="0"/>
            </a:rPr>
            <a:t>haiwan</a:t>
          </a:r>
          <a:r>
            <a:rPr lang="en-US" sz="1700" b="1" kern="1200" dirty="0" smtClean="0">
              <a:latin typeface="Segoe Print" pitchFamily="2" charset="0"/>
            </a:rPr>
            <a:t> </a:t>
          </a:r>
          <a:r>
            <a:rPr lang="en-US" sz="1700" b="1" kern="1200" dirty="0" err="1" smtClean="0">
              <a:solidFill>
                <a:srgbClr val="0000FF"/>
              </a:solidFill>
              <a:latin typeface="Segoe Print" pitchFamily="2" charset="0"/>
            </a:rPr>
            <a:t>korban</a:t>
          </a:r>
          <a:r>
            <a:rPr lang="en-US" sz="1700" b="1" kern="1200" dirty="0" smtClean="0">
              <a:latin typeface="Segoe Print" pitchFamily="2" charset="0"/>
            </a:rPr>
            <a:t> </a:t>
          </a:r>
          <a:r>
            <a:rPr lang="en-US" sz="1700" b="1" kern="1200" dirty="0" err="1" smtClean="0">
              <a:latin typeface="Segoe Print" pitchFamily="2" charset="0"/>
            </a:rPr>
            <a:t>simbol</a:t>
          </a:r>
          <a:r>
            <a:rPr lang="en-US" sz="1700" b="1" kern="1200" dirty="0" smtClean="0">
              <a:latin typeface="Segoe Print" pitchFamily="2" charset="0"/>
            </a:rPr>
            <a:t> </a:t>
          </a:r>
          <a:r>
            <a:rPr lang="en-US" sz="1700" b="1" kern="1200" dirty="0" err="1" smtClean="0">
              <a:latin typeface="Segoe Print" pitchFamily="2" charset="0"/>
            </a:rPr>
            <a:t>dari</a:t>
          </a:r>
          <a:r>
            <a:rPr lang="en-US" sz="1700" b="1" kern="1200" dirty="0" smtClean="0">
              <a:latin typeface="Segoe Print" pitchFamily="2" charset="0"/>
            </a:rPr>
            <a:t> </a:t>
          </a:r>
          <a:r>
            <a:rPr lang="en-US" sz="1700" b="1" kern="1200" dirty="0" err="1" smtClean="0">
              <a:latin typeface="Segoe Print" pitchFamily="2" charset="0"/>
            </a:rPr>
            <a:t>penyembelihan</a:t>
          </a:r>
          <a:r>
            <a:rPr lang="en-US" sz="1700" b="1" kern="1200" dirty="0" smtClean="0">
              <a:latin typeface="Segoe Print" pitchFamily="2" charset="0"/>
            </a:rPr>
            <a:t> </a:t>
          </a:r>
          <a:r>
            <a:rPr lang="en-US" sz="1700" b="1" kern="1200" dirty="0" err="1" smtClean="0">
              <a:latin typeface="Segoe Print" pitchFamily="2" charset="0"/>
            </a:rPr>
            <a:t>atau</a:t>
          </a:r>
          <a:r>
            <a:rPr lang="en-US" sz="1700" b="1" kern="1200" dirty="0" smtClean="0">
              <a:latin typeface="Segoe Print" pitchFamily="2" charset="0"/>
            </a:rPr>
            <a:t> </a:t>
          </a:r>
          <a:r>
            <a:rPr lang="en-US" sz="1700" b="1" kern="1200" dirty="0" err="1" smtClean="0">
              <a:latin typeface="Segoe Print" pitchFamily="2" charset="0"/>
            </a:rPr>
            <a:t>penghilangan</a:t>
          </a:r>
          <a:r>
            <a:rPr lang="en-US" sz="1700" b="1" kern="1200" dirty="0" smtClean="0">
              <a:latin typeface="Segoe Print" pitchFamily="2" charset="0"/>
            </a:rPr>
            <a:t> </a:t>
          </a:r>
          <a:r>
            <a:rPr lang="en-US" sz="1700" b="1" kern="1200" dirty="0" err="1" smtClean="0">
              <a:latin typeface="Segoe Print" pitchFamily="2" charset="0"/>
            </a:rPr>
            <a:t>sifat-sifat</a:t>
          </a:r>
          <a:r>
            <a:rPr lang="en-US" sz="1700" b="1" kern="1200" dirty="0" smtClean="0">
              <a:latin typeface="Segoe Print" pitchFamily="2" charset="0"/>
            </a:rPr>
            <a:t> </a:t>
          </a:r>
          <a:r>
            <a:rPr lang="en-US" sz="1700" b="1" kern="1200" dirty="0" err="1" smtClean="0">
              <a:latin typeface="Segoe Print" pitchFamily="2" charset="0"/>
            </a:rPr>
            <a:t>kebinatangan</a:t>
          </a:r>
          <a:r>
            <a:rPr lang="en-US" sz="1700" b="1" kern="1200" dirty="0" smtClean="0">
              <a:latin typeface="Segoe Print" pitchFamily="2" charset="0"/>
            </a:rPr>
            <a:t> yang </a:t>
          </a:r>
          <a:r>
            <a:rPr lang="en-US" sz="1700" b="1" kern="1200" dirty="0" err="1" smtClean="0">
              <a:latin typeface="Segoe Print" pitchFamily="2" charset="0"/>
            </a:rPr>
            <a:t>ada</a:t>
          </a:r>
          <a:r>
            <a:rPr lang="en-US" sz="1700" b="1" kern="1200" dirty="0" smtClean="0">
              <a:latin typeface="Segoe Print" pitchFamily="2" charset="0"/>
            </a:rPr>
            <a:t> </a:t>
          </a:r>
          <a:r>
            <a:rPr lang="en-US" sz="1700" b="1" kern="1200" dirty="0" err="1" smtClean="0">
              <a:latin typeface="Segoe Print" pitchFamily="2" charset="0"/>
            </a:rPr>
            <a:t>pada</a:t>
          </a:r>
          <a:r>
            <a:rPr lang="en-US" sz="1700" b="1" kern="1200" dirty="0" smtClean="0">
              <a:latin typeface="Segoe Print" pitchFamily="2" charset="0"/>
            </a:rPr>
            <a:t> </a:t>
          </a:r>
          <a:r>
            <a:rPr lang="en-US" sz="1700" b="1" kern="1200" dirty="0" err="1" smtClean="0">
              <a:latin typeface="Segoe Print" pitchFamily="2" charset="0"/>
            </a:rPr>
            <a:t>manusia</a:t>
          </a:r>
          <a:r>
            <a:rPr lang="en-US" sz="1700" b="1" kern="1200" dirty="0" smtClean="0">
              <a:latin typeface="Segoe Print" pitchFamily="2" charset="0"/>
            </a:rPr>
            <a:t>, </a:t>
          </a:r>
          <a:r>
            <a:rPr lang="en-US" sz="1700" b="1" kern="1200" dirty="0" err="1" smtClean="0">
              <a:latin typeface="Segoe Print" pitchFamily="2" charset="0"/>
            </a:rPr>
            <a:t>seperti</a:t>
          </a:r>
          <a:r>
            <a:rPr lang="en-US" sz="1700" b="1" kern="1200" dirty="0" smtClean="0">
              <a:latin typeface="Segoe Print" pitchFamily="2" charset="0"/>
            </a:rPr>
            <a:t> </a:t>
          </a:r>
          <a:r>
            <a:rPr lang="en-US" sz="1700" b="1" kern="1200" dirty="0" err="1" smtClean="0">
              <a:latin typeface="Segoe Print" pitchFamily="2" charset="0"/>
            </a:rPr>
            <a:t>sifat</a:t>
          </a:r>
          <a:r>
            <a:rPr lang="en-US" sz="1700" b="1" kern="1200" dirty="0" smtClean="0">
              <a:latin typeface="Segoe Print" pitchFamily="2" charset="0"/>
            </a:rPr>
            <a:t> </a:t>
          </a:r>
          <a:r>
            <a:rPr lang="en-US" sz="1700" b="1" kern="1200" dirty="0" err="1" smtClean="0">
              <a:latin typeface="Segoe Print" pitchFamily="2" charset="0"/>
            </a:rPr>
            <a:t>rakus</a:t>
          </a:r>
          <a:r>
            <a:rPr lang="en-US" sz="1700" b="1" kern="1200" dirty="0" smtClean="0">
              <a:latin typeface="Segoe Print" pitchFamily="2" charset="0"/>
            </a:rPr>
            <a:t>, </a:t>
          </a:r>
          <a:r>
            <a:rPr lang="en-US" sz="1700" b="1" kern="1200" dirty="0" err="1" smtClean="0">
              <a:latin typeface="Segoe Print" pitchFamily="2" charset="0"/>
            </a:rPr>
            <a:t>tamak</a:t>
          </a:r>
          <a:r>
            <a:rPr lang="en-US" sz="1700" b="1" kern="1200" dirty="0" smtClean="0">
              <a:latin typeface="Segoe Print" pitchFamily="2" charset="0"/>
            </a:rPr>
            <a:t>, </a:t>
          </a:r>
          <a:r>
            <a:rPr lang="en-US" sz="1700" b="1" kern="1200" dirty="0" err="1" smtClean="0">
              <a:latin typeface="Segoe Print" pitchFamily="2" charset="0"/>
            </a:rPr>
            <a:t>dan</a:t>
          </a:r>
          <a:r>
            <a:rPr lang="en-US" sz="1700" b="1" kern="1200" dirty="0" smtClean="0">
              <a:latin typeface="Segoe Print" pitchFamily="2" charset="0"/>
            </a:rPr>
            <a:t> </a:t>
          </a:r>
          <a:r>
            <a:rPr lang="en-US" sz="1700" b="1" kern="1200" dirty="0" err="1" smtClean="0">
              <a:latin typeface="Segoe Print" pitchFamily="2" charset="0"/>
            </a:rPr>
            <a:t>bermacam</a:t>
          </a:r>
          <a:r>
            <a:rPr lang="en-US" sz="1700" b="1" kern="1200" dirty="0" smtClean="0">
              <a:latin typeface="Segoe Print" pitchFamily="2" charset="0"/>
            </a:rPr>
            <a:t> </a:t>
          </a:r>
          <a:r>
            <a:rPr lang="en-US" sz="1700" b="1" kern="1200" dirty="0" err="1" smtClean="0">
              <a:latin typeface="Segoe Print" pitchFamily="2" charset="0"/>
            </a:rPr>
            <a:t>lagi</a:t>
          </a:r>
          <a:r>
            <a:rPr lang="en-US" sz="1700" b="1" kern="1200" dirty="0" smtClean="0">
              <a:latin typeface="Segoe Print" pitchFamily="2" charset="0"/>
            </a:rPr>
            <a:t>. </a:t>
          </a:r>
          <a:endParaRPr lang="en-US" sz="1700" kern="1200" dirty="0">
            <a:latin typeface="Segoe Print" pitchFamily="2" charset="0"/>
          </a:endParaRPr>
        </a:p>
      </dsp:txBody>
      <dsp:txXfrm rot="10800000">
        <a:off x="0" y="1493"/>
        <a:ext cx="8352928" cy="131082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410E3B-0EEF-489E-8B20-040E2A42B3B5}">
      <dsp:nvSpPr>
        <dsp:cNvPr id="0" name=""/>
        <dsp:cNvSpPr/>
      </dsp:nvSpPr>
      <dsp:spPr>
        <a:xfrm>
          <a:off x="1410890" y="4464"/>
          <a:ext cx="2634257" cy="158055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0" kern="1200" smtClean="0">
              <a:solidFill>
                <a:schemeClr val="tx1"/>
              </a:solidFill>
              <a:latin typeface="Book Antiqua" pitchFamily="18" charset="0"/>
            </a:rPr>
            <a:t>Ibadah korban yang telah disyariatkan mengajar kepada kita erti kecintaan dan kepatuhan kepada Allah SWT. </a:t>
          </a:r>
          <a:endParaRPr lang="en-US" sz="1400" b="0" kern="1200">
            <a:solidFill>
              <a:schemeClr val="tx1"/>
            </a:solidFill>
            <a:latin typeface="Book Antiqua" pitchFamily="18" charset="0"/>
          </a:endParaRPr>
        </a:p>
      </dsp:txBody>
      <dsp:txXfrm>
        <a:off x="1457183" y="50757"/>
        <a:ext cx="2541671" cy="1487968"/>
      </dsp:txXfrm>
    </dsp:sp>
    <dsp:sp modelId="{427F6776-3DFD-45FA-825B-4132032D4CFD}">
      <dsp:nvSpPr>
        <dsp:cNvPr id="0" name=""/>
        <dsp:cNvSpPr/>
      </dsp:nvSpPr>
      <dsp:spPr>
        <a:xfrm>
          <a:off x="4276963" y="468094"/>
          <a:ext cx="558462" cy="65329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b="0" kern="1200">
            <a:solidFill>
              <a:schemeClr val="tx1"/>
            </a:solidFill>
            <a:latin typeface="Book Antiqua" pitchFamily="18" charset="0"/>
          </a:endParaRPr>
        </a:p>
      </dsp:txBody>
      <dsp:txXfrm>
        <a:off x="4276963" y="598753"/>
        <a:ext cx="390923" cy="391977"/>
      </dsp:txXfrm>
    </dsp:sp>
    <dsp:sp modelId="{02C7CD06-EC53-4050-BC72-68192F4CE4B8}">
      <dsp:nvSpPr>
        <dsp:cNvPr id="0" name=""/>
        <dsp:cNvSpPr/>
      </dsp:nvSpPr>
      <dsp:spPr>
        <a:xfrm>
          <a:off x="5098851" y="4464"/>
          <a:ext cx="2634257" cy="1580554"/>
        </a:xfrm>
        <a:prstGeom prst="roundRect">
          <a:avLst>
            <a:gd name="adj" fmla="val 10000"/>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0" kern="1200" smtClean="0">
              <a:solidFill>
                <a:schemeClr val="tx1"/>
              </a:solidFill>
              <a:latin typeface="Book Antiqua" pitchFamily="18" charset="0"/>
            </a:rPr>
            <a:t>sewajibnya kita meletakkan kecintaan kita kepada Allah SWT setinggi yang mungkin, melebihi kecintaan kepada pasangan, anak-pinak, harta dan sebagainya. </a:t>
          </a:r>
          <a:endParaRPr lang="en-US" sz="1400" b="0" kern="1200">
            <a:solidFill>
              <a:schemeClr val="tx1"/>
            </a:solidFill>
            <a:latin typeface="Book Antiqua" pitchFamily="18" charset="0"/>
          </a:endParaRPr>
        </a:p>
      </dsp:txBody>
      <dsp:txXfrm>
        <a:off x="5145144" y="50757"/>
        <a:ext cx="2541671" cy="1487968"/>
      </dsp:txXfrm>
    </dsp:sp>
    <dsp:sp modelId="{6FD5E4B9-063C-40E2-895D-44531BC1D492}">
      <dsp:nvSpPr>
        <dsp:cNvPr id="0" name=""/>
        <dsp:cNvSpPr/>
      </dsp:nvSpPr>
      <dsp:spPr>
        <a:xfrm rot="5400000">
          <a:off x="6136749" y="1769417"/>
          <a:ext cx="558462" cy="653295"/>
        </a:xfrm>
        <a:prstGeom prst="rightArrow">
          <a:avLst>
            <a:gd name="adj1" fmla="val 60000"/>
            <a:gd name="adj2" fmla="val 50000"/>
          </a:avLst>
        </a:prstGeom>
        <a:solidFill>
          <a:schemeClr val="accent3">
            <a:hueOff val="3750088"/>
            <a:satOff val="-5627"/>
            <a:lumOff val="-91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b="0" kern="1200">
            <a:solidFill>
              <a:schemeClr val="tx1"/>
            </a:solidFill>
            <a:latin typeface="Book Antiqua" pitchFamily="18" charset="0"/>
          </a:endParaRPr>
        </a:p>
      </dsp:txBody>
      <dsp:txXfrm rot="-5400000">
        <a:off x="6219992" y="1816834"/>
        <a:ext cx="391977" cy="390923"/>
      </dsp:txXfrm>
    </dsp:sp>
    <dsp:sp modelId="{BA20D644-6B6E-4B8A-A155-0B1EE765764B}">
      <dsp:nvSpPr>
        <dsp:cNvPr id="0" name=""/>
        <dsp:cNvSpPr/>
      </dsp:nvSpPr>
      <dsp:spPr>
        <a:xfrm>
          <a:off x="5098851" y="2638722"/>
          <a:ext cx="2634257" cy="1580554"/>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0" kern="1200" smtClean="0">
              <a:solidFill>
                <a:schemeClr val="tx1"/>
              </a:solidFill>
              <a:latin typeface="Book Antiqua" pitchFamily="18" charset="0"/>
            </a:rPr>
            <a:t>Teladanilah kecintaan dan kepatuhan Nabi Ibrahim dan Nabi Ismail kepada Allah SWT ketika diperintahkan dengan bermacam perintah yang berat. </a:t>
          </a:r>
          <a:endParaRPr lang="en-US" sz="1400" b="0" kern="1200">
            <a:solidFill>
              <a:schemeClr val="tx1"/>
            </a:solidFill>
            <a:latin typeface="Book Antiqua" pitchFamily="18" charset="0"/>
          </a:endParaRPr>
        </a:p>
      </dsp:txBody>
      <dsp:txXfrm>
        <a:off x="5145144" y="2685015"/>
        <a:ext cx="2541671" cy="1487968"/>
      </dsp:txXfrm>
    </dsp:sp>
    <dsp:sp modelId="{3D39BF1F-8652-4189-BDDA-37DD640BFF7C}">
      <dsp:nvSpPr>
        <dsp:cNvPr id="0" name=""/>
        <dsp:cNvSpPr/>
      </dsp:nvSpPr>
      <dsp:spPr>
        <a:xfrm rot="10800000">
          <a:off x="4308574" y="3102352"/>
          <a:ext cx="558462" cy="653295"/>
        </a:xfrm>
        <a:prstGeom prst="rightArrow">
          <a:avLst>
            <a:gd name="adj1" fmla="val 60000"/>
            <a:gd name="adj2" fmla="val 50000"/>
          </a:avLst>
        </a:prstGeom>
        <a:solidFill>
          <a:schemeClr val="accent3">
            <a:hueOff val="7500176"/>
            <a:satOff val="-11253"/>
            <a:lumOff val="-183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b="0" kern="1200">
            <a:solidFill>
              <a:schemeClr val="tx1"/>
            </a:solidFill>
            <a:latin typeface="Book Antiqua" pitchFamily="18" charset="0"/>
          </a:endParaRPr>
        </a:p>
      </dsp:txBody>
      <dsp:txXfrm rot="10800000">
        <a:off x="4476113" y="3233011"/>
        <a:ext cx="390923" cy="391977"/>
      </dsp:txXfrm>
    </dsp:sp>
    <dsp:sp modelId="{369254DA-AF18-4F3B-B484-76D3059D17C5}">
      <dsp:nvSpPr>
        <dsp:cNvPr id="0" name=""/>
        <dsp:cNvSpPr/>
      </dsp:nvSpPr>
      <dsp:spPr>
        <a:xfrm>
          <a:off x="1410890" y="2638722"/>
          <a:ext cx="2634257" cy="1580554"/>
        </a:xfrm>
        <a:prstGeom prst="roundRect">
          <a:avLst>
            <a:gd name="adj" fmla="val 10000"/>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0" kern="1200" smtClean="0">
              <a:solidFill>
                <a:schemeClr val="tx1"/>
              </a:solidFill>
              <a:latin typeface="Book Antiqua" pitchFamily="18" charset="0"/>
            </a:rPr>
            <a:t>Begitu juga dengan kecintaan Rasulullah SAW kepada Allah dan kepatuhan baginda dalam menerima sesuatu perintah dari Allah SWT. </a:t>
          </a:r>
          <a:endParaRPr lang="en-US" sz="1400" b="0" kern="1200">
            <a:solidFill>
              <a:schemeClr val="tx1"/>
            </a:solidFill>
            <a:latin typeface="Book Antiqua" pitchFamily="18" charset="0"/>
          </a:endParaRPr>
        </a:p>
      </dsp:txBody>
      <dsp:txXfrm>
        <a:off x="1457183" y="2685015"/>
        <a:ext cx="2541671" cy="1487968"/>
      </dsp:txXfrm>
    </dsp:sp>
    <dsp:sp modelId="{10CC8F5C-EDB1-438B-AF87-208E9D316FF9}">
      <dsp:nvSpPr>
        <dsp:cNvPr id="0" name=""/>
        <dsp:cNvSpPr/>
      </dsp:nvSpPr>
      <dsp:spPr>
        <a:xfrm rot="5400000">
          <a:off x="2448788" y="4403675"/>
          <a:ext cx="558462" cy="653295"/>
        </a:xfrm>
        <a:prstGeom prst="righ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b="0" kern="1200">
            <a:solidFill>
              <a:schemeClr val="tx1"/>
            </a:solidFill>
            <a:latin typeface="Book Antiqua" pitchFamily="18" charset="0"/>
          </a:endParaRPr>
        </a:p>
      </dsp:txBody>
      <dsp:txXfrm rot="-5400000">
        <a:off x="2532031" y="4451092"/>
        <a:ext cx="391977" cy="390923"/>
      </dsp:txXfrm>
    </dsp:sp>
    <dsp:sp modelId="{D31991D3-5048-48B8-88EC-935AC1790929}">
      <dsp:nvSpPr>
        <dsp:cNvPr id="0" name=""/>
        <dsp:cNvSpPr/>
      </dsp:nvSpPr>
      <dsp:spPr>
        <a:xfrm>
          <a:off x="1410890" y="5272980"/>
          <a:ext cx="2634257" cy="1580554"/>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0" kern="1200" smtClean="0">
              <a:solidFill>
                <a:schemeClr val="tx1"/>
              </a:solidFill>
              <a:latin typeface="Book Antiqua" pitchFamily="18" charset="0"/>
            </a:rPr>
            <a:t>Kecintaan kepada Allah SWT juga seterusnya perlu diikuti dengan kecintaan kepada Rasulullah SAW. </a:t>
          </a:r>
          <a:endParaRPr lang="en-US" sz="1400" b="0" kern="1200">
            <a:solidFill>
              <a:schemeClr val="tx1"/>
            </a:solidFill>
            <a:latin typeface="Book Antiqua" pitchFamily="18" charset="0"/>
          </a:endParaRPr>
        </a:p>
      </dsp:txBody>
      <dsp:txXfrm>
        <a:off x="1457183" y="5319273"/>
        <a:ext cx="2541671" cy="148796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132E31-7F71-48F5-B347-B16A5C1D2A7C}">
      <dsp:nvSpPr>
        <dsp:cNvPr id="0" name=""/>
        <dsp:cNvSpPr/>
      </dsp:nvSpPr>
      <dsp:spPr>
        <a:xfrm>
          <a:off x="-7755416" y="-1184976"/>
          <a:ext cx="9227952" cy="9227952"/>
        </a:xfrm>
        <a:prstGeom prst="blockArc">
          <a:avLst>
            <a:gd name="adj1" fmla="val 18900000"/>
            <a:gd name="adj2" fmla="val 2700000"/>
            <a:gd name="adj3" fmla="val 23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FE09EE-CCB5-4EB3-B752-551EC1AF5DD0}">
      <dsp:nvSpPr>
        <dsp:cNvPr id="0" name=""/>
        <dsp:cNvSpPr/>
      </dsp:nvSpPr>
      <dsp:spPr>
        <a:xfrm>
          <a:off x="770279" y="527243"/>
          <a:ext cx="8274405" cy="1055034"/>
        </a:xfrm>
        <a:prstGeom prst="rect">
          <a:avLst/>
        </a:prstGeom>
        <a:solidFill>
          <a:srgbClr val="66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7434" tIns="48260" rIns="48260" bIns="48260" numCol="1" spcCol="1270" anchor="ctr" anchorCtr="0">
          <a:noAutofit/>
        </a:bodyPr>
        <a:lstStyle/>
        <a:p>
          <a:pPr lvl="0" algn="ctr" defTabSz="844550" rtl="0">
            <a:lnSpc>
              <a:spcPct val="90000"/>
            </a:lnSpc>
            <a:spcBef>
              <a:spcPct val="0"/>
            </a:spcBef>
            <a:spcAft>
              <a:spcPct val="35000"/>
            </a:spcAft>
          </a:pPr>
          <a:r>
            <a:rPr lang="en-US" sz="1900" kern="1200" smtClean="0">
              <a:latin typeface="Berlin Sans FB" pitchFamily="34" charset="0"/>
            </a:rPr>
            <a:t>Nabi Ibrahim AS juga telah menunjukkan kepada kita bahawa hakikat dari kepemimpinan itu adalah amanah, perjuangan dan pengorbanan yang sudah semakin dilupakan. </a:t>
          </a:r>
          <a:endParaRPr lang="en-US" sz="1900" kern="1200">
            <a:latin typeface="Berlin Sans FB" pitchFamily="34" charset="0"/>
          </a:endParaRPr>
        </a:p>
      </dsp:txBody>
      <dsp:txXfrm>
        <a:off x="770279" y="527243"/>
        <a:ext cx="8274405" cy="1055034"/>
      </dsp:txXfrm>
    </dsp:sp>
    <dsp:sp modelId="{3483F0E9-F2A8-4EA8-8178-46FE22073714}">
      <dsp:nvSpPr>
        <dsp:cNvPr id="0" name=""/>
        <dsp:cNvSpPr/>
      </dsp:nvSpPr>
      <dsp:spPr>
        <a:xfrm>
          <a:off x="110882" y="395363"/>
          <a:ext cx="1318793" cy="131879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2B87E9-D473-4BD2-94EC-5A4FFDE4AE36}">
      <dsp:nvSpPr>
        <dsp:cNvPr id="0" name=""/>
        <dsp:cNvSpPr/>
      </dsp:nvSpPr>
      <dsp:spPr>
        <a:xfrm>
          <a:off x="1375155" y="2110069"/>
          <a:ext cx="7669530" cy="1055034"/>
        </a:xfrm>
        <a:prstGeom prst="rect">
          <a:avLst/>
        </a:prstGeom>
        <a:solidFill>
          <a:srgbClr val="4D4D4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7434" tIns="48260" rIns="48260" bIns="48260" numCol="1" spcCol="1270" anchor="ctr" anchorCtr="0">
          <a:noAutofit/>
        </a:bodyPr>
        <a:lstStyle/>
        <a:p>
          <a:pPr lvl="0" algn="ctr" defTabSz="844550" rtl="0">
            <a:lnSpc>
              <a:spcPct val="90000"/>
            </a:lnSpc>
            <a:spcBef>
              <a:spcPct val="0"/>
            </a:spcBef>
            <a:spcAft>
              <a:spcPct val="35000"/>
            </a:spcAft>
          </a:pPr>
          <a:r>
            <a:rPr lang="en-US" sz="1900" kern="1200" smtClean="0">
              <a:latin typeface="Berlin Sans FB" pitchFamily="34" charset="0"/>
            </a:rPr>
            <a:t>Ramai orang yang menganggap kepemimpinan dan jawatan merupakan peluang dan kekuasaan. Sehingga terlupa dengan amanah yang wajib disempurnakan bagi memberi perkhidmatan kepada rakyat yang dipimpin. </a:t>
          </a:r>
          <a:endParaRPr lang="en-US" sz="1900" kern="1200">
            <a:latin typeface="Berlin Sans FB" pitchFamily="34" charset="0"/>
          </a:endParaRPr>
        </a:p>
      </dsp:txBody>
      <dsp:txXfrm>
        <a:off x="1375155" y="2110069"/>
        <a:ext cx="7669530" cy="1055034"/>
      </dsp:txXfrm>
    </dsp:sp>
    <dsp:sp modelId="{7F336AE8-2D34-4540-8173-211DA7B76826}">
      <dsp:nvSpPr>
        <dsp:cNvPr id="0" name=""/>
        <dsp:cNvSpPr/>
      </dsp:nvSpPr>
      <dsp:spPr>
        <a:xfrm>
          <a:off x="715758" y="1978190"/>
          <a:ext cx="1318793" cy="131879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000234-29B1-4EBB-8F28-E1BF4F110F16}">
      <dsp:nvSpPr>
        <dsp:cNvPr id="0" name=""/>
        <dsp:cNvSpPr/>
      </dsp:nvSpPr>
      <dsp:spPr>
        <a:xfrm>
          <a:off x="1375155" y="3692895"/>
          <a:ext cx="7669530" cy="1055034"/>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7434" tIns="48260" rIns="48260" bIns="48260" numCol="1" spcCol="1270" anchor="ctr" anchorCtr="0">
          <a:noAutofit/>
        </a:bodyPr>
        <a:lstStyle/>
        <a:p>
          <a:pPr lvl="0" algn="ctr" defTabSz="844550" rtl="0">
            <a:lnSpc>
              <a:spcPct val="90000"/>
            </a:lnSpc>
            <a:spcBef>
              <a:spcPct val="0"/>
            </a:spcBef>
            <a:spcAft>
              <a:spcPct val="35000"/>
            </a:spcAft>
          </a:pPr>
          <a:r>
            <a:rPr lang="en-US" sz="1900" kern="1200" smtClean="0">
              <a:latin typeface="Berlin Sans FB" pitchFamily="34" charset="0"/>
            </a:rPr>
            <a:t>Konsep pengorbanan dalam memberi perkhidmatan dan menjalankan tanggungjawab telah mula pudar sekarang ini. Tidak ramai yang bersedia memberi khidmat secara sukarela kepada masyarakat mutakhir ini. </a:t>
          </a:r>
          <a:endParaRPr lang="en-US" sz="1900" kern="1200">
            <a:latin typeface="Berlin Sans FB" pitchFamily="34" charset="0"/>
          </a:endParaRPr>
        </a:p>
      </dsp:txBody>
      <dsp:txXfrm>
        <a:off x="1375155" y="3692895"/>
        <a:ext cx="7669530" cy="1055034"/>
      </dsp:txXfrm>
    </dsp:sp>
    <dsp:sp modelId="{A0D583D3-C704-4D93-862C-A7C640AE1D1D}">
      <dsp:nvSpPr>
        <dsp:cNvPr id="0" name=""/>
        <dsp:cNvSpPr/>
      </dsp:nvSpPr>
      <dsp:spPr>
        <a:xfrm>
          <a:off x="715758" y="3561016"/>
          <a:ext cx="1318793" cy="131879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66F950-DE89-4934-BF3B-5CD2DE8673A0}">
      <dsp:nvSpPr>
        <dsp:cNvPr id="0" name=""/>
        <dsp:cNvSpPr/>
      </dsp:nvSpPr>
      <dsp:spPr>
        <a:xfrm>
          <a:off x="770279" y="5275722"/>
          <a:ext cx="8274405" cy="1055034"/>
        </a:xfrm>
        <a:prstGeom prst="rect">
          <a:avLst/>
        </a:prstGeom>
        <a:solidFill>
          <a:srgbClr val="11111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7434" tIns="48260" rIns="48260" bIns="48260" numCol="1" spcCol="1270" anchor="ctr" anchorCtr="0">
          <a:noAutofit/>
        </a:bodyPr>
        <a:lstStyle/>
        <a:p>
          <a:pPr lvl="0" algn="ctr" defTabSz="844550" rtl="0">
            <a:lnSpc>
              <a:spcPct val="90000"/>
            </a:lnSpc>
            <a:spcBef>
              <a:spcPct val="0"/>
            </a:spcBef>
            <a:spcAft>
              <a:spcPct val="35000"/>
            </a:spcAft>
          </a:pPr>
          <a:r>
            <a:rPr lang="en-US" sz="1900" kern="1200" smtClean="0">
              <a:latin typeface="Berlin Sans FB" pitchFamily="34" charset="0"/>
            </a:rPr>
            <a:t>Segala khidmat perlu berbayar hatta kerja-kerja yang dahulunya hanya dibuat sebagai membantu masyarakat, sekarang telah menjadi satu perniagaan berasaskan keuntungan.</a:t>
          </a:r>
          <a:endParaRPr lang="en-US" sz="1900" kern="1200">
            <a:latin typeface="Berlin Sans FB" pitchFamily="34" charset="0"/>
          </a:endParaRPr>
        </a:p>
      </dsp:txBody>
      <dsp:txXfrm>
        <a:off x="770279" y="5275722"/>
        <a:ext cx="8274405" cy="1055034"/>
      </dsp:txXfrm>
    </dsp:sp>
    <dsp:sp modelId="{3B385BCA-B0A7-4A04-971D-23E6DF7A63C7}">
      <dsp:nvSpPr>
        <dsp:cNvPr id="0" name=""/>
        <dsp:cNvSpPr/>
      </dsp:nvSpPr>
      <dsp:spPr>
        <a:xfrm>
          <a:off x="110882" y="5143842"/>
          <a:ext cx="1318793" cy="131879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2F3B11E-90AB-44CC-9BD6-6FD98BBEAED0}" type="datetimeFigureOut">
              <a:rPr lang="en-US" smtClean="0"/>
              <a:pPr/>
              <a:t>8/25/2017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F792E09-5D6D-41E6-94A7-F958D0222CBC}" type="slidenum">
              <a:rPr lang="en-US" smtClean="0"/>
              <a:pPr/>
              <a:t>‹#›</a:t>
            </a:fld>
            <a:endParaRPr lang="en-US"/>
          </a:p>
        </p:txBody>
      </p:sp>
    </p:spTree>
    <p:extLst>
      <p:ext uri="{BB962C8B-B14F-4D97-AF65-F5344CB8AC3E}">
        <p14:creationId xmlns:p14="http://schemas.microsoft.com/office/powerpoint/2010/main" val="19876973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2B48E5-A66D-4DA9-ACA4-A625016B2828}" type="datetimeFigureOut">
              <a:rPr lang="en-US" smtClean="0"/>
              <a:pPr/>
              <a:t>8/25/2017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BCC223-0B65-4BC9-B250-18A2FAFEA3F1}" type="slidenum">
              <a:rPr lang="en-US" smtClean="0"/>
              <a:pPr/>
              <a:t>‹#›</a:t>
            </a:fld>
            <a:endParaRPr lang="en-US"/>
          </a:p>
        </p:txBody>
      </p:sp>
    </p:spTree>
    <p:extLst>
      <p:ext uri="{BB962C8B-B14F-4D97-AF65-F5344CB8AC3E}">
        <p14:creationId xmlns:p14="http://schemas.microsoft.com/office/powerpoint/2010/main" val="237927874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BCC223-0B65-4BC9-B250-18A2FAFEA3F1}"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BCC223-0B65-4BC9-B250-18A2FAFEA3F1}"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BCC223-0B65-4BC9-B250-18A2FAFEA3F1}"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141DE7-2094-4F1F-93B1-80FCD95DBDF4}" type="datetime1">
              <a:rPr lang="en-US" smtClean="0"/>
              <a:pPr/>
              <a:t>8/25/2017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extLst>
      <p:ext uri="{BB962C8B-B14F-4D97-AF65-F5344CB8AC3E}">
        <p14:creationId xmlns:p14="http://schemas.microsoft.com/office/powerpoint/2010/main" val="3232526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9A0E9A-DB7C-4B05-B204-680A26F824FC}" type="datetime1">
              <a:rPr lang="en-US" smtClean="0"/>
              <a:pPr/>
              <a:t>8/25/2017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extLst>
      <p:ext uri="{BB962C8B-B14F-4D97-AF65-F5344CB8AC3E}">
        <p14:creationId xmlns:p14="http://schemas.microsoft.com/office/powerpoint/2010/main" val="2751320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3DD529-37F7-4077-A89F-0EE95DDD8EED}" type="datetime1">
              <a:rPr lang="en-US" smtClean="0"/>
              <a:pPr/>
              <a:t>8/25/2017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extLst>
      <p:ext uri="{BB962C8B-B14F-4D97-AF65-F5344CB8AC3E}">
        <p14:creationId xmlns:p14="http://schemas.microsoft.com/office/powerpoint/2010/main" val="2573724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599746-17C7-4E26-9878-92A8A406AACB}" type="datetime1">
              <a:rPr lang="en-US" smtClean="0"/>
              <a:pPr/>
              <a:t>8/25/2017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extLst>
      <p:ext uri="{BB962C8B-B14F-4D97-AF65-F5344CB8AC3E}">
        <p14:creationId xmlns:p14="http://schemas.microsoft.com/office/powerpoint/2010/main" val="1001359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039C40-67A1-4C17-AC03-4D47D07D1A17}" type="datetime1">
              <a:rPr lang="en-US" smtClean="0"/>
              <a:pPr/>
              <a:t>8/25/2017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extLst>
      <p:ext uri="{BB962C8B-B14F-4D97-AF65-F5344CB8AC3E}">
        <p14:creationId xmlns:p14="http://schemas.microsoft.com/office/powerpoint/2010/main" val="2024858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AB8612-E0C5-4F01-99CF-E0895F4827BC}" type="datetime1">
              <a:rPr lang="en-US" smtClean="0"/>
              <a:pPr/>
              <a:t>8/25/2017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extLst>
      <p:ext uri="{BB962C8B-B14F-4D97-AF65-F5344CB8AC3E}">
        <p14:creationId xmlns:p14="http://schemas.microsoft.com/office/powerpoint/2010/main" val="478110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4D8B4C-E8B9-41CD-B039-0144BC3147D5}" type="datetime1">
              <a:rPr lang="en-US" smtClean="0"/>
              <a:pPr/>
              <a:t>8/25/2017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C7AA28-366A-4997-BBC8-D6BEB1ED3AC1}" type="slidenum">
              <a:rPr lang="en-US" smtClean="0"/>
              <a:pPr/>
              <a:t>‹#›</a:t>
            </a:fld>
            <a:endParaRPr lang="en-US"/>
          </a:p>
        </p:txBody>
      </p:sp>
    </p:spTree>
    <p:extLst>
      <p:ext uri="{BB962C8B-B14F-4D97-AF65-F5344CB8AC3E}">
        <p14:creationId xmlns:p14="http://schemas.microsoft.com/office/powerpoint/2010/main" val="4259236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63037E-92C9-469B-BF5D-CE2605119BFD}" type="datetime1">
              <a:rPr lang="en-US" smtClean="0"/>
              <a:pPr/>
              <a:t>8/25/2017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C7AA28-366A-4997-BBC8-D6BEB1ED3AC1}" type="slidenum">
              <a:rPr lang="en-US" smtClean="0"/>
              <a:pPr/>
              <a:t>‹#›</a:t>
            </a:fld>
            <a:endParaRPr lang="en-US"/>
          </a:p>
        </p:txBody>
      </p:sp>
    </p:spTree>
    <p:extLst>
      <p:ext uri="{BB962C8B-B14F-4D97-AF65-F5344CB8AC3E}">
        <p14:creationId xmlns:p14="http://schemas.microsoft.com/office/powerpoint/2010/main" val="1601614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4F1857-2BB1-485C-A1ED-65E4B283ECF3}" type="datetime1">
              <a:rPr lang="en-US" smtClean="0"/>
              <a:pPr/>
              <a:t>8/25/2017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C7AA28-366A-4997-BBC8-D6BEB1ED3AC1}" type="slidenum">
              <a:rPr lang="en-US" smtClean="0"/>
              <a:pPr/>
              <a:t>‹#›</a:t>
            </a:fld>
            <a:endParaRPr lang="en-US"/>
          </a:p>
        </p:txBody>
      </p:sp>
    </p:spTree>
    <p:extLst>
      <p:ext uri="{BB962C8B-B14F-4D97-AF65-F5344CB8AC3E}">
        <p14:creationId xmlns:p14="http://schemas.microsoft.com/office/powerpoint/2010/main" val="1007794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0DFBE8-99D7-4BA0-814C-1D4DAC7B9789}" type="datetime1">
              <a:rPr lang="en-US" smtClean="0"/>
              <a:pPr/>
              <a:t>8/25/2017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extLst>
      <p:ext uri="{BB962C8B-B14F-4D97-AF65-F5344CB8AC3E}">
        <p14:creationId xmlns:p14="http://schemas.microsoft.com/office/powerpoint/2010/main" val="2349529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B68ACA-CA43-4F2F-8098-EE6529949A28}" type="datetime1">
              <a:rPr lang="en-US" smtClean="0"/>
              <a:pPr/>
              <a:t>8/25/2017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extLst>
      <p:ext uri="{BB962C8B-B14F-4D97-AF65-F5344CB8AC3E}">
        <p14:creationId xmlns:p14="http://schemas.microsoft.com/office/powerpoint/2010/main" val="2736609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27CB8C-8FF2-4D43-ADA4-46CCDFFFD8BF}" type="datetime1">
              <a:rPr lang="en-US" smtClean="0"/>
              <a:pPr/>
              <a:t>8/25/2017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C7AA28-366A-4997-BBC8-D6BEB1ED3AC1}" type="slidenum">
              <a:rPr lang="en-US" smtClean="0"/>
              <a:pPr/>
              <a:t>‹#›</a:t>
            </a:fld>
            <a:endParaRPr lang="en-US"/>
          </a:p>
        </p:txBody>
      </p:sp>
    </p:spTree>
    <p:extLst>
      <p:ext uri="{BB962C8B-B14F-4D97-AF65-F5344CB8AC3E}">
        <p14:creationId xmlns:p14="http://schemas.microsoft.com/office/powerpoint/2010/main" val="10336611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448114" y="450250"/>
            <a:ext cx="8247772" cy="707886"/>
          </a:xfrm>
          <a:prstGeom prst="rect">
            <a:avLst/>
          </a:prstGeom>
        </p:spPr>
        <p:txBody>
          <a:bodyPr wrap="none">
            <a:spAutoFit/>
          </a:bodyPr>
          <a:lstStyle/>
          <a:p>
            <a:pPr algn="ctr"/>
            <a:r>
              <a:rPr lang="en-US" sz="400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Bradley Hand ITC" pitchFamily="66" charset="0"/>
              </a:rPr>
              <a:t>KHUTBAH KHAS IDULADHA 1438</a:t>
            </a:r>
            <a:endParaRPr lang="en-US" sz="4000"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Bradley Hand ITC" pitchFamily="66" charset="0"/>
            </a:endParaRPr>
          </a:p>
        </p:txBody>
      </p:sp>
      <p:sp>
        <p:nvSpPr>
          <p:cNvPr id="2" name="Rectangle 1"/>
          <p:cNvSpPr/>
          <p:nvPr/>
        </p:nvSpPr>
        <p:spPr>
          <a:xfrm>
            <a:off x="611560" y="5157192"/>
            <a:ext cx="7920880" cy="1569660"/>
          </a:xfrm>
          <a:prstGeom prst="rect">
            <a:avLst/>
          </a:prstGeom>
        </p:spPr>
        <p:txBody>
          <a:bodyPr wrap="square">
            <a:spAutoFit/>
          </a:bodyPr>
          <a:lstStyle/>
          <a:p>
            <a:pPr algn="ctr"/>
            <a:r>
              <a:rPr lang="en-US" sz="48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Brush Script MT" pitchFamily="66" charset="0"/>
              </a:rPr>
              <a:t>01 </a:t>
            </a:r>
            <a:r>
              <a:rPr lang="en-US" sz="4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Brush Script MT" pitchFamily="66" charset="0"/>
              </a:rPr>
              <a:t>September 2017 / 10 </a:t>
            </a:r>
            <a:r>
              <a:rPr lang="en-US" sz="48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Brush Script MT" pitchFamily="66" charset="0"/>
              </a:rPr>
              <a:t>Zulhijjah</a:t>
            </a:r>
            <a:r>
              <a:rPr lang="en-US" sz="4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Brush Script MT" pitchFamily="66" charset="0"/>
              </a:rPr>
              <a:t> </a:t>
            </a:r>
            <a:r>
              <a:rPr lang="en-US" sz="48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Brush Script MT" pitchFamily="66" charset="0"/>
              </a:rPr>
              <a:t>1438</a:t>
            </a:r>
            <a:endParaRPr lang="en-US" sz="4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Brush Script MT" pitchFamily="66" charset="0"/>
            </a:endParaRPr>
          </a:p>
        </p:txBody>
      </p:sp>
      <p:sp>
        <p:nvSpPr>
          <p:cNvPr id="4" name="TextBox 3"/>
          <p:cNvSpPr txBox="1"/>
          <p:nvPr/>
        </p:nvSpPr>
        <p:spPr>
          <a:xfrm>
            <a:off x="1403648" y="2480098"/>
            <a:ext cx="5859296" cy="1200329"/>
          </a:xfrm>
          <a:prstGeom prst="rect">
            <a:avLst/>
          </a:prstGeom>
          <a:noFill/>
        </p:spPr>
        <p:txBody>
          <a:bodyPr wrap="none" rtlCol="0">
            <a:spAutoFit/>
          </a:bodyPr>
          <a:lstStyle/>
          <a:p>
            <a:r>
              <a:rPr lang="en-US" sz="7200" dirty="0" smtClean="0">
                <a:ln w="18415" cmpd="sng">
                  <a:solidFill>
                    <a:srgbClr val="99FF99"/>
                  </a:solidFill>
                  <a:prstDash val="solid"/>
                </a:ln>
                <a:solidFill>
                  <a:srgbClr val="99FF99"/>
                </a:solidFill>
                <a:effectLst>
                  <a:glow rad="101600">
                    <a:schemeClr val="tx1">
                      <a:alpha val="60000"/>
                    </a:schemeClr>
                  </a:glow>
                  <a:outerShdw blurRad="63500" dir="3600000" algn="tl" rotWithShape="0">
                    <a:srgbClr val="000000">
                      <a:alpha val="70000"/>
                    </a:srgbClr>
                  </a:outerShdw>
                </a:effectLst>
                <a:latin typeface="Mistral" pitchFamily="66" charset="0"/>
              </a:rPr>
              <a:t>IBRAH DARI SIRAH</a:t>
            </a:r>
            <a:endParaRPr lang="en-US" sz="7200" dirty="0">
              <a:ln w="18415" cmpd="sng">
                <a:solidFill>
                  <a:srgbClr val="99FF99"/>
                </a:solidFill>
                <a:prstDash val="solid"/>
              </a:ln>
              <a:solidFill>
                <a:srgbClr val="99FF99"/>
              </a:solidFill>
              <a:effectLst>
                <a:glow rad="101600">
                  <a:schemeClr val="tx1">
                    <a:alpha val="60000"/>
                  </a:schemeClr>
                </a:glow>
                <a:outerShdw blurRad="63500" dir="3600000" algn="tl" rotWithShape="0">
                  <a:srgbClr val="000000">
                    <a:alpha val="70000"/>
                  </a:srgbClr>
                </a:outerShdw>
              </a:effectLst>
              <a:latin typeface="Mistral"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Diagram 4"/>
          <p:cNvGraphicFramePr/>
          <p:nvPr>
            <p:extLst>
              <p:ext uri="{D42A27DB-BD31-4B8C-83A1-F6EECF244321}">
                <p14:modId xmlns:p14="http://schemas.microsoft.com/office/powerpoint/2010/main" val="2122645882"/>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
          <p:cNvSpPr>
            <a:spLocks noChangeArrowheads="1"/>
          </p:cNvSpPr>
          <p:nvPr/>
        </p:nvSpPr>
        <p:spPr bwMode="auto">
          <a:xfrm>
            <a:off x="611560" y="250195"/>
            <a:ext cx="820891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3200" b="0" i="0" u="none" strike="noStrike" cap="none" normalizeH="0" baseline="0" dirty="0" smtClean="0">
                <a:ln>
                  <a:solidFill>
                    <a:srgbClr val="92D050"/>
                  </a:solidFill>
                </a:ln>
                <a:solidFill>
                  <a:srgbClr val="92D050"/>
                </a:solidFill>
                <a:effectLst/>
                <a:latin typeface="Script MT Bold" pitchFamily="66" charset="0"/>
                <a:ea typeface="Calibri" pitchFamily="34" charset="0"/>
                <a:cs typeface="Times New Roman" pitchFamily="18" charset="0"/>
              </a:rPr>
              <a:t>Surah al-Saaffaat ayat 100-101</a:t>
            </a:r>
            <a:endParaRPr kumimoji="0" lang="en-US" sz="3200" b="0" i="0" u="none" strike="noStrike" cap="none" normalizeH="0" baseline="0" dirty="0" smtClean="0">
              <a:ln>
                <a:solidFill>
                  <a:srgbClr val="92D050"/>
                </a:solidFill>
              </a:ln>
              <a:solidFill>
                <a:srgbClr val="92D050"/>
              </a:solidFill>
              <a:effectLst/>
              <a:latin typeface="Script MT Bold" pitchFamily="66" charset="0"/>
              <a:cs typeface="Arial" pitchFamily="34" charset="0"/>
            </a:endParaRPr>
          </a:p>
        </p:txBody>
      </p:sp>
      <p:sp>
        <p:nvSpPr>
          <p:cNvPr id="4" name="Rectangle 3"/>
          <p:cNvSpPr>
            <a:spLocks noChangeArrowheads="1"/>
          </p:cNvSpPr>
          <p:nvPr/>
        </p:nvSpPr>
        <p:spPr bwMode="auto">
          <a:xfrm rot="10800000" flipV="1">
            <a:off x="1092218" y="3455303"/>
            <a:ext cx="756084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u="none" strike="noStrike" normalizeH="0" baseline="0" dirty="0" err="1" smtClean="0">
                <a:ln w="1905">
                  <a:solidFill>
                    <a:srgbClr val="00B0F0"/>
                  </a:solidFill>
                </a:ln>
                <a:solidFill>
                  <a:srgbClr val="00B0F0"/>
                </a:solidFill>
                <a:effectLst>
                  <a:glow rad="101600">
                    <a:schemeClr val="tx1">
                      <a:alpha val="60000"/>
                    </a:schemeClr>
                  </a:glow>
                  <a:innerShdw blurRad="69850" dist="43180" dir="5400000">
                    <a:srgbClr val="000000">
                      <a:alpha val="65000"/>
                    </a:srgbClr>
                  </a:innerShdw>
                </a:effectLst>
                <a:latin typeface="Script MT Bold" pitchFamily="66" charset="0"/>
                <a:ea typeface="Calibri" pitchFamily="34" charset="0"/>
                <a:cs typeface="Times New Roman" pitchFamily="18" charset="0"/>
              </a:rPr>
              <a:t>Maksudnya</a:t>
            </a:r>
            <a:r>
              <a:rPr kumimoji="0" lang="en-US" sz="2800" b="1" u="none" strike="noStrike" normalizeH="0" baseline="0" dirty="0" smtClean="0">
                <a:ln w="1905">
                  <a:solidFill>
                    <a:srgbClr val="00B0F0"/>
                  </a:solidFill>
                </a:ln>
                <a:solidFill>
                  <a:srgbClr val="00B0F0"/>
                </a:solidFill>
                <a:effectLst>
                  <a:glow rad="101600">
                    <a:schemeClr val="tx1">
                      <a:alpha val="60000"/>
                    </a:schemeClr>
                  </a:glow>
                  <a:innerShdw blurRad="69850" dist="43180" dir="5400000">
                    <a:srgbClr val="000000">
                      <a:alpha val="65000"/>
                    </a:srgbClr>
                  </a:innerShdw>
                </a:effectLst>
                <a:latin typeface="Script MT Bold" pitchFamily="66" charset="0"/>
                <a:ea typeface="Calibri" pitchFamily="34"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u="none" strike="noStrike" normalizeH="0" baseline="0" dirty="0" smtClean="0">
                <a:ln w="1905">
                  <a:solidFill>
                    <a:srgbClr val="00B0F0"/>
                  </a:solidFill>
                </a:ln>
                <a:solidFill>
                  <a:srgbClr val="00B0F0"/>
                </a:solidFill>
                <a:effectLst>
                  <a:glow rad="101600">
                    <a:schemeClr val="tx1">
                      <a:alpha val="60000"/>
                    </a:schemeClr>
                  </a:glow>
                  <a:innerShdw blurRad="69850" dist="43180" dir="5400000">
                    <a:srgbClr val="000000">
                      <a:alpha val="65000"/>
                    </a:srgbClr>
                  </a:innerShdw>
                </a:effectLst>
                <a:latin typeface="Script MT Bold" pitchFamily="66" charset="0"/>
                <a:ea typeface="Calibri" pitchFamily="34" charset="0"/>
                <a:cs typeface="Times New Roman" pitchFamily="18" charset="0"/>
              </a:rPr>
              <a:t>“</a:t>
            </a:r>
            <a:r>
              <a:rPr kumimoji="0" lang="en-US" sz="2800" b="1" u="none" strike="noStrike" normalizeH="0" baseline="0" dirty="0" err="1" smtClean="0">
                <a:ln w="1905">
                  <a:solidFill>
                    <a:srgbClr val="00B0F0"/>
                  </a:solidFill>
                </a:ln>
                <a:solidFill>
                  <a:srgbClr val="00B0F0"/>
                </a:solidFill>
                <a:effectLst>
                  <a:glow rad="101600">
                    <a:schemeClr val="tx1">
                      <a:alpha val="60000"/>
                    </a:schemeClr>
                  </a:glow>
                  <a:innerShdw blurRad="69850" dist="43180" dir="5400000">
                    <a:srgbClr val="000000">
                      <a:alpha val="65000"/>
                    </a:srgbClr>
                  </a:innerShdw>
                </a:effectLst>
                <a:latin typeface="Script MT Bold" pitchFamily="66" charset="0"/>
                <a:ea typeface="Calibri" pitchFamily="34" charset="0"/>
                <a:cs typeface="Times New Roman" pitchFamily="18" charset="0"/>
              </a:rPr>
              <a:t>Wahai</a:t>
            </a:r>
            <a:r>
              <a:rPr kumimoji="0" lang="en-US" sz="2800" b="1" u="none" strike="noStrike" normalizeH="0" baseline="0" dirty="0" smtClean="0">
                <a:ln w="1905">
                  <a:solidFill>
                    <a:srgbClr val="00B0F0"/>
                  </a:solidFill>
                </a:ln>
                <a:solidFill>
                  <a:srgbClr val="00B0F0"/>
                </a:solidFill>
                <a:effectLst>
                  <a:glow rad="101600">
                    <a:schemeClr val="tx1">
                      <a:alpha val="60000"/>
                    </a:schemeClr>
                  </a:glow>
                  <a:innerShdw blurRad="69850" dist="43180" dir="5400000">
                    <a:srgbClr val="000000">
                      <a:alpha val="65000"/>
                    </a:srgbClr>
                  </a:innerShdw>
                </a:effectLst>
                <a:latin typeface="Script MT Bold" pitchFamily="66" charset="0"/>
                <a:ea typeface="Calibri" pitchFamily="34" charset="0"/>
                <a:cs typeface="Times New Roman" pitchFamily="18" charset="0"/>
              </a:rPr>
              <a:t> </a:t>
            </a:r>
            <a:r>
              <a:rPr kumimoji="0" lang="en-US" sz="2800" b="1" u="none" strike="noStrike" normalizeH="0" baseline="0" dirty="0" err="1" smtClean="0">
                <a:ln w="1905">
                  <a:solidFill>
                    <a:srgbClr val="00B0F0"/>
                  </a:solidFill>
                </a:ln>
                <a:solidFill>
                  <a:srgbClr val="00B0F0"/>
                </a:solidFill>
                <a:effectLst>
                  <a:glow rad="101600">
                    <a:schemeClr val="tx1">
                      <a:alpha val="60000"/>
                    </a:schemeClr>
                  </a:glow>
                  <a:innerShdw blurRad="69850" dist="43180" dir="5400000">
                    <a:srgbClr val="000000">
                      <a:alpha val="65000"/>
                    </a:srgbClr>
                  </a:innerShdw>
                </a:effectLst>
                <a:latin typeface="Script MT Bold" pitchFamily="66" charset="0"/>
                <a:ea typeface="Calibri" pitchFamily="34" charset="0"/>
                <a:cs typeface="Times New Roman" pitchFamily="18" charset="0"/>
              </a:rPr>
              <a:t>Tuhanku</a:t>
            </a:r>
            <a:r>
              <a:rPr kumimoji="0" lang="en-US" sz="2800" b="1" u="none" strike="noStrike" normalizeH="0" baseline="0" dirty="0" smtClean="0">
                <a:ln w="1905">
                  <a:solidFill>
                    <a:srgbClr val="00B0F0"/>
                  </a:solidFill>
                </a:ln>
                <a:solidFill>
                  <a:srgbClr val="00B0F0"/>
                </a:solidFill>
                <a:effectLst>
                  <a:glow rad="101600">
                    <a:schemeClr val="tx1">
                      <a:alpha val="60000"/>
                    </a:schemeClr>
                  </a:glow>
                  <a:innerShdw blurRad="69850" dist="43180" dir="5400000">
                    <a:srgbClr val="000000">
                      <a:alpha val="65000"/>
                    </a:srgbClr>
                  </a:innerShdw>
                </a:effectLst>
                <a:latin typeface="Script MT Bold" pitchFamily="66" charset="0"/>
                <a:ea typeface="Calibri" pitchFamily="34" charset="0"/>
                <a:cs typeface="Times New Roman" pitchFamily="18" charset="0"/>
              </a:rPr>
              <a:t>! </a:t>
            </a:r>
            <a:r>
              <a:rPr kumimoji="0" lang="en-US" sz="2800" b="1" u="none" strike="noStrike" normalizeH="0" baseline="0" dirty="0" err="1" smtClean="0">
                <a:ln w="1905">
                  <a:solidFill>
                    <a:srgbClr val="00B0F0"/>
                  </a:solidFill>
                </a:ln>
                <a:solidFill>
                  <a:srgbClr val="00B0F0"/>
                </a:solidFill>
                <a:effectLst>
                  <a:glow rad="101600">
                    <a:schemeClr val="tx1">
                      <a:alpha val="60000"/>
                    </a:schemeClr>
                  </a:glow>
                  <a:innerShdw blurRad="69850" dist="43180" dir="5400000">
                    <a:srgbClr val="000000">
                      <a:alpha val="65000"/>
                    </a:srgbClr>
                  </a:innerShdw>
                </a:effectLst>
                <a:latin typeface="Script MT Bold" pitchFamily="66" charset="0"/>
                <a:ea typeface="Calibri" pitchFamily="34" charset="0"/>
                <a:cs typeface="Times New Roman" pitchFamily="18" charset="0"/>
              </a:rPr>
              <a:t>Kurniakanlah</a:t>
            </a:r>
            <a:r>
              <a:rPr kumimoji="0" lang="en-US" sz="2800" b="1" u="none" strike="noStrike" normalizeH="0" baseline="0" dirty="0" smtClean="0">
                <a:ln w="1905">
                  <a:solidFill>
                    <a:srgbClr val="00B0F0"/>
                  </a:solidFill>
                </a:ln>
                <a:solidFill>
                  <a:srgbClr val="00B0F0"/>
                </a:solidFill>
                <a:effectLst>
                  <a:glow rad="101600">
                    <a:schemeClr val="tx1">
                      <a:alpha val="60000"/>
                    </a:schemeClr>
                  </a:glow>
                  <a:innerShdw blurRad="69850" dist="43180" dir="5400000">
                    <a:srgbClr val="000000">
                      <a:alpha val="65000"/>
                    </a:srgbClr>
                  </a:innerShdw>
                </a:effectLst>
                <a:latin typeface="Script MT Bold" pitchFamily="66" charset="0"/>
                <a:ea typeface="Calibri" pitchFamily="34" charset="0"/>
                <a:cs typeface="Times New Roman" pitchFamily="18" charset="0"/>
              </a:rPr>
              <a:t> </a:t>
            </a:r>
            <a:r>
              <a:rPr kumimoji="0" lang="en-US" sz="2800" b="1" u="none" strike="noStrike" normalizeH="0" baseline="0" dirty="0" err="1" smtClean="0">
                <a:ln w="1905">
                  <a:solidFill>
                    <a:srgbClr val="00B0F0"/>
                  </a:solidFill>
                </a:ln>
                <a:solidFill>
                  <a:srgbClr val="00B0F0"/>
                </a:solidFill>
                <a:effectLst>
                  <a:glow rad="101600">
                    <a:schemeClr val="tx1">
                      <a:alpha val="60000"/>
                    </a:schemeClr>
                  </a:glow>
                  <a:innerShdw blurRad="69850" dist="43180" dir="5400000">
                    <a:srgbClr val="000000">
                      <a:alpha val="65000"/>
                    </a:srgbClr>
                  </a:innerShdw>
                </a:effectLst>
                <a:latin typeface="Script MT Bold" pitchFamily="66" charset="0"/>
                <a:ea typeface="Calibri" pitchFamily="34" charset="0"/>
                <a:cs typeface="Times New Roman" pitchFamily="18" charset="0"/>
              </a:rPr>
              <a:t>kepadaku</a:t>
            </a:r>
            <a:r>
              <a:rPr kumimoji="0" lang="en-US" sz="2800" b="1" u="none" strike="noStrike" normalizeH="0" baseline="0" dirty="0" smtClean="0">
                <a:ln w="1905">
                  <a:solidFill>
                    <a:srgbClr val="00B0F0"/>
                  </a:solidFill>
                </a:ln>
                <a:solidFill>
                  <a:srgbClr val="00B0F0"/>
                </a:solidFill>
                <a:effectLst>
                  <a:glow rad="101600">
                    <a:schemeClr val="tx1">
                      <a:alpha val="60000"/>
                    </a:schemeClr>
                  </a:glow>
                  <a:innerShdw blurRad="69850" dist="43180" dir="5400000">
                    <a:srgbClr val="000000">
                      <a:alpha val="65000"/>
                    </a:srgbClr>
                  </a:innerShdw>
                </a:effectLst>
                <a:latin typeface="Script MT Bold" pitchFamily="66" charset="0"/>
                <a:ea typeface="Calibri" pitchFamily="34" charset="0"/>
                <a:cs typeface="Times New Roman" pitchFamily="18" charset="0"/>
              </a:rPr>
              <a:t> </a:t>
            </a:r>
            <a:r>
              <a:rPr kumimoji="0" lang="en-US" sz="2800" b="1" u="none" strike="noStrike" normalizeH="0" baseline="0" dirty="0" err="1" smtClean="0">
                <a:ln w="1905">
                  <a:solidFill>
                    <a:srgbClr val="00B0F0"/>
                  </a:solidFill>
                </a:ln>
                <a:solidFill>
                  <a:srgbClr val="00B0F0"/>
                </a:solidFill>
                <a:effectLst>
                  <a:glow rad="101600">
                    <a:schemeClr val="tx1">
                      <a:alpha val="60000"/>
                    </a:schemeClr>
                  </a:glow>
                  <a:innerShdw blurRad="69850" dist="43180" dir="5400000">
                    <a:srgbClr val="000000">
                      <a:alpha val="65000"/>
                    </a:srgbClr>
                  </a:innerShdw>
                </a:effectLst>
                <a:latin typeface="Script MT Bold" pitchFamily="66" charset="0"/>
                <a:ea typeface="Calibri" pitchFamily="34" charset="0"/>
                <a:cs typeface="Times New Roman" pitchFamily="18" charset="0"/>
              </a:rPr>
              <a:t>anak</a:t>
            </a:r>
            <a:r>
              <a:rPr kumimoji="0" lang="en-US" sz="2800" b="1" u="none" strike="noStrike" normalizeH="0" baseline="0" dirty="0" smtClean="0">
                <a:ln w="1905">
                  <a:solidFill>
                    <a:srgbClr val="00B0F0"/>
                  </a:solidFill>
                </a:ln>
                <a:solidFill>
                  <a:srgbClr val="00B0F0"/>
                </a:solidFill>
                <a:effectLst>
                  <a:glow rad="101600">
                    <a:schemeClr val="tx1">
                      <a:alpha val="60000"/>
                    </a:schemeClr>
                  </a:glow>
                  <a:innerShdw blurRad="69850" dist="43180" dir="5400000">
                    <a:srgbClr val="000000">
                      <a:alpha val="65000"/>
                    </a:srgbClr>
                  </a:innerShdw>
                </a:effectLst>
                <a:latin typeface="Script MT Bold" pitchFamily="66" charset="0"/>
                <a:ea typeface="Calibri" pitchFamily="34" charset="0"/>
                <a:cs typeface="Times New Roman" pitchFamily="18" charset="0"/>
              </a:rPr>
              <a:t> yang </a:t>
            </a:r>
            <a:r>
              <a:rPr kumimoji="0" lang="en-US" sz="2800" b="1" u="none" strike="noStrike" normalizeH="0" baseline="0" dirty="0" err="1" smtClean="0">
                <a:ln w="1905">
                  <a:solidFill>
                    <a:srgbClr val="00B0F0"/>
                  </a:solidFill>
                </a:ln>
                <a:solidFill>
                  <a:srgbClr val="00B0F0"/>
                </a:solidFill>
                <a:effectLst>
                  <a:glow rad="101600">
                    <a:schemeClr val="tx1">
                      <a:alpha val="60000"/>
                    </a:schemeClr>
                  </a:glow>
                  <a:innerShdw blurRad="69850" dist="43180" dir="5400000">
                    <a:srgbClr val="000000">
                      <a:alpha val="65000"/>
                    </a:srgbClr>
                  </a:innerShdw>
                </a:effectLst>
                <a:latin typeface="Script MT Bold" pitchFamily="66" charset="0"/>
                <a:ea typeface="Calibri" pitchFamily="34" charset="0"/>
                <a:cs typeface="Times New Roman" pitchFamily="18" charset="0"/>
              </a:rPr>
              <a:t>terhitung</a:t>
            </a:r>
            <a:r>
              <a:rPr kumimoji="0" lang="en-US" sz="2800" b="1" u="none" strike="noStrike" normalizeH="0" baseline="0" dirty="0" smtClean="0">
                <a:ln w="1905">
                  <a:solidFill>
                    <a:srgbClr val="00B0F0"/>
                  </a:solidFill>
                </a:ln>
                <a:solidFill>
                  <a:srgbClr val="00B0F0"/>
                </a:solidFill>
                <a:effectLst>
                  <a:glow rad="101600">
                    <a:schemeClr val="tx1">
                      <a:alpha val="60000"/>
                    </a:schemeClr>
                  </a:glow>
                  <a:innerShdw blurRad="69850" dist="43180" dir="5400000">
                    <a:srgbClr val="000000">
                      <a:alpha val="65000"/>
                    </a:srgbClr>
                  </a:innerShdw>
                </a:effectLst>
                <a:latin typeface="Script MT Bold" pitchFamily="66" charset="0"/>
                <a:ea typeface="Calibri" pitchFamily="34" charset="0"/>
                <a:cs typeface="Times New Roman" pitchFamily="18" charset="0"/>
              </a:rPr>
              <a:t> </a:t>
            </a:r>
            <a:r>
              <a:rPr kumimoji="0" lang="en-US" sz="2800" b="1" u="none" strike="noStrike" normalizeH="0" baseline="0" dirty="0" err="1" smtClean="0">
                <a:ln w="1905">
                  <a:solidFill>
                    <a:srgbClr val="00B0F0"/>
                  </a:solidFill>
                </a:ln>
                <a:solidFill>
                  <a:srgbClr val="00B0F0"/>
                </a:solidFill>
                <a:effectLst>
                  <a:glow rad="101600">
                    <a:schemeClr val="tx1">
                      <a:alpha val="60000"/>
                    </a:schemeClr>
                  </a:glow>
                  <a:innerShdw blurRad="69850" dist="43180" dir="5400000">
                    <a:srgbClr val="000000">
                      <a:alpha val="65000"/>
                    </a:srgbClr>
                  </a:innerShdw>
                </a:effectLst>
                <a:latin typeface="Script MT Bold" pitchFamily="66" charset="0"/>
                <a:ea typeface="Calibri" pitchFamily="34" charset="0"/>
                <a:cs typeface="Times New Roman" pitchFamily="18" charset="0"/>
              </a:rPr>
              <a:t>dari</a:t>
            </a:r>
            <a:r>
              <a:rPr kumimoji="0" lang="en-US" sz="2800" b="1" u="none" strike="noStrike" normalizeH="0" baseline="0" dirty="0" smtClean="0">
                <a:ln w="1905">
                  <a:solidFill>
                    <a:srgbClr val="00B0F0"/>
                  </a:solidFill>
                </a:ln>
                <a:solidFill>
                  <a:srgbClr val="00B0F0"/>
                </a:solidFill>
                <a:effectLst>
                  <a:glow rad="101600">
                    <a:schemeClr val="tx1">
                      <a:alpha val="60000"/>
                    </a:schemeClr>
                  </a:glow>
                  <a:innerShdw blurRad="69850" dist="43180" dir="5400000">
                    <a:srgbClr val="000000">
                      <a:alpha val="65000"/>
                    </a:srgbClr>
                  </a:innerShdw>
                </a:effectLst>
                <a:latin typeface="Script MT Bold" pitchFamily="66" charset="0"/>
                <a:ea typeface="Calibri" pitchFamily="34" charset="0"/>
                <a:cs typeface="Times New Roman" pitchFamily="18" charset="0"/>
              </a:rPr>
              <a:t> orang yang </a:t>
            </a:r>
            <a:r>
              <a:rPr kumimoji="0" lang="en-US" sz="2800" b="1" u="none" strike="noStrike" normalizeH="0" baseline="0" dirty="0" err="1" smtClean="0">
                <a:ln w="1905">
                  <a:solidFill>
                    <a:srgbClr val="00B0F0"/>
                  </a:solidFill>
                </a:ln>
                <a:solidFill>
                  <a:srgbClr val="00B0F0"/>
                </a:solidFill>
                <a:effectLst>
                  <a:glow rad="101600">
                    <a:schemeClr val="tx1">
                      <a:alpha val="60000"/>
                    </a:schemeClr>
                  </a:glow>
                  <a:innerShdw blurRad="69850" dist="43180" dir="5400000">
                    <a:srgbClr val="000000">
                      <a:alpha val="65000"/>
                    </a:srgbClr>
                  </a:innerShdw>
                </a:effectLst>
                <a:latin typeface="Script MT Bold" pitchFamily="66" charset="0"/>
                <a:ea typeface="Calibri" pitchFamily="34" charset="0"/>
                <a:cs typeface="Times New Roman" pitchFamily="18" charset="0"/>
              </a:rPr>
              <a:t>salih</a:t>
            </a:r>
            <a:r>
              <a:rPr kumimoji="0" lang="en-US" sz="2800" b="1" u="none" strike="noStrike" normalizeH="0" baseline="0" dirty="0" smtClean="0">
                <a:ln w="1905">
                  <a:solidFill>
                    <a:srgbClr val="00B0F0"/>
                  </a:solidFill>
                </a:ln>
                <a:solidFill>
                  <a:srgbClr val="00B0F0"/>
                </a:solidFill>
                <a:effectLst>
                  <a:glow rad="101600">
                    <a:schemeClr val="tx1">
                      <a:alpha val="60000"/>
                    </a:schemeClr>
                  </a:glow>
                  <a:innerShdw blurRad="69850" dist="43180" dir="5400000">
                    <a:srgbClr val="000000">
                      <a:alpha val="65000"/>
                    </a:srgbClr>
                  </a:innerShdw>
                </a:effectLst>
                <a:latin typeface="Script MT Bold" pitchFamily="66" charset="0"/>
                <a:ea typeface="Calibri" pitchFamily="34" charset="0"/>
                <a:cs typeface="Times New Roman" pitchFamily="18" charset="0"/>
              </a:rPr>
              <a:t>! </a:t>
            </a:r>
            <a:r>
              <a:rPr kumimoji="0" lang="en-US" sz="2800" b="1" u="none" strike="noStrike" normalizeH="0" baseline="0" dirty="0" err="1" smtClean="0">
                <a:ln w="1905">
                  <a:solidFill>
                    <a:srgbClr val="00B0F0"/>
                  </a:solidFill>
                </a:ln>
                <a:solidFill>
                  <a:srgbClr val="00B0F0"/>
                </a:solidFill>
                <a:effectLst>
                  <a:glow rad="101600">
                    <a:schemeClr val="tx1">
                      <a:alpha val="60000"/>
                    </a:schemeClr>
                  </a:glow>
                  <a:innerShdw blurRad="69850" dist="43180" dir="5400000">
                    <a:srgbClr val="000000">
                      <a:alpha val="65000"/>
                    </a:srgbClr>
                  </a:innerShdw>
                </a:effectLst>
                <a:latin typeface="Script MT Bold" pitchFamily="66" charset="0"/>
                <a:ea typeface="Calibri" pitchFamily="34" charset="0"/>
                <a:cs typeface="Times New Roman" pitchFamily="18" charset="0"/>
              </a:rPr>
              <a:t>Lalu</a:t>
            </a:r>
            <a:r>
              <a:rPr kumimoji="0" lang="en-US" sz="2800" b="1" u="none" strike="noStrike" normalizeH="0" baseline="0" dirty="0" smtClean="0">
                <a:ln w="1905">
                  <a:solidFill>
                    <a:srgbClr val="00B0F0"/>
                  </a:solidFill>
                </a:ln>
                <a:solidFill>
                  <a:srgbClr val="00B0F0"/>
                </a:solidFill>
                <a:effectLst>
                  <a:glow rad="101600">
                    <a:schemeClr val="tx1">
                      <a:alpha val="60000"/>
                    </a:schemeClr>
                  </a:glow>
                  <a:innerShdw blurRad="69850" dist="43180" dir="5400000">
                    <a:srgbClr val="000000">
                      <a:alpha val="65000"/>
                    </a:srgbClr>
                  </a:innerShdw>
                </a:effectLst>
                <a:latin typeface="Script MT Bold" pitchFamily="66" charset="0"/>
                <a:ea typeface="Calibri" pitchFamily="34" charset="0"/>
                <a:cs typeface="Times New Roman" pitchFamily="18" charset="0"/>
              </a:rPr>
              <a:t> Kami </a:t>
            </a:r>
            <a:r>
              <a:rPr kumimoji="0" lang="en-US" sz="2800" b="1" u="none" strike="noStrike" normalizeH="0" baseline="0" dirty="0" err="1" smtClean="0">
                <a:ln w="1905">
                  <a:solidFill>
                    <a:srgbClr val="00B0F0"/>
                  </a:solidFill>
                </a:ln>
                <a:solidFill>
                  <a:srgbClr val="00B0F0"/>
                </a:solidFill>
                <a:effectLst>
                  <a:glow rad="101600">
                    <a:schemeClr val="tx1">
                      <a:alpha val="60000"/>
                    </a:schemeClr>
                  </a:glow>
                  <a:innerShdw blurRad="69850" dist="43180" dir="5400000">
                    <a:srgbClr val="000000">
                      <a:alpha val="65000"/>
                    </a:srgbClr>
                  </a:innerShdw>
                </a:effectLst>
                <a:latin typeface="Script MT Bold" pitchFamily="66" charset="0"/>
                <a:ea typeface="Calibri" pitchFamily="34" charset="0"/>
                <a:cs typeface="Times New Roman" pitchFamily="18" charset="0"/>
              </a:rPr>
              <a:t>berikan</a:t>
            </a:r>
            <a:r>
              <a:rPr kumimoji="0" lang="en-US" sz="2800" b="1" u="none" strike="noStrike" normalizeH="0" baseline="0" dirty="0" smtClean="0">
                <a:ln w="1905">
                  <a:solidFill>
                    <a:srgbClr val="00B0F0"/>
                  </a:solidFill>
                </a:ln>
                <a:solidFill>
                  <a:srgbClr val="00B0F0"/>
                </a:solidFill>
                <a:effectLst>
                  <a:glow rad="101600">
                    <a:schemeClr val="tx1">
                      <a:alpha val="60000"/>
                    </a:schemeClr>
                  </a:glow>
                  <a:innerShdw blurRad="69850" dist="43180" dir="5400000">
                    <a:srgbClr val="000000">
                      <a:alpha val="65000"/>
                    </a:srgbClr>
                  </a:innerShdw>
                </a:effectLst>
                <a:latin typeface="Script MT Bold" pitchFamily="66" charset="0"/>
                <a:ea typeface="Calibri" pitchFamily="34" charset="0"/>
                <a:cs typeface="Times New Roman" pitchFamily="18" charset="0"/>
              </a:rPr>
              <a:t> </a:t>
            </a:r>
            <a:r>
              <a:rPr kumimoji="0" lang="en-US" sz="2800" b="1" u="none" strike="noStrike" normalizeH="0" baseline="0" dirty="0" err="1" smtClean="0">
                <a:ln w="1905">
                  <a:solidFill>
                    <a:srgbClr val="00B0F0"/>
                  </a:solidFill>
                </a:ln>
                <a:solidFill>
                  <a:srgbClr val="00B0F0"/>
                </a:solidFill>
                <a:effectLst>
                  <a:glow rad="101600">
                    <a:schemeClr val="tx1">
                      <a:alpha val="60000"/>
                    </a:schemeClr>
                  </a:glow>
                  <a:innerShdw blurRad="69850" dist="43180" dir="5400000">
                    <a:srgbClr val="000000">
                      <a:alpha val="65000"/>
                    </a:srgbClr>
                  </a:innerShdw>
                </a:effectLst>
                <a:latin typeface="Script MT Bold" pitchFamily="66" charset="0"/>
                <a:ea typeface="Calibri" pitchFamily="34" charset="0"/>
                <a:cs typeface="Times New Roman" pitchFamily="18" charset="0"/>
              </a:rPr>
              <a:t>kepadanya</a:t>
            </a:r>
            <a:r>
              <a:rPr kumimoji="0" lang="en-US" sz="2800" b="1" u="none" strike="noStrike" normalizeH="0" baseline="0" dirty="0" smtClean="0">
                <a:ln w="1905">
                  <a:solidFill>
                    <a:srgbClr val="00B0F0"/>
                  </a:solidFill>
                </a:ln>
                <a:solidFill>
                  <a:srgbClr val="00B0F0"/>
                </a:solidFill>
                <a:effectLst>
                  <a:glow rad="101600">
                    <a:schemeClr val="tx1">
                      <a:alpha val="60000"/>
                    </a:schemeClr>
                  </a:glow>
                  <a:innerShdw blurRad="69850" dist="43180" dir="5400000">
                    <a:srgbClr val="000000">
                      <a:alpha val="65000"/>
                    </a:srgbClr>
                  </a:innerShdw>
                </a:effectLst>
                <a:latin typeface="Script MT Bold" pitchFamily="66" charset="0"/>
                <a:ea typeface="Calibri" pitchFamily="34" charset="0"/>
                <a:cs typeface="Times New Roman" pitchFamily="18" charset="0"/>
              </a:rPr>
              <a:t> </a:t>
            </a:r>
            <a:r>
              <a:rPr kumimoji="0" lang="en-US" sz="2800" b="1" u="none" strike="noStrike" normalizeH="0" baseline="0" dirty="0" err="1" smtClean="0">
                <a:ln w="1905">
                  <a:solidFill>
                    <a:srgbClr val="00B0F0"/>
                  </a:solidFill>
                </a:ln>
                <a:solidFill>
                  <a:srgbClr val="00B0F0"/>
                </a:solidFill>
                <a:effectLst>
                  <a:glow rad="101600">
                    <a:schemeClr val="tx1">
                      <a:alpha val="60000"/>
                    </a:schemeClr>
                  </a:glow>
                  <a:innerShdw blurRad="69850" dist="43180" dir="5400000">
                    <a:srgbClr val="000000">
                      <a:alpha val="65000"/>
                    </a:srgbClr>
                  </a:innerShdw>
                </a:effectLst>
                <a:latin typeface="Script MT Bold" pitchFamily="66" charset="0"/>
                <a:ea typeface="Calibri" pitchFamily="34" charset="0"/>
                <a:cs typeface="Times New Roman" pitchFamily="18" charset="0"/>
              </a:rPr>
              <a:t>berita</a:t>
            </a:r>
            <a:r>
              <a:rPr kumimoji="0" lang="en-US" sz="2800" b="1" u="none" strike="noStrike" normalizeH="0" baseline="0" dirty="0" smtClean="0">
                <a:ln w="1905">
                  <a:solidFill>
                    <a:srgbClr val="00B0F0"/>
                  </a:solidFill>
                </a:ln>
                <a:solidFill>
                  <a:srgbClr val="00B0F0"/>
                </a:solidFill>
                <a:effectLst>
                  <a:glow rad="101600">
                    <a:schemeClr val="tx1">
                      <a:alpha val="60000"/>
                    </a:schemeClr>
                  </a:glow>
                  <a:innerShdw blurRad="69850" dist="43180" dir="5400000">
                    <a:srgbClr val="000000">
                      <a:alpha val="65000"/>
                    </a:srgbClr>
                  </a:innerShdw>
                </a:effectLst>
                <a:latin typeface="Script MT Bold" pitchFamily="66" charset="0"/>
                <a:ea typeface="Calibri" pitchFamily="34" charset="0"/>
                <a:cs typeface="Times New Roman" pitchFamily="18" charset="0"/>
              </a:rPr>
              <a:t> </a:t>
            </a:r>
            <a:r>
              <a:rPr kumimoji="0" lang="en-US" sz="2800" b="1" u="none" strike="noStrike" normalizeH="0" baseline="0" dirty="0" err="1" smtClean="0">
                <a:ln w="1905">
                  <a:solidFill>
                    <a:srgbClr val="00B0F0"/>
                  </a:solidFill>
                </a:ln>
                <a:solidFill>
                  <a:srgbClr val="00B0F0"/>
                </a:solidFill>
                <a:effectLst>
                  <a:glow rad="101600">
                    <a:schemeClr val="tx1">
                      <a:alpha val="60000"/>
                    </a:schemeClr>
                  </a:glow>
                  <a:innerShdw blurRad="69850" dist="43180" dir="5400000">
                    <a:srgbClr val="000000">
                      <a:alpha val="65000"/>
                    </a:srgbClr>
                  </a:innerShdw>
                </a:effectLst>
                <a:latin typeface="Script MT Bold" pitchFamily="66" charset="0"/>
                <a:ea typeface="Calibri" pitchFamily="34" charset="0"/>
                <a:cs typeface="Times New Roman" pitchFamily="18" charset="0"/>
              </a:rPr>
              <a:t>gembira</a:t>
            </a:r>
            <a:r>
              <a:rPr kumimoji="0" lang="en-US" sz="2800" b="1" u="none" strike="noStrike" normalizeH="0" baseline="0" dirty="0" smtClean="0">
                <a:ln w="1905">
                  <a:solidFill>
                    <a:srgbClr val="00B0F0"/>
                  </a:solidFill>
                </a:ln>
                <a:solidFill>
                  <a:srgbClr val="00B0F0"/>
                </a:solidFill>
                <a:effectLst>
                  <a:glow rad="101600">
                    <a:schemeClr val="tx1">
                      <a:alpha val="60000"/>
                    </a:schemeClr>
                  </a:glow>
                  <a:innerShdw blurRad="69850" dist="43180" dir="5400000">
                    <a:srgbClr val="000000">
                      <a:alpha val="65000"/>
                    </a:srgbClr>
                  </a:innerShdw>
                </a:effectLst>
                <a:latin typeface="Script MT Bold" pitchFamily="66" charset="0"/>
                <a:ea typeface="Calibri" pitchFamily="34" charset="0"/>
                <a:cs typeface="Times New Roman" pitchFamily="18" charset="0"/>
              </a:rPr>
              <a:t>, </a:t>
            </a:r>
            <a:r>
              <a:rPr kumimoji="0" lang="en-US" sz="2800" b="1" u="none" strike="noStrike" normalizeH="0" baseline="0" dirty="0" err="1" smtClean="0">
                <a:ln w="1905">
                  <a:solidFill>
                    <a:srgbClr val="00B0F0"/>
                  </a:solidFill>
                </a:ln>
                <a:solidFill>
                  <a:srgbClr val="00B0F0"/>
                </a:solidFill>
                <a:effectLst>
                  <a:glow rad="101600">
                    <a:schemeClr val="tx1">
                      <a:alpha val="60000"/>
                    </a:schemeClr>
                  </a:glow>
                  <a:innerShdw blurRad="69850" dist="43180" dir="5400000">
                    <a:srgbClr val="000000">
                      <a:alpha val="65000"/>
                    </a:srgbClr>
                  </a:innerShdw>
                </a:effectLst>
                <a:latin typeface="Script MT Bold" pitchFamily="66" charset="0"/>
                <a:ea typeface="Calibri" pitchFamily="34" charset="0"/>
                <a:cs typeface="Times New Roman" pitchFamily="18" charset="0"/>
              </a:rPr>
              <a:t>bahawa</a:t>
            </a:r>
            <a:r>
              <a:rPr kumimoji="0" lang="en-US" sz="2800" b="1" u="none" strike="noStrike" normalizeH="0" baseline="0" dirty="0" smtClean="0">
                <a:ln w="1905">
                  <a:solidFill>
                    <a:srgbClr val="00B0F0"/>
                  </a:solidFill>
                </a:ln>
                <a:solidFill>
                  <a:srgbClr val="00B0F0"/>
                </a:solidFill>
                <a:effectLst>
                  <a:glow rad="101600">
                    <a:schemeClr val="tx1">
                      <a:alpha val="60000"/>
                    </a:schemeClr>
                  </a:glow>
                  <a:innerShdw blurRad="69850" dist="43180" dir="5400000">
                    <a:srgbClr val="000000">
                      <a:alpha val="65000"/>
                    </a:srgbClr>
                  </a:innerShdw>
                </a:effectLst>
                <a:latin typeface="Script MT Bold" pitchFamily="66" charset="0"/>
                <a:ea typeface="Calibri" pitchFamily="34" charset="0"/>
                <a:cs typeface="Times New Roman" pitchFamily="18" charset="0"/>
              </a:rPr>
              <a:t> </a:t>
            </a:r>
            <a:r>
              <a:rPr kumimoji="0" lang="en-US" sz="2800" b="1" u="none" strike="noStrike" normalizeH="0" baseline="0" dirty="0" err="1" smtClean="0">
                <a:ln w="1905">
                  <a:solidFill>
                    <a:srgbClr val="00B0F0"/>
                  </a:solidFill>
                </a:ln>
                <a:solidFill>
                  <a:srgbClr val="00B0F0"/>
                </a:solidFill>
                <a:effectLst>
                  <a:glow rad="101600">
                    <a:schemeClr val="tx1">
                      <a:alpha val="60000"/>
                    </a:schemeClr>
                  </a:glow>
                  <a:innerShdw blurRad="69850" dist="43180" dir="5400000">
                    <a:srgbClr val="000000">
                      <a:alpha val="65000"/>
                    </a:srgbClr>
                  </a:innerShdw>
                </a:effectLst>
                <a:latin typeface="Script MT Bold" pitchFamily="66" charset="0"/>
                <a:ea typeface="Calibri" pitchFamily="34" charset="0"/>
                <a:cs typeface="Times New Roman" pitchFamily="18" charset="0"/>
              </a:rPr>
              <a:t>ia</a:t>
            </a:r>
            <a:r>
              <a:rPr kumimoji="0" lang="en-US" sz="2800" b="1" u="none" strike="noStrike" normalizeH="0" baseline="0" dirty="0" smtClean="0">
                <a:ln w="1905">
                  <a:solidFill>
                    <a:srgbClr val="00B0F0"/>
                  </a:solidFill>
                </a:ln>
                <a:solidFill>
                  <a:srgbClr val="00B0F0"/>
                </a:solidFill>
                <a:effectLst>
                  <a:glow rad="101600">
                    <a:schemeClr val="tx1">
                      <a:alpha val="60000"/>
                    </a:schemeClr>
                  </a:glow>
                  <a:innerShdw blurRad="69850" dist="43180" dir="5400000">
                    <a:srgbClr val="000000">
                      <a:alpha val="65000"/>
                    </a:srgbClr>
                  </a:innerShdw>
                </a:effectLst>
                <a:latin typeface="Script MT Bold" pitchFamily="66" charset="0"/>
                <a:ea typeface="Calibri" pitchFamily="34" charset="0"/>
                <a:cs typeface="Times New Roman" pitchFamily="18" charset="0"/>
              </a:rPr>
              <a:t> </a:t>
            </a:r>
            <a:r>
              <a:rPr kumimoji="0" lang="en-US" sz="2800" b="1" u="none" strike="noStrike" normalizeH="0" baseline="0" dirty="0" err="1" smtClean="0">
                <a:ln w="1905">
                  <a:solidFill>
                    <a:srgbClr val="00B0F0"/>
                  </a:solidFill>
                </a:ln>
                <a:solidFill>
                  <a:srgbClr val="00B0F0"/>
                </a:solidFill>
                <a:effectLst>
                  <a:glow rad="101600">
                    <a:schemeClr val="tx1">
                      <a:alpha val="60000"/>
                    </a:schemeClr>
                  </a:glow>
                  <a:innerShdw blurRad="69850" dist="43180" dir="5400000">
                    <a:srgbClr val="000000">
                      <a:alpha val="65000"/>
                    </a:srgbClr>
                  </a:innerShdw>
                </a:effectLst>
                <a:latin typeface="Script MT Bold" pitchFamily="66" charset="0"/>
                <a:ea typeface="Calibri" pitchFamily="34" charset="0"/>
                <a:cs typeface="Times New Roman" pitchFamily="18" charset="0"/>
              </a:rPr>
              <a:t>akan</a:t>
            </a:r>
            <a:r>
              <a:rPr kumimoji="0" lang="en-US" sz="2800" b="1" u="none" strike="noStrike" normalizeH="0" baseline="0" dirty="0" smtClean="0">
                <a:ln w="1905">
                  <a:solidFill>
                    <a:srgbClr val="00B0F0"/>
                  </a:solidFill>
                </a:ln>
                <a:solidFill>
                  <a:srgbClr val="00B0F0"/>
                </a:solidFill>
                <a:effectLst>
                  <a:glow rad="101600">
                    <a:schemeClr val="tx1">
                      <a:alpha val="60000"/>
                    </a:schemeClr>
                  </a:glow>
                  <a:innerShdw blurRad="69850" dist="43180" dir="5400000">
                    <a:srgbClr val="000000">
                      <a:alpha val="65000"/>
                    </a:srgbClr>
                  </a:innerShdw>
                </a:effectLst>
                <a:latin typeface="Script MT Bold" pitchFamily="66" charset="0"/>
                <a:ea typeface="Calibri" pitchFamily="34" charset="0"/>
                <a:cs typeface="Times New Roman" pitchFamily="18" charset="0"/>
              </a:rPr>
              <a:t> </a:t>
            </a:r>
            <a:r>
              <a:rPr kumimoji="0" lang="en-US" sz="2800" b="1" u="none" strike="noStrike" normalizeH="0" baseline="0" dirty="0" err="1" smtClean="0">
                <a:ln w="1905">
                  <a:solidFill>
                    <a:srgbClr val="00B0F0"/>
                  </a:solidFill>
                </a:ln>
                <a:solidFill>
                  <a:srgbClr val="00B0F0"/>
                </a:solidFill>
                <a:effectLst>
                  <a:glow rad="101600">
                    <a:schemeClr val="tx1">
                      <a:alpha val="60000"/>
                    </a:schemeClr>
                  </a:glow>
                  <a:innerShdw blurRad="69850" dist="43180" dir="5400000">
                    <a:srgbClr val="000000">
                      <a:alpha val="65000"/>
                    </a:srgbClr>
                  </a:innerShdw>
                </a:effectLst>
                <a:latin typeface="Script MT Bold" pitchFamily="66" charset="0"/>
                <a:ea typeface="Calibri" pitchFamily="34" charset="0"/>
                <a:cs typeface="Times New Roman" pitchFamily="18" charset="0"/>
              </a:rPr>
              <a:t>beroleh</a:t>
            </a:r>
            <a:r>
              <a:rPr kumimoji="0" lang="en-US" sz="2800" b="1" u="none" strike="noStrike" normalizeH="0" baseline="0" dirty="0" smtClean="0">
                <a:ln w="1905">
                  <a:solidFill>
                    <a:srgbClr val="00B0F0"/>
                  </a:solidFill>
                </a:ln>
                <a:solidFill>
                  <a:srgbClr val="00B0F0"/>
                </a:solidFill>
                <a:effectLst>
                  <a:glow rad="101600">
                    <a:schemeClr val="tx1">
                      <a:alpha val="60000"/>
                    </a:schemeClr>
                  </a:glow>
                  <a:innerShdw blurRad="69850" dist="43180" dir="5400000">
                    <a:srgbClr val="000000">
                      <a:alpha val="65000"/>
                    </a:srgbClr>
                  </a:innerShdw>
                </a:effectLst>
                <a:latin typeface="Script MT Bold" pitchFamily="66" charset="0"/>
                <a:ea typeface="Calibri" pitchFamily="34" charset="0"/>
                <a:cs typeface="Times New Roman" pitchFamily="18" charset="0"/>
              </a:rPr>
              <a:t> </a:t>
            </a:r>
            <a:r>
              <a:rPr kumimoji="0" lang="en-US" sz="2800" b="1" u="none" strike="noStrike" normalizeH="0" baseline="0" dirty="0" err="1" smtClean="0">
                <a:ln w="1905">
                  <a:solidFill>
                    <a:srgbClr val="00B0F0"/>
                  </a:solidFill>
                </a:ln>
                <a:solidFill>
                  <a:srgbClr val="00B0F0"/>
                </a:solidFill>
                <a:effectLst>
                  <a:glow rad="101600">
                    <a:schemeClr val="tx1">
                      <a:alpha val="60000"/>
                    </a:schemeClr>
                  </a:glow>
                  <a:innerShdw blurRad="69850" dist="43180" dir="5400000">
                    <a:srgbClr val="000000">
                      <a:alpha val="65000"/>
                    </a:srgbClr>
                  </a:innerShdw>
                </a:effectLst>
                <a:latin typeface="Script MT Bold" pitchFamily="66" charset="0"/>
                <a:ea typeface="Calibri" pitchFamily="34" charset="0"/>
                <a:cs typeface="Times New Roman" pitchFamily="18" charset="0"/>
              </a:rPr>
              <a:t>seorang</a:t>
            </a:r>
            <a:r>
              <a:rPr kumimoji="0" lang="en-US" sz="2800" b="1" u="none" strike="noStrike" normalizeH="0" baseline="0" dirty="0" smtClean="0">
                <a:ln w="1905">
                  <a:solidFill>
                    <a:srgbClr val="00B0F0"/>
                  </a:solidFill>
                </a:ln>
                <a:solidFill>
                  <a:srgbClr val="00B0F0"/>
                </a:solidFill>
                <a:effectLst>
                  <a:glow rad="101600">
                    <a:schemeClr val="tx1">
                      <a:alpha val="60000"/>
                    </a:schemeClr>
                  </a:glow>
                  <a:innerShdw blurRad="69850" dist="43180" dir="5400000">
                    <a:srgbClr val="000000">
                      <a:alpha val="65000"/>
                    </a:srgbClr>
                  </a:innerShdw>
                </a:effectLst>
                <a:latin typeface="Script MT Bold" pitchFamily="66" charset="0"/>
                <a:ea typeface="Calibri" pitchFamily="34" charset="0"/>
                <a:cs typeface="Times New Roman" pitchFamily="18" charset="0"/>
              </a:rPr>
              <a:t> </a:t>
            </a:r>
            <a:r>
              <a:rPr kumimoji="0" lang="en-US" sz="2800" b="1" u="none" strike="noStrike" normalizeH="0" baseline="0" dirty="0" err="1" smtClean="0">
                <a:ln w="1905">
                  <a:solidFill>
                    <a:srgbClr val="00B0F0"/>
                  </a:solidFill>
                </a:ln>
                <a:solidFill>
                  <a:srgbClr val="00B0F0"/>
                </a:solidFill>
                <a:effectLst>
                  <a:glow rad="101600">
                    <a:schemeClr val="tx1">
                      <a:alpha val="60000"/>
                    </a:schemeClr>
                  </a:glow>
                  <a:innerShdw blurRad="69850" dist="43180" dir="5400000">
                    <a:srgbClr val="000000">
                      <a:alpha val="65000"/>
                    </a:srgbClr>
                  </a:innerShdw>
                </a:effectLst>
                <a:latin typeface="Script MT Bold" pitchFamily="66" charset="0"/>
                <a:ea typeface="Calibri" pitchFamily="34" charset="0"/>
                <a:cs typeface="Times New Roman" pitchFamily="18" charset="0"/>
              </a:rPr>
              <a:t>anak</a:t>
            </a:r>
            <a:r>
              <a:rPr kumimoji="0" lang="en-US" sz="2800" b="1" u="none" strike="noStrike" normalizeH="0" baseline="0" dirty="0" smtClean="0">
                <a:ln w="1905">
                  <a:solidFill>
                    <a:srgbClr val="00B0F0"/>
                  </a:solidFill>
                </a:ln>
                <a:solidFill>
                  <a:srgbClr val="00B0F0"/>
                </a:solidFill>
                <a:effectLst>
                  <a:glow rad="101600">
                    <a:schemeClr val="tx1">
                      <a:alpha val="60000"/>
                    </a:schemeClr>
                  </a:glow>
                  <a:innerShdw blurRad="69850" dist="43180" dir="5400000">
                    <a:srgbClr val="000000">
                      <a:alpha val="65000"/>
                    </a:srgbClr>
                  </a:innerShdw>
                </a:effectLst>
                <a:latin typeface="Script MT Bold" pitchFamily="66" charset="0"/>
                <a:ea typeface="Calibri" pitchFamily="34" charset="0"/>
                <a:cs typeface="Times New Roman" pitchFamily="18" charset="0"/>
              </a:rPr>
              <a:t> yang </a:t>
            </a:r>
            <a:r>
              <a:rPr kumimoji="0" lang="en-US" sz="2800" b="1" u="none" strike="noStrike" normalizeH="0" baseline="0" dirty="0" err="1" smtClean="0">
                <a:ln w="1905">
                  <a:solidFill>
                    <a:srgbClr val="00B0F0"/>
                  </a:solidFill>
                </a:ln>
                <a:solidFill>
                  <a:srgbClr val="00B0F0"/>
                </a:solidFill>
                <a:effectLst>
                  <a:glow rad="101600">
                    <a:schemeClr val="tx1">
                      <a:alpha val="60000"/>
                    </a:schemeClr>
                  </a:glow>
                  <a:innerShdw blurRad="69850" dist="43180" dir="5400000">
                    <a:srgbClr val="000000">
                      <a:alpha val="65000"/>
                    </a:srgbClr>
                  </a:innerShdw>
                </a:effectLst>
                <a:latin typeface="Script MT Bold" pitchFamily="66" charset="0"/>
                <a:ea typeface="Calibri" pitchFamily="34" charset="0"/>
                <a:cs typeface="Times New Roman" pitchFamily="18" charset="0"/>
              </a:rPr>
              <a:t>penyabar</a:t>
            </a:r>
            <a:r>
              <a:rPr kumimoji="0" lang="en-US" sz="2800" b="1" u="none" strike="noStrike" normalizeH="0" baseline="0" dirty="0" smtClean="0">
                <a:ln w="1905">
                  <a:solidFill>
                    <a:srgbClr val="00B0F0"/>
                  </a:solidFill>
                </a:ln>
                <a:solidFill>
                  <a:srgbClr val="00B0F0"/>
                </a:solidFill>
                <a:effectLst>
                  <a:glow rad="101600">
                    <a:schemeClr val="tx1">
                      <a:alpha val="60000"/>
                    </a:schemeClr>
                  </a:glow>
                  <a:innerShdw blurRad="69850" dist="43180" dir="5400000">
                    <a:srgbClr val="000000">
                      <a:alpha val="65000"/>
                    </a:srgbClr>
                  </a:innerShdw>
                </a:effectLst>
                <a:latin typeface="Script MT Bold" pitchFamily="66" charset="0"/>
                <a:ea typeface="Calibri" pitchFamily="34" charset="0"/>
                <a:cs typeface="Times New Roman" pitchFamily="18" charset="0"/>
              </a:rPr>
              <a:t>.” </a:t>
            </a:r>
            <a:endParaRPr kumimoji="0" lang="en-US" sz="2800" b="1" u="none" strike="noStrike" normalizeH="0" baseline="0" dirty="0" smtClean="0">
              <a:ln w="1905">
                <a:solidFill>
                  <a:srgbClr val="00B0F0"/>
                </a:solidFill>
              </a:ln>
              <a:solidFill>
                <a:srgbClr val="00B0F0"/>
              </a:solidFill>
              <a:effectLst>
                <a:glow rad="101600">
                  <a:schemeClr val="tx1">
                    <a:alpha val="60000"/>
                  </a:schemeClr>
                </a:glow>
                <a:innerShdw blurRad="69850" dist="43180" dir="5400000">
                  <a:srgbClr val="000000">
                    <a:alpha val="65000"/>
                  </a:srgbClr>
                </a:innerShdw>
              </a:effectLst>
              <a:latin typeface="Script MT Bold" pitchFamily="66" charset="0"/>
              <a:cs typeface="Arial" pitchFamily="34" charset="0"/>
            </a:endParaRPr>
          </a:p>
        </p:txBody>
      </p:sp>
      <p:sp>
        <p:nvSpPr>
          <p:cNvPr id="5" name="Rectangle 4"/>
          <p:cNvSpPr/>
          <p:nvPr/>
        </p:nvSpPr>
        <p:spPr>
          <a:xfrm>
            <a:off x="1091996" y="1268760"/>
            <a:ext cx="6960007" cy="1754326"/>
          </a:xfrm>
          <a:prstGeom prst="rect">
            <a:avLst/>
          </a:prstGeom>
        </p:spPr>
        <p:txBody>
          <a:bodyPr wrap="square">
            <a:spAutoFit/>
          </a:bodyPr>
          <a:lstStyle/>
          <a:p>
            <a:pPr algn="ctr" rtl="1"/>
            <a:r>
              <a:rPr lang="ar-SA" sz="5400" dirty="0">
                <a:ln w="18415" cmpd="sng">
                  <a:solidFill>
                    <a:srgbClr val="FF00FF"/>
                  </a:solidFill>
                  <a:prstDash val="solid"/>
                </a:ln>
                <a:solidFill>
                  <a:srgbClr val="FF00FF"/>
                </a:solidFill>
                <a:effectLst>
                  <a:glow rad="101600">
                    <a:schemeClr val="tx1">
                      <a:alpha val="60000"/>
                    </a:schemeClr>
                  </a:glow>
                  <a:outerShdw blurRad="63500" dir="3600000" algn="tl" rotWithShape="0">
                    <a:srgbClr val="000000">
                      <a:alpha val="70000"/>
                    </a:srgbClr>
                  </a:outerShdw>
                </a:effectLst>
                <a:latin typeface="QCF_P449" pitchFamily="2" charset="2"/>
                <a:cs typeface="QCF_P449" pitchFamily="2" charset="2"/>
              </a:rPr>
              <a:t>ﯯ ﯰ ﯱ ﯲ ﯳ ﯴﯵ ﯶ ﯷ ﯸ</a:t>
            </a:r>
            <a:endParaRPr lang="en-US" sz="5400" dirty="0">
              <a:ln w="18415" cmpd="sng">
                <a:solidFill>
                  <a:srgbClr val="FF00FF"/>
                </a:solidFill>
                <a:prstDash val="solid"/>
              </a:ln>
              <a:solidFill>
                <a:srgbClr val="FF00FF"/>
              </a:solidFill>
              <a:effectLst>
                <a:glow rad="101600">
                  <a:schemeClr val="tx1">
                    <a:alpha val="60000"/>
                  </a:schemeClr>
                </a:glow>
                <a:outerShdw blurRad="63500" dir="3600000" algn="tl" rotWithShape="0">
                  <a:srgbClr val="000000">
                    <a:alpha val="70000"/>
                  </a:srgbClr>
                </a:outerShdw>
              </a:effectLst>
              <a:latin typeface="QCF_P449" pitchFamily="2" charset="2"/>
              <a:cs typeface="QCF_P449" pitchFamily="2" charset="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Diagram 3"/>
          <p:cNvGraphicFramePr/>
          <p:nvPr>
            <p:extLst>
              <p:ext uri="{D42A27DB-BD31-4B8C-83A1-F6EECF244321}">
                <p14:modId xmlns:p14="http://schemas.microsoft.com/office/powerpoint/2010/main" val="298745011"/>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97"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01C7AA28-366A-4997-BBC8-D6BEB1ED3AC1}" type="slidenum">
              <a:rPr lang="en-US" smtClean="0"/>
              <a:pPr/>
              <a:t>13</a:t>
            </a:fld>
            <a:endParaRPr lang="en-US"/>
          </a:p>
        </p:txBody>
      </p:sp>
      <p:sp>
        <p:nvSpPr>
          <p:cNvPr id="4" name="Rectangle 3"/>
          <p:cNvSpPr>
            <a:spLocks noChangeArrowheads="1"/>
          </p:cNvSpPr>
          <p:nvPr/>
        </p:nvSpPr>
        <p:spPr bwMode="auto">
          <a:xfrm>
            <a:off x="0" y="3181618"/>
            <a:ext cx="91440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err="1" smtClean="0">
                <a:ln>
                  <a:solidFill>
                    <a:srgbClr val="333333"/>
                  </a:solidFill>
                </a:ln>
                <a:solidFill>
                  <a:srgbClr val="111111"/>
                </a:solidFill>
                <a:effectLst>
                  <a:glow rad="101600">
                    <a:srgbClr val="FFFF00">
                      <a:alpha val="60000"/>
                    </a:srgbClr>
                  </a:glow>
                </a:effectLst>
                <a:latin typeface="Bernard MT Condensed" pitchFamily="18" charset="0"/>
                <a:ea typeface="Calibri" pitchFamily="34" charset="0"/>
                <a:cs typeface="Times New Roman" pitchFamily="18" charset="0"/>
              </a:rPr>
              <a:t>Maksudnya</a:t>
            </a:r>
            <a:r>
              <a:rPr kumimoji="0" lang="en-US" sz="2400" b="1" u="none" strike="noStrike" cap="none" normalizeH="0" baseline="0" dirty="0" smtClean="0">
                <a:ln>
                  <a:solidFill>
                    <a:srgbClr val="333333"/>
                  </a:solidFill>
                </a:ln>
                <a:solidFill>
                  <a:srgbClr val="111111"/>
                </a:solidFill>
                <a:effectLst>
                  <a:glow rad="101600">
                    <a:srgbClr val="FFFF00">
                      <a:alpha val="60000"/>
                    </a:srgbClr>
                  </a:glow>
                </a:effectLst>
                <a:latin typeface="Bernard MT Condensed" pitchFamily="18" charset="0"/>
                <a:ea typeface="Calibri" pitchFamily="34" charset="0"/>
                <a:cs typeface="Times New Roman" pitchFamily="18" charset="0"/>
              </a:rPr>
              <a:t>:</a:t>
            </a:r>
            <a:r>
              <a:rPr kumimoji="0" lang="en-US" sz="2400" b="0" u="none" strike="noStrike" cap="none" normalizeH="0" baseline="0" dirty="0" smtClean="0">
                <a:ln>
                  <a:solidFill>
                    <a:srgbClr val="333333"/>
                  </a:solidFill>
                </a:ln>
                <a:solidFill>
                  <a:srgbClr val="111111"/>
                </a:solidFill>
                <a:effectLst>
                  <a:glow rad="101600">
                    <a:srgbClr val="FFFF00">
                      <a:alpha val="60000"/>
                    </a:srgbClr>
                  </a:glow>
                </a:effectLst>
                <a:latin typeface="Bernard MT Condensed" pitchFamily="18" charset="0"/>
                <a:ea typeface="Calibri" pitchFamily="34"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u="none" strike="noStrike" cap="none" normalizeH="0" baseline="0" dirty="0" err="1" smtClean="0">
                <a:ln>
                  <a:solidFill>
                    <a:srgbClr val="333333"/>
                  </a:solidFill>
                </a:ln>
                <a:solidFill>
                  <a:srgbClr val="111111"/>
                </a:solidFill>
                <a:effectLst>
                  <a:glow rad="101600">
                    <a:srgbClr val="FFFF00">
                      <a:alpha val="60000"/>
                    </a:srgbClr>
                  </a:glow>
                </a:effectLst>
                <a:latin typeface="Bernard MT Condensed" pitchFamily="18" charset="0"/>
                <a:ea typeface="Calibri" pitchFamily="34" charset="0"/>
                <a:cs typeface="Times New Roman" pitchFamily="18" charset="0"/>
              </a:rPr>
              <a:t>Apabila</a:t>
            </a:r>
            <a:r>
              <a:rPr kumimoji="0" lang="en-US" sz="2400" b="0" u="none" strike="noStrike" cap="none" normalizeH="0" baseline="0" dirty="0" smtClean="0">
                <a:ln>
                  <a:solidFill>
                    <a:srgbClr val="333333"/>
                  </a:solidFill>
                </a:ln>
                <a:solidFill>
                  <a:srgbClr val="111111"/>
                </a:solidFill>
                <a:effectLst>
                  <a:glow rad="101600">
                    <a:srgbClr val="FFFF00">
                      <a:alpha val="60000"/>
                    </a:srgbClr>
                  </a:glow>
                </a:effectLst>
                <a:latin typeface="Bernard MT Condensed" pitchFamily="18" charset="0"/>
                <a:ea typeface="Calibri" pitchFamily="34" charset="0"/>
                <a:cs typeface="Times New Roman" pitchFamily="18" charset="0"/>
              </a:rPr>
              <a:t> </a:t>
            </a:r>
            <a:r>
              <a:rPr kumimoji="0" lang="en-US" sz="2400" b="0" u="none" strike="noStrike" cap="none" normalizeH="0" baseline="0" dirty="0" err="1" smtClean="0">
                <a:ln>
                  <a:solidFill>
                    <a:srgbClr val="333333"/>
                  </a:solidFill>
                </a:ln>
                <a:solidFill>
                  <a:srgbClr val="111111"/>
                </a:solidFill>
                <a:effectLst>
                  <a:glow rad="101600">
                    <a:srgbClr val="FFFF00">
                      <a:alpha val="60000"/>
                    </a:srgbClr>
                  </a:glow>
                </a:effectLst>
                <a:latin typeface="Bernard MT Condensed" pitchFamily="18" charset="0"/>
                <a:ea typeface="Calibri" pitchFamily="34" charset="0"/>
                <a:cs typeface="Times New Roman" pitchFamily="18" charset="0"/>
              </a:rPr>
              <a:t>anaknya</a:t>
            </a:r>
            <a:r>
              <a:rPr kumimoji="0" lang="en-US" sz="2400" b="0" u="none" strike="noStrike" cap="none" normalizeH="0" baseline="0" dirty="0" smtClean="0">
                <a:ln>
                  <a:solidFill>
                    <a:srgbClr val="333333"/>
                  </a:solidFill>
                </a:ln>
                <a:solidFill>
                  <a:srgbClr val="111111"/>
                </a:solidFill>
                <a:effectLst>
                  <a:glow rad="101600">
                    <a:srgbClr val="FFFF00">
                      <a:alpha val="60000"/>
                    </a:srgbClr>
                  </a:glow>
                </a:effectLst>
                <a:latin typeface="Bernard MT Condensed" pitchFamily="18" charset="0"/>
                <a:ea typeface="Calibri" pitchFamily="34" charset="0"/>
                <a:cs typeface="Times New Roman" pitchFamily="18" charset="0"/>
              </a:rPr>
              <a:t> </a:t>
            </a:r>
            <a:r>
              <a:rPr kumimoji="0" lang="en-US" sz="2400" b="0" u="none" strike="noStrike" cap="none" normalizeH="0" baseline="0" dirty="0" err="1" smtClean="0">
                <a:ln>
                  <a:solidFill>
                    <a:srgbClr val="333333"/>
                  </a:solidFill>
                </a:ln>
                <a:solidFill>
                  <a:srgbClr val="111111"/>
                </a:solidFill>
                <a:effectLst>
                  <a:glow rad="101600">
                    <a:srgbClr val="FFFF00">
                      <a:alpha val="60000"/>
                    </a:srgbClr>
                  </a:glow>
                </a:effectLst>
                <a:latin typeface="Bernard MT Condensed" pitchFamily="18" charset="0"/>
                <a:ea typeface="Calibri" pitchFamily="34" charset="0"/>
                <a:cs typeface="Times New Roman" pitchFamily="18" charset="0"/>
              </a:rPr>
              <a:t>itu</a:t>
            </a:r>
            <a:r>
              <a:rPr kumimoji="0" lang="en-US" sz="2400" b="0" u="none" strike="noStrike" cap="none" normalizeH="0" baseline="0" dirty="0" smtClean="0">
                <a:ln>
                  <a:solidFill>
                    <a:srgbClr val="333333"/>
                  </a:solidFill>
                </a:ln>
                <a:solidFill>
                  <a:srgbClr val="111111"/>
                </a:solidFill>
                <a:effectLst>
                  <a:glow rad="101600">
                    <a:srgbClr val="FFFF00">
                      <a:alpha val="60000"/>
                    </a:srgbClr>
                  </a:glow>
                </a:effectLst>
                <a:latin typeface="Bernard MT Condensed" pitchFamily="18" charset="0"/>
                <a:ea typeface="Calibri" pitchFamily="34" charset="0"/>
                <a:cs typeface="Times New Roman" pitchFamily="18" charset="0"/>
              </a:rPr>
              <a:t> </a:t>
            </a:r>
            <a:r>
              <a:rPr kumimoji="0" lang="en-US" sz="2400" b="0" u="none" strike="noStrike" cap="none" normalizeH="0" baseline="0" dirty="0" err="1" smtClean="0">
                <a:ln>
                  <a:solidFill>
                    <a:srgbClr val="333333"/>
                  </a:solidFill>
                </a:ln>
                <a:solidFill>
                  <a:srgbClr val="111111"/>
                </a:solidFill>
                <a:effectLst>
                  <a:glow rad="101600">
                    <a:srgbClr val="FFFF00">
                      <a:alpha val="60000"/>
                    </a:srgbClr>
                  </a:glow>
                </a:effectLst>
                <a:latin typeface="Bernard MT Condensed" pitchFamily="18" charset="0"/>
                <a:ea typeface="Calibri" pitchFamily="34" charset="0"/>
                <a:cs typeface="Times New Roman" pitchFamily="18" charset="0"/>
              </a:rPr>
              <a:t>sampai</a:t>
            </a:r>
            <a:r>
              <a:rPr kumimoji="0" lang="en-US" sz="2400" b="0" u="none" strike="noStrike" cap="none" normalizeH="0" baseline="0" dirty="0" smtClean="0">
                <a:ln>
                  <a:solidFill>
                    <a:srgbClr val="333333"/>
                  </a:solidFill>
                </a:ln>
                <a:solidFill>
                  <a:srgbClr val="111111"/>
                </a:solidFill>
                <a:effectLst>
                  <a:glow rad="101600">
                    <a:srgbClr val="FFFF00">
                      <a:alpha val="60000"/>
                    </a:srgbClr>
                  </a:glow>
                </a:effectLst>
                <a:latin typeface="Bernard MT Condensed" pitchFamily="18" charset="0"/>
                <a:ea typeface="Calibri" pitchFamily="34" charset="0"/>
                <a:cs typeface="Times New Roman" pitchFamily="18" charset="0"/>
              </a:rPr>
              <a:t> </a:t>
            </a:r>
            <a:r>
              <a:rPr kumimoji="0" lang="en-US" sz="2400" b="0" u="none" strike="noStrike" cap="none" normalizeH="0" baseline="0" dirty="0" err="1" smtClean="0">
                <a:ln>
                  <a:solidFill>
                    <a:srgbClr val="333333"/>
                  </a:solidFill>
                </a:ln>
                <a:solidFill>
                  <a:srgbClr val="111111"/>
                </a:solidFill>
                <a:effectLst>
                  <a:glow rad="101600">
                    <a:srgbClr val="FFFF00">
                      <a:alpha val="60000"/>
                    </a:srgbClr>
                  </a:glow>
                </a:effectLst>
                <a:latin typeface="Bernard MT Condensed" pitchFamily="18" charset="0"/>
                <a:ea typeface="Calibri" pitchFamily="34" charset="0"/>
                <a:cs typeface="Times New Roman" pitchFamily="18" charset="0"/>
              </a:rPr>
              <a:t>umur</a:t>
            </a:r>
            <a:r>
              <a:rPr kumimoji="0" lang="en-US" sz="2400" b="0" u="none" strike="noStrike" cap="none" normalizeH="0" baseline="0" dirty="0" smtClean="0">
                <a:ln>
                  <a:solidFill>
                    <a:srgbClr val="333333"/>
                  </a:solidFill>
                </a:ln>
                <a:solidFill>
                  <a:srgbClr val="111111"/>
                </a:solidFill>
                <a:effectLst>
                  <a:glow rad="101600">
                    <a:srgbClr val="FFFF00">
                      <a:alpha val="60000"/>
                    </a:srgbClr>
                  </a:glow>
                </a:effectLst>
                <a:latin typeface="Bernard MT Condensed" pitchFamily="18" charset="0"/>
                <a:ea typeface="Calibri" pitchFamily="34" charset="0"/>
                <a:cs typeface="Times New Roman" pitchFamily="18" charset="0"/>
              </a:rPr>
              <a:t> yang </a:t>
            </a:r>
            <a:r>
              <a:rPr kumimoji="0" lang="en-US" sz="2400" b="0" u="none" strike="noStrike" cap="none" normalizeH="0" baseline="0" dirty="0" err="1" smtClean="0">
                <a:ln>
                  <a:solidFill>
                    <a:srgbClr val="333333"/>
                  </a:solidFill>
                </a:ln>
                <a:solidFill>
                  <a:srgbClr val="111111"/>
                </a:solidFill>
                <a:effectLst>
                  <a:glow rad="101600">
                    <a:srgbClr val="FFFF00">
                      <a:alpha val="60000"/>
                    </a:srgbClr>
                  </a:glow>
                </a:effectLst>
                <a:latin typeface="Bernard MT Condensed" pitchFamily="18" charset="0"/>
                <a:ea typeface="Calibri" pitchFamily="34" charset="0"/>
                <a:cs typeface="Times New Roman" pitchFamily="18" charset="0"/>
              </a:rPr>
              <a:t>membolehkan</a:t>
            </a:r>
            <a:r>
              <a:rPr kumimoji="0" lang="en-US" sz="2400" b="0" u="none" strike="noStrike" cap="none" normalizeH="0" baseline="0" dirty="0" smtClean="0">
                <a:ln>
                  <a:solidFill>
                    <a:srgbClr val="333333"/>
                  </a:solidFill>
                </a:ln>
                <a:solidFill>
                  <a:srgbClr val="111111"/>
                </a:solidFill>
                <a:effectLst>
                  <a:glow rad="101600">
                    <a:srgbClr val="FFFF00">
                      <a:alpha val="60000"/>
                    </a:srgbClr>
                  </a:glow>
                </a:effectLst>
                <a:latin typeface="Bernard MT Condensed" pitchFamily="18" charset="0"/>
                <a:ea typeface="Calibri" pitchFamily="34" charset="0"/>
                <a:cs typeface="Times New Roman" pitchFamily="18" charset="0"/>
              </a:rPr>
              <a:t> </a:t>
            </a:r>
            <a:r>
              <a:rPr kumimoji="0" lang="en-US" sz="2400" b="0" u="none" strike="noStrike" cap="none" normalizeH="0" baseline="0" dirty="0" err="1" smtClean="0">
                <a:ln>
                  <a:solidFill>
                    <a:srgbClr val="333333"/>
                  </a:solidFill>
                </a:ln>
                <a:solidFill>
                  <a:srgbClr val="111111"/>
                </a:solidFill>
                <a:effectLst>
                  <a:glow rad="101600">
                    <a:srgbClr val="FFFF00">
                      <a:alpha val="60000"/>
                    </a:srgbClr>
                  </a:glow>
                </a:effectLst>
                <a:latin typeface="Bernard MT Condensed" pitchFamily="18" charset="0"/>
                <a:ea typeface="Calibri" pitchFamily="34" charset="0"/>
                <a:cs typeface="Times New Roman" pitchFamily="18" charset="0"/>
              </a:rPr>
              <a:t>dia</a:t>
            </a:r>
            <a:r>
              <a:rPr kumimoji="0" lang="en-US" sz="2400" b="0" u="none" strike="noStrike" cap="none" normalizeH="0" baseline="0" dirty="0" smtClean="0">
                <a:ln>
                  <a:solidFill>
                    <a:srgbClr val="333333"/>
                  </a:solidFill>
                </a:ln>
                <a:solidFill>
                  <a:srgbClr val="111111"/>
                </a:solidFill>
                <a:effectLst>
                  <a:glow rad="101600">
                    <a:srgbClr val="FFFF00">
                      <a:alpha val="60000"/>
                    </a:srgbClr>
                  </a:glow>
                </a:effectLst>
                <a:latin typeface="Bernard MT Condensed" pitchFamily="18" charset="0"/>
                <a:ea typeface="Calibri" pitchFamily="34" charset="0"/>
                <a:cs typeface="Times New Roman" pitchFamily="18" charset="0"/>
              </a:rPr>
              <a:t> </a:t>
            </a:r>
            <a:r>
              <a:rPr kumimoji="0" lang="en-US" sz="2400" b="0" u="none" strike="noStrike" cap="none" normalizeH="0" baseline="0" dirty="0" err="1" smtClean="0">
                <a:ln>
                  <a:solidFill>
                    <a:srgbClr val="333333"/>
                  </a:solidFill>
                </a:ln>
                <a:solidFill>
                  <a:srgbClr val="111111"/>
                </a:solidFill>
                <a:effectLst>
                  <a:glow rad="101600">
                    <a:srgbClr val="FFFF00">
                      <a:alpha val="60000"/>
                    </a:srgbClr>
                  </a:glow>
                </a:effectLst>
                <a:latin typeface="Bernard MT Condensed" pitchFamily="18" charset="0"/>
                <a:ea typeface="Calibri" pitchFamily="34" charset="0"/>
                <a:cs typeface="Times New Roman" pitchFamily="18" charset="0"/>
              </a:rPr>
              <a:t>berusaha</a:t>
            </a:r>
            <a:r>
              <a:rPr kumimoji="0" lang="en-US" sz="2400" b="0" u="none" strike="noStrike" cap="none" normalizeH="0" baseline="0" dirty="0" smtClean="0">
                <a:ln>
                  <a:solidFill>
                    <a:srgbClr val="333333"/>
                  </a:solidFill>
                </a:ln>
                <a:solidFill>
                  <a:srgbClr val="111111"/>
                </a:solidFill>
                <a:effectLst>
                  <a:glow rad="101600">
                    <a:srgbClr val="FFFF00">
                      <a:alpha val="60000"/>
                    </a:srgbClr>
                  </a:glow>
                </a:effectLst>
                <a:latin typeface="Bernard MT Condensed" pitchFamily="18" charset="0"/>
                <a:ea typeface="Calibri" pitchFamily="34" charset="0"/>
                <a:cs typeface="Times New Roman" pitchFamily="18" charset="0"/>
              </a:rPr>
              <a:t> </a:t>
            </a:r>
            <a:r>
              <a:rPr kumimoji="0" lang="en-US" sz="2400" b="0" u="none" strike="noStrike" cap="none" normalizeH="0" baseline="0" dirty="0" err="1" smtClean="0">
                <a:ln>
                  <a:solidFill>
                    <a:srgbClr val="333333"/>
                  </a:solidFill>
                </a:ln>
                <a:solidFill>
                  <a:srgbClr val="111111"/>
                </a:solidFill>
                <a:effectLst>
                  <a:glow rad="101600">
                    <a:srgbClr val="FFFF00">
                      <a:alpha val="60000"/>
                    </a:srgbClr>
                  </a:glow>
                </a:effectLst>
                <a:latin typeface="Bernard MT Condensed" pitchFamily="18" charset="0"/>
                <a:ea typeface="Calibri" pitchFamily="34" charset="0"/>
                <a:cs typeface="Times New Roman" pitchFamily="18" charset="0"/>
              </a:rPr>
              <a:t>bersama</a:t>
            </a:r>
            <a:r>
              <a:rPr kumimoji="0" lang="en-US" sz="2400" b="0" u="none" strike="noStrike" cap="none" normalizeH="0" baseline="0" dirty="0" smtClean="0">
                <a:ln>
                  <a:solidFill>
                    <a:srgbClr val="333333"/>
                  </a:solidFill>
                </a:ln>
                <a:solidFill>
                  <a:srgbClr val="111111"/>
                </a:solidFill>
                <a:effectLst>
                  <a:glow rad="101600">
                    <a:srgbClr val="FFFF00">
                      <a:alpha val="60000"/>
                    </a:srgbClr>
                  </a:glow>
                </a:effectLst>
                <a:latin typeface="Bernard MT Condensed" pitchFamily="18" charset="0"/>
                <a:ea typeface="Calibri" pitchFamily="34" charset="0"/>
                <a:cs typeface="Times New Roman" pitchFamily="18" charset="0"/>
              </a:rPr>
              <a:t> </a:t>
            </a:r>
            <a:r>
              <a:rPr kumimoji="0" lang="en-US" sz="2400" b="0" u="none" strike="noStrike" cap="none" normalizeH="0" baseline="0" dirty="0" err="1" smtClean="0">
                <a:ln>
                  <a:solidFill>
                    <a:srgbClr val="333333"/>
                  </a:solidFill>
                </a:ln>
                <a:solidFill>
                  <a:srgbClr val="111111"/>
                </a:solidFill>
                <a:effectLst>
                  <a:glow rad="101600">
                    <a:srgbClr val="FFFF00">
                      <a:alpha val="60000"/>
                    </a:srgbClr>
                  </a:glow>
                </a:effectLst>
                <a:latin typeface="Bernard MT Condensed" pitchFamily="18" charset="0"/>
                <a:ea typeface="Calibri" pitchFamily="34" charset="0"/>
                <a:cs typeface="Times New Roman" pitchFamily="18" charset="0"/>
              </a:rPr>
              <a:t>dengannya</a:t>
            </a:r>
            <a:r>
              <a:rPr kumimoji="0" lang="en-US" sz="2400" b="0" u="none" strike="noStrike" cap="none" normalizeH="0" baseline="0" dirty="0" smtClean="0">
                <a:ln>
                  <a:solidFill>
                    <a:srgbClr val="333333"/>
                  </a:solidFill>
                </a:ln>
                <a:solidFill>
                  <a:srgbClr val="111111"/>
                </a:solidFill>
                <a:effectLst>
                  <a:glow rad="101600">
                    <a:srgbClr val="FFFF00">
                      <a:alpha val="60000"/>
                    </a:srgbClr>
                  </a:glow>
                </a:effectLst>
                <a:latin typeface="Bernard MT Condensed" pitchFamily="18" charset="0"/>
                <a:ea typeface="Calibri" pitchFamily="34" charset="0"/>
                <a:cs typeface="Times New Roman" pitchFamily="18" charset="0"/>
              </a:rPr>
              <a:t>, </a:t>
            </a:r>
            <a:r>
              <a:rPr kumimoji="0" lang="en-US" sz="2400" b="0" u="none" strike="noStrike" cap="none" normalizeH="0" baseline="0" dirty="0" err="1" smtClean="0">
                <a:ln>
                  <a:solidFill>
                    <a:srgbClr val="333333"/>
                  </a:solidFill>
                </a:ln>
                <a:solidFill>
                  <a:srgbClr val="111111"/>
                </a:solidFill>
                <a:effectLst>
                  <a:glow rad="101600">
                    <a:srgbClr val="FFFF00">
                      <a:alpha val="60000"/>
                    </a:srgbClr>
                  </a:glow>
                </a:effectLst>
                <a:latin typeface="Bernard MT Condensed" pitchFamily="18" charset="0"/>
                <a:ea typeface="Calibri" pitchFamily="34" charset="0"/>
                <a:cs typeface="Times New Roman" pitchFamily="18" charset="0"/>
              </a:rPr>
              <a:t>berkata</a:t>
            </a:r>
            <a:r>
              <a:rPr kumimoji="0" lang="en-US" sz="2400" b="0" u="none" strike="noStrike" cap="none" normalizeH="0" baseline="0" dirty="0" smtClean="0">
                <a:ln>
                  <a:solidFill>
                    <a:srgbClr val="333333"/>
                  </a:solidFill>
                </a:ln>
                <a:solidFill>
                  <a:srgbClr val="111111"/>
                </a:solidFill>
                <a:effectLst>
                  <a:glow rad="101600">
                    <a:srgbClr val="FFFF00">
                      <a:alpha val="60000"/>
                    </a:srgbClr>
                  </a:glow>
                </a:effectLst>
                <a:latin typeface="Bernard MT Condensed" pitchFamily="18" charset="0"/>
                <a:ea typeface="Calibri" pitchFamily="34" charset="0"/>
                <a:cs typeface="Times New Roman" pitchFamily="18" charset="0"/>
              </a:rPr>
              <a:t> Ibrahim: </a:t>
            </a:r>
            <a:r>
              <a:rPr kumimoji="0" lang="en-US" sz="2400" b="0" u="none" strike="noStrike" cap="none" normalizeH="0" baseline="0" dirty="0" err="1" smtClean="0">
                <a:ln>
                  <a:solidFill>
                    <a:srgbClr val="333333"/>
                  </a:solidFill>
                </a:ln>
                <a:solidFill>
                  <a:srgbClr val="111111"/>
                </a:solidFill>
                <a:effectLst>
                  <a:glow rad="101600">
                    <a:srgbClr val="FFFF00">
                      <a:alpha val="60000"/>
                    </a:srgbClr>
                  </a:glow>
                </a:effectLst>
                <a:latin typeface="Bernard MT Condensed" pitchFamily="18" charset="0"/>
                <a:ea typeface="Calibri" pitchFamily="34" charset="0"/>
                <a:cs typeface="Times New Roman" pitchFamily="18" charset="0"/>
              </a:rPr>
              <a:t>Wahai</a:t>
            </a:r>
            <a:r>
              <a:rPr kumimoji="0" lang="en-US" sz="2400" b="0" u="none" strike="noStrike" cap="none" normalizeH="0" baseline="0" dirty="0" smtClean="0">
                <a:ln>
                  <a:solidFill>
                    <a:srgbClr val="333333"/>
                  </a:solidFill>
                </a:ln>
                <a:solidFill>
                  <a:srgbClr val="111111"/>
                </a:solidFill>
                <a:effectLst>
                  <a:glow rad="101600">
                    <a:srgbClr val="FFFF00">
                      <a:alpha val="60000"/>
                    </a:srgbClr>
                  </a:glow>
                </a:effectLst>
                <a:latin typeface="Bernard MT Condensed" pitchFamily="18" charset="0"/>
                <a:ea typeface="Calibri" pitchFamily="34" charset="0"/>
                <a:cs typeface="Times New Roman" pitchFamily="18" charset="0"/>
              </a:rPr>
              <a:t> </a:t>
            </a:r>
            <a:r>
              <a:rPr kumimoji="0" lang="en-US" sz="2400" b="0" u="none" strike="noStrike" cap="none" normalizeH="0" baseline="0" dirty="0" err="1" smtClean="0">
                <a:ln>
                  <a:solidFill>
                    <a:srgbClr val="333333"/>
                  </a:solidFill>
                </a:ln>
                <a:solidFill>
                  <a:srgbClr val="111111"/>
                </a:solidFill>
                <a:effectLst>
                  <a:glow rad="101600">
                    <a:srgbClr val="FFFF00">
                      <a:alpha val="60000"/>
                    </a:srgbClr>
                  </a:glow>
                </a:effectLst>
                <a:latin typeface="Bernard MT Condensed" pitchFamily="18" charset="0"/>
                <a:ea typeface="Calibri" pitchFamily="34" charset="0"/>
                <a:cs typeface="Times New Roman" pitchFamily="18" charset="0"/>
              </a:rPr>
              <a:t>anakku</a:t>
            </a:r>
            <a:r>
              <a:rPr kumimoji="0" lang="en-US" sz="2400" b="0" u="none" strike="noStrike" cap="none" normalizeH="0" baseline="0" dirty="0" smtClean="0">
                <a:ln>
                  <a:solidFill>
                    <a:srgbClr val="333333"/>
                  </a:solidFill>
                </a:ln>
                <a:solidFill>
                  <a:srgbClr val="111111"/>
                </a:solidFill>
                <a:effectLst>
                  <a:glow rad="101600">
                    <a:srgbClr val="FFFF00">
                      <a:alpha val="60000"/>
                    </a:srgbClr>
                  </a:glow>
                </a:effectLst>
                <a:latin typeface="Bernard MT Condensed" pitchFamily="18" charset="0"/>
                <a:ea typeface="Calibri" pitchFamily="34" charset="0"/>
                <a:cs typeface="Times New Roman" pitchFamily="18" charset="0"/>
              </a:rPr>
              <a:t>! </a:t>
            </a:r>
            <a:r>
              <a:rPr kumimoji="0" lang="en-US" sz="2400" b="0" u="none" strike="noStrike" cap="none" normalizeH="0" baseline="0" dirty="0" err="1" smtClean="0">
                <a:ln>
                  <a:solidFill>
                    <a:srgbClr val="333333"/>
                  </a:solidFill>
                </a:ln>
                <a:solidFill>
                  <a:srgbClr val="111111"/>
                </a:solidFill>
                <a:effectLst>
                  <a:glow rad="101600">
                    <a:srgbClr val="FFFF00">
                      <a:alpha val="60000"/>
                    </a:srgbClr>
                  </a:glow>
                </a:effectLst>
                <a:latin typeface="Bernard MT Condensed" pitchFamily="18" charset="0"/>
                <a:ea typeface="Calibri" pitchFamily="34" charset="0"/>
                <a:cs typeface="Times New Roman" pitchFamily="18" charset="0"/>
              </a:rPr>
              <a:t>Sesungguhnya</a:t>
            </a:r>
            <a:r>
              <a:rPr kumimoji="0" lang="en-US" sz="2400" b="0" u="none" strike="noStrike" cap="none" normalizeH="0" baseline="0" dirty="0" smtClean="0">
                <a:ln>
                  <a:solidFill>
                    <a:srgbClr val="333333"/>
                  </a:solidFill>
                </a:ln>
                <a:solidFill>
                  <a:srgbClr val="111111"/>
                </a:solidFill>
                <a:effectLst>
                  <a:glow rad="101600">
                    <a:srgbClr val="FFFF00">
                      <a:alpha val="60000"/>
                    </a:srgbClr>
                  </a:glow>
                </a:effectLst>
                <a:latin typeface="Bernard MT Condensed" pitchFamily="18" charset="0"/>
                <a:ea typeface="Calibri" pitchFamily="34" charset="0"/>
                <a:cs typeface="Times New Roman" pitchFamily="18" charset="0"/>
              </a:rPr>
              <a:t> </a:t>
            </a:r>
            <a:r>
              <a:rPr kumimoji="0" lang="en-US" sz="2400" b="0" u="none" strike="noStrike" cap="none" normalizeH="0" baseline="0" dirty="0" err="1" smtClean="0">
                <a:ln>
                  <a:solidFill>
                    <a:srgbClr val="333333"/>
                  </a:solidFill>
                </a:ln>
                <a:solidFill>
                  <a:srgbClr val="111111"/>
                </a:solidFill>
                <a:effectLst>
                  <a:glow rad="101600">
                    <a:srgbClr val="FFFF00">
                      <a:alpha val="60000"/>
                    </a:srgbClr>
                  </a:glow>
                </a:effectLst>
                <a:latin typeface="Bernard MT Condensed" pitchFamily="18" charset="0"/>
                <a:ea typeface="Calibri" pitchFamily="34" charset="0"/>
                <a:cs typeface="Times New Roman" pitchFamily="18" charset="0"/>
              </a:rPr>
              <a:t>aku</a:t>
            </a:r>
            <a:r>
              <a:rPr kumimoji="0" lang="en-US" sz="2400" b="0" u="none" strike="noStrike" cap="none" normalizeH="0" baseline="0" dirty="0" smtClean="0">
                <a:ln>
                  <a:solidFill>
                    <a:srgbClr val="333333"/>
                  </a:solidFill>
                </a:ln>
                <a:solidFill>
                  <a:srgbClr val="111111"/>
                </a:solidFill>
                <a:effectLst>
                  <a:glow rad="101600">
                    <a:srgbClr val="FFFF00">
                      <a:alpha val="60000"/>
                    </a:srgbClr>
                  </a:glow>
                </a:effectLst>
                <a:latin typeface="Bernard MT Condensed" pitchFamily="18" charset="0"/>
                <a:ea typeface="Calibri" pitchFamily="34" charset="0"/>
                <a:cs typeface="Times New Roman" pitchFamily="18" charset="0"/>
              </a:rPr>
              <a:t> </a:t>
            </a:r>
            <a:r>
              <a:rPr kumimoji="0" lang="en-US" sz="2400" b="0" u="none" strike="noStrike" cap="none" normalizeH="0" baseline="0" dirty="0" err="1" smtClean="0">
                <a:ln>
                  <a:solidFill>
                    <a:srgbClr val="333333"/>
                  </a:solidFill>
                </a:ln>
                <a:solidFill>
                  <a:srgbClr val="111111"/>
                </a:solidFill>
                <a:effectLst>
                  <a:glow rad="101600">
                    <a:srgbClr val="FFFF00">
                      <a:alpha val="60000"/>
                    </a:srgbClr>
                  </a:glow>
                </a:effectLst>
                <a:latin typeface="Bernard MT Condensed" pitchFamily="18" charset="0"/>
                <a:ea typeface="Calibri" pitchFamily="34" charset="0"/>
                <a:cs typeface="Times New Roman" pitchFamily="18" charset="0"/>
              </a:rPr>
              <a:t>melihat</a:t>
            </a:r>
            <a:r>
              <a:rPr kumimoji="0" lang="en-US" sz="2400" b="0" u="none" strike="noStrike" cap="none" normalizeH="0" baseline="0" dirty="0" smtClean="0">
                <a:ln>
                  <a:solidFill>
                    <a:srgbClr val="333333"/>
                  </a:solidFill>
                </a:ln>
                <a:solidFill>
                  <a:srgbClr val="111111"/>
                </a:solidFill>
                <a:effectLst>
                  <a:glow rad="101600">
                    <a:srgbClr val="FFFF00">
                      <a:alpha val="60000"/>
                    </a:srgbClr>
                  </a:glow>
                </a:effectLst>
                <a:latin typeface="Bernard MT Condensed" pitchFamily="18" charset="0"/>
                <a:ea typeface="Calibri" pitchFamily="34" charset="0"/>
                <a:cs typeface="Times New Roman" pitchFamily="18" charset="0"/>
              </a:rPr>
              <a:t> </a:t>
            </a:r>
            <a:r>
              <a:rPr kumimoji="0" lang="en-US" sz="2400" b="0" u="none" strike="noStrike" cap="none" normalizeH="0" baseline="0" dirty="0" err="1" smtClean="0">
                <a:ln>
                  <a:solidFill>
                    <a:srgbClr val="333333"/>
                  </a:solidFill>
                </a:ln>
                <a:solidFill>
                  <a:srgbClr val="111111"/>
                </a:solidFill>
                <a:effectLst>
                  <a:glow rad="101600">
                    <a:srgbClr val="FFFF00">
                      <a:alpha val="60000"/>
                    </a:srgbClr>
                  </a:glow>
                </a:effectLst>
                <a:latin typeface="Bernard MT Condensed" pitchFamily="18" charset="0"/>
                <a:ea typeface="Calibri" pitchFamily="34" charset="0"/>
                <a:cs typeface="Times New Roman" pitchFamily="18" charset="0"/>
              </a:rPr>
              <a:t>dalam</a:t>
            </a:r>
            <a:r>
              <a:rPr kumimoji="0" lang="en-US" sz="2400" b="0" u="none" strike="noStrike" cap="none" normalizeH="0" baseline="0" dirty="0" smtClean="0">
                <a:ln>
                  <a:solidFill>
                    <a:srgbClr val="333333"/>
                  </a:solidFill>
                </a:ln>
                <a:solidFill>
                  <a:srgbClr val="111111"/>
                </a:solidFill>
                <a:effectLst>
                  <a:glow rad="101600">
                    <a:srgbClr val="FFFF00">
                      <a:alpha val="60000"/>
                    </a:srgbClr>
                  </a:glow>
                </a:effectLst>
                <a:latin typeface="Bernard MT Condensed" pitchFamily="18" charset="0"/>
                <a:ea typeface="Calibri" pitchFamily="34" charset="0"/>
                <a:cs typeface="Times New Roman" pitchFamily="18" charset="0"/>
              </a:rPr>
              <a:t> </a:t>
            </a:r>
            <a:r>
              <a:rPr kumimoji="0" lang="en-US" sz="2400" b="0" u="none" strike="noStrike" cap="none" normalizeH="0" baseline="0" dirty="0" err="1" smtClean="0">
                <a:ln>
                  <a:solidFill>
                    <a:srgbClr val="333333"/>
                  </a:solidFill>
                </a:ln>
                <a:solidFill>
                  <a:srgbClr val="111111"/>
                </a:solidFill>
                <a:effectLst>
                  <a:glow rad="101600">
                    <a:srgbClr val="FFFF00">
                      <a:alpha val="60000"/>
                    </a:srgbClr>
                  </a:glow>
                </a:effectLst>
                <a:latin typeface="Bernard MT Condensed" pitchFamily="18" charset="0"/>
                <a:ea typeface="Calibri" pitchFamily="34" charset="0"/>
                <a:cs typeface="Times New Roman" pitchFamily="18" charset="0"/>
              </a:rPr>
              <a:t>mimpi</a:t>
            </a:r>
            <a:r>
              <a:rPr kumimoji="0" lang="en-US" sz="2400" b="0" u="none" strike="noStrike" cap="none" normalizeH="0" baseline="0" dirty="0" smtClean="0">
                <a:ln>
                  <a:solidFill>
                    <a:srgbClr val="333333"/>
                  </a:solidFill>
                </a:ln>
                <a:solidFill>
                  <a:srgbClr val="111111"/>
                </a:solidFill>
                <a:effectLst>
                  <a:glow rad="101600">
                    <a:srgbClr val="FFFF00">
                      <a:alpha val="60000"/>
                    </a:srgbClr>
                  </a:glow>
                </a:effectLst>
                <a:latin typeface="Bernard MT Condensed" pitchFamily="18" charset="0"/>
                <a:ea typeface="Calibri" pitchFamily="34" charset="0"/>
                <a:cs typeface="Times New Roman" pitchFamily="18" charset="0"/>
              </a:rPr>
              <a:t> </a:t>
            </a:r>
            <a:r>
              <a:rPr kumimoji="0" lang="en-US" sz="2400" b="0" u="none" strike="noStrike" cap="none" normalizeH="0" baseline="0" dirty="0" err="1" smtClean="0">
                <a:ln>
                  <a:solidFill>
                    <a:srgbClr val="333333"/>
                  </a:solidFill>
                </a:ln>
                <a:solidFill>
                  <a:srgbClr val="111111"/>
                </a:solidFill>
                <a:effectLst>
                  <a:glow rad="101600">
                    <a:srgbClr val="FFFF00">
                      <a:alpha val="60000"/>
                    </a:srgbClr>
                  </a:glow>
                </a:effectLst>
                <a:latin typeface="Bernard MT Condensed" pitchFamily="18" charset="0"/>
                <a:ea typeface="Calibri" pitchFamily="34" charset="0"/>
                <a:cs typeface="Times New Roman" pitchFamily="18" charset="0"/>
              </a:rPr>
              <a:t>bahawa</a:t>
            </a:r>
            <a:r>
              <a:rPr kumimoji="0" lang="en-US" sz="2400" b="0" u="none" strike="noStrike" cap="none" normalizeH="0" baseline="0" dirty="0" smtClean="0">
                <a:ln>
                  <a:solidFill>
                    <a:srgbClr val="333333"/>
                  </a:solidFill>
                </a:ln>
                <a:solidFill>
                  <a:srgbClr val="111111"/>
                </a:solidFill>
                <a:effectLst>
                  <a:glow rad="101600">
                    <a:srgbClr val="FFFF00">
                      <a:alpha val="60000"/>
                    </a:srgbClr>
                  </a:glow>
                </a:effectLst>
                <a:latin typeface="Bernard MT Condensed" pitchFamily="18" charset="0"/>
                <a:ea typeface="Calibri" pitchFamily="34" charset="0"/>
                <a:cs typeface="Times New Roman" pitchFamily="18" charset="0"/>
              </a:rPr>
              <a:t> </a:t>
            </a:r>
            <a:r>
              <a:rPr kumimoji="0" lang="en-US" sz="2400" b="0" u="none" strike="noStrike" cap="none" normalizeH="0" baseline="0" dirty="0" err="1" smtClean="0">
                <a:ln>
                  <a:solidFill>
                    <a:srgbClr val="333333"/>
                  </a:solidFill>
                </a:ln>
                <a:solidFill>
                  <a:srgbClr val="111111"/>
                </a:solidFill>
                <a:effectLst>
                  <a:glow rad="101600">
                    <a:srgbClr val="FFFF00">
                      <a:alpha val="60000"/>
                    </a:srgbClr>
                  </a:glow>
                </a:effectLst>
                <a:latin typeface="Bernard MT Condensed" pitchFamily="18" charset="0"/>
                <a:ea typeface="Calibri" pitchFamily="34" charset="0"/>
                <a:cs typeface="Times New Roman" pitchFamily="18" charset="0"/>
              </a:rPr>
              <a:t>aku</a:t>
            </a:r>
            <a:r>
              <a:rPr kumimoji="0" lang="en-US" sz="2400" b="0" u="none" strike="noStrike" cap="none" normalizeH="0" baseline="0" dirty="0" smtClean="0">
                <a:ln>
                  <a:solidFill>
                    <a:srgbClr val="333333"/>
                  </a:solidFill>
                </a:ln>
                <a:solidFill>
                  <a:srgbClr val="111111"/>
                </a:solidFill>
                <a:effectLst>
                  <a:glow rad="101600">
                    <a:srgbClr val="FFFF00">
                      <a:alpha val="60000"/>
                    </a:srgbClr>
                  </a:glow>
                </a:effectLst>
                <a:latin typeface="Bernard MT Condensed" pitchFamily="18" charset="0"/>
                <a:ea typeface="Calibri" pitchFamily="34" charset="0"/>
                <a:cs typeface="Times New Roman" pitchFamily="18" charset="0"/>
              </a:rPr>
              <a:t> </a:t>
            </a:r>
            <a:r>
              <a:rPr kumimoji="0" lang="en-US" sz="2400" b="0" u="none" strike="noStrike" cap="none" normalizeH="0" baseline="0" dirty="0" err="1" smtClean="0">
                <a:ln>
                  <a:solidFill>
                    <a:srgbClr val="333333"/>
                  </a:solidFill>
                </a:ln>
                <a:solidFill>
                  <a:srgbClr val="111111"/>
                </a:solidFill>
                <a:effectLst>
                  <a:glow rad="101600">
                    <a:srgbClr val="FFFF00">
                      <a:alpha val="60000"/>
                    </a:srgbClr>
                  </a:glow>
                </a:effectLst>
                <a:latin typeface="Bernard MT Condensed" pitchFamily="18" charset="0"/>
                <a:ea typeface="Calibri" pitchFamily="34" charset="0"/>
                <a:cs typeface="Times New Roman" pitchFamily="18" charset="0"/>
              </a:rPr>
              <a:t>akan</a:t>
            </a:r>
            <a:r>
              <a:rPr kumimoji="0" lang="en-US" sz="2400" b="0" u="none" strike="noStrike" cap="none" normalizeH="0" baseline="0" dirty="0" smtClean="0">
                <a:ln>
                  <a:solidFill>
                    <a:srgbClr val="333333"/>
                  </a:solidFill>
                </a:ln>
                <a:solidFill>
                  <a:srgbClr val="111111"/>
                </a:solidFill>
                <a:effectLst>
                  <a:glow rad="101600">
                    <a:srgbClr val="FFFF00">
                      <a:alpha val="60000"/>
                    </a:srgbClr>
                  </a:glow>
                </a:effectLst>
                <a:latin typeface="Bernard MT Condensed" pitchFamily="18" charset="0"/>
                <a:ea typeface="Calibri" pitchFamily="34" charset="0"/>
                <a:cs typeface="Times New Roman" pitchFamily="18" charset="0"/>
              </a:rPr>
              <a:t> </a:t>
            </a:r>
            <a:r>
              <a:rPr kumimoji="0" lang="en-US" sz="2400" b="0" u="none" strike="noStrike" cap="none" normalizeH="0" baseline="0" dirty="0" err="1" smtClean="0">
                <a:ln>
                  <a:solidFill>
                    <a:srgbClr val="333333"/>
                  </a:solidFill>
                </a:ln>
                <a:solidFill>
                  <a:srgbClr val="111111"/>
                </a:solidFill>
                <a:effectLst>
                  <a:glow rad="101600">
                    <a:srgbClr val="FFFF00">
                      <a:alpha val="60000"/>
                    </a:srgbClr>
                  </a:glow>
                </a:effectLst>
                <a:latin typeface="Bernard MT Condensed" pitchFamily="18" charset="0"/>
                <a:ea typeface="Calibri" pitchFamily="34" charset="0"/>
                <a:cs typeface="Times New Roman" pitchFamily="18" charset="0"/>
              </a:rPr>
              <a:t>menyembelihmu</a:t>
            </a:r>
            <a:r>
              <a:rPr kumimoji="0" lang="en-US" sz="2400" b="0" u="none" strike="noStrike" cap="none" normalizeH="0" baseline="0" dirty="0" smtClean="0">
                <a:ln>
                  <a:solidFill>
                    <a:srgbClr val="333333"/>
                  </a:solidFill>
                </a:ln>
                <a:solidFill>
                  <a:srgbClr val="111111"/>
                </a:solidFill>
                <a:effectLst>
                  <a:glow rad="101600">
                    <a:srgbClr val="FFFF00">
                      <a:alpha val="60000"/>
                    </a:srgbClr>
                  </a:glow>
                </a:effectLst>
                <a:latin typeface="Bernard MT Condensed" pitchFamily="18" charset="0"/>
                <a:ea typeface="Calibri" pitchFamily="34" charset="0"/>
                <a:cs typeface="Times New Roman" pitchFamily="18" charset="0"/>
              </a:rPr>
              <a:t>; </a:t>
            </a:r>
            <a:r>
              <a:rPr kumimoji="0" lang="en-US" sz="2400" b="0" u="none" strike="noStrike" cap="none" normalizeH="0" baseline="0" dirty="0" err="1" smtClean="0">
                <a:ln>
                  <a:solidFill>
                    <a:srgbClr val="333333"/>
                  </a:solidFill>
                </a:ln>
                <a:solidFill>
                  <a:srgbClr val="111111"/>
                </a:solidFill>
                <a:effectLst>
                  <a:glow rad="101600">
                    <a:srgbClr val="FFFF00">
                      <a:alpha val="60000"/>
                    </a:srgbClr>
                  </a:glow>
                </a:effectLst>
                <a:latin typeface="Bernard MT Condensed" pitchFamily="18" charset="0"/>
                <a:ea typeface="Calibri" pitchFamily="34" charset="0"/>
                <a:cs typeface="Times New Roman" pitchFamily="18" charset="0"/>
              </a:rPr>
              <a:t>maka</a:t>
            </a:r>
            <a:r>
              <a:rPr kumimoji="0" lang="en-US" sz="2400" b="0" u="none" strike="noStrike" cap="none" normalizeH="0" baseline="0" dirty="0" smtClean="0">
                <a:ln>
                  <a:solidFill>
                    <a:srgbClr val="333333"/>
                  </a:solidFill>
                </a:ln>
                <a:solidFill>
                  <a:srgbClr val="111111"/>
                </a:solidFill>
                <a:effectLst>
                  <a:glow rad="101600">
                    <a:srgbClr val="FFFF00">
                      <a:alpha val="60000"/>
                    </a:srgbClr>
                  </a:glow>
                </a:effectLst>
                <a:latin typeface="Bernard MT Condensed" pitchFamily="18" charset="0"/>
                <a:ea typeface="Calibri" pitchFamily="34" charset="0"/>
                <a:cs typeface="Times New Roman" pitchFamily="18" charset="0"/>
              </a:rPr>
              <a:t> </a:t>
            </a:r>
            <a:r>
              <a:rPr kumimoji="0" lang="en-US" sz="2400" b="0" u="none" strike="noStrike" cap="none" normalizeH="0" baseline="0" dirty="0" err="1" smtClean="0">
                <a:ln>
                  <a:solidFill>
                    <a:srgbClr val="333333"/>
                  </a:solidFill>
                </a:ln>
                <a:solidFill>
                  <a:srgbClr val="111111"/>
                </a:solidFill>
                <a:effectLst>
                  <a:glow rad="101600">
                    <a:srgbClr val="FFFF00">
                      <a:alpha val="60000"/>
                    </a:srgbClr>
                  </a:glow>
                </a:effectLst>
                <a:latin typeface="Bernard MT Condensed" pitchFamily="18" charset="0"/>
                <a:ea typeface="Calibri" pitchFamily="34" charset="0"/>
                <a:cs typeface="Times New Roman" pitchFamily="18" charset="0"/>
              </a:rPr>
              <a:t>fikirkanlah</a:t>
            </a:r>
            <a:r>
              <a:rPr kumimoji="0" lang="en-US" sz="2400" b="0" u="none" strike="noStrike" cap="none" normalizeH="0" baseline="0" dirty="0" smtClean="0">
                <a:ln>
                  <a:solidFill>
                    <a:srgbClr val="333333"/>
                  </a:solidFill>
                </a:ln>
                <a:solidFill>
                  <a:srgbClr val="111111"/>
                </a:solidFill>
                <a:effectLst>
                  <a:glow rad="101600">
                    <a:srgbClr val="FFFF00">
                      <a:alpha val="60000"/>
                    </a:srgbClr>
                  </a:glow>
                </a:effectLst>
                <a:latin typeface="Bernard MT Condensed" pitchFamily="18" charset="0"/>
                <a:ea typeface="Calibri" pitchFamily="34" charset="0"/>
                <a:cs typeface="Times New Roman" pitchFamily="18" charset="0"/>
              </a:rPr>
              <a:t> </a:t>
            </a:r>
            <a:r>
              <a:rPr kumimoji="0" lang="en-US" sz="2400" b="0" u="none" strike="noStrike" cap="none" normalizeH="0" baseline="0" dirty="0" err="1" smtClean="0">
                <a:ln>
                  <a:solidFill>
                    <a:srgbClr val="333333"/>
                  </a:solidFill>
                </a:ln>
                <a:solidFill>
                  <a:srgbClr val="111111"/>
                </a:solidFill>
                <a:effectLst>
                  <a:glow rad="101600">
                    <a:srgbClr val="FFFF00">
                      <a:alpha val="60000"/>
                    </a:srgbClr>
                  </a:glow>
                </a:effectLst>
                <a:latin typeface="Bernard MT Condensed" pitchFamily="18" charset="0"/>
                <a:ea typeface="Calibri" pitchFamily="34" charset="0"/>
                <a:cs typeface="Times New Roman" pitchFamily="18" charset="0"/>
              </a:rPr>
              <a:t>apa</a:t>
            </a:r>
            <a:r>
              <a:rPr kumimoji="0" lang="en-US" sz="2400" b="0" u="none" strike="noStrike" cap="none" normalizeH="0" baseline="0" dirty="0" smtClean="0">
                <a:ln>
                  <a:solidFill>
                    <a:srgbClr val="333333"/>
                  </a:solidFill>
                </a:ln>
                <a:solidFill>
                  <a:srgbClr val="111111"/>
                </a:solidFill>
                <a:effectLst>
                  <a:glow rad="101600">
                    <a:srgbClr val="FFFF00">
                      <a:alpha val="60000"/>
                    </a:srgbClr>
                  </a:glow>
                </a:effectLst>
                <a:latin typeface="Bernard MT Condensed" pitchFamily="18" charset="0"/>
                <a:ea typeface="Calibri" pitchFamily="34" charset="0"/>
                <a:cs typeface="Times New Roman" pitchFamily="18" charset="0"/>
              </a:rPr>
              <a:t> </a:t>
            </a:r>
            <a:r>
              <a:rPr kumimoji="0" lang="en-US" sz="2400" b="0" u="none" strike="noStrike" cap="none" normalizeH="0" baseline="0" dirty="0" err="1" smtClean="0">
                <a:ln>
                  <a:solidFill>
                    <a:srgbClr val="333333"/>
                  </a:solidFill>
                </a:ln>
                <a:solidFill>
                  <a:srgbClr val="111111"/>
                </a:solidFill>
                <a:effectLst>
                  <a:glow rad="101600">
                    <a:srgbClr val="FFFF00">
                      <a:alpha val="60000"/>
                    </a:srgbClr>
                  </a:glow>
                </a:effectLst>
                <a:latin typeface="Bernard MT Condensed" pitchFamily="18" charset="0"/>
                <a:ea typeface="Calibri" pitchFamily="34" charset="0"/>
                <a:cs typeface="Times New Roman" pitchFamily="18" charset="0"/>
              </a:rPr>
              <a:t>pendapatmu</a:t>
            </a:r>
            <a:r>
              <a:rPr kumimoji="0" lang="en-US" sz="2400" b="0" u="none" strike="noStrike" cap="none" normalizeH="0" baseline="0" dirty="0" smtClean="0">
                <a:ln>
                  <a:solidFill>
                    <a:srgbClr val="333333"/>
                  </a:solidFill>
                </a:ln>
                <a:solidFill>
                  <a:srgbClr val="111111"/>
                </a:solidFill>
                <a:effectLst>
                  <a:glow rad="101600">
                    <a:srgbClr val="FFFF00">
                      <a:alpha val="60000"/>
                    </a:srgbClr>
                  </a:glow>
                </a:effectLst>
                <a:latin typeface="Bernard MT Condensed" pitchFamily="18" charset="0"/>
                <a:ea typeface="Calibri" pitchFamily="34" charset="0"/>
                <a:cs typeface="Times New Roman" pitchFamily="18" charset="0"/>
              </a:rPr>
              <a:t>? </a:t>
            </a:r>
            <a:r>
              <a:rPr kumimoji="0" lang="en-US" sz="2400" b="0" u="none" strike="noStrike" cap="none" normalizeH="0" baseline="0" dirty="0" err="1" smtClean="0">
                <a:ln>
                  <a:solidFill>
                    <a:srgbClr val="333333"/>
                  </a:solidFill>
                </a:ln>
                <a:solidFill>
                  <a:srgbClr val="111111"/>
                </a:solidFill>
                <a:effectLst>
                  <a:glow rad="101600">
                    <a:srgbClr val="FFFF00">
                      <a:alpha val="60000"/>
                    </a:srgbClr>
                  </a:glow>
                </a:effectLst>
                <a:latin typeface="Bernard MT Condensed" pitchFamily="18" charset="0"/>
                <a:ea typeface="Calibri" pitchFamily="34" charset="0"/>
                <a:cs typeface="Times New Roman" pitchFamily="18" charset="0"/>
              </a:rPr>
              <a:t>Anaknya</a:t>
            </a:r>
            <a:r>
              <a:rPr kumimoji="0" lang="en-US" sz="2400" b="0" u="none" strike="noStrike" cap="none" normalizeH="0" baseline="0" dirty="0" smtClean="0">
                <a:ln>
                  <a:solidFill>
                    <a:srgbClr val="333333"/>
                  </a:solidFill>
                </a:ln>
                <a:solidFill>
                  <a:srgbClr val="111111"/>
                </a:solidFill>
                <a:effectLst>
                  <a:glow rad="101600">
                    <a:srgbClr val="FFFF00">
                      <a:alpha val="60000"/>
                    </a:srgbClr>
                  </a:glow>
                </a:effectLst>
                <a:latin typeface="Bernard MT Condensed" pitchFamily="18" charset="0"/>
                <a:ea typeface="Calibri" pitchFamily="34" charset="0"/>
                <a:cs typeface="Times New Roman" pitchFamily="18" charset="0"/>
              </a:rPr>
              <a:t> </a:t>
            </a:r>
            <a:r>
              <a:rPr kumimoji="0" lang="en-US" sz="2400" b="0" u="none" strike="noStrike" cap="none" normalizeH="0" baseline="0" dirty="0" err="1" smtClean="0">
                <a:ln>
                  <a:solidFill>
                    <a:srgbClr val="333333"/>
                  </a:solidFill>
                </a:ln>
                <a:solidFill>
                  <a:srgbClr val="111111"/>
                </a:solidFill>
                <a:effectLst>
                  <a:glow rad="101600">
                    <a:srgbClr val="FFFF00">
                      <a:alpha val="60000"/>
                    </a:srgbClr>
                  </a:glow>
                </a:effectLst>
                <a:latin typeface="Bernard MT Condensed" pitchFamily="18" charset="0"/>
                <a:ea typeface="Calibri" pitchFamily="34" charset="0"/>
                <a:cs typeface="Times New Roman" pitchFamily="18" charset="0"/>
              </a:rPr>
              <a:t>menjawab</a:t>
            </a:r>
            <a:r>
              <a:rPr kumimoji="0" lang="en-US" sz="2400" b="0" u="none" strike="noStrike" cap="none" normalizeH="0" baseline="0" dirty="0" smtClean="0">
                <a:ln>
                  <a:solidFill>
                    <a:srgbClr val="333333"/>
                  </a:solidFill>
                </a:ln>
                <a:solidFill>
                  <a:srgbClr val="111111"/>
                </a:solidFill>
                <a:effectLst>
                  <a:glow rad="101600">
                    <a:srgbClr val="FFFF00">
                      <a:alpha val="60000"/>
                    </a:srgbClr>
                  </a:glow>
                </a:effectLst>
                <a:latin typeface="Bernard MT Condensed" pitchFamily="18" charset="0"/>
                <a:ea typeface="Calibri" pitchFamily="34" charset="0"/>
                <a:cs typeface="Times New Roman" pitchFamily="18" charset="0"/>
              </a:rPr>
              <a:t>: </a:t>
            </a:r>
            <a:r>
              <a:rPr kumimoji="0" lang="en-US" sz="2400" b="0" u="none" strike="noStrike" cap="none" normalizeH="0" baseline="0" dirty="0" err="1" smtClean="0">
                <a:ln>
                  <a:solidFill>
                    <a:srgbClr val="333333"/>
                  </a:solidFill>
                </a:ln>
                <a:solidFill>
                  <a:srgbClr val="111111"/>
                </a:solidFill>
                <a:effectLst>
                  <a:glow rad="101600">
                    <a:srgbClr val="FFFF00">
                      <a:alpha val="60000"/>
                    </a:srgbClr>
                  </a:glow>
                </a:effectLst>
                <a:latin typeface="Bernard MT Condensed" pitchFamily="18" charset="0"/>
                <a:ea typeface="Calibri" pitchFamily="34" charset="0"/>
                <a:cs typeface="Times New Roman" pitchFamily="18" charset="0"/>
              </a:rPr>
              <a:t>Wahai</a:t>
            </a:r>
            <a:r>
              <a:rPr kumimoji="0" lang="en-US" sz="2400" b="0" u="none" strike="noStrike" cap="none" normalizeH="0" baseline="0" dirty="0" smtClean="0">
                <a:ln>
                  <a:solidFill>
                    <a:srgbClr val="333333"/>
                  </a:solidFill>
                </a:ln>
                <a:solidFill>
                  <a:srgbClr val="111111"/>
                </a:solidFill>
                <a:effectLst>
                  <a:glow rad="101600">
                    <a:srgbClr val="FFFF00">
                      <a:alpha val="60000"/>
                    </a:srgbClr>
                  </a:glow>
                </a:effectLst>
                <a:latin typeface="Bernard MT Condensed" pitchFamily="18" charset="0"/>
                <a:ea typeface="Calibri" pitchFamily="34" charset="0"/>
                <a:cs typeface="Times New Roman" pitchFamily="18" charset="0"/>
              </a:rPr>
              <a:t> ayah, </a:t>
            </a:r>
            <a:r>
              <a:rPr kumimoji="0" lang="en-US" sz="2400" b="0" u="none" strike="noStrike" cap="none" normalizeH="0" baseline="0" dirty="0" err="1" smtClean="0">
                <a:ln>
                  <a:solidFill>
                    <a:srgbClr val="333333"/>
                  </a:solidFill>
                </a:ln>
                <a:solidFill>
                  <a:srgbClr val="111111"/>
                </a:solidFill>
                <a:effectLst>
                  <a:glow rad="101600">
                    <a:srgbClr val="FFFF00">
                      <a:alpha val="60000"/>
                    </a:srgbClr>
                  </a:glow>
                </a:effectLst>
                <a:latin typeface="Bernard MT Condensed" pitchFamily="18" charset="0"/>
                <a:ea typeface="Calibri" pitchFamily="34" charset="0"/>
                <a:cs typeface="Times New Roman" pitchFamily="18" charset="0"/>
              </a:rPr>
              <a:t>jalankanlah</a:t>
            </a:r>
            <a:r>
              <a:rPr kumimoji="0" lang="en-US" sz="2400" b="0" u="none" strike="noStrike" cap="none" normalizeH="0" baseline="0" dirty="0" smtClean="0">
                <a:ln>
                  <a:solidFill>
                    <a:srgbClr val="333333"/>
                  </a:solidFill>
                </a:ln>
                <a:solidFill>
                  <a:srgbClr val="111111"/>
                </a:solidFill>
                <a:effectLst>
                  <a:glow rad="101600">
                    <a:srgbClr val="FFFF00">
                      <a:alpha val="60000"/>
                    </a:srgbClr>
                  </a:glow>
                </a:effectLst>
                <a:latin typeface="Bernard MT Condensed" pitchFamily="18" charset="0"/>
                <a:ea typeface="Calibri" pitchFamily="34" charset="0"/>
                <a:cs typeface="Times New Roman" pitchFamily="18" charset="0"/>
              </a:rPr>
              <a:t> </a:t>
            </a:r>
            <a:r>
              <a:rPr kumimoji="0" lang="en-US" sz="2400" b="0" u="none" strike="noStrike" cap="none" normalizeH="0" baseline="0" dirty="0" err="1" smtClean="0">
                <a:ln>
                  <a:solidFill>
                    <a:srgbClr val="333333"/>
                  </a:solidFill>
                </a:ln>
                <a:solidFill>
                  <a:srgbClr val="111111"/>
                </a:solidFill>
                <a:effectLst>
                  <a:glow rad="101600">
                    <a:srgbClr val="FFFF00">
                      <a:alpha val="60000"/>
                    </a:srgbClr>
                  </a:glow>
                </a:effectLst>
                <a:latin typeface="Bernard MT Condensed" pitchFamily="18" charset="0"/>
                <a:ea typeface="Calibri" pitchFamily="34" charset="0"/>
                <a:cs typeface="Times New Roman" pitchFamily="18" charset="0"/>
              </a:rPr>
              <a:t>apa</a:t>
            </a:r>
            <a:r>
              <a:rPr kumimoji="0" lang="en-US" sz="2400" b="0" u="none" strike="noStrike" cap="none" normalizeH="0" baseline="0" dirty="0" smtClean="0">
                <a:ln>
                  <a:solidFill>
                    <a:srgbClr val="333333"/>
                  </a:solidFill>
                </a:ln>
                <a:solidFill>
                  <a:srgbClr val="111111"/>
                </a:solidFill>
                <a:effectLst>
                  <a:glow rad="101600">
                    <a:srgbClr val="FFFF00">
                      <a:alpha val="60000"/>
                    </a:srgbClr>
                  </a:glow>
                </a:effectLst>
                <a:latin typeface="Bernard MT Condensed" pitchFamily="18" charset="0"/>
                <a:ea typeface="Calibri" pitchFamily="34" charset="0"/>
                <a:cs typeface="Times New Roman" pitchFamily="18" charset="0"/>
              </a:rPr>
              <a:t> yang </a:t>
            </a:r>
            <a:r>
              <a:rPr kumimoji="0" lang="en-US" sz="2400" b="0" u="none" strike="noStrike" cap="none" normalizeH="0" baseline="0" dirty="0" err="1" smtClean="0">
                <a:ln>
                  <a:solidFill>
                    <a:srgbClr val="333333"/>
                  </a:solidFill>
                </a:ln>
                <a:solidFill>
                  <a:srgbClr val="111111"/>
                </a:solidFill>
                <a:effectLst>
                  <a:glow rad="101600">
                    <a:srgbClr val="FFFF00">
                      <a:alpha val="60000"/>
                    </a:srgbClr>
                  </a:glow>
                </a:effectLst>
                <a:latin typeface="Bernard MT Condensed" pitchFamily="18" charset="0"/>
                <a:ea typeface="Calibri" pitchFamily="34" charset="0"/>
                <a:cs typeface="Times New Roman" pitchFamily="18" charset="0"/>
              </a:rPr>
              <a:t>diperintahkan</a:t>
            </a:r>
            <a:r>
              <a:rPr kumimoji="0" lang="en-US" sz="2400" b="0" u="none" strike="noStrike" cap="none" normalizeH="0" baseline="0" dirty="0" smtClean="0">
                <a:ln>
                  <a:solidFill>
                    <a:srgbClr val="333333"/>
                  </a:solidFill>
                </a:ln>
                <a:solidFill>
                  <a:srgbClr val="111111"/>
                </a:solidFill>
                <a:effectLst>
                  <a:glow rad="101600">
                    <a:srgbClr val="FFFF00">
                      <a:alpha val="60000"/>
                    </a:srgbClr>
                  </a:glow>
                </a:effectLst>
                <a:latin typeface="Bernard MT Condensed" pitchFamily="18" charset="0"/>
                <a:ea typeface="Calibri" pitchFamily="34" charset="0"/>
                <a:cs typeface="Times New Roman" pitchFamily="18" charset="0"/>
              </a:rPr>
              <a:t> </a:t>
            </a:r>
            <a:r>
              <a:rPr kumimoji="0" lang="en-US" sz="2400" b="0" u="none" strike="noStrike" cap="none" normalizeH="0" baseline="0" dirty="0" err="1" smtClean="0">
                <a:ln>
                  <a:solidFill>
                    <a:srgbClr val="333333"/>
                  </a:solidFill>
                </a:ln>
                <a:solidFill>
                  <a:srgbClr val="111111"/>
                </a:solidFill>
                <a:effectLst>
                  <a:glow rad="101600">
                    <a:srgbClr val="FFFF00">
                      <a:alpha val="60000"/>
                    </a:srgbClr>
                  </a:glow>
                </a:effectLst>
                <a:latin typeface="Bernard MT Condensed" pitchFamily="18" charset="0"/>
                <a:ea typeface="Calibri" pitchFamily="34" charset="0"/>
                <a:cs typeface="Times New Roman" pitchFamily="18" charset="0"/>
              </a:rPr>
              <a:t>kepadamu</a:t>
            </a:r>
            <a:r>
              <a:rPr kumimoji="0" lang="en-US" sz="2400" b="0" u="none" strike="noStrike" cap="none" normalizeH="0" baseline="0" dirty="0" smtClean="0">
                <a:ln>
                  <a:solidFill>
                    <a:srgbClr val="333333"/>
                  </a:solidFill>
                </a:ln>
                <a:solidFill>
                  <a:srgbClr val="111111"/>
                </a:solidFill>
                <a:effectLst>
                  <a:glow rad="101600">
                    <a:srgbClr val="FFFF00">
                      <a:alpha val="60000"/>
                    </a:srgbClr>
                  </a:glow>
                </a:effectLst>
                <a:latin typeface="Bernard MT Condensed" pitchFamily="18" charset="0"/>
                <a:ea typeface="Calibri" pitchFamily="34" charset="0"/>
                <a:cs typeface="Times New Roman" pitchFamily="18" charset="0"/>
              </a:rPr>
              <a:t>; </a:t>
            </a:r>
            <a:r>
              <a:rPr kumimoji="0" lang="en-US" sz="2400" b="0" u="none" strike="noStrike" cap="none" normalizeH="0" baseline="0" dirty="0" err="1" smtClean="0">
                <a:ln>
                  <a:solidFill>
                    <a:srgbClr val="333333"/>
                  </a:solidFill>
                </a:ln>
                <a:solidFill>
                  <a:srgbClr val="111111"/>
                </a:solidFill>
                <a:effectLst>
                  <a:glow rad="101600">
                    <a:srgbClr val="FFFF00">
                      <a:alpha val="60000"/>
                    </a:srgbClr>
                  </a:glow>
                </a:effectLst>
                <a:latin typeface="Bernard MT Condensed" pitchFamily="18" charset="0"/>
                <a:ea typeface="Calibri" pitchFamily="34" charset="0"/>
                <a:cs typeface="Times New Roman" pitchFamily="18" charset="0"/>
              </a:rPr>
              <a:t>Insya</a:t>
            </a:r>
            <a:r>
              <a:rPr kumimoji="0" lang="en-US" sz="2400" b="0" u="none" strike="noStrike" cap="none" normalizeH="0" baseline="0" dirty="0" smtClean="0">
                <a:ln>
                  <a:solidFill>
                    <a:srgbClr val="333333"/>
                  </a:solidFill>
                </a:ln>
                <a:solidFill>
                  <a:srgbClr val="111111"/>
                </a:solidFill>
                <a:effectLst>
                  <a:glow rad="101600">
                    <a:srgbClr val="FFFF00">
                      <a:alpha val="60000"/>
                    </a:srgbClr>
                  </a:glow>
                </a:effectLst>
                <a:latin typeface="Bernard MT Condensed" pitchFamily="18" charset="0"/>
                <a:ea typeface="Calibri" pitchFamily="34" charset="0"/>
                <a:cs typeface="Times New Roman" pitchFamily="18" charset="0"/>
              </a:rPr>
              <a:t>-Allah, ayah </a:t>
            </a:r>
            <a:r>
              <a:rPr kumimoji="0" lang="en-US" sz="2400" b="0" u="none" strike="noStrike" cap="none" normalizeH="0" baseline="0" dirty="0" err="1" smtClean="0">
                <a:ln>
                  <a:solidFill>
                    <a:srgbClr val="333333"/>
                  </a:solidFill>
                </a:ln>
                <a:solidFill>
                  <a:srgbClr val="111111"/>
                </a:solidFill>
                <a:effectLst>
                  <a:glow rad="101600">
                    <a:srgbClr val="FFFF00">
                      <a:alpha val="60000"/>
                    </a:srgbClr>
                  </a:glow>
                </a:effectLst>
                <a:latin typeface="Bernard MT Condensed" pitchFamily="18" charset="0"/>
                <a:ea typeface="Calibri" pitchFamily="34" charset="0"/>
                <a:cs typeface="Times New Roman" pitchFamily="18" charset="0"/>
              </a:rPr>
              <a:t>akan</a:t>
            </a:r>
            <a:r>
              <a:rPr kumimoji="0" lang="en-US" sz="2400" b="0" u="none" strike="noStrike" cap="none" normalizeH="0" baseline="0" dirty="0" smtClean="0">
                <a:ln>
                  <a:solidFill>
                    <a:srgbClr val="333333"/>
                  </a:solidFill>
                </a:ln>
                <a:solidFill>
                  <a:srgbClr val="111111"/>
                </a:solidFill>
                <a:effectLst>
                  <a:glow rad="101600">
                    <a:srgbClr val="FFFF00">
                      <a:alpha val="60000"/>
                    </a:srgbClr>
                  </a:glow>
                </a:effectLst>
                <a:latin typeface="Bernard MT Condensed" pitchFamily="18" charset="0"/>
                <a:ea typeface="Calibri" pitchFamily="34" charset="0"/>
                <a:cs typeface="Times New Roman" pitchFamily="18" charset="0"/>
              </a:rPr>
              <a:t> </a:t>
            </a:r>
            <a:r>
              <a:rPr kumimoji="0" lang="en-US" sz="2400" b="0" u="none" strike="noStrike" cap="none" normalizeH="0" baseline="0" dirty="0" err="1" smtClean="0">
                <a:ln>
                  <a:solidFill>
                    <a:srgbClr val="333333"/>
                  </a:solidFill>
                </a:ln>
                <a:solidFill>
                  <a:srgbClr val="111111"/>
                </a:solidFill>
                <a:effectLst>
                  <a:glow rad="101600">
                    <a:srgbClr val="FFFF00">
                      <a:alpha val="60000"/>
                    </a:srgbClr>
                  </a:glow>
                </a:effectLst>
                <a:latin typeface="Bernard MT Condensed" pitchFamily="18" charset="0"/>
                <a:ea typeface="Calibri" pitchFamily="34" charset="0"/>
                <a:cs typeface="Times New Roman" pitchFamily="18" charset="0"/>
              </a:rPr>
              <a:t>dapati</a:t>
            </a:r>
            <a:r>
              <a:rPr kumimoji="0" lang="en-US" sz="2400" b="0" u="none" strike="noStrike" cap="none" normalizeH="0" baseline="0" dirty="0" smtClean="0">
                <a:ln>
                  <a:solidFill>
                    <a:srgbClr val="333333"/>
                  </a:solidFill>
                </a:ln>
                <a:solidFill>
                  <a:srgbClr val="111111"/>
                </a:solidFill>
                <a:effectLst>
                  <a:glow rad="101600">
                    <a:srgbClr val="FFFF00">
                      <a:alpha val="60000"/>
                    </a:srgbClr>
                  </a:glow>
                </a:effectLst>
                <a:latin typeface="Bernard MT Condensed" pitchFamily="18" charset="0"/>
                <a:ea typeface="Calibri" pitchFamily="34" charset="0"/>
                <a:cs typeface="Times New Roman" pitchFamily="18" charset="0"/>
              </a:rPr>
              <a:t> </a:t>
            </a:r>
            <a:r>
              <a:rPr kumimoji="0" lang="en-US" sz="2400" b="0" u="none" strike="noStrike" cap="none" normalizeH="0" baseline="0" dirty="0" err="1" smtClean="0">
                <a:ln>
                  <a:solidFill>
                    <a:srgbClr val="333333"/>
                  </a:solidFill>
                </a:ln>
                <a:solidFill>
                  <a:srgbClr val="111111"/>
                </a:solidFill>
                <a:effectLst>
                  <a:glow rad="101600">
                    <a:srgbClr val="FFFF00">
                      <a:alpha val="60000"/>
                    </a:srgbClr>
                  </a:glow>
                </a:effectLst>
                <a:latin typeface="Bernard MT Condensed" pitchFamily="18" charset="0"/>
                <a:ea typeface="Calibri" pitchFamily="34" charset="0"/>
                <a:cs typeface="Times New Roman" pitchFamily="18" charset="0"/>
              </a:rPr>
              <a:t>daku</a:t>
            </a:r>
            <a:r>
              <a:rPr kumimoji="0" lang="en-US" sz="2400" b="0" u="none" strike="noStrike" cap="none" normalizeH="0" baseline="0" dirty="0" smtClean="0">
                <a:ln>
                  <a:solidFill>
                    <a:srgbClr val="333333"/>
                  </a:solidFill>
                </a:ln>
                <a:solidFill>
                  <a:srgbClr val="111111"/>
                </a:solidFill>
                <a:effectLst>
                  <a:glow rad="101600">
                    <a:srgbClr val="FFFF00">
                      <a:alpha val="60000"/>
                    </a:srgbClr>
                  </a:glow>
                </a:effectLst>
                <a:latin typeface="Bernard MT Condensed" pitchFamily="18" charset="0"/>
                <a:ea typeface="Calibri" pitchFamily="34" charset="0"/>
                <a:cs typeface="Times New Roman" pitchFamily="18" charset="0"/>
              </a:rPr>
              <a:t> </a:t>
            </a:r>
            <a:r>
              <a:rPr kumimoji="0" lang="en-US" sz="2400" b="0" u="none" strike="noStrike" cap="none" normalizeH="0" baseline="0" dirty="0" err="1" smtClean="0">
                <a:ln>
                  <a:solidFill>
                    <a:srgbClr val="333333"/>
                  </a:solidFill>
                </a:ln>
                <a:solidFill>
                  <a:srgbClr val="111111"/>
                </a:solidFill>
                <a:effectLst>
                  <a:glow rad="101600">
                    <a:srgbClr val="FFFF00">
                      <a:alpha val="60000"/>
                    </a:srgbClr>
                  </a:glow>
                </a:effectLst>
                <a:latin typeface="Bernard MT Condensed" pitchFamily="18" charset="0"/>
                <a:ea typeface="Calibri" pitchFamily="34" charset="0"/>
                <a:cs typeface="Times New Roman" pitchFamily="18" charset="0"/>
              </a:rPr>
              <a:t>dari</a:t>
            </a:r>
            <a:r>
              <a:rPr kumimoji="0" lang="en-US" sz="2400" b="0" u="none" strike="noStrike" cap="none" normalizeH="0" baseline="0" dirty="0" smtClean="0">
                <a:ln>
                  <a:solidFill>
                    <a:srgbClr val="333333"/>
                  </a:solidFill>
                </a:ln>
                <a:solidFill>
                  <a:srgbClr val="111111"/>
                </a:solidFill>
                <a:effectLst>
                  <a:glow rad="101600">
                    <a:srgbClr val="FFFF00">
                      <a:alpha val="60000"/>
                    </a:srgbClr>
                  </a:glow>
                </a:effectLst>
                <a:latin typeface="Bernard MT Condensed" pitchFamily="18" charset="0"/>
                <a:ea typeface="Calibri" pitchFamily="34" charset="0"/>
                <a:cs typeface="Times New Roman" pitchFamily="18" charset="0"/>
              </a:rPr>
              <a:t> orang yang </a:t>
            </a:r>
            <a:r>
              <a:rPr kumimoji="0" lang="en-US" sz="2400" b="0" u="none" strike="noStrike" cap="none" normalizeH="0" baseline="0" dirty="0" err="1" smtClean="0">
                <a:ln>
                  <a:solidFill>
                    <a:srgbClr val="333333"/>
                  </a:solidFill>
                </a:ln>
                <a:solidFill>
                  <a:srgbClr val="111111"/>
                </a:solidFill>
                <a:effectLst>
                  <a:glow rad="101600">
                    <a:srgbClr val="FFFF00">
                      <a:alpha val="60000"/>
                    </a:srgbClr>
                  </a:glow>
                </a:effectLst>
                <a:latin typeface="Bernard MT Condensed" pitchFamily="18" charset="0"/>
                <a:ea typeface="Calibri" pitchFamily="34" charset="0"/>
                <a:cs typeface="Times New Roman" pitchFamily="18" charset="0"/>
              </a:rPr>
              <a:t>sabar</a:t>
            </a:r>
            <a:r>
              <a:rPr kumimoji="0" lang="en-US" sz="2400" b="0" u="none" strike="noStrike" cap="none" normalizeH="0" baseline="0" dirty="0" smtClean="0">
                <a:ln>
                  <a:solidFill>
                    <a:srgbClr val="333333"/>
                  </a:solidFill>
                </a:ln>
                <a:solidFill>
                  <a:srgbClr val="111111"/>
                </a:solidFill>
                <a:effectLst>
                  <a:glow rad="101600">
                    <a:srgbClr val="FFFF00">
                      <a:alpha val="60000"/>
                    </a:srgbClr>
                  </a:glow>
                </a:effectLst>
                <a:latin typeface="Bernard MT Condensed" pitchFamily="18" charset="0"/>
                <a:ea typeface="Calibri" pitchFamily="34" charset="0"/>
                <a:cs typeface="Times New Roman" pitchFamily="18" charset="0"/>
              </a:rPr>
              <a:t>.” </a:t>
            </a:r>
            <a:endParaRPr kumimoji="0" lang="en-US" sz="2400" b="0" u="none" strike="noStrike" cap="none" normalizeH="0" baseline="0" dirty="0" smtClean="0">
              <a:ln>
                <a:solidFill>
                  <a:srgbClr val="333333"/>
                </a:solidFill>
              </a:ln>
              <a:solidFill>
                <a:srgbClr val="111111"/>
              </a:solidFill>
              <a:effectLst>
                <a:glow rad="101600">
                  <a:srgbClr val="FFFF00">
                    <a:alpha val="60000"/>
                  </a:srgbClr>
                </a:glow>
              </a:effectLst>
              <a:latin typeface="Bernard MT Condensed" pitchFamily="18" charset="0"/>
              <a:cs typeface="Arial" pitchFamily="34" charset="0"/>
            </a:endParaRPr>
          </a:p>
        </p:txBody>
      </p:sp>
      <p:sp>
        <p:nvSpPr>
          <p:cNvPr id="5" name="Rectangle 4"/>
          <p:cNvSpPr/>
          <p:nvPr/>
        </p:nvSpPr>
        <p:spPr>
          <a:xfrm>
            <a:off x="9920" y="260648"/>
            <a:ext cx="9134080" cy="2585323"/>
          </a:xfrm>
          <a:prstGeom prst="rect">
            <a:avLst/>
          </a:prstGeom>
        </p:spPr>
        <p:txBody>
          <a:bodyPr wrap="square">
            <a:spAutoFit/>
          </a:bodyPr>
          <a:lstStyle/>
          <a:p>
            <a:pPr algn="ctr" rtl="1"/>
            <a:r>
              <a:rPr lang="ar-SA" sz="5400" dirty="0">
                <a:ln>
                  <a:solidFill>
                    <a:srgbClr val="FF00FF"/>
                  </a:solidFill>
                </a:ln>
                <a:solidFill>
                  <a:srgbClr val="FF00FF"/>
                </a:solidFill>
                <a:effectLst>
                  <a:glow rad="101600">
                    <a:schemeClr val="tx1">
                      <a:alpha val="60000"/>
                    </a:schemeClr>
                  </a:glow>
                </a:effectLst>
                <a:latin typeface="QCF_P449" pitchFamily="2" charset="2"/>
                <a:cs typeface="QCF_P449" pitchFamily="2" charset="2"/>
              </a:rPr>
              <a:t>ﯹ ﯺ ﯻ ﯼ ﯽ ﯾ ﯿ ﰀ ﰁ ﰂ ﰃ ﰄ ﰅ ﰆ ﰇ ﰈ ﰉ ﰊ ﰋ ﰌ ﰍ ﰎ ﰏ ﰐ ﰑ ﰒ ﰓ ﰔ ﰕ</a:t>
            </a:r>
            <a:endParaRPr lang="en-US" sz="5400" dirty="0">
              <a:ln>
                <a:solidFill>
                  <a:srgbClr val="FF00FF"/>
                </a:solidFill>
              </a:ln>
              <a:solidFill>
                <a:srgbClr val="FF00FF"/>
              </a:solidFill>
              <a:effectLst>
                <a:glow rad="101600">
                  <a:schemeClr val="tx1">
                    <a:alpha val="60000"/>
                  </a:schemeClr>
                </a:glow>
              </a:effectLst>
              <a:latin typeface="QCF_P449" pitchFamily="2" charset="2"/>
              <a:cs typeface="QCF_P449" pitchFamily="2" charset="2"/>
            </a:endParaRPr>
          </a:p>
        </p:txBody>
      </p:sp>
      <p:sp>
        <p:nvSpPr>
          <p:cNvPr id="7" name="Rectangle 6"/>
          <p:cNvSpPr/>
          <p:nvPr/>
        </p:nvSpPr>
        <p:spPr>
          <a:xfrm>
            <a:off x="1547664" y="5955582"/>
            <a:ext cx="5131854" cy="646331"/>
          </a:xfrm>
          <a:prstGeom prst="rect">
            <a:avLst/>
          </a:prstGeom>
        </p:spPr>
        <p:txBody>
          <a:bodyPr wrap="none">
            <a:spAutoFit/>
          </a:bodyPr>
          <a:lstStyle/>
          <a:p>
            <a:pPr lvl="0" indent="457200" fontAlgn="base">
              <a:spcBef>
                <a:spcPct val="0"/>
              </a:spcBef>
              <a:spcAft>
                <a:spcPct val="0"/>
              </a:spcAft>
            </a:pPr>
            <a:r>
              <a:rPr lang="en-US" sz="3600" dirty="0">
                <a:ln>
                  <a:solidFill>
                    <a:srgbClr val="00FF00"/>
                  </a:solidFill>
                </a:ln>
                <a:solidFill>
                  <a:srgbClr val="00FF00"/>
                </a:solidFill>
                <a:effectLst>
                  <a:glow rad="101600">
                    <a:schemeClr val="tx1">
                      <a:alpha val="60000"/>
                    </a:schemeClr>
                  </a:glow>
                </a:effectLst>
                <a:latin typeface="Brush Script MT" pitchFamily="66" charset="0"/>
                <a:ea typeface="Calibri" pitchFamily="34" charset="0"/>
                <a:cs typeface="Times New Roman" pitchFamily="18" charset="0"/>
              </a:rPr>
              <a:t>Surah al-</a:t>
            </a:r>
            <a:r>
              <a:rPr lang="en-US" sz="3600" dirty="0" err="1">
                <a:ln>
                  <a:solidFill>
                    <a:srgbClr val="00FF00"/>
                  </a:solidFill>
                </a:ln>
                <a:solidFill>
                  <a:srgbClr val="00FF00"/>
                </a:solidFill>
                <a:effectLst>
                  <a:glow rad="101600">
                    <a:schemeClr val="tx1">
                      <a:alpha val="60000"/>
                    </a:schemeClr>
                  </a:glow>
                </a:effectLst>
                <a:latin typeface="Brush Script MT" pitchFamily="66" charset="0"/>
                <a:ea typeface="Calibri" pitchFamily="34" charset="0"/>
                <a:cs typeface="Times New Roman" pitchFamily="18" charset="0"/>
              </a:rPr>
              <a:t>Saaffaat</a:t>
            </a:r>
            <a:r>
              <a:rPr lang="en-US" sz="3600" dirty="0">
                <a:ln>
                  <a:solidFill>
                    <a:srgbClr val="00FF00"/>
                  </a:solidFill>
                </a:ln>
                <a:solidFill>
                  <a:srgbClr val="00FF00"/>
                </a:solidFill>
                <a:effectLst>
                  <a:glow rad="101600">
                    <a:schemeClr val="tx1">
                      <a:alpha val="60000"/>
                    </a:schemeClr>
                  </a:glow>
                </a:effectLst>
                <a:latin typeface="Brush Script MT" pitchFamily="66" charset="0"/>
                <a:ea typeface="Calibri" pitchFamily="34" charset="0"/>
                <a:cs typeface="Times New Roman" pitchFamily="18" charset="0"/>
              </a:rPr>
              <a:t> </a:t>
            </a:r>
            <a:r>
              <a:rPr lang="en-US" sz="3600" dirty="0" err="1">
                <a:ln>
                  <a:solidFill>
                    <a:srgbClr val="00FF00"/>
                  </a:solidFill>
                </a:ln>
                <a:solidFill>
                  <a:srgbClr val="00FF00"/>
                </a:solidFill>
                <a:effectLst>
                  <a:glow rad="101600">
                    <a:schemeClr val="tx1">
                      <a:alpha val="60000"/>
                    </a:schemeClr>
                  </a:glow>
                </a:effectLst>
                <a:latin typeface="Brush Script MT" pitchFamily="66" charset="0"/>
                <a:ea typeface="Calibri" pitchFamily="34" charset="0"/>
                <a:cs typeface="Times New Roman" pitchFamily="18" charset="0"/>
              </a:rPr>
              <a:t>ayat</a:t>
            </a:r>
            <a:r>
              <a:rPr lang="en-US" sz="3600" dirty="0">
                <a:ln>
                  <a:solidFill>
                    <a:srgbClr val="00FF00"/>
                  </a:solidFill>
                </a:ln>
                <a:solidFill>
                  <a:srgbClr val="00FF00"/>
                </a:solidFill>
                <a:effectLst>
                  <a:glow rad="101600">
                    <a:schemeClr val="tx1">
                      <a:alpha val="60000"/>
                    </a:schemeClr>
                  </a:glow>
                </a:effectLst>
                <a:latin typeface="Brush Script MT" pitchFamily="66" charset="0"/>
                <a:ea typeface="Calibri" pitchFamily="34" charset="0"/>
                <a:cs typeface="Times New Roman" pitchFamily="18" charset="0"/>
              </a:rPr>
              <a:t> 102</a:t>
            </a:r>
            <a:endParaRPr lang="en-US" sz="3600" dirty="0">
              <a:ln>
                <a:solidFill>
                  <a:srgbClr val="00FF00"/>
                </a:solidFill>
              </a:ln>
              <a:solidFill>
                <a:srgbClr val="00FF00"/>
              </a:solidFill>
              <a:effectLst>
                <a:glow rad="101600">
                  <a:schemeClr val="tx1">
                    <a:alpha val="60000"/>
                  </a:schemeClr>
                </a:glow>
              </a:effectLst>
              <a:latin typeface="Brush Script MT" pitchFamily="66" charset="0"/>
              <a:cs typeface="Arial" pitchFamily="34" charset="0"/>
            </a:endParaRPr>
          </a:p>
        </p:txBody>
      </p:sp>
    </p:spTree>
    <p:extLst>
      <p:ext uri="{BB962C8B-B14F-4D97-AF65-F5344CB8AC3E}">
        <p14:creationId xmlns:p14="http://schemas.microsoft.com/office/powerpoint/2010/main" val="39350366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5841" name="Rectangle 1"/>
          <p:cNvSpPr>
            <a:spLocks noChangeArrowheads="1"/>
          </p:cNvSpPr>
          <p:nvPr/>
        </p:nvSpPr>
        <p:spPr bwMode="auto">
          <a:xfrm>
            <a:off x="971600" y="1844824"/>
            <a:ext cx="702027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60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Traditional Arabic" pitchFamily="2" charset="-78"/>
                <a:ea typeface="Calibri" pitchFamily="34" charset="0"/>
                <a:cs typeface="Traditional Arabic" pitchFamily="2" charset="-78"/>
              </a:rPr>
              <a:t>ٱللهُ أَكْبَرُ ٱللهُ أَكْبَرُ ٱللهُ أَكْبَرُ، وَلِلَّهِ ٱلْحَمْدُ</a:t>
            </a:r>
            <a:endParaRPr kumimoji="0" lang="en-US" sz="60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Arial" pitchFamily="34" charset="0"/>
              <a:cs typeface="Traditional Arabic" pitchFamily="2" charset="-7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Diagram 5"/>
          <p:cNvGraphicFramePr/>
          <p:nvPr>
            <p:extLst>
              <p:ext uri="{D42A27DB-BD31-4B8C-83A1-F6EECF244321}">
                <p14:modId xmlns:p14="http://schemas.microsoft.com/office/powerpoint/2010/main" val="1615703535"/>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01C7AA28-366A-4997-BBC8-D6BEB1ED3AC1}" type="slidenum">
              <a:rPr lang="en-US" smtClean="0"/>
              <a:pPr/>
              <a:t>16</a:t>
            </a:fld>
            <a:endParaRPr lang="en-US"/>
          </a:p>
        </p:txBody>
      </p:sp>
      <p:graphicFrame>
        <p:nvGraphicFramePr>
          <p:cNvPr id="5" name="Diagram 4"/>
          <p:cNvGraphicFramePr/>
          <p:nvPr>
            <p:extLst>
              <p:ext uri="{D42A27DB-BD31-4B8C-83A1-F6EECF244321}">
                <p14:modId xmlns:p14="http://schemas.microsoft.com/office/powerpoint/2010/main" val="4172862877"/>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0415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01C7AA28-366A-4997-BBC8-D6BEB1ED3AC1}" type="slidenum">
              <a:rPr lang="en-US" smtClean="0"/>
              <a:pPr/>
              <a:t>17</a:t>
            </a:fld>
            <a:endParaRPr lang="en-US"/>
          </a:p>
        </p:txBody>
      </p:sp>
      <p:graphicFrame>
        <p:nvGraphicFramePr>
          <p:cNvPr id="5" name="Diagram 4"/>
          <p:cNvGraphicFramePr/>
          <p:nvPr>
            <p:extLst>
              <p:ext uri="{D42A27DB-BD31-4B8C-83A1-F6EECF244321}">
                <p14:modId xmlns:p14="http://schemas.microsoft.com/office/powerpoint/2010/main" val="1803517084"/>
              </p:ext>
            </p:extLst>
          </p:nvPr>
        </p:nvGraphicFramePr>
        <p:xfrm>
          <a:off x="251520" y="188640"/>
          <a:ext cx="8640960" cy="6480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0565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48692" y="2204864"/>
            <a:ext cx="3816423" cy="3970318"/>
          </a:xfrm>
          <a:prstGeom prst="rect">
            <a:avLst/>
          </a:prstGeom>
          <a:ln>
            <a:solidFill>
              <a:schemeClr val="tx1"/>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algn="ctr"/>
            <a:endParaRPr lang="en-US" dirty="0" smtClean="0">
              <a:solidFill>
                <a:srgbClr val="0000FF"/>
              </a:solidFill>
              <a:latin typeface="Berlin Sans FB" pitchFamily="34" charset="0"/>
            </a:endParaRPr>
          </a:p>
          <a:p>
            <a:pPr algn="ctr"/>
            <a:r>
              <a:rPr lang="en-US" dirty="0" err="1" smtClean="0">
                <a:solidFill>
                  <a:srgbClr val="0000FF"/>
                </a:solidFill>
                <a:latin typeface="Berlin Sans FB" pitchFamily="34" charset="0"/>
              </a:rPr>
              <a:t>Ibadah</a:t>
            </a:r>
            <a:r>
              <a:rPr lang="en-US" dirty="0" smtClean="0">
                <a:solidFill>
                  <a:srgbClr val="0000FF"/>
                </a:solidFill>
                <a:latin typeface="Berlin Sans FB" pitchFamily="34" charset="0"/>
              </a:rPr>
              <a:t> </a:t>
            </a:r>
            <a:r>
              <a:rPr lang="en-US" dirty="0" err="1">
                <a:solidFill>
                  <a:srgbClr val="0000FF"/>
                </a:solidFill>
                <a:latin typeface="Berlin Sans FB" pitchFamily="34" charset="0"/>
              </a:rPr>
              <a:t>korban</a:t>
            </a:r>
            <a:r>
              <a:rPr lang="en-US" dirty="0">
                <a:solidFill>
                  <a:srgbClr val="0000FF"/>
                </a:solidFill>
                <a:latin typeface="Berlin Sans FB" pitchFamily="34" charset="0"/>
              </a:rPr>
              <a:t> yang </a:t>
            </a:r>
            <a:r>
              <a:rPr lang="en-US" dirty="0" err="1">
                <a:solidFill>
                  <a:srgbClr val="0000FF"/>
                </a:solidFill>
                <a:latin typeface="Berlin Sans FB" pitchFamily="34" charset="0"/>
              </a:rPr>
              <a:t>dilakukan</a:t>
            </a:r>
            <a:r>
              <a:rPr lang="en-US" dirty="0">
                <a:solidFill>
                  <a:srgbClr val="0000FF"/>
                </a:solidFill>
                <a:latin typeface="Berlin Sans FB" pitchFamily="34" charset="0"/>
              </a:rPr>
              <a:t> </a:t>
            </a:r>
            <a:r>
              <a:rPr lang="en-US" dirty="0" err="1">
                <a:solidFill>
                  <a:srgbClr val="0000FF"/>
                </a:solidFill>
                <a:latin typeface="Berlin Sans FB" pitchFamily="34" charset="0"/>
              </a:rPr>
              <a:t>oleh</a:t>
            </a:r>
            <a:r>
              <a:rPr lang="en-US" dirty="0">
                <a:solidFill>
                  <a:srgbClr val="0000FF"/>
                </a:solidFill>
                <a:latin typeface="Berlin Sans FB" pitchFamily="34" charset="0"/>
              </a:rPr>
              <a:t> </a:t>
            </a:r>
            <a:r>
              <a:rPr lang="en-US" dirty="0" err="1">
                <a:solidFill>
                  <a:srgbClr val="0000FF"/>
                </a:solidFill>
                <a:latin typeface="Berlin Sans FB" pitchFamily="34" charset="0"/>
              </a:rPr>
              <a:t>Nabi</a:t>
            </a:r>
            <a:r>
              <a:rPr lang="en-US" dirty="0">
                <a:solidFill>
                  <a:srgbClr val="0000FF"/>
                </a:solidFill>
                <a:latin typeface="Berlin Sans FB" pitchFamily="34" charset="0"/>
              </a:rPr>
              <a:t> Ibrahim AS </a:t>
            </a:r>
            <a:r>
              <a:rPr lang="en-US" dirty="0" err="1">
                <a:solidFill>
                  <a:srgbClr val="0000FF"/>
                </a:solidFill>
                <a:latin typeface="Berlin Sans FB" pitchFamily="34" charset="0"/>
              </a:rPr>
              <a:t>mampu</a:t>
            </a:r>
            <a:r>
              <a:rPr lang="en-US" dirty="0">
                <a:solidFill>
                  <a:srgbClr val="0000FF"/>
                </a:solidFill>
                <a:latin typeface="Berlin Sans FB" pitchFamily="34" charset="0"/>
              </a:rPr>
              <a:t> </a:t>
            </a:r>
            <a:r>
              <a:rPr lang="en-US" dirty="0" err="1">
                <a:solidFill>
                  <a:srgbClr val="0000FF"/>
                </a:solidFill>
                <a:latin typeface="Berlin Sans FB" pitchFamily="34" charset="0"/>
              </a:rPr>
              <a:t>membebaskan</a:t>
            </a:r>
            <a:r>
              <a:rPr lang="en-US" dirty="0">
                <a:solidFill>
                  <a:srgbClr val="0000FF"/>
                </a:solidFill>
                <a:latin typeface="Berlin Sans FB" pitchFamily="34" charset="0"/>
              </a:rPr>
              <a:t> </a:t>
            </a:r>
            <a:r>
              <a:rPr lang="en-US" dirty="0" err="1">
                <a:solidFill>
                  <a:srgbClr val="0000FF"/>
                </a:solidFill>
                <a:latin typeface="Berlin Sans FB" pitchFamily="34" charset="0"/>
              </a:rPr>
              <a:t>dirinya</a:t>
            </a:r>
            <a:r>
              <a:rPr lang="en-US" dirty="0">
                <a:solidFill>
                  <a:srgbClr val="0000FF"/>
                </a:solidFill>
                <a:latin typeface="Berlin Sans FB" pitchFamily="34" charset="0"/>
              </a:rPr>
              <a:t> </a:t>
            </a:r>
            <a:r>
              <a:rPr lang="en-US" dirty="0" err="1">
                <a:solidFill>
                  <a:srgbClr val="0000FF"/>
                </a:solidFill>
                <a:latin typeface="Berlin Sans FB" pitchFamily="34" charset="0"/>
              </a:rPr>
              <a:t>dari</a:t>
            </a:r>
            <a:r>
              <a:rPr lang="en-US" dirty="0">
                <a:solidFill>
                  <a:srgbClr val="0000FF"/>
                </a:solidFill>
                <a:latin typeface="Berlin Sans FB" pitchFamily="34" charset="0"/>
              </a:rPr>
              <a:t> </a:t>
            </a:r>
            <a:r>
              <a:rPr lang="en-US" dirty="0" err="1">
                <a:solidFill>
                  <a:srgbClr val="0000FF"/>
                </a:solidFill>
                <a:latin typeface="Berlin Sans FB" pitchFamily="34" charset="0"/>
              </a:rPr>
              <a:t>penghambaan</a:t>
            </a:r>
            <a:r>
              <a:rPr lang="en-US" dirty="0">
                <a:solidFill>
                  <a:srgbClr val="0000FF"/>
                </a:solidFill>
                <a:latin typeface="Berlin Sans FB" pitchFamily="34" charset="0"/>
              </a:rPr>
              <a:t> </a:t>
            </a:r>
            <a:r>
              <a:rPr lang="en-US" dirty="0" err="1">
                <a:solidFill>
                  <a:srgbClr val="0000FF"/>
                </a:solidFill>
                <a:latin typeface="Berlin Sans FB" pitchFamily="34" charset="0"/>
              </a:rPr>
              <a:t>kepada</a:t>
            </a:r>
            <a:r>
              <a:rPr lang="en-US" dirty="0">
                <a:solidFill>
                  <a:srgbClr val="0000FF"/>
                </a:solidFill>
                <a:latin typeface="Berlin Sans FB" pitchFamily="34" charset="0"/>
              </a:rPr>
              <a:t> </a:t>
            </a:r>
            <a:r>
              <a:rPr lang="en-US" dirty="0" err="1">
                <a:solidFill>
                  <a:srgbClr val="0000FF"/>
                </a:solidFill>
                <a:latin typeface="Berlin Sans FB" pitchFamily="34" charset="0"/>
              </a:rPr>
              <a:t>keduniaan</a:t>
            </a:r>
            <a:r>
              <a:rPr lang="en-US" dirty="0">
                <a:solidFill>
                  <a:srgbClr val="0000FF"/>
                </a:solidFill>
                <a:latin typeface="Berlin Sans FB" pitchFamily="34" charset="0"/>
              </a:rPr>
              <a:t> - </a:t>
            </a:r>
            <a:r>
              <a:rPr lang="en-US" dirty="0" err="1">
                <a:solidFill>
                  <a:srgbClr val="0000FF"/>
                </a:solidFill>
                <a:latin typeface="Berlin Sans FB" pitchFamily="34" charset="0"/>
              </a:rPr>
              <a:t>dan</a:t>
            </a:r>
            <a:r>
              <a:rPr lang="en-US" dirty="0">
                <a:solidFill>
                  <a:srgbClr val="0000FF"/>
                </a:solidFill>
                <a:latin typeface="Berlin Sans FB" pitchFamily="34" charset="0"/>
              </a:rPr>
              <a:t> </a:t>
            </a:r>
            <a:r>
              <a:rPr lang="en-US" dirty="0" err="1">
                <a:solidFill>
                  <a:srgbClr val="0000FF"/>
                </a:solidFill>
                <a:latin typeface="Berlin Sans FB" pitchFamily="34" charset="0"/>
              </a:rPr>
              <a:t>dalam</a:t>
            </a:r>
            <a:r>
              <a:rPr lang="en-US" dirty="0">
                <a:solidFill>
                  <a:srgbClr val="0000FF"/>
                </a:solidFill>
                <a:latin typeface="Berlin Sans FB" pitchFamily="34" charset="0"/>
              </a:rPr>
              <a:t> </a:t>
            </a:r>
            <a:r>
              <a:rPr lang="en-US" dirty="0" err="1">
                <a:solidFill>
                  <a:srgbClr val="0000FF"/>
                </a:solidFill>
                <a:latin typeface="Berlin Sans FB" pitchFamily="34" charset="0"/>
              </a:rPr>
              <a:t>situasi</a:t>
            </a:r>
            <a:r>
              <a:rPr lang="en-US" dirty="0">
                <a:solidFill>
                  <a:srgbClr val="0000FF"/>
                </a:solidFill>
                <a:latin typeface="Berlin Sans FB" pitchFamily="34" charset="0"/>
              </a:rPr>
              <a:t> </a:t>
            </a:r>
            <a:r>
              <a:rPr lang="en-US" dirty="0" err="1">
                <a:solidFill>
                  <a:srgbClr val="0000FF"/>
                </a:solidFill>
                <a:latin typeface="Berlin Sans FB" pitchFamily="34" charset="0"/>
              </a:rPr>
              <a:t>ini</a:t>
            </a:r>
            <a:r>
              <a:rPr lang="en-US" dirty="0">
                <a:solidFill>
                  <a:srgbClr val="0000FF"/>
                </a:solidFill>
                <a:latin typeface="Berlin Sans FB" pitchFamily="34" charset="0"/>
              </a:rPr>
              <a:t> </a:t>
            </a:r>
            <a:r>
              <a:rPr lang="en-US" dirty="0" err="1">
                <a:solidFill>
                  <a:srgbClr val="0000FF"/>
                </a:solidFill>
                <a:latin typeface="Berlin Sans FB" pitchFamily="34" charset="0"/>
              </a:rPr>
              <a:t>anak</a:t>
            </a:r>
            <a:r>
              <a:rPr lang="en-US" dirty="0">
                <a:solidFill>
                  <a:srgbClr val="0000FF"/>
                </a:solidFill>
                <a:latin typeface="Berlin Sans FB" pitchFamily="34" charset="0"/>
              </a:rPr>
              <a:t> yang </a:t>
            </a:r>
            <a:r>
              <a:rPr lang="en-US" dirty="0" err="1">
                <a:solidFill>
                  <a:srgbClr val="0000FF"/>
                </a:solidFill>
                <a:latin typeface="Berlin Sans FB" pitchFamily="34" charset="0"/>
              </a:rPr>
              <a:t>dicintainya</a:t>
            </a:r>
            <a:r>
              <a:rPr lang="en-US" dirty="0">
                <a:solidFill>
                  <a:srgbClr val="0000FF"/>
                </a:solidFill>
                <a:latin typeface="Berlin Sans FB" pitchFamily="34" charset="0"/>
              </a:rPr>
              <a:t>, </a:t>
            </a:r>
            <a:endParaRPr lang="en-US" dirty="0" smtClean="0">
              <a:solidFill>
                <a:srgbClr val="0000FF"/>
              </a:solidFill>
              <a:latin typeface="Berlin Sans FB" pitchFamily="34" charset="0"/>
            </a:endParaRPr>
          </a:p>
          <a:p>
            <a:pPr algn="ctr"/>
            <a:r>
              <a:rPr lang="en-US" dirty="0" err="1" smtClean="0">
                <a:solidFill>
                  <a:srgbClr val="002060"/>
                </a:solidFill>
                <a:latin typeface="Berlin Sans FB" pitchFamily="34" charset="0"/>
              </a:rPr>
              <a:t>Nabi</a:t>
            </a:r>
            <a:r>
              <a:rPr lang="en-US" dirty="0" smtClean="0">
                <a:solidFill>
                  <a:srgbClr val="002060"/>
                </a:solidFill>
                <a:latin typeface="Berlin Sans FB" pitchFamily="34" charset="0"/>
              </a:rPr>
              <a:t> </a:t>
            </a:r>
            <a:r>
              <a:rPr lang="en-US" dirty="0">
                <a:solidFill>
                  <a:srgbClr val="002060"/>
                </a:solidFill>
                <a:latin typeface="Berlin Sans FB" pitchFamily="34" charset="0"/>
              </a:rPr>
              <a:t>Ismail AS, - </a:t>
            </a:r>
            <a:r>
              <a:rPr lang="en-US" dirty="0" err="1">
                <a:solidFill>
                  <a:srgbClr val="002060"/>
                </a:solidFill>
                <a:latin typeface="Berlin Sans FB" pitchFamily="34" charset="0"/>
              </a:rPr>
              <a:t>menuju</a:t>
            </a:r>
            <a:r>
              <a:rPr lang="en-US" dirty="0">
                <a:solidFill>
                  <a:srgbClr val="002060"/>
                </a:solidFill>
                <a:latin typeface="Berlin Sans FB" pitchFamily="34" charset="0"/>
              </a:rPr>
              <a:t> </a:t>
            </a:r>
            <a:r>
              <a:rPr lang="en-US" dirty="0" err="1">
                <a:solidFill>
                  <a:srgbClr val="002060"/>
                </a:solidFill>
                <a:latin typeface="Berlin Sans FB" pitchFamily="34" charset="0"/>
              </a:rPr>
              <a:t>penghambaan</a:t>
            </a:r>
            <a:r>
              <a:rPr lang="en-US" dirty="0">
                <a:solidFill>
                  <a:srgbClr val="002060"/>
                </a:solidFill>
                <a:latin typeface="Berlin Sans FB" pitchFamily="34" charset="0"/>
              </a:rPr>
              <a:t> </a:t>
            </a:r>
            <a:r>
              <a:rPr lang="en-US" dirty="0" err="1">
                <a:solidFill>
                  <a:srgbClr val="002060"/>
                </a:solidFill>
                <a:latin typeface="Berlin Sans FB" pitchFamily="34" charset="0"/>
              </a:rPr>
              <a:t>kepada</a:t>
            </a:r>
            <a:r>
              <a:rPr lang="en-US" dirty="0">
                <a:solidFill>
                  <a:srgbClr val="002060"/>
                </a:solidFill>
                <a:latin typeface="Berlin Sans FB" pitchFamily="34" charset="0"/>
              </a:rPr>
              <a:t> Allah SWT </a:t>
            </a:r>
            <a:r>
              <a:rPr lang="en-US" dirty="0" err="1">
                <a:solidFill>
                  <a:srgbClr val="002060"/>
                </a:solidFill>
                <a:latin typeface="Berlin Sans FB" pitchFamily="34" charset="0"/>
              </a:rPr>
              <a:t>semata-mata</a:t>
            </a:r>
            <a:r>
              <a:rPr lang="en-US" dirty="0">
                <a:solidFill>
                  <a:srgbClr val="002060"/>
                </a:solidFill>
                <a:latin typeface="Berlin Sans FB" pitchFamily="34" charset="0"/>
              </a:rPr>
              <a:t>. </a:t>
            </a:r>
            <a:r>
              <a:rPr lang="en-US" dirty="0" err="1">
                <a:solidFill>
                  <a:srgbClr val="002060"/>
                </a:solidFill>
                <a:latin typeface="Berlin Sans FB" pitchFamily="34" charset="0"/>
              </a:rPr>
              <a:t>Nabi</a:t>
            </a:r>
            <a:r>
              <a:rPr lang="en-US" dirty="0">
                <a:solidFill>
                  <a:srgbClr val="002060"/>
                </a:solidFill>
                <a:latin typeface="Berlin Sans FB" pitchFamily="34" charset="0"/>
              </a:rPr>
              <a:t> Ibrahim AS </a:t>
            </a:r>
            <a:r>
              <a:rPr lang="en-US" dirty="0" err="1">
                <a:solidFill>
                  <a:srgbClr val="002060"/>
                </a:solidFill>
                <a:latin typeface="Berlin Sans FB" pitchFamily="34" charset="0"/>
              </a:rPr>
              <a:t>memperlihatkan</a:t>
            </a:r>
            <a:r>
              <a:rPr lang="en-US" dirty="0">
                <a:solidFill>
                  <a:srgbClr val="002060"/>
                </a:solidFill>
                <a:latin typeface="Berlin Sans FB" pitchFamily="34" charset="0"/>
              </a:rPr>
              <a:t> </a:t>
            </a:r>
            <a:r>
              <a:rPr lang="en-US" dirty="0" err="1">
                <a:solidFill>
                  <a:srgbClr val="002060"/>
                </a:solidFill>
                <a:latin typeface="Berlin Sans FB" pitchFamily="34" charset="0"/>
              </a:rPr>
              <a:t>keimanan</a:t>
            </a:r>
            <a:r>
              <a:rPr lang="en-US" dirty="0">
                <a:solidFill>
                  <a:srgbClr val="002060"/>
                </a:solidFill>
                <a:latin typeface="Berlin Sans FB" pitchFamily="34" charset="0"/>
              </a:rPr>
              <a:t>, </a:t>
            </a:r>
            <a:r>
              <a:rPr lang="en-US" dirty="0" err="1">
                <a:solidFill>
                  <a:srgbClr val="002060"/>
                </a:solidFill>
                <a:latin typeface="Berlin Sans FB" pitchFamily="34" charset="0"/>
              </a:rPr>
              <a:t>ketundukkan</a:t>
            </a:r>
            <a:r>
              <a:rPr lang="en-US" dirty="0">
                <a:solidFill>
                  <a:srgbClr val="002060"/>
                </a:solidFill>
                <a:latin typeface="Berlin Sans FB" pitchFamily="34" charset="0"/>
              </a:rPr>
              <a:t> </a:t>
            </a:r>
            <a:r>
              <a:rPr lang="en-US" dirty="0" err="1">
                <a:solidFill>
                  <a:srgbClr val="002060"/>
                </a:solidFill>
                <a:latin typeface="Berlin Sans FB" pitchFamily="34" charset="0"/>
              </a:rPr>
              <a:t>dan</a:t>
            </a:r>
            <a:r>
              <a:rPr lang="en-US" dirty="0">
                <a:solidFill>
                  <a:srgbClr val="002060"/>
                </a:solidFill>
                <a:latin typeface="Berlin Sans FB" pitchFamily="34" charset="0"/>
              </a:rPr>
              <a:t> </a:t>
            </a:r>
            <a:r>
              <a:rPr lang="en-US" dirty="0" err="1">
                <a:solidFill>
                  <a:srgbClr val="002060"/>
                </a:solidFill>
                <a:latin typeface="Berlin Sans FB" pitchFamily="34" charset="0"/>
              </a:rPr>
              <a:t>ketaatannya</a:t>
            </a:r>
            <a:r>
              <a:rPr lang="en-US" dirty="0">
                <a:solidFill>
                  <a:srgbClr val="002060"/>
                </a:solidFill>
                <a:latin typeface="Berlin Sans FB" pitchFamily="34" charset="0"/>
              </a:rPr>
              <a:t> </a:t>
            </a:r>
            <a:r>
              <a:rPr lang="en-US" dirty="0" err="1">
                <a:solidFill>
                  <a:srgbClr val="002060"/>
                </a:solidFill>
                <a:latin typeface="Berlin Sans FB" pitchFamily="34" charset="0"/>
              </a:rPr>
              <a:t>hanya</a:t>
            </a:r>
            <a:r>
              <a:rPr lang="en-US" dirty="0">
                <a:solidFill>
                  <a:srgbClr val="002060"/>
                </a:solidFill>
                <a:latin typeface="Berlin Sans FB" pitchFamily="34" charset="0"/>
              </a:rPr>
              <a:t> </a:t>
            </a:r>
            <a:r>
              <a:rPr lang="en-US" dirty="0" err="1">
                <a:solidFill>
                  <a:srgbClr val="002060"/>
                </a:solidFill>
                <a:latin typeface="Berlin Sans FB" pitchFamily="34" charset="0"/>
              </a:rPr>
              <a:t>kepada</a:t>
            </a:r>
            <a:r>
              <a:rPr lang="en-US" dirty="0">
                <a:solidFill>
                  <a:srgbClr val="002060"/>
                </a:solidFill>
                <a:latin typeface="Berlin Sans FB" pitchFamily="34" charset="0"/>
              </a:rPr>
              <a:t> Allah </a:t>
            </a:r>
            <a:r>
              <a:rPr lang="en-US" dirty="0" err="1">
                <a:solidFill>
                  <a:srgbClr val="002060"/>
                </a:solidFill>
                <a:latin typeface="Berlin Sans FB" pitchFamily="34" charset="0"/>
              </a:rPr>
              <a:t>Azza</a:t>
            </a:r>
            <a:r>
              <a:rPr lang="en-US" dirty="0">
                <a:solidFill>
                  <a:srgbClr val="002060"/>
                </a:solidFill>
                <a:latin typeface="Berlin Sans FB" pitchFamily="34" charset="0"/>
              </a:rPr>
              <a:t> </a:t>
            </a:r>
            <a:r>
              <a:rPr lang="en-US" dirty="0" err="1">
                <a:solidFill>
                  <a:srgbClr val="002060"/>
                </a:solidFill>
                <a:latin typeface="Berlin Sans FB" pitchFamily="34" charset="0"/>
              </a:rPr>
              <a:t>wa</a:t>
            </a:r>
            <a:r>
              <a:rPr lang="en-US" dirty="0">
                <a:solidFill>
                  <a:srgbClr val="002060"/>
                </a:solidFill>
                <a:latin typeface="Berlin Sans FB" pitchFamily="34" charset="0"/>
              </a:rPr>
              <a:t> </a:t>
            </a:r>
            <a:r>
              <a:rPr lang="en-US" dirty="0" err="1">
                <a:solidFill>
                  <a:srgbClr val="002060"/>
                </a:solidFill>
                <a:latin typeface="Berlin Sans FB" pitchFamily="34" charset="0"/>
              </a:rPr>
              <a:t>Jalla</a:t>
            </a:r>
            <a:r>
              <a:rPr lang="en-US" dirty="0" smtClean="0">
                <a:solidFill>
                  <a:srgbClr val="002060"/>
                </a:solidFill>
                <a:latin typeface="Berlin Sans FB" pitchFamily="34" charset="0"/>
              </a:rPr>
              <a:t>.</a:t>
            </a:r>
          </a:p>
          <a:p>
            <a:pPr algn="ctr"/>
            <a:endParaRPr lang="en-US" dirty="0">
              <a:solidFill>
                <a:srgbClr val="0000FF"/>
              </a:solidFill>
              <a:latin typeface="Berlin Sans FB" pitchFamily="34" charset="0"/>
            </a:endParaRPr>
          </a:p>
        </p:txBody>
      </p:sp>
      <p:sp>
        <p:nvSpPr>
          <p:cNvPr id="5" name="Flowchart: Document 4"/>
          <p:cNvSpPr/>
          <p:nvPr/>
        </p:nvSpPr>
        <p:spPr>
          <a:xfrm>
            <a:off x="0" y="0"/>
            <a:ext cx="9144000" cy="1718900"/>
          </a:xfrm>
          <a:prstGeom prst="flowChartDocument">
            <a:avLst/>
          </a:prstGeom>
          <a:solidFill>
            <a:srgbClr val="FF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bg1"/>
                </a:solidFill>
                <a:latin typeface="Britannic Bold" pitchFamily="34" charset="0"/>
              </a:rPr>
              <a:t>Pensyariatan</a:t>
            </a:r>
            <a:r>
              <a:rPr lang="en-US" sz="3200" dirty="0">
                <a:solidFill>
                  <a:schemeClr val="bg1"/>
                </a:solidFill>
                <a:latin typeface="Britannic Bold" pitchFamily="34" charset="0"/>
              </a:rPr>
              <a:t> </a:t>
            </a:r>
            <a:r>
              <a:rPr lang="en-US" sz="3200" dirty="0" err="1">
                <a:solidFill>
                  <a:schemeClr val="bg1"/>
                </a:solidFill>
                <a:latin typeface="Britannic Bold" pitchFamily="34" charset="0"/>
              </a:rPr>
              <a:t>ibadah</a:t>
            </a:r>
            <a:r>
              <a:rPr lang="en-US" sz="3200" dirty="0">
                <a:solidFill>
                  <a:schemeClr val="bg1"/>
                </a:solidFill>
                <a:latin typeface="Britannic Bold" pitchFamily="34" charset="0"/>
              </a:rPr>
              <a:t> </a:t>
            </a:r>
            <a:r>
              <a:rPr lang="en-US" sz="3200" dirty="0" err="1">
                <a:solidFill>
                  <a:schemeClr val="bg1"/>
                </a:solidFill>
                <a:latin typeface="Britannic Bold" pitchFamily="34" charset="0"/>
              </a:rPr>
              <a:t>korban</a:t>
            </a:r>
            <a:r>
              <a:rPr lang="en-US" sz="3200" dirty="0">
                <a:solidFill>
                  <a:schemeClr val="bg1"/>
                </a:solidFill>
                <a:latin typeface="Britannic Bold" pitchFamily="34" charset="0"/>
              </a:rPr>
              <a:t> </a:t>
            </a:r>
            <a:r>
              <a:rPr lang="en-US" sz="3200" dirty="0" err="1">
                <a:solidFill>
                  <a:schemeClr val="bg1"/>
                </a:solidFill>
                <a:latin typeface="Britannic Bold" pitchFamily="34" charset="0"/>
              </a:rPr>
              <a:t>mengandung</a:t>
            </a:r>
            <a:r>
              <a:rPr lang="en-US" sz="3200" dirty="0">
                <a:solidFill>
                  <a:schemeClr val="bg1"/>
                </a:solidFill>
                <a:latin typeface="Britannic Bold" pitchFamily="34" charset="0"/>
              </a:rPr>
              <a:t> </a:t>
            </a:r>
            <a:r>
              <a:rPr lang="en-US" sz="3200" dirty="0" err="1">
                <a:solidFill>
                  <a:schemeClr val="bg1"/>
                </a:solidFill>
                <a:latin typeface="Britannic Bold" pitchFamily="34" charset="0"/>
              </a:rPr>
              <a:t>tiga</a:t>
            </a:r>
            <a:r>
              <a:rPr lang="en-US" sz="3200" dirty="0">
                <a:solidFill>
                  <a:schemeClr val="bg1"/>
                </a:solidFill>
                <a:latin typeface="Britannic Bold" pitchFamily="34" charset="0"/>
              </a:rPr>
              <a:t> </a:t>
            </a:r>
            <a:r>
              <a:rPr lang="en-US" sz="3200" dirty="0" err="1">
                <a:solidFill>
                  <a:schemeClr val="bg1"/>
                </a:solidFill>
                <a:latin typeface="Britannic Bold" pitchFamily="34" charset="0"/>
              </a:rPr>
              <a:t>dimensi</a:t>
            </a:r>
            <a:r>
              <a:rPr lang="en-US" sz="3200" dirty="0">
                <a:solidFill>
                  <a:schemeClr val="bg1"/>
                </a:solidFill>
                <a:latin typeface="Britannic Bold" pitchFamily="34" charset="0"/>
              </a:rPr>
              <a:t> yang </a:t>
            </a:r>
            <a:r>
              <a:rPr lang="en-US" sz="3200" dirty="0" err="1">
                <a:solidFill>
                  <a:schemeClr val="bg1"/>
                </a:solidFill>
                <a:latin typeface="Britannic Bold" pitchFamily="34" charset="0"/>
              </a:rPr>
              <a:t>besar</a:t>
            </a:r>
            <a:r>
              <a:rPr lang="en-US" sz="3200" dirty="0">
                <a:solidFill>
                  <a:schemeClr val="bg1"/>
                </a:solidFill>
                <a:latin typeface="Britannic Bold" pitchFamily="34" charset="0"/>
              </a:rPr>
              <a:t> </a:t>
            </a:r>
            <a:endParaRPr lang="en-US" sz="3200" dirty="0">
              <a:latin typeface="Britannic Bold" pitchFamily="34" charset="0"/>
            </a:endParaRPr>
          </a:p>
        </p:txBody>
      </p:sp>
      <p:sp>
        <p:nvSpPr>
          <p:cNvPr id="8" name="Striped Right Arrow 7"/>
          <p:cNvSpPr/>
          <p:nvPr/>
        </p:nvSpPr>
        <p:spPr>
          <a:xfrm>
            <a:off x="251520" y="2412508"/>
            <a:ext cx="3888432" cy="1996800"/>
          </a:xfrm>
          <a:prstGeom prst="striped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459688" y="3087742"/>
            <a:ext cx="3543366" cy="646331"/>
          </a:xfrm>
          <a:prstGeom prst="rect">
            <a:avLst/>
          </a:prstGeom>
        </p:spPr>
        <p:txBody>
          <a:bodyPr wrap="square">
            <a:spAutoFit/>
          </a:bodyPr>
          <a:lstStyle/>
          <a:p>
            <a:pPr algn="ctr"/>
            <a:r>
              <a:rPr lang="en-US" dirty="0" err="1" smtClean="0">
                <a:latin typeface="Bernard MT Condensed" pitchFamily="18" charset="0"/>
              </a:rPr>
              <a:t>Dimensi</a:t>
            </a:r>
            <a:r>
              <a:rPr lang="en-US" dirty="0" smtClean="0">
                <a:latin typeface="Bernard MT Condensed" pitchFamily="18" charset="0"/>
              </a:rPr>
              <a:t> </a:t>
            </a:r>
            <a:r>
              <a:rPr lang="en-US" dirty="0" err="1" smtClean="0">
                <a:latin typeface="Bernard MT Condensed" pitchFamily="18" charset="0"/>
              </a:rPr>
              <a:t>pertama</a:t>
            </a:r>
            <a:r>
              <a:rPr lang="en-US" dirty="0" smtClean="0">
                <a:latin typeface="Bernard MT Condensed" pitchFamily="18" charset="0"/>
              </a:rPr>
              <a:t>:  </a:t>
            </a:r>
          </a:p>
          <a:p>
            <a:pPr algn="ctr"/>
            <a:r>
              <a:rPr lang="en-US" dirty="0" err="1" smtClean="0">
                <a:latin typeface="Bernard MT Condensed" pitchFamily="18" charset="0"/>
              </a:rPr>
              <a:t>segi</a:t>
            </a:r>
            <a:r>
              <a:rPr lang="en-US" dirty="0" smtClean="0">
                <a:latin typeface="Bernard MT Condensed" pitchFamily="18" charset="0"/>
              </a:rPr>
              <a:t> </a:t>
            </a:r>
            <a:r>
              <a:rPr lang="en-US" dirty="0" err="1">
                <a:latin typeface="Bernard MT Condensed" pitchFamily="18" charset="0"/>
              </a:rPr>
              <a:t>aqidah</a:t>
            </a:r>
            <a:r>
              <a:rPr lang="en-US" dirty="0">
                <a:latin typeface="Bernard MT Condensed" pitchFamily="18" charset="0"/>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559"/>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01C7AA28-366A-4997-BBC8-D6BEB1ED3AC1}" type="slidenum">
              <a:rPr lang="en-US" smtClean="0"/>
              <a:pPr/>
              <a:t>19</a:t>
            </a:fld>
            <a:endParaRPr lang="en-US"/>
          </a:p>
        </p:txBody>
      </p:sp>
      <p:sp>
        <p:nvSpPr>
          <p:cNvPr id="3" name="Rectangle 2"/>
          <p:cNvSpPr/>
          <p:nvPr/>
        </p:nvSpPr>
        <p:spPr>
          <a:xfrm>
            <a:off x="4283968" y="2852936"/>
            <a:ext cx="3995936" cy="341632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en-US" b="1"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pitchFamily="34" charset="0"/>
              </a:rPr>
              <a:t>Ibadah</a:t>
            </a:r>
            <a:r>
              <a:rPr lang="en-US" b="1"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pitchFamily="34" charset="0"/>
              </a:rPr>
              <a:t> </a:t>
            </a:r>
            <a:r>
              <a:rPr lang="en-US" b="1" dirty="0" err="1">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pitchFamily="34" charset="0"/>
              </a:rPr>
              <a:t>korban</a:t>
            </a:r>
            <a:r>
              <a:rPr lang="en-US"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pitchFamily="34" charset="0"/>
              </a:rPr>
              <a:t> </a:t>
            </a:r>
            <a:r>
              <a:rPr lang="en-US" b="1" dirty="0" err="1">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pitchFamily="34" charset="0"/>
              </a:rPr>
              <a:t>merupakan</a:t>
            </a:r>
            <a:r>
              <a:rPr lang="en-US"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pitchFamily="34" charset="0"/>
              </a:rPr>
              <a:t> medium </a:t>
            </a:r>
            <a:r>
              <a:rPr lang="en-US" b="1" dirty="0" err="1">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pitchFamily="34" charset="0"/>
              </a:rPr>
              <a:t>pembuktian</a:t>
            </a:r>
            <a:r>
              <a:rPr lang="en-US"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pitchFamily="34" charset="0"/>
              </a:rPr>
              <a:t> </a:t>
            </a:r>
            <a:r>
              <a:rPr lang="en-US" b="1" dirty="0" err="1">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pitchFamily="34" charset="0"/>
              </a:rPr>
              <a:t>keimanan</a:t>
            </a:r>
            <a:r>
              <a:rPr lang="en-US"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pitchFamily="34" charset="0"/>
              </a:rPr>
              <a:t> </a:t>
            </a:r>
            <a:r>
              <a:rPr lang="en-US" b="1" dirty="0" err="1">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pitchFamily="34" charset="0"/>
              </a:rPr>
              <a:t>kita</a:t>
            </a:r>
            <a:r>
              <a:rPr lang="en-US"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pitchFamily="34" charset="0"/>
              </a:rPr>
              <a:t> </a:t>
            </a:r>
            <a:r>
              <a:rPr lang="en-US" b="1" dirty="0" err="1">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pitchFamily="34" charset="0"/>
              </a:rPr>
              <a:t>kepada</a:t>
            </a:r>
            <a:r>
              <a:rPr lang="en-US"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pitchFamily="34" charset="0"/>
              </a:rPr>
              <a:t> Allah SWT. </a:t>
            </a:r>
            <a:endParaRPr lang="en-US" b="1"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pitchFamily="34" charset="0"/>
            </a:endParaRPr>
          </a:p>
          <a:p>
            <a:pPr algn="ctr"/>
            <a:r>
              <a:rPr lang="en-US" b="1"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pitchFamily="34" charset="0"/>
              </a:rPr>
              <a:t>Perkataan</a:t>
            </a:r>
            <a:r>
              <a:rPr lang="en-US" b="1"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pitchFamily="34" charset="0"/>
              </a:rPr>
              <a:t> </a:t>
            </a:r>
            <a:r>
              <a:rPr lang="en-US" b="1" dirty="0" err="1">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pitchFamily="34" charset="0"/>
              </a:rPr>
              <a:t>korban</a:t>
            </a:r>
            <a:r>
              <a:rPr lang="en-US"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pitchFamily="34" charset="0"/>
              </a:rPr>
              <a:t> yang </a:t>
            </a:r>
            <a:r>
              <a:rPr lang="en-US" b="1" dirty="0" err="1">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pitchFamily="34" charset="0"/>
              </a:rPr>
              <a:t>secara</a:t>
            </a:r>
            <a:r>
              <a:rPr lang="en-US"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pitchFamily="34" charset="0"/>
              </a:rPr>
              <a:t> </a:t>
            </a:r>
            <a:r>
              <a:rPr lang="en-US" b="1" dirty="0" err="1">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pitchFamily="34" charset="0"/>
              </a:rPr>
              <a:t>bahasa</a:t>
            </a:r>
            <a:r>
              <a:rPr lang="en-US"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pitchFamily="34" charset="0"/>
              </a:rPr>
              <a:t> </a:t>
            </a:r>
            <a:r>
              <a:rPr lang="en-US" b="1" dirty="0" err="1">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pitchFamily="34" charset="0"/>
              </a:rPr>
              <a:t>bererti</a:t>
            </a:r>
            <a:r>
              <a:rPr lang="en-US"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pitchFamily="34" charset="0"/>
              </a:rPr>
              <a:t> “</a:t>
            </a:r>
            <a:r>
              <a:rPr lang="en-US" b="1" dirty="0" err="1">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pitchFamily="34" charset="0"/>
              </a:rPr>
              <a:t>dekat</a:t>
            </a:r>
            <a:r>
              <a:rPr lang="en-US"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pitchFamily="34" charset="0"/>
              </a:rPr>
              <a:t>”, </a:t>
            </a:r>
            <a:r>
              <a:rPr lang="en-US" b="1" dirty="0" err="1">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pitchFamily="34" charset="0"/>
              </a:rPr>
              <a:t>dimaksudkan</a:t>
            </a:r>
            <a:r>
              <a:rPr lang="en-US"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pitchFamily="34" charset="0"/>
              </a:rPr>
              <a:t> </a:t>
            </a:r>
            <a:r>
              <a:rPr lang="en-US" b="1" dirty="0" err="1">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pitchFamily="34" charset="0"/>
              </a:rPr>
              <a:t>sebagai</a:t>
            </a:r>
            <a:r>
              <a:rPr lang="en-US"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pitchFamily="34" charset="0"/>
              </a:rPr>
              <a:t> </a:t>
            </a:r>
            <a:r>
              <a:rPr lang="en-US" b="1" dirty="0" err="1">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pitchFamily="34" charset="0"/>
              </a:rPr>
              <a:t>jalan</a:t>
            </a:r>
            <a:r>
              <a:rPr lang="en-US"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pitchFamily="34" charset="0"/>
              </a:rPr>
              <a:t> </a:t>
            </a:r>
            <a:r>
              <a:rPr lang="en-US" b="1" dirty="0" err="1">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pitchFamily="34" charset="0"/>
              </a:rPr>
              <a:t>untuk</a:t>
            </a:r>
            <a:r>
              <a:rPr lang="en-US"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pitchFamily="34" charset="0"/>
              </a:rPr>
              <a:t> </a:t>
            </a:r>
            <a:r>
              <a:rPr lang="en-US" b="1" dirty="0" err="1">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pitchFamily="34" charset="0"/>
              </a:rPr>
              <a:t>mendekatkan</a:t>
            </a:r>
            <a:r>
              <a:rPr lang="en-US"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pitchFamily="34" charset="0"/>
              </a:rPr>
              <a:t> </a:t>
            </a:r>
            <a:r>
              <a:rPr lang="en-US" b="1" dirty="0" err="1">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pitchFamily="34" charset="0"/>
              </a:rPr>
              <a:t>diri</a:t>
            </a:r>
            <a:r>
              <a:rPr lang="en-US"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pitchFamily="34" charset="0"/>
              </a:rPr>
              <a:t> </a:t>
            </a:r>
            <a:r>
              <a:rPr lang="en-US" b="1" dirty="0" err="1">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pitchFamily="34" charset="0"/>
              </a:rPr>
              <a:t>kepada</a:t>
            </a:r>
            <a:r>
              <a:rPr lang="en-US"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pitchFamily="34" charset="0"/>
              </a:rPr>
              <a:t> Allah SWT </a:t>
            </a:r>
            <a:r>
              <a:rPr lang="en-US" b="1" dirty="0" err="1">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pitchFamily="34" charset="0"/>
              </a:rPr>
              <a:t>dengan</a:t>
            </a:r>
            <a:r>
              <a:rPr lang="en-US"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pitchFamily="34" charset="0"/>
              </a:rPr>
              <a:t> </a:t>
            </a:r>
            <a:r>
              <a:rPr lang="en-US" b="1" dirty="0" err="1">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pitchFamily="34" charset="0"/>
              </a:rPr>
              <a:t>cara</a:t>
            </a:r>
            <a:r>
              <a:rPr lang="en-US"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pitchFamily="34" charset="0"/>
              </a:rPr>
              <a:t> </a:t>
            </a:r>
            <a:r>
              <a:rPr lang="en-US" b="1" dirty="0" err="1">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pitchFamily="34" charset="0"/>
              </a:rPr>
              <a:t>mendekatkan</a:t>
            </a:r>
            <a:r>
              <a:rPr lang="en-US"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pitchFamily="34" charset="0"/>
              </a:rPr>
              <a:t> </a:t>
            </a:r>
            <a:r>
              <a:rPr lang="en-US" b="1" dirty="0" err="1">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pitchFamily="34" charset="0"/>
              </a:rPr>
              <a:t>diri</a:t>
            </a:r>
            <a:r>
              <a:rPr lang="en-US"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pitchFamily="34" charset="0"/>
              </a:rPr>
              <a:t> </a:t>
            </a:r>
            <a:r>
              <a:rPr lang="en-US" b="1" dirty="0" err="1">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pitchFamily="34" charset="0"/>
              </a:rPr>
              <a:t>kepada</a:t>
            </a:r>
            <a:r>
              <a:rPr lang="en-US"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pitchFamily="34" charset="0"/>
              </a:rPr>
              <a:t> </a:t>
            </a:r>
            <a:r>
              <a:rPr lang="en-US" b="1" dirty="0" err="1">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pitchFamily="34" charset="0"/>
              </a:rPr>
              <a:t>sesama</a:t>
            </a:r>
            <a:r>
              <a:rPr lang="en-US"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pitchFamily="34" charset="0"/>
              </a:rPr>
              <a:t> </a:t>
            </a:r>
            <a:r>
              <a:rPr lang="en-US" b="1" dirty="0" err="1">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pitchFamily="34" charset="0"/>
              </a:rPr>
              <a:t>manusia</a:t>
            </a:r>
            <a:r>
              <a:rPr lang="en-US"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pitchFamily="34" charset="0"/>
              </a:rPr>
              <a:t> </a:t>
            </a:r>
            <a:r>
              <a:rPr lang="en-US" b="1" dirty="0" err="1">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pitchFamily="34" charset="0"/>
              </a:rPr>
              <a:t>melalui</a:t>
            </a:r>
            <a:r>
              <a:rPr lang="en-US"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pitchFamily="34" charset="0"/>
              </a:rPr>
              <a:t> </a:t>
            </a:r>
            <a:r>
              <a:rPr lang="en-US" b="1" dirty="0" err="1">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pitchFamily="34" charset="0"/>
              </a:rPr>
              <a:t>ibadah</a:t>
            </a:r>
            <a:r>
              <a:rPr lang="en-US"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pitchFamily="34" charset="0"/>
              </a:rPr>
              <a:t> </a:t>
            </a:r>
            <a:r>
              <a:rPr lang="en-US" b="1" dirty="0" err="1">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pitchFamily="34" charset="0"/>
              </a:rPr>
              <a:t>korban</a:t>
            </a:r>
            <a:r>
              <a:rPr lang="en-US" b="1"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pitchFamily="34" charset="0"/>
              </a:rPr>
              <a:t>.</a:t>
            </a:r>
          </a:p>
          <a:p>
            <a:pPr algn="ct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Striped Right Arrow 4"/>
          <p:cNvSpPr/>
          <p:nvPr/>
        </p:nvSpPr>
        <p:spPr>
          <a:xfrm rot="1866856">
            <a:off x="305780" y="849456"/>
            <a:ext cx="3960440" cy="1944216"/>
          </a:xfrm>
          <a:prstGeom prst="striped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n>
                  <a:solidFill>
                    <a:schemeClr val="tx1"/>
                  </a:solidFill>
                </a:ln>
                <a:solidFill>
                  <a:schemeClr val="tx1"/>
                </a:solidFill>
                <a:latin typeface="Bernard MT Condensed" pitchFamily="18" charset="0"/>
              </a:rPr>
              <a:t>dimensi</a:t>
            </a:r>
            <a:r>
              <a:rPr lang="en-US" dirty="0">
                <a:ln>
                  <a:solidFill>
                    <a:schemeClr val="tx1"/>
                  </a:solidFill>
                </a:ln>
                <a:solidFill>
                  <a:schemeClr val="tx1"/>
                </a:solidFill>
                <a:latin typeface="Bernard MT Condensed" pitchFamily="18" charset="0"/>
              </a:rPr>
              <a:t> </a:t>
            </a:r>
            <a:r>
              <a:rPr lang="en-US" dirty="0" err="1">
                <a:ln>
                  <a:solidFill>
                    <a:schemeClr val="tx1"/>
                  </a:solidFill>
                </a:ln>
                <a:solidFill>
                  <a:schemeClr val="tx1"/>
                </a:solidFill>
                <a:latin typeface="Bernard MT Condensed" pitchFamily="18" charset="0"/>
              </a:rPr>
              <a:t>kedua</a:t>
            </a:r>
            <a:r>
              <a:rPr lang="en-US" dirty="0">
                <a:ln>
                  <a:solidFill>
                    <a:schemeClr val="tx1"/>
                  </a:solidFill>
                </a:ln>
                <a:solidFill>
                  <a:schemeClr val="tx1"/>
                </a:solidFill>
                <a:latin typeface="Bernard MT Condensed" pitchFamily="18" charset="0"/>
              </a:rPr>
              <a:t> </a:t>
            </a:r>
            <a:endParaRPr lang="en-US" dirty="0" smtClean="0">
              <a:ln>
                <a:solidFill>
                  <a:schemeClr val="tx1"/>
                </a:solidFill>
              </a:ln>
              <a:solidFill>
                <a:schemeClr val="tx1"/>
              </a:solidFill>
              <a:latin typeface="Bernard MT Condensed" pitchFamily="18" charset="0"/>
            </a:endParaRPr>
          </a:p>
          <a:p>
            <a:pPr algn="ctr"/>
            <a:r>
              <a:rPr lang="en-US" dirty="0" smtClean="0">
                <a:ln>
                  <a:solidFill>
                    <a:schemeClr val="tx1"/>
                  </a:solidFill>
                </a:ln>
                <a:solidFill>
                  <a:schemeClr val="tx1"/>
                </a:solidFill>
                <a:latin typeface="Bernard MT Condensed" pitchFamily="18" charset="0"/>
              </a:rPr>
              <a:t>spiritual</a:t>
            </a:r>
            <a:endParaRPr lang="en-US" dirty="0">
              <a:ln>
                <a:solidFill>
                  <a:schemeClr val="tx1"/>
                </a:solidFill>
              </a:ln>
              <a:solidFill>
                <a:schemeClr val="tx1"/>
              </a:solidFill>
              <a:latin typeface="Bernard MT Condensed" pitchFamily="18" charset="0"/>
            </a:endParaRPr>
          </a:p>
        </p:txBody>
      </p:sp>
    </p:spTree>
    <p:extLst>
      <p:ext uri="{BB962C8B-B14F-4D97-AF65-F5344CB8AC3E}">
        <p14:creationId xmlns:p14="http://schemas.microsoft.com/office/powerpoint/2010/main" val="1133210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9"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179512" y="58650"/>
            <a:ext cx="2462982" cy="1015663"/>
          </a:xfrm>
          <a:prstGeom prst="rect">
            <a:avLst/>
          </a:prstGeom>
        </p:spPr>
        <p:txBody>
          <a:bodyPr wrap="none">
            <a:spAutoFit/>
          </a:bodyPr>
          <a:lstStyle/>
          <a:p>
            <a:r>
              <a:rPr lang="en-US" sz="6000" b="1" cap="all" dirty="0" smtClean="0">
                <a:ln w="9000" cmpd="sng">
                  <a:solidFill>
                    <a:srgbClr val="C00000"/>
                  </a:solidFill>
                  <a:prstDash val="solid"/>
                </a:ln>
                <a:solidFill>
                  <a:srgbClr val="C00000"/>
                </a:solidFill>
                <a:effectLst>
                  <a:glow rad="101600">
                    <a:schemeClr val="tx1">
                      <a:alpha val="60000"/>
                    </a:schemeClr>
                  </a:glow>
                  <a:reflection blurRad="12700" stA="28000" endPos="45000" dist="1000" dir="5400000" sy="-100000" algn="bl" rotWithShape="0"/>
                </a:effectLst>
                <a:latin typeface="+mj-lt"/>
                <a:ea typeface="Times New Roman" pitchFamily="18" charset="0"/>
                <a:cs typeface="Times New Roman" pitchFamily="18" charset="0"/>
              </a:rPr>
              <a:t>TAKBIR</a:t>
            </a:r>
            <a:endParaRPr lang="en-US" sz="6000" b="1" cap="all" dirty="0">
              <a:ln w="9000" cmpd="sng">
                <a:solidFill>
                  <a:srgbClr val="C00000"/>
                </a:solidFill>
                <a:prstDash val="solid"/>
              </a:ln>
              <a:solidFill>
                <a:srgbClr val="C00000"/>
              </a:solidFill>
              <a:effectLst>
                <a:glow rad="101600">
                  <a:schemeClr val="tx1">
                    <a:alpha val="60000"/>
                  </a:schemeClr>
                </a:glow>
                <a:reflection blurRad="12700" stA="28000" endPos="45000" dist="1000" dir="5400000" sy="-100000" algn="bl" rotWithShape="0"/>
              </a:effectLst>
              <a:latin typeface="+mj-lt"/>
            </a:endParaRPr>
          </a:p>
        </p:txBody>
      </p:sp>
      <p:sp>
        <p:nvSpPr>
          <p:cNvPr id="21" name="Slide Number Placeholder 10"/>
          <p:cNvSpPr>
            <a:spLocks noGrp="1"/>
          </p:cNvSpPr>
          <p:nvPr>
            <p:ph type="sldNum" sz="quarter" idx="12"/>
          </p:nvPr>
        </p:nvSpPr>
        <p:spPr>
          <a:xfrm>
            <a:off x="8244408"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049" name="Rectangle 1"/>
          <p:cNvSpPr>
            <a:spLocks noChangeArrowheads="1"/>
          </p:cNvSpPr>
          <p:nvPr/>
        </p:nvSpPr>
        <p:spPr bwMode="auto">
          <a:xfrm>
            <a:off x="1251713" y="1484784"/>
            <a:ext cx="6660232"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44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Traditional Arabic" pitchFamily="2" charset="-78"/>
                <a:ea typeface="Calibri" pitchFamily="34" charset="0"/>
                <a:cs typeface="Traditional Arabic" pitchFamily="2" charset="-78"/>
              </a:rPr>
              <a:t>ٱللهُ أَكْبَرُ ٱللهُ أَكْبَرُ ٱللهُ أَكْبَرُ</a:t>
            </a:r>
            <a:endParaRPr kumimoji="0" lang="en-US" sz="44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Arial" pitchFamily="34" charset="0"/>
              <a:cs typeface="Traditional Arabic" pitchFamily="2" charset="-78"/>
            </a:endParaRPr>
          </a:p>
          <a:p>
            <a:pPr marL="0" marR="0" lvl="0" indent="0" algn="ctr" defTabSz="914400" rtl="1" eaLnBrk="0" fontAlgn="base" latinLnBrk="0" hangingPunct="0">
              <a:lnSpc>
                <a:spcPct val="150000"/>
              </a:lnSpc>
              <a:spcBef>
                <a:spcPct val="0"/>
              </a:spcBef>
              <a:spcAft>
                <a:spcPct val="0"/>
              </a:spcAft>
              <a:buClrTx/>
              <a:buSzTx/>
              <a:buFontTx/>
              <a:buNone/>
              <a:tabLst/>
            </a:pPr>
            <a:r>
              <a:rPr kumimoji="0" lang="ar-SA" sz="44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Traditional Arabic" pitchFamily="2" charset="-78"/>
                <a:ea typeface="Calibri" pitchFamily="34" charset="0"/>
                <a:cs typeface="Traditional Arabic" pitchFamily="2" charset="-78"/>
              </a:rPr>
              <a:t>ٱللهُ أَكْبَرُ ٱللهُ أَكْبَرُ ٱللهُ أَكْبَرُ</a:t>
            </a:r>
            <a:endParaRPr kumimoji="0" lang="en-US" sz="44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Traditional Arabic" pitchFamily="2" charset="-78"/>
              <a:ea typeface="Calibri" pitchFamily="34" charset="0"/>
              <a:cs typeface="Traditional Arabic" pitchFamily="2" charset="-78"/>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ar-SA" sz="44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Traditional Arabic" pitchFamily="2" charset="-78"/>
                <a:ea typeface="Calibri" pitchFamily="34" charset="0"/>
                <a:cs typeface="Traditional Arabic" pitchFamily="2" charset="-78"/>
              </a:rPr>
              <a:t>ٱللهُ أَكْبَرُ ٱللهُ أَكْبَرُ ٱللهُ أَكْبَرُ، وَلِلَّهِ ٱلْحَمْدُ</a:t>
            </a:r>
            <a:r>
              <a:rPr kumimoji="0" lang="en-US" sz="44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Arial" pitchFamily="34" charset="0"/>
                <a:cs typeface="Traditional Arabic" pitchFamily="2" charset="-78"/>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1C7AA28-366A-4997-BBC8-D6BEB1ED3AC1}" type="slidenum">
              <a:rPr lang="en-US" smtClean="0"/>
              <a:pPr/>
              <a:t>20</a:t>
            </a:fld>
            <a:endParaRPr lang="en-US"/>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Diagram 5"/>
          <p:cNvGraphicFramePr/>
          <p:nvPr>
            <p:extLst>
              <p:ext uri="{D42A27DB-BD31-4B8C-83A1-F6EECF244321}">
                <p14:modId xmlns:p14="http://schemas.microsoft.com/office/powerpoint/2010/main" val="4265901152"/>
              </p:ext>
            </p:extLst>
          </p:nvPr>
        </p:nvGraphicFramePr>
        <p:xfrm>
          <a:off x="467544" y="1844824"/>
          <a:ext cx="8352928" cy="3312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Horizontal Scroll 4"/>
          <p:cNvSpPr/>
          <p:nvPr/>
        </p:nvSpPr>
        <p:spPr>
          <a:xfrm>
            <a:off x="750505" y="116632"/>
            <a:ext cx="7632848" cy="1584176"/>
          </a:xfrm>
          <a:prstGeom prst="horizontalScroll">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Bernard MT Condensed" pitchFamily="18" charset="0"/>
              </a:rPr>
              <a:t>Imam </a:t>
            </a:r>
            <a:r>
              <a:rPr lang="en-US" sz="3200" dirty="0" err="1">
                <a:solidFill>
                  <a:schemeClr val="bg1"/>
                </a:solidFill>
                <a:latin typeface="Bernard MT Condensed" pitchFamily="18" charset="0"/>
              </a:rPr>
              <a:t>Ghazali</a:t>
            </a:r>
            <a:r>
              <a:rPr lang="en-US" sz="3200" dirty="0">
                <a:solidFill>
                  <a:schemeClr val="bg1"/>
                </a:solidFill>
                <a:latin typeface="Bernard MT Condensed" pitchFamily="18" charset="0"/>
              </a:rPr>
              <a:t> </a:t>
            </a:r>
            <a:r>
              <a:rPr lang="en-US" sz="3200" dirty="0" err="1">
                <a:solidFill>
                  <a:schemeClr val="bg1"/>
                </a:solidFill>
                <a:latin typeface="Bernard MT Condensed" pitchFamily="18" charset="0"/>
              </a:rPr>
              <a:t>menegaskan</a:t>
            </a:r>
            <a:r>
              <a:rPr lang="en-US" sz="3200" dirty="0">
                <a:solidFill>
                  <a:schemeClr val="bg1"/>
                </a:solidFill>
                <a:latin typeface="Bernard MT Condensed" pitchFamily="18" charset="0"/>
              </a:rPr>
              <a:t> </a:t>
            </a:r>
            <a:r>
              <a:rPr lang="en-US" sz="3200" dirty="0" err="1">
                <a:solidFill>
                  <a:schemeClr val="bg1"/>
                </a:solidFill>
                <a:latin typeface="Bernard MT Condensed" pitchFamily="18" charset="0"/>
              </a:rPr>
              <a:t>bahawa</a:t>
            </a:r>
            <a:endParaRPr lang="en-US" sz="3200" dirty="0">
              <a:solidFill>
                <a:schemeClr val="bg1"/>
              </a:solidFill>
              <a:latin typeface="Bernard MT Condensed" pitchFamily="18" charset="0"/>
            </a:endParaRPr>
          </a:p>
        </p:txBody>
      </p:sp>
    </p:spTree>
    <p:extLst>
      <p:ext uri="{BB962C8B-B14F-4D97-AF65-F5344CB8AC3E}">
        <p14:creationId xmlns:p14="http://schemas.microsoft.com/office/powerpoint/2010/main" val="1354233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1C7AA28-366A-4997-BBC8-D6BEB1ED3AC1}" type="slidenum">
              <a:rPr lang="en-US" smtClean="0"/>
              <a:pPr/>
              <a:t>21</a:t>
            </a:fld>
            <a:endParaRPr lang="en-US"/>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559"/>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545632" y="1916832"/>
            <a:ext cx="5598368" cy="2862322"/>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endParaRPr lang="en-US" dirty="0" smtClean="0">
              <a:ln>
                <a:solidFill>
                  <a:schemeClr val="tx1"/>
                </a:solidFill>
              </a:ln>
              <a:solidFill>
                <a:srgbClr val="FFC000"/>
              </a:solidFill>
              <a:latin typeface="Berlin Sans FB" pitchFamily="34" charset="0"/>
            </a:endParaRPr>
          </a:p>
          <a:p>
            <a:pPr algn="ctr"/>
            <a:r>
              <a:rPr lang="en-US" dirty="0" err="1" smtClean="0">
                <a:ln>
                  <a:solidFill>
                    <a:schemeClr val="tx1"/>
                  </a:solidFill>
                </a:ln>
                <a:solidFill>
                  <a:srgbClr val="0070C0"/>
                </a:solidFill>
                <a:latin typeface="Berlin Sans FB" pitchFamily="34" charset="0"/>
              </a:rPr>
              <a:t>Setiap</a:t>
            </a:r>
            <a:r>
              <a:rPr lang="en-US" dirty="0" smtClean="0">
                <a:ln>
                  <a:solidFill>
                    <a:schemeClr val="tx1"/>
                  </a:solidFill>
                </a:ln>
                <a:solidFill>
                  <a:srgbClr val="0070C0"/>
                </a:solidFill>
                <a:latin typeface="Berlin Sans FB" pitchFamily="34" charset="0"/>
              </a:rPr>
              <a:t> </a:t>
            </a:r>
            <a:r>
              <a:rPr lang="en-US" dirty="0" err="1">
                <a:ln>
                  <a:solidFill>
                    <a:schemeClr val="tx1"/>
                  </a:solidFill>
                </a:ln>
                <a:solidFill>
                  <a:srgbClr val="0070C0"/>
                </a:solidFill>
                <a:latin typeface="Berlin Sans FB" pitchFamily="34" charset="0"/>
              </a:rPr>
              <a:t>ibadah</a:t>
            </a:r>
            <a:r>
              <a:rPr lang="en-US" dirty="0">
                <a:ln>
                  <a:solidFill>
                    <a:schemeClr val="tx1"/>
                  </a:solidFill>
                </a:ln>
                <a:solidFill>
                  <a:srgbClr val="0070C0"/>
                </a:solidFill>
                <a:latin typeface="Berlin Sans FB" pitchFamily="34" charset="0"/>
              </a:rPr>
              <a:t> yang Allah SWT </a:t>
            </a:r>
            <a:r>
              <a:rPr lang="en-US" dirty="0" err="1">
                <a:ln>
                  <a:solidFill>
                    <a:schemeClr val="tx1"/>
                  </a:solidFill>
                </a:ln>
                <a:solidFill>
                  <a:srgbClr val="0070C0"/>
                </a:solidFill>
                <a:latin typeface="Berlin Sans FB" pitchFamily="34" charset="0"/>
              </a:rPr>
              <a:t>syariatkan</a:t>
            </a:r>
            <a:r>
              <a:rPr lang="en-US" dirty="0">
                <a:ln>
                  <a:solidFill>
                    <a:schemeClr val="tx1"/>
                  </a:solidFill>
                </a:ln>
                <a:solidFill>
                  <a:srgbClr val="0070C0"/>
                </a:solidFill>
                <a:latin typeface="Berlin Sans FB" pitchFamily="34" charset="0"/>
              </a:rPr>
              <a:t> </a:t>
            </a:r>
            <a:r>
              <a:rPr lang="en-US" dirty="0" err="1">
                <a:ln>
                  <a:solidFill>
                    <a:schemeClr val="tx1"/>
                  </a:solidFill>
                </a:ln>
                <a:solidFill>
                  <a:srgbClr val="0070C0"/>
                </a:solidFill>
                <a:latin typeface="Berlin Sans FB" pitchFamily="34" charset="0"/>
              </a:rPr>
              <a:t>terkandung</a:t>
            </a:r>
            <a:r>
              <a:rPr lang="en-US" dirty="0">
                <a:ln>
                  <a:solidFill>
                    <a:schemeClr val="tx1"/>
                  </a:solidFill>
                </a:ln>
                <a:solidFill>
                  <a:srgbClr val="0070C0"/>
                </a:solidFill>
                <a:latin typeface="Berlin Sans FB" pitchFamily="34" charset="0"/>
              </a:rPr>
              <a:t> </a:t>
            </a:r>
            <a:r>
              <a:rPr lang="en-US" dirty="0" err="1">
                <a:ln>
                  <a:solidFill>
                    <a:schemeClr val="tx1"/>
                  </a:solidFill>
                </a:ln>
                <a:solidFill>
                  <a:srgbClr val="0070C0"/>
                </a:solidFill>
                <a:latin typeface="Berlin Sans FB" pitchFamily="34" charset="0"/>
              </a:rPr>
              <a:t>maslahah</a:t>
            </a:r>
            <a:r>
              <a:rPr lang="en-US" dirty="0">
                <a:ln>
                  <a:solidFill>
                    <a:schemeClr val="tx1"/>
                  </a:solidFill>
                </a:ln>
                <a:solidFill>
                  <a:srgbClr val="0070C0"/>
                </a:solidFill>
                <a:latin typeface="Berlin Sans FB" pitchFamily="34" charset="0"/>
              </a:rPr>
              <a:t> </a:t>
            </a:r>
            <a:r>
              <a:rPr lang="en-US" dirty="0" err="1">
                <a:ln>
                  <a:solidFill>
                    <a:schemeClr val="tx1"/>
                  </a:solidFill>
                </a:ln>
                <a:solidFill>
                  <a:srgbClr val="0070C0"/>
                </a:solidFill>
                <a:latin typeface="Berlin Sans FB" pitchFamily="34" charset="0"/>
              </a:rPr>
              <a:t>dan</a:t>
            </a:r>
            <a:r>
              <a:rPr lang="en-US" dirty="0">
                <a:ln>
                  <a:solidFill>
                    <a:schemeClr val="tx1"/>
                  </a:solidFill>
                </a:ln>
                <a:solidFill>
                  <a:srgbClr val="0070C0"/>
                </a:solidFill>
                <a:latin typeface="Berlin Sans FB" pitchFamily="34" charset="0"/>
              </a:rPr>
              <a:t> </a:t>
            </a:r>
            <a:r>
              <a:rPr lang="en-US" dirty="0" err="1">
                <a:ln>
                  <a:solidFill>
                    <a:schemeClr val="tx1"/>
                  </a:solidFill>
                </a:ln>
                <a:solidFill>
                  <a:srgbClr val="0070C0"/>
                </a:solidFill>
                <a:latin typeface="Berlin Sans FB" pitchFamily="34" charset="0"/>
              </a:rPr>
              <a:t>manfaat</a:t>
            </a:r>
            <a:r>
              <a:rPr lang="en-US" dirty="0">
                <a:ln>
                  <a:solidFill>
                    <a:schemeClr val="tx1"/>
                  </a:solidFill>
                </a:ln>
                <a:solidFill>
                  <a:srgbClr val="0070C0"/>
                </a:solidFill>
                <a:latin typeface="Berlin Sans FB" pitchFamily="34" charset="0"/>
              </a:rPr>
              <a:t> </a:t>
            </a:r>
            <a:r>
              <a:rPr lang="en-US" dirty="0" err="1">
                <a:ln>
                  <a:solidFill>
                    <a:schemeClr val="tx1"/>
                  </a:solidFill>
                </a:ln>
                <a:solidFill>
                  <a:srgbClr val="0070C0"/>
                </a:solidFill>
                <a:latin typeface="Berlin Sans FB" pitchFamily="34" charset="0"/>
              </a:rPr>
              <a:t>bagi</a:t>
            </a:r>
            <a:r>
              <a:rPr lang="en-US" dirty="0">
                <a:ln>
                  <a:solidFill>
                    <a:schemeClr val="tx1"/>
                  </a:solidFill>
                </a:ln>
                <a:solidFill>
                  <a:srgbClr val="0070C0"/>
                </a:solidFill>
                <a:latin typeface="Berlin Sans FB" pitchFamily="34" charset="0"/>
              </a:rPr>
              <a:t> </a:t>
            </a:r>
            <a:r>
              <a:rPr lang="en-US" dirty="0" err="1">
                <a:ln>
                  <a:solidFill>
                    <a:schemeClr val="tx1"/>
                  </a:solidFill>
                </a:ln>
                <a:solidFill>
                  <a:srgbClr val="0070C0"/>
                </a:solidFill>
                <a:latin typeface="Berlin Sans FB" pitchFamily="34" charset="0"/>
              </a:rPr>
              <a:t>kehidupan</a:t>
            </a:r>
            <a:r>
              <a:rPr lang="en-US" dirty="0">
                <a:ln>
                  <a:solidFill>
                    <a:schemeClr val="tx1"/>
                  </a:solidFill>
                </a:ln>
                <a:solidFill>
                  <a:srgbClr val="0070C0"/>
                </a:solidFill>
                <a:latin typeface="Berlin Sans FB" pitchFamily="34" charset="0"/>
              </a:rPr>
              <a:t> </a:t>
            </a:r>
            <a:r>
              <a:rPr lang="en-US" dirty="0" err="1" smtClean="0">
                <a:ln>
                  <a:solidFill>
                    <a:schemeClr val="tx1"/>
                  </a:solidFill>
                </a:ln>
                <a:solidFill>
                  <a:srgbClr val="0070C0"/>
                </a:solidFill>
                <a:latin typeface="Berlin Sans FB" pitchFamily="34" charset="0"/>
              </a:rPr>
              <a:t>manusia</a:t>
            </a:r>
            <a:endParaRPr lang="en-US" dirty="0" smtClean="0">
              <a:ln>
                <a:solidFill>
                  <a:schemeClr val="tx1"/>
                </a:solidFill>
              </a:ln>
              <a:solidFill>
                <a:srgbClr val="0070C0"/>
              </a:solidFill>
              <a:latin typeface="Berlin Sans FB" pitchFamily="34" charset="0"/>
            </a:endParaRPr>
          </a:p>
          <a:p>
            <a:pPr algn="ctr"/>
            <a:r>
              <a:rPr lang="en-US" dirty="0" err="1" smtClean="0">
                <a:ln>
                  <a:solidFill>
                    <a:schemeClr val="tx1"/>
                  </a:solidFill>
                </a:ln>
                <a:solidFill>
                  <a:srgbClr val="FF00FF"/>
                </a:solidFill>
                <a:latin typeface="Berlin Sans FB" pitchFamily="34" charset="0"/>
              </a:rPr>
              <a:t>ibadah</a:t>
            </a:r>
            <a:r>
              <a:rPr lang="en-US" dirty="0" smtClean="0">
                <a:ln>
                  <a:solidFill>
                    <a:schemeClr val="tx1"/>
                  </a:solidFill>
                </a:ln>
                <a:solidFill>
                  <a:srgbClr val="FF00FF"/>
                </a:solidFill>
                <a:latin typeface="Berlin Sans FB" pitchFamily="34" charset="0"/>
              </a:rPr>
              <a:t> </a:t>
            </a:r>
            <a:r>
              <a:rPr lang="en-US" dirty="0" err="1">
                <a:ln>
                  <a:solidFill>
                    <a:schemeClr val="tx1"/>
                  </a:solidFill>
                </a:ln>
                <a:solidFill>
                  <a:srgbClr val="FF00FF"/>
                </a:solidFill>
                <a:latin typeface="Berlin Sans FB" pitchFamily="34" charset="0"/>
              </a:rPr>
              <a:t>korban</a:t>
            </a:r>
            <a:r>
              <a:rPr lang="en-US" dirty="0">
                <a:ln>
                  <a:solidFill>
                    <a:schemeClr val="tx1"/>
                  </a:solidFill>
                </a:ln>
                <a:solidFill>
                  <a:srgbClr val="FF00FF"/>
                </a:solidFill>
                <a:latin typeface="Berlin Sans FB" pitchFamily="34" charset="0"/>
              </a:rPr>
              <a:t> </a:t>
            </a:r>
            <a:r>
              <a:rPr lang="en-US" dirty="0" err="1">
                <a:ln>
                  <a:solidFill>
                    <a:schemeClr val="tx1"/>
                  </a:solidFill>
                </a:ln>
                <a:solidFill>
                  <a:srgbClr val="FF00FF"/>
                </a:solidFill>
                <a:latin typeface="Berlin Sans FB" pitchFamily="34" charset="0"/>
              </a:rPr>
              <a:t>mencetus</a:t>
            </a:r>
            <a:r>
              <a:rPr lang="en-US" dirty="0">
                <a:ln>
                  <a:solidFill>
                    <a:schemeClr val="tx1"/>
                  </a:solidFill>
                </a:ln>
                <a:solidFill>
                  <a:srgbClr val="FF00FF"/>
                </a:solidFill>
                <a:latin typeface="Berlin Sans FB" pitchFamily="34" charset="0"/>
              </a:rPr>
              <a:t> </a:t>
            </a:r>
            <a:r>
              <a:rPr lang="en-US" dirty="0" err="1">
                <a:ln>
                  <a:solidFill>
                    <a:schemeClr val="tx1"/>
                  </a:solidFill>
                </a:ln>
                <a:solidFill>
                  <a:srgbClr val="FF00FF"/>
                </a:solidFill>
                <a:latin typeface="Berlin Sans FB" pitchFamily="34" charset="0"/>
              </a:rPr>
              <a:t>kesedaran</a:t>
            </a:r>
            <a:r>
              <a:rPr lang="en-US" dirty="0">
                <a:ln>
                  <a:solidFill>
                    <a:schemeClr val="tx1"/>
                  </a:solidFill>
                </a:ln>
                <a:solidFill>
                  <a:srgbClr val="FF00FF"/>
                </a:solidFill>
                <a:latin typeface="Berlin Sans FB" pitchFamily="34" charset="0"/>
              </a:rPr>
              <a:t> </a:t>
            </a:r>
            <a:r>
              <a:rPr lang="en-US" dirty="0" err="1">
                <a:ln>
                  <a:solidFill>
                    <a:schemeClr val="tx1"/>
                  </a:solidFill>
                </a:ln>
                <a:solidFill>
                  <a:srgbClr val="FF00FF"/>
                </a:solidFill>
                <a:latin typeface="Berlin Sans FB" pitchFamily="34" charset="0"/>
              </a:rPr>
              <a:t>dalam</a:t>
            </a:r>
            <a:r>
              <a:rPr lang="en-US" dirty="0">
                <a:ln>
                  <a:solidFill>
                    <a:schemeClr val="tx1"/>
                  </a:solidFill>
                </a:ln>
                <a:solidFill>
                  <a:srgbClr val="FF00FF"/>
                </a:solidFill>
                <a:latin typeface="Berlin Sans FB" pitchFamily="34" charset="0"/>
              </a:rPr>
              <a:t> </a:t>
            </a:r>
            <a:r>
              <a:rPr lang="en-US" dirty="0" err="1">
                <a:ln>
                  <a:solidFill>
                    <a:schemeClr val="tx1"/>
                  </a:solidFill>
                </a:ln>
                <a:solidFill>
                  <a:srgbClr val="FF00FF"/>
                </a:solidFill>
                <a:latin typeface="Berlin Sans FB" pitchFamily="34" charset="0"/>
              </a:rPr>
              <a:t>diri</a:t>
            </a:r>
            <a:r>
              <a:rPr lang="en-US" dirty="0">
                <a:ln>
                  <a:solidFill>
                    <a:schemeClr val="tx1"/>
                  </a:solidFill>
                </a:ln>
                <a:solidFill>
                  <a:srgbClr val="FF00FF"/>
                </a:solidFill>
                <a:latin typeface="Berlin Sans FB" pitchFamily="34" charset="0"/>
              </a:rPr>
              <a:t> </a:t>
            </a:r>
            <a:r>
              <a:rPr lang="en-US" dirty="0" err="1">
                <a:ln>
                  <a:solidFill>
                    <a:schemeClr val="tx1"/>
                  </a:solidFill>
                </a:ln>
                <a:solidFill>
                  <a:srgbClr val="FF00FF"/>
                </a:solidFill>
                <a:latin typeface="Berlin Sans FB" pitchFamily="34" charset="0"/>
              </a:rPr>
              <a:t>untuk</a:t>
            </a:r>
            <a:r>
              <a:rPr lang="en-US" dirty="0">
                <a:ln>
                  <a:solidFill>
                    <a:schemeClr val="tx1"/>
                  </a:solidFill>
                </a:ln>
                <a:solidFill>
                  <a:srgbClr val="FF00FF"/>
                </a:solidFill>
                <a:latin typeface="Berlin Sans FB" pitchFamily="34" charset="0"/>
              </a:rPr>
              <a:t> </a:t>
            </a:r>
            <a:r>
              <a:rPr lang="en-US" dirty="0" err="1">
                <a:ln>
                  <a:solidFill>
                    <a:schemeClr val="tx1"/>
                  </a:solidFill>
                </a:ln>
                <a:solidFill>
                  <a:srgbClr val="FF00FF"/>
                </a:solidFill>
                <a:latin typeface="Berlin Sans FB" pitchFamily="34" charset="0"/>
              </a:rPr>
              <a:t>sentiasa</a:t>
            </a:r>
            <a:r>
              <a:rPr lang="en-US" dirty="0">
                <a:ln>
                  <a:solidFill>
                    <a:schemeClr val="tx1"/>
                  </a:solidFill>
                </a:ln>
                <a:solidFill>
                  <a:srgbClr val="FF00FF"/>
                </a:solidFill>
                <a:latin typeface="Berlin Sans FB" pitchFamily="34" charset="0"/>
              </a:rPr>
              <a:t> </a:t>
            </a:r>
            <a:r>
              <a:rPr lang="en-US" dirty="0" err="1">
                <a:ln>
                  <a:solidFill>
                    <a:schemeClr val="tx1"/>
                  </a:solidFill>
                </a:ln>
                <a:solidFill>
                  <a:srgbClr val="FF00FF"/>
                </a:solidFill>
                <a:latin typeface="Berlin Sans FB" pitchFamily="34" charset="0"/>
              </a:rPr>
              <a:t>mengambil</a:t>
            </a:r>
            <a:r>
              <a:rPr lang="en-US" dirty="0">
                <a:ln>
                  <a:solidFill>
                    <a:schemeClr val="tx1"/>
                  </a:solidFill>
                </a:ln>
                <a:solidFill>
                  <a:srgbClr val="FF00FF"/>
                </a:solidFill>
                <a:latin typeface="Berlin Sans FB" pitchFamily="34" charset="0"/>
              </a:rPr>
              <a:t> </a:t>
            </a:r>
            <a:r>
              <a:rPr lang="en-US" dirty="0" err="1">
                <a:ln>
                  <a:solidFill>
                    <a:schemeClr val="tx1"/>
                  </a:solidFill>
                </a:ln>
                <a:solidFill>
                  <a:srgbClr val="FF00FF"/>
                </a:solidFill>
                <a:latin typeface="Berlin Sans FB" pitchFamily="34" charset="0"/>
              </a:rPr>
              <a:t>berat</a:t>
            </a:r>
            <a:r>
              <a:rPr lang="en-US" dirty="0">
                <a:ln>
                  <a:solidFill>
                    <a:schemeClr val="tx1"/>
                  </a:solidFill>
                </a:ln>
                <a:solidFill>
                  <a:srgbClr val="FF00FF"/>
                </a:solidFill>
                <a:latin typeface="Berlin Sans FB" pitchFamily="34" charset="0"/>
              </a:rPr>
              <a:t> </a:t>
            </a:r>
            <a:r>
              <a:rPr lang="en-US" dirty="0" err="1">
                <a:ln>
                  <a:solidFill>
                    <a:schemeClr val="tx1"/>
                  </a:solidFill>
                </a:ln>
                <a:solidFill>
                  <a:srgbClr val="FF00FF"/>
                </a:solidFill>
                <a:latin typeface="Berlin Sans FB" pitchFamily="34" charset="0"/>
              </a:rPr>
              <a:t>akan</a:t>
            </a:r>
            <a:r>
              <a:rPr lang="en-US" dirty="0">
                <a:ln>
                  <a:solidFill>
                    <a:schemeClr val="tx1"/>
                  </a:solidFill>
                </a:ln>
                <a:solidFill>
                  <a:srgbClr val="FF00FF"/>
                </a:solidFill>
                <a:latin typeface="Berlin Sans FB" pitchFamily="34" charset="0"/>
              </a:rPr>
              <a:t> </a:t>
            </a:r>
            <a:r>
              <a:rPr lang="en-US" dirty="0" err="1">
                <a:ln>
                  <a:solidFill>
                    <a:schemeClr val="tx1"/>
                  </a:solidFill>
                </a:ln>
                <a:solidFill>
                  <a:srgbClr val="FF00FF"/>
                </a:solidFill>
                <a:latin typeface="Berlin Sans FB" pitchFamily="34" charset="0"/>
              </a:rPr>
              <a:t>keadaan</a:t>
            </a:r>
            <a:r>
              <a:rPr lang="en-US" dirty="0">
                <a:ln>
                  <a:solidFill>
                    <a:schemeClr val="tx1"/>
                  </a:solidFill>
                </a:ln>
                <a:solidFill>
                  <a:srgbClr val="FF00FF"/>
                </a:solidFill>
                <a:latin typeface="Berlin Sans FB" pitchFamily="34" charset="0"/>
              </a:rPr>
              <a:t> </a:t>
            </a:r>
            <a:r>
              <a:rPr lang="en-US" dirty="0" err="1">
                <a:ln>
                  <a:solidFill>
                    <a:schemeClr val="tx1"/>
                  </a:solidFill>
                </a:ln>
                <a:solidFill>
                  <a:srgbClr val="FF00FF"/>
                </a:solidFill>
                <a:latin typeface="Berlin Sans FB" pitchFamily="34" charset="0"/>
              </a:rPr>
              <a:t>saudara</a:t>
            </a:r>
            <a:r>
              <a:rPr lang="en-US" dirty="0">
                <a:ln>
                  <a:solidFill>
                    <a:schemeClr val="tx1"/>
                  </a:solidFill>
                </a:ln>
                <a:solidFill>
                  <a:srgbClr val="FF00FF"/>
                </a:solidFill>
                <a:latin typeface="Berlin Sans FB" pitchFamily="34" charset="0"/>
              </a:rPr>
              <a:t> </a:t>
            </a:r>
            <a:r>
              <a:rPr lang="en-US" dirty="0" err="1">
                <a:ln>
                  <a:solidFill>
                    <a:schemeClr val="tx1"/>
                  </a:solidFill>
                </a:ln>
                <a:solidFill>
                  <a:srgbClr val="FF00FF"/>
                </a:solidFill>
                <a:latin typeface="Berlin Sans FB" pitchFamily="34" charset="0"/>
              </a:rPr>
              <a:t>seiman</a:t>
            </a:r>
            <a:r>
              <a:rPr lang="en-US" dirty="0">
                <a:ln>
                  <a:solidFill>
                    <a:schemeClr val="tx1"/>
                  </a:solidFill>
                </a:ln>
                <a:solidFill>
                  <a:srgbClr val="FF00FF"/>
                </a:solidFill>
                <a:latin typeface="Berlin Sans FB" pitchFamily="34" charset="0"/>
              </a:rPr>
              <a:t> yang </a:t>
            </a:r>
            <a:r>
              <a:rPr lang="en-US" dirty="0" smtClean="0">
                <a:ln>
                  <a:solidFill>
                    <a:schemeClr val="tx1"/>
                  </a:solidFill>
                </a:ln>
                <a:solidFill>
                  <a:srgbClr val="FF00FF"/>
                </a:solidFill>
                <a:latin typeface="Berlin Sans FB" pitchFamily="34" charset="0"/>
              </a:rPr>
              <a:t>lain. </a:t>
            </a:r>
          </a:p>
          <a:p>
            <a:pPr algn="ctr"/>
            <a:r>
              <a:rPr lang="en-US" dirty="0" err="1" smtClean="0">
                <a:ln>
                  <a:solidFill>
                    <a:schemeClr val="tx1"/>
                  </a:solidFill>
                </a:ln>
                <a:solidFill>
                  <a:srgbClr val="0070C0"/>
                </a:solidFill>
                <a:latin typeface="Berlin Sans FB" pitchFamily="34" charset="0"/>
              </a:rPr>
              <a:t>merapatkan</a:t>
            </a:r>
            <a:r>
              <a:rPr lang="en-US" dirty="0" smtClean="0">
                <a:ln>
                  <a:solidFill>
                    <a:schemeClr val="tx1"/>
                  </a:solidFill>
                </a:ln>
                <a:solidFill>
                  <a:srgbClr val="0070C0"/>
                </a:solidFill>
                <a:latin typeface="Berlin Sans FB" pitchFamily="34" charset="0"/>
              </a:rPr>
              <a:t> </a:t>
            </a:r>
            <a:r>
              <a:rPr lang="en-US" dirty="0" err="1">
                <a:ln>
                  <a:solidFill>
                    <a:schemeClr val="tx1"/>
                  </a:solidFill>
                </a:ln>
                <a:solidFill>
                  <a:srgbClr val="0070C0"/>
                </a:solidFill>
                <a:latin typeface="Berlin Sans FB" pitchFamily="34" charset="0"/>
              </a:rPr>
              <a:t>jurang</a:t>
            </a:r>
            <a:r>
              <a:rPr lang="en-US" dirty="0">
                <a:ln>
                  <a:solidFill>
                    <a:schemeClr val="tx1"/>
                  </a:solidFill>
                </a:ln>
                <a:solidFill>
                  <a:srgbClr val="0070C0"/>
                </a:solidFill>
                <a:latin typeface="Berlin Sans FB" pitchFamily="34" charset="0"/>
              </a:rPr>
              <a:t> </a:t>
            </a:r>
            <a:r>
              <a:rPr lang="en-US" dirty="0" err="1">
                <a:ln>
                  <a:solidFill>
                    <a:schemeClr val="tx1"/>
                  </a:solidFill>
                </a:ln>
                <a:solidFill>
                  <a:srgbClr val="0070C0"/>
                </a:solidFill>
                <a:latin typeface="Berlin Sans FB" pitchFamily="34" charset="0"/>
              </a:rPr>
              <a:t>antara</a:t>
            </a:r>
            <a:r>
              <a:rPr lang="en-US" dirty="0">
                <a:ln>
                  <a:solidFill>
                    <a:schemeClr val="tx1"/>
                  </a:solidFill>
                </a:ln>
                <a:solidFill>
                  <a:srgbClr val="0070C0"/>
                </a:solidFill>
                <a:latin typeface="Berlin Sans FB" pitchFamily="34" charset="0"/>
              </a:rPr>
              <a:t> </a:t>
            </a:r>
            <a:r>
              <a:rPr lang="en-US" dirty="0" err="1">
                <a:ln>
                  <a:solidFill>
                    <a:schemeClr val="tx1"/>
                  </a:solidFill>
                </a:ln>
                <a:solidFill>
                  <a:srgbClr val="0070C0"/>
                </a:solidFill>
                <a:latin typeface="Berlin Sans FB" pitchFamily="34" charset="0"/>
              </a:rPr>
              <a:t>si</a:t>
            </a:r>
            <a:r>
              <a:rPr lang="en-US" dirty="0">
                <a:ln>
                  <a:solidFill>
                    <a:schemeClr val="tx1"/>
                  </a:solidFill>
                </a:ln>
                <a:solidFill>
                  <a:srgbClr val="0070C0"/>
                </a:solidFill>
                <a:latin typeface="Berlin Sans FB" pitchFamily="34" charset="0"/>
              </a:rPr>
              <a:t> kaya </a:t>
            </a:r>
            <a:r>
              <a:rPr lang="en-US" dirty="0" err="1">
                <a:ln>
                  <a:solidFill>
                    <a:schemeClr val="tx1"/>
                  </a:solidFill>
                </a:ln>
                <a:solidFill>
                  <a:srgbClr val="0070C0"/>
                </a:solidFill>
                <a:latin typeface="Berlin Sans FB" pitchFamily="34" charset="0"/>
              </a:rPr>
              <a:t>dengan</a:t>
            </a:r>
            <a:r>
              <a:rPr lang="en-US" dirty="0">
                <a:ln>
                  <a:solidFill>
                    <a:schemeClr val="tx1"/>
                  </a:solidFill>
                </a:ln>
                <a:solidFill>
                  <a:srgbClr val="0070C0"/>
                </a:solidFill>
                <a:latin typeface="Berlin Sans FB" pitchFamily="34" charset="0"/>
              </a:rPr>
              <a:t> </a:t>
            </a:r>
            <a:r>
              <a:rPr lang="en-US" dirty="0" err="1">
                <a:ln>
                  <a:solidFill>
                    <a:schemeClr val="tx1"/>
                  </a:solidFill>
                </a:ln>
                <a:solidFill>
                  <a:srgbClr val="0070C0"/>
                </a:solidFill>
                <a:latin typeface="Berlin Sans FB" pitchFamily="34" charset="0"/>
              </a:rPr>
              <a:t>si</a:t>
            </a:r>
            <a:r>
              <a:rPr lang="en-US" dirty="0">
                <a:ln>
                  <a:solidFill>
                    <a:schemeClr val="tx1"/>
                  </a:solidFill>
                </a:ln>
                <a:solidFill>
                  <a:srgbClr val="0070C0"/>
                </a:solidFill>
                <a:latin typeface="Berlin Sans FB" pitchFamily="34" charset="0"/>
              </a:rPr>
              <a:t> </a:t>
            </a:r>
            <a:r>
              <a:rPr lang="en-US" dirty="0" err="1">
                <a:ln>
                  <a:solidFill>
                    <a:schemeClr val="tx1"/>
                  </a:solidFill>
                </a:ln>
                <a:solidFill>
                  <a:srgbClr val="0070C0"/>
                </a:solidFill>
                <a:latin typeface="Berlin Sans FB" pitchFamily="34" charset="0"/>
              </a:rPr>
              <a:t>miskin</a:t>
            </a:r>
            <a:r>
              <a:rPr lang="en-US" dirty="0">
                <a:ln>
                  <a:solidFill>
                    <a:schemeClr val="tx1"/>
                  </a:solidFill>
                </a:ln>
                <a:solidFill>
                  <a:srgbClr val="0070C0"/>
                </a:solidFill>
                <a:latin typeface="Berlin Sans FB" pitchFamily="34" charset="0"/>
              </a:rPr>
              <a:t> </a:t>
            </a:r>
            <a:r>
              <a:rPr lang="en-US" dirty="0" err="1">
                <a:ln>
                  <a:solidFill>
                    <a:schemeClr val="tx1"/>
                  </a:solidFill>
                </a:ln>
                <a:solidFill>
                  <a:srgbClr val="0070C0"/>
                </a:solidFill>
                <a:latin typeface="Berlin Sans FB" pitchFamily="34" charset="0"/>
              </a:rPr>
              <a:t>melalui</a:t>
            </a:r>
            <a:r>
              <a:rPr lang="en-US" dirty="0">
                <a:ln>
                  <a:solidFill>
                    <a:schemeClr val="tx1"/>
                  </a:solidFill>
                </a:ln>
                <a:solidFill>
                  <a:srgbClr val="0070C0"/>
                </a:solidFill>
                <a:latin typeface="Berlin Sans FB" pitchFamily="34" charset="0"/>
              </a:rPr>
              <a:t> </a:t>
            </a:r>
            <a:r>
              <a:rPr lang="en-US" dirty="0" err="1">
                <a:ln>
                  <a:solidFill>
                    <a:schemeClr val="tx1"/>
                  </a:solidFill>
                </a:ln>
                <a:solidFill>
                  <a:srgbClr val="0070C0"/>
                </a:solidFill>
                <a:latin typeface="Berlin Sans FB" pitchFamily="34" charset="0"/>
              </a:rPr>
              <a:t>gotong</a:t>
            </a:r>
            <a:r>
              <a:rPr lang="en-US" dirty="0">
                <a:ln>
                  <a:solidFill>
                    <a:schemeClr val="tx1"/>
                  </a:solidFill>
                </a:ln>
                <a:solidFill>
                  <a:srgbClr val="0070C0"/>
                </a:solidFill>
                <a:latin typeface="Berlin Sans FB" pitchFamily="34" charset="0"/>
              </a:rPr>
              <a:t> </a:t>
            </a:r>
            <a:r>
              <a:rPr lang="en-US" dirty="0" err="1">
                <a:ln>
                  <a:solidFill>
                    <a:schemeClr val="tx1"/>
                  </a:solidFill>
                </a:ln>
                <a:solidFill>
                  <a:srgbClr val="0070C0"/>
                </a:solidFill>
                <a:latin typeface="Berlin Sans FB" pitchFamily="34" charset="0"/>
              </a:rPr>
              <a:t>royong</a:t>
            </a:r>
            <a:r>
              <a:rPr lang="en-US" dirty="0">
                <a:ln>
                  <a:solidFill>
                    <a:schemeClr val="tx1"/>
                  </a:solidFill>
                </a:ln>
                <a:solidFill>
                  <a:srgbClr val="0070C0"/>
                </a:solidFill>
                <a:latin typeface="Berlin Sans FB" pitchFamily="34" charset="0"/>
              </a:rPr>
              <a:t> </a:t>
            </a:r>
            <a:r>
              <a:rPr lang="en-US" dirty="0" err="1">
                <a:ln>
                  <a:solidFill>
                    <a:schemeClr val="tx1"/>
                  </a:solidFill>
                </a:ln>
                <a:solidFill>
                  <a:srgbClr val="0070C0"/>
                </a:solidFill>
                <a:latin typeface="Berlin Sans FB" pitchFamily="34" charset="0"/>
              </a:rPr>
              <a:t>dan</a:t>
            </a:r>
            <a:r>
              <a:rPr lang="en-US" dirty="0">
                <a:ln>
                  <a:solidFill>
                    <a:schemeClr val="tx1"/>
                  </a:solidFill>
                </a:ln>
                <a:solidFill>
                  <a:srgbClr val="0070C0"/>
                </a:solidFill>
                <a:latin typeface="Berlin Sans FB" pitchFamily="34" charset="0"/>
              </a:rPr>
              <a:t> </a:t>
            </a:r>
            <a:r>
              <a:rPr lang="en-US" dirty="0" err="1">
                <a:ln>
                  <a:solidFill>
                    <a:schemeClr val="tx1"/>
                  </a:solidFill>
                </a:ln>
                <a:solidFill>
                  <a:srgbClr val="0070C0"/>
                </a:solidFill>
                <a:latin typeface="Berlin Sans FB" pitchFamily="34" charset="0"/>
              </a:rPr>
              <a:t>pembahagian</a:t>
            </a:r>
            <a:r>
              <a:rPr lang="en-US" dirty="0">
                <a:ln>
                  <a:solidFill>
                    <a:schemeClr val="tx1"/>
                  </a:solidFill>
                </a:ln>
                <a:solidFill>
                  <a:srgbClr val="0070C0"/>
                </a:solidFill>
                <a:latin typeface="Berlin Sans FB" pitchFamily="34" charset="0"/>
              </a:rPr>
              <a:t> </a:t>
            </a:r>
            <a:r>
              <a:rPr lang="en-US" dirty="0" err="1">
                <a:ln>
                  <a:solidFill>
                    <a:schemeClr val="tx1"/>
                  </a:solidFill>
                </a:ln>
                <a:solidFill>
                  <a:srgbClr val="0070C0"/>
                </a:solidFill>
                <a:latin typeface="Berlin Sans FB" pitchFamily="34" charset="0"/>
              </a:rPr>
              <a:t>daging</a:t>
            </a:r>
            <a:r>
              <a:rPr lang="en-US" dirty="0">
                <a:ln>
                  <a:solidFill>
                    <a:schemeClr val="tx1"/>
                  </a:solidFill>
                </a:ln>
                <a:solidFill>
                  <a:srgbClr val="0070C0"/>
                </a:solidFill>
                <a:latin typeface="Berlin Sans FB" pitchFamily="34" charset="0"/>
              </a:rPr>
              <a:t> </a:t>
            </a:r>
            <a:r>
              <a:rPr lang="en-US" dirty="0" err="1" smtClean="0">
                <a:ln>
                  <a:solidFill>
                    <a:schemeClr val="tx1"/>
                  </a:solidFill>
                </a:ln>
                <a:solidFill>
                  <a:srgbClr val="0070C0"/>
                </a:solidFill>
                <a:latin typeface="Berlin Sans FB" pitchFamily="34" charset="0"/>
              </a:rPr>
              <a:t>korban</a:t>
            </a:r>
            <a:endParaRPr lang="en-US" dirty="0" smtClean="0">
              <a:ln>
                <a:solidFill>
                  <a:schemeClr val="tx1"/>
                </a:solidFill>
              </a:ln>
              <a:solidFill>
                <a:srgbClr val="0070C0"/>
              </a:solidFill>
              <a:latin typeface="Berlin Sans FB" pitchFamily="34" charset="0"/>
            </a:endParaRPr>
          </a:p>
          <a:p>
            <a:pPr algn="ctr"/>
            <a:endParaRPr lang="en-US" dirty="0">
              <a:ln>
                <a:solidFill>
                  <a:schemeClr val="tx1"/>
                </a:solidFill>
              </a:ln>
              <a:solidFill>
                <a:srgbClr val="FFC000"/>
              </a:solidFill>
              <a:latin typeface="Berlin Sans FB" pitchFamily="34" charset="0"/>
            </a:endParaRPr>
          </a:p>
        </p:txBody>
      </p:sp>
      <p:sp>
        <p:nvSpPr>
          <p:cNvPr id="5" name="Striped Right Arrow 4"/>
          <p:cNvSpPr/>
          <p:nvPr/>
        </p:nvSpPr>
        <p:spPr>
          <a:xfrm rot="1866856">
            <a:off x="108936" y="643550"/>
            <a:ext cx="3960440" cy="1944216"/>
          </a:xfrm>
          <a:prstGeom prst="striped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n>
                  <a:solidFill>
                    <a:schemeClr val="tx1"/>
                  </a:solidFill>
                </a:ln>
                <a:solidFill>
                  <a:schemeClr val="tx1"/>
                </a:solidFill>
                <a:latin typeface="Bernard MT Condensed" pitchFamily="18" charset="0"/>
              </a:rPr>
              <a:t>Dimensi</a:t>
            </a:r>
            <a:r>
              <a:rPr lang="en-US" dirty="0" smtClean="0">
                <a:ln>
                  <a:solidFill>
                    <a:schemeClr val="tx1"/>
                  </a:solidFill>
                </a:ln>
                <a:solidFill>
                  <a:schemeClr val="tx1"/>
                </a:solidFill>
                <a:latin typeface="Bernard MT Condensed" pitchFamily="18" charset="0"/>
              </a:rPr>
              <a:t> </a:t>
            </a:r>
            <a:r>
              <a:rPr lang="en-US" dirty="0" err="1" smtClean="0">
                <a:ln>
                  <a:solidFill>
                    <a:schemeClr val="tx1"/>
                  </a:solidFill>
                </a:ln>
                <a:solidFill>
                  <a:schemeClr val="tx1"/>
                </a:solidFill>
                <a:latin typeface="Bernard MT Condensed" pitchFamily="18" charset="0"/>
              </a:rPr>
              <a:t>ketiga</a:t>
            </a:r>
            <a:endParaRPr lang="en-US" dirty="0" smtClean="0">
              <a:ln>
                <a:solidFill>
                  <a:schemeClr val="tx1"/>
                </a:solidFill>
              </a:ln>
              <a:solidFill>
                <a:schemeClr val="tx1"/>
              </a:solidFill>
              <a:latin typeface="Bernard MT Condensed" pitchFamily="18" charset="0"/>
            </a:endParaRPr>
          </a:p>
          <a:p>
            <a:pPr algn="ctr"/>
            <a:r>
              <a:rPr lang="en-US" dirty="0" err="1" smtClean="0">
                <a:ln>
                  <a:solidFill>
                    <a:schemeClr val="tx1"/>
                  </a:solidFill>
                </a:ln>
                <a:solidFill>
                  <a:schemeClr val="tx1"/>
                </a:solidFill>
                <a:latin typeface="Bernard MT Condensed" pitchFamily="18" charset="0"/>
              </a:rPr>
              <a:t>sosial</a:t>
            </a:r>
            <a:endParaRPr lang="en-US" dirty="0">
              <a:ln>
                <a:solidFill>
                  <a:schemeClr val="tx1"/>
                </a:solidFill>
              </a:ln>
              <a:solidFill>
                <a:schemeClr val="tx1"/>
              </a:solidFill>
              <a:latin typeface="Bernard MT Condensed" pitchFamily="18" charset="0"/>
            </a:endParaRPr>
          </a:p>
        </p:txBody>
      </p:sp>
    </p:spTree>
    <p:extLst>
      <p:ext uri="{BB962C8B-B14F-4D97-AF65-F5344CB8AC3E}">
        <p14:creationId xmlns:p14="http://schemas.microsoft.com/office/powerpoint/2010/main" val="1833960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5841" name="Rectangle 1"/>
          <p:cNvSpPr>
            <a:spLocks noChangeArrowheads="1"/>
          </p:cNvSpPr>
          <p:nvPr/>
        </p:nvSpPr>
        <p:spPr bwMode="auto">
          <a:xfrm>
            <a:off x="971600" y="2132856"/>
            <a:ext cx="702027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60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Traditional Arabic" pitchFamily="2" charset="-78"/>
                <a:ea typeface="Calibri" pitchFamily="34" charset="0"/>
                <a:cs typeface="Traditional Arabic" pitchFamily="2" charset="-78"/>
              </a:rPr>
              <a:t>ٱللهُ أَكْبَرُ ٱللهُ أَكْبَرُ ٱللهُ أَكْبَرُ، وَلِلَّهِ ٱلْحَمْدُ</a:t>
            </a:r>
            <a:endParaRPr kumimoji="0" lang="en-US" sz="60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Arial" pitchFamily="34" charset="0"/>
              <a:cs typeface="Traditional Arabic" pitchFamily="2" charset="-7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Diagram 5"/>
          <p:cNvGraphicFramePr/>
          <p:nvPr>
            <p:extLst>
              <p:ext uri="{D42A27DB-BD31-4B8C-83A1-F6EECF244321}">
                <p14:modId xmlns:p14="http://schemas.microsoft.com/office/powerpoint/2010/main" val="2821354212"/>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
          <p:cNvSpPr>
            <a:spLocks noChangeArrowheads="1"/>
          </p:cNvSpPr>
          <p:nvPr/>
        </p:nvSpPr>
        <p:spPr bwMode="auto">
          <a:xfrm>
            <a:off x="190415" y="335177"/>
            <a:ext cx="87631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solidFill>
                    <a:schemeClr val="tx1"/>
                  </a:solidFill>
                </a:ln>
                <a:solidFill>
                  <a:srgbClr val="FFFF00"/>
                </a:solidFill>
                <a:effectLst/>
                <a:latin typeface="Bernard MT Condensed" pitchFamily="18" charset="0"/>
                <a:ea typeface="Calibri" pitchFamily="34" charset="0"/>
                <a:cs typeface="Times New Roman" pitchFamily="18" charset="0"/>
              </a:rPr>
              <a:t>Allah SWT </a:t>
            </a:r>
            <a:r>
              <a:rPr kumimoji="0" lang="en-US" sz="2400" b="0" i="0" u="none" strike="noStrike" cap="none" normalizeH="0" baseline="0" dirty="0" err="1" smtClean="0">
                <a:ln>
                  <a:solidFill>
                    <a:schemeClr val="tx1"/>
                  </a:solidFill>
                </a:ln>
                <a:solidFill>
                  <a:srgbClr val="FFFF00"/>
                </a:solidFill>
                <a:effectLst/>
                <a:latin typeface="Bernard MT Condensed" pitchFamily="18" charset="0"/>
                <a:ea typeface="Calibri" pitchFamily="34" charset="0"/>
                <a:cs typeface="Times New Roman" pitchFamily="18" charset="0"/>
              </a:rPr>
              <a:t>berfirman</a:t>
            </a:r>
            <a:r>
              <a:rPr kumimoji="0" lang="en-US" sz="2400" b="0" i="0" u="none" strike="noStrike" cap="none" normalizeH="0" baseline="0" dirty="0" smtClean="0">
                <a:ln>
                  <a:solidFill>
                    <a:schemeClr val="tx1"/>
                  </a:solidFill>
                </a:ln>
                <a:solidFill>
                  <a:srgbClr val="FFFF00"/>
                </a:solidFill>
                <a:effectLst/>
                <a:latin typeface="Bernard MT Condensed" pitchFamily="18" charset="0"/>
                <a:ea typeface="Calibri" pitchFamily="34" charset="0"/>
                <a:cs typeface="Times New Roman" pitchFamily="18" charset="0"/>
              </a:rPr>
              <a:t> </a:t>
            </a:r>
            <a:r>
              <a:rPr kumimoji="0" lang="en-US" sz="2400" b="0" i="0" u="none" strike="noStrike" cap="none" normalizeH="0" baseline="0" dirty="0" err="1" smtClean="0">
                <a:ln>
                  <a:solidFill>
                    <a:schemeClr val="tx1"/>
                  </a:solidFill>
                </a:ln>
                <a:solidFill>
                  <a:srgbClr val="FFFF00"/>
                </a:solidFill>
                <a:effectLst/>
                <a:latin typeface="Bernard MT Condensed" pitchFamily="18" charset="0"/>
                <a:ea typeface="Calibri" pitchFamily="34" charset="0"/>
                <a:cs typeface="Times New Roman" pitchFamily="18" charset="0"/>
              </a:rPr>
              <a:t>dalam</a:t>
            </a:r>
            <a:r>
              <a:rPr kumimoji="0" lang="en-US" sz="2400" b="0" i="0" u="none" strike="noStrike" cap="none" normalizeH="0" baseline="0" dirty="0" smtClean="0">
                <a:ln>
                  <a:solidFill>
                    <a:schemeClr val="tx1"/>
                  </a:solidFill>
                </a:ln>
                <a:solidFill>
                  <a:srgbClr val="FFFF00"/>
                </a:solidFill>
                <a:effectLst/>
                <a:latin typeface="Bernard MT Condensed" pitchFamily="18" charset="0"/>
                <a:ea typeface="Calibri" pitchFamily="34" charset="0"/>
                <a:cs typeface="Times New Roman" pitchFamily="18" charset="0"/>
              </a:rPr>
              <a:t> Surah </a:t>
            </a:r>
            <a:r>
              <a:rPr kumimoji="0" lang="en-US" sz="2400" b="0" i="0" u="none" strike="noStrike" cap="none" normalizeH="0" baseline="0" dirty="0" err="1" smtClean="0">
                <a:ln>
                  <a:solidFill>
                    <a:schemeClr val="tx1"/>
                  </a:solidFill>
                </a:ln>
                <a:solidFill>
                  <a:srgbClr val="FFFF00"/>
                </a:solidFill>
                <a:effectLst/>
                <a:latin typeface="Bernard MT Condensed" pitchFamily="18" charset="0"/>
                <a:ea typeface="Calibri" pitchFamily="34" charset="0"/>
                <a:cs typeface="Times New Roman" pitchFamily="18" charset="0"/>
              </a:rPr>
              <a:t>ali</a:t>
            </a:r>
            <a:r>
              <a:rPr kumimoji="0" lang="en-US" sz="2400" b="0" i="0" u="none" strike="noStrike" cap="none" normalizeH="0" baseline="0" dirty="0" smtClean="0">
                <a:ln>
                  <a:solidFill>
                    <a:schemeClr val="tx1"/>
                  </a:solidFill>
                </a:ln>
                <a:solidFill>
                  <a:srgbClr val="FFFF00"/>
                </a:solidFill>
                <a:effectLst/>
                <a:latin typeface="Bernard MT Condensed" pitchFamily="18" charset="0"/>
                <a:ea typeface="Calibri" pitchFamily="34" charset="0"/>
                <a:cs typeface="Times New Roman" pitchFamily="18" charset="0"/>
              </a:rPr>
              <a:t> Imran </a:t>
            </a:r>
            <a:r>
              <a:rPr kumimoji="0" lang="en-US" sz="2400" b="0" i="0" u="none" strike="noStrike" cap="none" normalizeH="0" baseline="0" dirty="0" err="1" smtClean="0">
                <a:ln>
                  <a:solidFill>
                    <a:schemeClr val="tx1"/>
                  </a:solidFill>
                </a:ln>
                <a:solidFill>
                  <a:srgbClr val="FFFF00"/>
                </a:solidFill>
                <a:effectLst/>
                <a:latin typeface="Bernard MT Condensed" pitchFamily="18" charset="0"/>
                <a:ea typeface="Calibri" pitchFamily="34" charset="0"/>
                <a:cs typeface="Times New Roman" pitchFamily="18" charset="0"/>
              </a:rPr>
              <a:t>ayat</a:t>
            </a:r>
            <a:r>
              <a:rPr kumimoji="0" lang="en-US" sz="2400" b="0" i="0" u="none" strike="noStrike" cap="none" normalizeH="0" baseline="0" dirty="0" smtClean="0">
                <a:ln>
                  <a:solidFill>
                    <a:schemeClr val="tx1"/>
                  </a:solidFill>
                </a:ln>
                <a:solidFill>
                  <a:srgbClr val="FFFF00"/>
                </a:solidFill>
                <a:effectLst/>
                <a:latin typeface="Bernard MT Condensed" pitchFamily="18" charset="0"/>
                <a:ea typeface="Calibri" pitchFamily="34" charset="0"/>
                <a:cs typeface="Times New Roman" pitchFamily="18" charset="0"/>
              </a:rPr>
              <a:t> </a:t>
            </a:r>
            <a:r>
              <a:rPr kumimoji="0" lang="en-US" sz="2400" b="0" i="0" u="none" strike="noStrike" cap="none" normalizeH="0" baseline="0" dirty="0" smtClean="0">
                <a:ln>
                  <a:solidFill>
                    <a:schemeClr val="tx1"/>
                  </a:solidFill>
                </a:ln>
                <a:solidFill>
                  <a:srgbClr val="FFFF00"/>
                </a:solidFill>
                <a:effectLst/>
                <a:latin typeface="Bernard MT Condensed" pitchFamily="18" charset="0"/>
                <a:ea typeface="Calibri" pitchFamily="34" charset="0"/>
                <a:cs typeface="Times New Roman" pitchFamily="18" charset="0"/>
              </a:rPr>
              <a:t>31</a:t>
            </a:r>
            <a:endParaRPr kumimoji="0" lang="en-US" sz="2400" b="0" i="0" u="none" strike="noStrike" cap="none" normalizeH="0" baseline="0" dirty="0" smtClean="0">
              <a:ln>
                <a:solidFill>
                  <a:schemeClr val="tx1"/>
                </a:solidFill>
              </a:ln>
              <a:solidFill>
                <a:srgbClr val="FFFF00"/>
              </a:solidFill>
              <a:effectLst/>
              <a:latin typeface="Bernard MT Condensed" pitchFamily="18" charset="0"/>
              <a:cs typeface="Arial" pitchFamily="34" charset="0"/>
            </a:endParaRPr>
          </a:p>
        </p:txBody>
      </p:sp>
      <p:sp>
        <p:nvSpPr>
          <p:cNvPr id="4" name="Rectangle 3"/>
          <p:cNvSpPr>
            <a:spLocks noChangeArrowheads="1"/>
          </p:cNvSpPr>
          <p:nvPr/>
        </p:nvSpPr>
        <p:spPr bwMode="auto">
          <a:xfrm rot="10800000" flipV="1">
            <a:off x="553161" y="3039539"/>
            <a:ext cx="8064896"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u="none" strike="noStrike" normalizeH="0" baseline="0"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itchFamily="18" charset="0"/>
                <a:ea typeface="Calibri" pitchFamily="34" charset="0"/>
                <a:cs typeface="Times New Roman" pitchFamily="18" charset="0"/>
              </a:rPr>
              <a:t>Maksudnya</a:t>
            </a:r>
            <a:r>
              <a:rPr kumimoji="0" lang="en-US" sz="3200" b="1"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itchFamily="18" charset="0"/>
                <a:ea typeface="Calibri" pitchFamily="34"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itchFamily="18" charset="0"/>
                <a:ea typeface="Calibri" pitchFamily="34" charset="0"/>
                <a:cs typeface="Times New Roman" pitchFamily="18" charset="0"/>
              </a:rPr>
              <a:t>“</a:t>
            </a:r>
            <a:r>
              <a:rPr kumimoji="0" lang="en-US" sz="3200" b="1" u="none" strike="noStrike" normalizeH="0" baseline="0"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itchFamily="18" charset="0"/>
                <a:ea typeface="Calibri" pitchFamily="34" charset="0"/>
                <a:cs typeface="Times New Roman" pitchFamily="18" charset="0"/>
              </a:rPr>
              <a:t>Katakanlah</a:t>
            </a:r>
            <a:r>
              <a:rPr kumimoji="0" lang="en-US" sz="3200" b="1"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itchFamily="18" charset="0"/>
                <a:ea typeface="Calibri" pitchFamily="34" charset="0"/>
                <a:cs typeface="Times New Roman" pitchFamily="18" charset="0"/>
              </a:rPr>
              <a:t>: </a:t>
            </a:r>
            <a:r>
              <a:rPr kumimoji="0" lang="en-US" sz="3200" b="1" u="none" strike="noStrike" normalizeH="0" baseline="0"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itchFamily="18" charset="0"/>
                <a:ea typeface="Calibri" pitchFamily="34" charset="0"/>
                <a:cs typeface="Times New Roman" pitchFamily="18" charset="0"/>
              </a:rPr>
              <a:t>Jika</a:t>
            </a:r>
            <a:r>
              <a:rPr kumimoji="0" lang="en-US" sz="3200" b="1"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itchFamily="18" charset="0"/>
                <a:ea typeface="Calibri" pitchFamily="34" charset="0"/>
                <a:cs typeface="Times New Roman" pitchFamily="18" charset="0"/>
              </a:rPr>
              <a:t> </a:t>
            </a:r>
            <a:r>
              <a:rPr kumimoji="0" lang="en-US" sz="3200" b="1" u="none" strike="noStrike" normalizeH="0" baseline="0"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itchFamily="18" charset="0"/>
                <a:ea typeface="Calibri" pitchFamily="34" charset="0"/>
                <a:cs typeface="Times New Roman" pitchFamily="18" charset="0"/>
              </a:rPr>
              <a:t>benar</a:t>
            </a:r>
            <a:r>
              <a:rPr kumimoji="0" lang="en-US" sz="3200" b="1"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itchFamily="18" charset="0"/>
                <a:ea typeface="Calibri" pitchFamily="34" charset="0"/>
                <a:cs typeface="Times New Roman" pitchFamily="18" charset="0"/>
              </a:rPr>
              <a:t> </a:t>
            </a:r>
            <a:r>
              <a:rPr kumimoji="0" lang="en-US" sz="3200" b="1" u="none" strike="noStrike" normalizeH="0" baseline="0"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itchFamily="18" charset="0"/>
                <a:ea typeface="Calibri" pitchFamily="34" charset="0"/>
                <a:cs typeface="Times New Roman" pitchFamily="18" charset="0"/>
              </a:rPr>
              <a:t>kamu</a:t>
            </a:r>
            <a:r>
              <a:rPr kumimoji="0" lang="en-US" sz="3200" b="1"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itchFamily="18" charset="0"/>
                <a:ea typeface="Calibri" pitchFamily="34" charset="0"/>
                <a:cs typeface="Times New Roman" pitchFamily="18" charset="0"/>
              </a:rPr>
              <a:t> </a:t>
            </a:r>
            <a:r>
              <a:rPr kumimoji="0" lang="en-US" sz="3200" b="1" u="none" strike="noStrike" normalizeH="0" baseline="0"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itchFamily="18" charset="0"/>
                <a:ea typeface="Calibri" pitchFamily="34" charset="0"/>
                <a:cs typeface="Times New Roman" pitchFamily="18" charset="0"/>
              </a:rPr>
              <a:t>mengasihi</a:t>
            </a:r>
            <a:r>
              <a:rPr kumimoji="0" lang="en-US" sz="3200" b="1"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itchFamily="18" charset="0"/>
                <a:ea typeface="Calibri" pitchFamily="34" charset="0"/>
                <a:cs typeface="Times New Roman" pitchFamily="18" charset="0"/>
              </a:rPr>
              <a:t> Allah </a:t>
            </a:r>
            <a:r>
              <a:rPr kumimoji="0" lang="en-US" sz="3200" b="1" u="none" strike="noStrike" normalizeH="0" baseline="0"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itchFamily="18" charset="0"/>
                <a:ea typeface="Calibri" pitchFamily="34" charset="0"/>
                <a:cs typeface="Times New Roman" pitchFamily="18" charset="0"/>
              </a:rPr>
              <a:t>maka</a:t>
            </a:r>
            <a:r>
              <a:rPr kumimoji="0" lang="en-US" sz="3200" b="1"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itchFamily="18" charset="0"/>
                <a:ea typeface="Calibri" pitchFamily="34" charset="0"/>
                <a:cs typeface="Times New Roman" pitchFamily="18" charset="0"/>
              </a:rPr>
              <a:t> </a:t>
            </a:r>
            <a:r>
              <a:rPr kumimoji="0" lang="en-US" sz="3200" b="1" u="none" strike="noStrike" normalizeH="0" baseline="0"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itchFamily="18" charset="0"/>
                <a:ea typeface="Calibri" pitchFamily="34" charset="0"/>
                <a:cs typeface="Times New Roman" pitchFamily="18" charset="0"/>
              </a:rPr>
              <a:t>ikutilah</a:t>
            </a:r>
            <a:r>
              <a:rPr kumimoji="0" lang="en-US" sz="3200" b="1"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itchFamily="18" charset="0"/>
                <a:ea typeface="Calibri" pitchFamily="34" charset="0"/>
                <a:cs typeface="Times New Roman" pitchFamily="18" charset="0"/>
              </a:rPr>
              <a:t> </a:t>
            </a:r>
            <a:r>
              <a:rPr kumimoji="0" lang="en-US" sz="3200" b="1" u="none" strike="noStrike" normalizeH="0" baseline="0"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itchFamily="18" charset="0"/>
                <a:ea typeface="Calibri" pitchFamily="34" charset="0"/>
                <a:cs typeface="Times New Roman" pitchFamily="18" charset="0"/>
              </a:rPr>
              <a:t>daku</a:t>
            </a:r>
            <a:r>
              <a:rPr kumimoji="0" lang="en-US" sz="3200" b="1"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itchFamily="18" charset="0"/>
                <a:ea typeface="Calibri" pitchFamily="34" charset="0"/>
                <a:cs typeface="Times New Roman" pitchFamily="18" charset="0"/>
              </a:rPr>
              <a:t>, </a:t>
            </a:r>
            <a:r>
              <a:rPr kumimoji="0" lang="en-US" sz="3200" b="1" u="none" strike="noStrike" normalizeH="0" baseline="0"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itchFamily="18" charset="0"/>
                <a:ea typeface="Calibri" pitchFamily="34" charset="0"/>
                <a:cs typeface="Times New Roman" pitchFamily="18" charset="0"/>
              </a:rPr>
              <a:t>nescaya</a:t>
            </a:r>
            <a:r>
              <a:rPr kumimoji="0" lang="en-US" sz="3200" b="1"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itchFamily="18" charset="0"/>
                <a:ea typeface="Calibri" pitchFamily="34" charset="0"/>
                <a:cs typeface="Times New Roman" pitchFamily="18" charset="0"/>
              </a:rPr>
              <a:t> Allah </a:t>
            </a:r>
            <a:r>
              <a:rPr kumimoji="0" lang="en-US" sz="3200" b="1" u="none" strike="noStrike" normalizeH="0" baseline="0"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itchFamily="18" charset="0"/>
                <a:ea typeface="Calibri" pitchFamily="34" charset="0"/>
                <a:cs typeface="Times New Roman" pitchFamily="18" charset="0"/>
              </a:rPr>
              <a:t>mengasihi</a:t>
            </a:r>
            <a:r>
              <a:rPr kumimoji="0" lang="en-US" sz="3200" b="1"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itchFamily="18" charset="0"/>
                <a:ea typeface="Calibri" pitchFamily="34" charset="0"/>
                <a:cs typeface="Times New Roman" pitchFamily="18" charset="0"/>
              </a:rPr>
              <a:t> </a:t>
            </a:r>
            <a:r>
              <a:rPr kumimoji="0" lang="en-US" sz="3200" b="1" u="none" strike="noStrike" normalizeH="0" baseline="0"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itchFamily="18" charset="0"/>
                <a:ea typeface="Calibri" pitchFamily="34" charset="0"/>
                <a:cs typeface="Times New Roman" pitchFamily="18" charset="0"/>
              </a:rPr>
              <a:t>kamu</a:t>
            </a:r>
            <a:r>
              <a:rPr kumimoji="0" lang="en-US" sz="3200" b="1"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itchFamily="18" charset="0"/>
                <a:ea typeface="Calibri" pitchFamily="34" charset="0"/>
                <a:cs typeface="Times New Roman" pitchFamily="18" charset="0"/>
              </a:rPr>
              <a:t> </a:t>
            </a:r>
            <a:r>
              <a:rPr kumimoji="0" lang="en-US" sz="3200" b="1" u="none" strike="noStrike" normalizeH="0" baseline="0"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itchFamily="18" charset="0"/>
                <a:ea typeface="Calibri" pitchFamily="34" charset="0"/>
                <a:cs typeface="Times New Roman" pitchFamily="18" charset="0"/>
              </a:rPr>
              <a:t>serta</a:t>
            </a:r>
            <a:r>
              <a:rPr kumimoji="0" lang="en-US" sz="3200" b="1"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itchFamily="18" charset="0"/>
                <a:ea typeface="Calibri" pitchFamily="34" charset="0"/>
                <a:cs typeface="Times New Roman" pitchFamily="18" charset="0"/>
              </a:rPr>
              <a:t> </a:t>
            </a:r>
            <a:r>
              <a:rPr kumimoji="0" lang="en-US" sz="3200" b="1" u="none" strike="noStrike" normalizeH="0" baseline="0"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itchFamily="18" charset="0"/>
                <a:ea typeface="Calibri" pitchFamily="34" charset="0"/>
                <a:cs typeface="Times New Roman" pitchFamily="18" charset="0"/>
              </a:rPr>
              <a:t>mengampunkan</a:t>
            </a:r>
            <a:r>
              <a:rPr kumimoji="0" lang="en-US" sz="3200" b="1"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itchFamily="18" charset="0"/>
                <a:ea typeface="Calibri" pitchFamily="34" charset="0"/>
                <a:cs typeface="Times New Roman" pitchFamily="18" charset="0"/>
              </a:rPr>
              <a:t> </a:t>
            </a:r>
            <a:r>
              <a:rPr kumimoji="0" lang="en-US" sz="3200" b="1" u="none" strike="noStrike" normalizeH="0" baseline="0"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itchFamily="18" charset="0"/>
                <a:ea typeface="Calibri" pitchFamily="34" charset="0"/>
                <a:cs typeface="Times New Roman" pitchFamily="18" charset="0"/>
              </a:rPr>
              <a:t>dosa-dosa</a:t>
            </a:r>
            <a:r>
              <a:rPr kumimoji="0" lang="en-US" sz="3200" b="1"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itchFamily="18" charset="0"/>
                <a:ea typeface="Calibri" pitchFamily="34" charset="0"/>
                <a:cs typeface="Times New Roman" pitchFamily="18" charset="0"/>
              </a:rPr>
              <a:t> </a:t>
            </a:r>
            <a:r>
              <a:rPr kumimoji="0" lang="en-US" sz="3200" b="1" u="none" strike="noStrike" normalizeH="0" baseline="0"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itchFamily="18" charset="0"/>
                <a:ea typeface="Calibri" pitchFamily="34" charset="0"/>
                <a:cs typeface="Times New Roman" pitchFamily="18" charset="0"/>
              </a:rPr>
              <a:t>kamu</a:t>
            </a:r>
            <a:r>
              <a:rPr kumimoji="0" lang="en-US" sz="3200" b="1"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itchFamily="18" charset="0"/>
                <a:ea typeface="Calibri" pitchFamily="34" charset="0"/>
                <a:cs typeface="Times New Roman" pitchFamily="18" charset="0"/>
              </a:rPr>
              <a:t>. Dan Allah </a:t>
            </a:r>
            <a:r>
              <a:rPr kumimoji="0" lang="en-US" sz="3200" b="1" u="none" strike="noStrike" normalizeH="0" baseline="0"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itchFamily="18" charset="0"/>
                <a:ea typeface="Calibri" pitchFamily="34" charset="0"/>
                <a:cs typeface="Times New Roman" pitchFamily="18" charset="0"/>
              </a:rPr>
              <a:t>Maha</a:t>
            </a:r>
            <a:r>
              <a:rPr kumimoji="0" lang="en-US" sz="3200" b="1"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itchFamily="18" charset="0"/>
                <a:ea typeface="Calibri" pitchFamily="34" charset="0"/>
                <a:cs typeface="Times New Roman" pitchFamily="18" charset="0"/>
              </a:rPr>
              <a:t> </a:t>
            </a:r>
            <a:r>
              <a:rPr kumimoji="0" lang="en-US" sz="3200" b="1" u="none" strike="noStrike" normalizeH="0" baseline="0"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itchFamily="18" charset="0"/>
                <a:ea typeface="Calibri" pitchFamily="34" charset="0"/>
                <a:cs typeface="Times New Roman" pitchFamily="18" charset="0"/>
              </a:rPr>
              <a:t>Pengampun</a:t>
            </a:r>
            <a:r>
              <a:rPr kumimoji="0" lang="en-US" sz="3200" b="1"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itchFamily="18" charset="0"/>
                <a:ea typeface="Calibri" pitchFamily="34" charset="0"/>
                <a:cs typeface="Times New Roman" pitchFamily="18" charset="0"/>
              </a:rPr>
              <a:t>, </a:t>
            </a:r>
            <a:r>
              <a:rPr kumimoji="0" lang="en-US" sz="3200" b="1" u="none" strike="noStrike" normalizeH="0" baseline="0"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itchFamily="18" charset="0"/>
                <a:ea typeface="Calibri" pitchFamily="34" charset="0"/>
                <a:cs typeface="Times New Roman" pitchFamily="18" charset="0"/>
              </a:rPr>
              <a:t>lagi</a:t>
            </a:r>
            <a:r>
              <a:rPr kumimoji="0" lang="en-US" sz="3200" b="1"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itchFamily="18" charset="0"/>
                <a:ea typeface="Calibri" pitchFamily="34" charset="0"/>
                <a:cs typeface="Times New Roman" pitchFamily="18" charset="0"/>
              </a:rPr>
              <a:t> </a:t>
            </a:r>
            <a:r>
              <a:rPr kumimoji="0" lang="en-US" sz="3200" b="1" u="none" strike="noStrike" normalizeH="0" baseline="0"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itchFamily="18" charset="0"/>
                <a:ea typeface="Calibri" pitchFamily="34" charset="0"/>
                <a:cs typeface="Times New Roman" pitchFamily="18" charset="0"/>
              </a:rPr>
              <a:t>Maha</a:t>
            </a:r>
            <a:r>
              <a:rPr kumimoji="0" lang="en-US" sz="3200" b="1"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itchFamily="18" charset="0"/>
                <a:ea typeface="Calibri" pitchFamily="34" charset="0"/>
                <a:cs typeface="Times New Roman" pitchFamily="18" charset="0"/>
              </a:rPr>
              <a:t> </a:t>
            </a:r>
            <a:r>
              <a:rPr kumimoji="0" lang="en-US" sz="3200" b="1" u="none" strike="noStrike" normalizeH="0" baseline="0"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itchFamily="18" charset="0"/>
                <a:ea typeface="Calibri" pitchFamily="34" charset="0"/>
                <a:cs typeface="Times New Roman" pitchFamily="18" charset="0"/>
              </a:rPr>
              <a:t>Mengasihani</a:t>
            </a:r>
            <a:r>
              <a:rPr kumimoji="0" lang="en-US" sz="3200" b="1"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itchFamily="18" charset="0"/>
                <a:ea typeface="Calibri" pitchFamily="34" charset="0"/>
                <a:cs typeface="Times New Roman" pitchFamily="18" charset="0"/>
              </a:rPr>
              <a:t>.”</a:t>
            </a:r>
            <a:endParaRPr kumimoji="0" lang="en-US" sz="3200" b="1"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itchFamily="18" charset="0"/>
              <a:cs typeface="Arial" pitchFamily="34" charset="0"/>
            </a:endParaRPr>
          </a:p>
        </p:txBody>
      </p:sp>
      <p:sp>
        <p:nvSpPr>
          <p:cNvPr id="5" name="Rectangle 4"/>
          <p:cNvSpPr/>
          <p:nvPr/>
        </p:nvSpPr>
        <p:spPr>
          <a:xfrm>
            <a:off x="395536" y="1052736"/>
            <a:ext cx="8619153" cy="1938992"/>
          </a:xfrm>
          <a:prstGeom prst="rect">
            <a:avLst/>
          </a:prstGeom>
        </p:spPr>
        <p:txBody>
          <a:bodyPr wrap="square">
            <a:spAutoFit/>
          </a:bodyPr>
          <a:lstStyle/>
          <a:p>
            <a:pPr algn="ctr" rtl="1"/>
            <a:r>
              <a:rPr lang="ar-SA" sz="6000" dirty="0">
                <a:ln>
                  <a:solidFill>
                    <a:srgbClr val="FF00FF"/>
                  </a:solidFill>
                </a:ln>
                <a:solidFill>
                  <a:srgbClr val="FF00FF"/>
                </a:solidFill>
                <a:effectLst>
                  <a:glow rad="101600">
                    <a:schemeClr val="tx1">
                      <a:alpha val="60000"/>
                    </a:schemeClr>
                  </a:glow>
                </a:effectLst>
                <a:latin typeface="QCF_P054" pitchFamily="2" charset="2"/>
                <a:cs typeface="QCF_P054" pitchFamily="2" charset="2"/>
              </a:rPr>
              <a:t>ﭮ ﭯ ﭰ ﭱ ﭲ ﭳ ﭴ ﭵ ﭶ ﭷ ﭸ ﭹ ﭺ ﭻ ﭼ ﭽ</a:t>
            </a:r>
            <a:endParaRPr lang="en-US" sz="6000" dirty="0">
              <a:ln>
                <a:solidFill>
                  <a:srgbClr val="FF00FF"/>
                </a:solidFill>
              </a:ln>
              <a:solidFill>
                <a:srgbClr val="FF00FF"/>
              </a:solidFill>
              <a:effectLst>
                <a:glow rad="101600">
                  <a:schemeClr val="tx1">
                    <a:alpha val="60000"/>
                  </a:schemeClr>
                </a:glow>
              </a:effectLst>
              <a:latin typeface="QCF_P054" pitchFamily="2" charset="2"/>
              <a:cs typeface="QCF_P054" pitchFamily="2" charset="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Diagram 3"/>
          <p:cNvGraphicFramePr/>
          <p:nvPr>
            <p:extLst>
              <p:ext uri="{D42A27DB-BD31-4B8C-83A1-F6EECF244321}">
                <p14:modId xmlns:p14="http://schemas.microsoft.com/office/powerpoint/2010/main" val="2361840921"/>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5841" name="Rectangle 1"/>
          <p:cNvSpPr>
            <a:spLocks noChangeArrowheads="1"/>
          </p:cNvSpPr>
          <p:nvPr/>
        </p:nvSpPr>
        <p:spPr bwMode="auto">
          <a:xfrm>
            <a:off x="1002155" y="2060848"/>
            <a:ext cx="7020272"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66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Traditional Arabic" pitchFamily="2" charset="-78"/>
                <a:ea typeface="Calibri" pitchFamily="34" charset="0"/>
                <a:cs typeface="Traditional Arabic" pitchFamily="2" charset="-78"/>
              </a:rPr>
              <a:t>ٱللهُ أَكْبَرُ ٱللهُ أَكْبَرُ ٱللهُ أَكْبَرُ، وَلِلَّهِ ٱلْحَمْدُ</a:t>
            </a:r>
            <a:endParaRPr kumimoji="0" lang="en-US" sz="66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Arial" pitchFamily="34" charset="0"/>
              <a:cs typeface="Traditional Arabic" pitchFamily="2" charset="-7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1"/>
          <p:cNvSpPr>
            <a:spLocks noChangeArrowheads="1"/>
          </p:cNvSpPr>
          <p:nvPr/>
        </p:nvSpPr>
        <p:spPr bwMode="auto">
          <a:xfrm>
            <a:off x="759623" y="260648"/>
            <a:ext cx="7624753" cy="1077218"/>
          </a:xfrm>
          <a:prstGeom prst="rect">
            <a:avLst/>
          </a:prstGeom>
          <a:ln>
            <a:solidFill>
              <a:schemeClr val="bg1"/>
            </a:solidFill>
          </a:ln>
          <a:effectLst>
            <a:innerShdw blurRad="63500" dist="50800" dir="5400000">
              <a:prstClr val="black">
                <a:alpha val="50000"/>
              </a:prstClr>
            </a:innerShdw>
            <a:softEdge rad="317500"/>
          </a:effectLst>
          <a:extLst/>
        </p:spPr>
        <p:style>
          <a:lnRef idx="1">
            <a:schemeClr val="accent1"/>
          </a:lnRef>
          <a:fillRef idx="1001">
            <a:schemeClr val="dk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3200" b="0" i="0" u="none" strike="noStrike" cap="none" normalizeH="0" baseline="0" dirty="0" smtClean="0">
                <a:ln>
                  <a:solidFill>
                    <a:schemeClr val="tx1"/>
                  </a:solidFill>
                </a:ln>
                <a:solidFill>
                  <a:srgbClr val="FF0000"/>
                </a:solidFill>
                <a:effectLst/>
                <a:latin typeface="Script MT Bold" pitchFamily="66" charset="0"/>
                <a:ea typeface="Calibri" pitchFamily="34" charset="0"/>
                <a:cs typeface="Times New Roman" pitchFamily="18" charset="0"/>
              </a:rPr>
              <a:t>intipati khutbah </a:t>
            </a:r>
            <a:r>
              <a:rPr kumimoji="0" lang="sv-SE" sz="3200" b="0" i="0" u="none" strike="noStrike" cap="none" normalizeH="0" baseline="0" dirty="0" smtClean="0">
                <a:ln>
                  <a:solidFill>
                    <a:schemeClr val="tx1"/>
                  </a:solidFill>
                </a:ln>
                <a:solidFill>
                  <a:schemeClr val="bg1"/>
                </a:solidFill>
                <a:effectLst/>
                <a:latin typeface="Script MT Bold" pitchFamily="66" charset="0"/>
                <a:ea typeface="Calibri" pitchFamily="34" charset="0"/>
                <a:cs typeface="Times New Roman" pitchFamily="18" charset="0"/>
              </a:rPr>
              <a:t>sebagai </a:t>
            </a:r>
            <a:r>
              <a:rPr kumimoji="0" lang="sv-SE" sz="3200" b="1" i="0"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cript MT Bold" pitchFamily="66" charset="0"/>
                <a:ea typeface="Calibri" pitchFamily="34" charset="0"/>
                <a:cs typeface="Times New Roman" pitchFamily="18" charset="0"/>
              </a:rPr>
              <a:t>pedoman</a:t>
            </a:r>
            <a:r>
              <a:rPr kumimoji="0" lang="sv-SE" sz="3200" b="0" i="0" u="none" strike="noStrike" cap="none" normalizeH="0" baseline="0" dirty="0" smtClean="0">
                <a:ln>
                  <a:solidFill>
                    <a:schemeClr val="tx1"/>
                  </a:solidFill>
                </a:ln>
                <a:solidFill>
                  <a:schemeClr val="bg1"/>
                </a:solidFill>
                <a:effectLst/>
                <a:latin typeface="Script MT Bold" pitchFamily="66" charset="0"/>
                <a:ea typeface="Calibri" pitchFamily="34" charset="0"/>
                <a:cs typeface="Times New Roman" pitchFamily="18" charset="0"/>
              </a:rPr>
              <a:t> di dalam kehidupan</a:t>
            </a:r>
            <a:endParaRPr kumimoji="0" lang="sv-SE" sz="3200" b="0" i="0" u="none" strike="noStrike" cap="none" normalizeH="0" baseline="0" dirty="0" smtClean="0">
              <a:ln>
                <a:solidFill>
                  <a:schemeClr val="tx1"/>
                </a:solidFill>
              </a:ln>
              <a:solidFill>
                <a:schemeClr val="bg1"/>
              </a:solidFill>
              <a:effectLst/>
              <a:latin typeface="Script MT Bold" pitchFamily="66" charset="0"/>
              <a:cs typeface="Arial" pitchFamily="34" charset="0"/>
            </a:endParaRPr>
          </a:p>
        </p:txBody>
      </p:sp>
      <p:sp>
        <p:nvSpPr>
          <p:cNvPr id="6" name="10-Point Star 5"/>
          <p:cNvSpPr/>
          <p:nvPr/>
        </p:nvSpPr>
        <p:spPr>
          <a:xfrm>
            <a:off x="-8095" y="1052736"/>
            <a:ext cx="3996444" cy="3024336"/>
          </a:xfrm>
          <a:prstGeom prst="star1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25931" y="1826240"/>
            <a:ext cx="3528392" cy="1477328"/>
          </a:xfrm>
          <a:prstGeom prst="rect">
            <a:avLst/>
          </a:prstGeom>
        </p:spPr>
        <p:txBody>
          <a:bodyPr wrap="square">
            <a:spAutoFit/>
          </a:bodyPr>
          <a:lstStyle/>
          <a:p>
            <a:pPr algn="ctr"/>
            <a:r>
              <a:rPr lang="en-US" b="1" dirty="0" err="1" smtClean="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nard MT Condensed" pitchFamily="18" charset="0"/>
              </a:rPr>
              <a:t>Jadikan</a:t>
            </a:r>
            <a:r>
              <a:rPr lang="en-US" b="1" dirty="0" smtClean="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nard MT Condensed" pitchFamily="18" charset="0"/>
              </a:rPr>
              <a:t> </a:t>
            </a:r>
            <a:r>
              <a:rPr lang="en-US" b="1" dirty="0" err="1" smtClean="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nard MT Condensed" pitchFamily="18" charset="0"/>
              </a:rPr>
              <a:t>Nabi</a:t>
            </a:r>
            <a:r>
              <a:rPr lang="en-US" b="1" dirty="0" smtClean="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nard MT Condensed" pitchFamily="18" charset="0"/>
              </a:rPr>
              <a:t> </a:t>
            </a:r>
            <a:r>
              <a:rPr lang="en-US" b="1" dirty="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nard MT Condensed" pitchFamily="18" charset="0"/>
              </a:rPr>
              <a:t>Ibrahim </a:t>
            </a:r>
            <a:r>
              <a:rPr lang="en-US" b="1" dirty="0" err="1">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nard MT Condensed" pitchFamily="18" charset="0"/>
              </a:rPr>
              <a:t>dan</a:t>
            </a:r>
            <a:r>
              <a:rPr lang="en-US" b="1" dirty="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nard MT Condensed" pitchFamily="18" charset="0"/>
              </a:rPr>
              <a:t> </a:t>
            </a:r>
            <a:r>
              <a:rPr lang="en-US" b="1" dirty="0" err="1">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nard MT Condensed" pitchFamily="18" charset="0"/>
              </a:rPr>
              <a:t>Saidatina</a:t>
            </a:r>
            <a:r>
              <a:rPr lang="en-US" b="1" dirty="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nard MT Condensed" pitchFamily="18" charset="0"/>
              </a:rPr>
              <a:t> </a:t>
            </a:r>
            <a:r>
              <a:rPr lang="en-US" b="1" dirty="0" err="1">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nard MT Condensed" pitchFamily="18" charset="0"/>
              </a:rPr>
              <a:t>Hajar</a:t>
            </a:r>
            <a:r>
              <a:rPr lang="en-US" b="1" dirty="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nard MT Condensed" pitchFamily="18" charset="0"/>
              </a:rPr>
              <a:t> </a:t>
            </a:r>
            <a:r>
              <a:rPr lang="en-US" b="1" dirty="0" err="1">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nard MT Condensed" pitchFamily="18" charset="0"/>
              </a:rPr>
              <a:t>sebagai</a:t>
            </a:r>
            <a:r>
              <a:rPr lang="en-US" b="1" dirty="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nard MT Condensed" pitchFamily="18" charset="0"/>
              </a:rPr>
              <a:t> </a:t>
            </a:r>
            <a:r>
              <a:rPr lang="en-US" b="1" dirty="0" err="1">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nard MT Condensed" pitchFamily="18" charset="0"/>
              </a:rPr>
              <a:t>suri</a:t>
            </a:r>
            <a:r>
              <a:rPr lang="en-US" b="1" dirty="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nard MT Condensed" pitchFamily="18" charset="0"/>
              </a:rPr>
              <a:t> </a:t>
            </a:r>
            <a:r>
              <a:rPr lang="en-US" b="1" dirty="0" err="1">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nard MT Condensed" pitchFamily="18" charset="0"/>
              </a:rPr>
              <a:t>teladan</a:t>
            </a:r>
            <a:r>
              <a:rPr lang="en-US" b="1" dirty="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nard MT Condensed" pitchFamily="18" charset="0"/>
              </a:rPr>
              <a:t> </a:t>
            </a:r>
            <a:r>
              <a:rPr lang="en-US" b="1" dirty="0" err="1">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nard MT Condensed" pitchFamily="18" charset="0"/>
              </a:rPr>
              <a:t>dalam</a:t>
            </a:r>
            <a:r>
              <a:rPr lang="en-US" b="1" dirty="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nard MT Condensed" pitchFamily="18" charset="0"/>
              </a:rPr>
              <a:t> </a:t>
            </a:r>
            <a:r>
              <a:rPr lang="en-US" b="1" dirty="0" err="1">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nard MT Condensed" pitchFamily="18" charset="0"/>
              </a:rPr>
              <a:t>pengorbanan</a:t>
            </a:r>
            <a:r>
              <a:rPr lang="en-US" b="1" dirty="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nard MT Condensed" pitchFamily="18" charset="0"/>
              </a:rPr>
              <a:t> </a:t>
            </a:r>
            <a:r>
              <a:rPr lang="en-US" b="1" dirty="0" err="1" smtClean="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nard MT Condensed" pitchFamily="18" charset="0"/>
              </a:rPr>
              <a:t>rela</a:t>
            </a:r>
            <a:r>
              <a:rPr lang="en-US" b="1" dirty="0" smtClean="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nard MT Condensed" pitchFamily="18" charset="0"/>
              </a:rPr>
              <a:t> </a:t>
            </a:r>
            <a:r>
              <a:rPr lang="en-US" b="1" dirty="0" err="1" smtClean="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nard MT Condensed" pitchFamily="18" charset="0"/>
              </a:rPr>
              <a:t>berkorban</a:t>
            </a:r>
            <a:r>
              <a:rPr lang="en-US" b="1" dirty="0" smtClean="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nard MT Condensed" pitchFamily="18" charset="0"/>
              </a:rPr>
              <a:t> </a:t>
            </a:r>
            <a:r>
              <a:rPr lang="en-US" b="1" dirty="0" err="1">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nard MT Condensed" pitchFamily="18" charset="0"/>
              </a:rPr>
              <a:t>kerana</a:t>
            </a:r>
            <a:r>
              <a:rPr lang="en-US" b="1" dirty="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nard MT Condensed" pitchFamily="18" charset="0"/>
              </a:rPr>
              <a:t> </a:t>
            </a:r>
            <a:r>
              <a:rPr lang="en-US" b="1" dirty="0" err="1">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nard MT Condensed" pitchFamily="18" charset="0"/>
              </a:rPr>
              <a:t>kecintaan</a:t>
            </a:r>
            <a:r>
              <a:rPr lang="en-US" b="1" dirty="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nard MT Condensed" pitchFamily="18" charset="0"/>
              </a:rPr>
              <a:t> </a:t>
            </a:r>
            <a:r>
              <a:rPr lang="en-US" b="1" dirty="0" err="1">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nard MT Condensed" pitchFamily="18" charset="0"/>
              </a:rPr>
              <a:t>dan</a:t>
            </a:r>
            <a:r>
              <a:rPr lang="en-US" b="1" dirty="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nard MT Condensed" pitchFamily="18" charset="0"/>
              </a:rPr>
              <a:t> </a:t>
            </a:r>
            <a:r>
              <a:rPr lang="en-US" b="1" dirty="0" err="1">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nard MT Condensed" pitchFamily="18" charset="0"/>
              </a:rPr>
              <a:t>ketaatan</a:t>
            </a:r>
            <a:r>
              <a:rPr lang="en-US" b="1" dirty="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nard MT Condensed" pitchFamily="18" charset="0"/>
              </a:rPr>
              <a:t> </a:t>
            </a:r>
            <a:r>
              <a:rPr lang="en-US" b="1" dirty="0" err="1">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nard MT Condensed" pitchFamily="18" charset="0"/>
              </a:rPr>
              <a:t>kepada</a:t>
            </a:r>
            <a:r>
              <a:rPr lang="en-US" b="1" dirty="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nard MT Condensed" pitchFamily="18" charset="0"/>
              </a:rPr>
              <a:t> Allah </a:t>
            </a:r>
            <a:r>
              <a:rPr lang="en-US" b="1" dirty="0" smtClean="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nard MT Condensed" pitchFamily="18" charset="0"/>
              </a:rPr>
              <a:t>SWT. </a:t>
            </a:r>
            <a:endParaRPr lang="en-US" b="1" dirty="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nard MT Condensed" pitchFamily="18" charset="0"/>
            </a:endParaRPr>
          </a:p>
        </p:txBody>
      </p:sp>
      <p:sp>
        <p:nvSpPr>
          <p:cNvPr id="8" name="10-Point Star 7"/>
          <p:cNvSpPr/>
          <p:nvPr/>
        </p:nvSpPr>
        <p:spPr>
          <a:xfrm>
            <a:off x="4716016" y="862343"/>
            <a:ext cx="3949008" cy="3240360"/>
          </a:xfrm>
          <a:prstGeom prst="star1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60032" y="1918573"/>
            <a:ext cx="3635896" cy="92333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err="1" smtClean="0">
                <a:ln w="11430">
                  <a:solidFill>
                    <a:srgbClr val="FF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nard MT Condensed" pitchFamily="18" charset="0"/>
              </a:rPr>
              <a:t>ibu</a:t>
            </a:r>
            <a:r>
              <a:rPr lang="en-US" b="1" dirty="0" smtClean="0">
                <a:ln w="11430">
                  <a:solidFill>
                    <a:srgbClr val="FF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nard MT Condensed" pitchFamily="18" charset="0"/>
              </a:rPr>
              <a:t> </a:t>
            </a:r>
            <a:r>
              <a:rPr lang="en-US" b="1" dirty="0" err="1">
                <a:ln w="11430">
                  <a:solidFill>
                    <a:srgbClr val="FF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nard MT Condensed" pitchFamily="18" charset="0"/>
              </a:rPr>
              <a:t>bapa</a:t>
            </a:r>
            <a:r>
              <a:rPr lang="en-US" b="1" dirty="0">
                <a:ln w="11430">
                  <a:solidFill>
                    <a:srgbClr val="FF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nard MT Condensed" pitchFamily="18" charset="0"/>
              </a:rPr>
              <a:t> </a:t>
            </a:r>
            <a:r>
              <a:rPr lang="en-US" b="1" dirty="0" err="1">
                <a:ln w="11430">
                  <a:solidFill>
                    <a:srgbClr val="FF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nard MT Condensed" pitchFamily="18" charset="0"/>
              </a:rPr>
              <a:t>wajib</a:t>
            </a:r>
            <a:r>
              <a:rPr lang="en-US" b="1" dirty="0">
                <a:ln w="11430">
                  <a:solidFill>
                    <a:srgbClr val="FF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nard MT Condensed" pitchFamily="18" charset="0"/>
              </a:rPr>
              <a:t> </a:t>
            </a:r>
            <a:r>
              <a:rPr lang="en-US" b="1" dirty="0" err="1">
                <a:ln w="11430">
                  <a:solidFill>
                    <a:srgbClr val="FF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nard MT Condensed" pitchFamily="18" charset="0"/>
              </a:rPr>
              <a:t>memberi</a:t>
            </a:r>
            <a:r>
              <a:rPr lang="en-US" b="1" dirty="0">
                <a:ln w="11430">
                  <a:solidFill>
                    <a:srgbClr val="FF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nard MT Condensed" pitchFamily="18" charset="0"/>
              </a:rPr>
              <a:t> </a:t>
            </a:r>
            <a:r>
              <a:rPr lang="en-US" b="1" dirty="0" err="1">
                <a:ln w="11430">
                  <a:solidFill>
                    <a:srgbClr val="FF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nard MT Condensed" pitchFamily="18" charset="0"/>
              </a:rPr>
              <a:t>pendidikan</a:t>
            </a:r>
            <a:r>
              <a:rPr lang="en-US" b="1" dirty="0">
                <a:ln w="11430">
                  <a:solidFill>
                    <a:srgbClr val="FF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nard MT Condensed" pitchFamily="18" charset="0"/>
              </a:rPr>
              <a:t> agama </a:t>
            </a:r>
            <a:r>
              <a:rPr lang="en-US" b="1" dirty="0" err="1">
                <a:ln w="11430">
                  <a:solidFill>
                    <a:srgbClr val="FF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nard MT Condensed" pitchFamily="18" charset="0"/>
              </a:rPr>
              <a:t>dan</a:t>
            </a:r>
            <a:r>
              <a:rPr lang="en-US" b="1" dirty="0">
                <a:ln w="11430">
                  <a:solidFill>
                    <a:srgbClr val="FF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nard MT Condensed" pitchFamily="18" charset="0"/>
              </a:rPr>
              <a:t> </a:t>
            </a:r>
            <a:r>
              <a:rPr lang="en-US" b="1" dirty="0" err="1">
                <a:ln w="11430">
                  <a:solidFill>
                    <a:srgbClr val="FF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nard MT Condensed" pitchFamily="18" charset="0"/>
              </a:rPr>
              <a:t>pergaulan</a:t>
            </a:r>
            <a:r>
              <a:rPr lang="en-US" b="1" dirty="0">
                <a:ln w="11430">
                  <a:solidFill>
                    <a:srgbClr val="FF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nard MT Condensed" pitchFamily="18" charset="0"/>
              </a:rPr>
              <a:t> yang </a:t>
            </a:r>
            <a:r>
              <a:rPr lang="en-US" b="1" dirty="0" err="1">
                <a:ln w="11430">
                  <a:solidFill>
                    <a:srgbClr val="FF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nard MT Condensed" pitchFamily="18" charset="0"/>
              </a:rPr>
              <a:t>terbaik</a:t>
            </a:r>
            <a:r>
              <a:rPr lang="en-US" b="1" dirty="0">
                <a:ln w="11430">
                  <a:solidFill>
                    <a:srgbClr val="FF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nard MT Condensed" pitchFamily="18" charset="0"/>
              </a:rPr>
              <a:t> </a:t>
            </a:r>
            <a:r>
              <a:rPr lang="en-US" b="1" dirty="0" err="1" smtClean="0">
                <a:ln w="11430">
                  <a:solidFill>
                    <a:srgbClr val="FF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nard MT Condensed" pitchFamily="18" charset="0"/>
              </a:rPr>
              <a:t>kepada</a:t>
            </a:r>
            <a:r>
              <a:rPr lang="en-US" b="1" dirty="0" smtClean="0">
                <a:ln w="11430">
                  <a:solidFill>
                    <a:srgbClr val="FF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nard MT Condensed" pitchFamily="18" charset="0"/>
              </a:rPr>
              <a:t> </a:t>
            </a:r>
            <a:r>
              <a:rPr lang="en-US" b="1" dirty="0" err="1" smtClean="0">
                <a:ln w="11430">
                  <a:solidFill>
                    <a:srgbClr val="FF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nard MT Condensed" pitchFamily="18" charset="0"/>
              </a:rPr>
              <a:t>anak-anak</a:t>
            </a:r>
            <a:r>
              <a:rPr lang="en-US" b="1" dirty="0" smtClean="0">
                <a:ln w="11430">
                  <a:solidFill>
                    <a:srgbClr val="FF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nard MT Condensed" pitchFamily="18" charset="0"/>
              </a:rPr>
              <a:t>. </a:t>
            </a:r>
            <a:endParaRPr lang="en-US" b="1" dirty="0">
              <a:ln w="11430">
                <a:solidFill>
                  <a:srgbClr val="FF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nard MT Condensed" pitchFamily="18" charset="0"/>
            </a:endParaRPr>
          </a:p>
        </p:txBody>
      </p:sp>
      <p:sp>
        <p:nvSpPr>
          <p:cNvPr id="10" name="10-Point Star 9"/>
          <p:cNvSpPr/>
          <p:nvPr/>
        </p:nvSpPr>
        <p:spPr>
          <a:xfrm>
            <a:off x="2483768" y="3610891"/>
            <a:ext cx="3949008" cy="3240360"/>
          </a:xfrm>
          <a:prstGeom prst="star1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943346" y="4353908"/>
            <a:ext cx="3168353" cy="1754326"/>
          </a:xfrm>
          <a:prstGeom prst="rect">
            <a:avLst/>
          </a:prstGeom>
        </p:spPr>
        <p:txBody>
          <a:bodyPr wrap="square">
            <a:spAutoFit/>
          </a:bodyPr>
          <a:lstStyle/>
          <a:p>
            <a:pPr algn="ctr"/>
            <a:r>
              <a:rPr lang="en-US" dirty="0" err="1">
                <a:ln>
                  <a:solidFill>
                    <a:schemeClr val="tx1"/>
                  </a:solidFill>
                </a:ln>
                <a:solidFill>
                  <a:srgbClr val="FF00FF"/>
                </a:solidFill>
                <a:latin typeface="Bernard MT Condensed" pitchFamily="18" charset="0"/>
              </a:rPr>
              <a:t>Amalan</a:t>
            </a:r>
            <a:r>
              <a:rPr lang="en-US" dirty="0">
                <a:ln>
                  <a:solidFill>
                    <a:schemeClr val="tx1"/>
                  </a:solidFill>
                </a:ln>
                <a:solidFill>
                  <a:srgbClr val="FF00FF"/>
                </a:solidFill>
                <a:latin typeface="Bernard MT Condensed" pitchFamily="18" charset="0"/>
              </a:rPr>
              <a:t> </a:t>
            </a:r>
            <a:r>
              <a:rPr lang="en-US" dirty="0" err="1">
                <a:ln>
                  <a:solidFill>
                    <a:schemeClr val="tx1"/>
                  </a:solidFill>
                </a:ln>
                <a:solidFill>
                  <a:srgbClr val="FF00FF"/>
                </a:solidFill>
                <a:latin typeface="Bernard MT Condensed" pitchFamily="18" charset="0"/>
              </a:rPr>
              <a:t>ibadah</a:t>
            </a:r>
            <a:r>
              <a:rPr lang="en-US" dirty="0">
                <a:ln>
                  <a:solidFill>
                    <a:schemeClr val="tx1"/>
                  </a:solidFill>
                </a:ln>
                <a:solidFill>
                  <a:srgbClr val="FF00FF"/>
                </a:solidFill>
                <a:latin typeface="Bernard MT Condensed" pitchFamily="18" charset="0"/>
              </a:rPr>
              <a:t> </a:t>
            </a:r>
            <a:r>
              <a:rPr lang="en-US" dirty="0" err="1">
                <a:ln>
                  <a:solidFill>
                    <a:schemeClr val="tx1"/>
                  </a:solidFill>
                </a:ln>
                <a:solidFill>
                  <a:srgbClr val="FF00FF"/>
                </a:solidFill>
                <a:latin typeface="Bernard MT Condensed" pitchFamily="18" charset="0"/>
              </a:rPr>
              <a:t>korban</a:t>
            </a:r>
            <a:r>
              <a:rPr lang="en-US" dirty="0">
                <a:ln>
                  <a:solidFill>
                    <a:schemeClr val="tx1"/>
                  </a:solidFill>
                </a:ln>
                <a:solidFill>
                  <a:srgbClr val="FF00FF"/>
                </a:solidFill>
                <a:latin typeface="Bernard MT Condensed" pitchFamily="18" charset="0"/>
              </a:rPr>
              <a:t> </a:t>
            </a:r>
            <a:r>
              <a:rPr lang="en-US" dirty="0" err="1">
                <a:ln>
                  <a:solidFill>
                    <a:schemeClr val="tx1"/>
                  </a:solidFill>
                </a:ln>
                <a:solidFill>
                  <a:srgbClr val="FF00FF"/>
                </a:solidFill>
                <a:latin typeface="Bernard MT Condensed" pitchFamily="18" charset="0"/>
              </a:rPr>
              <a:t>perlu</a:t>
            </a:r>
            <a:r>
              <a:rPr lang="en-US" dirty="0">
                <a:ln>
                  <a:solidFill>
                    <a:schemeClr val="tx1"/>
                  </a:solidFill>
                </a:ln>
                <a:solidFill>
                  <a:srgbClr val="FF00FF"/>
                </a:solidFill>
                <a:latin typeface="Bernard MT Condensed" pitchFamily="18" charset="0"/>
              </a:rPr>
              <a:t> </a:t>
            </a:r>
            <a:r>
              <a:rPr lang="en-US" dirty="0" err="1">
                <a:ln>
                  <a:solidFill>
                    <a:schemeClr val="tx1"/>
                  </a:solidFill>
                </a:ln>
                <a:solidFill>
                  <a:srgbClr val="FF00FF"/>
                </a:solidFill>
                <a:latin typeface="Bernard MT Condensed" pitchFamily="18" charset="0"/>
              </a:rPr>
              <a:t>dihayati</a:t>
            </a:r>
            <a:r>
              <a:rPr lang="en-US" dirty="0">
                <a:ln>
                  <a:solidFill>
                    <a:schemeClr val="tx1"/>
                  </a:solidFill>
                </a:ln>
                <a:solidFill>
                  <a:srgbClr val="FF00FF"/>
                </a:solidFill>
                <a:latin typeface="Bernard MT Condensed" pitchFamily="18" charset="0"/>
              </a:rPr>
              <a:t> </a:t>
            </a:r>
            <a:r>
              <a:rPr lang="en-US" dirty="0" err="1">
                <a:ln>
                  <a:solidFill>
                    <a:schemeClr val="tx1"/>
                  </a:solidFill>
                </a:ln>
                <a:solidFill>
                  <a:srgbClr val="FF00FF"/>
                </a:solidFill>
                <a:latin typeface="Bernard MT Condensed" pitchFamily="18" charset="0"/>
              </a:rPr>
              <a:t>dengan</a:t>
            </a:r>
            <a:r>
              <a:rPr lang="en-US" dirty="0">
                <a:ln>
                  <a:solidFill>
                    <a:schemeClr val="tx1"/>
                  </a:solidFill>
                </a:ln>
                <a:solidFill>
                  <a:srgbClr val="FF00FF"/>
                </a:solidFill>
                <a:latin typeface="Bernard MT Condensed" pitchFamily="18" charset="0"/>
              </a:rPr>
              <a:t> </a:t>
            </a:r>
            <a:r>
              <a:rPr lang="en-US" dirty="0" err="1">
                <a:ln>
                  <a:solidFill>
                    <a:schemeClr val="tx1"/>
                  </a:solidFill>
                </a:ln>
                <a:solidFill>
                  <a:srgbClr val="FF00FF"/>
                </a:solidFill>
                <a:latin typeface="Bernard MT Condensed" pitchFamily="18" charset="0"/>
              </a:rPr>
              <a:t>lebih</a:t>
            </a:r>
            <a:r>
              <a:rPr lang="en-US" dirty="0">
                <a:ln>
                  <a:solidFill>
                    <a:schemeClr val="tx1"/>
                  </a:solidFill>
                </a:ln>
                <a:solidFill>
                  <a:srgbClr val="FF00FF"/>
                </a:solidFill>
                <a:latin typeface="Bernard MT Condensed" pitchFamily="18" charset="0"/>
              </a:rPr>
              <a:t> </a:t>
            </a:r>
            <a:r>
              <a:rPr lang="en-US" dirty="0" err="1">
                <a:ln>
                  <a:solidFill>
                    <a:schemeClr val="tx1"/>
                  </a:solidFill>
                </a:ln>
                <a:solidFill>
                  <a:srgbClr val="FF00FF"/>
                </a:solidFill>
                <a:latin typeface="Bernard MT Condensed" pitchFamily="18" charset="0"/>
              </a:rPr>
              <a:t>mendalam</a:t>
            </a:r>
            <a:r>
              <a:rPr lang="en-US" dirty="0">
                <a:ln>
                  <a:solidFill>
                    <a:schemeClr val="tx1"/>
                  </a:solidFill>
                </a:ln>
                <a:solidFill>
                  <a:srgbClr val="FF00FF"/>
                </a:solidFill>
                <a:latin typeface="Bernard MT Condensed" pitchFamily="18" charset="0"/>
              </a:rPr>
              <a:t> </a:t>
            </a:r>
            <a:r>
              <a:rPr lang="en-US" dirty="0" err="1">
                <a:ln>
                  <a:solidFill>
                    <a:schemeClr val="tx1"/>
                  </a:solidFill>
                </a:ln>
                <a:solidFill>
                  <a:srgbClr val="FF00FF"/>
                </a:solidFill>
                <a:latin typeface="Bernard MT Condensed" pitchFamily="18" charset="0"/>
              </a:rPr>
              <a:t>dan</a:t>
            </a:r>
            <a:r>
              <a:rPr lang="en-US" dirty="0">
                <a:ln>
                  <a:solidFill>
                    <a:schemeClr val="tx1"/>
                  </a:solidFill>
                </a:ln>
                <a:solidFill>
                  <a:srgbClr val="FF00FF"/>
                </a:solidFill>
                <a:latin typeface="Bernard MT Condensed" pitchFamily="18" charset="0"/>
              </a:rPr>
              <a:t> </a:t>
            </a:r>
            <a:r>
              <a:rPr lang="en-US" dirty="0" err="1">
                <a:ln>
                  <a:solidFill>
                    <a:schemeClr val="tx1"/>
                  </a:solidFill>
                </a:ln>
                <a:solidFill>
                  <a:srgbClr val="FF00FF"/>
                </a:solidFill>
                <a:latin typeface="Bernard MT Condensed" pitchFamily="18" charset="0"/>
              </a:rPr>
              <a:t>tidak</a:t>
            </a:r>
            <a:r>
              <a:rPr lang="en-US" dirty="0">
                <a:ln>
                  <a:solidFill>
                    <a:schemeClr val="tx1"/>
                  </a:solidFill>
                </a:ln>
                <a:solidFill>
                  <a:srgbClr val="FF00FF"/>
                </a:solidFill>
                <a:latin typeface="Bernard MT Condensed" pitchFamily="18" charset="0"/>
              </a:rPr>
              <a:t> </a:t>
            </a:r>
            <a:r>
              <a:rPr lang="en-US" dirty="0" err="1">
                <a:ln>
                  <a:solidFill>
                    <a:schemeClr val="tx1"/>
                  </a:solidFill>
                </a:ln>
                <a:solidFill>
                  <a:srgbClr val="FF00FF"/>
                </a:solidFill>
                <a:latin typeface="Bernard MT Condensed" pitchFamily="18" charset="0"/>
              </a:rPr>
              <a:t>sekadar</a:t>
            </a:r>
            <a:r>
              <a:rPr lang="en-US" dirty="0">
                <a:ln>
                  <a:solidFill>
                    <a:schemeClr val="tx1"/>
                  </a:solidFill>
                </a:ln>
                <a:solidFill>
                  <a:srgbClr val="FF00FF"/>
                </a:solidFill>
                <a:latin typeface="Bernard MT Condensed" pitchFamily="18" charset="0"/>
              </a:rPr>
              <a:t> </a:t>
            </a:r>
            <a:r>
              <a:rPr lang="en-US" dirty="0" err="1">
                <a:ln>
                  <a:solidFill>
                    <a:schemeClr val="tx1"/>
                  </a:solidFill>
                </a:ln>
                <a:solidFill>
                  <a:srgbClr val="FF00FF"/>
                </a:solidFill>
                <a:latin typeface="Bernard MT Condensed" pitchFamily="18" charset="0"/>
              </a:rPr>
              <a:t>tradisi</a:t>
            </a:r>
            <a:r>
              <a:rPr lang="en-US" dirty="0">
                <a:ln>
                  <a:solidFill>
                    <a:schemeClr val="tx1"/>
                  </a:solidFill>
                </a:ln>
                <a:solidFill>
                  <a:srgbClr val="FF00FF"/>
                </a:solidFill>
                <a:latin typeface="Bernard MT Condensed" pitchFamily="18" charset="0"/>
              </a:rPr>
              <a:t> </a:t>
            </a:r>
            <a:r>
              <a:rPr lang="en-US" dirty="0" err="1">
                <a:ln>
                  <a:solidFill>
                    <a:schemeClr val="tx1"/>
                  </a:solidFill>
                </a:ln>
                <a:solidFill>
                  <a:srgbClr val="FF00FF"/>
                </a:solidFill>
                <a:latin typeface="Bernard MT Condensed" pitchFamily="18" charset="0"/>
              </a:rPr>
              <a:t>turun-temurun</a:t>
            </a:r>
            <a:r>
              <a:rPr lang="en-US" dirty="0">
                <a:ln>
                  <a:solidFill>
                    <a:schemeClr val="tx1"/>
                  </a:solidFill>
                </a:ln>
                <a:solidFill>
                  <a:srgbClr val="FF00FF"/>
                </a:solidFill>
                <a:latin typeface="Bernard MT Condensed" pitchFamily="18" charset="0"/>
              </a:rPr>
              <a:t> </a:t>
            </a:r>
            <a:r>
              <a:rPr lang="en-US" dirty="0" err="1">
                <a:ln>
                  <a:solidFill>
                    <a:schemeClr val="tx1"/>
                  </a:solidFill>
                </a:ln>
                <a:solidFill>
                  <a:srgbClr val="FF00FF"/>
                </a:solidFill>
                <a:latin typeface="Bernard MT Condensed" pitchFamily="18" charset="0"/>
              </a:rPr>
              <a:t>kerana</a:t>
            </a:r>
            <a:r>
              <a:rPr lang="en-US" dirty="0">
                <a:ln>
                  <a:solidFill>
                    <a:schemeClr val="tx1"/>
                  </a:solidFill>
                </a:ln>
                <a:solidFill>
                  <a:srgbClr val="FF00FF"/>
                </a:solidFill>
                <a:latin typeface="Bernard MT Condensed" pitchFamily="18" charset="0"/>
              </a:rPr>
              <a:t> </a:t>
            </a:r>
            <a:r>
              <a:rPr lang="en-US" dirty="0" err="1" smtClean="0">
                <a:ln>
                  <a:solidFill>
                    <a:schemeClr val="tx1"/>
                  </a:solidFill>
                </a:ln>
                <a:solidFill>
                  <a:srgbClr val="FF00FF"/>
                </a:solidFill>
                <a:latin typeface="Bernard MT Condensed" pitchFamily="18" charset="0"/>
              </a:rPr>
              <a:t>padanya</a:t>
            </a:r>
            <a:r>
              <a:rPr lang="en-US" dirty="0" smtClean="0">
                <a:ln>
                  <a:solidFill>
                    <a:schemeClr val="tx1"/>
                  </a:solidFill>
                </a:ln>
                <a:solidFill>
                  <a:srgbClr val="FF00FF"/>
                </a:solidFill>
                <a:latin typeface="Bernard MT Condensed" pitchFamily="18" charset="0"/>
              </a:rPr>
              <a:t> </a:t>
            </a:r>
            <a:r>
              <a:rPr lang="en-US" dirty="0" err="1" smtClean="0">
                <a:ln>
                  <a:solidFill>
                    <a:schemeClr val="tx1"/>
                  </a:solidFill>
                </a:ln>
                <a:solidFill>
                  <a:srgbClr val="FF00FF"/>
                </a:solidFill>
                <a:latin typeface="Bernard MT Condensed" pitchFamily="18" charset="0"/>
              </a:rPr>
              <a:t>terkandung</a:t>
            </a:r>
            <a:r>
              <a:rPr lang="en-US" dirty="0" smtClean="0">
                <a:ln>
                  <a:solidFill>
                    <a:schemeClr val="tx1"/>
                  </a:solidFill>
                </a:ln>
                <a:solidFill>
                  <a:srgbClr val="FF00FF"/>
                </a:solidFill>
                <a:latin typeface="Bernard MT Condensed" pitchFamily="18" charset="0"/>
              </a:rPr>
              <a:t> </a:t>
            </a:r>
            <a:r>
              <a:rPr lang="en-US" dirty="0" err="1" smtClean="0">
                <a:ln>
                  <a:solidFill>
                    <a:schemeClr val="tx1"/>
                  </a:solidFill>
                </a:ln>
                <a:solidFill>
                  <a:srgbClr val="FF00FF"/>
                </a:solidFill>
                <a:latin typeface="Bernard MT Condensed" pitchFamily="18" charset="0"/>
              </a:rPr>
              <a:t>manfaat</a:t>
            </a:r>
            <a:r>
              <a:rPr lang="en-US" dirty="0" smtClean="0">
                <a:ln>
                  <a:solidFill>
                    <a:schemeClr val="tx1"/>
                  </a:solidFill>
                </a:ln>
                <a:solidFill>
                  <a:srgbClr val="FF00FF"/>
                </a:solidFill>
                <a:latin typeface="Bernard MT Condensed" pitchFamily="18" charset="0"/>
              </a:rPr>
              <a:t> </a:t>
            </a:r>
            <a:r>
              <a:rPr lang="en-US" dirty="0" err="1">
                <a:ln>
                  <a:solidFill>
                    <a:schemeClr val="tx1"/>
                  </a:solidFill>
                </a:ln>
                <a:solidFill>
                  <a:srgbClr val="FF00FF"/>
                </a:solidFill>
                <a:latin typeface="Bernard MT Condensed" pitchFamily="18" charset="0"/>
              </a:rPr>
              <a:t>dan</a:t>
            </a:r>
            <a:r>
              <a:rPr lang="en-US" dirty="0">
                <a:ln>
                  <a:solidFill>
                    <a:schemeClr val="tx1"/>
                  </a:solidFill>
                </a:ln>
                <a:solidFill>
                  <a:srgbClr val="FF00FF"/>
                </a:solidFill>
                <a:latin typeface="Bernard MT Condensed" pitchFamily="18" charset="0"/>
              </a:rPr>
              <a:t> </a:t>
            </a:r>
            <a:r>
              <a:rPr lang="en-US" dirty="0" err="1">
                <a:ln>
                  <a:solidFill>
                    <a:schemeClr val="tx1"/>
                  </a:solidFill>
                </a:ln>
                <a:solidFill>
                  <a:srgbClr val="FF00FF"/>
                </a:solidFill>
                <a:latin typeface="Bernard MT Condensed" pitchFamily="18" charset="0"/>
              </a:rPr>
              <a:t>hikmah</a:t>
            </a:r>
            <a:r>
              <a:rPr lang="en-US" dirty="0">
                <a:ln>
                  <a:solidFill>
                    <a:schemeClr val="tx1"/>
                  </a:solidFill>
                </a:ln>
                <a:solidFill>
                  <a:srgbClr val="FF00FF"/>
                </a:solidFill>
                <a:latin typeface="Bernard MT Condensed" pitchFamily="18" charset="0"/>
              </a:rPr>
              <a:t> </a:t>
            </a:r>
            <a:r>
              <a:rPr lang="en-US" dirty="0" err="1" smtClean="0">
                <a:ln>
                  <a:solidFill>
                    <a:schemeClr val="tx1"/>
                  </a:solidFill>
                </a:ln>
                <a:solidFill>
                  <a:srgbClr val="FF00FF"/>
                </a:solidFill>
                <a:latin typeface="Bernard MT Condensed" pitchFamily="18" charset="0"/>
              </a:rPr>
              <a:t>tersurat</a:t>
            </a:r>
            <a:r>
              <a:rPr lang="en-US" dirty="0" smtClean="0">
                <a:ln>
                  <a:solidFill>
                    <a:schemeClr val="tx1"/>
                  </a:solidFill>
                </a:ln>
                <a:solidFill>
                  <a:srgbClr val="FF00FF"/>
                </a:solidFill>
                <a:latin typeface="Bernard MT Condensed" pitchFamily="18" charset="0"/>
              </a:rPr>
              <a:t> </a:t>
            </a:r>
            <a:r>
              <a:rPr lang="en-US" dirty="0" err="1" smtClean="0">
                <a:ln>
                  <a:solidFill>
                    <a:schemeClr val="tx1"/>
                  </a:solidFill>
                </a:ln>
                <a:solidFill>
                  <a:srgbClr val="FF00FF"/>
                </a:solidFill>
                <a:latin typeface="Bernard MT Condensed" pitchFamily="18" charset="0"/>
              </a:rPr>
              <a:t>dan</a:t>
            </a:r>
            <a:r>
              <a:rPr lang="en-US" dirty="0" smtClean="0">
                <a:ln>
                  <a:solidFill>
                    <a:schemeClr val="tx1"/>
                  </a:solidFill>
                </a:ln>
                <a:solidFill>
                  <a:srgbClr val="FF00FF"/>
                </a:solidFill>
                <a:latin typeface="Bernard MT Condensed" pitchFamily="18" charset="0"/>
              </a:rPr>
              <a:t> </a:t>
            </a:r>
            <a:r>
              <a:rPr lang="en-US" dirty="0" err="1" smtClean="0">
                <a:ln>
                  <a:solidFill>
                    <a:schemeClr val="tx1"/>
                  </a:solidFill>
                </a:ln>
                <a:solidFill>
                  <a:srgbClr val="FF00FF"/>
                </a:solidFill>
                <a:latin typeface="Bernard MT Condensed" pitchFamily="18" charset="0"/>
              </a:rPr>
              <a:t>tersirat</a:t>
            </a:r>
            <a:r>
              <a:rPr lang="en-US" dirty="0">
                <a:ln>
                  <a:solidFill>
                    <a:schemeClr val="tx1"/>
                  </a:solidFill>
                </a:ln>
                <a:solidFill>
                  <a:srgbClr val="FF00FF"/>
                </a:solidFill>
                <a:latin typeface="Bernard MT Condensed" pitchFamily="18" charset="0"/>
              </a:rPr>
              <a:t>.</a:t>
            </a:r>
            <a:endParaRPr lang="en-US" dirty="0">
              <a:ln>
                <a:solidFill>
                  <a:schemeClr val="tx1"/>
                </a:solidFill>
              </a:ln>
              <a:solidFill>
                <a:srgbClr val="FF00FF"/>
              </a:solidFill>
              <a:latin typeface="Bernard MT Condensed" pitchFamily="18" charset="0"/>
              <a:ea typeface="Calibri"/>
              <a:cs typeface="Aria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p:cNvSpPr>
            <a:spLocks noChangeArrowheads="1"/>
          </p:cNvSpPr>
          <p:nvPr/>
        </p:nvSpPr>
        <p:spPr bwMode="auto">
          <a:xfrm>
            <a:off x="441652" y="3429000"/>
            <a:ext cx="8136904"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err="1" smtClean="0">
                <a:ln>
                  <a:solidFill>
                    <a:schemeClr val="tx1"/>
                  </a:solidFill>
                </a:ln>
                <a:solidFill>
                  <a:srgbClr val="FFFF00"/>
                </a:solidFill>
                <a:effectLst/>
                <a:latin typeface="Bernard MT Condensed" pitchFamily="18" charset="0"/>
                <a:ea typeface="Calibri" pitchFamily="34" charset="0"/>
                <a:cs typeface="Times New Roman" pitchFamily="18" charset="0"/>
              </a:rPr>
              <a:t>Maksudnya</a:t>
            </a:r>
            <a:r>
              <a:rPr kumimoji="0" lang="en-US" sz="2400" b="1" u="none" strike="noStrike" cap="none" normalizeH="0" baseline="0" dirty="0" smtClean="0">
                <a:ln>
                  <a:solidFill>
                    <a:schemeClr val="tx1"/>
                  </a:solidFill>
                </a:ln>
                <a:solidFill>
                  <a:srgbClr val="FFFF00"/>
                </a:solidFill>
                <a:effectLst/>
                <a:latin typeface="Bernard MT Condensed" pitchFamily="18" charset="0"/>
                <a:ea typeface="Calibri" pitchFamily="34" charset="0"/>
                <a:cs typeface="Times New Roman" pitchFamily="18" charset="0"/>
              </a:rPr>
              <a:t>:</a:t>
            </a:r>
            <a:r>
              <a:rPr kumimoji="0" lang="en-US" sz="2400" b="0" u="none" strike="noStrike" cap="none" normalizeH="0" baseline="0" dirty="0" smtClean="0">
                <a:ln>
                  <a:solidFill>
                    <a:schemeClr val="tx1"/>
                  </a:solidFill>
                </a:ln>
                <a:solidFill>
                  <a:srgbClr val="FFFF00"/>
                </a:solidFill>
                <a:effectLst/>
                <a:latin typeface="Bernard MT Condensed" pitchFamily="18" charset="0"/>
                <a:ea typeface="Calibri" pitchFamily="34"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u="none" strike="noStrike" cap="none" normalizeH="0" baseline="0" dirty="0" smtClean="0">
                <a:ln>
                  <a:solidFill>
                    <a:schemeClr val="tx1"/>
                  </a:solidFill>
                </a:ln>
                <a:solidFill>
                  <a:srgbClr val="FFFF00"/>
                </a:solidFill>
                <a:effectLst/>
                <a:latin typeface="Bernard MT Condensed" pitchFamily="18" charset="0"/>
                <a:ea typeface="Calibri" pitchFamily="34" charset="0"/>
                <a:cs typeface="Times New Roman" pitchFamily="18" charset="0"/>
              </a:rPr>
              <a:t>“</a:t>
            </a:r>
            <a:r>
              <a:rPr kumimoji="0" lang="en-US" sz="2400" b="0" u="none" strike="noStrike" cap="none" normalizeH="0" baseline="0" dirty="0" err="1" smtClean="0">
                <a:ln>
                  <a:solidFill>
                    <a:schemeClr val="tx1"/>
                  </a:solidFill>
                </a:ln>
                <a:solidFill>
                  <a:srgbClr val="FFFF00"/>
                </a:solidFill>
                <a:effectLst/>
                <a:latin typeface="Bernard MT Condensed" pitchFamily="18" charset="0"/>
                <a:ea typeface="Calibri" pitchFamily="34" charset="0"/>
                <a:cs typeface="Times New Roman" pitchFamily="18" charset="0"/>
              </a:rPr>
              <a:t>Sesungguhnya</a:t>
            </a:r>
            <a:r>
              <a:rPr kumimoji="0" lang="en-US" sz="2400" b="0" u="none" strike="noStrike" cap="none" normalizeH="0" baseline="0" dirty="0" smtClean="0">
                <a:ln>
                  <a:solidFill>
                    <a:schemeClr val="tx1"/>
                  </a:solidFill>
                </a:ln>
                <a:solidFill>
                  <a:srgbClr val="FFFF00"/>
                </a:solidFill>
                <a:effectLst/>
                <a:latin typeface="Bernard MT Condensed" pitchFamily="18" charset="0"/>
                <a:ea typeface="Calibri" pitchFamily="34" charset="0"/>
                <a:cs typeface="Times New Roman" pitchFamily="18" charset="0"/>
              </a:rPr>
              <a:t> Kami </a:t>
            </a:r>
            <a:r>
              <a:rPr kumimoji="0" lang="en-US" sz="2400" b="0" u="none" strike="noStrike" cap="none" normalizeH="0" baseline="0" dirty="0" err="1" smtClean="0">
                <a:ln>
                  <a:solidFill>
                    <a:schemeClr val="tx1"/>
                  </a:solidFill>
                </a:ln>
                <a:solidFill>
                  <a:srgbClr val="FFFF00"/>
                </a:solidFill>
                <a:effectLst/>
                <a:latin typeface="Bernard MT Condensed" pitchFamily="18" charset="0"/>
                <a:ea typeface="Calibri" pitchFamily="34" charset="0"/>
                <a:cs typeface="Times New Roman" pitchFamily="18" charset="0"/>
              </a:rPr>
              <a:t>telah</a:t>
            </a:r>
            <a:r>
              <a:rPr kumimoji="0" lang="en-US" sz="2400" b="0" u="none" strike="noStrike" cap="none" normalizeH="0" baseline="0" dirty="0" smtClean="0">
                <a:ln>
                  <a:solidFill>
                    <a:schemeClr val="tx1"/>
                  </a:solidFill>
                </a:ln>
                <a:solidFill>
                  <a:srgbClr val="FFFF00"/>
                </a:solidFill>
                <a:effectLst/>
                <a:latin typeface="Bernard MT Condensed" pitchFamily="18" charset="0"/>
                <a:ea typeface="Calibri" pitchFamily="34" charset="0"/>
                <a:cs typeface="Times New Roman" pitchFamily="18" charset="0"/>
              </a:rPr>
              <a:t> </a:t>
            </a:r>
            <a:r>
              <a:rPr kumimoji="0" lang="en-US" sz="2400" b="0" u="none" strike="noStrike" cap="none" normalizeH="0" baseline="0" dirty="0" err="1" smtClean="0">
                <a:ln>
                  <a:solidFill>
                    <a:schemeClr val="tx1"/>
                  </a:solidFill>
                </a:ln>
                <a:solidFill>
                  <a:srgbClr val="FFFF00"/>
                </a:solidFill>
                <a:effectLst/>
                <a:latin typeface="Bernard MT Condensed" pitchFamily="18" charset="0"/>
                <a:ea typeface="Calibri" pitchFamily="34" charset="0"/>
                <a:cs typeface="Times New Roman" pitchFamily="18" charset="0"/>
              </a:rPr>
              <a:t>mengurniakan</a:t>
            </a:r>
            <a:r>
              <a:rPr kumimoji="0" lang="en-US" sz="2400" b="0" u="none" strike="noStrike" cap="none" normalizeH="0" baseline="0" dirty="0" smtClean="0">
                <a:ln>
                  <a:solidFill>
                    <a:schemeClr val="tx1"/>
                  </a:solidFill>
                </a:ln>
                <a:solidFill>
                  <a:srgbClr val="FFFF00"/>
                </a:solidFill>
                <a:effectLst/>
                <a:latin typeface="Bernard MT Condensed" pitchFamily="18" charset="0"/>
                <a:ea typeface="Calibri" pitchFamily="34" charset="0"/>
                <a:cs typeface="Times New Roman" pitchFamily="18" charset="0"/>
              </a:rPr>
              <a:t> </a:t>
            </a:r>
            <a:r>
              <a:rPr kumimoji="0" lang="en-US" sz="2400" b="0" u="none" strike="noStrike" cap="none" normalizeH="0" baseline="0" dirty="0" err="1" smtClean="0">
                <a:ln>
                  <a:solidFill>
                    <a:schemeClr val="tx1"/>
                  </a:solidFill>
                </a:ln>
                <a:solidFill>
                  <a:srgbClr val="FFFF00"/>
                </a:solidFill>
                <a:effectLst/>
                <a:latin typeface="Bernard MT Condensed" pitchFamily="18" charset="0"/>
                <a:ea typeface="Calibri" pitchFamily="34" charset="0"/>
                <a:cs typeface="Times New Roman" pitchFamily="18" charset="0"/>
              </a:rPr>
              <a:t>kepadamu</a:t>
            </a:r>
            <a:r>
              <a:rPr kumimoji="0" lang="en-US" sz="2400" b="0" u="none" strike="noStrike" cap="none" normalizeH="0" baseline="0" dirty="0" smtClean="0">
                <a:ln>
                  <a:solidFill>
                    <a:schemeClr val="tx1"/>
                  </a:solidFill>
                </a:ln>
                <a:solidFill>
                  <a:srgbClr val="FFFF00"/>
                </a:solidFill>
                <a:effectLst/>
                <a:latin typeface="Bernard MT Condensed" pitchFamily="18" charset="0"/>
                <a:ea typeface="Calibri" pitchFamily="34" charset="0"/>
                <a:cs typeface="Times New Roman" pitchFamily="18" charset="0"/>
              </a:rPr>
              <a:t> (</a:t>
            </a:r>
            <a:r>
              <a:rPr kumimoji="0" lang="en-US" sz="2400" b="0" u="none" strike="noStrike" cap="none" normalizeH="0" baseline="0" dirty="0" err="1" smtClean="0">
                <a:ln>
                  <a:solidFill>
                    <a:schemeClr val="tx1"/>
                  </a:solidFill>
                </a:ln>
                <a:solidFill>
                  <a:srgbClr val="FFFF00"/>
                </a:solidFill>
                <a:effectLst/>
                <a:latin typeface="Bernard MT Condensed" pitchFamily="18" charset="0"/>
                <a:ea typeface="Calibri" pitchFamily="34" charset="0"/>
                <a:cs typeface="Times New Roman" pitchFamily="18" charset="0"/>
              </a:rPr>
              <a:t>wahai</a:t>
            </a:r>
            <a:r>
              <a:rPr kumimoji="0" lang="en-US" sz="2400" b="0" u="none" strike="noStrike" cap="none" normalizeH="0" baseline="0" dirty="0" smtClean="0">
                <a:ln>
                  <a:solidFill>
                    <a:schemeClr val="tx1"/>
                  </a:solidFill>
                </a:ln>
                <a:solidFill>
                  <a:srgbClr val="FFFF00"/>
                </a:solidFill>
                <a:effectLst/>
                <a:latin typeface="Bernard MT Condensed" pitchFamily="18" charset="0"/>
                <a:ea typeface="Calibri" pitchFamily="34" charset="0"/>
                <a:cs typeface="Times New Roman" pitchFamily="18" charset="0"/>
              </a:rPr>
              <a:t> Muhammad) </a:t>
            </a:r>
            <a:r>
              <a:rPr kumimoji="0" lang="en-US" sz="2400" b="0" u="none" strike="noStrike" cap="none" normalizeH="0" baseline="0" dirty="0" err="1" smtClean="0">
                <a:ln>
                  <a:solidFill>
                    <a:schemeClr val="tx1"/>
                  </a:solidFill>
                </a:ln>
                <a:solidFill>
                  <a:srgbClr val="FFFF00"/>
                </a:solidFill>
                <a:effectLst/>
                <a:latin typeface="Bernard MT Condensed" pitchFamily="18" charset="0"/>
                <a:ea typeface="Calibri" pitchFamily="34" charset="0"/>
                <a:cs typeface="Times New Roman" pitchFamily="18" charset="0"/>
              </a:rPr>
              <a:t>kebaikan</a:t>
            </a:r>
            <a:r>
              <a:rPr kumimoji="0" lang="en-US" sz="2400" b="0" u="none" strike="noStrike" cap="none" normalizeH="0" baseline="0" dirty="0" smtClean="0">
                <a:ln>
                  <a:solidFill>
                    <a:schemeClr val="tx1"/>
                  </a:solidFill>
                </a:ln>
                <a:solidFill>
                  <a:srgbClr val="FFFF00"/>
                </a:solidFill>
                <a:effectLst/>
                <a:latin typeface="Bernard MT Condensed" pitchFamily="18" charset="0"/>
                <a:ea typeface="Calibri" pitchFamily="34" charset="0"/>
                <a:cs typeface="Times New Roman" pitchFamily="18" charset="0"/>
              </a:rPr>
              <a:t> yang </a:t>
            </a:r>
            <a:r>
              <a:rPr kumimoji="0" lang="en-US" sz="2400" b="0" u="none" strike="noStrike" cap="none" normalizeH="0" baseline="0" dirty="0" err="1" smtClean="0">
                <a:ln>
                  <a:solidFill>
                    <a:schemeClr val="tx1"/>
                  </a:solidFill>
                </a:ln>
                <a:solidFill>
                  <a:srgbClr val="FFFF00"/>
                </a:solidFill>
                <a:effectLst/>
                <a:latin typeface="Bernard MT Condensed" pitchFamily="18" charset="0"/>
                <a:ea typeface="Calibri" pitchFamily="34" charset="0"/>
                <a:cs typeface="Times New Roman" pitchFamily="18" charset="0"/>
              </a:rPr>
              <a:t>banyak</a:t>
            </a:r>
            <a:r>
              <a:rPr kumimoji="0" lang="en-US" sz="2400" b="0" u="none" strike="noStrike" cap="none" normalizeH="0" baseline="0" dirty="0" smtClean="0">
                <a:ln>
                  <a:solidFill>
                    <a:schemeClr val="tx1"/>
                  </a:solidFill>
                </a:ln>
                <a:solidFill>
                  <a:srgbClr val="FFFF00"/>
                </a:solidFill>
                <a:effectLst/>
                <a:latin typeface="Bernard MT Condensed" pitchFamily="18" charset="0"/>
                <a:ea typeface="Calibri" pitchFamily="34" charset="0"/>
                <a:cs typeface="Times New Roman" pitchFamily="18" charset="0"/>
              </a:rPr>
              <a:t>.</a:t>
            </a:r>
            <a:r>
              <a:rPr kumimoji="0" lang="en-US" sz="2400" b="0" u="none" strike="noStrike" cap="none" normalizeH="0" baseline="0" dirty="0" smtClean="0">
                <a:ln>
                  <a:solidFill>
                    <a:schemeClr val="tx1"/>
                  </a:solidFill>
                </a:ln>
                <a:solidFill>
                  <a:srgbClr val="FFFF00"/>
                </a:solidFill>
                <a:effectLst/>
                <a:latin typeface="Bernard MT Condensed" pitchFamily="18" charset="0"/>
                <a:ea typeface="Calibri" pitchFamily="34" charset="0"/>
                <a:cs typeface="Arial" pitchFamily="34" charset="0"/>
              </a:rPr>
              <a:t> </a:t>
            </a:r>
            <a:r>
              <a:rPr kumimoji="0" lang="en-US" sz="2400" b="0" u="none" strike="noStrike" cap="none" normalizeH="0" baseline="0" dirty="0" err="1" smtClean="0">
                <a:ln>
                  <a:solidFill>
                    <a:schemeClr val="tx1"/>
                  </a:solidFill>
                </a:ln>
                <a:solidFill>
                  <a:srgbClr val="FFFF00"/>
                </a:solidFill>
                <a:effectLst/>
                <a:latin typeface="Bernard MT Condensed" pitchFamily="18" charset="0"/>
                <a:ea typeface="Calibri" pitchFamily="34" charset="0"/>
                <a:cs typeface="Times New Roman" pitchFamily="18" charset="0"/>
              </a:rPr>
              <a:t>Oleh</a:t>
            </a:r>
            <a:r>
              <a:rPr kumimoji="0" lang="en-US" sz="2400" b="0" u="none" strike="noStrike" cap="none" normalizeH="0" baseline="0" dirty="0" smtClean="0">
                <a:ln>
                  <a:solidFill>
                    <a:schemeClr val="tx1"/>
                  </a:solidFill>
                </a:ln>
                <a:solidFill>
                  <a:srgbClr val="FFFF00"/>
                </a:solidFill>
                <a:effectLst/>
                <a:latin typeface="Bernard MT Condensed" pitchFamily="18" charset="0"/>
                <a:ea typeface="Calibri" pitchFamily="34" charset="0"/>
                <a:cs typeface="Times New Roman" pitchFamily="18" charset="0"/>
              </a:rPr>
              <a:t> </a:t>
            </a:r>
            <a:r>
              <a:rPr kumimoji="0" lang="en-US" sz="2400" b="0" u="none" strike="noStrike" cap="none" normalizeH="0" baseline="0" dirty="0" err="1" smtClean="0">
                <a:ln>
                  <a:solidFill>
                    <a:schemeClr val="tx1"/>
                  </a:solidFill>
                </a:ln>
                <a:solidFill>
                  <a:srgbClr val="FFFF00"/>
                </a:solidFill>
                <a:effectLst/>
                <a:latin typeface="Bernard MT Condensed" pitchFamily="18" charset="0"/>
                <a:ea typeface="Calibri" pitchFamily="34" charset="0"/>
                <a:cs typeface="Times New Roman" pitchFamily="18" charset="0"/>
              </a:rPr>
              <a:t>itu</a:t>
            </a:r>
            <a:r>
              <a:rPr kumimoji="0" lang="en-US" sz="2400" b="0" u="none" strike="noStrike" cap="none" normalizeH="0" baseline="0" dirty="0" smtClean="0">
                <a:ln>
                  <a:solidFill>
                    <a:schemeClr val="tx1"/>
                  </a:solidFill>
                </a:ln>
                <a:solidFill>
                  <a:srgbClr val="FFFF00"/>
                </a:solidFill>
                <a:effectLst/>
                <a:latin typeface="Bernard MT Condensed" pitchFamily="18" charset="0"/>
                <a:ea typeface="Calibri" pitchFamily="34" charset="0"/>
                <a:cs typeface="Times New Roman" pitchFamily="18" charset="0"/>
              </a:rPr>
              <a:t>, </a:t>
            </a:r>
            <a:r>
              <a:rPr kumimoji="0" lang="en-US" sz="2400" b="0" u="none" strike="noStrike" cap="none" normalizeH="0" baseline="0" dirty="0" err="1" smtClean="0">
                <a:ln>
                  <a:solidFill>
                    <a:schemeClr val="tx1"/>
                  </a:solidFill>
                </a:ln>
                <a:solidFill>
                  <a:srgbClr val="FFFF00"/>
                </a:solidFill>
                <a:effectLst/>
                <a:latin typeface="Bernard MT Condensed" pitchFamily="18" charset="0"/>
                <a:ea typeface="Calibri" pitchFamily="34" charset="0"/>
                <a:cs typeface="Times New Roman" pitchFamily="18" charset="0"/>
              </a:rPr>
              <a:t>kerjakanlah</a:t>
            </a:r>
            <a:r>
              <a:rPr kumimoji="0" lang="en-US" sz="2400" b="0" u="none" strike="noStrike" cap="none" normalizeH="0" baseline="0" dirty="0" smtClean="0">
                <a:ln>
                  <a:solidFill>
                    <a:schemeClr val="tx1"/>
                  </a:solidFill>
                </a:ln>
                <a:solidFill>
                  <a:srgbClr val="FFFF00"/>
                </a:solidFill>
                <a:effectLst/>
                <a:latin typeface="Bernard MT Condensed" pitchFamily="18" charset="0"/>
                <a:ea typeface="Calibri" pitchFamily="34" charset="0"/>
                <a:cs typeface="Times New Roman" pitchFamily="18" charset="0"/>
              </a:rPr>
              <a:t> </a:t>
            </a:r>
            <a:r>
              <a:rPr kumimoji="0" lang="en-US" sz="2400" b="0" u="none" strike="noStrike" cap="none" normalizeH="0" baseline="0" dirty="0" err="1" smtClean="0">
                <a:ln>
                  <a:solidFill>
                    <a:schemeClr val="tx1"/>
                  </a:solidFill>
                </a:ln>
                <a:solidFill>
                  <a:srgbClr val="FFFF00"/>
                </a:solidFill>
                <a:effectLst/>
                <a:latin typeface="Bernard MT Condensed" pitchFamily="18" charset="0"/>
                <a:ea typeface="Calibri" pitchFamily="34" charset="0"/>
                <a:cs typeface="Times New Roman" pitchFamily="18" charset="0"/>
              </a:rPr>
              <a:t>sembahyang</a:t>
            </a:r>
            <a:r>
              <a:rPr kumimoji="0" lang="en-US" sz="2400" b="0" u="none" strike="noStrike" cap="none" normalizeH="0" baseline="0" dirty="0" smtClean="0">
                <a:ln>
                  <a:solidFill>
                    <a:schemeClr val="tx1"/>
                  </a:solidFill>
                </a:ln>
                <a:solidFill>
                  <a:srgbClr val="FFFF00"/>
                </a:solidFill>
                <a:effectLst/>
                <a:latin typeface="Bernard MT Condensed" pitchFamily="18" charset="0"/>
                <a:ea typeface="Calibri" pitchFamily="34" charset="0"/>
                <a:cs typeface="Times New Roman" pitchFamily="18" charset="0"/>
              </a:rPr>
              <a:t> </a:t>
            </a:r>
            <a:r>
              <a:rPr kumimoji="0" lang="en-US" sz="2400" b="0" u="none" strike="noStrike" cap="none" normalizeH="0" baseline="0" dirty="0" err="1" smtClean="0">
                <a:ln>
                  <a:solidFill>
                    <a:schemeClr val="tx1"/>
                  </a:solidFill>
                </a:ln>
                <a:solidFill>
                  <a:srgbClr val="FFFF00"/>
                </a:solidFill>
                <a:effectLst/>
                <a:latin typeface="Bernard MT Condensed" pitchFamily="18" charset="0"/>
                <a:ea typeface="Calibri" pitchFamily="34" charset="0"/>
                <a:cs typeface="Times New Roman" pitchFamily="18" charset="0"/>
              </a:rPr>
              <a:t>kerana</a:t>
            </a:r>
            <a:r>
              <a:rPr kumimoji="0" lang="en-US" sz="2400" b="0" u="none" strike="noStrike" cap="none" normalizeH="0" baseline="0" dirty="0" smtClean="0">
                <a:ln>
                  <a:solidFill>
                    <a:schemeClr val="tx1"/>
                  </a:solidFill>
                </a:ln>
                <a:solidFill>
                  <a:srgbClr val="FFFF00"/>
                </a:solidFill>
                <a:effectLst/>
                <a:latin typeface="Bernard MT Condensed" pitchFamily="18" charset="0"/>
                <a:ea typeface="Calibri" pitchFamily="34" charset="0"/>
                <a:cs typeface="Times New Roman" pitchFamily="18" charset="0"/>
              </a:rPr>
              <a:t> </a:t>
            </a:r>
            <a:r>
              <a:rPr kumimoji="0" lang="en-US" sz="2400" b="0" u="none" strike="noStrike" cap="none" normalizeH="0" baseline="0" dirty="0" err="1" smtClean="0">
                <a:ln>
                  <a:solidFill>
                    <a:schemeClr val="tx1"/>
                  </a:solidFill>
                </a:ln>
                <a:solidFill>
                  <a:srgbClr val="FFFF00"/>
                </a:solidFill>
                <a:effectLst/>
                <a:latin typeface="Bernard MT Condensed" pitchFamily="18" charset="0"/>
                <a:ea typeface="Calibri" pitchFamily="34" charset="0"/>
                <a:cs typeface="Times New Roman" pitchFamily="18" charset="0"/>
              </a:rPr>
              <a:t>Tuhanmu</a:t>
            </a:r>
            <a:r>
              <a:rPr kumimoji="0" lang="en-US" sz="2400" b="0" u="none" strike="noStrike" cap="none" normalizeH="0" baseline="0" dirty="0" smtClean="0">
                <a:ln>
                  <a:solidFill>
                    <a:schemeClr val="tx1"/>
                  </a:solidFill>
                </a:ln>
                <a:solidFill>
                  <a:srgbClr val="FFFF00"/>
                </a:solidFill>
                <a:effectLst/>
                <a:latin typeface="Bernard MT Condensed" pitchFamily="18" charset="0"/>
                <a:ea typeface="Calibri" pitchFamily="34" charset="0"/>
                <a:cs typeface="Times New Roman" pitchFamily="18" charset="0"/>
              </a:rPr>
              <a:t> </a:t>
            </a:r>
            <a:r>
              <a:rPr kumimoji="0" lang="en-US" sz="2400" b="0" u="none" strike="noStrike" cap="none" normalizeH="0" baseline="0" dirty="0" err="1" smtClean="0">
                <a:ln>
                  <a:solidFill>
                    <a:schemeClr val="tx1"/>
                  </a:solidFill>
                </a:ln>
                <a:solidFill>
                  <a:srgbClr val="FFFF00"/>
                </a:solidFill>
                <a:effectLst/>
                <a:latin typeface="Bernard MT Condensed" pitchFamily="18" charset="0"/>
                <a:ea typeface="Calibri" pitchFamily="34" charset="0"/>
                <a:cs typeface="Times New Roman" pitchFamily="18" charset="0"/>
              </a:rPr>
              <a:t>semata-mata</a:t>
            </a:r>
            <a:r>
              <a:rPr kumimoji="0" lang="en-US" sz="2400" b="0" u="none" strike="noStrike" cap="none" normalizeH="0" baseline="0" dirty="0" smtClean="0">
                <a:ln>
                  <a:solidFill>
                    <a:schemeClr val="tx1"/>
                  </a:solidFill>
                </a:ln>
                <a:solidFill>
                  <a:srgbClr val="FFFF00"/>
                </a:solidFill>
                <a:effectLst/>
                <a:latin typeface="Bernard MT Condensed" pitchFamily="18" charset="0"/>
                <a:ea typeface="Calibri" pitchFamily="34" charset="0"/>
                <a:cs typeface="Times New Roman" pitchFamily="18" charset="0"/>
              </a:rPr>
              <a:t>, </a:t>
            </a:r>
            <a:r>
              <a:rPr kumimoji="0" lang="en-US" sz="2400" b="0" u="none" strike="noStrike" cap="none" normalizeH="0" baseline="0" dirty="0" err="1" smtClean="0">
                <a:ln>
                  <a:solidFill>
                    <a:schemeClr val="tx1"/>
                  </a:solidFill>
                </a:ln>
                <a:solidFill>
                  <a:srgbClr val="FFFF00"/>
                </a:solidFill>
                <a:effectLst/>
                <a:latin typeface="Bernard MT Condensed" pitchFamily="18" charset="0"/>
                <a:ea typeface="Calibri" pitchFamily="34" charset="0"/>
                <a:cs typeface="Times New Roman" pitchFamily="18" charset="0"/>
              </a:rPr>
              <a:t>dan</a:t>
            </a:r>
            <a:r>
              <a:rPr kumimoji="0" lang="en-US" sz="2400" b="0" u="none" strike="noStrike" cap="none" normalizeH="0" baseline="0" dirty="0" smtClean="0">
                <a:ln>
                  <a:solidFill>
                    <a:schemeClr val="tx1"/>
                  </a:solidFill>
                </a:ln>
                <a:solidFill>
                  <a:srgbClr val="FFFF00"/>
                </a:solidFill>
                <a:effectLst/>
                <a:latin typeface="Bernard MT Condensed" pitchFamily="18" charset="0"/>
                <a:ea typeface="Calibri" pitchFamily="34" charset="0"/>
                <a:cs typeface="Times New Roman" pitchFamily="18" charset="0"/>
              </a:rPr>
              <a:t> </a:t>
            </a:r>
            <a:r>
              <a:rPr kumimoji="0" lang="en-US" sz="2400" b="0" u="none" strike="noStrike" cap="none" normalizeH="0" baseline="0" dirty="0" err="1" smtClean="0">
                <a:ln>
                  <a:solidFill>
                    <a:schemeClr val="tx1"/>
                  </a:solidFill>
                </a:ln>
                <a:solidFill>
                  <a:srgbClr val="FFFF00"/>
                </a:solidFill>
                <a:effectLst/>
                <a:latin typeface="Bernard MT Condensed" pitchFamily="18" charset="0"/>
                <a:ea typeface="Calibri" pitchFamily="34" charset="0"/>
                <a:cs typeface="Times New Roman" pitchFamily="18" charset="0"/>
              </a:rPr>
              <a:t>sembelihlah</a:t>
            </a:r>
            <a:r>
              <a:rPr kumimoji="0" lang="en-US" sz="2400" b="0" u="none" strike="noStrike" cap="none" normalizeH="0" baseline="0" dirty="0" smtClean="0">
                <a:ln>
                  <a:solidFill>
                    <a:schemeClr val="tx1"/>
                  </a:solidFill>
                </a:ln>
                <a:solidFill>
                  <a:srgbClr val="FFFF00"/>
                </a:solidFill>
                <a:effectLst/>
                <a:latin typeface="Bernard MT Condensed" pitchFamily="18" charset="0"/>
                <a:ea typeface="Calibri" pitchFamily="34" charset="0"/>
                <a:cs typeface="Times New Roman" pitchFamily="18" charset="0"/>
              </a:rPr>
              <a:t> </a:t>
            </a:r>
            <a:r>
              <a:rPr kumimoji="0" lang="en-US" sz="2400" b="0" u="none" strike="noStrike" cap="none" normalizeH="0" baseline="0" dirty="0" err="1" smtClean="0">
                <a:ln>
                  <a:solidFill>
                    <a:schemeClr val="tx1"/>
                  </a:solidFill>
                </a:ln>
                <a:solidFill>
                  <a:srgbClr val="FFFF00"/>
                </a:solidFill>
                <a:effectLst/>
                <a:latin typeface="Bernard MT Condensed" pitchFamily="18" charset="0"/>
                <a:ea typeface="Calibri" pitchFamily="34" charset="0"/>
                <a:cs typeface="Times New Roman" pitchFamily="18" charset="0"/>
              </a:rPr>
              <a:t>korban</a:t>
            </a:r>
            <a:r>
              <a:rPr kumimoji="0" lang="en-US" sz="2400" b="0" u="none" strike="noStrike" cap="none" normalizeH="0" baseline="0" dirty="0" smtClean="0">
                <a:ln>
                  <a:solidFill>
                    <a:schemeClr val="tx1"/>
                  </a:solidFill>
                </a:ln>
                <a:solidFill>
                  <a:srgbClr val="FFFF00"/>
                </a:solidFill>
                <a:effectLst/>
                <a:latin typeface="Bernard MT Condensed" pitchFamily="18" charset="0"/>
                <a:ea typeface="Calibri" pitchFamily="34" charset="0"/>
                <a:cs typeface="Times New Roman" pitchFamily="18" charset="0"/>
              </a:rPr>
              <a:t>.</a:t>
            </a:r>
            <a:r>
              <a:rPr kumimoji="0" lang="en-US" sz="2400" b="0" u="none" strike="noStrike" cap="none" normalizeH="0" baseline="0" dirty="0" smtClean="0">
                <a:ln>
                  <a:solidFill>
                    <a:schemeClr val="tx1"/>
                  </a:solidFill>
                </a:ln>
                <a:solidFill>
                  <a:srgbClr val="FFFF00"/>
                </a:solidFill>
                <a:effectLst/>
                <a:latin typeface="Bernard MT Condensed" pitchFamily="18" charset="0"/>
                <a:ea typeface="Calibri" pitchFamily="34" charset="0"/>
                <a:cs typeface="Arial" pitchFamily="34" charset="0"/>
              </a:rPr>
              <a:t> </a:t>
            </a:r>
            <a:r>
              <a:rPr kumimoji="0" lang="en-US" sz="2400" b="0" u="none" strike="noStrike" cap="none" normalizeH="0" baseline="0" dirty="0" err="1" smtClean="0">
                <a:ln>
                  <a:solidFill>
                    <a:schemeClr val="tx1"/>
                  </a:solidFill>
                </a:ln>
                <a:solidFill>
                  <a:srgbClr val="FFFF00"/>
                </a:solidFill>
                <a:effectLst/>
                <a:latin typeface="Bernard MT Condensed" pitchFamily="18" charset="0"/>
                <a:ea typeface="Calibri" pitchFamily="34" charset="0"/>
                <a:cs typeface="Times New Roman" pitchFamily="18" charset="0"/>
              </a:rPr>
              <a:t>Sesungguhnya</a:t>
            </a:r>
            <a:r>
              <a:rPr kumimoji="0" lang="en-US" sz="2400" b="0" u="none" strike="noStrike" cap="none" normalizeH="0" baseline="0" dirty="0" smtClean="0">
                <a:ln>
                  <a:solidFill>
                    <a:schemeClr val="tx1"/>
                  </a:solidFill>
                </a:ln>
                <a:solidFill>
                  <a:srgbClr val="FFFF00"/>
                </a:solidFill>
                <a:effectLst/>
                <a:latin typeface="Bernard MT Condensed" pitchFamily="18" charset="0"/>
                <a:ea typeface="Calibri" pitchFamily="34" charset="0"/>
                <a:cs typeface="Times New Roman" pitchFamily="18" charset="0"/>
              </a:rPr>
              <a:t> orang yang </a:t>
            </a:r>
            <a:r>
              <a:rPr kumimoji="0" lang="en-US" sz="2400" b="0" u="none" strike="noStrike" cap="none" normalizeH="0" baseline="0" dirty="0" err="1" smtClean="0">
                <a:ln>
                  <a:solidFill>
                    <a:schemeClr val="tx1"/>
                  </a:solidFill>
                </a:ln>
                <a:solidFill>
                  <a:srgbClr val="FFFF00"/>
                </a:solidFill>
                <a:effectLst/>
                <a:latin typeface="Bernard MT Condensed" pitchFamily="18" charset="0"/>
                <a:ea typeface="Calibri" pitchFamily="34" charset="0"/>
                <a:cs typeface="Times New Roman" pitchFamily="18" charset="0"/>
              </a:rPr>
              <a:t>bencikan</a:t>
            </a:r>
            <a:r>
              <a:rPr kumimoji="0" lang="en-US" sz="2400" b="0" u="none" strike="noStrike" cap="none" normalizeH="0" baseline="0" dirty="0" smtClean="0">
                <a:ln>
                  <a:solidFill>
                    <a:schemeClr val="tx1"/>
                  </a:solidFill>
                </a:ln>
                <a:solidFill>
                  <a:srgbClr val="FFFF00"/>
                </a:solidFill>
                <a:effectLst/>
                <a:latin typeface="Bernard MT Condensed" pitchFamily="18" charset="0"/>
                <a:ea typeface="Calibri" pitchFamily="34" charset="0"/>
                <a:cs typeface="Times New Roman" pitchFamily="18" charset="0"/>
              </a:rPr>
              <a:t> </a:t>
            </a:r>
            <a:r>
              <a:rPr kumimoji="0" lang="en-US" sz="2400" b="0" u="none" strike="noStrike" cap="none" normalizeH="0" baseline="0" dirty="0" err="1" smtClean="0">
                <a:ln>
                  <a:solidFill>
                    <a:schemeClr val="tx1"/>
                  </a:solidFill>
                </a:ln>
                <a:solidFill>
                  <a:srgbClr val="FFFF00"/>
                </a:solidFill>
                <a:effectLst/>
                <a:latin typeface="Bernard MT Condensed" pitchFamily="18" charset="0"/>
                <a:ea typeface="Calibri" pitchFamily="34" charset="0"/>
                <a:cs typeface="Times New Roman" pitchFamily="18" charset="0"/>
              </a:rPr>
              <a:t>engkau</a:t>
            </a:r>
            <a:r>
              <a:rPr kumimoji="0" lang="en-US" sz="2400" b="0" u="none" strike="noStrike" cap="none" normalizeH="0" baseline="0" dirty="0" smtClean="0">
                <a:ln>
                  <a:solidFill>
                    <a:schemeClr val="tx1"/>
                  </a:solidFill>
                </a:ln>
                <a:solidFill>
                  <a:srgbClr val="FFFF00"/>
                </a:solidFill>
                <a:effectLst/>
                <a:latin typeface="Bernard MT Condensed" pitchFamily="18" charset="0"/>
                <a:ea typeface="Calibri" pitchFamily="34" charset="0"/>
                <a:cs typeface="Times New Roman" pitchFamily="18" charset="0"/>
              </a:rPr>
              <a:t>, </a:t>
            </a:r>
            <a:r>
              <a:rPr kumimoji="0" lang="en-US" sz="2400" b="0" u="none" strike="noStrike" cap="none" normalizeH="0" baseline="0" dirty="0" err="1" smtClean="0">
                <a:ln>
                  <a:solidFill>
                    <a:schemeClr val="tx1"/>
                  </a:solidFill>
                </a:ln>
                <a:solidFill>
                  <a:srgbClr val="FFFF00"/>
                </a:solidFill>
                <a:effectLst/>
                <a:latin typeface="Bernard MT Condensed" pitchFamily="18" charset="0"/>
                <a:ea typeface="Calibri" pitchFamily="34" charset="0"/>
                <a:cs typeface="Times New Roman" pitchFamily="18" charset="0"/>
              </a:rPr>
              <a:t>dialah</a:t>
            </a:r>
            <a:r>
              <a:rPr kumimoji="0" lang="en-US" sz="2400" b="0" u="none" strike="noStrike" cap="none" normalizeH="0" baseline="0" dirty="0" smtClean="0">
                <a:ln>
                  <a:solidFill>
                    <a:schemeClr val="tx1"/>
                  </a:solidFill>
                </a:ln>
                <a:solidFill>
                  <a:srgbClr val="FFFF00"/>
                </a:solidFill>
                <a:effectLst/>
                <a:latin typeface="Bernard MT Condensed" pitchFamily="18" charset="0"/>
                <a:ea typeface="Calibri" pitchFamily="34" charset="0"/>
                <a:cs typeface="Times New Roman" pitchFamily="18" charset="0"/>
              </a:rPr>
              <a:t> yang </a:t>
            </a:r>
            <a:r>
              <a:rPr kumimoji="0" lang="en-US" sz="2400" b="0" u="none" strike="noStrike" cap="none" normalizeH="0" baseline="0" dirty="0" err="1" smtClean="0">
                <a:ln>
                  <a:solidFill>
                    <a:schemeClr val="tx1"/>
                  </a:solidFill>
                </a:ln>
                <a:solidFill>
                  <a:srgbClr val="FFFF00"/>
                </a:solidFill>
                <a:effectLst/>
                <a:latin typeface="Bernard MT Condensed" pitchFamily="18" charset="0"/>
                <a:ea typeface="Calibri" pitchFamily="34" charset="0"/>
                <a:cs typeface="Times New Roman" pitchFamily="18" charset="0"/>
              </a:rPr>
              <a:t>terputus</a:t>
            </a:r>
            <a:r>
              <a:rPr kumimoji="0" lang="en-US" sz="2400" b="0" u="none" strike="noStrike" cap="none" normalizeH="0" baseline="0" dirty="0" smtClean="0">
                <a:ln>
                  <a:solidFill>
                    <a:schemeClr val="tx1"/>
                  </a:solidFill>
                </a:ln>
                <a:solidFill>
                  <a:srgbClr val="FFFF00"/>
                </a:solidFill>
                <a:effectLst/>
                <a:latin typeface="Bernard MT Condensed" pitchFamily="18" charset="0"/>
                <a:ea typeface="Calibri" pitchFamily="34" charset="0"/>
                <a:cs typeface="Times New Roman" pitchFamily="18" charset="0"/>
              </a:rPr>
              <a:t> (</a:t>
            </a:r>
            <a:r>
              <a:rPr kumimoji="0" lang="en-US" sz="2400" b="0" u="none" strike="noStrike" cap="none" normalizeH="0" baseline="0" dirty="0" err="1" smtClean="0">
                <a:ln>
                  <a:solidFill>
                    <a:schemeClr val="tx1"/>
                  </a:solidFill>
                </a:ln>
                <a:solidFill>
                  <a:srgbClr val="FFFF00"/>
                </a:solidFill>
                <a:effectLst/>
                <a:latin typeface="Bernard MT Condensed" pitchFamily="18" charset="0"/>
                <a:ea typeface="Calibri" pitchFamily="34" charset="0"/>
                <a:cs typeface="Times New Roman" pitchFamily="18" charset="0"/>
              </a:rPr>
              <a:t>dari</a:t>
            </a:r>
            <a:r>
              <a:rPr kumimoji="0" lang="en-US" sz="2400" b="0" u="none" strike="noStrike" cap="none" normalizeH="0" baseline="0" dirty="0" smtClean="0">
                <a:ln>
                  <a:solidFill>
                    <a:schemeClr val="tx1"/>
                  </a:solidFill>
                </a:ln>
                <a:solidFill>
                  <a:srgbClr val="FFFF00"/>
                </a:solidFill>
                <a:effectLst/>
                <a:latin typeface="Bernard MT Condensed" pitchFamily="18" charset="0"/>
                <a:ea typeface="Calibri" pitchFamily="34" charset="0"/>
                <a:cs typeface="Times New Roman" pitchFamily="18" charset="0"/>
              </a:rPr>
              <a:t> </a:t>
            </a:r>
            <a:r>
              <a:rPr kumimoji="0" lang="en-US" sz="2400" b="0" u="none" strike="noStrike" cap="none" normalizeH="0" baseline="0" dirty="0" err="1" smtClean="0">
                <a:ln>
                  <a:solidFill>
                    <a:schemeClr val="tx1"/>
                  </a:solidFill>
                </a:ln>
                <a:solidFill>
                  <a:srgbClr val="FFFF00"/>
                </a:solidFill>
                <a:effectLst/>
                <a:latin typeface="Bernard MT Condensed" pitchFamily="18" charset="0"/>
                <a:ea typeface="Calibri" pitchFamily="34" charset="0"/>
                <a:cs typeface="Times New Roman" pitchFamily="18" charset="0"/>
              </a:rPr>
              <a:t>rahmat</a:t>
            </a:r>
            <a:r>
              <a:rPr kumimoji="0" lang="en-US" sz="2400" b="0" u="none" strike="noStrike" cap="none" normalizeH="0" baseline="0" dirty="0" smtClean="0">
                <a:ln>
                  <a:solidFill>
                    <a:schemeClr val="tx1"/>
                  </a:solidFill>
                </a:ln>
                <a:solidFill>
                  <a:srgbClr val="FFFF00"/>
                </a:solidFill>
                <a:effectLst/>
                <a:latin typeface="Bernard MT Condensed" pitchFamily="18" charset="0"/>
                <a:ea typeface="Calibri" pitchFamily="34" charset="0"/>
                <a:cs typeface="Times New Roman" pitchFamily="18" charset="0"/>
              </a:rPr>
              <a:t> Allah).” </a:t>
            </a:r>
            <a:endParaRPr kumimoji="0" lang="en-US" sz="2400" b="0" u="none" strike="noStrike" cap="none" normalizeH="0" baseline="0" dirty="0" smtClean="0">
              <a:ln>
                <a:solidFill>
                  <a:schemeClr val="tx1"/>
                </a:solidFill>
              </a:ln>
              <a:solidFill>
                <a:srgbClr val="FFFF00"/>
              </a:solidFill>
              <a:effectLst/>
              <a:latin typeface="Bernard MT Condensed"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itchFamily="18" charset="0"/>
                <a:ea typeface="Calibri" pitchFamily="34" charset="0"/>
                <a:cs typeface="Times New Roman" pitchFamily="18" charset="0"/>
              </a:rPr>
              <a:t>(</a:t>
            </a:r>
            <a:r>
              <a:rPr kumimoji="0" lang="en-US" sz="2400" b="1"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itchFamily="18" charset="0"/>
                <a:ea typeface="Calibri" pitchFamily="34" charset="0"/>
                <a:cs typeface="Times New Roman" pitchFamily="18" charset="0"/>
              </a:rPr>
              <a:t>Surah al-</a:t>
            </a:r>
            <a:r>
              <a:rPr kumimoji="0" lang="en-US" sz="2400" b="1" u="none" strike="noStrike" normalizeH="0" baseline="0"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itchFamily="18" charset="0"/>
                <a:ea typeface="Calibri" pitchFamily="34" charset="0"/>
                <a:cs typeface="Times New Roman" pitchFamily="18" charset="0"/>
              </a:rPr>
              <a:t>Kauthar</a:t>
            </a:r>
            <a:r>
              <a:rPr kumimoji="0" lang="en-US" sz="2400" b="1"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itchFamily="18" charset="0"/>
                <a:ea typeface="Calibri" pitchFamily="34" charset="0"/>
                <a:cs typeface="Times New Roman" pitchFamily="18" charset="0"/>
              </a:rPr>
              <a:t> </a:t>
            </a:r>
            <a:r>
              <a:rPr kumimoji="0" lang="en-US" sz="2400" b="1" u="none" strike="noStrike" normalizeH="0" baseline="0"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itchFamily="18" charset="0"/>
                <a:ea typeface="Calibri" pitchFamily="34" charset="0"/>
                <a:cs typeface="Times New Roman" pitchFamily="18" charset="0"/>
              </a:rPr>
              <a:t>ayat</a:t>
            </a:r>
            <a:r>
              <a:rPr kumimoji="0" lang="en-US" sz="2400" b="1"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itchFamily="18" charset="0"/>
                <a:ea typeface="Calibri" pitchFamily="34" charset="0"/>
                <a:cs typeface="Times New Roman" pitchFamily="18" charset="0"/>
              </a:rPr>
              <a:t> 103)</a:t>
            </a:r>
            <a:endParaRPr kumimoji="0" lang="en-US" sz="2400" b="1"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itchFamily="18" charset="0"/>
              <a:cs typeface="Arial" pitchFamily="34" charset="0"/>
            </a:endParaRPr>
          </a:p>
        </p:txBody>
      </p:sp>
      <p:sp>
        <p:nvSpPr>
          <p:cNvPr id="7" name="Rectangle 6"/>
          <p:cNvSpPr/>
          <p:nvPr/>
        </p:nvSpPr>
        <p:spPr>
          <a:xfrm>
            <a:off x="4020403" y="376535"/>
            <a:ext cx="4676280" cy="923330"/>
          </a:xfrm>
          <a:prstGeom prst="rect">
            <a:avLst/>
          </a:prstGeom>
        </p:spPr>
        <p:txBody>
          <a:bodyPr wrap="none">
            <a:spAutoFit/>
          </a:bodyPr>
          <a:lstStyle/>
          <a:p>
            <a:pPr algn="ctr"/>
            <a:r>
              <a:rPr lang="ar-SA" sz="54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QCF_BSML" pitchFamily="2" charset="2"/>
                <a:cs typeface="QCF_BSML" pitchFamily="2" charset="2"/>
              </a:rPr>
              <a:t>ﭷ ﭸ ﭹ ﭺ ﭻ </a:t>
            </a:r>
            <a:endParaRPr lang="en-US" sz="54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QCF_BSML" pitchFamily="2" charset="2"/>
              <a:cs typeface="QCF_BSML" pitchFamily="2" charset="2"/>
            </a:endParaRPr>
          </a:p>
        </p:txBody>
      </p:sp>
      <p:sp>
        <p:nvSpPr>
          <p:cNvPr id="5" name="Rectangle 4"/>
          <p:cNvSpPr/>
          <p:nvPr/>
        </p:nvSpPr>
        <p:spPr>
          <a:xfrm>
            <a:off x="323527" y="1557916"/>
            <a:ext cx="8373155" cy="1569660"/>
          </a:xfrm>
          <a:prstGeom prst="rect">
            <a:avLst/>
          </a:prstGeom>
        </p:spPr>
        <p:txBody>
          <a:bodyPr wrap="square">
            <a:spAutoFit/>
          </a:bodyPr>
          <a:lstStyle/>
          <a:p>
            <a:pPr algn="ctr" rtl="1"/>
            <a:r>
              <a:rPr lang="ar-SA" sz="4800" dirty="0" smtClean="0">
                <a:ln>
                  <a:solidFill>
                    <a:srgbClr val="FF00FF"/>
                  </a:solidFill>
                </a:ln>
                <a:solidFill>
                  <a:srgbClr val="FF00FF"/>
                </a:solidFill>
                <a:effectLst>
                  <a:glow rad="101600">
                    <a:schemeClr val="tx1">
                      <a:alpha val="60000"/>
                    </a:schemeClr>
                  </a:glow>
                </a:effectLst>
                <a:latin typeface="QCF_P602" pitchFamily="2" charset="2"/>
                <a:cs typeface="QCF_P602" pitchFamily="2" charset="2"/>
              </a:rPr>
              <a:t>ﮆ </a:t>
            </a:r>
            <a:r>
              <a:rPr lang="ar-SA" sz="4800" dirty="0">
                <a:ln>
                  <a:solidFill>
                    <a:srgbClr val="FF00FF"/>
                  </a:solidFill>
                </a:ln>
                <a:solidFill>
                  <a:srgbClr val="FF00FF"/>
                </a:solidFill>
                <a:effectLst>
                  <a:glow rad="101600">
                    <a:schemeClr val="tx1">
                      <a:alpha val="60000"/>
                    </a:schemeClr>
                  </a:glow>
                </a:effectLst>
                <a:latin typeface="QCF_P602" pitchFamily="2" charset="2"/>
                <a:cs typeface="QCF_P602" pitchFamily="2" charset="2"/>
              </a:rPr>
              <a:t>ﮇ ﮈ ﮉ ﮊ ﮋ ﮌ ﮍ ﮎ ﮏ ﮐ ﮑ </a:t>
            </a:r>
            <a:r>
              <a:rPr lang="ar-SA" sz="4800" dirty="0" smtClean="0">
                <a:ln>
                  <a:solidFill>
                    <a:srgbClr val="FF00FF"/>
                  </a:solidFill>
                </a:ln>
                <a:solidFill>
                  <a:srgbClr val="FF00FF"/>
                </a:solidFill>
                <a:effectLst>
                  <a:glow rad="101600">
                    <a:schemeClr val="tx1">
                      <a:alpha val="60000"/>
                    </a:schemeClr>
                  </a:glow>
                </a:effectLst>
                <a:latin typeface="QCF_P602" pitchFamily="2" charset="2"/>
                <a:cs typeface="QCF_P602" pitchFamily="2" charset="2"/>
              </a:rPr>
              <a:t>ﮒ</a:t>
            </a:r>
            <a:endParaRPr lang="en-US" sz="4800" dirty="0">
              <a:ln>
                <a:solidFill>
                  <a:srgbClr val="FF00FF"/>
                </a:solidFill>
              </a:ln>
              <a:solidFill>
                <a:srgbClr val="FF00FF"/>
              </a:solidFill>
              <a:effectLst>
                <a:glow rad="101600">
                  <a:schemeClr val="tx1">
                    <a:alpha val="60000"/>
                  </a:schemeClr>
                </a:glow>
              </a:effectLst>
              <a:latin typeface="QCF_P602" pitchFamily="2" charset="2"/>
              <a:cs typeface="QCF_P602" pitchFamily="2" charset="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89" name="Rectangle 1"/>
          <p:cNvSpPr>
            <a:spLocks noChangeArrowheads="1"/>
          </p:cNvSpPr>
          <p:nvPr/>
        </p:nvSpPr>
        <p:spPr bwMode="auto">
          <a:xfrm>
            <a:off x="461086" y="406987"/>
            <a:ext cx="8215370" cy="4708981"/>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40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Calibri" pitchFamily="34" charset="0"/>
                <a:ea typeface="Calibri" pitchFamily="34" charset="0"/>
                <a:cs typeface="Traditional Arabic" pitchFamily="2" charset="-78"/>
              </a:rPr>
              <a:t>بَارَكَ اللهُ لِيْ وَلَكُمْ بِالْقُرْآنِ الْعَظِيْمِ، وَنَفَعَنِيْ وَإِيَّاكُمْ بِمَا فِيْهِ مِنَ الآيَاتِ وَالذِّكْرِ الْحَكِيْمِ، وَتَقَبَّلَ مِنِّيْ وَمِنْكُمْ تِلاَوَتَهُ إِنَّهُ هُوَ السَّمِيْعُ الْعَلِيْمُ. أَقُوْلُ قَوْلِيْ هَذَا وَأَسْتَغْفِرُ اللهَ الْعَظِيْمَ لِيْ وَلَكُمْ وَلِسَآئِرِ الْمُسْلِمِيْنَ وَالْمُسْلِمَاتِ وَالْمُؤْمِنِيْنَ وَالْمُؤْمِنَاتِ الأَحْيَاءِ مِنْهُمْ وَالأَمْوَاتِ، فَاسْتَغْفِرُوْهُ إِنَّهُ هُوَ الْغَفُوْرُ الرَّحِيْمُ.</a:t>
            </a:r>
            <a:endParaRPr kumimoji="0" lang="ar-SA" sz="40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1" name="Slide Number Placeholder 10"/>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457" name="Rectangle 1"/>
          <p:cNvSpPr>
            <a:spLocks noChangeArrowheads="1"/>
          </p:cNvSpPr>
          <p:nvPr/>
        </p:nvSpPr>
        <p:spPr bwMode="auto">
          <a:xfrm>
            <a:off x="467544" y="4190311"/>
            <a:ext cx="8208912" cy="1569660"/>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32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Traditional Arabic" pitchFamily="2" charset="-78"/>
                <a:ea typeface="Calibri" pitchFamily="34" charset="0"/>
                <a:cs typeface="Traditional Arabic" pitchFamily="2" charset="-78"/>
              </a:rPr>
              <a:t>ٱللهُ أَكْبَرُ ٱللهُ أَكْبَرُ ٱللهُ أَكْبَرُ،</a:t>
            </a:r>
          </a:p>
          <a:p>
            <a:pPr marL="0" marR="0" lvl="0" indent="0" algn="ctr" defTabSz="914400" rtl="1" eaLnBrk="1" fontAlgn="base" latinLnBrk="0" hangingPunct="1">
              <a:lnSpc>
                <a:spcPct val="150000"/>
              </a:lnSpc>
              <a:spcBef>
                <a:spcPct val="0"/>
              </a:spcBef>
              <a:spcAft>
                <a:spcPct val="0"/>
              </a:spcAft>
              <a:buClrTx/>
              <a:buSzTx/>
              <a:buFontTx/>
              <a:buNone/>
              <a:tabLst/>
            </a:pPr>
            <a:r>
              <a:rPr kumimoji="0" lang="ar-SA" sz="32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Traditional Arabic" pitchFamily="2" charset="-78"/>
                <a:ea typeface="Calibri" pitchFamily="34" charset="0"/>
                <a:cs typeface="Traditional Arabic" pitchFamily="2" charset="-78"/>
              </a:rPr>
              <a:t>لآ إِلَهَ إِلاَ ٱللهُ وَٱللهُ أَكْبَرُ، ٱللهُ أَكْبَرُ وَلِلَّهِ ٱلْحَمْدُ</a:t>
            </a:r>
            <a:endParaRPr kumimoji="0" lang="ar-SA" sz="28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Arial" pitchFamily="34" charset="0"/>
              <a:cs typeface="Traditional Arabic" pitchFamily="2"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179512" y="260648"/>
            <a:ext cx="4937185" cy="584775"/>
          </a:xfrm>
          <a:prstGeom prst="rect">
            <a:avLst/>
          </a:prstGeom>
        </p:spPr>
        <p:txBody>
          <a:bodyPr wrap="none">
            <a:spAutoFit/>
          </a:bodyPr>
          <a:lstStyle/>
          <a:p>
            <a:r>
              <a:rPr lang="en-US" sz="3200" b="1" cap="all" dirty="0" smtClean="0">
                <a:ln w="9000" cmpd="sng">
                  <a:solidFill>
                    <a:srgbClr val="C00000"/>
                  </a:solidFill>
                  <a:prstDash val="solid"/>
                </a:ln>
                <a:solidFill>
                  <a:srgbClr val="C00000"/>
                </a:solidFill>
                <a:effectLst>
                  <a:glow rad="101600">
                    <a:schemeClr val="tx1">
                      <a:alpha val="60000"/>
                    </a:schemeClr>
                  </a:glow>
                  <a:reflection blurRad="12700" stA="28000" endPos="45000" dist="1000" dir="5400000" sy="-100000" algn="bl" rotWithShape="0"/>
                </a:effectLst>
                <a:latin typeface="+mj-lt"/>
                <a:ea typeface="Times New Roman" pitchFamily="18" charset="0"/>
                <a:cs typeface="Times New Roman" pitchFamily="18" charset="0"/>
              </a:rPr>
              <a:t>PUJIAN KEPADA ALLAH SWT</a:t>
            </a:r>
            <a:endParaRPr lang="en-US" sz="3200" b="1" cap="all" dirty="0">
              <a:ln w="9000" cmpd="sng">
                <a:solidFill>
                  <a:srgbClr val="C00000"/>
                </a:solidFill>
                <a:prstDash val="solid"/>
              </a:ln>
              <a:solidFill>
                <a:srgbClr val="C00000"/>
              </a:solidFill>
              <a:effectLst>
                <a:glow rad="101600">
                  <a:schemeClr val="tx1">
                    <a:alpha val="60000"/>
                  </a:schemeClr>
                </a:glow>
                <a:reflection blurRad="12700" stA="28000" endPos="45000" dist="1000" dir="5400000" sy="-100000" algn="bl" rotWithShape="0"/>
              </a:effectLst>
              <a:latin typeface="+mj-lt"/>
            </a:endParaRPr>
          </a:p>
        </p:txBody>
      </p:sp>
      <p:sp>
        <p:nvSpPr>
          <p:cNvPr id="21" name="Slide Number Placeholder 10"/>
          <p:cNvSpPr>
            <a:spLocks noGrp="1"/>
          </p:cNvSpPr>
          <p:nvPr>
            <p:ph type="sldNum" sz="quarter" idx="12"/>
          </p:nvPr>
        </p:nvSpPr>
        <p:spPr>
          <a:xfrm>
            <a:off x="8244408"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8" name="Rectangle 17"/>
          <p:cNvSpPr/>
          <p:nvPr/>
        </p:nvSpPr>
        <p:spPr>
          <a:xfrm>
            <a:off x="179512" y="1052736"/>
            <a:ext cx="8712968" cy="4247317"/>
          </a:xfrm>
          <a:prstGeom prst="rect">
            <a:avLst/>
          </a:prstGeom>
        </p:spPr>
        <p:txBody>
          <a:bodyPr wrap="square">
            <a:spAutoFit/>
          </a:bodyPr>
          <a:lstStyle/>
          <a:p>
            <a:pPr algn="ctr" rtl="1">
              <a:lnSpc>
                <a:spcPct val="150000"/>
              </a:lnSpc>
            </a:pPr>
            <a:r>
              <a:rPr lang="ar-SA" sz="360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cs typeface="Traditional Arabic" pitchFamily="2" charset="-78"/>
              </a:rPr>
              <a:t>ٱللهُ أَكْبَرُ كَبِيْرًا وَٱلْحَمْدُ ِللهِ كَثِيْرًا وَسُبْحَانَ ٱللهِ بُكْرَةً وَّأَصِيْلاً، </a:t>
            </a:r>
          </a:p>
          <a:p>
            <a:pPr algn="ctr" rtl="1">
              <a:lnSpc>
                <a:spcPct val="150000"/>
              </a:lnSpc>
            </a:pPr>
            <a:r>
              <a:rPr lang="ar-SA" sz="360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cs typeface="Traditional Arabic" pitchFamily="2" charset="-78"/>
              </a:rPr>
              <a:t>لآ إِلَهَ إِلاَ ٱللهُ وَلاَ نَعْبُدُ إِلاَّ إِيَّاهُ مُخْلِصِيْنَ لَهُ الدِّيْنَ، وَلَوْ كَرِهَ الْكَافِرُوْنَ</a:t>
            </a:r>
          </a:p>
          <a:p>
            <a:pPr algn="ctr" rtl="1">
              <a:lnSpc>
                <a:spcPct val="150000"/>
              </a:lnSpc>
            </a:pPr>
            <a:r>
              <a:rPr lang="ar-SA" sz="360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cs typeface="Traditional Arabic" pitchFamily="2" charset="-78"/>
              </a:rPr>
              <a:t>لآ إِلَهَ إِلاَ ٱللهُ وَحْدَهُ، صَدَقَ وَعْدَهُ، وَنَصَرَ عَبْدَهُ، وَأَعَزَّ جُنْدَهُ وَهَزَمَ ٱلأَحْزَابَ وَحْدَهُ. </a:t>
            </a:r>
          </a:p>
          <a:p>
            <a:pPr algn="ctr" rtl="1">
              <a:lnSpc>
                <a:spcPct val="150000"/>
              </a:lnSpc>
            </a:pPr>
            <a:r>
              <a:rPr lang="ar-SA" sz="360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cs typeface="Traditional Arabic" pitchFamily="2" charset="-78"/>
              </a:rPr>
              <a:t>لآ إِلَهَ إِلاَ ٱللهُ وَٱللهُ أَكْبَرُ، ٱللهُ أَكْبَرُ، وَلِلَّهِ ٱلْحَمْدُ</a:t>
            </a:r>
            <a:endParaRPr lang="en-US" sz="3600"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2481395" y="2413337"/>
            <a:ext cx="4181209" cy="1015663"/>
          </a:xfrm>
          <a:prstGeom prst="rect">
            <a:avLst/>
          </a:prstGeom>
          <a:noFill/>
        </p:spPr>
        <p:txBody>
          <a:bodyPr wrap="none">
            <a:spAutoFit/>
          </a:bodyPr>
          <a:lstStyle/>
          <a:p>
            <a:r>
              <a:rPr lang="en-US" sz="6000" dirty="0" smtClean="0">
                <a:solidFill>
                  <a:srgbClr val="FF0000"/>
                </a:solidFill>
                <a:effectLst>
                  <a:glow rad="101600">
                    <a:schemeClr val="tx1">
                      <a:alpha val="60000"/>
                    </a:schemeClr>
                  </a:glow>
                </a:effectLst>
                <a:latin typeface="Gloucester MT Extra Condensed" pitchFamily="18" charset="0"/>
                <a:cs typeface="Times New Roman" pitchFamily="18" charset="0"/>
              </a:rPr>
              <a:t>KHUTBAH KEDUA</a:t>
            </a:r>
            <a:endParaRPr lang="en-US" sz="6000" dirty="0">
              <a:solidFill>
                <a:srgbClr val="FF0000"/>
              </a:solidFill>
              <a:effectLst>
                <a:glow rad="101600">
                  <a:schemeClr val="tx1">
                    <a:alpha val="60000"/>
                  </a:schemeClr>
                </a:glow>
              </a:effectLst>
            </a:endParaRPr>
          </a:p>
        </p:txBody>
      </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1"/>
          <p:cNvSpPr>
            <a:spLocks noChangeArrowheads="1"/>
          </p:cNvSpPr>
          <p:nvPr/>
        </p:nvSpPr>
        <p:spPr bwMode="auto">
          <a:xfrm>
            <a:off x="1259632" y="2060191"/>
            <a:ext cx="6660232"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44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Traditional Arabic" pitchFamily="2" charset="-78"/>
                <a:ea typeface="Calibri" pitchFamily="34" charset="0"/>
                <a:cs typeface="Traditional Arabic" pitchFamily="2" charset="-78"/>
              </a:rPr>
              <a:t>ٱللهُ أَكْبَرُ ٱللهُ أَكْبَرُ ٱللهُ أَكْبَرُ</a:t>
            </a:r>
            <a:endParaRPr kumimoji="0" lang="en-US" sz="44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Arial" pitchFamily="34" charset="0"/>
              <a:cs typeface="Traditional Arabic" pitchFamily="2" charset="-78"/>
            </a:endParaRPr>
          </a:p>
          <a:p>
            <a:pPr marL="0" marR="0" lvl="0" indent="0" algn="ctr" defTabSz="914400" rtl="1" eaLnBrk="0" fontAlgn="base" latinLnBrk="0" hangingPunct="0">
              <a:lnSpc>
                <a:spcPct val="150000"/>
              </a:lnSpc>
              <a:spcBef>
                <a:spcPct val="0"/>
              </a:spcBef>
              <a:spcAft>
                <a:spcPct val="0"/>
              </a:spcAft>
              <a:buClrTx/>
              <a:buSzTx/>
              <a:buFontTx/>
              <a:buNone/>
              <a:tabLst/>
            </a:pPr>
            <a:r>
              <a:rPr kumimoji="0" lang="ar-SA" sz="44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Traditional Arabic" pitchFamily="2" charset="-78"/>
                <a:ea typeface="Calibri" pitchFamily="34" charset="0"/>
                <a:cs typeface="Traditional Arabic" pitchFamily="2" charset="-78"/>
              </a:rPr>
              <a:t>ٱللهُ أَكْبَرُ ٱللهُ أَكْبَرُ ٱللهُ أَكْبَرُ</a:t>
            </a:r>
            <a:endParaRPr kumimoji="0" lang="en-US" sz="44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Traditional Arabic" pitchFamily="2" charset="-78"/>
              <a:ea typeface="Calibri" pitchFamily="34" charset="0"/>
              <a:cs typeface="Traditional Arabic" pitchFamily="2" charset="-78"/>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ar-SA" sz="44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Traditional Arabic" pitchFamily="2" charset="-78"/>
                <a:ea typeface="Calibri" pitchFamily="34" charset="0"/>
                <a:cs typeface="Traditional Arabic" pitchFamily="2" charset="-78"/>
              </a:rPr>
              <a:t>ٱللهُ أَكْبَرُ، وَلِلَّهِ ٱلْحَمْدُ</a:t>
            </a:r>
            <a:r>
              <a:rPr kumimoji="0" lang="en-US" sz="44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Arial" pitchFamily="34" charset="0"/>
                <a:cs typeface="Traditional Arabic" pitchFamily="2" charset="-78"/>
              </a:rPr>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428596" y="1814478"/>
            <a:ext cx="8358246" cy="3139321"/>
          </a:xfrm>
          <a:prstGeom prst="rect">
            <a:avLst/>
          </a:prstGeom>
        </p:spPr>
        <p:txBody>
          <a:bodyPr wrap="square">
            <a:spAutoFit/>
          </a:bodyPr>
          <a:lstStyle/>
          <a:p>
            <a:pPr lvl="0" algn="just" rtl="1" fontAlgn="base">
              <a:lnSpc>
                <a:spcPct val="150000"/>
              </a:lnSpc>
              <a:spcBef>
                <a:spcPct val="0"/>
              </a:spcBef>
              <a:spcAft>
                <a:spcPct val="0"/>
              </a:spcAft>
            </a:pPr>
            <a:r>
              <a:rPr kumimoji="0" lang="ar-SA" altLang="zh-CN" sz="44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اَلْحَمْدُ لِلّهِ نَحْمَدُهُ وَنَسْتَعِيْنُهُ وَنَسْتَغْفِرُهُ وَنُؤْمِنُ بِهِ وَنَتَوَكَّلُ عَلَيْهِ وَنَعُوْذُُ بِاللهِ مِنْ شُرُوْرِ أَنْفُسِنَا وَمِنْ سَيِّئَاتِ أَعْمَالِنَا. مَنْ يَهْدِهِ اللهُ فَلاَ مُضِلَّ لَهُ وَمَنْ يُضْلِلْهُ فَلاَ هَادِيَ لَهُ. </a:t>
            </a:r>
            <a:endParaRPr kumimoji="0" lang="ar-SA" altLang="zh-CN" sz="44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323528" y="1268760"/>
            <a:ext cx="8501122" cy="3139321"/>
          </a:xfrm>
          <a:prstGeom prst="rect">
            <a:avLst/>
          </a:prstGeom>
        </p:spPr>
        <p:txBody>
          <a:bodyPr wrap="square">
            <a:spAutoFit/>
          </a:bodyPr>
          <a:lstStyle/>
          <a:p>
            <a:pPr lvl="0" algn="ctr" rtl="1" fontAlgn="base">
              <a:lnSpc>
                <a:spcPct val="150000"/>
              </a:lnSpc>
              <a:spcBef>
                <a:spcPct val="0"/>
              </a:spcBef>
              <a:spcAft>
                <a:spcPct val="0"/>
              </a:spcAft>
            </a:pPr>
            <a:r>
              <a:rPr kumimoji="0" lang="ar-SA" altLang="zh-CN" sz="44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أَشْهَدُ أَنْ لاَّ اِلَهَ إِلاَّ اللهُ وَحْدَهُ لآ شَرِيْكَ لَهُ، </a:t>
            </a:r>
          </a:p>
          <a:p>
            <a:pPr lvl="0" algn="ctr" rtl="1" fontAlgn="base">
              <a:lnSpc>
                <a:spcPct val="150000"/>
              </a:lnSpc>
              <a:spcBef>
                <a:spcPct val="0"/>
              </a:spcBef>
              <a:spcAft>
                <a:spcPct val="0"/>
              </a:spcAft>
            </a:pPr>
            <a:r>
              <a:rPr kumimoji="0" lang="ar-SA" altLang="zh-CN" sz="44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وَأَشْهَدُ أَنَّ سَيِّدَنَا وَنَبِيَّنَا مُحَمَّدًا عَبْدُهُ وَرَسُوْلُهُ سَيِّدُ الْخَلاَئِقِ وَالْبَشَرِ. </a:t>
            </a:r>
            <a:endParaRPr kumimoji="0" lang="ar-SA" altLang="zh-CN" sz="44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539552" y="4502730"/>
            <a:ext cx="8280920" cy="1446550"/>
          </a:xfrm>
          <a:prstGeom prst="rect">
            <a:avLst/>
          </a:prstGeom>
        </p:spPr>
        <p:txBody>
          <a:bodyPr wrap="square">
            <a:spAutoFit/>
          </a:bodyPr>
          <a:lstStyle/>
          <a:p>
            <a:pPr algn="just">
              <a:defRPr/>
            </a:pP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Aku</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bersaksi</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bahawa</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tiada</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tuhan</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disembah</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melainkan</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Allah yang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Maha</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Esa</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tiada</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sekutu</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bagi-Nya</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Aku</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juga</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bersaksi</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bahawa</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penghulu</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Nabi</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Muhammad SAW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adalah</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hamba</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rasul-Nya</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penghulu</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segala</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makhluk</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manusia</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a:t>
            </a:r>
            <a:endParaRPr lang="en-US" sz="2200" dirty="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323528" y="1484784"/>
            <a:ext cx="8501122" cy="2039020"/>
          </a:xfrm>
          <a:prstGeom prst="rect">
            <a:avLst/>
          </a:prstGeom>
        </p:spPr>
        <p:txBody>
          <a:bodyPr wrap="square">
            <a:spAutoFit/>
          </a:bodyPr>
          <a:lstStyle/>
          <a:p>
            <a:pPr lvl="0" algn="ctr" rtl="1" fontAlgn="base">
              <a:lnSpc>
                <a:spcPct val="150000"/>
              </a:lnSpc>
              <a:spcBef>
                <a:spcPct val="0"/>
              </a:spcBef>
              <a:spcAft>
                <a:spcPct val="0"/>
              </a:spcAft>
            </a:pPr>
            <a:r>
              <a:rPr kumimoji="0" lang="ar-SA" altLang="zh-CN" sz="44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اَللّهُمَّ صَلِّ وَسَلِّمْ وَبَارِكْ عَلَى سَيِّدِنَا وَنَبِيِّنَا مُحَمَّدٍ وَعَلَى آلِهِ وَصَحْبِهِ أَجْمَعِيْنَ.</a:t>
            </a:r>
            <a:endParaRPr kumimoji="0" lang="ar-SA" altLang="zh-CN" sz="44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539552" y="3717032"/>
            <a:ext cx="8280920" cy="1107996"/>
          </a:xfrm>
          <a:prstGeom prst="rect">
            <a:avLst/>
          </a:prstGeom>
        </p:spPr>
        <p:txBody>
          <a:bodyPr wrap="square">
            <a:spAutoFit/>
          </a:bodyPr>
          <a:lstStyle/>
          <a:p>
            <a:pPr algn="just">
              <a:defRPr/>
            </a:pP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Ya</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Allah,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berilah</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selawat</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sejahtera</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berkat</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ke</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atas</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penghulu</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Nabi</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kami</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Muhammad SAW,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kaum</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keluarga</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serta</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para</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sahabat</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baginda</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a:t>
            </a:r>
            <a:endParaRPr lang="en-US" sz="2200" dirty="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428596" y="1268760"/>
            <a:ext cx="8429684" cy="1938992"/>
          </a:xfrm>
          <a:prstGeom prst="rect">
            <a:avLst/>
          </a:prstGeom>
        </p:spPr>
        <p:txBody>
          <a:bodyPr wrap="square">
            <a:spAutoFit/>
          </a:bodyPr>
          <a:lstStyle/>
          <a:p>
            <a:pPr algn="just" rtl="1"/>
            <a:r>
              <a:rPr lang="ar-SA" sz="400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cs typeface="Traditional Arabic" pitchFamily="2" charset="-78"/>
              </a:rPr>
              <a:t>أَمَّا بَعْدُ فَيَا عِبَادَ اللهِ، إِتَّقُوْا اللهَ وَكُوْنُوْا مَعَ الصَّادِقِيْنَ. وَاعْلَمُوْا أَنَّ اللهَ سُبْحَانَهُ وَتَعَالىَ أَمَرَكُمْ بِأَمْرٍ بَدَأَ فِيْهِ بِنَفْسِهِ وَثَنَّى بِمَلآئِكَتِهِ الْمُسَبِّحَةِ بِقُدْسِهِ. فَقَالَ اللهُ تَعَالىَ مُخْبِرًا وَآمِرًا </a:t>
            </a:r>
            <a:r>
              <a:rPr lang="en-US" sz="400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cs typeface="Traditional Arabic" pitchFamily="2" charset="-78"/>
              </a:rPr>
              <a:t>:</a:t>
            </a:r>
            <a:endParaRPr lang="en-US" sz="4000"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395536" y="5097378"/>
            <a:ext cx="8429684" cy="707886"/>
          </a:xfrm>
          <a:prstGeom prst="rect">
            <a:avLst/>
          </a:prstGeom>
        </p:spPr>
        <p:txBody>
          <a:bodyPr wrap="square">
            <a:spAutoFit/>
          </a:bodyPr>
          <a:lstStyle/>
          <a:p>
            <a:pPr algn="just" rtl="1"/>
            <a:r>
              <a:rPr lang="ar-SA" sz="400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cs typeface="Traditional Arabic" pitchFamily="2" charset="-78"/>
              </a:rPr>
              <a:t>اللَّهُمَّ صَلِّ وَسَلِّمْ عَلَى سَيِّدِنَا مُحَمَّدٍ وَعَلَى آل سَيِّدِنَا مُحَمَّدٍ</a:t>
            </a:r>
            <a:endParaRPr lang="en-US" sz="4000"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sp>
        <p:nvSpPr>
          <p:cNvPr id="10241" name="Rectangle 1"/>
          <p:cNvSpPr>
            <a:spLocks noChangeArrowheads="1"/>
          </p:cNvSpPr>
          <p:nvPr/>
        </p:nvSpPr>
        <p:spPr bwMode="auto">
          <a:xfrm>
            <a:off x="395536" y="3221466"/>
            <a:ext cx="8568952" cy="1685077"/>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426" pitchFamily="2" charset="2"/>
                <a:ea typeface="Times New Roman" pitchFamily="18" charset="0"/>
                <a:cs typeface="QCF_P426" pitchFamily="2" charset="2"/>
              </a:rPr>
              <a:t>ﭲ ﭳ ﭴ ﭵ ﭶ ﭷ ﭸ ﭹ ﭺ ﭻ ﭼ ﭽ ﭾ ﭿ</a:t>
            </a:r>
            <a:r>
              <a:rPr kumimoji="0" lang="en-US"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426" pitchFamily="2" charset="2"/>
                <a:ea typeface="Times New Roman" pitchFamily="18" charset="0"/>
                <a:cs typeface="QCF_P426" pitchFamily="2" charset="2"/>
              </a:rPr>
              <a:t> </a:t>
            </a:r>
            <a:endParaRPr kumimoji="0" lang="en-US" sz="32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357158" y="1195005"/>
            <a:ext cx="8501122" cy="3170099"/>
          </a:xfrm>
          <a:prstGeom prst="rect">
            <a:avLst/>
          </a:prstGeom>
        </p:spPr>
        <p:txBody>
          <a:bodyPr wrap="square">
            <a:spAutoFit/>
          </a:bodyPr>
          <a:lstStyle/>
          <a:p>
            <a:pPr lvl="0" algn="just" rtl="1" fontAlgn="base">
              <a:spcBef>
                <a:spcPct val="0"/>
              </a:spcBef>
              <a:spcAft>
                <a:spcPct val="0"/>
              </a:spcAft>
            </a:pPr>
            <a:r>
              <a:rPr kumimoji="0" lang="ar-SA" altLang="zh-CN" sz="40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وَعَنْ سَائِرِ الصَّحَابَةِ الأَكْرَمِيْنَ وَالتَّابِعِيْنَ وَمَنْ تَبِعَهُمْ بِإِحْسَانٍ إِلَى يَوْمِ الدِّيْنِ. وَارْضَ عَنَّا بِرَحْمَتِكَ يَا أَرْحَمَ الرَّاحِمِيْنَ.</a:t>
            </a:r>
            <a:endParaRPr kumimoji="0" lang="ar-SA" altLang="zh-CN" sz="40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467544" y="4481825"/>
            <a:ext cx="8352928" cy="1785104"/>
          </a:xfrm>
          <a:prstGeom prst="rect">
            <a:avLst/>
          </a:prstGeom>
        </p:spPr>
        <p:txBody>
          <a:bodyPr wrap="square">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Ya</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Allah,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kurniakanlah</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keredaan</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kepada</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empat</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orang</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khulafa</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ar-Rasyidin</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Saidina</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Abu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Bakar</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Umar</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Usman</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dan</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Ali bin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Abi</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Talib</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Isteri-isteri</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Nabi</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yang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suci</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ahli</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keluarga</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seluruh</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sahabat</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serta</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para</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tabiin</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Juga</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redailah</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kami</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sekalian</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wahai</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Tuhan</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Yang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Maha</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Penyayang</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t>
            </a:r>
            <a:endParaRPr lang="en-GB" sz="2200" dirty="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323528" y="2060848"/>
            <a:ext cx="8501122" cy="1323439"/>
          </a:xfrm>
          <a:prstGeom prst="rect">
            <a:avLst/>
          </a:prstGeom>
        </p:spPr>
        <p:txBody>
          <a:bodyPr wrap="square">
            <a:spAutoFit/>
          </a:bodyPr>
          <a:lstStyle/>
          <a:p>
            <a:pPr algn="ctr" rtl="1"/>
            <a:r>
              <a:rPr kumimoji="0" lang="ar-SA" altLang="zh-CN" sz="40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اغْفِرْ لِلْمُسْلِمِيْنَ وَالْمُسْلِمَاتِ وَالْمُؤْمِنِيْنَ وَالْمُؤْمِنَاتِ الأَحْيَاءِ مِنْهُمْ وَالأَمْوَاتِ. </a:t>
            </a:r>
            <a:endParaRPr lang="en-US" sz="4000"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endParaRPr>
          </a:p>
        </p:txBody>
      </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611560" y="3645024"/>
            <a:ext cx="7920880" cy="1107996"/>
          </a:xfrm>
          <a:prstGeom prst="rect">
            <a:avLst/>
          </a:prstGeom>
        </p:spPr>
        <p:txBody>
          <a:bodyPr wrap="square">
            <a:spAutoFit/>
          </a:bodyPr>
          <a:lstStyle/>
          <a:p>
            <a:pPr algn="ctr">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Ya</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Allah,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ampunkanlah</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dosa</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golongan</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muslimin</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dan</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muslimat</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sama</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ada</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yang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masih</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hidup</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atau</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yang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telah</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meninggal</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dunia</a:t>
            </a:r>
            <a:endParaRPr lang="en-GB" sz="2200" dirty="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214282" y="1500174"/>
            <a:ext cx="8643998" cy="2862322"/>
          </a:xfrm>
          <a:prstGeom prst="rect">
            <a:avLst/>
          </a:prstGeom>
        </p:spPr>
        <p:txBody>
          <a:bodyPr wrap="square">
            <a:spAutoFit/>
          </a:bodyPr>
          <a:lstStyle/>
          <a:p>
            <a:pPr algn="ctr" rtl="1">
              <a:lnSpc>
                <a:spcPct val="150000"/>
              </a:lnSpc>
            </a:pPr>
            <a:r>
              <a:rPr kumimoji="0" lang="ar-SA" altLang="zh-CN" sz="40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أَنْزِلِ الرَّحْمَةَ عَلَى السَّلاَطِيْنِ الْكِرَامِ، </a:t>
            </a:r>
            <a:endParaRPr kumimoji="0" lang="en-US" altLang="zh-CN" sz="40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endParaRPr>
          </a:p>
          <a:p>
            <a:pPr algn="ctr" rtl="1">
              <a:lnSpc>
                <a:spcPct val="150000"/>
              </a:lnSpc>
            </a:pPr>
            <a:r>
              <a:rPr kumimoji="0" lang="ar-SA" altLang="zh-CN" sz="40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وَجَمِيْعِ الْمُسْلِمِيْنَ الْعِظَامِ، </a:t>
            </a:r>
            <a:endParaRPr kumimoji="0" lang="en-US" altLang="zh-CN" sz="40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endParaRPr>
          </a:p>
          <a:p>
            <a:pPr algn="ctr" rtl="1">
              <a:lnSpc>
                <a:spcPct val="150000"/>
              </a:lnSpc>
            </a:pPr>
            <a:r>
              <a:rPr kumimoji="0" lang="ar-SA" altLang="zh-CN" sz="40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الَّذِيْنَ قَضَوْا بِالْحَقِّ وَبِهِ كَانُوْا يَعْدِلُوْنَ.</a:t>
            </a:r>
            <a:endParaRPr lang="en-US" sz="4000"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endParaRPr>
          </a:p>
        </p:txBody>
      </p:sp>
      <p:sp>
        <p:nvSpPr>
          <p:cNvPr id="12" name="Slide Number Placeholder 11"/>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043608" y="4532927"/>
            <a:ext cx="6696744" cy="1107996"/>
          </a:xfrm>
          <a:prstGeom prst="rect">
            <a:avLst/>
          </a:prstGeom>
        </p:spPr>
        <p:txBody>
          <a:bodyPr wrap="square">
            <a:spAutoFit/>
          </a:bodyPr>
          <a:lstStyle/>
          <a:p>
            <a:pPr algn="ctr">
              <a:defRPr/>
            </a:pP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Ya</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Allah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anugerahkanlah</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rahmat</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ke</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atas</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Raja-raja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kami</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dan</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pemimpin-pemimpin</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kami</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yang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melaksanakan</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kebenaran</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dan</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menegakkan</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keadilan</a:t>
            </a:r>
            <a:endParaRPr lang="en-US" sz="2200" dirty="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223" y="484377"/>
            <a:ext cx="8687553" cy="588924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251520" y="260648"/>
            <a:ext cx="2062168" cy="584775"/>
          </a:xfrm>
          <a:prstGeom prst="rect">
            <a:avLst/>
          </a:prstGeom>
        </p:spPr>
        <p:txBody>
          <a:bodyPr wrap="none">
            <a:spAutoFit/>
          </a:bodyPr>
          <a:lstStyle/>
          <a:p>
            <a:r>
              <a:rPr lang="en-US" sz="3200" b="1" cap="all" dirty="0" smtClean="0">
                <a:ln w="9000" cmpd="sng">
                  <a:solidFill>
                    <a:srgbClr val="C00000"/>
                  </a:solidFill>
                  <a:prstDash val="solid"/>
                </a:ln>
                <a:solidFill>
                  <a:srgbClr val="C00000"/>
                </a:solidFill>
                <a:effectLst>
                  <a:glow rad="101600">
                    <a:schemeClr val="tx1">
                      <a:alpha val="60000"/>
                    </a:schemeClr>
                  </a:glow>
                  <a:reflection blurRad="12700" stA="28000" endPos="45000" dist="1000" dir="5400000" sy="-100000" algn="bl" rotWithShape="0"/>
                </a:effectLst>
                <a:latin typeface="+mj-lt"/>
                <a:ea typeface="Times New Roman" pitchFamily="18" charset="0"/>
                <a:cs typeface="Times New Roman" pitchFamily="18" charset="0"/>
              </a:rPr>
              <a:t>SYAHADAH</a:t>
            </a:r>
            <a:endParaRPr lang="en-US" sz="3200" b="1" cap="all" dirty="0">
              <a:ln w="9000" cmpd="sng">
                <a:solidFill>
                  <a:srgbClr val="C00000"/>
                </a:solidFill>
                <a:prstDash val="solid"/>
              </a:ln>
              <a:solidFill>
                <a:srgbClr val="C00000"/>
              </a:solidFill>
              <a:effectLst>
                <a:glow rad="101600">
                  <a:schemeClr val="tx1">
                    <a:alpha val="60000"/>
                  </a:schemeClr>
                </a:glow>
                <a:reflection blurRad="12700" stA="28000" endPos="45000" dist="1000" dir="5400000" sy="-100000" algn="bl" rotWithShape="0"/>
              </a:effectLst>
              <a:latin typeface="+mj-lt"/>
            </a:endParaRPr>
          </a:p>
        </p:txBody>
      </p:sp>
      <p:sp>
        <p:nvSpPr>
          <p:cNvPr id="13" name="Slide Number Placeholder 12"/>
          <p:cNvSpPr>
            <a:spLocks noGrp="1"/>
          </p:cNvSpPr>
          <p:nvPr>
            <p:ph type="sldNum" sz="quarter" idx="12"/>
          </p:nvPr>
        </p:nvSpPr>
        <p:spPr>
          <a:xfrm>
            <a:off x="8174736" y="6231592"/>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Rectangle 18"/>
          <p:cNvSpPr/>
          <p:nvPr/>
        </p:nvSpPr>
        <p:spPr>
          <a:xfrm>
            <a:off x="755576" y="1412776"/>
            <a:ext cx="7632848" cy="3139321"/>
          </a:xfrm>
          <a:prstGeom prst="rect">
            <a:avLst/>
          </a:prstGeom>
        </p:spPr>
        <p:txBody>
          <a:bodyPr wrap="square">
            <a:spAutoFit/>
          </a:bodyPr>
          <a:lstStyle/>
          <a:p>
            <a:pPr algn="ctr" rtl="1">
              <a:lnSpc>
                <a:spcPct val="150000"/>
              </a:lnSpc>
            </a:pPr>
            <a:r>
              <a:rPr lang="ar-SA" sz="440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cs typeface="Traditional Arabic" pitchFamily="2" charset="-78"/>
              </a:rPr>
              <a:t>أَشْهَدُ أَن لاَ إِلَهَ إِلاَّ ٱللهُ وَحْدَهُ لاَ شَرِيْكَ لَهُ، </a:t>
            </a:r>
          </a:p>
          <a:p>
            <a:pPr algn="ctr" rtl="1">
              <a:lnSpc>
                <a:spcPct val="150000"/>
              </a:lnSpc>
            </a:pPr>
            <a:r>
              <a:rPr lang="ar-SA" sz="440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cs typeface="Traditional Arabic" pitchFamily="2" charset="-78"/>
              </a:rPr>
              <a:t>لَهُ الْمُلْكُ وَلَهُ الْحَمْدُ وَهُوَ عَلَى كُلِّ شَىءٍ قَدِيْرٌ. </a:t>
            </a:r>
          </a:p>
          <a:p>
            <a:pPr algn="ctr" rtl="1">
              <a:lnSpc>
                <a:spcPct val="150000"/>
              </a:lnSpc>
            </a:pPr>
            <a:r>
              <a:rPr lang="ar-SA" sz="440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cs typeface="Traditional Arabic" pitchFamily="2" charset="-78"/>
              </a:rPr>
              <a:t>وَأَشْهَدُ أَنَّ سَيِّدَنَا مُحَمَّدًا عَبْدُهُ وَرَسُولُهُ</a:t>
            </a:r>
            <a:endParaRPr lang="en-US" sz="4400"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357158" y="1306503"/>
            <a:ext cx="8501122" cy="2554545"/>
          </a:xfrm>
          <a:prstGeom prst="rect">
            <a:avLst/>
          </a:prstGeom>
        </p:spPr>
        <p:txBody>
          <a:bodyPr wrap="square">
            <a:spAutoFit/>
          </a:bodyPr>
          <a:lstStyle/>
          <a:p>
            <a:pPr lvl="0" algn="just" rtl="1" fontAlgn="base">
              <a:spcBef>
                <a:spcPct val="0"/>
              </a:spcBef>
              <a:spcAft>
                <a:spcPct val="0"/>
              </a:spcAft>
            </a:pPr>
            <a:r>
              <a:rPr kumimoji="0" lang="ar-SA" altLang="zh-CN" sz="40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اجْعَلْ مَالِيْزِيَا وَسَائِرَ بِلاَدِ الْمُسْلِمِيْنَ طَيِّبَةً آمِنَةً مُطْمَئِنَّةً رَخِيَّةً.</a:t>
            </a:r>
            <a:r>
              <a:rPr lang="ar-SA" altLang="zh-CN" sz="4000"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a:t>
            </a:r>
            <a:r>
              <a:rPr lang="ar-SA" altLang="zh-CN" sz="400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سَلِّمْ بِلاَدَنَا مِنَ المُفسِدِينَ وَطَهِّرهَا مِنَ المُتَطَرِّفِينَ وَوَفِّقنَا جَمِيعًا لِطَاعَتِكَ وَطَاعَةِ رَسُولِكَ مُحَمَّدٍ صَلَّى اللهُ عَلَيهِ وَسَلَّمَ وَطَاعَةِ مَن أَمَرتَنَا بِطَاعَتِهِ.</a:t>
            </a:r>
            <a:endParaRPr kumimoji="0" lang="ar-SA" altLang="zh-CN" sz="40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2" name="Slide Number Placeholder 11"/>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40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467544" y="4077072"/>
            <a:ext cx="8280920" cy="1938992"/>
          </a:xfrm>
          <a:prstGeom prst="rect">
            <a:avLst/>
          </a:prstGeom>
        </p:spPr>
        <p:txBody>
          <a:bodyPr wrap="square">
            <a:spAutoFit/>
          </a:bodyPr>
          <a:lstStyle/>
          <a:p>
            <a:pPr algn="ctr">
              <a:defRPr/>
            </a:pPr>
            <a:r>
              <a:rPr lang="en-US"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Allah </a:t>
            </a:r>
            <a:r>
              <a:rPr lang="en-US"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jadikanlah</a:t>
            </a:r>
            <a:r>
              <a:rPr lang="en-US"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Malaysia </a:t>
            </a:r>
            <a:r>
              <a:rPr lang="en-US"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seluruh</a:t>
            </a:r>
            <a:r>
              <a:rPr lang="en-US"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negara</a:t>
            </a:r>
            <a:r>
              <a:rPr lang="en-US"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umat</a:t>
            </a:r>
            <a:r>
              <a:rPr lang="en-US"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Islam </a:t>
            </a:r>
            <a:r>
              <a:rPr lang="en-US"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dalam</a:t>
            </a:r>
            <a:r>
              <a:rPr lang="en-US"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keadaan</a:t>
            </a:r>
            <a:r>
              <a:rPr lang="en-US"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aman</a:t>
            </a:r>
            <a:r>
              <a:rPr lang="en-US"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tenang</a:t>
            </a:r>
            <a:r>
              <a:rPr lang="en-US"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makmur</a:t>
            </a:r>
            <a:r>
              <a:rPr lang="en-US"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Allah </a:t>
            </a:r>
            <a:r>
              <a:rPr lang="en-US"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selamatkan</a:t>
            </a:r>
            <a:r>
              <a:rPr lang="en-US"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negara</a:t>
            </a:r>
            <a:r>
              <a:rPr lang="en-US"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daripada</a:t>
            </a:r>
            <a:r>
              <a:rPr lang="en-US"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golongan</a:t>
            </a:r>
            <a:r>
              <a:rPr lang="en-US"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melakukan</a:t>
            </a:r>
            <a:r>
              <a:rPr lang="en-US"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kerosakan</a:t>
            </a:r>
            <a:r>
              <a:rPr lang="en-US"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bersihkannya</a:t>
            </a:r>
            <a:r>
              <a:rPr lang="en-US"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daripada</a:t>
            </a:r>
            <a:r>
              <a:rPr lang="en-US"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golongan</a:t>
            </a:r>
            <a:r>
              <a:rPr lang="en-US"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melampaui</a:t>
            </a:r>
            <a:r>
              <a:rPr lang="en-US"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batasan</a:t>
            </a:r>
            <a:r>
              <a:rPr lang="en-US"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perbaiki</a:t>
            </a:r>
            <a:r>
              <a:rPr lang="en-US"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jalan</a:t>
            </a:r>
            <a:r>
              <a:rPr lang="en-US"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dalam</a:t>
            </a:r>
            <a:r>
              <a:rPr lang="en-US"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mentaati</a:t>
            </a:r>
            <a:r>
              <a:rPr lang="en-US"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-Mu, </a:t>
            </a:r>
            <a:r>
              <a:rPr lang="en-US"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Rasul</a:t>
            </a:r>
            <a:r>
              <a:rPr lang="en-US"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-Mu </a:t>
            </a:r>
            <a:r>
              <a:rPr lang="en-US"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mereka</a:t>
            </a:r>
            <a:r>
              <a:rPr lang="en-US"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US"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perintah</a:t>
            </a:r>
            <a:r>
              <a:rPr lang="en-US"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mentaatinya</a:t>
            </a:r>
            <a:r>
              <a:rPr lang="en-US"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a:t>
            </a:r>
            <a:endParaRPr lang="en-US" sz="2000" dirty="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Slide Number Placeholder 11"/>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41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467544" y="1052736"/>
            <a:ext cx="8280920" cy="3647152"/>
          </a:xfrm>
          <a:prstGeom prst="rect">
            <a:avLst/>
          </a:prstGeom>
        </p:spPr>
        <p:txBody>
          <a:bodyPr wrap="square">
            <a:spAutoFit/>
          </a:bodyPr>
          <a:lstStyle/>
          <a:p>
            <a:pPr algn="ctr">
              <a:lnSpc>
                <a:spcPct val="150000"/>
              </a:lnSpc>
              <a:defRPr/>
            </a:pP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Allah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Tuhan</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memohon</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agar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dengan</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rahmat</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perlindungan</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-Mu,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negara</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ini</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seluruh</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rakyatnya</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dikekalkan</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dalam</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keamanan</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kesejahteraan</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p>
          <a:p>
            <a:pPr algn="ctr">
              <a:lnSpc>
                <a:spcPct val="150000"/>
              </a:lnSpc>
              <a:defRPr/>
            </a:pP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Tanamkanlah</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rasa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kasih</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sayang</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di</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antara</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p>
          <a:p>
            <a:pPr algn="ctr">
              <a:lnSpc>
                <a:spcPct val="150000"/>
              </a:lnSpc>
              <a:defRPr/>
            </a:pP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Kekalkanlah</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perpaduan</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di</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kalangan</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p>
          <a:p>
            <a:pPr algn="ctr">
              <a:lnSpc>
                <a:spcPct val="150000"/>
              </a:lnSpc>
              <a:defRPr/>
            </a:pP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Semoga</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dengannya</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sentiasa</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hidup</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aman</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damai</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makmur</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selamat</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sepanjang</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zaman</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a:t>
            </a:r>
            <a:endParaRPr lang="en-US" sz="2200" dirty="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42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331640" y="3573016"/>
            <a:ext cx="6408712" cy="1200329"/>
          </a:xfrm>
          <a:prstGeom prst="rect">
            <a:avLst/>
          </a:prstGeom>
        </p:spPr>
        <p:txBody>
          <a:bodyPr wrap="square">
            <a:spAutoFit/>
          </a:bodyP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Tuhan</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janganlah</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mengubah</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hati</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selepas</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memberi</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hidayah</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kepada</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kurniakanlah</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rahmat</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di</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sisiMu</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sesungguhnya</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Engkaulah</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Maha</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Pemberi</a:t>
            </a:r>
            <a:endParaRPr lang="en-GB" sz="2000" dirty="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
        <p:nvSpPr>
          <p:cNvPr id="3073" name="Rectangle 1"/>
          <p:cNvSpPr>
            <a:spLocks noChangeArrowheads="1"/>
          </p:cNvSpPr>
          <p:nvPr/>
        </p:nvSpPr>
        <p:spPr bwMode="auto">
          <a:xfrm>
            <a:off x="899592" y="1745521"/>
            <a:ext cx="7164288" cy="1323439"/>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40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050" pitchFamily="2" charset="2"/>
                <a:ea typeface="Times New Roman" pitchFamily="18" charset="0"/>
                <a:cs typeface="QCF_P050" pitchFamily="2" charset="2"/>
              </a:rPr>
              <a:t>ﯫ ﯬ ﯭ ﯮ ﯯ ﯰ ﯱ ﯲ ﯳ ﯴ ﯵ ﯶ ﯷ ﯸ ﯹ ﯺ</a:t>
            </a:r>
            <a:r>
              <a:rPr kumimoji="0" lang="en-US" sz="40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050" pitchFamily="2" charset="2"/>
                <a:ea typeface="Times New Roman" pitchFamily="18" charset="0"/>
                <a:cs typeface="QCF_P050" pitchFamily="2" charset="2"/>
              </a:rPr>
              <a:t> </a:t>
            </a:r>
            <a:endParaRPr kumimoji="0" lang="en-US" sz="32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43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ectangle 13"/>
          <p:cNvSpPr/>
          <p:nvPr/>
        </p:nvSpPr>
        <p:spPr>
          <a:xfrm>
            <a:off x="1403648" y="3861048"/>
            <a:ext cx="6408712" cy="923330"/>
          </a:xfrm>
          <a:prstGeom prst="rect">
            <a:avLst/>
          </a:prstGeom>
        </p:spPr>
        <p:txBody>
          <a:bodyPr wrap="square">
            <a:spAutoFit/>
          </a:bodyPr>
          <a:lstStyle/>
          <a:p>
            <a:pPr algn="ctr">
              <a:lnSpc>
                <a:spcPct val="90000"/>
              </a:lnSpc>
              <a:buClr>
                <a:srgbClr val="FF0000"/>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Tuhan</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anugerahkanlah</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dengan</a:t>
            </a:r>
            <a:r>
              <a:rPr lang="ar-SA"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rPr>
              <a:t>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kebaikan</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di</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dunia</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di</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akhirat</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serta</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jauhilah</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daripada</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azab</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api</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neraka</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t>
            </a:r>
            <a:endParaRPr lang="en-GB" sz="2000" dirty="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endParaRPr>
          </a:p>
        </p:txBody>
      </p:sp>
      <p:sp>
        <p:nvSpPr>
          <p:cNvPr id="2049" name="Rectangle 1"/>
          <p:cNvSpPr>
            <a:spLocks noChangeArrowheads="1"/>
          </p:cNvSpPr>
          <p:nvPr/>
        </p:nvSpPr>
        <p:spPr bwMode="auto">
          <a:xfrm>
            <a:off x="1259632" y="1769042"/>
            <a:ext cx="6588224" cy="1446550"/>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44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031" pitchFamily="2" charset="2"/>
                <a:ea typeface="Times New Roman" pitchFamily="18" charset="0"/>
                <a:cs typeface="QCF_P031" pitchFamily="2" charset="2"/>
              </a:rPr>
              <a:t>ﯜ ﯝ ﯞ ﯟ ﯠ ﯡ ﯢ ﯣ ﯤ ﯥ ﯦ</a:t>
            </a:r>
            <a:r>
              <a:rPr kumimoji="0" lang="en-US" sz="44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031" pitchFamily="2" charset="2"/>
                <a:ea typeface="Times New Roman" pitchFamily="18" charset="0"/>
                <a:cs typeface="QCF_P031" pitchFamily="2" charset="2"/>
              </a:rPr>
              <a:t> </a:t>
            </a:r>
            <a:endParaRPr kumimoji="0" lang="en-US" sz="40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323528" y="3140968"/>
            <a:ext cx="8358246" cy="1200329"/>
          </a:xfrm>
          <a:prstGeom prst="rect">
            <a:avLst/>
          </a:prstGeom>
        </p:spPr>
        <p:txBody>
          <a:bodyPr wrap="square">
            <a:spAutoFit/>
          </a:bodyPr>
          <a:lstStyle/>
          <a:p>
            <a:pPr algn="ctr" rtl="1"/>
            <a:r>
              <a:rPr lang="ar-SA" sz="360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cs typeface="Traditional Arabic" pitchFamily="2" charset="-78"/>
              </a:rPr>
              <a:t>فَاذْكُرُوا اللهَ الْعَظِيْمَ يَذْكُرْكُمْ وَاشْكُرُوهُ عَلَى نِعَمِهِ يَزِدْكُمْ</a:t>
            </a:r>
          </a:p>
          <a:p>
            <a:pPr algn="ctr" rtl="1"/>
            <a:r>
              <a:rPr lang="ar-SA" sz="360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cs typeface="Traditional Arabic" pitchFamily="2" charset="-78"/>
              </a:rPr>
              <a:t> وَاسْأَلُوهُ مِنْ فَضْلِهِ يُعْطِكُمْ وَلَذِكْرُ اللهِ أَكْبَرُ، وَاللهُ يَعْلَمُ مَا تَصْنَعُونَ.</a:t>
            </a:r>
            <a:endParaRPr lang="en-US" sz="3600"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44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25" name="Rectangle 1"/>
          <p:cNvSpPr>
            <a:spLocks noChangeArrowheads="1"/>
          </p:cNvSpPr>
          <p:nvPr/>
        </p:nvSpPr>
        <p:spPr bwMode="auto">
          <a:xfrm>
            <a:off x="395536" y="1124744"/>
            <a:ext cx="8352928" cy="1685077"/>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QCF_P277" pitchFamily="2" charset="2"/>
                <a:ea typeface="Times New Roman" pitchFamily="18" charset="0"/>
                <a:cs typeface="QCF_P277" pitchFamily="2" charset="2"/>
              </a:rPr>
              <a:t>ﭻ ﭼ ﭽ ﭾ ﭿ ﮀ ﮁ ﮂ ﮃ ﮄ ﮅ ﮆ ﮇ ﮈ ﮉ ﮊ ﮋ</a:t>
            </a:r>
            <a:r>
              <a:rPr kumimoji="0" lang="en-US" sz="36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QCF_P277" pitchFamily="2" charset="2"/>
                <a:ea typeface="Times New Roman" pitchFamily="18" charset="0"/>
                <a:cs typeface="QCF_P277" pitchFamily="2" charset="2"/>
              </a:rPr>
              <a:t> </a:t>
            </a:r>
            <a:endParaRPr kumimoji="0" lang="en-US" sz="28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0" name="Rectangle 1"/>
          <p:cNvSpPr>
            <a:spLocks noChangeArrowheads="1"/>
          </p:cNvSpPr>
          <p:nvPr/>
        </p:nvSpPr>
        <p:spPr bwMode="auto">
          <a:xfrm>
            <a:off x="467544" y="4667071"/>
            <a:ext cx="8208912" cy="1200329"/>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1" eaLnBrk="1" fontAlgn="base" latinLnBrk="0" hangingPunct="1">
              <a:spcBef>
                <a:spcPct val="0"/>
              </a:spcBef>
              <a:spcAft>
                <a:spcPct val="0"/>
              </a:spcAft>
              <a:buClrTx/>
              <a:buSzTx/>
              <a:buFontTx/>
              <a:buNone/>
              <a:tabLst/>
            </a:pPr>
            <a:r>
              <a:rPr kumimoji="0" lang="ar-SA" sz="36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Traditional Arabic" pitchFamily="2" charset="-78"/>
                <a:ea typeface="Calibri" pitchFamily="34" charset="0"/>
                <a:cs typeface="Traditional Arabic" pitchFamily="2" charset="-78"/>
              </a:rPr>
              <a:t>ٱللهُ أَكْبَرُ ٱللهُ أَكْبَرُ ٱللهُ أَكْبَرُ،</a:t>
            </a:r>
          </a:p>
          <a:p>
            <a:pPr marL="0" marR="0" lvl="0" indent="0" algn="ctr" defTabSz="914400" rtl="1" eaLnBrk="1" fontAlgn="base" latinLnBrk="0" hangingPunct="1">
              <a:spcBef>
                <a:spcPct val="0"/>
              </a:spcBef>
              <a:spcAft>
                <a:spcPct val="0"/>
              </a:spcAft>
              <a:buClrTx/>
              <a:buSzTx/>
              <a:buFontTx/>
              <a:buNone/>
              <a:tabLst/>
            </a:pPr>
            <a:r>
              <a:rPr kumimoji="0" lang="ar-SA" sz="36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Traditional Arabic" pitchFamily="2" charset="-78"/>
                <a:ea typeface="Calibri" pitchFamily="34" charset="0"/>
                <a:cs typeface="Traditional Arabic" pitchFamily="2" charset="-78"/>
              </a:rPr>
              <a:t>لآ إِلَهَ إِلاَ ٱللهُ وَٱللهُ أَكْبَرُ، ٱللهُ أَكْبَرُ وَلِلَّهِ ٱلْحَمْدُ</a:t>
            </a:r>
            <a:endParaRPr kumimoji="0" lang="ar-SA" sz="32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Arial" pitchFamily="34" charset="0"/>
              <a:cs typeface="Traditional Arabic"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251520" y="116632"/>
            <a:ext cx="2544286" cy="830997"/>
          </a:xfrm>
          <a:prstGeom prst="rect">
            <a:avLst/>
          </a:prstGeom>
        </p:spPr>
        <p:txBody>
          <a:bodyPr wrap="none">
            <a:spAutoFit/>
          </a:bodyPr>
          <a:lstStyle/>
          <a:p>
            <a:r>
              <a:rPr lang="en-US" sz="4800" b="1" cap="all" dirty="0" smtClean="0">
                <a:ln w="9000" cmpd="sng">
                  <a:solidFill>
                    <a:srgbClr val="C00000"/>
                  </a:solidFill>
                  <a:prstDash val="solid"/>
                </a:ln>
                <a:solidFill>
                  <a:srgbClr val="C00000"/>
                </a:solidFill>
                <a:effectLst>
                  <a:glow rad="101600">
                    <a:schemeClr val="tx1">
                      <a:alpha val="60000"/>
                    </a:schemeClr>
                  </a:glow>
                  <a:reflection blurRad="12700" stA="28000" endPos="45000" dist="1000" dir="5400000" sy="-100000" algn="bl" rotWithShape="0"/>
                </a:effectLst>
                <a:latin typeface="+mj-lt"/>
                <a:ea typeface="Times New Roman" pitchFamily="18" charset="0"/>
                <a:cs typeface="Times New Roman" pitchFamily="18" charset="0"/>
              </a:rPr>
              <a:t>SELAWAT</a:t>
            </a:r>
            <a:endParaRPr lang="en-US" sz="4800" b="1" cap="all" dirty="0">
              <a:ln w="9000" cmpd="sng">
                <a:solidFill>
                  <a:srgbClr val="C00000"/>
                </a:solidFill>
                <a:prstDash val="solid"/>
              </a:ln>
              <a:solidFill>
                <a:srgbClr val="C00000"/>
              </a:solidFill>
              <a:effectLst>
                <a:glow rad="101600">
                  <a:schemeClr val="tx1">
                    <a:alpha val="60000"/>
                  </a:schemeClr>
                </a:glow>
                <a:reflection blurRad="12700" stA="28000" endPos="45000" dist="1000" dir="5400000" sy="-100000" algn="bl" rotWithShape="0"/>
              </a:effectLst>
              <a:latin typeface="+mj-lt"/>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Rectangle 18"/>
          <p:cNvSpPr/>
          <p:nvPr/>
        </p:nvSpPr>
        <p:spPr>
          <a:xfrm>
            <a:off x="971600" y="2276872"/>
            <a:ext cx="7272808" cy="3139321"/>
          </a:xfrm>
          <a:prstGeom prst="rect">
            <a:avLst/>
          </a:prstGeom>
        </p:spPr>
        <p:txBody>
          <a:bodyPr wrap="square">
            <a:spAutoFit/>
          </a:bodyPr>
          <a:lstStyle/>
          <a:p>
            <a:pPr algn="ctr">
              <a:lnSpc>
                <a:spcPct val="150000"/>
              </a:lnSpc>
            </a:pPr>
            <a:r>
              <a:rPr lang="ar-SA" sz="440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cs typeface="Traditional Arabic" pitchFamily="2" charset="-78"/>
              </a:rPr>
              <a:t>ٱللَّهُمَّ صَلِّ وَسَلِّمْ وَبَارِكْ عَلَى سَيِّدِنَا وَحَبِيْبِنَا وَشَفِيْعِنَا مُحَمَّدٍ أَشْرَفِ ٱلأَنْبِيَآءِ وَالْمُرْسَلِيْنَ وَعَلَى آلِهِ وَصَحْبِهِ وَالتَّابِعِيْنَ لَهُمْ بِإِحْسَانٍ إِلَى يَوْمِ الدِّيْنِ</a:t>
            </a:r>
            <a:endParaRPr lang="en-US" sz="4400"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8" name="Rectangle 17"/>
          <p:cNvSpPr/>
          <p:nvPr/>
        </p:nvSpPr>
        <p:spPr>
          <a:xfrm>
            <a:off x="683568" y="2348880"/>
            <a:ext cx="7776864" cy="2123658"/>
          </a:xfrm>
          <a:prstGeom prst="rect">
            <a:avLst/>
          </a:prstGeom>
        </p:spPr>
        <p:txBody>
          <a:bodyPr wrap="square">
            <a:spAutoFit/>
          </a:bodyPr>
          <a:lstStyle/>
          <a:p>
            <a:pPr algn="ctr" rtl="1">
              <a:lnSpc>
                <a:spcPct val="150000"/>
              </a:lnSpc>
            </a:pPr>
            <a:r>
              <a:rPr lang="ar-SA" sz="440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cs typeface="Traditional Arabic" pitchFamily="2" charset="-78"/>
              </a:rPr>
              <a:t>أَمَّا بَعْدُ، فَيَا عِبَادَ ٱللهِ. </a:t>
            </a:r>
          </a:p>
          <a:p>
            <a:pPr algn="ctr" rtl="1">
              <a:lnSpc>
                <a:spcPct val="150000"/>
              </a:lnSpc>
            </a:pPr>
            <a:r>
              <a:rPr lang="ar-SA" sz="440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cs typeface="Traditional Arabic" pitchFamily="2" charset="-78"/>
              </a:rPr>
              <a:t>اتَّقُوا ٱللهَ، حَقَّ تُقَاتِهِ وَلاَ تَمُوْتُنَّ إِلاَّ وَأَنْتُمْ مُسْلِمُوْنَ</a:t>
            </a:r>
            <a:endParaRPr lang="en-US" sz="4400"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Diagram 4"/>
          <p:cNvGraphicFramePr/>
          <p:nvPr>
            <p:extLst>
              <p:ext uri="{D42A27DB-BD31-4B8C-83A1-F6EECF244321}">
                <p14:modId xmlns:p14="http://schemas.microsoft.com/office/powerpoint/2010/main" val="1957271463"/>
              </p:ext>
            </p:extLst>
          </p:nvPr>
        </p:nvGraphicFramePr>
        <p:xfrm>
          <a:off x="685800" y="1084739"/>
          <a:ext cx="80772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107504" y="188640"/>
            <a:ext cx="5003293" cy="830997"/>
          </a:xfrm>
          <a:prstGeom prst="rect">
            <a:avLst/>
          </a:prstGeom>
        </p:spPr>
        <p:txBody>
          <a:bodyPr wrap="none">
            <a:spAutoFit/>
          </a:bodyPr>
          <a:lstStyle/>
          <a:p>
            <a:r>
              <a:rPr lang="en-US" sz="4800" b="1" cap="all" dirty="0" smtClean="0">
                <a:ln w="9000" cmpd="sng">
                  <a:solidFill>
                    <a:srgbClr val="FFC000"/>
                  </a:solidFill>
                  <a:prstDash val="solid"/>
                </a:ln>
                <a:solidFill>
                  <a:srgbClr val="FFC000"/>
                </a:solidFill>
                <a:effectLst>
                  <a:glow rad="101600">
                    <a:schemeClr val="tx1">
                      <a:alpha val="60000"/>
                    </a:schemeClr>
                  </a:glow>
                  <a:reflection blurRad="12700" stA="28000" endPos="45000" dist="1000" dir="5400000" sy="-100000" algn="bl" rotWithShape="0"/>
                </a:effectLst>
                <a:latin typeface="Berlin Sans FB Demi" pitchFamily="34" charset="0"/>
                <a:ea typeface="Times New Roman" pitchFamily="18" charset="0"/>
                <a:cs typeface="Times New Roman" pitchFamily="18" charset="0"/>
              </a:rPr>
              <a:t>TAJUK KHUTBAH</a:t>
            </a:r>
            <a:endParaRPr lang="en-US" sz="4800" b="1" cap="all" dirty="0">
              <a:ln w="9000" cmpd="sng">
                <a:solidFill>
                  <a:srgbClr val="FFC000"/>
                </a:solidFill>
                <a:prstDash val="solid"/>
              </a:ln>
              <a:solidFill>
                <a:srgbClr val="FFC000"/>
              </a:solidFill>
              <a:effectLst>
                <a:glow rad="101600">
                  <a:schemeClr val="tx1">
                    <a:alpha val="60000"/>
                  </a:schemeClr>
                </a:glow>
                <a:reflection blurRad="12700" stA="28000" endPos="45000" dist="1000" dir="5400000" sy="-100000" algn="bl" rotWithShape="0"/>
              </a:effectLst>
              <a:latin typeface="Berlin Sans FB Demi" pitchFamily="34" charset="0"/>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TextBox 4"/>
          <p:cNvSpPr txBox="1"/>
          <p:nvPr/>
        </p:nvSpPr>
        <p:spPr>
          <a:xfrm>
            <a:off x="1403648" y="2480098"/>
            <a:ext cx="5859296" cy="1200329"/>
          </a:xfrm>
          <a:prstGeom prst="rect">
            <a:avLst/>
          </a:prstGeom>
          <a:noFill/>
        </p:spPr>
        <p:txBody>
          <a:bodyPr wrap="none" rtlCol="0">
            <a:spAutoFit/>
          </a:bodyPr>
          <a:lstStyle/>
          <a:p>
            <a:r>
              <a:rPr lang="en-US" sz="7200" dirty="0" smtClean="0">
                <a:ln w="18415" cmpd="sng">
                  <a:solidFill>
                    <a:srgbClr val="99FF99"/>
                  </a:solidFill>
                  <a:prstDash val="solid"/>
                </a:ln>
                <a:solidFill>
                  <a:srgbClr val="99FF99"/>
                </a:solidFill>
                <a:effectLst>
                  <a:glow rad="101600">
                    <a:schemeClr val="tx1">
                      <a:alpha val="60000"/>
                    </a:schemeClr>
                  </a:glow>
                  <a:outerShdw blurRad="63500" dir="3600000" algn="tl" rotWithShape="0">
                    <a:srgbClr val="000000">
                      <a:alpha val="70000"/>
                    </a:srgbClr>
                  </a:outerShdw>
                </a:effectLst>
                <a:latin typeface="Mistral" pitchFamily="66" charset="0"/>
              </a:rPr>
              <a:t>IBRAH DARI SIRAH</a:t>
            </a:r>
            <a:endParaRPr lang="en-US" sz="7200" dirty="0">
              <a:ln w="18415" cmpd="sng">
                <a:solidFill>
                  <a:srgbClr val="99FF99"/>
                </a:solidFill>
                <a:prstDash val="solid"/>
              </a:ln>
              <a:solidFill>
                <a:srgbClr val="99FF99"/>
              </a:solidFill>
              <a:effectLst>
                <a:glow rad="101600">
                  <a:schemeClr val="tx1">
                    <a:alpha val="60000"/>
                  </a:schemeClr>
                </a:glow>
                <a:outerShdw blurRad="63500" dir="3600000" algn="tl" rotWithShape="0">
                  <a:srgbClr val="000000">
                    <a:alpha val="70000"/>
                  </a:srgbClr>
                </a:outerShdw>
              </a:effectLst>
              <a:latin typeface="Mistral" pitchFamily="66"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1"/>
          <p:cNvSpPr>
            <a:spLocks noChangeArrowheads="1"/>
          </p:cNvSpPr>
          <p:nvPr/>
        </p:nvSpPr>
        <p:spPr bwMode="auto">
          <a:xfrm>
            <a:off x="1056037" y="2204864"/>
            <a:ext cx="702027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60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Traditional Arabic" pitchFamily="2" charset="-78"/>
                <a:ea typeface="Calibri" pitchFamily="34" charset="0"/>
                <a:cs typeface="Traditional Arabic" pitchFamily="2" charset="-78"/>
              </a:rPr>
              <a:t>ٱللهُ أَكْبَرُ ٱللهُ أَكْبَرُ ٱللهُ أَكْبَرُ، وَلِلَّهِ ٱلْحَمْدُ</a:t>
            </a:r>
            <a:endParaRPr kumimoji="0" lang="en-US" sz="60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Arial" pitchFamily="34" charset="0"/>
              <a:cs typeface="Traditional Arabic" pitchFamily="2" charset="-7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3764</TotalTime>
  <Words>2122</Words>
  <Application>Microsoft Office PowerPoint</Application>
  <PresentationFormat>On-screen Show (4:3)</PresentationFormat>
  <Paragraphs>190</Paragraphs>
  <Slides>44</Slides>
  <Notes>3</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EKSTREMISME MELAMPAUI BATAS KESEDERHANAAN</dc:title>
  <dc:creator>rushdan</dc:creator>
  <cp:lastModifiedBy>maizuriah</cp:lastModifiedBy>
  <cp:revision>270</cp:revision>
  <dcterms:created xsi:type="dcterms:W3CDTF">2015-11-26T00:41:05Z</dcterms:created>
  <dcterms:modified xsi:type="dcterms:W3CDTF">2017-08-25T09:17:22Z</dcterms:modified>
</cp:coreProperties>
</file>