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152" r:id="rId1"/>
  </p:sldMasterIdLst>
  <p:notesMasterIdLst>
    <p:notesMasterId r:id="rId40"/>
  </p:notesMasterIdLst>
  <p:sldIdLst>
    <p:sldId id="311" r:id="rId2"/>
    <p:sldId id="310" r:id="rId3"/>
    <p:sldId id="309" r:id="rId4"/>
    <p:sldId id="312" r:id="rId5"/>
    <p:sldId id="315" r:id="rId6"/>
    <p:sldId id="316" r:id="rId7"/>
    <p:sldId id="414" r:id="rId8"/>
    <p:sldId id="418" r:id="rId9"/>
    <p:sldId id="406" r:id="rId10"/>
    <p:sldId id="411" r:id="rId11"/>
    <p:sldId id="419" r:id="rId12"/>
    <p:sldId id="405" r:id="rId13"/>
    <p:sldId id="391" r:id="rId14"/>
    <p:sldId id="413" r:id="rId15"/>
    <p:sldId id="420" r:id="rId16"/>
    <p:sldId id="399" r:id="rId17"/>
    <p:sldId id="409" r:id="rId18"/>
    <p:sldId id="384" r:id="rId19"/>
    <p:sldId id="392" r:id="rId20"/>
    <p:sldId id="421" r:id="rId21"/>
    <p:sldId id="415" r:id="rId22"/>
    <p:sldId id="416" r:id="rId23"/>
    <p:sldId id="417" r:id="rId24"/>
    <p:sldId id="330" r:id="rId25"/>
    <p:sldId id="284" r:id="rId26"/>
    <p:sldId id="285" r:id="rId27"/>
    <p:sldId id="286" r:id="rId28"/>
    <p:sldId id="287" r:id="rId29"/>
    <p:sldId id="289" r:id="rId30"/>
    <p:sldId id="290" r:id="rId31"/>
    <p:sldId id="340" r:id="rId32"/>
    <p:sldId id="341" r:id="rId33"/>
    <p:sldId id="291" r:id="rId34"/>
    <p:sldId id="295" r:id="rId35"/>
    <p:sldId id="296" r:id="rId36"/>
    <p:sldId id="297" r:id="rId37"/>
    <p:sldId id="298" r:id="rId38"/>
    <p:sldId id="39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00"/>
    <a:srgbClr val="CCFF66"/>
    <a:srgbClr val="0000FF"/>
    <a:srgbClr val="FFFF00"/>
    <a:srgbClr val="FF66FF"/>
    <a:srgbClr val="FF00FF"/>
    <a:srgbClr val="FF0000"/>
    <a:srgbClr val="00CC00"/>
    <a:srgbClr val="CC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7" autoAdjust="0"/>
    <p:restoredTop sz="93813" autoAdjust="0"/>
  </p:normalViewPr>
  <p:slideViewPr>
    <p:cSldViewPr>
      <p:cViewPr>
        <p:scale>
          <a:sx n="80" d="100"/>
          <a:sy n="80" d="100"/>
        </p:scale>
        <p:origin x="-1638" y="-22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A32DA8-0138-4E97-9B3F-A68BAFC440F0}" type="doc">
      <dgm:prSet loTypeId="urn:microsoft.com/office/officeart/2005/8/layout/architecture" loCatId="list" qsTypeId="urn:microsoft.com/office/officeart/2005/8/quickstyle/simple5" qsCatId="simple" csTypeId="urn:microsoft.com/office/officeart/2005/8/colors/colorful2" csCatId="colorful" phldr="1"/>
      <dgm:spPr/>
      <dgm:t>
        <a:bodyPr/>
        <a:lstStyle/>
        <a:p>
          <a:endParaRPr lang="en-US"/>
        </a:p>
      </dgm:t>
    </dgm:pt>
    <dgm:pt modelId="{B081AC83-00DC-4519-86F5-2DA4510BEF3C}">
      <dgm:prSet custT="1"/>
      <dgm:spPr>
        <a:solidFill>
          <a:srgbClr val="CC00CC"/>
        </a:solidFill>
      </dgm:spPr>
      <dgm:t>
        <a:bodyPr/>
        <a:lstStyle/>
        <a:p>
          <a:pPr rtl="0"/>
          <a:r>
            <a:rPr lang="ms-MY" sz="2800" b="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PESANAN TAQWA</a:t>
          </a:r>
          <a:endParaRPr lang="en-US" sz="2800" b="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625FA092-BC1D-42F3-8B82-B71D68F2CD5B}" type="parTrans" cxnId="{29D13309-2E62-4ED1-B3C3-9B9C019E8651}">
      <dgm:prSet/>
      <dgm:spPr/>
      <dgm:t>
        <a:bodyPr/>
        <a:lstStyle/>
        <a:p>
          <a:endParaRPr lang="en-US" sz="2200"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EB74375A-00B0-4004-8B54-943875376D25}" type="sibTrans" cxnId="{29D13309-2E62-4ED1-B3C3-9B9C019E8651}">
      <dgm:prSet/>
      <dgm:spPr/>
      <dgm:t>
        <a:bodyPr/>
        <a:lstStyle/>
        <a:p>
          <a:endParaRPr lang="en-US" sz="2200"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4BE3205C-CAE1-46C1-B41B-5A0B3B3B7BD0}">
      <dgm:prSet custT="1"/>
      <dgm:spPr>
        <a:solidFill>
          <a:srgbClr val="FF66FF"/>
        </a:solidFill>
      </dgm:spPr>
      <dgm:t>
        <a:bodyPr/>
        <a:lstStyle/>
        <a:p>
          <a:pPr rtl="0"/>
          <a:r>
            <a:rPr lang="ms-MY" sz="1800" b="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meningkatkan ketakwaan</a:t>
          </a:r>
          <a:endParaRPr lang="en-US" sz="1800" b="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ED83E34D-AFA4-4C3B-A0BD-ACC72290551F}" type="parTrans" cxnId="{6AE71374-CC20-4748-B88E-9D7083479980}">
      <dgm:prSet/>
      <dgm:spPr/>
      <dgm:t>
        <a:bodyPr/>
        <a:lstStyle/>
        <a:p>
          <a:endParaRPr lang="en-US" sz="2200"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D5408256-EFB0-4094-B549-DA2250BC7224}" type="sibTrans" cxnId="{6AE71374-CC20-4748-B88E-9D7083479980}">
      <dgm:prSet/>
      <dgm:spPr/>
      <dgm:t>
        <a:bodyPr/>
        <a:lstStyle/>
        <a:p>
          <a:endParaRPr lang="en-US" sz="2200"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3805F8EC-8A2E-48C6-9A5D-EBE0F832581B}">
      <dgm:prSet custT="1"/>
      <dgm:spPr>
        <a:solidFill>
          <a:srgbClr val="FFFF00"/>
        </a:solidFill>
      </dgm:spPr>
      <dgm:t>
        <a:bodyPr/>
        <a:lstStyle/>
        <a:p>
          <a:pPr rtl="0"/>
          <a:r>
            <a:rPr lang="ms-MY" sz="2000" b="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Mudah-mudahan kehidupan ini mendapat keberkatan di dunia dan di akhirat</a:t>
          </a:r>
          <a:endParaRPr lang="en-US" sz="2000" b="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25DD8670-A4BC-4E37-92CA-449D4FAA6BAA}" type="parTrans" cxnId="{A094FA50-DBAF-4674-90AD-9A4E6CA3BDF6}">
      <dgm:prSet/>
      <dgm:spPr/>
      <dgm:t>
        <a:bodyPr/>
        <a:lstStyle/>
        <a:p>
          <a:endParaRPr lang="en-US" sz="2200"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A6C41D21-0306-45E8-8FA1-D07B96C1B018}" type="sibTrans" cxnId="{A094FA50-DBAF-4674-90AD-9A4E6CA3BDF6}">
      <dgm:prSet/>
      <dgm:spPr/>
      <dgm:t>
        <a:bodyPr/>
        <a:lstStyle/>
        <a:p>
          <a:endParaRPr lang="en-US" sz="2200"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DB1190A0-B35F-45AA-A6B7-DCD77C041E9D}">
      <dgm:prSet custT="1"/>
      <dgm:spPr>
        <a:solidFill>
          <a:srgbClr val="FF66FF"/>
        </a:solidFill>
      </dgm:spPr>
      <dgm:t>
        <a:bodyPr/>
        <a:lstStyle/>
        <a:p>
          <a:pPr rtl="0"/>
          <a:r>
            <a:rPr lang="ms-MY" sz="1800" b="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meninggalkan segala larangan</a:t>
          </a:r>
          <a:endParaRPr lang="en-US" sz="1800" b="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8E037451-CE8F-4CBA-93C3-F82E2D06C357}" type="parTrans" cxnId="{54B84180-2119-48A6-9461-387CB62AECCE}">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endParaRPr>
        </a:p>
      </dgm:t>
    </dgm:pt>
    <dgm:pt modelId="{A671E884-95AC-49D6-82B4-3909928B0153}" type="sibTrans" cxnId="{54B84180-2119-48A6-9461-387CB62AECCE}">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endParaRPr>
        </a:p>
      </dgm:t>
    </dgm:pt>
    <dgm:pt modelId="{F0212B1D-A3B4-4B82-A6D5-C0EB0775FEED}">
      <dgm:prSet custT="1"/>
      <dgm:spPr>
        <a:solidFill>
          <a:srgbClr val="FF66FF"/>
        </a:solidFill>
      </dgm:spPr>
      <dgm:t>
        <a:bodyPr/>
        <a:lstStyle/>
        <a:p>
          <a:pPr rtl="0"/>
          <a:r>
            <a:rPr lang="ms-MY" sz="1800" b="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melaksanakan segala perintah</a:t>
          </a:r>
          <a:endParaRPr lang="en-US" sz="1800" b="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EE2539B0-811A-4F52-A4EC-C880439AFF3C}" type="parTrans" cxnId="{511A4C06-9AAB-40D6-80C4-A20FDB519829}">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endParaRPr>
        </a:p>
      </dgm:t>
    </dgm:pt>
    <dgm:pt modelId="{82EEE6AE-D884-42C2-B08D-A7B3D998CB52}" type="sibTrans" cxnId="{511A4C06-9AAB-40D6-80C4-A20FDB519829}">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endParaRPr>
        </a:p>
      </dgm:t>
    </dgm:pt>
    <dgm:pt modelId="{753597B4-F953-4A04-9C3E-B3A36888C7D1}" type="pres">
      <dgm:prSet presAssocID="{52A32DA8-0138-4E97-9B3F-A68BAFC440F0}" presName="Name0" presStyleCnt="0">
        <dgm:presLayoutVars>
          <dgm:chPref val="1"/>
          <dgm:dir/>
          <dgm:animOne val="branch"/>
          <dgm:animLvl val="lvl"/>
          <dgm:resizeHandles/>
        </dgm:presLayoutVars>
      </dgm:prSet>
      <dgm:spPr/>
      <dgm:t>
        <a:bodyPr/>
        <a:lstStyle/>
        <a:p>
          <a:endParaRPr lang="en-US"/>
        </a:p>
      </dgm:t>
    </dgm:pt>
    <dgm:pt modelId="{C4624F3A-F783-49AA-A351-B63E67036568}" type="pres">
      <dgm:prSet presAssocID="{B081AC83-00DC-4519-86F5-2DA4510BEF3C}" presName="vertOne" presStyleCnt="0"/>
      <dgm:spPr/>
      <dgm:t>
        <a:bodyPr/>
        <a:lstStyle/>
        <a:p>
          <a:endParaRPr lang="en-US"/>
        </a:p>
      </dgm:t>
    </dgm:pt>
    <dgm:pt modelId="{8306DBC3-4FC1-4B80-916E-3CDD064ECE5C}" type="pres">
      <dgm:prSet presAssocID="{B081AC83-00DC-4519-86F5-2DA4510BEF3C}" presName="txOne" presStyleLbl="node0" presStyleIdx="0" presStyleCnt="2">
        <dgm:presLayoutVars>
          <dgm:chPref val="3"/>
        </dgm:presLayoutVars>
      </dgm:prSet>
      <dgm:spPr/>
      <dgm:t>
        <a:bodyPr/>
        <a:lstStyle/>
        <a:p>
          <a:endParaRPr lang="en-US"/>
        </a:p>
      </dgm:t>
    </dgm:pt>
    <dgm:pt modelId="{B8A1903B-D86A-4599-880D-BF600F6BDBE8}" type="pres">
      <dgm:prSet presAssocID="{B081AC83-00DC-4519-86F5-2DA4510BEF3C}" presName="parTransOne" presStyleCnt="0"/>
      <dgm:spPr/>
      <dgm:t>
        <a:bodyPr/>
        <a:lstStyle/>
        <a:p>
          <a:endParaRPr lang="en-US"/>
        </a:p>
      </dgm:t>
    </dgm:pt>
    <dgm:pt modelId="{EBB53DC9-E312-40BB-9159-C0B4CD6C5B23}" type="pres">
      <dgm:prSet presAssocID="{B081AC83-00DC-4519-86F5-2DA4510BEF3C}" presName="horzOne" presStyleCnt="0"/>
      <dgm:spPr/>
      <dgm:t>
        <a:bodyPr/>
        <a:lstStyle/>
        <a:p>
          <a:endParaRPr lang="en-US"/>
        </a:p>
      </dgm:t>
    </dgm:pt>
    <dgm:pt modelId="{A1BFD177-5541-4AEA-88D3-C56E20858FA5}" type="pres">
      <dgm:prSet presAssocID="{4BE3205C-CAE1-46C1-B41B-5A0B3B3B7BD0}" presName="vertTwo" presStyleCnt="0"/>
      <dgm:spPr/>
      <dgm:t>
        <a:bodyPr/>
        <a:lstStyle/>
        <a:p>
          <a:endParaRPr lang="en-US"/>
        </a:p>
      </dgm:t>
    </dgm:pt>
    <dgm:pt modelId="{2396DF6E-46BE-4FFA-B0D6-7B80B3A45EA0}" type="pres">
      <dgm:prSet presAssocID="{4BE3205C-CAE1-46C1-B41B-5A0B3B3B7BD0}" presName="txTwo" presStyleLbl="node2" presStyleIdx="0" presStyleCnt="3">
        <dgm:presLayoutVars>
          <dgm:chPref val="3"/>
        </dgm:presLayoutVars>
      </dgm:prSet>
      <dgm:spPr/>
      <dgm:t>
        <a:bodyPr/>
        <a:lstStyle/>
        <a:p>
          <a:endParaRPr lang="en-US"/>
        </a:p>
      </dgm:t>
    </dgm:pt>
    <dgm:pt modelId="{C63B0908-B97A-4BB1-B4BA-BFE68AB8CE34}" type="pres">
      <dgm:prSet presAssocID="{4BE3205C-CAE1-46C1-B41B-5A0B3B3B7BD0}" presName="horzTwo" presStyleCnt="0"/>
      <dgm:spPr/>
      <dgm:t>
        <a:bodyPr/>
        <a:lstStyle/>
        <a:p>
          <a:endParaRPr lang="en-US"/>
        </a:p>
      </dgm:t>
    </dgm:pt>
    <dgm:pt modelId="{E9C8B017-9612-41F5-8378-4541E57C20D5}" type="pres">
      <dgm:prSet presAssocID="{D5408256-EFB0-4094-B549-DA2250BC7224}" presName="sibSpaceTwo" presStyleCnt="0"/>
      <dgm:spPr/>
      <dgm:t>
        <a:bodyPr/>
        <a:lstStyle/>
        <a:p>
          <a:endParaRPr lang="en-US"/>
        </a:p>
      </dgm:t>
    </dgm:pt>
    <dgm:pt modelId="{5368C6DE-BB32-4147-91ED-7B2019F8771A}" type="pres">
      <dgm:prSet presAssocID="{F0212B1D-A3B4-4B82-A6D5-C0EB0775FEED}" presName="vertTwo" presStyleCnt="0"/>
      <dgm:spPr/>
      <dgm:t>
        <a:bodyPr/>
        <a:lstStyle/>
        <a:p>
          <a:endParaRPr lang="en-US"/>
        </a:p>
      </dgm:t>
    </dgm:pt>
    <dgm:pt modelId="{04858FD5-ED84-4C9B-9950-7816299B7731}" type="pres">
      <dgm:prSet presAssocID="{F0212B1D-A3B4-4B82-A6D5-C0EB0775FEED}" presName="txTwo" presStyleLbl="node2" presStyleIdx="1" presStyleCnt="3">
        <dgm:presLayoutVars>
          <dgm:chPref val="3"/>
        </dgm:presLayoutVars>
      </dgm:prSet>
      <dgm:spPr/>
      <dgm:t>
        <a:bodyPr/>
        <a:lstStyle/>
        <a:p>
          <a:endParaRPr lang="en-US"/>
        </a:p>
      </dgm:t>
    </dgm:pt>
    <dgm:pt modelId="{779383A0-80EC-44D3-85C1-42FAC5054A16}" type="pres">
      <dgm:prSet presAssocID="{F0212B1D-A3B4-4B82-A6D5-C0EB0775FEED}" presName="horzTwo" presStyleCnt="0"/>
      <dgm:spPr/>
      <dgm:t>
        <a:bodyPr/>
        <a:lstStyle/>
        <a:p>
          <a:endParaRPr lang="en-US"/>
        </a:p>
      </dgm:t>
    </dgm:pt>
    <dgm:pt modelId="{8AC9857D-9EBB-492F-8EE8-DDE1320F7C9A}" type="pres">
      <dgm:prSet presAssocID="{82EEE6AE-D884-42C2-B08D-A7B3D998CB52}" presName="sibSpaceTwo" presStyleCnt="0"/>
      <dgm:spPr/>
      <dgm:t>
        <a:bodyPr/>
        <a:lstStyle/>
        <a:p>
          <a:endParaRPr lang="en-US"/>
        </a:p>
      </dgm:t>
    </dgm:pt>
    <dgm:pt modelId="{7A14C48A-724E-45FB-AE28-E4FE8ABD4C4E}" type="pres">
      <dgm:prSet presAssocID="{DB1190A0-B35F-45AA-A6B7-DCD77C041E9D}" presName="vertTwo" presStyleCnt="0"/>
      <dgm:spPr/>
      <dgm:t>
        <a:bodyPr/>
        <a:lstStyle/>
        <a:p>
          <a:endParaRPr lang="en-US"/>
        </a:p>
      </dgm:t>
    </dgm:pt>
    <dgm:pt modelId="{0CC0734C-6FAE-49E8-A918-38651C06278D}" type="pres">
      <dgm:prSet presAssocID="{DB1190A0-B35F-45AA-A6B7-DCD77C041E9D}" presName="txTwo" presStyleLbl="node2" presStyleIdx="2" presStyleCnt="3">
        <dgm:presLayoutVars>
          <dgm:chPref val="3"/>
        </dgm:presLayoutVars>
      </dgm:prSet>
      <dgm:spPr/>
      <dgm:t>
        <a:bodyPr/>
        <a:lstStyle/>
        <a:p>
          <a:endParaRPr lang="en-US"/>
        </a:p>
      </dgm:t>
    </dgm:pt>
    <dgm:pt modelId="{9CE1B555-E5EA-45E6-BC8A-B5B51CE635AD}" type="pres">
      <dgm:prSet presAssocID="{DB1190A0-B35F-45AA-A6B7-DCD77C041E9D}" presName="horzTwo" presStyleCnt="0"/>
      <dgm:spPr/>
      <dgm:t>
        <a:bodyPr/>
        <a:lstStyle/>
        <a:p>
          <a:endParaRPr lang="en-US"/>
        </a:p>
      </dgm:t>
    </dgm:pt>
    <dgm:pt modelId="{47738101-529B-4FF9-82FB-FF27428F0B2A}" type="pres">
      <dgm:prSet presAssocID="{EB74375A-00B0-4004-8B54-943875376D25}" presName="sibSpaceOne" presStyleCnt="0"/>
      <dgm:spPr/>
      <dgm:t>
        <a:bodyPr/>
        <a:lstStyle/>
        <a:p>
          <a:endParaRPr lang="en-US"/>
        </a:p>
      </dgm:t>
    </dgm:pt>
    <dgm:pt modelId="{C732BB39-3227-4171-83F0-6B74AA8A9A54}" type="pres">
      <dgm:prSet presAssocID="{3805F8EC-8A2E-48C6-9A5D-EBE0F832581B}" presName="vertOne" presStyleCnt="0"/>
      <dgm:spPr/>
      <dgm:t>
        <a:bodyPr/>
        <a:lstStyle/>
        <a:p>
          <a:endParaRPr lang="en-US"/>
        </a:p>
      </dgm:t>
    </dgm:pt>
    <dgm:pt modelId="{33BCF9BC-3CFA-46A0-9BFD-F38068F36DCD}" type="pres">
      <dgm:prSet presAssocID="{3805F8EC-8A2E-48C6-9A5D-EBE0F832581B}" presName="txOne" presStyleLbl="node0" presStyleIdx="1" presStyleCnt="2" custScaleY="209621">
        <dgm:presLayoutVars>
          <dgm:chPref val="3"/>
        </dgm:presLayoutVars>
      </dgm:prSet>
      <dgm:spPr/>
      <dgm:t>
        <a:bodyPr/>
        <a:lstStyle/>
        <a:p>
          <a:endParaRPr lang="en-US"/>
        </a:p>
      </dgm:t>
    </dgm:pt>
    <dgm:pt modelId="{2A20C6D2-7034-4E07-96DA-6C57BCB943AC}" type="pres">
      <dgm:prSet presAssocID="{3805F8EC-8A2E-48C6-9A5D-EBE0F832581B}" presName="horzOne" presStyleCnt="0"/>
      <dgm:spPr/>
      <dgm:t>
        <a:bodyPr/>
        <a:lstStyle/>
        <a:p>
          <a:endParaRPr lang="en-US"/>
        </a:p>
      </dgm:t>
    </dgm:pt>
  </dgm:ptLst>
  <dgm:cxnLst>
    <dgm:cxn modelId="{6AE71374-CC20-4748-B88E-9D7083479980}" srcId="{B081AC83-00DC-4519-86F5-2DA4510BEF3C}" destId="{4BE3205C-CAE1-46C1-B41B-5A0B3B3B7BD0}" srcOrd="0" destOrd="0" parTransId="{ED83E34D-AFA4-4C3B-A0BD-ACC72290551F}" sibTransId="{D5408256-EFB0-4094-B549-DA2250BC7224}"/>
    <dgm:cxn modelId="{D39FFEEB-A9BE-427B-A36E-45267A367101}" type="presOf" srcId="{3805F8EC-8A2E-48C6-9A5D-EBE0F832581B}" destId="{33BCF9BC-3CFA-46A0-9BFD-F38068F36DCD}" srcOrd="0" destOrd="0" presId="urn:microsoft.com/office/officeart/2005/8/layout/architecture"/>
    <dgm:cxn modelId="{BC09FCA5-9919-4702-8709-C94A33FB189F}" type="presOf" srcId="{4BE3205C-CAE1-46C1-B41B-5A0B3B3B7BD0}" destId="{2396DF6E-46BE-4FFA-B0D6-7B80B3A45EA0}" srcOrd="0" destOrd="0" presId="urn:microsoft.com/office/officeart/2005/8/layout/architecture"/>
    <dgm:cxn modelId="{54B84180-2119-48A6-9461-387CB62AECCE}" srcId="{B081AC83-00DC-4519-86F5-2DA4510BEF3C}" destId="{DB1190A0-B35F-45AA-A6B7-DCD77C041E9D}" srcOrd="2" destOrd="0" parTransId="{8E037451-CE8F-4CBA-93C3-F82E2D06C357}" sibTransId="{A671E884-95AC-49D6-82B4-3909928B0153}"/>
    <dgm:cxn modelId="{A1087FA3-CB6B-48AB-9BB7-9CFBA474B6D1}" type="presOf" srcId="{B081AC83-00DC-4519-86F5-2DA4510BEF3C}" destId="{8306DBC3-4FC1-4B80-916E-3CDD064ECE5C}" srcOrd="0" destOrd="0" presId="urn:microsoft.com/office/officeart/2005/8/layout/architecture"/>
    <dgm:cxn modelId="{4ECAAE73-6EFF-4913-9BE6-5B393A77AC45}" type="presOf" srcId="{52A32DA8-0138-4E97-9B3F-A68BAFC440F0}" destId="{753597B4-F953-4A04-9C3E-B3A36888C7D1}" srcOrd="0" destOrd="0" presId="urn:microsoft.com/office/officeart/2005/8/layout/architecture"/>
    <dgm:cxn modelId="{A094FA50-DBAF-4674-90AD-9A4E6CA3BDF6}" srcId="{52A32DA8-0138-4E97-9B3F-A68BAFC440F0}" destId="{3805F8EC-8A2E-48C6-9A5D-EBE0F832581B}" srcOrd="1" destOrd="0" parTransId="{25DD8670-A4BC-4E37-92CA-449D4FAA6BAA}" sibTransId="{A6C41D21-0306-45E8-8FA1-D07B96C1B018}"/>
    <dgm:cxn modelId="{A4068F4C-A5F8-4AD2-8187-6777FCCC9294}" type="presOf" srcId="{DB1190A0-B35F-45AA-A6B7-DCD77C041E9D}" destId="{0CC0734C-6FAE-49E8-A918-38651C06278D}" srcOrd="0" destOrd="0" presId="urn:microsoft.com/office/officeart/2005/8/layout/architecture"/>
    <dgm:cxn modelId="{511A4C06-9AAB-40D6-80C4-A20FDB519829}" srcId="{B081AC83-00DC-4519-86F5-2DA4510BEF3C}" destId="{F0212B1D-A3B4-4B82-A6D5-C0EB0775FEED}" srcOrd="1" destOrd="0" parTransId="{EE2539B0-811A-4F52-A4EC-C880439AFF3C}" sibTransId="{82EEE6AE-D884-42C2-B08D-A7B3D998CB52}"/>
    <dgm:cxn modelId="{4CAFD321-557A-47F5-A125-5D4CCF7083CE}" type="presOf" srcId="{F0212B1D-A3B4-4B82-A6D5-C0EB0775FEED}" destId="{04858FD5-ED84-4C9B-9950-7816299B7731}" srcOrd="0" destOrd="0" presId="urn:microsoft.com/office/officeart/2005/8/layout/architecture"/>
    <dgm:cxn modelId="{29D13309-2E62-4ED1-B3C3-9B9C019E8651}" srcId="{52A32DA8-0138-4E97-9B3F-A68BAFC440F0}" destId="{B081AC83-00DC-4519-86F5-2DA4510BEF3C}" srcOrd="0" destOrd="0" parTransId="{625FA092-BC1D-42F3-8B82-B71D68F2CD5B}" sibTransId="{EB74375A-00B0-4004-8B54-943875376D25}"/>
    <dgm:cxn modelId="{A07166B4-17CC-4477-9131-725560032343}" type="presParOf" srcId="{753597B4-F953-4A04-9C3E-B3A36888C7D1}" destId="{C4624F3A-F783-49AA-A351-B63E67036568}" srcOrd="0" destOrd="0" presId="urn:microsoft.com/office/officeart/2005/8/layout/architecture"/>
    <dgm:cxn modelId="{0F2D6628-7E39-4A78-914A-033D09FDEE28}" type="presParOf" srcId="{C4624F3A-F783-49AA-A351-B63E67036568}" destId="{8306DBC3-4FC1-4B80-916E-3CDD064ECE5C}" srcOrd="0" destOrd="0" presId="urn:microsoft.com/office/officeart/2005/8/layout/architecture"/>
    <dgm:cxn modelId="{E07C85E9-8FBC-4ACE-89FC-5BA1BFBE227F}" type="presParOf" srcId="{C4624F3A-F783-49AA-A351-B63E67036568}" destId="{B8A1903B-D86A-4599-880D-BF600F6BDBE8}" srcOrd="1" destOrd="0" presId="urn:microsoft.com/office/officeart/2005/8/layout/architecture"/>
    <dgm:cxn modelId="{2A83E18C-740A-4355-A555-80258EB7FD0A}" type="presParOf" srcId="{C4624F3A-F783-49AA-A351-B63E67036568}" destId="{EBB53DC9-E312-40BB-9159-C0B4CD6C5B23}" srcOrd="2" destOrd="0" presId="urn:microsoft.com/office/officeart/2005/8/layout/architecture"/>
    <dgm:cxn modelId="{7D0662EF-F4AA-4A5E-9109-529BCAABCD82}" type="presParOf" srcId="{EBB53DC9-E312-40BB-9159-C0B4CD6C5B23}" destId="{A1BFD177-5541-4AEA-88D3-C56E20858FA5}" srcOrd="0" destOrd="0" presId="urn:microsoft.com/office/officeart/2005/8/layout/architecture"/>
    <dgm:cxn modelId="{9339114C-625F-4675-ADCF-11A31DD1F3E6}" type="presParOf" srcId="{A1BFD177-5541-4AEA-88D3-C56E20858FA5}" destId="{2396DF6E-46BE-4FFA-B0D6-7B80B3A45EA0}" srcOrd="0" destOrd="0" presId="urn:microsoft.com/office/officeart/2005/8/layout/architecture"/>
    <dgm:cxn modelId="{E8C464DD-6212-4FA0-99F2-F7F84DC6D4E5}" type="presParOf" srcId="{A1BFD177-5541-4AEA-88D3-C56E20858FA5}" destId="{C63B0908-B97A-4BB1-B4BA-BFE68AB8CE34}" srcOrd="1" destOrd="0" presId="urn:microsoft.com/office/officeart/2005/8/layout/architecture"/>
    <dgm:cxn modelId="{A7DDEBB8-CB84-447B-8573-199C6051AF39}" type="presParOf" srcId="{EBB53DC9-E312-40BB-9159-C0B4CD6C5B23}" destId="{E9C8B017-9612-41F5-8378-4541E57C20D5}" srcOrd="1" destOrd="0" presId="urn:microsoft.com/office/officeart/2005/8/layout/architecture"/>
    <dgm:cxn modelId="{7A448654-3F53-4A0E-820E-4AAC437136A6}" type="presParOf" srcId="{EBB53DC9-E312-40BB-9159-C0B4CD6C5B23}" destId="{5368C6DE-BB32-4147-91ED-7B2019F8771A}" srcOrd="2" destOrd="0" presId="urn:microsoft.com/office/officeart/2005/8/layout/architecture"/>
    <dgm:cxn modelId="{33254E4D-0934-4752-8841-EC86880965D1}" type="presParOf" srcId="{5368C6DE-BB32-4147-91ED-7B2019F8771A}" destId="{04858FD5-ED84-4C9B-9950-7816299B7731}" srcOrd="0" destOrd="0" presId="urn:microsoft.com/office/officeart/2005/8/layout/architecture"/>
    <dgm:cxn modelId="{FC97FA91-A24C-4129-BD5B-36808EA9F072}" type="presParOf" srcId="{5368C6DE-BB32-4147-91ED-7B2019F8771A}" destId="{779383A0-80EC-44D3-85C1-42FAC5054A16}" srcOrd="1" destOrd="0" presId="urn:microsoft.com/office/officeart/2005/8/layout/architecture"/>
    <dgm:cxn modelId="{DBA65DBE-858F-4DF7-878D-1B710D90AA3E}" type="presParOf" srcId="{EBB53DC9-E312-40BB-9159-C0B4CD6C5B23}" destId="{8AC9857D-9EBB-492F-8EE8-DDE1320F7C9A}" srcOrd="3" destOrd="0" presId="urn:microsoft.com/office/officeart/2005/8/layout/architecture"/>
    <dgm:cxn modelId="{B101D03B-2BE2-40CE-81CD-AEE4008331F0}" type="presParOf" srcId="{EBB53DC9-E312-40BB-9159-C0B4CD6C5B23}" destId="{7A14C48A-724E-45FB-AE28-E4FE8ABD4C4E}" srcOrd="4" destOrd="0" presId="urn:microsoft.com/office/officeart/2005/8/layout/architecture"/>
    <dgm:cxn modelId="{1ED1BCEC-5A48-48C1-B65F-024C13A5768B}" type="presParOf" srcId="{7A14C48A-724E-45FB-AE28-E4FE8ABD4C4E}" destId="{0CC0734C-6FAE-49E8-A918-38651C06278D}" srcOrd="0" destOrd="0" presId="urn:microsoft.com/office/officeart/2005/8/layout/architecture"/>
    <dgm:cxn modelId="{24451F2A-F864-409A-BDFF-EF79F2740B5E}" type="presParOf" srcId="{7A14C48A-724E-45FB-AE28-E4FE8ABD4C4E}" destId="{9CE1B555-E5EA-45E6-BC8A-B5B51CE635AD}" srcOrd="1" destOrd="0" presId="urn:microsoft.com/office/officeart/2005/8/layout/architecture"/>
    <dgm:cxn modelId="{D4E64272-05CD-4BDB-816A-1D9F287373FB}" type="presParOf" srcId="{753597B4-F953-4A04-9C3E-B3A36888C7D1}" destId="{47738101-529B-4FF9-82FB-FF27428F0B2A}" srcOrd="1" destOrd="0" presId="urn:microsoft.com/office/officeart/2005/8/layout/architecture"/>
    <dgm:cxn modelId="{8E028BF9-EA95-48D5-ABBA-E53A2B3204DF}" type="presParOf" srcId="{753597B4-F953-4A04-9C3E-B3A36888C7D1}" destId="{C732BB39-3227-4171-83F0-6B74AA8A9A54}" srcOrd="2" destOrd="0" presId="urn:microsoft.com/office/officeart/2005/8/layout/architecture"/>
    <dgm:cxn modelId="{1A0C5BA7-65B2-4DF3-8017-9836429377AE}" type="presParOf" srcId="{C732BB39-3227-4171-83F0-6B74AA8A9A54}" destId="{33BCF9BC-3CFA-46A0-9BFD-F38068F36DCD}" srcOrd="0" destOrd="0" presId="urn:microsoft.com/office/officeart/2005/8/layout/architecture"/>
    <dgm:cxn modelId="{96A1014F-EB2C-4495-8A41-D07D8DA501C8}" type="presParOf" srcId="{C732BB39-3227-4171-83F0-6B74AA8A9A54}" destId="{2A20C6D2-7034-4E07-96DA-6C57BCB943AC}"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548497C-879C-4361-B554-63E14B09503E}" type="doc">
      <dgm:prSet loTypeId="urn:microsoft.com/office/officeart/2005/8/layout/hierarchy4" loCatId="relationship" qsTypeId="urn:microsoft.com/office/officeart/2005/8/quickstyle/simple1" qsCatId="simple" csTypeId="urn:microsoft.com/office/officeart/2005/8/colors/colorful3" csCatId="colorful" phldr="1"/>
      <dgm:spPr/>
      <dgm:t>
        <a:bodyPr/>
        <a:lstStyle/>
        <a:p>
          <a:endParaRPr lang="en-US"/>
        </a:p>
      </dgm:t>
    </dgm:pt>
    <dgm:pt modelId="{4199C6C7-1919-442B-A409-D7A1F6834794}">
      <dgm:prSet custT="1"/>
      <dgm:spPr/>
      <dgm:t>
        <a:bodyPr/>
        <a:lstStyle/>
        <a:p>
          <a:pPr rtl="0"/>
          <a:r>
            <a:rPr lang="ms-MY" sz="2200" smtClean="0">
              <a:solidFill>
                <a:schemeClr val="tx1"/>
              </a:solidFill>
              <a:latin typeface="Monotype Corsiva" pitchFamily="66" charset="0"/>
            </a:rPr>
            <a:t>Keseharian kita jika diperhatikan sangat banyak bermuamalah sesama manusia. </a:t>
          </a:r>
          <a:endParaRPr lang="en-US" sz="2200">
            <a:solidFill>
              <a:schemeClr val="tx1"/>
            </a:solidFill>
            <a:latin typeface="Monotype Corsiva" pitchFamily="66" charset="0"/>
          </a:endParaRPr>
        </a:p>
      </dgm:t>
    </dgm:pt>
    <dgm:pt modelId="{69419A52-69AA-4D0D-8871-768C437A795B}" type="parTrans" cxnId="{C3D3217C-7F97-43E7-BC0D-7858408EB363}">
      <dgm:prSet/>
      <dgm:spPr/>
      <dgm:t>
        <a:bodyPr/>
        <a:lstStyle/>
        <a:p>
          <a:endParaRPr lang="en-US" sz="2200">
            <a:solidFill>
              <a:schemeClr val="tx1"/>
            </a:solidFill>
            <a:latin typeface="Monotype Corsiva" pitchFamily="66" charset="0"/>
          </a:endParaRPr>
        </a:p>
      </dgm:t>
    </dgm:pt>
    <dgm:pt modelId="{16CA2D0E-BF39-4BDD-8309-E43AC9091EF8}" type="sibTrans" cxnId="{C3D3217C-7F97-43E7-BC0D-7858408EB363}">
      <dgm:prSet/>
      <dgm:spPr/>
      <dgm:t>
        <a:bodyPr/>
        <a:lstStyle/>
        <a:p>
          <a:endParaRPr lang="en-US" sz="2200">
            <a:solidFill>
              <a:schemeClr val="tx1"/>
            </a:solidFill>
            <a:latin typeface="Monotype Corsiva" pitchFamily="66" charset="0"/>
          </a:endParaRPr>
        </a:p>
      </dgm:t>
    </dgm:pt>
    <dgm:pt modelId="{A05BDB68-92DD-4079-8363-06773B6D30DF}">
      <dgm:prSet custT="1"/>
      <dgm:spPr>
        <a:solidFill>
          <a:srgbClr val="92D050"/>
        </a:solidFill>
      </dgm:spPr>
      <dgm:t>
        <a:bodyPr/>
        <a:lstStyle/>
        <a:p>
          <a:pPr rtl="0"/>
          <a:r>
            <a:rPr lang="ms-MY" sz="2200" smtClean="0">
              <a:solidFill>
                <a:schemeClr val="tx1"/>
              </a:solidFill>
              <a:latin typeface="Monotype Corsiva" pitchFamily="66" charset="0"/>
            </a:rPr>
            <a:t>Maka peluang untuk melakukan amal soleh yang berkaitan dengan hubungan sesama manusia (</a:t>
          </a:r>
          <a:r>
            <a:rPr lang="ar-EG" sz="2200" smtClean="0">
              <a:solidFill>
                <a:schemeClr val="tx1"/>
              </a:solidFill>
              <a:latin typeface="Monotype Corsiva" pitchFamily="66" charset="0"/>
            </a:rPr>
            <a:t>حَبْلٌ مِنَ النَّاسِ</a:t>
          </a:r>
          <a:r>
            <a:rPr lang="ms-MY" sz="2200" smtClean="0">
              <a:solidFill>
                <a:schemeClr val="tx1"/>
              </a:solidFill>
              <a:latin typeface="Monotype Corsiva" pitchFamily="66" charset="0"/>
            </a:rPr>
            <a:t>) lebih banyak. </a:t>
          </a:r>
          <a:endParaRPr lang="en-US" sz="2200">
            <a:solidFill>
              <a:schemeClr val="tx1"/>
            </a:solidFill>
            <a:latin typeface="Monotype Corsiva" pitchFamily="66" charset="0"/>
          </a:endParaRPr>
        </a:p>
      </dgm:t>
    </dgm:pt>
    <dgm:pt modelId="{F9AF7845-76DA-4511-8C77-5127255E1A53}" type="parTrans" cxnId="{F31EF77C-9A00-45E0-9AF3-C3C2ED8912DB}">
      <dgm:prSet/>
      <dgm:spPr/>
      <dgm:t>
        <a:bodyPr/>
        <a:lstStyle/>
        <a:p>
          <a:endParaRPr lang="en-US" sz="2200">
            <a:solidFill>
              <a:schemeClr val="tx1"/>
            </a:solidFill>
            <a:latin typeface="Monotype Corsiva" pitchFamily="66" charset="0"/>
          </a:endParaRPr>
        </a:p>
      </dgm:t>
    </dgm:pt>
    <dgm:pt modelId="{0B524A56-CAC8-4FC7-801C-F157BE64C82C}" type="sibTrans" cxnId="{F31EF77C-9A00-45E0-9AF3-C3C2ED8912DB}">
      <dgm:prSet/>
      <dgm:spPr/>
      <dgm:t>
        <a:bodyPr/>
        <a:lstStyle/>
        <a:p>
          <a:endParaRPr lang="en-US" sz="2200">
            <a:solidFill>
              <a:schemeClr val="tx1"/>
            </a:solidFill>
            <a:latin typeface="Monotype Corsiva" pitchFamily="66" charset="0"/>
          </a:endParaRPr>
        </a:p>
      </dgm:t>
    </dgm:pt>
    <dgm:pt modelId="{818DC3D1-68CC-4151-BCB0-61CAEDE7D3B2}">
      <dgm:prSet custT="1"/>
      <dgm:spPr/>
      <dgm:t>
        <a:bodyPr/>
        <a:lstStyle/>
        <a:p>
          <a:pPr rtl="0"/>
          <a:r>
            <a:rPr lang="ms-MY" sz="2200" smtClean="0">
              <a:solidFill>
                <a:schemeClr val="tx1"/>
              </a:solidFill>
              <a:latin typeface="Monotype Corsiva" pitchFamily="66" charset="0"/>
            </a:rPr>
            <a:t>Sedekah, antaranya, merupakan amal soleh yang hendaknya ditingkatkan di bulan haram ini. </a:t>
          </a:r>
          <a:endParaRPr lang="en-US" sz="2200">
            <a:solidFill>
              <a:schemeClr val="tx1"/>
            </a:solidFill>
            <a:latin typeface="Monotype Corsiva" pitchFamily="66" charset="0"/>
          </a:endParaRPr>
        </a:p>
      </dgm:t>
    </dgm:pt>
    <dgm:pt modelId="{5B48100A-8CE6-41C7-B927-D4E2EB6D2CF2}" type="parTrans" cxnId="{A66FF506-203C-4482-A2BB-3C911D85DFC0}">
      <dgm:prSet/>
      <dgm:spPr/>
      <dgm:t>
        <a:bodyPr/>
        <a:lstStyle/>
        <a:p>
          <a:endParaRPr lang="en-US" sz="2200">
            <a:solidFill>
              <a:schemeClr val="tx1"/>
            </a:solidFill>
            <a:latin typeface="Monotype Corsiva" pitchFamily="66" charset="0"/>
          </a:endParaRPr>
        </a:p>
      </dgm:t>
    </dgm:pt>
    <dgm:pt modelId="{8620FDE9-3D30-4CDE-8A19-B882FEB6FE21}" type="sibTrans" cxnId="{A66FF506-203C-4482-A2BB-3C911D85DFC0}">
      <dgm:prSet/>
      <dgm:spPr/>
      <dgm:t>
        <a:bodyPr/>
        <a:lstStyle/>
        <a:p>
          <a:endParaRPr lang="en-US" sz="2200">
            <a:solidFill>
              <a:schemeClr val="tx1"/>
            </a:solidFill>
            <a:latin typeface="Monotype Corsiva" pitchFamily="66" charset="0"/>
          </a:endParaRPr>
        </a:p>
      </dgm:t>
    </dgm:pt>
    <dgm:pt modelId="{DF3E7231-29A6-492C-AA2C-DFF895FB1D6E}">
      <dgm:prSet custT="1"/>
      <dgm:spPr>
        <a:solidFill>
          <a:srgbClr val="92D050"/>
        </a:solidFill>
      </dgm:spPr>
      <dgm:t>
        <a:bodyPr/>
        <a:lstStyle/>
        <a:p>
          <a:pPr rtl="0"/>
          <a:r>
            <a:rPr lang="ms-MY" sz="2200" smtClean="0">
              <a:solidFill>
                <a:schemeClr val="tx1"/>
              </a:solidFill>
              <a:latin typeface="Monotype Corsiva" pitchFamily="66" charset="0"/>
            </a:rPr>
            <a:t>Tambahilah kuantiti dan kualiti ketika bersedekah. </a:t>
          </a:r>
          <a:endParaRPr lang="en-US" sz="2200">
            <a:solidFill>
              <a:schemeClr val="tx1"/>
            </a:solidFill>
            <a:latin typeface="Monotype Corsiva" pitchFamily="66" charset="0"/>
          </a:endParaRPr>
        </a:p>
      </dgm:t>
    </dgm:pt>
    <dgm:pt modelId="{83E3EE47-A9E1-4184-9472-1D3E58CAADE8}" type="parTrans" cxnId="{98FF627E-99C9-496D-A97F-2312D2205EF4}">
      <dgm:prSet/>
      <dgm:spPr/>
      <dgm:t>
        <a:bodyPr/>
        <a:lstStyle/>
        <a:p>
          <a:endParaRPr lang="en-US" sz="2200">
            <a:solidFill>
              <a:schemeClr val="tx1"/>
            </a:solidFill>
            <a:latin typeface="Monotype Corsiva" pitchFamily="66" charset="0"/>
          </a:endParaRPr>
        </a:p>
      </dgm:t>
    </dgm:pt>
    <dgm:pt modelId="{FC17706F-6A2E-40BB-9E32-7CAB77A23614}" type="sibTrans" cxnId="{98FF627E-99C9-496D-A97F-2312D2205EF4}">
      <dgm:prSet/>
      <dgm:spPr/>
      <dgm:t>
        <a:bodyPr/>
        <a:lstStyle/>
        <a:p>
          <a:endParaRPr lang="en-US" sz="2200">
            <a:solidFill>
              <a:schemeClr val="tx1"/>
            </a:solidFill>
            <a:latin typeface="Monotype Corsiva" pitchFamily="66" charset="0"/>
          </a:endParaRPr>
        </a:p>
      </dgm:t>
    </dgm:pt>
    <dgm:pt modelId="{90200D78-6379-49B3-BEBB-0930990F5BEF}">
      <dgm:prSet custT="1"/>
      <dgm:spPr/>
      <dgm:t>
        <a:bodyPr/>
        <a:lstStyle/>
        <a:p>
          <a:pPr rtl="0"/>
          <a:r>
            <a:rPr lang="ms-MY" sz="2200" smtClean="0">
              <a:solidFill>
                <a:schemeClr val="tx1"/>
              </a:solidFill>
              <a:latin typeface="Monotype Corsiva" pitchFamily="66" charset="0"/>
            </a:rPr>
            <a:t>Sedekah hendaknya menjadi budaya kita sebagai bekal akhirat. </a:t>
          </a:r>
          <a:endParaRPr lang="en-US" sz="2200">
            <a:solidFill>
              <a:schemeClr val="tx1"/>
            </a:solidFill>
            <a:latin typeface="Monotype Corsiva" pitchFamily="66" charset="0"/>
          </a:endParaRPr>
        </a:p>
      </dgm:t>
    </dgm:pt>
    <dgm:pt modelId="{B65348C9-0D48-4374-B184-4A258CF2CDD1}" type="parTrans" cxnId="{867947C7-EF48-4485-86BF-7A90055EF6DE}">
      <dgm:prSet/>
      <dgm:spPr/>
      <dgm:t>
        <a:bodyPr/>
        <a:lstStyle/>
        <a:p>
          <a:endParaRPr lang="en-US" sz="2200">
            <a:solidFill>
              <a:schemeClr val="tx1"/>
            </a:solidFill>
            <a:latin typeface="Monotype Corsiva" pitchFamily="66" charset="0"/>
          </a:endParaRPr>
        </a:p>
      </dgm:t>
    </dgm:pt>
    <dgm:pt modelId="{B0F8E3E3-9526-4295-9C70-6E18F8619F0E}" type="sibTrans" cxnId="{867947C7-EF48-4485-86BF-7A90055EF6DE}">
      <dgm:prSet/>
      <dgm:spPr/>
      <dgm:t>
        <a:bodyPr/>
        <a:lstStyle/>
        <a:p>
          <a:endParaRPr lang="en-US" sz="2200">
            <a:solidFill>
              <a:schemeClr val="tx1"/>
            </a:solidFill>
            <a:latin typeface="Monotype Corsiva" pitchFamily="66" charset="0"/>
          </a:endParaRPr>
        </a:p>
      </dgm:t>
    </dgm:pt>
    <dgm:pt modelId="{05D51DB8-7A21-4EDB-8CC9-FB16F2A37412}">
      <dgm:prSet custT="1"/>
      <dgm:spPr>
        <a:solidFill>
          <a:srgbClr val="92D050"/>
        </a:solidFill>
      </dgm:spPr>
      <dgm:t>
        <a:bodyPr/>
        <a:lstStyle/>
        <a:p>
          <a:pPr rtl="0"/>
          <a:r>
            <a:rPr lang="ms-MY" sz="2200" smtClean="0">
              <a:solidFill>
                <a:schemeClr val="tx1"/>
              </a:solidFill>
              <a:latin typeface="Monotype Corsiva" pitchFamily="66" charset="0"/>
            </a:rPr>
            <a:t>Ingatlah penyesalan orang fasiq di akhirat, iaitu mereka minta dikembalikan ke dunia supaya dapat bersedekah lantaran telah melihat betapa agungnya pahala bersedekah.</a:t>
          </a:r>
          <a:endParaRPr lang="en-US" sz="2200">
            <a:solidFill>
              <a:schemeClr val="tx1"/>
            </a:solidFill>
            <a:latin typeface="Monotype Corsiva" pitchFamily="66" charset="0"/>
          </a:endParaRPr>
        </a:p>
      </dgm:t>
    </dgm:pt>
    <dgm:pt modelId="{152B2071-63FB-4CCD-911E-15BD734FD7FB}" type="parTrans" cxnId="{26B94B4B-207E-4272-9866-7986A5A71B55}">
      <dgm:prSet/>
      <dgm:spPr/>
      <dgm:t>
        <a:bodyPr/>
        <a:lstStyle/>
        <a:p>
          <a:endParaRPr lang="en-US" sz="2200">
            <a:solidFill>
              <a:schemeClr val="tx1"/>
            </a:solidFill>
            <a:latin typeface="Monotype Corsiva" pitchFamily="66" charset="0"/>
          </a:endParaRPr>
        </a:p>
      </dgm:t>
    </dgm:pt>
    <dgm:pt modelId="{65A44203-7456-432E-9995-120BC59E7AC4}" type="sibTrans" cxnId="{26B94B4B-207E-4272-9866-7986A5A71B55}">
      <dgm:prSet/>
      <dgm:spPr/>
      <dgm:t>
        <a:bodyPr/>
        <a:lstStyle/>
        <a:p>
          <a:endParaRPr lang="en-US" sz="2200">
            <a:solidFill>
              <a:schemeClr val="tx1"/>
            </a:solidFill>
            <a:latin typeface="Monotype Corsiva" pitchFamily="66" charset="0"/>
          </a:endParaRPr>
        </a:p>
      </dgm:t>
    </dgm:pt>
    <dgm:pt modelId="{EFEAD29F-64FC-4234-904C-06672762054F}" type="pres">
      <dgm:prSet presAssocID="{7548497C-879C-4361-B554-63E14B09503E}" presName="Name0" presStyleCnt="0">
        <dgm:presLayoutVars>
          <dgm:chPref val="1"/>
          <dgm:dir/>
          <dgm:animOne val="branch"/>
          <dgm:animLvl val="lvl"/>
          <dgm:resizeHandles/>
        </dgm:presLayoutVars>
      </dgm:prSet>
      <dgm:spPr/>
    </dgm:pt>
    <dgm:pt modelId="{7AEEAE81-5DA7-4939-B10E-1A76C22FA7C5}" type="pres">
      <dgm:prSet presAssocID="{4199C6C7-1919-442B-A409-D7A1F6834794}" presName="vertOne" presStyleCnt="0"/>
      <dgm:spPr/>
    </dgm:pt>
    <dgm:pt modelId="{31504B5B-82C7-407D-849E-672E527411FC}" type="pres">
      <dgm:prSet presAssocID="{4199C6C7-1919-442B-A409-D7A1F6834794}" presName="txOne" presStyleLbl="node0" presStyleIdx="0" presStyleCnt="6">
        <dgm:presLayoutVars>
          <dgm:chPref val="3"/>
        </dgm:presLayoutVars>
      </dgm:prSet>
      <dgm:spPr/>
    </dgm:pt>
    <dgm:pt modelId="{C19ACD29-AA49-4D5F-B7B7-4799988805F2}" type="pres">
      <dgm:prSet presAssocID="{4199C6C7-1919-442B-A409-D7A1F6834794}" presName="horzOne" presStyleCnt="0"/>
      <dgm:spPr/>
    </dgm:pt>
    <dgm:pt modelId="{C8446967-E0D5-4EC4-A86B-852CE2A77C3A}" type="pres">
      <dgm:prSet presAssocID="{16CA2D0E-BF39-4BDD-8309-E43AC9091EF8}" presName="sibSpaceOne" presStyleCnt="0"/>
      <dgm:spPr/>
    </dgm:pt>
    <dgm:pt modelId="{64744378-E298-4601-8609-535937BD30B5}" type="pres">
      <dgm:prSet presAssocID="{A05BDB68-92DD-4079-8363-06773B6D30DF}" presName="vertOne" presStyleCnt="0"/>
      <dgm:spPr/>
    </dgm:pt>
    <dgm:pt modelId="{FE777BC0-9DD8-405D-8B3F-128EEB4C753B}" type="pres">
      <dgm:prSet presAssocID="{A05BDB68-92DD-4079-8363-06773B6D30DF}" presName="txOne" presStyleLbl="node0" presStyleIdx="1" presStyleCnt="6">
        <dgm:presLayoutVars>
          <dgm:chPref val="3"/>
        </dgm:presLayoutVars>
      </dgm:prSet>
      <dgm:spPr/>
    </dgm:pt>
    <dgm:pt modelId="{4F1DA19A-D9F3-4C79-9F7F-024A6285C404}" type="pres">
      <dgm:prSet presAssocID="{A05BDB68-92DD-4079-8363-06773B6D30DF}" presName="horzOne" presStyleCnt="0"/>
      <dgm:spPr/>
    </dgm:pt>
    <dgm:pt modelId="{B2327935-B532-4C83-B269-ECDD469796A3}" type="pres">
      <dgm:prSet presAssocID="{0B524A56-CAC8-4FC7-801C-F157BE64C82C}" presName="sibSpaceOne" presStyleCnt="0"/>
      <dgm:spPr/>
    </dgm:pt>
    <dgm:pt modelId="{1684EC02-124F-4CD1-AC6F-DA53DA4689D1}" type="pres">
      <dgm:prSet presAssocID="{818DC3D1-68CC-4151-BCB0-61CAEDE7D3B2}" presName="vertOne" presStyleCnt="0"/>
      <dgm:spPr/>
    </dgm:pt>
    <dgm:pt modelId="{13D841B6-BA29-4C5B-953F-9E63D86F507F}" type="pres">
      <dgm:prSet presAssocID="{818DC3D1-68CC-4151-BCB0-61CAEDE7D3B2}" presName="txOne" presStyleLbl="node0" presStyleIdx="2" presStyleCnt="6">
        <dgm:presLayoutVars>
          <dgm:chPref val="3"/>
        </dgm:presLayoutVars>
      </dgm:prSet>
      <dgm:spPr/>
    </dgm:pt>
    <dgm:pt modelId="{117A10BF-2D21-43CF-8EFF-6DAFD605DF96}" type="pres">
      <dgm:prSet presAssocID="{818DC3D1-68CC-4151-BCB0-61CAEDE7D3B2}" presName="horzOne" presStyleCnt="0"/>
      <dgm:spPr/>
    </dgm:pt>
    <dgm:pt modelId="{69B631FC-CF58-4677-89A0-A0AA1BEDEA3D}" type="pres">
      <dgm:prSet presAssocID="{8620FDE9-3D30-4CDE-8A19-B882FEB6FE21}" presName="sibSpaceOne" presStyleCnt="0"/>
      <dgm:spPr/>
    </dgm:pt>
    <dgm:pt modelId="{819A8A59-3096-4687-A719-F158B025748B}" type="pres">
      <dgm:prSet presAssocID="{DF3E7231-29A6-492C-AA2C-DFF895FB1D6E}" presName="vertOne" presStyleCnt="0"/>
      <dgm:spPr/>
    </dgm:pt>
    <dgm:pt modelId="{F790C235-4247-43EC-97B6-F47CB8F3BB35}" type="pres">
      <dgm:prSet presAssocID="{DF3E7231-29A6-492C-AA2C-DFF895FB1D6E}" presName="txOne" presStyleLbl="node0" presStyleIdx="3" presStyleCnt="6">
        <dgm:presLayoutVars>
          <dgm:chPref val="3"/>
        </dgm:presLayoutVars>
      </dgm:prSet>
      <dgm:spPr/>
    </dgm:pt>
    <dgm:pt modelId="{6B5DEA0D-C715-4873-B9EC-AC333EF4103C}" type="pres">
      <dgm:prSet presAssocID="{DF3E7231-29A6-492C-AA2C-DFF895FB1D6E}" presName="horzOne" presStyleCnt="0"/>
      <dgm:spPr/>
    </dgm:pt>
    <dgm:pt modelId="{6A93F44A-C86B-44DF-A756-FD160701A577}" type="pres">
      <dgm:prSet presAssocID="{FC17706F-6A2E-40BB-9E32-7CAB77A23614}" presName="sibSpaceOne" presStyleCnt="0"/>
      <dgm:spPr/>
    </dgm:pt>
    <dgm:pt modelId="{6E603514-B2F3-4D00-A13B-53EDB3810AB7}" type="pres">
      <dgm:prSet presAssocID="{90200D78-6379-49B3-BEBB-0930990F5BEF}" presName="vertOne" presStyleCnt="0"/>
      <dgm:spPr/>
    </dgm:pt>
    <dgm:pt modelId="{E4CB78A0-139A-4532-B7B9-173B2EDF090A}" type="pres">
      <dgm:prSet presAssocID="{90200D78-6379-49B3-BEBB-0930990F5BEF}" presName="txOne" presStyleLbl="node0" presStyleIdx="4" presStyleCnt="6">
        <dgm:presLayoutVars>
          <dgm:chPref val="3"/>
        </dgm:presLayoutVars>
      </dgm:prSet>
      <dgm:spPr/>
    </dgm:pt>
    <dgm:pt modelId="{BE2D70A2-4CC1-41EB-BEBB-AF2E6BB18935}" type="pres">
      <dgm:prSet presAssocID="{90200D78-6379-49B3-BEBB-0930990F5BEF}" presName="horzOne" presStyleCnt="0"/>
      <dgm:spPr/>
    </dgm:pt>
    <dgm:pt modelId="{059B7098-33C2-4DCE-B40A-36FC1A8D1D62}" type="pres">
      <dgm:prSet presAssocID="{B0F8E3E3-9526-4295-9C70-6E18F8619F0E}" presName="sibSpaceOne" presStyleCnt="0"/>
      <dgm:spPr/>
    </dgm:pt>
    <dgm:pt modelId="{94DEEEBB-9F47-402C-8569-057EAD4D437D}" type="pres">
      <dgm:prSet presAssocID="{05D51DB8-7A21-4EDB-8CC9-FB16F2A37412}" presName="vertOne" presStyleCnt="0"/>
      <dgm:spPr/>
    </dgm:pt>
    <dgm:pt modelId="{39ADEE1B-BAD9-4BA6-9D14-EE5BA5398D8A}" type="pres">
      <dgm:prSet presAssocID="{05D51DB8-7A21-4EDB-8CC9-FB16F2A37412}" presName="txOne" presStyleLbl="node0" presStyleIdx="5" presStyleCnt="6">
        <dgm:presLayoutVars>
          <dgm:chPref val="3"/>
        </dgm:presLayoutVars>
      </dgm:prSet>
      <dgm:spPr/>
    </dgm:pt>
    <dgm:pt modelId="{9164C186-62C6-4BF1-B438-82C7AA3C2300}" type="pres">
      <dgm:prSet presAssocID="{05D51DB8-7A21-4EDB-8CC9-FB16F2A37412}" presName="horzOne" presStyleCnt="0"/>
      <dgm:spPr/>
    </dgm:pt>
  </dgm:ptLst>
  <dgm:cxnLst>
    <dgm:cxn modelId="{C3D3217C-7F97-43E7-BC0D-7858408EB363}" srcId="{7548497C-879C-4361-B554-63E14B09503E}" destId="{4199C6C7-1919-442B-A409-D7A1F6834794}" srcOrd="0" destOrd="0" parTransId="{69419A52-69AA-4D0D-8871-768C437A795B}" sibTransId="{16CA2D0E-BF39-4BDD-8309-E43AC9091EF8}"/>
    <dgm:cxn modelId="{BC6BF46B-C876-47B0-9E2F-D83653DD26B8}" type="presOf" srcId="{818DC3D1-68CC-4151-BCB0-61CAEDE7D3B2}" destId="{13D841B6-BA29-4C5B-953F-9E63D86F507F}" srcOrd="0" destOrd="0" presId="urn:microsoft.com/office/officeart/2005/8/layout/hierarchy4"/>
    <dgm:cxn modelId="{F2EB2C46-0FF3-4BFF-8AAD-448E05439B8F}" type="presOf" srcId="{DF3E7231-29A6-492C-AA2C-DFF895FB1D6E}" destId="{F790C235-4247-43EC-97B6-F47CB8F3BB35}" srcOrd="0" destOrd="0" presId="urn:microsoft.com/office/officeart/2005/8/layout/hierarchy4"/>
    <dgm:cxn modelId="{867947C7-EF48-4485-86BF-7A90055EF6DE}" srcId="{7548497C-879C-4361-B554-63E14B09503E}" destId="{90200D78-6379-49B3-BEBB-0930990F5BEF}" srcOrd="4" destOrd="0" parTransId="{B65348C9-0D48-4374-B184-4A258CF2CDD1}" sibTransId="{B0F8E3E3-9526-4295-9C70-6E18F8619F0E}"/>
    <dgm:cxn modelId="{C5E92726-294B-402F-964B-ED429776177E}" type="presOf" srcId="{05D51DB8-7A21-4EDB-8CC9-FB16F2A37412}" destId="{39ADEE1B-BAD9-4BA6-9D14-EE5BA5398D8A}" srcOrd="0" destOrd="0" presId="urn:microsoft.com/office/officeart/2005/8/layout/hierarchy4"/>
    <dgm:cxn modelId="{CA0BB56A-9B11-4075-BE39-23C95A5F751D}" type="presOf" srcId="{4199C6C7-1919-442B-A409-D7A1F6834794}" destId="{31504B5B-82C7-407D-849E-672E527411FC}" srcOrd="0" destOrd="0" presId="urn:microsoft.com/office/officeart/2005/8/layout/hierarchy4"/>
    <dgm:cxn modelId="{7478CA09-4548-433A-8059-F16B66FF610A}" type="presOf" srcId="{A05BDB68-92DD-4079-8363-06773B6D30DF}" destId="{FE777BC0-9DD8-405D-8B3F-128EEB4C753B}" srcOrd="0" destOrd="0" presId="urn:microsoft.com/office/officeart/2005/8/layout/hierarchy4"/>
    <dgm:cxn modelId="{98FF627E-99C9-496D-A97F-2312D2205EF4}" srcId="{7548497C-879C-4361-B554-63E14B09503E}" destId="{DF3E7231-29A6-492C-AA2C-DFF895FB1D6E}" srcOrd="3" destOrd="0" parTransId="{83E3EE47-A9E1-4184-9472-1D3E58CAADE8}" sibTransId="{FC17706F-6A2E-40BB-9E32-7CAB77A23614}"/>
    <dgm:cxn modelId="{26B94B4B-207E-4272-9866-7986A5A71B55}" srcId="{7548497C-879C-4361-B554-63E14B09503E}" destId="{05D51DB8-7A21-4EDB-8CC9-FB16F2A37412}" srcOrd="5" destOrd="0" parTransId="{152B2071-63FB-4CCD-911E-15BD734FD7FB}" sibTransId="{65A44203-7456-432E-9995-120BC59E7AC4}"/>
    <dgm:cxn modelId="{20FF89EE-B477-47B3-8117-729EAF01926F}" type="presOf" srcId="{90200D78-6379-49B3-BEBB-0930990F5BEF}" destId="{E4CB78A0-139A-4532-B7B9-173B2EDF090A}" srcOrd="0" destOrd="0" presId="urn:microsoft.com/office/officeart/2005/8/layout/hierarchy4"/>
    <dgm:cxn modelId="{3EF5CDD4-7E8D-4B84-94E3-59A42CCB8F08}" type="presOf" srcId="{7548497C-879C-4361-B554-63E14B09503E}" destId="{EFEAD29F-64FC-4234-904C-06672762054F}" srcOrd="0" destOrd="0" presId="urn:microsoft.com/office/officeart/2005/8/layout/hierarchy4"/>
    <dgm:cxn modelId="{F31EF77C-9A00-45E0-9AF3-C3C2ED8912DB}" srcId="{7548497C-879C-4361-B554-63E14B09503E}" destId="{A05BDB68-92DD-4079-8363-06773B6D30DF}" srcOrd="1" destOrd="0" parTransId="{F9AF7845-76DA-4511-8C77-5127255E1A53}" sibTransId="{0B524A56-CAC8-4FC7-801C-F157BE64C82C}"/>
    <dgm:cxn modelId="{A66FF506-203C-4482-A2BB-3C911D85DFC0}" srcId="{7548497C-879C-4361-B554-63E14B09503E}" destId="{818DC3D1-68CC-4151-BCB0-61CAEDE7D3B2}" srcOrd="2" destOrd="0" parTransId="{5B48100A-8CE6-41C7-B927-D4E2EB6D2CF2}" sibTransId="{8620FDE9-3D30-4CDE-8A19-B882FEB6FE21}"/>
    <dgm:cxn modelId="{A4EBC4D3-D8B5-4453-933F-3608989C4C4D}" type="presParOf" srcId="{EFEAD29F-64FC-4234-904C-06672762054F}" destId="{7AEEAE81-5DA7-4939-B10E-1A76C22FA7C5}" srcOrd="0" destOrd="0" presId="urn:microsoft.com/office/officeart/2005/8/layout/hierarchy4"/>
    <dgm:cxn modelId="{62D1BCA0-B94E-4091-B915-4259CFB30084}" type="presParOf" srcId="{7AEEAE81-5DA7-4939-B10E-1A76C22FA7C5}" destId="{31504B5B-82C7-407D-849E-672E527411FC}" srcOrd="0" destOrd="0" presId="urn:microsoft.com/office/officeart/2005/8/layout/hierarchy4"/>
    <dgm:cxn modelId="{734BF698-2B2B-4AEF-9960-D250F03FD88C}" type="presParOf" srcId="{7AEEAE81-5DA7-4939-B10E-1A76C22FA7C5}" destId="{C19ACD29-AA49-4D5F-B7B7-4799988805F2}" srcOrd="1" destOrd="0" presId="urn:microsoft.com/office/officeart/2005/8/layout/hierarchy4"/>
    <dgm:cxn modelId="{BF1501B2-BA69-446E-981D-85995EE2F78F}" type="presParOf" srcId="{EFEAD29F-64FC-4234-904C-06672762054F}" destId="{C8446967-E0D5-4EC4-A86B-852CE2A77C3A}" srcOrd="1" destOrd="0" presId="urn:microsoft.com/office/officeart/2005/8/layout/hierarchy4"/>
    <dgm:cxn modelId="{C8A60D7E-AE41-4FC1-80D8-F37A08F1989A}" type="presParOf" srcId="{EFEAD29F-64FC-4234-904C-06672762054F}" destId="{64744378-E298-4601-8609-535937BD30B5}" srcOrd="2" destOrd="0" presId="urn:microsoft.com/office/officeart/2005/8/layout/hierarchy4"/>
    <dgm:cxn modelId="{74ADC0E9-1AB7-452A-B383-82E1D422F40F}" type="presParOf" srcId="{64744378-E298-4601-8609-535937BD30B5}" destId="{FE777BC0-9DD8-405D-8B3F-128EEB4C753B}" srcOrd="0" destOrd="0" presId="urn:microsoft.com/office/officeart/2005/8/layout/hierarchy4"/>
    <dgm:cxn modelId="{B093C45B-DBF2-4705-AAB0-E8409FE1EDD6}" type="presParOf" srcId="{64744378-E298-4601-8609-535937BD30B5}" destId="{4F1DA19A-D9F3-4C79-9F7F-024A6285C404}" srcOrd="1" destOrd="0" presId="urn:microsoft.com/office/officeart/2005/8/layout/hierarchy4"/>
    <dgm:cxn modelId="{2022FCEB-D2BA-4189-9CA4-61A0691CAE3D}" type="presParOf" srcId="{EFEAD29F-64FC-4234-904C-06672762054F}" destId="{B2327935-B532-4C83-B269-ECDD469796A3}" srcOrd="3" destOrd="0" presId="urn:microsoft.com/office/officeart/2005/8/layout/hierarchy4"/>
    <dgm:cxn modelId="{245E2AF1-1014-4A14-A025-3B842F3794EF}" type="presParOf" srcId="{EFEAD29F-64FC-4234-904C-06672762054F}" destId="{1684EC02-124F-4CD1-AC6F-DA53DA4689D1}" srcOrd="4" destOrd="0" presId="urn:microsoft.com/office/officeart/2005/8/layout/hierarchy4"/>
    <dgm:cxn modelId="{0E49BE8B-566D-4FEA-8A16-FEF9F80A7FAF}" type="presParOf" srcId="{1684EC02-124F-4CD1-AC6F-DA53DA4689D1}" destId="{13D841B6-BA29-4C5B-953F-9E63D86F507F}" srcOrd="0" destOrd="0" presId="urn:microsoft.com/office/officeart/2005/8/layout/hierarchy4"/>
    <dgm:cxn modelId="{B2ECC394-5D20-4FF5-83E5-739CD6B583E7}" type="presParOf" srcId="{1684EC02-124F-4CD1-AC6F-DA53DA4689D1}" destId="{117A10BF-2D21-43CF-8EFF-6DAFD605DF96}" srcOrd="1" destOrd="0" presId="urn:microsoft.com/office/officeart/2005/8/layout/hierarchy4"/>
    <dgm:cxn modelId="{59E90C11-E685-48C1-80CB-221FE68C00C1}" type="presParOf" srcId="{EFEAD29F-64FC-4234-904C-06672762054F}" destId="{69B631FC-CF58-4677-89A0-A0AA1BEDEA3D}" srcOrd="5" destOrd="0" presId="urn:microsoft.com/office/officeart/2005/8/layout/hierarchy4"/>
    <dgm:cxn modelId="{A2013A51-5F06-4726-AF36-BEDF1855D5F3}" type="presParOf" srcId="{EFEAD29F-64FC-4234-904C-06672762054F}" destId="{819A8A59-3096-4687-A719-F158B025748B}" srcOrd="6" destOrd="0" presId="urn:microsoft.com/office/officeart/2005/8/layout/hierarchy4"/>
    <dgm:cxn modelId="{2396897F-84D0-4F7F-9F46-9F2FD0F8A33F}" type="presParOf" srcId="{819A8A59-3096-4687-A719-F158B025748B}" destId="{F790C235-4247-43EC-97B6-F47CB8F3BB35}" srcOrd="0" destOrd="0" presId="urn:microsoft.com/office/officeart/2005/8/layout/hierarchy4"/>
    <dgm:cxn modelId="{AE741EFD-4B2E-4D96-A548-60884E6F372A}" type="presParOf" srcId="{819A8A59-3096-4687-A719-F158B025748B}" destId="{6B5DEA0D-C715-4873-B9EC-AC333EF4103C}" srcOrd="1" destOrd="0" presId="urn:microsoft.com/office/officeart/2005/8/layout/hierarchy4"/>
    <dgm:cxn modelId="{D0C9CBB7-2C52-439F-91AA-0801686F55EE}" type="presParOf" srcId="{EFEAD29F-64FC-4234-904C-06672762054F}" destId="{6A93F44A-C86B-44DF-A756-FD160701A577}" srcOrd="7" destOrd="0" presId="urn:microsoft.com/office/officeart/2005/8/layout/hierarchy4"/>
    <dgm:cxn modelId="{8A0F29A9-24AA-480C-AC6C-84B568409AE1}" type="presParOf" srcId="{EFEAD29F-64FC-4234-904C-06672762054F}" destId="{6E603514-B2F3-4D00-A13B-53EDB3810AB7}" srcOrd="8" destOrd="0" presId="urn:microsoft.com/office/officeart/2005/8/layout/hierarchy4"/>
    <dgm:cxn modelId="{A5103C5B-6739-4F89-A6CA-91D92283966B}" type="presParOf" srcId="{6E603514-B2F3-4D00-A13B-53EDB3810AB7}" destId="{E4CB78A0-139A-4532-B7B9-173B2EDF090A}" srcOrd="0" destOrd="0" presId="urn:microsoft.com/office/officeart/2005/8/layout/hierarchy4"/>
    <dgm:cxn modelId="{E0B2EB3B-FD4D-402F-87A7-927BE1986AB6}" type="presParOf" srcId="{6E603514-B2F3-4D00-A13B-53EDB3810AB7}" destId="{BE2D70A2-4CC1-41EB-BEBB-AF2E6BB18935}" srcOrd="1" destOrd="0" presId="urn:microsoft.com/office/officeart/2005/8/layout/hierarchy4"/>
    <dgm:cxn modelId="{94D4A4ED-2428-4B0C-B2A6-7E0F74BD7F1C}" type="presParOf" srcId="{EFEAD29F-64FC-4234-904C-06672762054F}" destId="{059B7098-33C2-4DCE-B40A-36FC1A8D1D62}" srcOrd="9" destOrd="0" presId="urn:microsoft.com/office/officeart/2005/8/layout/hierarchy4"/>
    <dgm:cxn modelId="{3E388BA0-5ADA-4952-9125-DE4CC9C1F3D1}" type="presParOf" srcId="{EFEAD29F-64FC-4234-904C-06672762054F}" destId="{94DEEEBB-9F47-402C-8569-057EAD4D437D}" srcOrd="10" destOrd="0" presId="urn:microsoft.com/office/officeart/2005/8/layout/hierarchy4"/>
    <dgm:cxn modelId="{8BBF12A3-1172-4B08-A466-55BA5C7F87DD}" type="presParOf" srcId="{94DEEEBB-9F47-402C-8569-057EAD4D437D}" destId="{39ADEE1B-BAD9-4BA6-9D14-EE5BA5398D8A}" srcOrd="0" destOrd="0" presId="urn:microsoft.com/office/officeart/2005/8/layout/hierarchy4"/>
    <dgm:cxn modelId="{C19F172F-0A51-4B20-8467-1C679AEF7014}" type="presParOf" srcId="{94DEEEBB-9F47-402C-8569-057EAD4D437D}" destId="{9164C186-62C6-4BF1-B438-82C7AA3C230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636E813-3913-4402-B124-DBEE9372E174}" type="doc">
      <dgm:prSet loTypeId="urn:microsoft.com/office/officeart/2005/8/layout/vList4" loCatId="list" qsTypeId="urn:microsoft.com/office/officeart/2005/8/quickstyle/simple1" qsCatId="simple" csTypeId="urn:microsoft.com/office/officeart/2005/8/colors/colorful3" csCatId="colorful"/>
      <dgm:spPr/>
      <dgm:t>
        <a:bodyPr/>
        <a:lstStyle/>
        <a:p>
          <a:endParaRPr lang="en-US"/>
        </a:p>
      </dgm:t>
    </dgm:pt>
    <dgm:pt modelId="{A2E5F84A-0B4C-46A6-BF44-9592DDCD74C6}">
      <dgm:prSet/>
      <dgm:spPr/>
      <dgm:t>
        <a:bodyPr/>
        <a:lstStyle/>
        <a:p>
          <a:pPr rtl="0"/>
          <a:r>
            <a:rPr lang="en-US" smtClean="0">
              <a:solidFill>
                <a:schemeClr val="tx1"/>
              </a:solidFill>
              <a:latin typeface="Monotype Corsiva" pitchFamily="66" charset="0"/>
            </a:rPr>
            <a:t>Orang-orang yang beriman tertunggu-tunggu kedatangan bulan mulia Zulkaedah dan Zulhijjah kerana padanya terdapat kelebihan-kelebihan yang banyak. </a:t>
          </a:r>
          <a:endParaRPr lang="en-US">
            <a:solidFill>
              <a:schemeClr val="tx1"/>
            </a:solidFill>
            <a:latin typeface="Monotype Corsiva" pitchFamily="66" charset="0"/>
          </a:endParaRPr>
        </a:p>
      </dgm:t>
    </dgm:pt>
    <dgm:pt modelId="{E704DD77-405C-473F-AA4D-38FEFC55E8EB}" type="parTrans" cxnId="{1579CD17-06C2-46BA-B85E-56FADC97B5B0}">
      <dgm:prSet/>
      <dgm:spPr/>
      <dgm:t>
        <a:bodyPr/>
        <a:lstStyle/>
        <a:p>
          <a:endParaRPr lang="en-US">
            <a:solidFill>
              <a:schemeClr val="tx1"/>
            </a:solidFill>
            <a:latin typeface="Monotype Corsiva" pitchFamily="66" charset="0"/>
          </a:endParaRPr>
        </a:p>
      </dgm:t>
    </dgm:pt>
    <dgm:pt modelId="{7C8BE4B2-F35A-48FD-9155-3D2B94FBAC04}" type="sibTrans" cxnId="{1579CD17-06C2-46BA-B85E-56FADC97B5B0}">
      <dgm:prSet/>
      <dgm:spPr/>
      <dgm:t>
        <a:bodyPr/>
        <a:lstStyle/>
        <a:p>
          <a:endParaRPr lang="en-US">
            <a:solidFill>
              <a:schemeClr val="tx1"/>
            </a:solidFill>
            <a:latin typeface="Monotype Corsiva" pitchFamily="66" charset="0"/>
          </a:endParaRPr>
        </a:p>
      </dgm:t>
    </dgm:pt>
    <dgm:pt modelId="{F056B226-2781-4C1A-9036-BB5211A5E841}">
      <dgm:prSet/>
      <dgm:spPr/>
      <dgm:t>
        <a:bodyPr/>
        <a:lstStyle/>
        <a:p>
          <a:pPr rtl="0"/>
          <a:r>
            <a:rPr lang="en-US" smtClean="0">
              <a:solidFill>
                <a:schemeClr val="tx1"/>
              </a:solidFill>
              <a:latin typeface="Monotype Corsiva" pitchFamily="66" charset="0"/>
            </a:rPr>
            <a:t>Ibadah haji, misalnya, menyaksikan berkumpulnya berjuta umat Islam yang datang dari segenap pelusuk dunia ke salah satu tempat yang suci iaitu Tanah Haram untuk menunaikan haji. </a:t>
          </a:r>
          <a:endParaRPr lang="en-US">
            <a:solidFill>
              <a:schemeClr val="tx1"/>
            </a:solidFill>
            <a:latin typeface="Monotype Corsiva" pitchFamily="66" charset="0"/>
          </a:endParaRPr>
        </a:p>
      </dgm:t>
    </dgm:pt>
    <dgm:pt modelId="{3D1D673B-BBF4-4C05-AAD6-D01C6BE03DC7}" type="parTrans" cxnId="{76178D02-7963-4E7B-BC5A-30CC2647FA41}">
      <dgm:prSet/>
      <dgm:spPr/>
      <dgm:t>
        <a:bodyPr/>
        <a:lstStyle/>
        <a:p>
          <a:endParaRPr lang="en-US">
            <a:solidFill>
              <a:schemeClr val="tx1"/>
            </a:solidFill>
            <a:latin typeface="Monotype Corsiva" pitchFamily="66" charset="0"/>
          </a:endParaRPr>
        </a:p>
      </dgm:t>
    </dgm:pt>
    <dgm:pt modelId="{162BBAF1-79A3-4FE8-B14B-4A2F7DC64922}" type="sibTrans" cxnId="{76178D02-7963-4E7B-BC5A-30CC2647FA41}">
      <dgm:prSet/>
      <dgm:spPr/>
      <dgm:t>
        <a:bodyPr/>
        <a:lstStyle/>
        <a:p>
          <a:endParaRPr lang="en-US">
            <a:solidFill>
              <a:schemeClr val="tx1"/>
            </a:solidFill>
            <a:latin typeface="Monotype Corsiva" pitchFamily="66" charset="0"/>
          </a:endParaRPr>
        </a:p>
      </dgm:t>
    </dgm:pt>
    <dgm:pt modelId="{ADF41143-5B53-4D87-A6E1-65B0EA52945F}">
      <dgm:prSet/>
      <dgm:spPr/>
      <dgm:t>
        <a:bodyPr/>
        <a:lstStyle/>
        <a:p>
          <a:pPr rtl="0"/>
          <a:r>
            <a:rPr lang="en-US" smtClean="0">
              <a:solidFill>
                <a:schemeClr val="tx1"/>
              </a:solidFill>
              <a:latin typeface="Monotype Corsiva" pitchFamily="66" charset="0"/>
            </a:rPr>
            <a:t>Manakala bagi mereka yang tidak berkemampuan menunaikan ibadah haji pula, mereka tertunggu-tunggu kedatangan bulan Zulhjjah ini untuk melaksanakan ibadah korban. </a:t>
          </a:r>
          <a:endParaRPr lang="en-US">
            <a:solidFill>
              <a:schemeClr val="tx1"/>
            </a:solidFill>
            <a:latin typeface="Monotype Corsiva" pitchFamily="66" charset="0"/>
          </a:endParaRPr>
        </a:p>
      </dgm:t>
    </dgm:pt>
    <dgm:pt modelId="{271DB791-EC2B-4E9C-AE36-B0B6E90ECC31}" type="parTrans" cxnId="{A6728315-638F-4B41-AFF7-AD9D2FF112E2}">
      <dgm:prSet/>
      <dgm:spPr/>
      <dgm:t>
        <a:bodyPr/>
        <a:lstStyle/>
        <a:p>
          <a:endParaRPr lang="en-US">
            <a:solidFill>
              <a:schemeClr val="tx1"/>
            </a:solidFill>
            <a:latin typeface="Monotype Corsiva" pitchFamily="66" charset="0"/>
          </a:endParaRPr>
        </a:p>
      </dgm:t>
    </dgm:pt>
    <dgm:pt modelId="{DCBC26FC-F8A5-4EE3-BC08-8B7903A3A9A1}" type="sibTrans" cxnId="{A6728315-638F-4B41-AFF7-AD9D2FF112E2}">
      <dgm:prSet/>
      <dgm:spPr/>
      <dgm:t>
        <a:bodyPr/>
        <a:lstStyle/>
        <a:p>
          <a:endParaRPr lang="en-US">
            <a:solidFill>
              <a:schemeClr val="tx1"/>
            </a:solidFill>
            <a:latin typeface="Monotype Corsiva" pitchFamily="66" charset="0"/>
          </a:endParaRPr>
        </a:p>
      </dgm:t>
    </dgm:pt>
    <dgm:pt modelId="{1596139E-E5D8-439E-A882-D0043BFF4027}">
      <dgm:prSet/>
      <dgm:spPr/>
      <dgm:t>
        <a:bodyPr/>
        <a:lstStyle/>
        <a:p>
          <a:pPr rtl="0"/>
          <a:r>
            <a:rPr lang="en-US" smtClean="0">
              <a:solidFill>
                <a:schemeClr val="tx1"/>
              </a:solidFill>
              <a:latin typeface="Monotype Corsiva" pitchFamily="66" charset="0"/>
            </a:rPr>
            <a:t>Kedua-dua ibadah ini – iaitu ibadah haji dan korban – merupakan tanda ketakwaan kepada Yang Maha Agung.</a:t>
          </a:r>
          <a:endParaRPr lang="en-US">
            <a:solidFill>
              <a:schemeClr val="tx1"/>
            </a:solidFill>
            <a:latin typeface="Monotype Corsiva" pitchFamily="66" charset="0"/>
          </a:endParaRPr>
        </a:p>
      </dgm:t>
    </dgm:pt>
    <dgm:pt modelId="{FC51FEBC-E576-4B14-B161-9425963FC175}" type="parTrans" cxnId="{A3DABC8C-BE96-4052-97A6-E6448213D710}">
      <dgm:prSet/>
      <dgm:spPr/>
      <dgm:t>
        <a:bodyPr/>
        <a:lstStyle/>
        <a:p>
          <a:endParaRPr lang="en-US">
            <a:solidFill>
              <a:schemeClr val="tx1"/>
            </a:solidFill>
            <a:latin typeface="Monotype Corsiva" pitchFamily="66" charset="0"/>
          </a:endParaRPr>
        </a:p>
      </dgm:t>
    </dgm:pt>
    <dgm:pt modelId="{7E9657FE-7E2F-49E0-AC1C-15462E5F468E}" type="sibTrans" cxnId="{A3DABC8C-BE96-4052-97A6-E6448213D710}">
      <dgm:prSet/>
      <dgm:spPr/>
      <dgm:t>
        <a:bodyPr/>
        <a:lstStyle/>
        <a:p>
          <a:endParaRPr lang="en-US">
            <a:solidFill>
              <a:schemeClr val="tx1"/>
            </a:solidFill>
            <a:latin typeface="Monotype Corsiva" pitchFamily="66" charset="0"/>
          </a:endParaRPr>
        </a:p>
      </dgm:t>
    </dgm:pt>
    <dgm:pt modelId="{714F034D-A77A-44E8-A487-7DF2C1F1C84D}" type="pres">
      <dgm:prSet presAssocID="{B636E813-3913-4402-B124-DBEE9372E174}" presName="linear" presStyleCnt="0">
        <dgm:presLayoutVars>
          <dgm:dir/>
          <dgm:resizeHandles val="exact"/>
        </dgm:presLayoutVars>
      </dgm:prSet>
      <dgm:spPr/>
    </dgm:pt>
    <dgm:pt modelId="{1CC29F25-286C-463D-85A8-232B13FB7D3B}" type="pres">
      <dgm:prSet presAssocID="{A2E5F84A-0B4C-46A6-BF44-9592DDCD74C6}" presName="comp" presStyleCnt="0"/>
      <dgm:spPr/>
    </dgm:pt>
    <dgm:pt modelId="{BBA9999F-82C8-4F8B-9D39-65AD38B7399C}" type="pres">
      <dgm:prSet presAssocID="{A2E5F84A-0B4C-46A6-BF44-9592DDCD74C6}" presName="box" presStyleLbl="node1" presStyleIdx="0" presStyleCnt="4"/>
      <dgm:spPr/>
    </dgm:pt>
    <dgm:pt modelId="{8BA1E4D1-BC59-47EA-A950-B4FE69DF0DE9}" type="pres">
      <dgm:prSet presAssocID="{A2E5F84A-0B4C-46A6-BF44-9592DDCD74C6}" presName="img" presStyleLbl="fgImgPlace1" presStyleIdx="0" presStyleCnt="4"/>
      <dgm:spPr/>
    </dgm:pt>
    <dgm:pt modelId="{121A1110-F5AC-4AFF-BCD4-1457C59C4BF5}" type="pres">
      <dgm:prSet presAssocID="{A2E5F84A-0B4C-46A6-BF44-9592DDCD74C6}" presName="text" presStyleLbl="node1" presStyleIdx="0" presStyleCnt="4">
        <dgm:presLayoutVars>
          <dgm:bulletEnabled val="1"/>
        </dgm:presLayoutVars>
      </dgm:prSet>
      <dgm:spPr/>
    </dgm:pt>
    <dgm:pt modelId="{23F0921F-8B0E-4B98-8870-E4BA9A08E3E8}" type="pres">
      <dgm:prSet presAssocID="{7C8BE4B2-F35A-48FD-9155-3D2B94FBAC04}" presName="spacer" presStyleCnt="0"/>
      <dgm:spPr/>
    </dgm:pt>
    <dgm:pt modelId="{9132E844-73A9-4C35-B2BF-424601179C70}" type="pres">
      <dgm:prSet presAssocID="{F056B226-2781-4C1A-9036-BB5211A5E841}" presName="comp" presStyleCnt="0"/>
      <dgm:spPr/>
    </dgm:pt>
    <dgm:pt modelId="{9DBA5FAA-EF01-4B84-9273-C3CFC0710963}" type="pres">
      <dgm:prSet presAssocID="{F056B226-2781-4C1A-9036-BB5211A5E841}" presName="box" presStyleLbl="node1" presStyleIdx="1" presStyleCnt="4"/>
      <dgm:spPr/>
    </dgm:pt>
    <dgm:pt modelId="{63201930-67E1-4378-B354-8C0ECFA85E78}" type="pres">
      <dgm:prSet presAssocID="{F056B226-2781-4C1A-9036-BB5211A5E841}" presName="img" presStyleLbl="fgImgPlace1" presStyleIdx="1" presStyleCnt="4"/>
      <dgm:spPr/>
    </dgm:pt>
    <dgm:pt modelId="{B51E479F-EBA4-43F6-BB70-0CB9D0A5F537}" type="pres">
      <dgm:prSet presAssocID="{F056B226-2781-4C1A-9036-BB5211A5E841}" presName="text" presStyleLbl="node1" presStyleIdx="1" presStyleCnt="4">
        <dgm:presLayoutVars>
          <dgm:bulletEnabled val="1"/>
        </dgm:presLayoutVars>
      </dgm:prSet>
      <dgm:spPr/>
    </dgm:pt>
    <dgm:pt modelId="{A6B5B9FA-099E-4265-BA6B-417B85F2236C}" type="pres">
      <dgm:prSet presAssocID="{162BBAF1-79A3-4FE8-B14B-4A2F7DC64922}" presName="spacer" presStyleCnt="0"/>
      <dgm:spPr/>
    </dgm:pt>
    <dgm:pt modelId="{98B7E381-33A7-462F-8E48-90234CD4E5CB}" type="pres">
      <dgm:prSet presAssocID="{ADF41143-5B53-4D87-A6E1-65B0EA52945F}" presName="comp" presStyleCnt="0"/>
      <dgm:spPr/>
    </dgm:pt>
    <dgm:pt modelId="{1F2E8BF2-A857-4FE6-B472-58FD9A74942A}" type="pres">
      <dgm:prSet presAssocID="{ADF41143-5B53-4D87-A6E1-65B0EA52945F}" presName="box" presStyleLbl="node1" presStyleIdx="2" presStyleCnt="4"/>
      <dgm:spPr/>
    </dgm:pt>
    <dgm:pt modelId="{FAC7CED9-5FB6-4930-82C5-71C38F3F083A}" type="pres">
      <dgm:prSet presAssocID="{ADF41143-5B53-4D87-A6E1-65B0EA52945F}" presName="img" presStyleLbl="fgImgPlace1" presStyleIdx="2" presStyleCnt="4"/>
      <dgm:spPr/>
    </dgm:pt>
    <dgm:pt modelId="{8443AD09-310C-4975-A320-84FD2B3BD645}" type="pres">
      <dgm:prSet presAssocID="{ADF41143-5B53-4D87-A6E1-65B0EA52945F}" presName="text" presStyleLbl="node1" presStyleIdx="2" presStyleCnt="4">
        <dgm:presLayoutVars>
          <dgm:bulletEnabled val="1"/>
        </dgm:presLayoutVars>
      </dgm:prSet>
      <dgm:spPr/>
    </dgm:pt>
    <dgm:pt modelId="{9ED2D9C4-5586-45E7-AE9C-7FA41D9C265D}" type="pres">
      <dgm:prSet presAssocID="{DCBC26FC-F8A5-4EE3-BC08-8B7903A3A9A1}" presName="spacer" presStyleCnt="0"/>
      <dgm:spPr/>
    </dgm:pt>
    <dgm:pt modelId="{8640B4E5-1823-4CFF-856B-58717E21E8D5}" type="pres">
      <dgm:prSet presAssocID="{1596139E-E5D8-439E-A882-D0043BFF4027}" presName="comp" presStyleCnt="0"/>
      <dgm:spPr/>
    </dgm:pt>
    <dgm:pt modelId="{44B779D8-299F-4FD9-8FDF-4E41DDDD70F0}" type="pres">
      <dgm:prSet presAssocID="{1596139E-E5D8-439E-A882-D0043BFF4027}" presName="box" presStyleLbl="node1" presStyleIdx="3" presStyleCnt="4"/>
      <dgm:spPr/>
    </dgm:pt>
    <dgm:pt modelId="{129A4E5A-D7C8-4C25-BD4C-5B232A0584B0}" type="pres">
      <dgm:prSet presAssocID="{1596139E-E5D8-439E-A882-D0043BFF4027}" presName="img" presStyleLbl="fgImgPlace1" presStyleIdx="3" presStyleCnt="4"/>
      <dgm:spPr/>
    </dgm:pt>
    <dgm:pt modelId="{0D67690D-34C9-48DE-A2C7-29A3E90D5163}" type="pres">
      <dgm:prSet presAssocID="{1596139E-E5D8-439E-A882-D0043BFF4027}" presName="text" presStyleLbl="node1" presStyleIdx="3" presStyleCnt="4">
        <dgm:presLayoutVars>
          <dgm:bulletEnabled val="1"/>
        </dgm:presLayoutVars>
      </dgm:prSet>
      <dgm:spPr/>
    </dgm:pt>
  </dgm:ptLst>
  <dgm:cxnLst>
    <dgm:cxn modelId="{80CA9C17-9517-4FAE-B595-A8481005E644}" type="presOf" srcId="{F056B226-2781-4C1A-9036-BB5211A5E841}" destId="{9DBA5FAA-EF01-4B84-9273-C3CFC0710963}" srcOrd="0" destOrd="0" presId="urn:microsoft.com/office/officeart/2005/8/layout/vList4"/>
    <dgm:cxn modelId="{A6728315-638F-4B41-AFF7-AD9D2FF112E2}" srcId="{B636E813-3913-4402-B124-DBEE9372E174}" destId="{ADF41143-5B53-4D87-A6E1-65B0EA52945F}" srcOrd="2" destOrd="0" parTransId="{271DB791-EC2B-4E9C-AE36-B0B6E90ECC31}" sibTransId="{DCBC26FC-F8A5-4EE3-BC08-8B7903A3A9A1}"/>
    <dgm:cxn modelId="{EC7D22A0-1E55-4D63-95BC-75A4D8CF4C2A}" type="presOf" srcId="{ADF41143-5B53-4D87-A6E1-65B0EA52945F}" destId="{1F2E8BF2-A857-4FE6-B472-58FD9A74942A}" srcOrd="0" destOrd="0" presId="urn:microsoft.com/office/officeart/2005/8/layout/vList4"/>
    <dgm:cxn modelId="{76178D02-7963-4E7B-BC5A-30CC2647FA41}" srcId="{B636E813-3913-4402-B124-DBEE9372E174}" destId="{F056B226-2781-4C1A-9036-BB5211A5E841}" srcOrd="1" destOrd="0" parTransId="{3D1D673B-BBF4-4C05-AAD6-D01C6BE03DC7}" sibTransId="{162BBAF1-79A3-4FE8-B14B-4A2F7DC64922}"/>
    <dgm:cxn modelId="{9D184109-4AA9-4136-A8BA-B1AB6DD17E89}" type="presOf" srcId="{ADF41143-5B53-4D87-A6E1-65B0EA52945F}" destId="{8443AD09-310C-4975-A320-84FD2B3BD645}" srcOrd="1" destOrd="0" presId="urn:microsoft.com/office/officeart/2005/8/layout/vList4"/>
    <dgm:cxn modelId="{C1778C66-87CC-4352-A127-1568448DDF8C}" type="presOf" srcId="{1596139E-E5D8-439E-A882-D0043BFF4027}" destId="{44B779D8-299F-4FD9-8FDF-4E41DDDD70F0}" srcOrd="0" destOrd="0" presId="urn:microsoft.com/office/officeart/2005/8/layout/vList4"/>
    <dgm:cxn modelId="{EFCAF2E0-922E-4BEE-97D1-4B746F2D533F}" type="presOf" srcId="{B636E813-3913-4402-B124-DBEE9372E174}" destId="{714F034D-A77A-44E8-A487-7DF2C1F1C84D}" srcOrd="0" destOrd="0" presId="urn:microsoft.com/office/officeart/2005/8/layout/vList4"/>
    <dgm:cxn modelId="{FF6E92FC-4F02-4BD3-972E-B23457421D49}" type="presOf" srcId="{1596139E-E5D8-439E-A882-D0043BFF4027}" destId="{0D67690D-34C9-48DE-A2C7-29A3E90D5163}" srcOrd="1" destOrd="0" presId="urn:microsoft.com/office/officeart/2005/8/layout/vList4"/>
    <dgm:cxn modelId="{1579CD17-06C2-46BA-B85E-56FADC97B5B0}" srcId="{B636E813-3913-4402-B124-DBEE9372E174}" destId="{A2E5F84A-0B4C-46A6-BF44-9592DDCD74C6}" srcOrd="0" destOrd="0" parTransId="{E704DD77-405C-473F-AA4D-38FEFC55E8EB}" sibTransId="{7C8BE4B2-F35A-48FD-9155-3D2B94FBAC04}"/>
    <dgm:cxn modelId="{20ACE17C-8979-4A70-8687-CC10147868B9}" type="presOf" srcId="{F056B226-2781-4C1A-9036-BB5211A5E841}" destId="{B51E479F-EBA4-43F6-BB70-0CB9D0A5F537}" srcOrd="1" destOrd="0" presId="urn:microsoft.com/office/officeart/2005/8/layout/vList4"/>
    <dgm:cxn modelId="{34B3A8A3-A04C-406B-8351-A100C52CF494}" type="presOf" srcId="{A2E5F84A-0B4C-46A6-BF44-9592DDCD74C6}" destId="{BBA9999F-82C8-4F8B-9D39-65AD38B7399C}" srcOrd="0" destOrd="0" presId="urn:microsoft.com/office/officeart/2005/8/layout/vList4"/>
    <dgm:cxn modelId="{A3DABC8C-BE96-4052-97A6-E6448213D710}" srcId="{B636E813-3913-4402-B124-DBEE9372E174}" destId="{1596139E-E5D8-439E-A882-D0043BFF4027}" srcOrd="3" destOrd="0" parTransId="{FC51FEBC-E576-4B14-B161-9425963FC175}" sibTransId="{7E9657FE-7E2F-49E0-AC1C-15462E5F468E}"/>
    <dgm:cxn modelId="{86385C38-F3CE-4930-B9E2-46E6CEC6ABE8}" type="presOf" srcId="{A2E5F84A-0B4C-46A6-BF44-9592DDCD74C6}" destId="{121A1110-F5AC-4AFF-BCD4-1457C59C4BF5}" srcOrd="1" destOrd="0" presId="urn:microsoft.com/office/officeart/2005/8/layout/vList4"/>
    <dgm:cxn modelId="{24401066-D965-4DF4-85DC-81B0A4D8BDD5}" type="presParOf" srcId="{714F034D-A77A-44E8-A487-7DF2C1F1C84D}" destId="{1CC29F25-286C-463D-85A8-232B13FB7D3B}" srcOrd="0" destOrd="0" presId="urn:microsoft.com/office/officeart/2005/8/layout/vList4"/>
    <dgm:cxn modelId="{8F37ECA6-A294-4A5B-A713-1D924D544CE9}" type="presParOf" srcId="{1CC29F25-286C-463D-85A8-232B13FB7D3B}" destId="{BBA9999F-82C8-4F8B-9D39-65AD38B7399C}" srcOrd="0" destOrd="0" presId="urn:microsoft.com/office/officeart/2005/8/layout/vList4"/>
    <dgm:cxn modelId="{61F29526-59B4-4231-9C35-AB3DFE4DEE5C}" type="presParOf" srcId="{1CC29F25-286C-463D-85A8-232B13FB7D3B}" destId="{8BA1E4D1-BC59-47EA-A950-B4FE69DF0DE9}" srcOrd="1" destOrd="0" presId="urn:microsoft.com/office/officeart/2005/8/layout/vList4"/>
    <dgm:cxn modelId="{A9A8866B-2ED0-418E-BA04-93A6CE789179}" type="presParOf" srcId="{1CC29F25-286C-463D-85A8-232B13FB7D3B}" destId="{121A1110-F5AC-4AFF-BCD4-1457C59C4BF5}" srcOrd="2" destOrd="0" presId="urn:microsoft.com/office/officeart/2005/8/layout/vList4"/>
    <dgm:cxn modelId="{F0B43551-C8BA-4B06-8340-0A97BC0BFBB9}" type="presParOf" srcId="{714F034D-A77A-44E8-A487-7DF2C1F1C84D}" destId="{23F0921F-8B0E-4B98-8870-E4BA9A08E3E8}" srcOrd="1" destOrd="0" presId="urn:microsoft.com/office/officeart/2005/8/layout/vList4"/>
    <dgm:cxn modelId="{08BCC01F-EE77-47FD-BB08-27A15C3789A4}" type="presParOf" srcId="{714F034D-A77A-44E8-A487-7DF2C1F1C84D}" destId="{9132E844-73A9-4C35-B2BF-424601179C70}" srcOrd="2" destOrd="0" presId="urn:microsoft.com/office/officeart/2005/8/layout/vList4"/>
    <dgm:cxn modelId="{E7150F64-7F0A-484C-8E2D-62F4D48FFAEA}" type="presParOf" srcId="{9132E844-73A9-4C35-B2BF-424601179C70}" destId="{9DBA5FAA-EF01-4B84-9273-C3CFC0710963}" srcOrd="0" destOrd="0" presId="urn:microsoft.com/office/officeart/2005/8/layout/vList4"/>
    <dgm:cxn modelId="{79CD1C97-00B1-4ECB-86E1-A6CD524E0D8C}" type="presParOf" srcId="{9132E844-73A9-4C35-B2BF-424601179C70}" destId="{63201930-67E1-4378-B354-8C0ECFA85E78}" srcOrd="1" destOrd="0" presId="urn:microsoft.com/office/officeart/2005/8/layout/vList4"/>
    <dgm:cxn modelId="{6E93C6D4-B44E-47E4-9EAB-AE0A0063911C}" type="presParOf" srcId="{9132E844-73A9-4C35-B2BF-424601179C70}" destId="{B51E479F-EBA4-43F6-BB70-0CB9D0A5F537}" srcOrd="2" destOrd="0" presId="urn:microsoft.com/office/officeart/2005/8/layout/vList4"/>
    <dgm:cxn modelId="{E7E06B02-F9F5-41BB-BFB0-0403C15364AE}" type="presParOf" srcId="{714F034D-A77A-44E8-A487-7DF2C1F1C84D}" destId="{A6B5B9FA-099E-4265-BA6B-417B85F2236C}" srcOrd="3" destOrd="0" presId="urn:microsoft.com/office/officeart/2005/8/layout/vList4"/>
    <dgm:cxn modelId="{5612EFDC-9F94-4A04-A902-8976EE5AB504}" type="presParOf" srcId="{714F034D-A77A-44E8-A487-7DF2C1F1C84D}" destId="{98B7E381-33A7-462F-8E48-90234CD4E5CB}" srcOrd="4" destOrd="0" presId="urn:microsoft.com/office/officeart/2005/8/layout/vList4"/>
    <dgm:cxn modelId="{A0560446-4D80-4F28-B5DA-B15C0FBABDFA}" type="presParOf" srcId="{98B7E381-33A7-462F-8E48-90234CD4E5CB}" destId="{1F2E8BF2-A857-4FE6-B472-58FD9A74942A}" srcOrd="0" destOrd="0" presId="urn:microsoft.com/office/officeart/2005/8/layout/vList4"/>
    <dgm:cxn modelId="{4F362FEA-6FBC-426E-ACE7-D84EDED129EB}" type="presParOf" srcId="{98B7E381-33A7-462F-8E48-90234CD4E5CB}" destId="{FAC7CED9-5FB6-4930-82C5-71C38F3F083A}" srcOrd="1" destOrd="0" presId="urn:microsoft.com/office/officeart/2005/8/layout/vList4"/>
    <dgm:cxn modelId="{69C7280C-9B34-4DBA-A16A-C0B828B3CDBB}" type="presParOf" srcId="{98B7E381-33A7-462F-8E48-90234CD4E5CB}" destId="{8443AD09-310C-4975-A320-84FD2B3BD645}" srcOrd="2" destOrd="0" presId="urn:microsoft.com/office/officeart/2005/8/layout/vList4"/>
    <dgm:cxn modelId="{6824CFC0-44FC-48E4-B14E-D51A6043C409}" type="presParOf" srcId="{714F034D-A77A-44E8-A487-7DF2C1F1C84D}" destId="{9ED2D9C4-5586-45E7-AE9C-7FA41D9C265D}" srcOrd="5" destOrd="0" presId="urn:microsoft.com/office/officeart/2005/8/layout/vList4"/>
    <dgm:cxn modelId="{4682F1C9-AF45-4D00-93BD-272EAAF46EEC}" type="presParOf" srcId="{714F034D-A77A-44E8-A487-7DF2C1F1C84D}" destId="{8640B4E5-1823-4CFF-856B-58717E21E8D5}" srcOrd="6" destOrd="0" presId="urn:microsoft.com/office/officeart/2005/8/layout/vList4"/>
    <dgm:cxn modelId="{B2CC6973-A441-49EA-9C72-09EDE564060F}" type="presParOf" srcId="{8640B4E5-1823-4CFF-856B-58717E21E8D5}" destId="{44B779D8-299F-4FD9-8FDF-4E41DDDD70F0}" srcOrd="0" destOrd="0" presId="urn:microsoft.com/office/officeart/2005/8/layout/vList4"/>
    <dgm:cxn modelId="{405B8620-17CB-431A-8636-A0A3D7CC6743}" type="presParOf" srcId="{8640B4E5-1823-4CFF-856B-58717E21E8D5}" destId="{129A4E5A-D7C8-4C25-BD4C-5B232A0584B0}" srcOrd="1" destOrd="0" presId="urn:microsoft.com/office/officeart/2005/8/layout/vList4"/>
    <dgm:cxn modelId="{0CB80B0F-C378-4361-9C7B-B800C08F3437}" type="presParOf" srcId="{8640B4E5-1823-4CFF-856B-58717E21E8D5}" destId="{0D67690D-34C9-48DE-A2C7-29A3E90D516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FABA84-249B-40C0-8F88-CA0D29F2863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54AC1813-0EB9-43EB-A2D3-C8244A03C7B9}">
      <dgm:prSet/>
      <dgm:spPr>
        <a:solidFill>
          <a:srgbClr val="92D050"/>
        </a:solidFill>
      </dgm:spPr>
      <dgm:t>
        <a:bodyPr/>
        <a:lstStyle/>
        <a:p>
          <a:pPr rtl="0"/>
          <a:r>
            <a:rPr lang="en-US" smtClean="0">
              <a:solidFill>
                <a:schemeClr val="tx1"/>
              </a:solidFill>
              <a:latin typeface="Monotype Corsiva" pitchFamily="66" charset="0"/>
            </a:rPr>
            <a:t>Alhamdulillah, pada hari Rabu, 9 Ogos 2017, Dewan Rakyat telah meluluskan pindaan kepada Akta Membaharui Perkahwinan dan Perceraian 1976 (Akta 164) tanpa seksyen 88A. </a:t>
          </a:r>
          <a:endParaRPr lang="en-US">
            <a:solidFill>
              <a:schemeClr val="tx1"/>
            </a:solidFill>
            <a:latin typeface="Monotype Corsiva" pitchFamily="66" charset="0"/>
          </a:endParaRPr>
        </a:p>
      </dgm:t>
    </dgm:pt>
    <dgm:pt modelId="{F161747E-E650-435C-A418-6A349163D179}" type="parTrans" cxnId="{C088914D-0795-40A4-B5A3-673FFF5F7831}">
      <dgm:prSet/>
      <dgm:spPr/>
      <dgm:t>
        <a:bodyPr/>
        <a:lstStyle/>
        <a:p>
          <a:endParaRPr lang="en-US">
            <a:solidFill>
              <a:schemeClr val="tx1"/>
            </a:solidFill>
            <a:latin typeface="Monotype Corsiva" pitchFamily="66" charset="0"/>
          </a:endParaRPr>
        </a:p>
      </dgm:t>
    </dgm:pt>
    <dgm:pt modelId="{394B8C56-C5E1-4A22-8026-99D817BCC535}" type="sibTrans" cxnId="{C088914D-0795-40A4-B5A3-673FFF5F7831}">
      <dgm:prSet/>
      <dgm:spPr/>
      <dgm:t>
        <a:bodyPr/>
        <a:lstStyle/>
        <a:p>
          <a:endParaRPr lang="en-US">
            <a:solidFill>
              <a:schemeClr val="tx1"/>
            </a:solidFill>
            <a:latin typeface="Monotype Corsiva" pitchFamily="66" charset="0"/>
          </a:endParaRPr>
        </a:p>
      </dgm:t>
    </dgm:pt>
    <dgm:pt modelId="{E145A4A5-8783-4B2B-830F-C7D8DAC14B17}">
      <dgm:prSet/>
      <dgm:spPr>
        <a:solidFill>
          <a:srgbClr val="CCFF66"/>
        </a:solidFill>
      </dgm:spPr>
      <dgm:t>
        <a:bodyPr/>
        <a:lstStyle/>
        <a:p>
          <a:pPr rtl="0"/>
          <a:r>
            <a:rPr lang="en-US" dirty="0" err="1" smtClean="0">
              <a:solidFill>
                <a:schemeClr val="tx1"/>
              </a:solidFill>
              <a:latin typeface="Monotype Corsiva" pitchFamily="66" charset="0"/>
            </a:rPr>
            <a:t>telah</a:t>
          </a:r>
          <a:r>
            <a:rPr lang="en-US" dirty="0" smtClean="0">
              <a:solidFill>
                <a:schemeClr val="tx1"/>
              </a:solidFill>
              <a:latin typeface="Monotype Corsiva" pitchFamily="66" charset="0"/>
            </a:rPr>
            <a:t> lama </a:t>
          </a:r>
          <a:r>
            <a:rPr lang="en-US" dirty="0" err="1" smtClean="0">
              <a:solidFill>
                <a:schemeClr val="tx1"/>
              </a:solidFill>
              <a:latin typeface="Monotype Corsiva" pitchFamily="66" charset="0"/>
            </a:rPr>
            <a:t>diperjuangkan</a:t>
          </a:r>
          <a:r>
            <a:rPr lang="en-US" dirty="0" smtClean="0">
              <a:solidFill>
                <a:schemeClr val="tx1"/>
              </a:solidFill>
              <a:latin typeface="Monotype Corsiva" pitchFamily="66" charset="0"/>
            </a:rPr>
            <a:t> </a:t>
          </a:r>
          <a:r>
            <a:rPr lang="en-US" dirty="0" err="1" smtClean="0">
              <a:solidFill>
                <a:schemeClr val="tx1"/>
              </a:solidFill>
              <a:latin typeface="Monotype Corsiva" pitchFamily="66" charset="0"/>
            </a:rPr>
            <a:t>oleh</a:t>
          </a:r>
          <a:r>
            <a:rPr lang="en-US" dirty="0" smtClean="0">
              <a:solidFill>
                <a:schemeClr val="tx1"/>
              </a:solidFill>
              <a:latin typeface="Monotype Corsiva" pitchFamily="66" charset="0"/>
            </a:rPr>
            <a:t> </a:t>
          </a:r>
          <a:r>
            <a:rPr lang="en-US" dirty="0" err="1" smtClean="0">
              <a:solidFill>
                <a:schemeClr val="tx1"/>
              </a:solidFill>
              <a:latin typeface="Monotype Corsiva" pitchFamily="66" charset="0"/>
            </a:rPr>
            <a:t>pelbagai</a:t>
          </a:r>
          <a:r>
            <a:rPr lang="en-US" dirty="0" smtClean="0">
              <a:solidFill>
                <a:schemeClr val="tx1"/>
              </a:solidFill>
              <a:latin typeface="Monotype Corsiva" pitchFamily="66" charset="0"/>
            </a:rPr>
            <a:t> </a:t>
          </a:r>
          <a:r>
            <a:rPr lang="en-US" dirty="0" err="1" smtClean="0">
              <a:solidFill>
                <a:schemeClr val="tx1"/>
              </a:solidFill>
              <a:latin typeface="Monotype Corsiva" pitchFamily="66" charset="0"/>
            </a:rPr>
            <a:t>pihak</a:t>
          </a:r>
          <a:r>
            <a:rPr lang="en-US" dirty="0" smtClean="0">
              <a:solidFill>
                <a:schemeClr val="tx1"/>
              </a:solidFill>
              <a:latin typeface="Monotype Corsiva" pitchFamily="66" charset="0"/>
            </a:rPr>
            <a:t> </a:t>
          </a:r>
          <a:r>
            <a:rPr lang="en-US" dirty="0" err="1" smtClean="0">
              <a:solidFill>
                <a:schemeClr val="tx1"/>
              </a:solidFill>
              <a:latin typeface="Monotype Corsiva" pitchFamily="66" charset="0"/>
            </a:rPr>
            <a:t>termasuklah</a:t>
          </a:r>
          <a:r>
            <a:rPr lang="en-US" dirty="0" smtClean="0">
              <a:solidFill>
                <a:schemeClr val="tx1"/>
              </a:solidFill>
              <a:latin typeface="Monotype Corsiva" pitchFamily="66" charset="0"/>
            </a:rPr>
            <a:t> </a:t>
          </a:r>
          <a:r>
            <a:rPr lang="en-US" dirty="0" err="1" smtClean="0">
              <a:solidFill>
                <a:schemeClr val="tx1"/>
              </a:solidFill>
              <a:latin typeface="Monotype Corsiva" pitchFamily="66" charset="0"/>
            </a:rPr>
            <a:t>pihak</a:t>
          </a:r>
          <a:r>
            <a:rPr lang="en-US" dirty="0" smtClean="0">
              <a:solidFill>
                <a:schemeClr val="tx1"/>
              </a:solidFill>
              <a:latin typeface="Monotype Corsiva" pitchFamily="66" charset="0"/>
            </a:rPr>
            <a:t> </a:t>
          </a:r>
          <a:r>
            <a:rPr lang="en-US" dirty="0" err="1" smtClean="0">
              <a:solidFill>
                <a:schemeClr val="tx1"/>
              </a:solidFill>
              <a:latin typeface="Monotype Corsiva" pitchFamily="66" charset="0"/>
            </a:rPr>
            <a:t>berkuasa</a:t>
          </a:r>
          <a:r>
            <a:rPr lang="en-US" dirty="0" smtClean="0">
              <a:solidFill>
                <a:schemeClr val="tx1"/>
              </a:solidFill>
              <a:latin typeface="Monotype Corsiva" pitchFamily="66" charset="0"/>
            </a:rPr>
            <a:t> agama </a:t>
          </a:r>
          <a:r>
            <a:rPr lang="en-US" dirty="0" err="1" smtClean="0">
              <a:solidFill>
                <a:schemeClr val="tx1"/>
              </a:solidFill>
              <a:latin typeface="Monotype Corsiva" pitchFamily="66" charset="0"/>
            </a:rPr>
            <a:t>negeri</a:t>
          </a:r>
          <a:r>
            <a:rPr lang="en-US" dirty="0" smtClean="0">
              <a:solidFill>
                <a:schemeClr val="tx1"/>
              </a:solidFill>
              <a:latin typeface="Monotype Corsiva" pitchFamily="66" charset="0"/>
            </a:rPr>
            <a:t> </a:t>
          </a:r>
          <a:r>
            <a:rPr lang="en-US" dirty="0" err="1" smtClean="0">
              <a:solidFill>
                <a:schemeClr val="tx1"/>
              </a:solidFill>
              <a:latin typeface="Monotype Corsiva" pitchFamily="66" charset="0"/>
            </a:rPr>
            <a:t>secara</a:t>
          </a:r>
          <a:r>
            <a:rPr lang="en-US" dirty="0" smtClean="0">
              <a:solidFill>
                <a:schemeClr val="tx1"/>
              </a:solidFill>
              <a:latin typeface="Monotype Corsiva" pitchFamily="66" charset="0"/>
            </a:rPr>
            <a:t> </a:t>
          </a:r>
          <a:r>
            <a:rPr lang="en-US" dirty="0" err="1" smtClean="0">
              <a:solidFill>
                <a:schemeClr val="tx1"/>
              </a:solidFill>
              <a:latin typeface="Monotype Corsiva" pitchFamily="66" charset="0"/>
            </a:rPr>
            <a:t>konsesus</a:t>
          </a:r>
          <a:r>
            <a:rPr lang="en-US" dirty="0" smtClean="0">
              <a:solidFill>
                <a:schemeClr val="tx1"/>
              </a:solidFill>
              <a:latin typeface="Monotype Corsiva" pitchFamily="66" charset="0"/>
            </a:rPr>
            <a:t> </a:t>
          </a:r>
          <a:r>
            <a:rPr lang="en-US" dirty="0" err="1" smtClean="0">
              <a:solidFill>
                <a:schemeClr val="tx1"/>
              </a:solidFill>
              <a:latin typeface="Monotype Corsiva" pitchFamily="66" charset="0"/>
            </a:rPr>
            <a:t>dan</a:t>
          </a:r>
          <a:r>
            <a:rPr lang="en-US" dirty="0" smtClean="0">
              <a:solidFill>
                <a:schemeClr val="tx1"/>
              </a:solidFill>
              <a:latin typeface="Monotype Corsiva" pitchFamily="66" charset="0"/>
            </a:rPr>
            <a:t> </a:t>
          </a:r>
          <a:r>
            <a:rPr lang="en-US" dirty="0" err="1" smtClean="0">
              <a:solidFill>
                <a:schemeClr val="tx1"/>
              </a:solidFill>
              <a:latin typeface="Monotype Corsiva" pitchFamily="66" charset="0"/>
            </a:rPr>
            <a:t>konsisten</a:t>
          </a:r>
          <a:r>
            <a:rPr lang="en-US" dirty="0" smtClean="0">
              <a:solidFill>
                <a:schemeClr val="tx1"/>
              </a:solidFill>
              <a:latin typeface="Monotype Corsiva" pitchFamily="66" charset="0"/>
            </a:rPr>
            <a:t> </a:t>
          </a:r>
          <a:r>
            <a:rPr lang="en-US" dirty="0" err="1" smtClean="0">
              <a:solidFill>
                <a:schemeClr val="tx1"/>
              </a:solidFill>
              <a:latin typeface="Monotype Corsiva" pitchFamily="66" charset="0"/>
            </a:rPr>
            <a:t>bagi</a:t>
          </a:r>
          <a:r>
            <a:rPr lang="en-US" dirty="0" smtClean="0">
              <a:solidFill>
                <a:schemeClr val="tx1"/>
              </a:solidFill>
              <a:latin typeface="Monotype Corsiva" pitchFamily="66" charset="0"/>
            </a:rPr>
            <a:t> </a:t>
          </a:r>
          <a:r>
            <a:rPr lang="en-US" dirty="0" err="1" smtClean="0">
              <a:solidFill>
                <a:schemeClr val="tx1"/>
              </a:solidFill>
              <a:latin typeface="Monotype Corsiva" pitchFamily="66" charset="0"/>
            </a:rPr>
            <a:t>memastikan</a:t>
          </a:r>
          <a:r>
            <a:rPr lang="en-US" dirty="0" smtClean="0">
              <a:solidFill>
                <a:schemeClr val="tx1"/>
              </a:solidFill>
              <a:latin typeface="Monotype Corsiva" pitchFamily="66" charset="0"/>
            </a:rPr>
            <a:t> </a:t>
          </a:r>
          <a:r>
            <a:rPr lang="en-US" dirty="0" err="1" smtClean="0">
              <a:solidFill>
                <a:schemeClr val="tx1"/>
              </a:solidFill>
              <a:latin typeface="Monotype Corsiva" pitchFamily="66" charset="0"/>
            </a:rPr>
            <a:t>kemaslahatan</a:t>
          </a:r>
          <a:r>
            <a:rPr lang="en-US" dirty="0" smtClean="0">
              <a:solidFill>
                <a:schemeClr val="tx1"/>
              </a:solidFill>
              <a:latin typeface="Monotype Corsiva" pitchFamily="66" charset="0"/>
            </a:rPr>
            <a:t> </a:t>
          </a:r>
          <a:r>
            <a:rPr lang="en-US" dirty="0" err="1" smtClean="0">
              <a:solidFill>
                <a:schemeClr val="tx1"/>
              </a:solidFill>
              <a:latin typeface="Monotype Corsiva" pitchFamily="66" charset="0"/>
            </a:rPr>
            <a:t>ummah</a:t>
          </a:r>
          <a:r>
            <a:rPr lang="en-US" dirty="0" smtClean="0">
              <a:solidFill>
                <a:schemeClr val="tx1"/>
              </a:solidFill>
              <a:latin typeface="Monotype Corsiva" pitchFamily="66" charset="0"/>
            </a:rPr>
            <a:t> </a:t>
          </a:r>
          <a:r>
            <a:rPr lang="en-US" dirty="0" err="1" smtClean="0">
              <a:solidFill>
                <a:schemeClr val="tx1"/>
              </a:solidFill>
              <a:latin typeface="Monotype Corsiva" pitchFamily="66" charset="0"/>
            </a:rPr>
            <a:t>terpelihara</a:t>
          </a:r>
          <a:r>
            <a:rPr lang="en-US" dirty="0" smtClean="0">
              <a:solidFill>
                <a:schemeClr val="tx1"/>
              </a:solidFill>
              <a:latin typeface="Monotype Corsiva" pitchFamily="66" charset="0"/>
            </a:rPr>
            <a:t> </a:t>
          </a:r>
          <a:r>
            <a:rPr lang="en-US" dirty="0" err="1" smtClean="0">
              <a:solidFill>
                <a:schemeClr val="tx1"/>
              </a:solidFill>
              <a:latin typeface="Monotype Corsiva" pitchFamily="66" charset="0"/>
            </a:rPr>
            <a:t>dan</a:t>
          </a:r>
          <a:r>
            <a:rPr lang="en-US" dirty="0" smtClean="0">
              <a:solidFill>
                <a:schemeClr val="tx1"/>
              </a:solidFill>
              <a:latin typeface="Monotype Corsiva" pitchFamily="66" charset="0"/>
            </a:rPr>
            <a:t> </a:t>
          </a:r>
          <a:r>
            <a:rPr lang="en-US" dirty="0" err="1" smtClean="0">
              <a:solidFill>
                <a:schemeClr val="tx1"/>
              </a:solidFill>
              <a:latin typeface="Monotype Corsiva" pitchFamily="66" charset="0"/>
            </a:rPr>
            <a:t>kedaulatan</a:t>
          </a:r>
          <a:r>
            <a:rPr lang="en-US" dirty="0" smtClean="0">
              <a:solidFill>
                <a:schemeClr val="tx1"/>
              </a:solidFill>
              <a:latin typeface="Monotype Corsiva" pitchFamily="66" charset="0"/>
            </a:rPr>
            <a:t> </a:t>
          </a:r>
          <a:r>
            <a:rPr lang="en-US" dirty="0" err="1" smtClean="0">
              <a:solidFill>
                <a:schemeClr val="tx1"/>
              </a:solidFill>
              <a:latin typeface="Monotype Corsiva" pitchFamily="66" charset="0"/>
            </a:rPr>
            <a:t>Perlembagaan</a:t>
          </a:r>
          <a:r>
            <a:rPr lang="en-US" dirty="0" smtClean="0">
              <a:solidFill>
                <a:schemeClr val="tx1"/>
              </a:solidFill>
              <a:latin typeface="Monotype Corsiva" pitchFamily="66" charset="0"/>
            </a:rPr>
            <a:t> Persekutuan </a:t>
          </a:r>
          <a:r>
            <a:rPr lang="en-US" dirty="0" err="1" smtClean="0">
              <a:solidFill>
                <a:schemeClr val="tx1"/>
              </a:solidFill>
              <a:latin typeface="Monotype Corsiva" pitchFamily="66" charset="0"/>
            </a:rPr>
            <a:t>dipertahankan</a:t>
          </a:r>
          <a:r>
            <a:rPr lang="en-US" dirty="0" smtClean="0">
              <a:solidFill>
                <a:schemeClr val="tx1"/>
              </a:solidFill>
              <a:latin typeface="Monotype Corsiva" pitchFamily="66" charset="0"/>
            </a:rPr>
            <a:t>. </a:t>
          </a:r>
          <a:endParaRPr lang="en-US" dirty="0">
            <a:solidFill>
              <a:schemeClr val="tx1"/>
            </a:solidFill>
            <a:latin typeface="Monotype Corsiva" pitchFamily="66" charset="0"/>
          </a:endParaRPr>
        </a:p>
      </dgm:t>
    </dgm:pt>
    <dgm:pt modelId="{1FBA56BC-AB4C-4ECF-8A60-3381D41B15DF}" type="parTrans" cxnId="{037BD88E-E2D3-4B53-829D-019D4C47A2BC}">
      <dgm:prSet/>
      <dgm:spPr/>
      <dgm:t>
        <a:bodyPr/>
        <a:lstStyle/>
        <a:p>
          <a:endParaRPr lang="en-US">
            <a:solidFill>
              <a:schemeClr val="tx1"/>
            </a:solidFill>
            <a:latin typeface="Monotype Corsiva" pitchFamily="66" charset="0"/>
          </a:endParaRPr>
        </a:p>
      </dgm:t>
    </dgm:pt>
    <dgm:pt modelId="{E349E09E-530C-4D3B-BD1B-69CBCB3F222F}" type="sibTrans" cxnId="{037BD88E-E2D3-4B53-829D-019D4C47A2BC}">
      <dgm:prSet/>
      <dgm:spPr/>
      <dgm:t>
        <a:bodyPr/>
        <a:lstStyle/>
        <a:p>
          <a:endParaRPr lang="en-US">
            <a:solidFill>
              <a:schemeClr val="tx1"/>
            </a:solidFill>
            <a:latin typeface="Monotype Corsiva" pitchFamily="66" charset="0"/>
          </a:endParaRPr>
        </a:p>
      </dgm:t>
    </dgm:pt>
    <dgm:pt modelId="{4885A9B8-9B8D-4E9E-ADA4-BA24AB2622FD}">
      <dgm:prSet/>
      <dgm:spPr>
        <a:solidFill>
          <a:srgbClr val="808000"/>
        </a:solidFill>
      </dgm:spPr>
      <dgm:t>
        <a:bodyPr/>
        <a:lstStyle/>
        <a:p>
          <a:pPr rtl="0"/>
          <a:r>
            <a:rPr lang="en-US" smtClean="0">
              <a:solidFill>
                <a:schemeClr val="tx1"/>
              </a:solidFill>
              <a:latin typeface="Monotype Corsiva" pitchFamily="66" charset="0"/>
            </a:rPr>
            <a:t>Mimbar turut menyeru supaya umat Islam menerima pindaan ini dan tidak mempolemikkannya agar keharmonian masyarakat berbilang kaum di negara ini terpelihara. </a:t>
          </a:r>
          <a:endParaRPr lang="en-US">
            <a:solidFill>
              <a:schemeClr val="tx1"/>
            </a:solidFill>
            <a:latin typeface="Monotype Corsiva" pitchFamily="66" charset="0"/>
          </a:endParaRPr>
        </a:p>
      </dgm:t>
    </dgm:pt>
    <dgm:pt modelId="{7390859A-770C-480C-8695-31E49A81DE80}" type="parTrans" cxnId="{8A159550-80B5-4CB9-8B42-A8265131283E}">
      <dgm:prSet/>
      <dgm:spPr/>
      <dgm:t>
        <a:bodyPr/>
        <a:lstStyle/>
        <a:p>
          <a:endParaRPr lang="en-US">
            <a:solidFill>
              <a:schemeClr val="tx1"/>
            </a:solidFill>
            <a:latin typeface="Monotype Corsiva" pitchFamily="66" charset="0"/>
          </a:endParaRPr>
        </a:p>
      </dgm:t>
    </dgm:pt>
    <dgm:pt modelId="{F21EC04E-4AF2-4B45-84B0-313E47FF01B9}" type="sibTrans" cxnId="{8A159550-80B5-4CB9-8B42-A8265131283E}">
      <dgm:prSet/>
      <dgm:spPr/>
      <dgm:t>
        <a:bodyPr/>
        <a:lstStyle/>
        <a:p>
          <a:endParaRPr lang="en-US">
            <a:solidFill>
              <a:schemeClr val="tx1"/>
            </a:solidFill>
            <a:latin typeface="Monotype Corsiva" pitchFamily="66" charset="0"/>
          </a:endParaRPr>
        </a:p>
      </dgm:t>
    </dgm:pt>
    <dgm:pt modelId="{F18CC8E8-C86E-4477-AD0E-DFFB5409DE89}" type="pres">
      <dgm:prSet presAssocID="{70FABA84-249B-40C0-8F88-CA0D29F28639}" presName="outerComposite" presStyleCnt="0">
        <dgm:presLayoutVars>
          <dgm:chMax val="5"/>
          <dgm:dir/>
          <dgm:resizeHandles val="exact"/>
        </dgm:presLayoutVars>
      </dgm:prSet>
      <dgm:spPr/>
    </dgm:pt>
    <dgm:pt modelId="{92B110DF-EE25-4415-92E0-61AEF633F333}" type="pres">
      <dgm:prSet presAssocID="{70FABA84-249B-40C0-8F88-CA0D29F28639}" presName="dummyMaxCanvas" presStyleCnt="0">
        <dgm:presLayoutVars/>
      </dgm:prSet>
      <dgm:spPr/>
    </dgm:pt>
    <dgm:pt modelId="{4A2481E1-FB0A-465D-898C-A0ED7EE49A3C}" type="pres">
      <dgm:prSet presAssocID="{70FABA84-249B-40C0-8F88-CA0D29F28639}" presName="ThreeNodes_1" presStyleLbl="node1" presStyleIdx="0" presStyleCnt="3">
        <dgm:presLayoutVars>
          <dgm:bulletEnabled val="1"/>
        </dgm:presLayoutVars>
      </dgm:prSet>
      <dgm:spPr/>
    </dgm:pt>
    <dgm:pt modelId="{B87CC6C4-1842-4240-B834-765FC0269110}" type="pres">
      <dgm:prSet presAssocID="{70FABA84-249B-40C0-8F88-CA0D29F28639}" presName="ThreeNodes_2" presStyleLbl="node1" presStyleIdx="1" presStyleCnt="3">
        <dgm:presLayoutVars>
          <dgm:bulletEnabled val="1"/>
        </dgm:presLayoutVars>
      </dgm:prSet>
      <dgm:spPr/>
    </dgm:pt>
    <dgm:pt modelId="{ED571E29-2833-4A87-ACA6-0D5585AD4CB9}" type="pres">
      <dgm:prSet presAssocID="{70FABA84-249B-40C0-8F88-CA0D29F28639}" presName="ThreeNodes_3" presStyleLbl="node1" presStyleIdx="2" presStyleCnt="3">
        <dgm:presLayoutVars>
          <dgm:bulletEnabled val="1"/>
        </dgm:presLayoutVars>
      </dgm:prSet>
      <dgm:spPr/>
    </dgm:pt>
    <dgm:pt modelId="{198DE9C7-DB87-4A15-80F3-4E8F35284759}" type="pres">
      <dgm:prSet presAssocID="{70FABA84-249B-40C0-8F88-CA0D29F28639}" presName="ThreeConn_1-2" presStyleLbl="fgAccFollowNode1" presStyleIdx="0" presStyleCnt="2">
        <dgm:presLayoutVars>
          <dgm:bulletEnabled val="1"/>
        </dgm:presLayoutVars>
      </dgm:prSet>
      <dgm:spPr/>
    </dgm:pt>
    <dgm:pt modelId="{1693203F-A760-431C-AD6E-E88276C88E61}" type="pres">
      <dgm:prSet presAssocID="{70FABA84-249B-40C0-8F88-CA0D29F28639}" presName="ThreeConn_2-3" presStyleLbl="fgAccFollowNode1" presStyleIdx="1" presStyleCnt="2">
        <dgm:presLayoutVars>
          <dgm:bulletEnabled val="1"/>
        </dgm:presLayoutVars>
      </dgm:prSet>
      <dgm:spPr/>
    </dgm:pt>
    <dgm:pt modelId="{71CC55CC-F4F6-42D2-AEC3-3EDD28C0BBF0}" type="pres">
      <dgm:prSet presAssocID="{70FABA84-249B-40C0-8F88-CA0D29F28639}" presName="ThreeNodes_1_text" presStyleLbl="node1" presStyleIdx="2" presStyleCnt="3">
        <dgm:presLayoutVars>
          <dgm:bulletEnabled val="1"/>
        </dgm:presLayoutVars>
      </dgm:prSet>
      <dgm:spPr/>
    </dgm:pt>
    <dgm:pt modelId="{EA0107C4-A035-41F5-8589-4A86C597CFE3}" type="pres">
      <dgm:prSet presAssocID="{70FABA84-249B-40C0-8F88-CA0D29F28639}" presName="ThreeNodes_2_text" presStyleLbl="node1" presStyleIdx="2" presStyleCnt="3">
        <dgm:presLayoutVars>
          <dgm:bulletEnabled val="1"/>
        </dgm:presLayoutVars>
      </dgm:prSet>
      <dgm:spPr/>
    </dgm:pt>
    <dgm:pt modelId="{904A9D8B-E616-436E-A2C1-1A3C621778BC}" type="pres">
      <dgm:prSet presAssocID="{70FABA84-249B-40C0-8F88-CA0D29F28639}" presName="ThreeNodes_3_text" presStyleLbl="node1" presStyleIdx="2" presStyleCnt="3">
        <dgm:presLayoutVars>
          <dgm:bulletEnabled val="1"/>
        </dgm:presLayoutVars>
      </dgm:prSet>
      <dgm:spPr/>
    </dgm:pt>
  </dgm:ptLst>
  <dgm:cxnLst>
    <dgm:cxn modelId="{71D81A8B-5C32-43CF-A3C4-27FCDBC7AE9D}" type="presOf" srcId="{E145A4A5-8783-4B2B-830F-C7D8DAC14B17}" destId="{EA0107C4-A035-41F5-8589-4A86C597CFE3}" srcOrd="1" destOrd="0" presId="urn:microsoft.com/office/officeart/2005/8/layout/vProcess5"/>
    <dgm:cxn modelId="{037BD88E-E2D3-4B53-829D-019D4C47A2BC}" srcId="{70FABA84-249B-40C0-8F88-CA0D29F28639}" destId="{E145A4A5-8783-4B2B-830F-C7D8DAC14B17}" srcOrd="1" destOrd="0" parTransId="{1FBA56BC-AB4C-4ECF-8A60-3381D41B15DF}" sibTransId="{E349E09E-530C-4D3B-BD1B-69CBCB3F222F}"/>
    <dgm:cxn modelId="{8A159550-80B5-4CB9-8B42-A8265131283E}" srcId="{70FABA84-249B-40C0-8F88-CA0D29F28639}" destId="{4885A9B8-9B8D-4E9E-ADA4-BA24AB2622FD}" srcOrd="2" destOrd="0" parTransId="{7390859A-770C-480C-8695-31E49A81DE80}" sibTransId="{F21EC04E-4AF2-4B45-84B0-313E47FF01B9}"/>
    <dgm:cxn modelId="{71237B4E-B476-404E-A6F2-166C19490C8E}" type="presOf" srcId="{E349E09E-530C-4D3B-BD1B-69CBCB3F222F}" destId="{1693203F-A760-431C-AD6E-E88276C88E61}" srcOrd="0" destOrd="0" presId="urn:microsoft.com/office/officeart/2005/8/layout/vProcess5"/>
    <dgm:cxn modelId="{3169BEF0-2466-45CB-8973-C019459FC4EA}" type="presOf" srcId="{54AC1813-0EB9-43EB-A2D3-C8244A03C7B9}" destId="{4A2481E1-FB0A-465D-898C-A0ED7EE49A3C}" srcOrd="0" destOrd="0" presId="urn:microsoft.com/office/officeart/2005/8/layout/vProcess5"/>
    <dgm:cxn modelId="{3014A5B6-5C0F-41E0-9AD7-4018C2CD0C1D}" type="presOf" srcId="{E145A4A5-8783-4B2B-830F-C7D8DAC14B17}" destId="{B87CC6C4-1842-4240-B834-765FC0269110}" srcOrd="0" destOrd="0" presId="urn:microsoft.com/office/officeart/2005/8/layout/vProcess5"/>
    <dgm:cxn modelId="{37B0A560-31FD-4C67-97A6-00EF2CF09024}" type="presOf" srcId="{4885A9B8-9B8D-4E9E-ADA4-BA24AB2622FD}" destId="{904A9D8B-E616-436E-A2C1-1A3C621778BC}" srcOrd="1" destOrd="0" presId="urn:microsoft.com/office/officeart/2005/8/layout/vProcess5"/>
    <dgm:cxn modelId="{9F4FE342-516D-465C-94D1-29F7A3696C6F}" type="presOf" srcId="{394B8C56-C5E1-4A22-8026-99D817BCC535}" destId="{198DE9C7-DB87-4A15-80F3-4E8F35284759}" srcOrd="0" destOrd="0" presId="urn:microsoft.com/office/officeart/2005/8/layout/vProcess5"/>
    <dgm:cxn modelId="{9CAB6E2C-2549-4836-98A7-6E87CBFDA85D}" type="presOf" srcId="{4885A9B8-9B8D-4E9E-ADA4-BA24AB2622FD}" destId="{ED571E29-2833-4A87-ACA6-0D5585AD4CB9}" srcOrd="0" destOrd="0" presId="urn:microsoft.com/office/officeart/2005/8/layout/vProcess5"/>
    <dgm:cxn modelId="{EE071CCE-7BC0-4842-8171-950D2B4F1919}" type="presOf" srcId="{70FABA84-249B-40C0-8F88-CA0D29F28639}" destId="{F18CC8E8-C86E-4477-AD0E-DFFB5409DE89}" srcOrd="0" destOrd="0" presId="urn:microsoft.com/office/officeart/2005/8/layout/vProcess5"/>
    <dgm:cxn modelId="{94FF81CC-4A5C-4E91-A6F8-B892DC3BD0F4}" type="presOf" srcId="{54AC1813-0EB9-43EB-A2D3-C8244A03C7B9}" destId="{71CC55CC-F4F6-42D2-AEC3-3EDD28C0BBF0}" srcOrd="1" destOrd="0" presId="urn:microsoft.com/office/officeart/2005/8/layout/vProcess5"/>
    <dgm:cxn modelId="{C088914D-0795-40A4-B5A3-673FFF5F7831}" srcId="{70FABA84-249B-40C0-8F88-CA0D29F28639}" destId="{54AC1813-0EB9-43EB-A2D3-C8244A03C7B9}" srcOrd="0" destOrd="0" parTransId="{F161747E-E650-435C-A418-6A349163D179}" sibTransId="{394B8C56-C5E1-4A22-8026-99D817BCC535}"/>
    <dgm:cxn modelId="{E138E655-EF74-4E26-A906-F9F50F058843}" type="presParOf" srcId="{F18CC8E8-C86E-4477-AD0E-DFFB5409DE89}" destId="{92B110DF-EE25-4415-92E0-61AEF633F333}" srcOrd="0" destOrd="0" presId="urn:microsoft.com/office/officeart/2005/8/layout/vProcess5"/>
    <dgm:cxn modelId="{731F4DC0-F3C2-4715-BE8D-6956B476D3FD}" type="presParOf" srcId="{F18CC8E8-C86E-4477-AD0E-DFFB5409DE89}" destId="{4A2481E1-FB0A-465D-898C-A0ED7EE49A3C}" srcOrd="1" destOrd="0" presId="urn:microsoft.com/office/officeart/2005/8/layout/vProcess5"/>
    <dgm:cxn modelId="{E2007126-E0C1-4DFF-9FC4-1D45C240C091}" type="presParOf" srcId="{F18CC8E8-C86E-4477-AD0E-DFFB5409DE89}" destId="{B87CC6C4-1842-4240-B834-765FC0269110}" srcOrd="2" destOrd="0" presId="urn:microsoft.com/office/officeart/2005/8/layout/vProcess5"/>
    <dgm:cxn modelId="{8184A734-5BF5-42E3-9FC3-627F1B2D8041}" type="presParOf" srcId="{F18CC8E8-C86E-4477-AD0E-DFFB5409DE89}" destId="{ED571E29-2833-4A87-ACA6-0D5585AD4CB9}" srcOrd="3" destOrd="0" presId="urn:microsoft.com/office/officeart/2005/8/layout/vProcess5"/>
    <dgm:cxn modelId="{0E171E1B-FD83-4C34-9B4B-C5E6361CD828}" type="presParOf" srcId="{F18CC8E8-C86E-4477-AD0E-DFFB5409DE89}" destId="{198DE9C7-DB87-4A15-80F3-4E8F35284759}" srcOrd="4" destOrd="0" presId="urn:microsoft.com/office/officeart/2005/8/layout/vProcess5"/>
    <dgm:cxn modelId="{D4CE7A45-17F3-48C8-9861-661D8739A061}" type="presParOf" srcId="{F18CC8E8-C86E-4477-AD0E-DFFB5409DE89}" destId="{1693203F-A760-431C-AD6E-E88276C88E61}" srcOrd="5" destOrd="0" presId="urn:microsoft.com/office/officeart/2005/8/layout/vProcess5"/>
    <dgm:cxn modelId="{F686970C-DBA4-430F-BDCE-7D24703C4FBC}" type="presParOf" srcId="{F18CC8E8-C86E-4477-AD0E-DFFB5409DE89}" destId="{71CC55CC-F4F6-42D2-AEC3-3EDD28C0BBF0}" srcOrd="6" destOrd="0" presId="urn:microsoft.com/office/officeart/2005/8/layout/vProcess5"/>
    <dgm:cxn modelId="{6BACFE27-2B33-4F23-8985-356176F87625}" type="presParOf" srcId="{F18CC8E8-C86E-4477-AD0E-DFFB5409DE89}" destId="{EA0107C4-A035-41F5-8589-4A86C597CFE3}" srcOrd="7" destOrd="0" presId="urn:microsoft.com/office/officeart/2005/8/layout/vProcess5"/>
    <dgm:cxn modelId="{E0583D14-1D1D-4A9D-A8D7-59F437D4A7F0}" type="presParOf" srcId="{F18CC8E8-C86E-4477-AD0E-DFFB5409DE89}" destId="{904A9D8B-E616-436E-A2C1-1A3C621778BC}"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D1AA33C-FC65-4ADC-A76A-8E5FF7948C0B}" type="doc">
      <dgm:prSet loTypeId="urn:microsoft.com/office/officeart/2008/layout/AlternatingPictureBlocks" loCatId="list" qsTypeId="urn:microsoft.com/office/officeart/2005/8/quickstyle/simple1" qsCatId="simple" csTypeId="urn:microsoft.com/office/officeart/2005/8/colors/colorful5" csCatId="colorful"/>
      <dgm:spPr/>
      <dgm:t>
        <a:bodyPr/>
        <a:lstStyle/>
        <a:p>
          <a:endParaRPr lang="en-US"/>
        </a:p>
      </dgm:t>
    </dgm:pt>
    <dgm:pt modelId="{6BE74B23-8D16-4113-B3FE-FF3740F6F31E}">
      <dgm:prSet/>
      <dgm:spPr/>
      <dgm:t>
        <a:bodyPr/>
        <a:lstStyle/>
        <a:p>
          <a:pPr rtl="0"/>
          <a:r>
            <a:rPr lang="en-US" smtClean="0">
              <a:solidFill>
                <a:schemeClr val="tx1"/>
              </a:solidFill>
              <a:latin typeface="Monotype Corsiva" pitchFamily="66" charset="0"/>
            </a:rPr>
            <a:t>Penjagaan ini membawa maksud </a:t>
          </a:r>
          <a:r>
            <a:rPr lang="en-US" i="1" smtClean="0">
              <a:solidFill>
                <a:schemeClr val="tx1"/>
              </a:solidFill>
              <a:latin typeface="Monotype Corsiva" pitchFamily="66" charset="0"/>
            </a:rPr>
            <a:t>maslahah</a:t>
          </a:r>
          <a:r>
            <a:rPr lang="en-US" smtClean="0">
              <a:solidFill>
                <a:schemeClr val="tx1"/>
              </a:solidFill>
              <a:latin typeface="Monotype Corsiva" pitchFamily="66" charset="0"/>
            </a:rPr>
            <a:t> perlu diberi perhatian manakala </a:t>
          </a:r>
          <a:r>
            <a:rPr lang="en-US" i="1" smtClean="0">
              <a:solidFill>
                <a:schemeClr val="tx1"/>
              </a:solidFill>
              <a:latin typeface="Monotype Corsiva" pitchFamily="66" charset="0"/>
            </a:rPr>
            <a:t>mafsadah</a:t>
          </a:r>
          <a:r>
            <a:rPr lang="en-US" smtClean="0">
              <a:solidFill>
                <a:schemeClr val="tx1"/>
              </a:solidFill>
              <a:latin typeface="Monotype Corsiva" pitchFamily="66" charset="0"/>
            </a:rPr>
            <a:t> pula perlu diawasi dalam usaha menetapkan sebarang keputusan berasaskan syariat. </a:t>
          </a:r>
          <a:endParaRPr lang="en-US">
            <a:solidFill>
              <a:schemeClr val="tx1"/>
            </a:solidFill>
            <a:latin typeface="Monotype Corsiva" pitchFamily="66" charset="0"/>
          </a:endParaRPr>
        </a:p>
      </dgm:t>
    </dgm:pt>
    <dgm:pt modelId="{C01D311A-6D78-4B8C-B987-497751B2ABC5}" type="parTrans" cxnId="{629E3011-47F7-4D1D-BC36-9D677BDB5F19}">
      <dgm:prSet/>
      <dgm:spPr/>
      <dgm:t>
        <a:bodyPr/>
        <a:lstStyle/>
        <a:p>
          <a:endParaRPr lang="en-US">
            <a:solidFill>
              <a:schemeClr val="tx1"/>
            </a:solidFill>
            <a:latin typeface="Monotype Corsiva" pitchFamily="66" charset="0"/>
          </a:endParaRPr>
        </a:p>
      </dgm:t>
    </dgm:pt>
    <dgm:pt modelId="{552C0DBE-9071-4E3C-9F9F-CE1AC7CADF15}" type="sibTrans" cxnId="{629E3011-47F7-4D1D-BC36-9D677BDB5F19}">
      <dgm:prSet/>
      <dgm:spPr/>
      <dgm:t>
        <a:bodyPr/>
        <a:lstStyle/>
        <a:p>
          <a:endParaRPr lang="en-US">
            <a:solidFill>
              <a:schemeClr val="tx1"/>
            </a:solidFill>
            <a:latin typeface="Monotype Corsiva" pitchFamily="66" charset="0"/>
          </a:endParaRPr>
        </a:p>
      </dgm:t>
    </dgm:pt>
    <dgm:pt modelId="{D6D5124C-B81A-41EE-A781-C5397368CE8F}">
      <dgm:prSet/>
      <dgm:spPr/>
      <dgm:t>
        <a:bodyPr/>
        <a:lstStyle/>
        <a:p>
          <a:pPr rtl="0"/>
          <a:r>
            <a:rPr lang="en-US" smtClean="0">
              <a:solidFill>
                <a:schemeClr val="tx1"/>
              </a:solidFill>
              <a:latin typeface="Monotype Corsiva" pitchFamily="66" charset="0"/>
            </a:rPr>
            <a:t>Usaha kerajaan dalam menyelesaikan banyak isu menurut ruang lingkup yang dibenarkan oleh undang-undang telah mengambil kira aspek Maqasid Syariah termasuk dalam aspek penjagaan agama dan keturunan di samping tidak menjejaskan kesucian agama Islam itu sendiri.</a:t>
          </a:r>
          <a:endParaRPr lang="en-US">
            <a:solidFill>
              <a:schemeClr val="tx1"/>
            </a:solidFill>
            <a:latin typeface="Monotype Corsiva" pitchFamily="66" charset="0"/>
          </a:endParaRPr>
        </a:p>
      </dgm:t>
    </dgm:pt>
    <dgm:pt modelId="{35F3BBBB-58EF-42C3-964F-832480FA2C97}" type="parTrans" cxnId="{DF59435E-35CC-4E7A-8052-D67C900A144E}">
      <dgm:prSet/>
      <dgm:spPr/>
      <dgm:t>
        <a:bodyPr/>
        <a:lstStyle/>
        <a:p>
          <a:endParaRPr lang="en-US">
            <a:solidFill>
              <a:schemeClr val="tx1"/>
            </a:solidFill>
            <a:latin typeface="Monotype Corsiva" pitchFamily="66" charset="0"/>
          </a:endParaRPr>
        </a:p>
      </dgm:t>
    </dgm:pt>
    <dgm:pt modelId="{155325E2-7E7E-4D68-8263-D203C36DB770}" type="sibTrans" cxnId="{DF59435E-35CC-4E7A-8052-D67C900A144E}">
      <dgm:prSet/>
      <dgm:spPr/>
      <dgm:t>
        <a:bodyPr/>
        <a:lstStyle/>
        <a:p>
          <a:endParaRPr lang="en-US">
            <a:solidFill>
              <a:schemeClr val="tx1"/>
            </a:solidFill>
            <a:latin typeface="Monotype Corsiva" pitchFamily="66" charset="0"/>
          </a:endParaRPr>
        </a:p>
      </dgm:t>
    </dgm:pt>
    <dgm:pt modelId="{958897F6-CC0C-4D8E-AB38-CD28AED11125}" type="pres">
      <dgm:prSet presAssocID="{1D1AA33C-FC65-4ADC-A76A-8E5FF7948C0B}" presName="linearFlow" presStyleCnt="0">
        <dgm:presLayoutVars>
          <dgm:dir/>
          <dgm:resizeHandles val="exact"/>
        </dgm:presLayoutVars>
      </dgm:prSet>
      <dgm:spPr/>
    </dgm:pt>
    <dgm:pt modelId="{0E7FBA64-FE0E-4B24-8C86-C506E235B5B6}" type="pres">
      <dgm:prSet presAssocID="{6BE74B23-8D16-4113-B3FE-FF3740F6F31E}" presName="comp" presStyleCnt="0"/>
      <dgm:spPr/>
    </dgm:pt>
    <dgm:pt modelId="{EFC42C7D-31B5-443F-8DF3-902403ECC7BA}" type="pres">
      <dgm:prSet presAssocID="{6BE74B23-8D16-4113-B3FE-FF3740F6F31E}" presName="rect2" presStyleLbl="node1" presStyleIdx="0" presStyleCnt="2">
        <dgm:presLayoutVars>
          <dgm:bulletEnabled val="1"/>
        </dgm:presLayoutVars>
      </dgm:prSet>
      <dgm:spPr/>
    </dgm:pt>
    <dgm:pt modelId="{BF746DC1-4A8C-4E78-8078-BD689CE88888}" type="pres">
      <dgm:prSet presAssocID="{6BE74B23-8D16-4113-B3FE-FF3740F6F31E}" presName="rect1" presStyleLbl="lnNode1" presStyleIdx="0" presStyleCnt="2"/>
      <dgm:spPr/>
    </dgm:pt>
    <dgm:pt modelId="{A1E5CDAF-CD76-4320-A3C7-07E8BBEF2AFB}" type="pres">
      <dgm:prSet presAssocID="{552C0DBE-9071-4E3C-9F9F-CE1AC7CADF15}" presName="sibTrans" presStyleCnt="0"/>
      <dgm:spPr/>
    </dgm:pt>
    <dgm:pt modelId="{B76581C1-E8B8-4EA5-81A3-283CFE5D4F0C}" type="pres">
      <dgm:prSet presAssocID="{D6D5124C-B81A-41EE-A781-C5397368CE8F}" presName="comp" presStyleCnt="0"/>
      <dgm:spPr/>
    </dgm:pt>
    <dgm:pt modelId="{1A173F19-C81B-4ED3-8CE9-C9565A3F411B}" type="pres">
      <dgm:prSet presAssocID="{D6D5124C-B81A-41EE-A781-C5397368CE8F}" presName="rect2" presStyleLbl="node1" presStyleIdx="1" presStyleCnt="2">
        <dgm:presLayoutVars>
          <dgm:bulletEnabled val="1"/>
        </dgm:presLayoutVars>
      </dgm:prSet>
      <dgm:spPr/>
    </dgm:pt>
    <dgm:pt modelId="{A7526801-E4C7-49D3-9922-C3E7BC13DA07}" type="pres">
      <dgm:prSet presAssocID="{D6D5124C-B81A-41EE-A781-C5397368CE8F}" presName="rect1" presStyleLbl="lnNode1" presStyleIdx="1" presStyleCnt="2"/>
      <dgm:spPr/>
    </dgm:pt>
  </dgm:ptLst>
  <dgm:cxnLst>
    <dgm:cxn modelId="{629E3011-47F7-4D1D-BC36-9D677BDB5F19}" srcId="{1D1AA33C-FC65-4ADC-A76A-8E5FF7948C0B}" destId="{6BE74B23-8D16-4113-B3FE-FF3740F6F31E}" srcOrd="0" destOrd="0" parTransId="{C01D311A-6D78-4B8C-B987-497751B2ABC5}" sibTransId="{552C0DBE-9071-4E3C-9F9F-CE1AC7CADF15}"/>
    <dgm:cxn modelId="{DF59435E-35CC-4E7A-8052-D67C900A144E}" srcId="{1D1AA33C-FC65-4ADC-A76A-8E5FF7948C0B}" destId="{D6D5124C-B81A-41EE-A781-C5397368CE8F}" srcOrd="1" destOrd="0" parTransId="{35F3BBBB-58EF-42C3-964F-832480FA2C97}" sibTransId="{155325E2-7E7E-4D68-8263-D203C36DB770}"/>
    <dgm:cxn modelId="{203A6ED6-D8A4-4E56-8533-09A5CC7D2968}" type="presOf" srcId="{6BE74B23-8D16-4113-B3FE-FF3740F6F31E}" destId="{EFC42C7D-31B5-443F-8DF3-902403ECC7BA}" srcOrd="0" destOrd="0" presId="urn:microsoft.com/office/officeart/2008/layout/AlternatingPictureBlocks"/>
    <dgm:cxn modelId="{161CBF5A-8233-4902-A619-142B74C8DC20}" type="presOf" srcId="{1D1AA33C-FC65-4ADC-A76A-8E5FF7948C0B}" destId="{958897F6-CC0C-4D8E-AB38-CD28AED11125}" srcOrd="0" destOrd="0" presId="urn:microsoft.com/office/officeart/2008/layout/AlternatingPictureBlocks"/>
    <dgm:cxn modelId="{8395571B-08B0-4CBE-9F1F-7A8BB9C0DA3D}" type="presOf" srcId="{D6D5124C-B81A-41EE-A781-C5397368CE8F}" destId="{1A173F19-C81B-4ED3-8CE9-C9565A3F411B}" srcOrd="0" destOrd="0" presId="urn:microsoft.com/office/officeart/2008/layout/AlternatingPictureBlocks"/>
    <dgm:cxn modelId="{9EA3D1CF-A465-4D16-8BA9-CA202327FC50}" type="presParOf" srcId="{958897F6-CC0C-4D8E-AB38-CD28AED11125}" destId="{0E7FBA64-FE0E-4B24-8C86-C506E235B5B6}" srcOrd="0" destOrd="0" presId="urn:microsoft.com/office/officeart/2008/layout/AlternatingPictureBlocks"/>
    <dgm:cxn modelId="{CABD8C90-CE1F-4BA7-A6EE-7CC43E155FDB}" type="presParOf" srcId="{0E7FBA64-FE0E-4B24-8C86-C506E235B5B6}" destId="{EFC42C7D-31B5-443F-8DF3-902403ECC7BA}" srcOrd="0" destOrd="0" presId="urn:microsoft.com/office/officeart/2008/layout/AlternatingPictureBlocks"/>
    <dgm:cxn modelId="{AE8C8201-C2B5-4634-9787-0E0AD6908558}" type="presParOf" srcId="{0E7FBA64-FE0E-4B24-8C86-C506E235B5B6}" destId="{BF746DC1-4A8C-4E78-8078-BD689CE88888}" srcOrd="1" destOrd="0" presId="urn:microsoft.com/office/officeart/2008/layout/AlternatingPictureBlocks"/>
    <dgm:cxn modelId="{FBB05884-839F-4ACE-815D-77CA51822ABE}" type="presParOf" srcId="{958897F6-CC0C-4D8E-AB38-CD28AED11125}" destId="{A1E5CDAF-CD76-4320-A3C7-07E8BBEF2AFB}" srcOrd="1" destOrd="0" presId="urn:microsoft.com/office/officeart/2008/layout/AlternatingPictureBlocks"/>
    <dgm:cxn modelId="{1D14228B-389D-409F-938C-77B1E2693919}" type="presParOf" srcId="{958897F6-CC0C-4D8E-AB38-CD28AED11125}" destId="{B76581C1-E8B8-4EA5-81A3-283CFE5D4F0C}" srcOrd="2" destOrd="0" presId="urn:microsoft.com/office/officeart/2008/layout/AlternatingPictureBlocks"/>
    <dgm:cxn modelId="{4B404761-992F-49B6-ADE6-AA5FE5AAFCC1}" type="presParOf" srcId="{B76581C1-E8B8-4EA5-81A3-283CFE5D4F0C}" destId="{1A173F19-C81B-4ED3-8CE9-C9565A3F411B}" srcOrd="0" destOrd="0" presId="urn:microsoft.com/office/officeart/2008/layout/AlternatingPictureBlocks"/>
    <dgm:cxn modelId="{AF9D1FEA-0790-4CD9-8CC3-614B8F872810}" type="presParOf" srcId="{B76581C1-E8B8-4EA5-81A3-283CFE5D4F0C}" destId="{A7526801-E4C7-49D3-9922-C3E7BC13DA07}"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DE784FA-A03E-4F8B-9114-86465EDB9541}"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en-US"/>
        </a:p>
      </dgm:t>
    </dgm:pt>
    <dgm:pt modelId="{E08A5770-BE01-4C63-82FA-EF8BFF1CE2A7}">
      <dgm:prSet custT="1"/>
      <dgm:spPr/>
      <dgm:t>
        <a:bodyPr/>
        <a:lstStyle/>
        <a:p>
          <a:pPr rtl="0"/>
          <a:r>
            <a:rPr lang="en-US" sz="2400" b="1" dirty="0" err="1" smtClean="0">
              <a:solidFill>
                <a:schemeClr val="tx1"/>
              </a:solidFill>
              <a:latin typeface="Monotype Corsiva" pitchFamily="66" charset="0"/>
            </a:rPr>
            <a:t>Pertama</a:t>
          </a:r>
          <a:r>
            <a:rPr lang="en-US" sz="2400" b="1" dirty="0" smtClean="0">
              <a:solidFill>
                <a:schemeClr val="tx1"/>
              </a:solidFill>
              <a:latin typeface="Monotype Corsiva" pitchFamily="66" charset="0"/>
            </a:rPr>
            <a:t>: </a:t>
          </a:r>
          <a:r>
            <a:rPr lang="en-US" sz="2400" dirty="0" err="1" smtClean="0">
              <a:solidFill>
                <a:schemeClr val="tx1"/>
              </a:solidFill>
              <a:latin typeface="Monotype Corsiva" pitchFamily="66" charset="0"/>
            </a:rPr>
            <a:t>Sayugia</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bagi</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setiap</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umat</a:t>
          </a:r>
          <a:r>
            <a:rPr lang="en-US" sz="2400" dirty="0" smtClean="0">
              <a:solidFill>
                <a:schemeClr val="tx1"/>
              </a:solidFill>
              <a:latin typeface="Monotype Corsiva" pitchFamily="66" charset="0"/>
            </a:rPr>
            <a:t> Islam </a:t>
          </a:r>
          <a:r>
            <a:rPr lang="en-US" sz="2400" dirty="0" err="1" smtClean="0">
              <a:solidFill>
                <a:schemeClr val="tx1"/>
              </a:solidFill>
              <a:latin typeface="Monotype Corsiva" pitchFamily="66" charset="0"/>
            </a:rPr>
            <a:t>memperbaiki</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hubungan</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antara</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sesama</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manusia</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lebih-lebih</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lagi</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apabila</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berada</a:t>
          </a:r>
          <a:r>
            <a:rPr lang="en-US" sz="2400" dirty="0" smtClean="0">
              <a:solidFill>
                <a:schemeClr val="tx1"/>
              </a:solidFill>
              <a:latin typeface="Monotype Corsiva" pitchFamily="66" charset="0"/>
            </a:rPr>
            <a:t> di </a:t>
          </a:r>
          <a:r>
            <a:rPr lang="en-US" sz="2400" dirty="0" err="1" smtClean="0">
              <a:solidFill>
                <a:schemeClr val="tx1"/>
              </a:solidFill>
              <a:latin typeface="Monotype Corsiva" pitchFamily="66" charset="0"/>
            </a:rPr>
            <a:t>bulan-bulan</a:t>
          </a:r>
          <a:r>
            <a:rPr lang="en-US" sz="2400" dirty="0" smtClean="0">
              <a:solidFill>
                <a:schemeClr val="tx1"/>
              </a:solidFill>
              <a:latin typeface="Monotype Corsiva" pitchFamily="66" charset="0"/>
            </a:rPr>
            <a:t> haram </a:t>
          </a:r>
          <a:r>
            <a:rPr lang="en-US" sz="2400" dirty="0" err="1" smtClean="0">
              <a:solidFill>
                <a:schemeClr val="tx1"/>
              </a:solidFill>
              <a:latin typeface="Monotype Corsiva" pitchFamily="66" charset="0"/>
            </a:rPr>
            <a:t>seperti</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Zulkaedah</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Zulhijjah</a:t>
          </a:r>
          <a:r>
            <a:rPr lang="en-US" sz="2400" dirty="0" smtClean="0">
              <a:solidFill>
                <a:schemeClr val="tx1"/>
              </a:solidFill>
              <a:latin typeface="Monotype Corsiva" pitchFamily="66" charset="0"/>
            </a:rPr>
            <a:t>, Muharram </a:t>
          </a:r>
          <a:r>
            <a:rPr lang="en-US" sz="2400" dirty="0" err="1" smtClean="0">
              <a:solidFill>
                <a:schemeClr val="tx1"/>
              </a:solidFill>
              <a:latin typeface="Monotype Corsiva" pitchFamily="66" charset="0"/>
            </a:rPr>
            <a:t>dan</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Rejab</a:t>
          </a:r>
          <a:r>
            <a:rPr lang="en-US" sz="2400" dirty="0" smtClean="0">
              <a:solidFill>
                <a:schemeClr val="tx1"/>
              </a:solidFill>
              <a:latin typeface="Monotype Corsiva" pitchFamily="66" charset="0"/>
            </a:rPr>
            <a:t>.</a:t>
          </a:r>
          <a:endParaRPr lang="en-US" sz="2400" dirty="0">
            <a:solidFill>
              <a:schemeClr val="tx1"/>
            </a:solidFill>
            <a:latin typeface="Monotype Corsiva" pitchFamily="66" charset="0"/>
          </a:endParaRPr>
        </a:p>
      </dgm:t>
    </dgm:pt>
    <dgm:pt modelId="{97E3C4D6-5EDB-4A63-80D7-8C83E171DE2C}" type="parTrans" cxnId="{6656D23D-2AF2-4BC7-9298-CC0241459DAB}">
      <dgm:prSet/>
      <dgm:spPr/>
      <dgm:t>
        <a:bodyPr/>
        <a:lstStyle/>
        <a:p>
          <a:endParaRPr lang="en-US" sz="2000">
            <a:solidFill>
              <a:schemeClr val="tx1"/>
            </a:solidFill>
            <a:latin typeface="Monotype Corsiva" pitchFamily="66" charset="0"/>
          </a:endParaRPr>
        </a:p>
      </dgm:t>
    </dgm:pt>
    <dgm:pt modelId="{C89A4029-404A-452C-8062-4D286E52B17E}" type="sibTrans" cxnId="{6656D23D-2AF2-4BC7-9298-CC0241459DAB}">
      <dgm:prSet custT="1"/>
      <dgm:spPr/>
      <dgm:t>
        <a:bodyPr/>
        <a:lstStyle/>
        <a:p>
          <a:endParaRPr lang="en-US" sz="2000">
            <a:solidFill>
              <a:schemeClr val="tx1"/>
            </a:solidFill>
            <a:latin typeface="Monotype Corsiva" pitchFamily="66" charset="0"/>
          </a:endParaRPr>
        </a:p>
      </dgm:t>
    </dgm:pt>
    <dgm:pt modelId="{031E68B3-5C91-42EB-AC2E-FF12B8A09438}">
      <dgm:prSet custT="1"/>
      <dgm:spPr/>
      <dgm:t>
        <a:bodyPr/>
        <a:lstStyle/>
        <a:p>
          <a:pPr rtl="0"/>
          <a:r>
            <a:rPr lang="en-US" sz="2400" b="1" dirty="0" err="1" smtClean="0">
              <a:solidFill>
                <a:schemeClr val="tx1"/>
              </a:solidFill>
              <a:latin typeface="Monotype Corsiva" pitchFamily="66" charset="0"/>
            </a:rPr>
            <a:t>Kedua</a:t>
          </a:r>
          <a:r>
            <a:rPr lang="en-US" sz="2400" b="1" dirty="0" smtClean="0">
              <a:solidFill>
                <a:schemeClr val="tx1"/>
              </a:solidFill>
              <a:latin typeface="Monotype Corsiva" pitchFamily="66" charset="0"/>
            </a:rPr>
            <a:t>:</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Ibadah</a:t>
          </a:r>
          <a:r>
            <a:rPr lang="en-US" sz="2400" dirty="0" smtClean="0">
              <a:solidFill>
                <a:schemeClr val="tx1"/>
              </a:solidFill>
              <a:latin typeface="Monotype Corsiva" pitchFamily="66" charset="0"/>
            </a:rPr>
            <a:t> haji </a:t>
          </a:r>
          <a:r>
            <a:rPr lang="en-US" sz="2400" dirty="0" err="1" smtClean="0">
              <a:solidFill>
                <a:schemeClr val="tx1"/>
              </a:solidFill>
              <a:latin typeface="Monotype Corsiva" pitchFamily="66" charset="0"/>
            </a:rPr>
            <a:t>dan</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ibadah</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korban</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melatih</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umat</a:t>
          </a:r>
          <a:r>
            <a:rPr lang="en-US" sz="2400" dirty="0" smtClean="0">
              <a:solidFill>
                <a:schemeClr val="tx1"/>
              </a:solidFill>
              <a:latin typeface="Monotype Corsiva" pitchFamily="66" charset="0"/>
            </a:rPr>
            <a:t> Islam </a:t>
          </a:r>
          <a:r>
            <a:rPr lang="en-US" sz="2400" dirty="0" err="1" smtClean="0">
              <a:solidFill>
                <a:schemeClr val="tx1"/>
              </a:solidFill>
              <a:latin typeface="Monotype Corsiva" pitchFamily="66" charset="0"/>
            </a:rPr>
            <a:t>untuk</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sedia</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berkorban</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jiwa</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harta</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tenaga</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dan</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nyawa</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dalam</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usaha</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mendapatkan</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keredhaan</a:t>
          </a:r>
          <a:r>
            <a:rPr lang="en-US" sz="2400" dirty="0" smtClean="0">
              <a:solidFill>
                <a:schemeClr val="tx1"/>
              </a:solidFill>
              <a:latin typeface="Monotype Corsiva" pitchFamily="66" charset="0"/>
            </a:rPr>
            <a:t> Allah SWT.</a:t>
          </a:r>
          <a:endParaRPr lang="en-US" sz="2400" dirty="0">
            <a:solidFill>
              <a:schemeClr val="tx1"/>
            </a:solidFill>
            <a:latin typeface="Monotype Corsiva" pitchFamily="66" charset="0"/>
          </a:endParaRPr>
        </a:p>
      </dgm:t>
    </dgm:pt>
    <dgm:pt modelId="{E205110E-E021-437B-A594-0693BFA7D0EA}" type="parTrans" cxnId="{5B8DA5BB-34E3-4E3F-A517-B4713DB73D52}">
      <dgm:prSet/>
      <dgm:spPr/>
      <dgm:t>
        <a:bodyPr/>
        <a:lstStyle/>
        <a:p>
          <a:endParaRPr lang="en-US" sz="2000">
            <a:solidFill>
              <a:schemeClr val="tx1"/>
            </a:solidFill>
            <a:latin typeface="Monotype Corsiva" pitchFamily="66" charset="0"/>
          </a:endParaRPr>
        </a:p>
      </dgm:t>
    </dgm:pt>
    <dgm:pt modelId="{558EE21B-F6D3-4EA2-8730-13A3AA37CA22}" type="sibTrans" cxnId="{5B8DA5BB-34E3-4E3F-A517-B4713DB73D52}">
      <dgm:prSet custT="1"/>
      <dgm:spPr/>
      <dgm:t>
        <a:bodyPr/>
        <a:lstStyle/>
        <a:p>
          <a:endParaRPr lang="en-US" sz="2000">
            <a:solidFill>
              <a:schemeClr val="tx1"/>
            </a:solidFill>
            <a:latin typeface="Monotype Corsiva" pitchFamily="66" charset="0"/>
          </a:endParaRPr>
        </a:p>
      </dgm:t>
    </dgm:pt>
    <dgm:pt modelId="{275943FA-9DFA-4333-BB2B-A075D8E746D8}">
      <dgm:prSet custT="1"/>
      <dgm:spPr/>
      <dgm:t>
        <a:bodyPr/>
        <a:lstStyle/>
        <a:p>
          <a:pPr rtl="0"/>
          <a:r>
            <a:rPr lang="en-US" sz="2400" b="1" dirty="0" err="1" smtClean="0">
              <a:solidFill>
                <a:schemeClr val="tx1"/>
              </a:solidFill>
              <a:latin typeface="Monotype Corsiva" pitchFamily="66" charset="0"/>
            </a:rPr>
            <a:t>Ketiga</a:t>
          </a:r>
          <a:r>
            <a:rPr lang="en-US" sz="2400" b="1" dirty="0" smtClean="0">
              <a:solidFill>
                <a:schemeClr val="tx1"/>
              </a:solidFill>
              <a:latin typeface="Monotype Corsiva" pitchFamily="66" charset="0"/>
            </a:rPr>
            <a:t>: </a:t>
          </a:r>
          <a:r>
            <a:rPr lang="en-US" sz="2400" dirty="0" err="1" smtClean="0">
              <a:solidFill>
                <a:schemeClr val="tx1"/>
              </a:solidFill>
              <a:latin typeface="Monotype Corsiva" pitchFamily="66" charset="0"/>
            </a:rPr>
            <a:t>Umat</a:t>
          </a:r>
          <a:r>
            <a:rPr lang="en-US" sz="2400" dirty="0" smtClean="0">
              <a:solidFill>
                <a:schemeClr val="tx1"/>
              </a:solidFill>
              <a:latin typeface="Monotype Corsiva" pitchFamily="66" charset="0"/>
            </a:rPr>
            <a:t> Islam </a:t>
          </a:r>
          <a:r>
            <a:rPr lang="en-US" sz="2400" dirty="0" err="1" smtClean="0">
              <a:solidFill>
                <a:schemeClr val="tx1"/>
              </a:solidFill>
              <a:latin typeface="Monotype Corsiva" pitchFamily="66" charset="0"/>
            </a:rPr>
            <a:t>sewajarnya</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tidak</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mempolemikkan</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sesuatu</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isu</a:t>
          </a:r>
          <a:r>
            <a:rPr lang="en-US" sz="2400" dirty="0" smtClean="0">
              <a:solidFill>
                <a:schemeClr val="tx1"/>
              </a:solidFill>
              <a:latin typeface="Monotype Corsiva" pitchFamily="66" charset="0"/>
            </a:rPr>
            <a:t> yang </a:t>
          </a:r>
          <a:r>
            <a:rPr lang="en-US" sz="2400" dirty="0" err="1" smtClean="0">
              <a:solidFill>
                <a:schemeClr val="tx1"/>
              </a:solidFill>
              <a:latin typeface="Monotype Corsiva" pitchFamily="66" charset="0"/>
            </a:rPr>
            <a:t>tidak</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difahami</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secara</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mendalam</a:t>
          </a:r>
          <a:r>
            <a:rPr lang="en-US" sz="2400" dirty="0" smtClean="0">
              <a:solidFill>
                <a:schemeClr val="tx1"/>
              </a:solidFill>
              <a:latin typeface="Monotype Corsiva" pitchFamily="66" charset="0"/>
            </a:rPr>
            <a:t> agar </a:t>
          </a:r>
          <a:r>
            <a:rPr lang="en-US" sz="2400" dirty="0" err="1" smtClean="0">
              <a:solidFill>
                <a:schemeClr val="tx1"/>
              </a:solidFill>
              <a:latin typeface="Monotype Corsiva" pitchFamily="66" charset="0"/>
            </a:rPr>
            <a:t>keharmonian</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masyarakat</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berbilang</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kaum</a:t>
          </a:r>
          <a:r>
            <a:rPr lang="en-US" sz="2400" dirty="0" smtClean="0">
              <a:solidFill>
                <a:schemeClr val="tx1"/>
              </a:solidFill>
              <a:latin typeface="Monotype Corsiva" pitchFamily="66" charset="0"/>
            </a:rPr>
            <a:t> di </a:t>
          </a:r>
          <a:r>
            <a:rPr lang="en-US" sz="2400" dirty="0" err="1" smtClean="0">
              <a:solidFill>
                <a:schemeClr val="tx1"/>
              </a:solidFill>
              <a:latin typeface="Monotype Corsiva" pitchFamily="66" charset="0"/>
            </a:rPr>
            <a:t>negara</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ini</a:t>
          </a:r>
          <a:r>
            <a:rPr lang="en-US" sz="2400" dirty="0" smtClean="0">
              <a:solidFill>
                <a:schemeClr val="tx1"/>
              </a:solidFill>
              <a:latin typeface="Monotype Corsiva" pitchFamily="66" charset="0"/>
            </a:rPr>
            <a:t> </a:t>
          </a:r>
          <a:r>
            <a:rPr lang="en-US" sz="2400" dirty="0" err="1" smtClean="0">
              <a:solidFill>
                <a:schemeClr val="tx1"/>
              </a:solidFill>
              <a:latin typeface="Monotype Corsiva" pitchFamily="66" charset="0"/>
            </a:rPr>
            <a:t>terpelihara</a:t>
          </a:r>
          <a:r>
            <a:rPr lang="en-US" sz="2400" dirty="0" smtClean="0">
              <a:solidFill>
                <a:schemeClr val="tx1"/>
              </a:solidFill>
              <a:latin typeface="Monotype Corsiva" pitchFamily="66" charset="0"/>
            </a:rPr>
            <a:t>.</a:t>
          </a:r>
          <a:endParaRPr lang="en-US" sz="2400" dirty="0">
            <a:solidFill>
              <a:schemeClr val="tx1"/>
            </a:solidFill>
            <a:latin typeface="Monotype Corsiva" pitchFamily="66" charset="0"/>
          </a:endParaRPr>
        </a:p>
      </dgm:t>
    </dgm:pt>
    <dgm:pt modelId="{0BE06E4E-62BD-4EA6-9F14-2B0BE1DAA273}" type="parTrans" cxnId="{12CFF8E3-A74F-487C-8991-9ADE6E3E30DB}">
      <dgm:prSet/>
      <dgm:spPr/>
      <dgm:t>
        <a:bodyPr/>
        <a:lstStyle/>
        <a:p>
          <a:endParaRPr lang="en-US" sz="2000">
            <a:solidFill>
              <a:schemeClr val="tx1"/>
            </a:solidFill>
            <a:latin typeface="Monotype Corsiva" pitchFamily="66" charset="0"/>
          </a:endParaRPr>
        </a:p>
      </dgm:t>
    </dgm:pt>
    <dgm:pt modelId="{3C000D7C-3D82-45D5-A08D-F3EA0B5757E6}" type="sibTrans" cxnId="{12CFF8E3-A74F-487C-8991-9ADE6E3E30DB}">
      <dgm:prSet/>
      <dgm:spPr/>
      <dgm:t>
        <a:bodyPr/>
        <a:lstStyle/>
        <a:p>
          <a:endParaRPr lang="en-US" sz="2000">
            <a:solidFill>
              <a:schemeClr val="tx1"/>
            </a:solidFill>
            <a:latin typeface="Monotype Corsiva" pitchFamily="66" charset="0"/>
          </a:endParaRPr>
        </a:p>
      </dgm:t>
    </dgm:pt>
    <dgm:pt modelId="{1DEDC7D4-2F16-41DF-8FAA-C7313AC2C171}" type="pres">
      <dgm:prSet presAssocID="{8DE784FA-A03E-4F8B-9114-86465EDB9541}" presName="diagram" presStyleCnt="0">
        <dgm:presLayoutVars>
          <dgm:dir/>
          <dgm:resizeHandles val="exact"/>
        </dgm:presLayoutVars>
      </dgm:prSet>
      <dgm:spPr/>
    </dgm:pt>
    <dgm:pt modelId="{DA44EFB7-0083-4C3C-8D11-07C16DC4683C}" type="pres">
      <dgm:prSet presAssocID="{E08A5770-BE01-4C63-82FA-EF8BFF1CE2A7}" presName="node" presStyleLbl="node1" presStyleIdx="0" presStyleCnt="3">
        <dgm:presLayoutVars>
          <dgm:bulletEnabled val="1"/>
        </dgm:presLayoutVars>
      </dgm:prSet>
      <dgm:spPr/>
    </dgm:pt>
    <dgm:pt modelId="{0DF95655-C25C-4A6A-8040-AE8BF0A2A894}" type="pres">
      <dgm:prSet presAssocID="{C89A4029-404A-452C-8062-4D286E52B17E}" presName="sibTrans" presStyleLbl="sibTrans2D1" presStyleIdx="0" presStyleCnt="2"/>
      <dgm:spPr/>
    </dgm:pt>
    <dgm:pt modelId="{17F0CA75-C140-469F-B256-40111FF4A287}" type="pres">
      <dgm:prSet presAssocID="{C89A4029-404A-452C-8062-4D286E52B17E}" presName="connectorText" presStyleLbl="sibTrans2D1" presStyleIdx="0" presStyleCnt="2"/>
      <dgm:spPr/>
    </dgm:pt>
    <dgm:pt modelId="{81A5C234-66B9-46AB-9517-47694F7209E0}" type="pres">
      <dgm:prSet presAssocID="{031E68B3-5C91-42EB-AC2E-FF12B8A09438}" presName="node" presStyleLbl="node1" presStyleIdx="1" presStyleCnt="3">
        <dgm:presLayoutVars>
          <dgm:bulletEnabled val="1"/>
        </dgm:presLayoutVars>
      </dgm:prSet>
      <dgm:spPr/>
    </dgm:pt>
    <dgm:pt modelId="{6687C042-8D1F-4F4D-8CA8-48B7324E9953}" type="pres">
      <dgm:prSet presAssocID="{558EE21B-F6D3-4EA2-8730-13A3AA37CA22}" presName="sibTrans" presStyleLbl="sibTrans2D1" presStyleIdx="1" presStyleCnt="2"/>
      <dgm:spPr/>
    </dgm:pt>
    <dgm:pt modelId="{D01E08D3-8BBA-458F-B64F-61C226C92712}" type="pres">
      <dgm:prSet presAssocID="{558EE21B-F6D3-4EA2-8730-13A3AA37CA22}" presName="connectorText" presStyleLbl="sibTrans2D1" presStyleIdx="1" presStyleCnt="2"/>
      <dgm:spPr/>
    </dgm:pt>
    <dgm:pt modelId="{D30B49E7-4677-4B2C-9085-19D754948C03}" type="pres">
      <dgm:prSet presAssocID="{275943FA-9DFA-4333-BB2B-A075D8E746D8}" presName="node" presStyleLbl="node1" presStyleIdx="2" presStyleCnt="3">
        <dgm:presLayoutVars>
          <dgm:bulletEnabled val="1"/>
        </dgm:presLayoutVars>
      </dgm:prSet>
      <dgm:spPr/>
      <dgm:t>
        <a:bodyPr/>
        <a:lstStyle/>
        <a:p>
          <a:endParaRPr lang="en-US"/>
        </a:p>
      </dgm:t>
    </dgm:pt>
  </dgm:ptLst>
  <dgm:cxnLst>
    <dgm:cxn modelId="{58E1C6BD-2434-42D7-9B07-795920421256}" type="presOf" srcId="{558EE21B-F6D3-4EA2-8730-13A3AA37CA22}" destId="{D01E08D3-8BBA-458F-B64F-61C226C92712}" srcOrd="1" destOrd="0" presId="urn:microsoft.com/office/officeart/2005/8/layout/process5"/>
    <dgm:cxn modelId="{9C60E3CB-93F2-464E-BE93-B21A007B3A1B}" type="presOf" srcId="{C89A4029-404A-452C-8062-4D286E52B17E}" destId="{17F0CA75-C140-469F-B256-40111FF4A287}" srcOrd="1" destOrd="0" presId="urn:microsoft.com/office/officeart/2005/8/layout/process5"/>
    <dgm:cxn modelId="{5B8DA5BB-34E3-4E3F-A517-B4713DB73D52}" srcId="{8DE784FA-A03E-4F8B-9114-86465EDB9541}" destId="{031E68B3-5C91-42EB-AC2E-FF12B8A09438}" srcOrd="1" destOrd="0" parTransId="{E205110E-E021-437B-A594-0693BFA7D0EA}" sibTransId="{558EE21B-F6D3-4EA2-8730-13A3AA37CA22}"/>
    <dgm:cxn modelId="{6656D23D-2AF2-4BC7-9298-CC0241459DAB}" srcId="{8DE784FA-A03E-4F8B-9114-86465EDB9541}" destId="{E08A5770-BE01-4C63-82FA-EF8BFF1CE2A7}" srcOrd="0" destOrd="0" parTransId="{97E3C4D6-5EDB-4A63-80D7-8C83E171DE2C}" sibTransId="{C89A4029-404A-452C-8062-4D286E52B17E}"/>
    <dgm:cxn modelId="{3F40B281-BC5E-40B7-9565-E7C9D3A2E244}" type="presOf" srcId="{031E68B3-5C91-42EB-AC2E-FF12B8A09438}" destId="{81A5C234-66B9-46AB-9517-47694F7209E0}" srcOrd="0" destOrd="0" presId="urn:microsoft.com/office/officeart/2005/8/layout/process5"/>
    <dgm:cxn modelId="{4D63B213-2D08-4A20-8871-70F89AAC6854}" type="presOf" srcId="{8DE784FA-A03E-4F8B-9114-86465EDB9541}" destId="{1DEDC7D4-2F16-41DF-8FAA-C7313AC2C171}" srcOrd="0" destOrd="0" presId="urn:microsoft.com/office/officeart/2005/8/layout/process5"/>
    <dgm:cxn modelId="{77F90790-7735-483A-9872-F39A2BD857C4}" type="presOf" srcId="{C89A4029-404A-452C-8062-4D286E52B17E}" destId="{0DF95655-C25C-4A6A-8040-AE8BF0A2A894}" srcOrd="0" destOrd="0" presId="urn:microsoft.com/office/officeart/2005/8/layout/process5"/>
    <dgm:cxn modelId="{8E18BB78-25FD-433D-A848-1DAB2DA2C087}" type="presOf" srcId="{558EE21B-F6D3-4EA2-8730-13A3AA37CA22}" destId="{6687C042-8D1F-4F4D-8CA8-48B7324E9953}" srcOrd="0" destOrd="0" presId="urn:microsoft.com/office/officeart/2005/8/layout/process5"/>
    <dgm:cxn modelId="{EBCFCA36-F5E4-494E-A268-E9410A4BB966}" type="presOf" srcId="{275943FA-9DFA-4333-BB2B-A075D8E746D8}" destId="{D30B49E7-4677-4B2C-9085-19D754948C03}" srcOrd="0" destOrd="0" presId="urn:microsoft.com/office/officeart/2005/8/layout/process5"/>
    <dgm:cxn modelId="{12CFF8E3-A74F-487C-8991-9ADE6E3E30DB}" srcId="{8DE784FA-A03E-4F8B-9114-86465EDB9541}" destId="{275943FA-9DFA-4333-BB2B-A075D8E746D8}" srcOrd="2" destOrd="0" parTransId="{0BE06E4E-62BD-4EA6-9F14-2B0BE1DAA273}" sibTransId="{3C000D7C-3D82-45D5-A08D-F3EA0B5757E6}"/>
    <dgm:cxn modelId="{543909F5-C266-4D18-BC07-1B6B84DCED80}" type="presOf" srcId="{E08A5770-BE01-4C63-82FA-EF8BFF1CE2A7}" destId="{DA44EFB7-0083-4C3C-8D11-07C16DC4683C}" srcOrd="0" destOrd="0" presId="urn:microsoft.com/office/officeart/2005/8/layout/process5"/>
    <dgm:cxn modelId="{A571E186-C620-4199-8CE6-D33447E58435}" type="presParOf" srcId="{1DEDC7D4-2F16-41DF-8FAA-C7313AC2C171}" destId="{DA44EFB7-0083-4C3C-8D11-07C16DC4683C}" srcOrd="0" destOrd="0" presId="urn:microsoft.com/office/officeart/2005/8/layout/process5"/>
    <dgm:cxn modelId="{703AEE3F-44C0-4511-8A2E-83C76287D976}" type="presParOf" srcId="{1DEDC7D4-2F16-41DF-8FAA-C7313AC2C171}" destId="{0DF95655-C25C-4A6A-8040-AE8BF0A2A894}" srcOrd="1" destOrd="0" presId="urn:microsoft.com/office/officeart/2005/8/layout/process5"/>
    <dgm:cxn modelId="{DDAE4C93-59EC-4106-98CF-EA10F56A7462}" type="presParOf" srcId="{0DF95655-C25C-4A6A-8040-AE8BF0A2A894}" destId="{17F0CA75-C140-469F-B256-40111FF4A287}" srcOrd="0" destOrd="0" presId="urn:microsoft.com/office/officeart/2005/8/layout/process5"/>
    <dgm:cxn modelId="{B27C6C90-1BE9-4479-A602-D44D9C7737A7}" type="presParOf" srcId="{1DEDC7D4-2F16-41DF-8FAA-C7313AC2C171}" destId="{81A5C234-66B9-46AB-9517-47694F7209E0}" srcOrd="2" destOrd="0" presId="urn:microsoft.com/office/officeart/2005/8/layout/process5"/>
    <dgm:cxn modelId="{D602301F-0866-44F6-8428-54A260C56CEA}" type="presParOf" srcId="{1DEDC7D4-2F16-41DF-8FAA-C7313AC2C171}" destId="{6687C042-8D1F-4F4D-8CA8-48B7324E9953}" srcOrd="3" destOrd="0" presId="urn:microsoft.com/office/officeart/2005/8/layout/process5"/>
    <dgm:cxn modelId="{E53CA633-E92F-43A6-9AF1-6C192EAEB02B}" type="presParOf" srcId="{6687C042-8D1F-4F4D-8CA8-48B7324E9953}" destId="{D01E08D3-8BBA-458F-B64F-61C226C92712}" srcOrd="0" destOrd="0" presId="urn:microsoft.com/office/officeart/2005/8/layout/process5"/>
    <dgm:cxn modelId="{8A4BDDFE-934D-454C-8E15-1C66CC84FDCF}" type="presParOf" srcId="{1DEDC7D4-2F16-41DF-8FAA-C7313AC2C171}" destId="{D30B49E7-4677-4B2C-9085-19D754948C03}"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C1CB65-1475-4734-8750-57A5F98CDB4C}" type="doc">
      <dgm:prSet loTypeId="urn:microsoft.com/office/officeart/2008/layout/VerticalCurvedList" loCatId="list" qsTypeId="urn:microsoft.com/office/officeart/2005/8/quickstyle/simple1" qsCatId="simple" csTypeId="urn:microsoft.com/office/officeart/2005/8/colors/colorful4" csCatId="colorful"/>
      <dgm:spPr/>
      <dgm:t>
        <a:bodyPr/>
        <a:lstStyle/>
        <a:p>
          <a:endParaRPr lang="en-US"/>
        </a:p>
      </dgm:t>
    </dgm:pt>
    <dgm:pt modelId="{7A736DC5-5B11-4C5D-9D88-4E36C4B752F5}">
      <dgm:prSet/>
      <dgm:spPr/>
      <dgm:t>
        <a:bodyPr/>
        <a:lstStyle/>
        <a:p>
          <a:pPr rtl="0"/>
          <a:r>
            <a:rPr lang="en-US" dirty="0" err="1" smtClean="0">
              <a:solidFill>
                <a:schemeClr val="tx1"/>
              </a:solidFill>
              <a:latin typeface="Monotype Corsiva" pitchFamily="66" charset="0"/>
            </a:rPr>
            <a:t>Segala</a:t>
          </a:r>
          <a:r>
            <a:rPr lang="en-US" dirty="0" smtClean="0">
              <a:solidFill>
                <a:schemeClr val="tx1"/>
              </a:solidFill>
              <a:latin typeface="Monotype Corsiva" pitchFamily="66" charset="0"/>
            </a:rPr>
            <a:t> </a:t>
          </a:r>
          <a:r>
            <a:rPr lang="en-US" dirty="0" err="1" smtClean="0">
              <a:solidFill>
                <a:schemeClr val="tx1"/>
              </a:solidFill>
              <a:latin typeface="Monotype Corsiva" pitchFamily="66" charset="0"/>
            </a:rPr>
            <a:t>puji</a:t>
          </a:r>
          <a:r>
            <a:rPr lang="en-US" dirty="0" smtClean="0">
              <a:solidFill>
                <a:schemeClr val="tx1"/>
              </a:solidFill>
              <a:latin typeface="Monotype Corsiva" pitchFamily="66" charset="0"/>
            </a:rPr>
            <a:t> </a:t>
          </a:r>
          <a:r>
            <a:rPr lang="en-US" dirty="0" err="1" smtClean="0">
              <a:solidFill>
                <a:schemeClr val="tx1"/>
              </a:solidFill>
              <a:latin typeface="Monotype Corsiva" pitchFamily="66" charset="0"/>
            </a:rPr>
            <a:t>bagi</a:t>
          </a:r>
          <a:r>
            <a:rPr lang="en-US" dirty="0" smtClean="0">
              <a:solidFill>
                <a:schemeClr val="tx1"/>
              </a:solidFill>
              <a:latin typeface="Monotype Corsiva" pitchFamily="66" charset="0"/>
            </a:rPr>
            <a:t> Allah SWT yang </a:t>
          </a:r>
          <a:r>
            <a:rPr lang="en-US" dirty="0" err="1" smtClean="0">
              <a:solidFill>
                <a:schemeClr val="tx1"/>
              </a:solidFill>
              <a:latin typeface="Monotype Corsiva" pitchFamily="66" charset="0"/>
            </a:rPr>
            <a:t>mengatur</a:t>
          </a:r>
          <a:r>
            <a:rPr lang="en-US" dirty="0" smtClean="0">
              <a:solidFill>
                <a:schemeClr val="tx1"/>
              </a:solidFill>
              <a:latin typeface="Monotype Corsiva" pitchFamily="66" charset="0"/>
            </a:rPr>
            <a:t> </a:t>
          </a:r>
          <a:r>
            <a:rPr lang="en-US" dirty="0" err="1" smtClean="0">
              <a:solidFill>
                <a:schemeClr val="tx1"/>
              </a:solidFill>
              <a:latin typeface="Monotype Corsiva" pitchFamily="66" charset="0"/>
            </a:rPr>
            <a:t>alam</a:t>
          </a:r>
          <a:r>
            <a:rPr lang="en-US" dirty="0" smtClean="0">
              <a:solidFill>
                <a:schemeClr val="tx1"/>
              </a:solidFill>
              <a:latin typeface="Monotype Corsiva" pitchFamily="66" charset="0"/>
            </a:rPr>
            <a:t> </a:t>
          </a:r>
          <a:r>
            <a:rPr lang="en-US" dirty="0" err="1" smtClean="0">
              <a:solidFill>
                <a:schemeClr val="tx1"/>
              </a:solidFill>
              <a:latin typeface="Monotype Corsiva" pitchFamily="66" charset="0"/>
            </a:rPr>
            <a:t>semesta</a:t>
          </a:r>
          <a:r>
            <a:rPr lang="en-US" dirty="0" smtClean="0">
              <a:solidFill>
                <a:schemeClr val="tx1"/>
              </a:solidFill>
              <a:latin typeface="Monotype Corsiva" pitchFamily="66" charset="0"/>
            </a:rPr>
            <a:t> </a:t>
          </a:r>
          <a:r>
            <a:rPr lang="en-US" dirty="0" err="1" smtClean="0">
              <a:solidFill>
                <a:schemeClr val="tx1"/>
              </a:solidFill>
              <a:latin typeface="Monotype Corsiva" pitchFamily="66" charset="0"/>
            </a:rPr>
            <a:t>ini</a:t>
          </a:r>
          <a:r>
            <a:rPr lang="en-US" dirty="0" smtClean="0">
              <a:solidFill>
                <a:schemeClr val="tx1"/>
              </a:solidFill>
              <a:latin typeface="Monotype Corsiva" pitchFamily="66" charset="0"/>
            </a:rPr>
            <a:t> </a:t>
          </a:r>
          <a:r>
            <a:rPr lang="en-US" dirty="0" err="1" smtClean="0">
              <a:solidFill>
                <a:schemeClr val="tx1"/>
              </a:solidFill>
              <a:latin typeface="Monotype Corsiva" pitchFamily="66" charset="0"/>
            </a:rPr>
            <a:t>dengan</a:t>
          </a:r>
          <a:r>
            <a:rPr lang="en-US" dirty="0" smtClean="0">
              <a:solidFill>
                <a:schemeClr val="tx1"/>
              </a:solidFill>
              <a:latin typeface="Monotype Corsiva" pitchFamily="66" charset="0"/>
            </a:rPr>
            <a:t> </a:t>
          </a:r>
          <a:r>
            <a:rPr lang="en-US" dirty="0" err="1" smtClean="0">
              <a:solidFill>
                <a:schemeClr val="tx1"/>
              </a:solidFill>
              <a:latin typeface="Monotype Corsiva" pitchFamily="66" charset="0"/>
            </a:rPr>
            <a:t>begitu</a:t>
          </a:r>
          <a:r>
            <a:rPr lang="en-US" dirty="0" smtClean="0">
              <a:solidFill>
                <a:schemeClr val="tx1"/>
              </a:solidFill>
              <a:latin typeface="Monotype Corsiva" pitchFamily="66" charset="0"/>
            </a:rPr>
            <a:t> </a:t>
          </a:r>
          <a:r>
            <a:rPr lang="en-US" dirty="0" err="1" smtClean="0">
              <a:solidFill>
                <a:schemeClr val="tx1"/>
              </a:solidFill>
              <a:latin typeface="Monotype Corsiva" pitchFamily="66" charset="0"/>
            </a:rPr>
            <a:t>terperinci</a:t>
          </a:r>
          <a:r>
            <a:rPr lang="en-US" dirty="0" smtClean="0">
              <a:solidFill>
                <a:schemeClr val="tx1"/>
              </a:solidFill>
              <a:latin typeface="Monotype Corsiva" pitchFamily="66" charset="0"/>
            </a:rPr>
            <a:t>. </a:t>
          </a:r>
          <a:endParaRPr lang="en-US" dirty="0">
            <a:solidFill>
              <a:schemeClr val="tx1"/>
            </a:solidFill>
            <a:latin typeface="Monotype Corsiva" pitchFamily="66" charset="0"/>
          </a:endParaRPr>
        </a:p>
      </dgm:t>
    </dgm:pt>
    <dgm:pt modelId="{E3069ABC-55B9-44A2-B938-0A40404EA695}" type="parTrans" cxnId="{AE8030A6-6FC2-48E0-AC93-5B91976F14D9}">
      <dgm:prSet/>
      <dgm:spPr/>
      <dgm:t>
        <a:bodyPr/>
        <a:lstStyle/>
        <a:p>
          <a:endParaRPr lang="en-US">
            <a:solidFill>
              <a:schemeClr val="tx1"/>
            </a:solidFill>
            <a:latin typeface="Monotype Corsiva" pitchFamily="66" charset="0"/>
          </a:endParaRPr>
        </a:p>
      </dgm:t>
    </dgm:pt>
    <dgm:pt modelId="{07D24A4A-7CC0-4AE9-994A-7C7BEB0DF772}" type="sibTrans" cxnId="{AE8030A6-6FC2-48E0-AC93-5B91976F14D9}">
      <dgm:prSet/>
      <dgm:spPr/>
      <dgm:t>
        <a:bodyPr/>
        <a:lstStyle/>
        <a:p>
          <a:endParaRPr lang="en-US">
            <a:solidFill>
              <a:schemeClr val="tx1"/>
            </a:solidFill>
            <a:latin typeface="Monotype Corsiva" pitchFamily="66" charset="0"/>
          </a:endParaRPr>
        </a:p>
      </dgm:t>
    </dgm:pt>
    <dgm:pt modelId="{1C716D78-DB21-42D8-9FEF-4EB5D6D4B5CC}">
      <dgm:prSet/>
      <dgm:spPr/>
      <dgm:t>
        <a:bodyPr/>
        <a:lstStyle/>
        <a:p>
          <a:pPr rtl="0"/>
          <a:r>
            <a:rPr lang="en-US" smtClean="0">
              <a:solidFill>
                <a:schemeClr val="tx1"/>
              </a:solidFill>
              <a:latin typeface="Monotype Corsiva" pitchFamily="66" charset="0"/>
            </a:rPr>
            <a:t>Adanya siang diiringi dengan adanya malam. Waktu silih berganti menuruti aturannya tanpa ada halangan. </a:t>
          </a:r>
          <a:endParaRPr lang="en-US">
            <a:solidFill>
              <a:schemeClr val="tx1"/>
            </a:solidFill>
            <a:latin typeface="Monotype Corsiva" pitchFamily="66" charset="0"/>
          </a:endParaRPr>
        </a:p>
      </dgm:t>
    </dgm:pt>
    <dgm:pt modelId="{C66847CB-B5F3-42B1-8FEE-98369BC87278}" type="parTrans" cxnId="{D71880BC-D564-4FD7-BFEA-723AD9F7638D}">
      <dgm:prSet/>
      <dgm:spPr/>
      <dgm:t>
        <a:bodyPr/>
        <a:lstStyle/>
        <a:p>
          <a:endParaRPr lang="en-US">
            <a:solidFill>
              <a:schemeClr val="tx1"/>
            </a:solidFill>
            <a:latin typeface="Monotype Corsiva" pitchFamily="66" charset="0"/>
          </a:endParaRPr>
        </a:p>
      </dgm:t>
    </dgm:pt>
    <dgm:pt modelId="{9B1D10EA-A94E-4B50-8529-6471A8696748}" type="sibTrans" cxnId="{D71880BC-D564-4FD7-BFEA-723AD9F7638D}">
      <dgm:prSet/>
      <dgm:spPr/>
      <dgm:t>
        <a:bodyPr/>
        <a:lstStyle/>
        <a:p>
          <a:endParaRPr lang="en-US">
            <a:solidFill>
              <a:schemeClr val="tx1"/>
            </a:solidFill>
            <a:latin typeface="Monotype Corsiva" pitchFamily="66" charset="0"/>
          </a:endParaRPr>
        </a:p>
      </dgm:t>
    </dgm:pt>
    <dgm:pt modelId="{1915EDEB-C429-4ED0-A67C-3F969E0F14E1}">
      <dgm:prSet/>
      <dgm:spPr/>
      <dgm:t>
        <a:bodyPr/>
        <a:lstStyle/>
        <a:p>
          <a:pPr rtl="0"/>
          <a:r>
            <a:rPr lang="en-US" smtClean="0">
              <a:solidFill>
                <a:schemeClr val="tx1"/>
              </a:solidFill>
              <a:latin typeface="Monotype Corsiva" pitchFamily="66" charset="0"/>
            </a:rPr>
            <a:t>Dunia yang sudah tua ini dari sejak terciptanya hingga sekarang tetap berputar secara baik dan lancar. </a:t>
          </a:r>
          <a:endParaRPr lang="en-US">
            <a:solidFill>
              <a:schemeClr val="tx1"/>
            </a:solidFill>
            <a:latin typeface="Monotype Corsiva" pitchFamily="66" charset="0"/>
          </a:endParaRPr>
        </a:p>
      </dgm:t>
    </dgm:pt>
    <dgm:pt modelId="{B473725D-4C8B-4A9A-94EF-5E8818A74883}" type="parTrans" cxnId="{E692B06F-7B85-489B-B950-029FAF2D9E90}">
      <dgm:prSet/>
      <dgm:spPr/>
      <dgm:t>
        <a:bodyPr/>
        <a:lstStyle/>
        <a:p>
          <a:endParaRPr lang="en-US">
            <a:solidFill>
              <a:schemeClr val="tx1"/>
            </a:solidFill>
            <a:latin typeface="Monotype Corsiva" pitchFamily="66" charset="0"/>
          </a:endParaRPr>
        </a:p>
      </dgm:t>
    </dgm:pt>
    <dgm:pt modelId="{1D52FE81-2FA4-421B-9291-B13BC1A5147D}" type="sibTrans" cxnId="{E692B06F-7B85-489B-B950-029FAF2D9E90}">
      <dgm:prSet/>
      <dgm:spPr/>
      <dgm:t>
        <a:bodyPr/>
        <a:lstStyle/>
        <a:p>
          <a:endParaRPr lang="en-US">
            <a:solidFill>
              <a:schemeClr val="tx1"/>
            </a:solidFill>
            <a:latin typeface="Monotype Corsiva" pitchFamily="66" charset="0"/>
          </a:endParaRPr>
        </a:p>
      </dgm:t>
    </dgm:pt>
    <dgm:pt modelId="{96A2A4C3-2FBD-4FC5-9C14-0A0943A4B5DE}">
      <dgm:prSet/>
      <dgm:spPr/>
      <dgm:t>
        <a:bodyPr/>
        <a:lstStyle/>
        <a:p>
          <a:pPr rtl="0"/>
          <a:r>
            <a:rPr lang="en-US" smtClean="0">
              <a:solidFill>
                <a:schemeClr val="tx1"/>
              </a:solidFill>
              <a:latin typeface="Monotype Corsiva" pitchFamily="66" charset="0"/>
            </a:rPr>
            <a:t>dua belas bulan tersebut terdapat empat bulan istimewa menurut Allah SWT yang disebut sebagai bulan-bulan haram. </a:t>
          </a:r>
          <a:endParaRPr lang="en-US">
            <a:solidFill>
              <a:schemeClr val="tx1"/>
            </a:solidFill>
            <a:latin typeface="Monotype Corsiva" pitchFamily="66" charset="0"/>
          </a:endParaRPr>
        </a:p>
      </dgm:t>
    </dgm:pt>
    <dgm:pt modelId="{D6EE2FFA-EBF7-4E2F-A9DA-BCF5E1C457E3}" type="parTrans" cxnId="{9CCB6212-306A-4DFF-85B3-A076E69061D3}">
      <dgm:prSet/>
      <dgm:spPr/>
      <dgm:t>
        <a:bodyPr/>
        <a:lstStyle/>
        <a:p>
          <a:endParaRPr lang="en-US">
            <a:solidFill>
              <a:schemeClr val="tx1"/>
            </a:solidFill>
            <a:latin typeface="Monotype Corsiva" pitchFamily="66" charset="0"/>
          </a:endParaRPr>
        </a:p>
      </dgm:t>
    </dgm:pt>
    <dgm:pt modelId="{75262D23-7F8C-4F67-9834-75AF15155E9E}" type="sibTrans" cxnId="{9CCB6212-306A-4DFF-85B3-A076E69061D3}">
      <dgm:prSet/>
      <dgm:spPr/>
      <dgm:t>
        <a:bodyPr/>
        <a:lstStyle/>
        <a:p>
          <a:endParaRPr lang="en-US">
            <a:solidFill>
              <a:schemeClr val="tx1"/>
            </a:solidFill>
            <a:latin typeface="Monotype Corsiva" pitchFamily="66" charset="0"/>
          </a:endParaRPr>
        </a:p>
      </dgm:t>
    </dgm:pt>
    <dgm:pt modelId="{05CBA009-B344-4F67-961D-CAC886ACFE2B}" type="pres">
      <dgm:prSet presAssocID="{0EC1CB65-1475-4734-8750-57A5F98CDB4C}" presName="Name0" presStyleCnt="0">
        <dgm:presLayoutVars>
          <dgm:chMax val="7"/>
          <dgm:chPref val="7"/>
          <dgm:dir/>
        </dgm:presLayoutVars>
      </dgm:prSet>
      <dgm:spPr/>
    </dgm:pt>
    <dgm:pt modelId="{62ADBC2C-F2E6-444D-94F8-D08709C72861}" type="pres">
      <dgm:prSet presAssocID="{0EC1CB65-1475-4734-8750-57A5F98CDB4C}" presName="Name1" presStyleCnt="0"/>
      <dgm:spPr/>
    </dgm:pt>
    <dgm:pt modelId="{3930A384-BB56-44FC-8181-AE68D5904700}" type="pres">
      <dgm:prSet presAssocID="{0EC1CB65-1475-4734-8750-57A5F98CDB4C}" presName="cycle" presStyleCnt="0"/>
      <dgm:spPr/>
    </dgm:pt>
    <dgm:pt modelId="{D1BFC139-39F5-4387-B240-066B60F73AFD}" type="pres">
      <dgm:prSet presAssocID="{0EC1CB65-1475-4734-8750-57A5F98CDB4C}" presName="srcNode" presStyleLbl="node1" presStyleIdx="0" presStyleCnt="4"/>
      <dgm:spPr/>
    </dgm:pt>
    <dgm:pt modelId="{3AEDD7D1-4AFC-4AA9-AB94-12937C237A2D}" type="pres">
      <dgm:prSet presAssocID="{0EC1CB65-1475-4734-8750-57A5F98CDB4C}" presName="conn" presStyleLbl="parChTrans1D2" presStyleIdx="0" presStyleCnt="1"/>
      <dgm:spPr/>
    </dgm:pt>
    <dgm:pt modelId="{A776AA96-8870-4F9C-828A-C037833A9D80}" type="pres">
      <dgm:prSet presAssocID="{0EC1CB65-1475-4734-8750-57A5F98CDB4C}" presName="extraNode" presStyleLbl="node1" presStyleIdx="0" presStyleCnt="4"/>
      <dgm:spPr/>
    </dgm:pt>
    <dgm:pt modelId="{BDFEE48A-6734-4ADE-937E-33EAB2B6DC2F}" type="pres">
      <dgm:prSet presAssocID="{0EC1CB65-1475-4734-8750-57A5F98CDB4C}" presName="dstNode" presStyleLbl="node1" presStyleIdx="0" presStyleCnt="4"/>
      <dgm:spPr/>
    </dgm:pt>
    <dgm:pt modelId="{B71100AD-15C3-4C69-839F-C101A019F717}" type="pres">
      <dgm:prSet presAssocID="{7A736DC5-5B11-4C5D-9D88-4E36C4B752F5}" presName="text_1" presStyleLbl="node1" presStyleIdx="0" presStyleCnt="4">
        <dgm:presLayoutVars>
          <dgm:bulletEnabled val="1"/>
        </dgm:presLayoutVars>
      </dgm:prSet>
      <dgm:spPr/>
    </dgm:pt>
    <dgm:pt modelId="{35B01185-7D82-4F4A-85E2-352F8146370E}" type="pres">
      <dgm:prSet presAssocID="{7A736DC5-5B11-4C5D-9D88-4E36C4B752F5}" presName="accent_1" presStyleCnt="0"/>
      <dgm:spPr/>
    </dgm:pt>
    <dgm:pt modelId="{7DEC60FC-A2CE-46D9-AFF6-D7A1980BF891}" type="pres">
      <dgm:prSet presAssocID="{7A736DC5-5B11-4C5D-9D88-4E36C4B752F5}" presName="accentRepeatNode" presStyleLbl="solidFgAcc1" presStyleIdx="0" presStyleCnt="4"/>
      <dgm:spPr/>
    </dgm:pt>
    <dgm:pt modelId="{89E8FFCB-7C30-4A61-AE13-B18C06B468E1}" type="pres">
      <dgm:prSet presAssocID="{1C716D78-DB21-42D8-9FEF-4EB5D6D4B5CC}" presName="text_2" presStyleLbl="node1" presStyleIdx="1" presStyleCnt="4">
        <dgm:presLayoutVars>
          <dgm:bulletEnabled val="1"/>
        </dgm:presLayoutVars>
      </dgm:prSet>
      <dgm:spPr/>
    </dgm:pt>
    <dgm:pt modelId="{3C8882DD-AB85-47F1-9C65-20AE21056DA2}" type="pres">
      <dgm:prSet presAssocID="{1C716D78-DB21-42D8-9FEF-4EB5D6D4B5CC}" presName="accent_2" presStyleCnt="0"/>
      <dgm:spPr/>
    </dgm:pt>
    <dgm:pt modelId="{0DD6D3B6-D66B-44B3-B980-9FD2BC78FB45}" type="pres">
      <dgm:prSet presAssocID="{1C716D78-DB21-42D8-9FEF-4EB5D6D4B5CC}" presName="accentRepeatNode" presStyleLbl="solidFgAcc1" presStyleIdx="1" presStyleCnt="4"/>
      <dgm:spPr/>
    </dgm:pt>
    <dgm:pt modelId="{EFDA228D-A556-42AB-A8F4-06EAA368AFD5}" type="pres">
      <dgm:prSet presAssocID="{1915EDEB-C429-4ED0-A67C-3F969E0F14E1}" presName="text_3" presStyleLbl="node1" presStyleIdx="2" presStyleCnt="4">
        <dgm:presLayoutVars>
          <dgm:bulletEnabled val="1"/>
        </dgm:presLayoutVars>
      </dgm:prSet>
      <dgm:spPr/>
    </dgm:pt>
    <dgm:pt modelId="{0644DA62-AF11-4927-BF66-0B84D04FF508}" type="pres">
      <dgm:prSet presAssocID="{1915EDEB-C429-4ED0-A67C-3F969E0F14E1}" presName="accent_3" presStyleCnt="0"/>
      <dgm:spPr/>
    </dgm:pt>
    <dgm:pt modelId="{4A4B94D4-D3F6-4490-9375-2B7E92449F9B}" type="pres">
      <dgm:prSet presAssocID="{1915EDEB-C429-4ED0-A67C-3F969E0F14E1}" presName="accentRepeatNode" presStyleLbl="solidFgAcc1" presStyleIdx="2" presStyleCnt="4"/>
      <dgm:spPr/>
    </dgm:pt>
    <dgm:pt modelId="{2A25D493-EABB-4ADD-9355-210C970F3595}" type="pres">
      <dgm:prSet presAssocID="{96A2A4C3-2FBD-4FC5-9C14-0A0943A4B5DE}" presName="text_4" presStyleLbl="node1" presStyleIdx="3" presStyleCnt="4">
        <dgm:presLayoutVars>
          <dgm:bulletEnabled val="1"/>
        </dgm:presLayoutVars>
      </dgm:prSet>
      <dgm:spPr/>
    </dgm:pt>
    <dgm:pt modelId="{710E780F-AF10-4517-B441-875F23F9F611}" type="pres">
      <dgm:prSet presAssocID="{96A2A4C3-2FBD-4FC5-9C14-0A0943A4B5DE}" presName="accent_4" presStyleCnt="0"/>
      <dgm:spPr/>
    </dgm:pt>
    <dgm:pt modelId="{D8177476-887E-402A-90DA-616AF9A9B778}" type="pres">
      <dgm:prSet presAssocID="{96A2A4C3-2FBD-4FC5-9C14-0A0943A4B5DE}" presName="accentRepeatNode" presStyleLbl="solidFgAcc1" presStyleIdx="3" presStyleCnt="4"/>
      <dgm:spPr/>
    </dgm:pt>
  </dgm:ptLst>
  <dgm:cxnLst>
    <dgm:cxn modelId="{4966124D-3605-4017-89CD-7B436B6217AA}" type="presOf" srcId="{07D24A4A-7CC0-4AE9-994A-7C7BEB0DF772}" destId="{3AEDD7D1-4AFC-4AA9-AB94-12937C237A2D}" srcOrd="0" destOrd="0" presId="urn:microsoft.com/office/officeart/2008/layout/VerticalCurvedList"/>
    <dgm:cxn modelId="{9CCB6212-306A-4DFF-85B3-A076E69061D3}" srcId="{0EC1CB65-1475-4734-8750-57A5F98CDB4C}" destId="{96A2A4C3-2FBD-4FC5-9C14-0A0943A4B5DE}" srcOrd="3" destOrd="0" parTransId="{D6EE2FFA-EBF7-4E2F-A9DA-BCF5E1C457E3}" sibTransId="{75262D23-7F8C-4F67-9834-75AF15155E9E}"/>
    <dgm:cxn modelId="{D71880BC-D564-4FD7-BFEA-723AD9F7638D}" srcId="{0EC1CB65-1475-4734-8750-57A5F98CDB4C}" destId="{1C716D78-DB21-42D8-9FEF-4EB5D6D4B5CC}" srcOrd="1" destOrd="0" parTransId="{C66847CB-B5F3-42B1-8FEE-98369BC87278}" sibTransId="{9B1D10EA-A94E-4B50-8529-6471A8696748}"/>
    <dgm:cxn modelId="{AE8030A6-6FC2-48E0-AC93-5B91976F14D9}" srcId="{0EC1CB65-1475-4734-8750-57A5F98CDB4C}" destId="{7A736DC5-5B11-4C5D-9D88-4E36C4B752F5}" srcOrd="0" destOrd="0" parTransId="{E3069ABC-55B9-44A2-B938-0A40404EA695}" sibTransId="{07D24A4A-7CC0-4AE9-994A-7C7BEB0DF772}"/>
    <dgm:cxn modelId="{2C7A5452-C437-48AF-915B-21E71E29FBA1}" type="presOf" srcId="{1915EDEB-C429-4ED0-A67C-3F969E0F14E1}" destId="{EFDA228D-A556-42AB-A8F4-06EAA368AFD5}" srcOrd="0" destOrd="0" presId="urn:microsoft.com/office/officeart/2008/layout/VerticalCurvedList"/>
    <dgm:cxn modelId="{7218614B-59DA-48B3-B353-BFC47E417A7E}" type="presOf" srcId="{96A2A4C3-2FBD-4FC5-9C14-0A0943A4B5DE}" destId="{2A25D493-EABB-4ADD-9355-210C970F3595}" srcOrd="0" destOrd="0" presId="urn:microsoft.com/office/officeart/2008/layout/VerticalCurvedList"/>
    <dgm:cxn modelId="{29749E09-D511-462B-9577-F7CE80241C87}" type="presOf" srcId="{1C716D78-DB21-42D8-9FEF-4EB5D6D4B5CC}" destId="{89E8FFCB-7C30-4A61-AE13-B18C06B468E1}" srcOrd="0" destOrd="0" presId="urn:microsoft.com/office/officeart/2008/layout/VerticalCurvedList"/>
    <dgm:cxn modelId="{E692B06F-7B85-489B-B950-029FAF2D9E90}" srcId="{0EC1CB65-1475-4734-8750-57A5F98CDB4C}" destId="{1915EDEB-C429-4ED0-A67C-3F969E0F14E1}" srcOrd="2" destOrd="0" parTransId="{B473725D-4C8B-4A9A-94EF-5E8818A74883}" sibTransId="{1D52FE81-2FA4-421B-9291-B13BC1A5147D}"/>
    <dgm:cxn modelId="{3B3F293E-1428-420F-A38E-0B4BCBAEE3E0}" type="presOf" srcId="{0EC1CB65-1475-4734-8750-57A5F98CDB4C}" destId="{05CBA009-B344-4F67-961D-CAC886ACFE2B}" srcOrd="0" destOrd="0" presId="urn:microsoft.com/office/officeart/2008/layout/VerticalCurvedList"/>
    <dgm:cxn modelId="{47B12DC4-4968-4B28-A9BF-D70D0D4FB4D4}" type="presOf" srcId="{7A736DC5-5B11-4C5D-9D88-4E36C4B752F5}" destId="{B71100AD-15C3-4C69-839F-C101A019F717}" srcOrd="0" destOrd="0" presId="urn:microsoft.com/office/officeart/2008/layout/VerticalCurvedList"/>
    <dgm:cxn modelId="{3B14FFE5-7B87-4212-A4C8-224198E78456}" type="presParOf" srcId="{05CBA009-B344-4F67-961D-CAC886ACFE2B}" destId="{62ADBC2C-F2E6-444D-94F8-D08709C72861}" srcOrd="0" destOrd="0" presId="urn:microsoft.com/office/officeart/2008/layout/VerticalCurvedList"/>
    <dgm:cxn modelId="{9F848389-5F2F-4FC4-91EF-C61973227B12}" type="presParOf" srcId="{62ADBC2C-F2E6-444D-94F8-D08709C72861}" destId="{3930A384-BB56-44FC-8181-AE68D5904700}" srcOrd="0" destOrd="0" presId="urn:microsoft.com/office/officeart/2008/layout/VerticalCurvedList"/>
    <dgm:cxn modelId="{509F0164-465B-4817-912C-9E87AC0B338B}" type="presParOf" srcId="{3930A384-BB56-44FC-8181-AE68D5904700}" destId="{D1BFC139-39F5-4387-B240-066B60F73AFD}" srcOrd="0" destOrd="0" presId="urn:microsoft.com/office/officeart/2008/layout/VerticalCurvedList"/>
    <dgm:cxn modelId="{4247ABEA-CBAD-42F1-AD57-BE586FC9F86E}" type="presParOf" srcId="{3930A384-BB56-44FC-8181-AE68D5904700}" destId="{3AEDD7D1-4AFC-4AA9-AB94-12937C237A2D}" srcOrd="1" destOrd="0" presId="urn:microsoft.com/office/officeart/2008/layout/VerticalCurvedList"/>
    <dgm:cxn modelId="{68DB8042-1532-45D5-88CF-0C1B78F6AFE8}" type="presParOf" srcId="{3930A384-BB56-44FC-8181-AE68D5904700}" destId="{A776AA96-8870-4F9C-828A-C037833A9D80}" srcOrd="2" destOrd="0" presId="urn:microsoft.com/office/officeart/2008/layout/VerticalCurvedList"/>
    <dgm:cxn modelId="{CF36F672-7FCF-4623-B389-FBC42416F731}" type="presParOf" srcId="{3930A384-BB56-44FC-8181-AE68D5904700}" destId="{BDFEE48A-6734-4ADE-937E-33EAB2B6DC2F}" srcOrd="3" destOrd="0" presId="urn:microsoft.com/office/officeart/2008/layout/VerticalCurvedList"/>
    <dgm:cxn modelId="{FFD7F87A-70D2-4BF8-AB13-906E3F3CC7EF}" type="presParOf" srcId="{62ADBC2C-F2E6-444D-94F8-D08709C72861}" destId="{B71100AD-15C3-4C69-839F-C101A019F717}" srcOrd="1" destOrd="0" presId="urn:microsoft.com/office/officeart/2008/layout/VerticalCurvedList"/>
    <dgm:cxn modelId="{7B46222F-5900-4503-BDA1-F69C6DD1D2FC}" type="presParOf" srcId="{62ADBC2C-F2E6-444D-94F8-D08709C72861}" destId="{35B01185-7D82-4F4A-85E2-352F8146370E}" srcOrd="2" destOrd="0" presId="urn:microsoft.com/office/officeart/2008/layout/VerticalCurvedList"/>
    <dgm:cxn modelId="{D8F4D373-2B63-48FF-A09A-79FC55D83ED9}" type="presParOf" srcId="{35B01185-7D82-4F4A-85E2-352F8146370E}" destId="{7DEC60FC-A2CE-46D9-AFF6-D7A1980BF891}" srcOrd="0" destOrd="0" presId="urn:microsoft.com/office/officeart/2008/layout/VerticalCurvedList"/>
    <dgm:cxn modelId="{A8F48B08-18BC-4D8F-847F-D775DF78FC07}" type="presParOf" srcId="{62ADBC2C-F2E6-444D-94F8-D08709C72861}" destId="{89E8FFCB-7C30-4A61-AE13-B18C06B468E1}" srcOrd="3" destOrd="0" presId="urn:microsoft.com/office/officeart/2008/layout/VerticalCurvedList"/>
    <dgm:cxn modelId="{2FD9AD95-47D8-4FD4-87B8-7E24FA050822}" type="presParOf" srcId="{62ADBC2C-F2E6-444D-94F8-D08709C72861}" destId="{3C8882DD-AB85-47F1-9C65-20AE21056DA2}" srcOrd="4" destOrd="0" presId="urn:microsoft.com/office/officeart/2008/layout/VerticalCurvedList"/>
    <dgm:cxn modelId="{60FE28AF-AC8C-4BE7-B82B-EB825F793694}" type="presParOf" srcId="{3C8882DD-AB85-47F1-9C65-20AE21056DA2}" destId="{0DD6D3B6-D66B-44B3-B980-9FD2BC78FB45}" srcOrd="0" destOrd="0" presId="urn:microsoft.com/office/officeart/2008/layout/VerticalCurvedList"/>
    <dgm:cxn modelId="{C0029278-3EF2-4417-A932-B307E97095E6}" type="presParOf" srcId="{62ADBC2C-F2E6-444D-94F8-D08709C72861}" destId="{EFDA228D-A556-42AB-A8F4-06EAA368AFD5}" srcOrd="5" destOrd="0" presId="urn:microsoft.com/office/officeart/2008/layout/VerticalCurvedList"/>
    <dgm:cxn modelId="{F3777DE2-9A71-4B8B-B99A-31A393847AE3}" type="presParOf" srcId="{62ADBC2C-F2E6-444D-94F8-D08709C72861}" destId="{0644DA62-AF11-4927-BF66-0B84D04FF508}" srcOrd="6" destOrd="0" presId="urn:microsoft.com/office/officeart/2008/layout/VerticalCurvedList"/>
    <dgm:cxn modelId="{A727FE4F-C3E6-4134-A068-1FE4E6183B71}" type="presParOf" srcId="{0644DA62-AF11-4927-BF66-0B84D04FF508}" destId="{4A4B94D4-D3F6-4490-9375-2B7E92449F9B}" srcOrd="0" destOrd="0" presId="urn:microsoft.com/office/officeart/2008/layout/VerticalCurvedList"/>
    <dgm:cxn modelId="{77E1873B-4D45-41BF-B0FD-F9EFB40BD259}" type="presParOf" srcId="{62ADBC2C-F2E6-444D-94F8-D08709C72861}" destId="{2A25D493-EABB-4ADD-9355-210C970F3595}" srcOrd="7" destOrd="0" presId="urn:microsoft.com/office/officeart/2008/layout/VerticalCurvedList"/>
    <dgm:cxn modelId="{8444846B-F974-4DB1-8E07-D04ECEFBA692}" type="presParOf" srcId="{62ADBC2C-F2E6-444D-94F8-D08709C72861}" destId="{710E780F-AF10-4517-B441-875F23F9F611}" srcOrd="8" destOrd="0" presId="urn:microsoft.com/office/officeart/2008/layout/VerticalCurvedList"/>
    <dgm:cxn modelId="{8B4D035C-CF4C-48AF-AABE-6D0A7DE30D9E}" type="presParOf" srcId="{710E780F-AF10-4517-B441-875F23F9F611}" destId="{D8177476-887E-402A-90DA-616AF9A9B77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513B8B-7586-44CB-BF70-BEC509300244}" type="doc">
      <dgm:prSet loTypeId="urn:microsoft.com/office/officeart/2005/8/layout/process4" loCatId="list" qsTypeId="urn:microsoft.com/office/officeart/2005/8/quickstyle/simple1" qsCatId="simple" csTypeId="urn:microsoft.com/office/officeart/2005/8/colors/colorful4" csCatId="colorful"/>
      <dgm:spPr/>
      <dgm:t>
        <a:bodyPr/>
        <a:lstStyle/>
        <a:p>
          <a:endParaRPr lang="en-US"/>
        </a:p>
      </dgm:t>
    </dgm:pt>
    <dgm:pt modelId="{7F42996A-962C-4720-A173-9C6D146B78CE}">
      <dgm:prSet custT="1"/>
      <dgm:spPr/>
      <dgm:t>
        <a:bodyPr/>
        <a:lstStyle/>
        <a:p>
          <a:pPr rtl="0"/>
          <a:r>
            <a:rPr lang="en-US" sz="2000" smtClean="0">
              <a:solidFill>
                <a:schemeClr val="tx1"/>
              </a:solidFill>
              <a:latin typeface="Monotype Corsiva" pitchFamily="66" charset="0"/>
            </a:rPr>
            <a:t>Para ulama menjelaskan dalam kitab-kitab mereka tentang sebab yang menjadikan empat bulan ini lain dari yang lain.</a:t>
          </a:r>
          <a:endParaRPr lang="en-US" sz="2000">
            <a:solidFill>
              <a:schemeClr val="tx1"/>
            </a:solidFill>
            <a:latin typeface="Monotype Corsiva" pitchFamily="66" charset="0"/>
          </a:endParaRPr>
        </a:p>
      </dgm:t>
    </dgm:pt>
    <dgm:pt modelId="{51D82E39-FC3B-43CA-809F-674930AD7658}" type="parTrans" cxnId="{EF2272DE-0978-4838-93FA-7C132868EBB4}">
      <dgm:prSet/>
      <dgm:spPr/>
      <dgm:t>
        <a:bodyPr/>
        <a:lstStyle/>
        <a:p>
          <a:endParaRPr lang="en-US" sz="2000">
            <a:solidFill>
              <a:schemeClr val="tx1"/>
            </a:solidFill>
            <a:latin typeface="Monotype Corsiva" pitchFamily="66" charset="0"/>
          </a:endParaRPr>
        </a:p>
      </dgm:t>
    </dgm:pt>
    <dgm:pt modelId="{CF3872AA-B71B-49E1-B3DE-37F810883B22}" type="sibTrans" cxnId="{EF2272DE-0978-4838-93FA-7C132868EBB4}">
      <dgm:prSet/>
      <dgm:spPr/>
      <dgm:t>
        <a:bodyPr/>
        <a:lstStyle/>
        <a:p>
          <a:endParaRPr lang="en-US" sz="2000">
            <a:solidFill>
              <a:schemeClr val="tx1"/>
            </a:solidFill>
            <a:latin typeface="Monotype Corsiva" pitchFamily="66" charset="0"/>
          </a:endParaRPr>
        </a:p>
      </dgm:t>
    </dgm:pt>
    <dgm:pt modelId="{86CFCEAA-3D77-4675-979D-144489F48D06}">
      <dgm:prSet custT="1"/>
      <dgm:spPr/>
      <dgm:t>
        <a:bodyPr/>
        <a:lstStyle/>
        <a:p>
          <a:pPr rtl="0"/>
          <a:r>
            <a:rPr lang="en-US" sz="2000" smtClean="0">
              <a:solidFill>
                <a:schemeClr val="tx1"/>
              </a:solidFill>
              <a:latin typeface="Monotype Corsiva" pitchFamily="66" charset="0"/>
            </a:rPr>
            <a:t>Perkataan "haram</a:t>
          </a:r>
          <a:r>
            <a:rPr lang="ar-SA" sz="2000" smtClean="0">
              <a:solidFill>
                <a:schemeClr val="tx1"/>
              </a:solidFill>
              <a:latin typeface="Monotype Corsiva" pitchFamily="66" charset="0"/>
            </a:rPr>
            <a:t>" </a:t>
          </a:r>
          <a:r>
            <a:rPr lang="en-US" sz="2000" smtClean="0">
              <a:solidFill>
                <a:schemeClr val="tx1"/>
              </a:solidFill>
              <a:latin typeface="Monotype Corsiva" pitchFamily="66" charset="0"/>
            </a:rPr>
            <a:t>di sini mungkin lebih tepat jika disebut mulia, suci, atau terhormat sebagaimana kata </a:t>
          </a:r>
          <a:r>
            <a:rPr lang="ar-SA" sz="2000" smtClean="0">
              <a:solidFill>
                <a:schemeClr val="tx1"/>
              </a:solidFill>
              <a:latin typeface="Monotype Corsiva" pitchFamily="66" charset="0"/>
            </a:rPr>
            <a:t>"</a:t>
          </a:r>
          <a:r>
            <a:rPr lang="en-US" sz="2000" smtClean="0">
              <a:solidFill>
                <a:schemeClr val="tx1"/>
              </a:solidFill>
              <a:latin typeface="Monotype Corsiva" pitchFamily="66" charset="0"/>
            </a:rPr>
            <a:t>haram</a:t>
          </a:r>
          <a:r>
            <a:rPr lang="ar-SA" sz="2000" smtClean="0">
              <a:solidFill>
                <a:schemeClr val="tx1"/>
              </a:solidFill>
              <a:latin typeface="Monotype Corsiva" pitchFamily="66" charset="0"/>
            </a:rPr>
            <a:t>"</a:t>
          </a:r>
          <a:r>
            <a:rPr lang="en-US" sz="2000" smtClean="0">
              <a:solidFill>
                <a:schemeClr val="tx1"/>
              </a:solidFill>
              <a:latin typeface="Monotype Corsiva" pitchFamily="66" charset="0"/>
            </a:rPr>
            <a:t> yang dinisbahkan kepada Masjidil Haram. </a:t>
          </a:r>
          <a:endParaRPr lang="en-US" sz="2000">
            <a:solidFill>
              <a:schemeClr val="tx1"/>
            </a:solidFill>
            <a:latin typeface="Monotype Corsiva" pitchFamily="66" charset="0"/>
          </a:endParaRPr>
        </a:p>
      </dgm:t>
    </dgm:pt>
    <dgm:pt modelId="{0390C93B-0599-4262-88D6-5FAA8271F52E}" type="parTrans" cxnId="{6BDDBD5A-9185-4326-8F8C-EC3778B81394}">
      <dgm:prSet/>
      <dgm:spPr/>
      <dgm:t>
        <a:bodyPr/>
        <a:lstStyle/>
        <a:p>
          <a:endParaRPr lang="en-US" sz="2000">
            <a:solidFill>
              <a:schemeClr val="tx1"/>
            </a:solidFill>
            <a:latin typeface="Monotype Corsiva" pitchFamily="66" charset="0"/>
          </a:endParaRPr>
        </a:p>
      </dgm:t>
    </dgm:pt>
    <dgm:pt modelId="{4ACE0CEF-9E08-4D65-8B0E-F8FA3688CCEE}" type="sibTrans" cxnId="{6BDDBD5A-9185-4326-8F8C-EC3778B81394}">
      <dgm:prSet/>
      <dgm:spPr/>
      <dgm:t>
        <a:bodyPr/>
        <a:lstStyle/>
        <a:p>
          <a:endParaRPr lang="en-US" sz="2000">
            <a:solidFill>
              <a:schemeClr val="tx1"/>
            </a:solidFill>
            <a:latin typeface="Monotype Corsiva" pitchFamily="66" charset="0"/>
          </a:endParaRPr>
        </a:p>
      </dgm:t>
    </dgm:pt>
    <dgm:pt modelId="{C20D00C7-F3BA-4765-B8DF-AC80CF3F5E83}">
      <dgm:prSet custT="1"/>
      <dgm:spPr/>
      <dgm:t>
        <a:bodyPr/>
        <a:lstStyle/>
        <a:p>
          <a:pPr rtl="0"/>
          <a:r>
            <a:rPr lang="en-US" sz="2000" smtClean="0">
              <a:solidFill>
                <a:schemeClr val="tx1"/>
              </a:solidFill>
              <a:latin typeface="Monotype Corsiva" pitchFamily="66" charset="0"/>
            </a:rPr>
            <a:t>Masjidil Haram merupakan masjid yang sangat mulia yang padanya terdapat Ka’bah al-Musyarrafah. </a:t>
          </a:r>
          <a:endParaRPr lang="en-US" sz="2000">
            <a:solidFill>
              <a:schemeClr val="tx1"/>
            </a:solidFill>
            <a:latin typeface="Monotype Corsiva" pitchFamily="66" charset="0"/>
          </a:endParaRPr>
        </a:p>
      </dgm:t>
    </dgm:pt>
    <dgm:pt modelId="{23785618-D172-46FA-B90D-98530EBA3E79}" type="parTrans" cxnId="{3D528EDD-9D93-44DB-ABF8-8437D147E3C2}">
      <dgm:prSet/>
      <dgm:spPr/>
      <dgm:t>
        <a:bodyPr/>
        <a:lstStyle/>
        <a:p>
          <a:endParaRPr lang="en-US" sz="2000">
            <a:solidFill>
              <a:schemeClr val="tx1"/>
            </a:solidFill>
            <a:latin typeface="Monotype Corsiva" pitchFamily="66" charset="0"/>
          </a:endParaRPr>
        </a:p>
      </dgm:t>
    </dgm:pt>
    <dgm:pt modelId="{8058F840-3028-4598-B8F4-93827A007879}" type="sibTrans" cxnId="{3D528EDD-9D93-44DB-ABF8-8437D147E3C2}">
      <dgm:prSet/>
      <dgm:spPr/>
      <dgm:t>
        <a:bodyPr/>
        <a:lstStyle/>
        <a:p>
          <a:endParaRPr lang="en-US" sz="2000">
            <a:solidFill>
              <a:schemeClr val="tx1"/>
            </a:solidFill>
            <a:latin typeface="Monotype Corsiva" pitchFamily="66" charset="0"/>
          </a:endParaRPr>
        </a:p>
      </dgm:t>
    </dgm:pt>
    <dgm:pt modelId="{05F57FD1-875C-41C7-BB7C-06E24507B131}">
      <dgm:prSet custT="1"/>
      <dgm:spPr/>
      <dgm:t>
        <a:bodyPr/>
        <a:lstStyle/>
        <a:p>
          <a:pPr rtl="0"/>
          <a:r>
            <a:rPr lang="en-US" sz="2000" smtClean="0">
              <a:solidFill>
                <a:schemeClr val="tx1"/>
              </a:solidFill>
              <a:latin typeface="Monotype Corsiva" pitchFamily="66" charset="0"/>
            </a:rPr>
            <a:t>Padanya terdapat ibadah khusus yang tidak boleh dilakukan di tempat lain seperti tawaf, sa’i, menyentuh Hajar Aswad, Rukun Yamani, berdoa di Multazam dan seterusnya. </a:t>
          </a:r>
          <a:endParaRPr lang="en-US" sz="2000">
            <a:solidFill>
              <a:schemeClr val="tx1"/>
            </a:solidFill>
            <a:latin typeface="Monotype Corsiva" pitchFamily="66" charset="0"/>
          </a:endParaRPr>
        </a:p>
      </dgm:t>
    </dgm:pt>
    <dgm:pt modelId="{CBB01B39-FF4B-4C18-B017-8E704FD6F20C}" type="parTrans" cxnId="{0B651FF1-1C9C-46F4-B2F8-58524B07E5BA}">
      <dgm:prSet/>
      <dgm:spPr/>
      <dgm:t>
        <a:bodyPr/>
        <a:lstStyle/>
        <a:p>
          <a:endParaRPr lang="en-US" sz="2000">
            <a:solidFill>
              <a:schemeClr val="tx1"/>
            </a:solidFill>
            <a:latin typeface="Monotype Corsiva" pitchFamily="66" charset="0"/>
          </a:endParaRPr>
        </a:p>
      </dgm:t>
    </dgm:pt>
    <dgm:pt modelId="{59BD7B0D-2B4C-4B72-A443-B63DE334B8B8}" type="sibTrans" cxnId="{0B651FF1-1C9C-46F4-B2F8-58524B07E5BA}">
      <dgm:prSet/>
      <dgm:spPr/>
      <dgm:t>
        <a:bodyPr/>
        <a:lstStyle/>
        <a:p>
          <a:endParaRPr lang="en-US" sz="2000">
            <a:solidFill>
              <a:schemeClr val="tx1"/>
            </a:solidFill>
            <a:latin typeface="Monotype Corsiva" pitchFamily="66" charset="0"/>
          </a:endParaRPr>
        </a:p>
      </dgm:t>
    </dgm:pt>
    <dgm:pt modelId="{CE0BA623-93FD-4B10-9FC5-A8EC846E8E3E}">
      <dgm:prSet custT="1"/>
      <dgm:spPr/>
      <dgm:t>
        <a:bodyPr/>
        <a:lstStyle/>
        <a:p>
          <a:pPr rtl="0"/>
          <a:r>
            <a:rPr lang="en-US" sz="2000" smtClean="0">
              <a:solidFill>
                <a:schemeClr val="tx1"/>
              </a:solidFill>
              <a:latin typeface="Monotype Corsiva" pitchFamily="66" charset="0"/>
            </a:rPr>
            <a:t>Solat di dalam Masjidil Haram juga lebih baik dan utama dari 100.000 solat di tempat lain. </a:t>
          </a:r>
          <a:endParaRPr lang="en-US" sz="2000">
            <a:solidFill>
              <a:schemeClr val="tx1"/>
            </a:solidFill>
            <a:latin typeface="Monotype Corsiva" pitchFamily="66" charset="0"/>
          </a:endParaRPr>
        </a:p>
      </dgm:t>
    </dgm:pt>
    <dgm:pt modelId="{03F5532C-D115-48E3-B2A7-6AC9114413B0}" type="parTrans" cxnId="{39C1690C-CAB5-47F1-A58D-180854FF3A24}">
      <dgm:prSet/>
      <dgm:spPr/>
      <dgm:t>
        <a:bodyPr/>
        <a:lstStyle/>
        <a:p>
          <a:endParaRPr lang="en-US" sz="2000">
            <a:solidFill>
              <a:schemeClr val="tx1"/>
            </a:solidFill>
            <a:latin typeface="Monotype Corsiva" pitchFamily="66" charset="0"/>
          </a:endParaRPr>
        </a:p>
      </dgm:t>
    </dgm:pt>
    <dgm:pt modelId="{B7E29C74-4A6D-4907-9063-5E8C59971029}" type="sibTrans" cxnId="{39C1690C-CAB5-47F1-A58D-180854FF3A24}">
      <dgm:prSet/>
      <dgm:spPr/>
      <dgm:t>
        <a:bodyPr/>
        <a:lstStyle/>
        <a:p>
          <a:endParaRPr lang="en-US" sz="2000">
            <a:solidFill>
              <a:schemeClr val="tx1"/>
            </a:solidFill>
            <a:latin typeface="Monotype Corsiva" pitchFamily="66" charset="0"/>
          </a:endParaRPr>
        </a:p>
      </dgm:t>
    </dgm:pt>
    <dgm:pt modelId="{D83C5D89-696E-406E-8EE1-E101B1E67AA7}">
      <dgm:prSet custT="1"/>
      <dgm:spPr/>
      <dgm:t>
        <a:bodyPr/>
        <a:lstStyle/>
        <a:p>
          <a:pPr rtl="0"/>
          <a:r>
            <a:rPr lang="en-US" sz="2000" smtClean="0">
              <a:solidFill>
                <a:schemeClr val="tx1"/>
              </a:solidFill>
              <a:latin typeface="Monotype Corsiva" pitchFamily="66" charset="0"/>
            </a:rPr>
            <a:t>Inilah kemuliaan besar dari Masjidil Haram tersebut.</a:t>
          </a:r>
          <a:endParaRPr lang="en-US" sz="2000">
            <a:solidFill>
              <a:schemeClr val="tx1"/>
            </a:solidFill>
            <a:latin typeface="Monotype Corsiva" pitchFamily="66" charset="0"/>
          </a:endParaRPr>
        </a:p>
      </dgm:t>
    </dgm:pt>
    <dgm:pt modelId="{FECFA56E-18A6-47BE-AC5F-6691684E86FA}" type="parTrans" cxnId="{FA670B34-F540-49C5-8214-DBF93B2C1BF7}">
      <dgm:prSet/>
      <dgm:spPr/>
      <dgm:t>
        <a:bodyPr/>
        <a:lstStyle/>
        <a:p>
          <a:endParaRPr lang="en-US" sz="2000">
            <a:solidFill>
              <a:schemeClr val="tx1"/>
            </a:solidFill>
            <a:latin typeface="Monotype Corsiva" pitchFamily="66" charset="0"/>
          </a:endParaRPr>
        </a:p>
      </dgm:t>
    </dgm:pt>
    <dgm:pt modelId="{3C4C5AC2-ACBC-42A0-B4EA-25D54AAA6169}" type="sibTrans" cxnId="{FA670B34-F540-49C5-8214-DBF93B2C1BF7}">
      <dgm:prSet/>
      <dgm:spPr/>
      <dgm:t>
        <a:bodyPr/>
        <a:lstStyle/>
        <a:p>
          <a:endParaRPr lang="en-US" sz="2000">
            <a:solidFill>
              <a:schemeClr val="tx1"/>
            </a:solidFill>
            <a:latin typeface="Monotype Corsiva" pitchFamily="66" charset="0"/>
          </a:endParaRPr>
        </a:p>
      </dgm:t>
    </dgm:pt>
    <dgm:pt modelId="{55A6248D-A475-48A1-B63B-4642F3C93C26}" type="pres">
      <dgm:prSet presAssocID="{16513B8B-7586-44CB-BF70-BEC509300244}" presName="Name0" presStyleCnt="0">
        <dgm:presLayoutVars>
          <dgm:dir/>
          <dgm:animLvl val="lvl"/>
          <dgm:resizeHandles val="exact"/>
        </dgm:presLayoutVars>
      </dgm:prSet>
      <dgm:spPr/>
    </dgm:pt>
    <dgm:pt modelId="{E76361BB-36FF-4689-827F-54F53DE986F3}" type="pres">
      <dgm:prSet presAssocID="{D83C5D89-696E-406E-8EE1-E101B1E67AA7}" presName="boxAndChildren" presStyleCnt="0"/>
      <dgm:spPr/>
    </dgm:pt>
    <dgm:pt modelId="{8082CE90-1320-432D-B602-420CB8E4865B}" type="pres">
      <dgm:prSet presAssocID="{D83C5D89-696E-406E-8EE1-E101B1E67AA7}" presName="parentTextBox" presStyleLbl="node1" presStyleIdx="0" presStyleCnt="6"/>
      <dgm:spPr/>
    </dgm:pt>
    <dgm:pt modelId="{D4376565-6D67-474A-A1A1-ECEB3055CAEB}" type="pres">
      <dgm:prSet presAssocID="{B7E29C74-4A6D-4907-9063-5E8C59971029}" presName="sp" presStyleCnt="0"/>
      <dgm:spPr/>
    </dgm:pt>
    <dgm:pt modelId="{CF78B356-F0BC-4F74-A536-20E7A8E6BF9B}" type="pres">
      <dgm:prSet presAssocID="{CE0BA623-93FD-4B10-9FC5-A8EC846E8E3E}" presName="arrowAndChildren" presStyleCnt="0"/>
      <dgm:spPr/>
    </dgm:pt>
    <dgm:pt modelId="{B9D839F0-5537-42E5-BB0C-005B0630CB06}" type="pres">
      <dgm:prSet presAssocID="{CE0BA623-93FD-4B10-9FC5-A8EC846E8E3E}" presName="parentTextArrow" presStyleLbl="node1" presStyleIdx="1" presStyleCnt="6"/>
      <dgm:spPr/>
    </dgm:pt>
    <dgm:pt modelId="{8E4812BB-98D7-4765-8172-7E4AB7905195}" type="pres">
      <dgm:prSet presAssocID="{59BD7B0D-2B4C-4B72-A443-B63DE334B8B8}" presName="sp" presStyleCnt="0"/>
      <dgm:spPr/>
    </dgm:pt>
    <dgm:pt modelId="{69AF5571-6C4F-4FF2-BFCA-A5C0771FB9A4}" type="pres">
      <dgm:prSet presAssocID="{05F57FD1-875C-41C7-BB7C-06E24507B131}" presName="arrowAndChildren" presStyleCnt="0"/>
      <dgm:spPr/>
    </dgm:pt>
    <dgm:pt modelId="{EF1ED0E4-0886-4D8C-80B2-B1B55E0B2560}" type="pres">
      <dgm:prSet presAssocID="{05F57FD1-875C-41C7-BB7C-06E24507B131}" presName="parentTextArrow" presStyleLbl="node1" presStyleIdx="2" presStyleCnt="6"/>
      <dgm:spPr/>
    </dgm:pt>
    <dgm:pt modelId="{2EE85FF8-F746-4654-B470-54A3C945DDB4}" type="pres">
      <dgm:prSet presAssocID="{8058F840-3028-4598-B8F4-93827A007879}" presName="sp" presStyleCnt="0"/>
      <dgm:spPr/>
    </dgm:pt>
    <dgm:pt modelId="{7C94DF4E-1A66-4AC2-BB2B-9E05CE9B4514}" type="pres">
      <dgm:prSet presAssocID="{C20D00C7-F3BA-4765-B8DF-AC80CF3F5E83}" presName="arrowAndChildren" presStyleCnt="0"/>
      <dgm:spPr/>
    </dgm:pt>
    <dgm:pt modelId="{C3AF3F86-3C11-41E0-961B-D6E45CCF412E}" type="pres">
      <dgm:prSet presAssocID="{C20D00C7-F3BA-4765-B8DF-AC80CF3F5E83}" presName="parentTextArrow" presStyleLbl="node1" presStyleIdx="3" presStyleCnt="6"/>
      <dgm:spPr/>
    </dgm:pt>
    <dgm:pt modelId="{F9D00370-B263-417A-9FDB-E8CF9C073B07}" type="pres">
      <dgm:prSet presAssocID="{4ACE0CEF-9E08-4D65-8B0E-F8FA3688CCEE}" presName="sp" presStyleCnt="0"/>
      <dgm:spPr/>
    </dgm:pt>
    <dgm:pt modelId="{51935F01-A8BC-4C08-911B-58A174CE4FBF}" type="pres">
      <dgm:prSet presAssocID="{86CFCEAA-3D77-4675-979D-144489F48D06}" presName="arrowAndChildren" presStyleCnt="0"/>
      <dgm:spPr/>
    </dgm:pt>
    <dgm:pt modelId="{749F3BB5-F811-48DA-962E-E8656A86960F}" type="pres">
      <dgm:prSet presAssocID="{86CFCEAA-3D77-4675-979D-144489F48D06}" presName="parentTextArrow" presStyleLbl="node1" presStyleIdx="4" presStyleCnt="6"/>
      <dgm:spPr/>
    </dgm:pt>
    <dgm:pt modelId="{E38483CA-C3C4-4BD1-B444-BF58E6AFCA7E}" type="pres">
      <dgm:prSet presAssocID="{CF3872AA-B71B-49E1-B3DE-37F810883B22}" presName="sp" presStyleCnt="0"/>
      <dgm:spPr/>
    </dgm:pt>
    <dgm:pt modelId="{50179920-C266-496C-B102-CC7858E81B75}" type="pres">
      <dgm:prSet presAssocID="{7F42996A-962C-4720-A173-9C6D146B78CE}" presName="arrowAndChildren" presStyleCnt="0"/>
      <dgm:spPr/>
    </dgm:pt>
    <dgm:pt modelId="{8CE92983-C48B-4B4C-B979-C49543FD2CE0}" type="pres">
      <dgm:prSet presAssocID="{7F42996A-962C-4720-A173-9C6D146B78CE}" presName="parentTextArrow" presStyleLbl="node1" presStyleIdx="5" presStyleCnt="6"/>
      <dgm:spPr/>
    </dgm:pt>
  </dgm:ptLst>
  <dgm:cxnLst>
    <dgm:cxn modelId="{C61AF2F4-1B32-4ECA-A276-F3099435BE71}" type="presOf" srcId="{86CFCEAA-3D77-4675-979D-144489F48D06}" destId="{749F3BB5-F811-48DA-962E-E8656A86960F}" srcOrd="0" destOrd="0" presId="urn:microsoft.com/office/officeart/2005/8/layout/process4"/>
    <dgm:cxn modelId="{9164ACC9-1672-416D-809B-3613A6FEDA8D}" type="presOf" srcId="{05F57FD1-875C-41C7-BB7C-06E24507B131}" destId="{EF1ED0E4-0886-4D8C-80B2-B1B55E0B2560}" srcOrd="0" destOrd="0" presId="urn:microsoft.com/office/officeart/2005/8/layout/process4"/>
    <dgm:cxn modelId="{D0A822CD-19D3-4FF8-8243-E85E339B7227}" type="presOf" srcId="{7F42996A-962C-4720-A173-9C6D146B78CE}" destId="{8CE92983-C48B-4B4C-B979-C49543FD2CE0}" srcOrd="0" destOrd="0" presId="urn:microsoft.com/office/officeart/2005/8/layout/process4"/>
    <dgm:cxn modelId="{1AE67257-140F-4432-B145-B1EC39B07C9B}" type="presOf" srcId="{CE0BA623-93FD-4B10-9FC5-A8EC846E8E3E}" destId="{B9D839F0-5537-42E5-BB0C-005B0630CB06}" srcOrd="0" destOrd="0" presId="urn:microsoft.com/office/officeart/2005/8/layout/process4"/>
    <dgm:cxn modelId="{C701ABBD-039F-4508-B642-5E0B6D51EBD5}" type="presOf" srcId="{D83C5D89-696E-406E-8EE1-E101B1E67AA7}" destId="{8082CE90-1320-432D-B602-420CB8E4865B}" srcOrd="0" destOrd="0" presId="urn:microsoft.com/office/officeart/2005/8/layout/process4"/>
    <dgm:cxn modelId="{0B651FF1-1C9C-46F4-B2F8-58524B07E5BA}" srcId="{16513B8B-7586-44CB-BF70-BEC509300244}" destId="{05F57FD1-875C-41C7-BB7C-06E24507B131}" srcOrd="3" destOrd="0" parTransId="{CBB01B39-FF4B-4C18-B017-8E704FD6F20C}" sibTransId="{59BD7B0D-2B4C-4B72-A443-B63DE334B8B8}"/>
    <dgm:cxn modelId="{EF2272DE-0978-4838-93FA-7C132868EBB4}" srcId="{16513B8B-7586-44CB-BF70-BEC509300244}" destId="{7F42996A-962C-4720-A173-9C6D146B78CE}" srcOrd="0" destOrd="0" parTransId="{51D82E39-FC3B-43CA-809F-674930AD7658}" sibTransId="{CF3872AA-B71B-49E1-B3DE-37F810883B22}"/>
    <dgm:cxn modelId="{39C1690C-CAB5-47F1-A58D-180854FF3A24}" srcId="{16513B8B-7586-44CB-BF70-BEC509300244}" destId="{CE0BA623-93FD-4B10-9FC5-A8EC846E8E3E}" srcOrd="4" destOrd="0" parTransId="{03F5532C-D115-48E3-B2A7-6AC9114413B0}" sibTransId="{B7E29C74-4A6D-4907-9063-5E8C59971029}"/>
    <dgm:cxn modelId="{FA670B34-F540-49C5-8214-DBF93B2C1BF7}" srcId="{16513B8B-7586-44CB-BF70-BEC509300244}" destId="{D83C5D89-696E-406E-8EE1-E101B1E67AA7}" srcOrd="5" destOrd="0" parTransId="{FECFA56E-18A6-47BE-AC5F-6691684E86FA}" sibTransId="{3C4C5AC2-ACBC-42A0-B4EA-25D54AAA6169}"/>
    <dgm:cxn modelId="{E28DE2E0-2724-4428-8FFE-D1265130FB2C}" type="presOf" srcId="{C20D00C7-F3BA-4765-B8DF-AC80CF3F5E83}" destId="{C3AF3F86-3C11-41E0-961B-D6E45CCF412E}" srcOrd="0" destOrd="0" presId="urn:microsoft.com/office/officeart/2005/8/layout/process4"/>
    <dgm:cxn modelId="{3D528EDD-9D93-44DB-ABF8-8437D147E3C2}" srcId="{16513B8B-7586-44CB-BF70-BEC509300244}" destId="{C20D00C7-F3BA-4765-B8DF-AC80CF3F5E83}" srcOrd="2" destOrd="0" parTransId="{23785618-D172-46FA-B90D-98530EBA3E79}" sibTransId="{8058F840-3028-4598-B8F4-93827A007879}"/>
    <dgm:cxn modelId="{6AA2BBB7-40DA-4179-9FA9-B5FCF1E18932}" type="presOf" srcId="{16513B8B-7586-44CB-BF70-BEC509300244}" destId="{55A6248D-A475-48A1-B63B-4642F3C93C26}" srcOrd="0" destOrd="0" presId="urn:microsoft.com/office/officeart/2005/8/layout/process4"/>
    <dgm:cxn modelId="{6BDDBD5A-9185-4326-8F8C-EC3778B81394}" srcId="{16513B8B-7586-44CB-BF70-BEC509300244}" destId="{86CFCEAA-3D77-4675-979D-144489F48D06}" srcOrd="1" destOrd="0" parTransId="{0390C93B-0599-4262-88D6-5FAA8271F52E}" sibTransId="{4ACE0CEF-9E08-4D65-8B0E-F8FA3688CCEE}"/>
    <dgm:cxn modelId="{55A73602-86DD-484A-8C4A-A5958002E054}" type="presParOf" srcId="{55A6248D-A475-48A1-B63B-4642F3C93C26}" destId="{E76361BB-36FF-4689-827F-54F53DE986F3}" srcOrd="0" destOrd="0" presId="urn:microsoft.com/office/officeart/2005/8/layout/process4"/>
    <dgm:cxn modelId="{815A9AAB-B777-4525-A594-7C28DD5776EA}" type="presParOf" srcId="{E76361BB-36FF-4689-827F-54F53DE986F3}" destId="{8082CE90-1320-432D-B602-420CB8E4865B}" srcOrd="0" destOrd="0" presId="urn:microsoft.com/office/officeart/2005/8/layout/process4"/>
    <dgm:cxn modelId="{38322AAC-9439-415F-B592-3550CA974918}" type="presParOf" srcId="{55A6248D-A475-48A1-B63B-4642F3C93C26}" destId="{D4376565-6D67-474A-A1A1-ECEB3055CAEB}" srcOrd="1" destOrd="0" presId="urn:microsoft.com/office/officeart/2005/8/layout/process4"/>
    <dgm:cxn modelId="{532043D3-1E66-4AF3-BF84-336C9772DC63}" type="presParOf" srcId="{55A6248D-A475-48A1-B63B-4642F3C93C26}" destId="{CF78B356-F0BC-4F74-A536-20E7A8E6BF9B}" srcOrd="2" destOrd="0" presId="urn:microsoft.com/office/officeart/2005/8/layout/process4"/>
    <dgm:cxn modelId="{6826539E-FEDF-40AD-BBB3-043A6C80B469}" type="presParOf" srcId="{CF78B356-F0BC-4F74-A536-20E7A8E6BF9B}" destId="{B9D839F0-5537-42E5-BB0C-005B0630CB06}" srcOrd="0" destOrd="0" presId="urn:microsoft.com/office/officeart/2005/8/layout/process4"/>
    <dgm:cxn modelId="{459B0878-B10C-4DBC-B1AF-C6A9267147E1}" type="presParOf" srcId="{55A6248D-A475-48A1-B63B-4642F3C93C26}" destId="{8E4812BB-98D7-4765-8172-7E4AB7905195}" srcOrd="3" destOrd="0" presId="urn:microsoft.com/office/officeart/2005/8/layout/process4"/>
    <dgm:cxn modelId="{0961D70E-0D54-4BF3-B39F-ACE0E79C7DFA}" type="presParOf" srcId="{55A6248D-A475-48A1-B63B-4642F3C93C26}" destId="{69AF5571-6C4F-4FF2-BFCA-A5C0771FB9A4}" srcOrd="4" destOrd="0" presId="urn:microsoft.com/office/officeart/2005/8/layout/process4"/>
    <dgm:cxn modelId="{9DF11036-2839-4C81-BC41-C00DED462FCE}" type="presParOf" srcId="{69AF5571-6C4F-4FF2-BFCA-A5C0771FB9A4}" destId="{EF1ED0E4-0886-4D8C-80B2-B1B55E0B2560}" srcOrd="0" destOrd="0" presId="urn:microsoft.com/office/officeart/2005/8/layout/process4"/>
    <dgm:cxn modelId="{E739871D-5CC6-4E92-8307-E28FD036BB21}" type="presParOf" srcId="{55A6248D-A475-48A1-B63B-4642F3C93C26}" destId="{2EE85FF8-F746-4654-B470-54A3C945DDB4}" srcOrd="5" destOrd="0" presId="urn:microsoft.com/office/officeart/2005/8/layout/process4"/>
    <dgm:cxn modelId="{DE9BCFCA-4979-4627-8CD8-1C718AE0C838}" type="presParOf" srcId="{55A6248D-A475-48A1-B63B-4642F3C93C26}" destId="{7C94DF4E-1A66-4AC2-BB2B-9E05CE9B4514}" srcOrd="6" destOrd="0" presId="urn:microsoft.com/office/officeart/2005/8/layout/process4"/>
    <dgm:cxn modelId="{8F814099-B5C1-4A3D-B758-8D28E0194BA6}" type="presParOf" srcId="{7C94DF4E-1A66-4AC2-BB2B-9E05CE9B4514}" destId="{C3AF3F86-3C11-41E0-961B-D6E45CCF412E}" srcOrd="0" destOrd="0" presId="urn:microsoft.com/office/officeart/2005/8/layout/process4"/>
    <dgm:cxn modelId="{6B64E342-A9D8-4193-9DF7-92084599AB08}" type="presParOf" srcId="{55A6248D-A475-48A1-B63B-4642F3C93C26}" destId="{F9D00370-B263-417A-9FDB-E8CF9C073B07}" srcOrd="7" destOrd="0" presId="urn:microsoft.com/office/officeart/2005/8/layout/process4"/>
    <dgm:cxn modelId="{1C937FE7-D236-41ED-BA58-A8A61C8ACBFB}" type="presParOf" srcId="{55A6248D-A475-48A1-B63B-4642F3C93C26}" destId="{51935F01-A8BC-4C08-911B-58A174CE4FBF}" srcOrd="8" destOrd="0" presId="urn:microsoft.com/office/officeart/2005/8/layout/process4"/>
    <dgm:cxn modelId="{B72D5F10-202A-498B-ABB2-942FCA97E79D}" type="presParOf" srcId="{51935F01-A8BC-4C08-911B-58A174CE4FBF}" destId="{749F3BB5-F811-48DA-962E-E8656A86960F}" srcOrd="0" destOrd="0" presId="urn:microsoft.com/office/officeart/2005/8/layout/process4"/>
    <dgm:cxn modelId="{BC961E5B-48EC-4A12-8BAC-983B89877EE9}" type="presParOf" srcId="{55A6248D-A475-48A1-B63B-4642F3C93C26}" destId="{E38483CA-C3C4-4BD1-B444-BF58E6AFCA7E}" srcOrd="9" destOrd="0" presId="urn:microsoft.com/office/officeart/2005/8/layout/process4"/>
    <dgm:cxn modelId="{2F275457-0794-4D47-B553-CC3E2415CA78}" type="presParOf" srcId="{55A6248D-A475-48A1-B63B-4642F3C93C26}" destId="{50179920-C266-496C-B102-CC7858E81B75}" srcOrd="10" destOrd="0" presId="urn:microsoft.com/office/officeart/2005/8/layout/process4"/>
    <dgm:cxn modelId="{E44AF705-FF1B-4994-9525-7D817C2C9100}" type="presParOf" srcId="{50179920-C266-496C-B102-CC7858E81B75}" destId="{8CE92983-C48B-4B4C-B979-C49543FD2CE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96BB7B-4B42-4547-A509-31B758B52981}" type="doc">
      <dgm:prSet loTypeId="urn:microsoft.com/office/officeart/2008/layout/VerticalCurvedList" loCatId="list" qsTypeId="urn:microsoft.com/office/officeart/2005/8/quickstyle/simple1" qsCatId="simple" csTypeId="urn:microsoft.com/office/officeart/2005/8/colors/colorful2" csCatId="colorful"/>
      <dgm:spPr/>
      <dgm:t>
        <a:bodyPr/>
        <a:lstStyle/>
        <a:p>
          <a:endParaRPr lang="en-US"/>
        </a:p>
      </dgm:t>
    </dgm:pt>
    <dgm:pt modelId="{2CED8DEB-DFB2-473F-B7D8-41F858E10F21}">
      <dgm:prSet/>
      <dgm:spPr/>
      <dgm:t>
        <a:bodyPr/>
        <a:lstStyle/>
        <a:p>
          <a:pPr rtl="0"/>
          <a:r>
            <a:rPr lang="ms-MY" smtClean="0">
              <a:solidFill>
                <a:schemeClr val="tx1"/>
              </a:solidFill>
              <a:latin typeface="Monotype Corsiva" pitchFamily="66" charset="0"/>
            </a:rPr>
            <a:t>Bulan Zulkaedah ialah bulan yang dimuliakan, bulan persaudaraan, bulan perdamaian, dan bulan kemaafan. </a:t>
          </a:r>
          <a:endParaRPr lang="en-US">
            <a:solidFill>
              <a:schemeClr val="tx1"/>
            </a:solidFill>
            <a:latin typeface="Monotype Corsiva" pitchFamily="66" charset="0"/>
          </a:endParaRPr>
        </a:p>
      </dgm:t>
    </dgm:pt>
    <dgm:pt modelId="{849C558C-327C-42DF-B03C-277184744277}" type="parTrans" cxnId="{EED42A28-4854-48C0-A9CF-F19BEE66F72B}">
      <dgm:prSet/>
      <dgm:spPr/>
      <dgm:t>
        <a:bodyPr/>
        <a:lstStyle/>
        <a:p>
          <a:endParaRPr lang="en-US">
            <a:solidFill>
              <a:schemeClr val="tx1"/>
            </a:solidFill>
            <a:latin typeface="Monotype Corsiva" pitchFamily="66" charset="0"/>
          </a:endParaRPr>
        </a:p>
      </dgm:t>
    </dgm:pt>
    <dgm:pt modelId="{3F713545-40F0-4776-8231-9B941FCCE243}" type="sibTrans" cxnId="{EED42A28-4854-48C0-A9CF-F19BEE66F72B}">
      <dgm:prSet/>
      <dgm:spPr/>
      <dgm:t>
        <a:bodyPr/>
        <a:lstStyle/>
        <a:p>
          <a:endParaRPr lang="en-US">
            <a:solidFill>
              <a:schemeClr val="tx1"/>
            </a:solidFill>
            <a:latin typeface="Monotype Corsiva" pitchFamily="66" charset="0"/>
          </a:endParaRPr>
        </a:p>
      </dgm:t>
    </dgm:pt>
    <dgm:pt modelId="{0FABDC99-BBEB-4C52-9605-150806816567}">
      <dgm:prSet/>
      <dgm:spPr/>
      <dgm:t>
        <a:bodyPr/>
        <a:lstStyle/>
        <a:p>
          <a:pPr rtl="0"/>
          <a:r>
            <a:rPr lang="ms-MY" smtClean="0">
              <a:solidFill>
                <a:schemeClr val="tx1"/>
              </a:solidFill>
              <a:latin typeface="Monotype Corsiva" pitchFamily="66" charset="0"/>
            </a:rPr>
            <a:t>Masyarakat arab dahulunya menangguhkan permusuhan dan peperangan dalam bulan haram. </a:t>
          </a:r>
          <a:endParaRPr lang="en-US">
            <a:solidFill>
              <a:schemeClr val="tx1"/>
            </a:solidFill>
            <a:latin typeface="Monotype Corsiva" pitchFamily="66" charset="0"/>
          </a:endParaRPr>
        </a:p>
      </dgm:t>
    </dgm:pt>
    <dgm:pt modelId="{7ADCE0CC-9811-4CB6-857D-EBC8B164D75E}" type="parTrans" cxnId="{00023FF5-C725-4FBD-937C-9EE9D32A1612}">
      <dgm:prSet/>
      <dgm:spPr/>
      <dgm:t>
        <a:bodyPr/>
        <a:lstStyle/>
        <a:p>
          <a:endParaRPr lang="en-US">
            <a:solidFill>
              <a:schemeClr val="tx1"/>
            </a:solidFill>
            <a:latin typeface="Monotype Corsiva" pitchFamily="66" charset="0"/>
          </a:endParaRPr>
        </a:p>
      </dgm:t>
    </dgm:pt>
    <dgm:pt modelId="{6299B124-2DB9-4EF0-BFD1-A9055E2D9D12}" type="sibTrans" cxnId="{00023FF5-C725-4FBD-937C-9EE9D32A1612}">
      <dgm:prSet/>
      <dgm:spPr/>
      <dgm:t>
        <a:bodyPr/>
        <a:lstStyle/>
        <a:p>
          <a:endParaRPr lang="en-US">
            <a:solidFill>
              <a:schemeClr val="tx1"/>
            </a:solidFill>
            <a:latin typeface="Monotype Corsiva" pitchFamily="66" charset="0"/>
          </a:endParaRPr>
        </a:p>
      </dgm:t>
    </dgm:pt>
    <dgm:pt modelId="{8237FB9E-54B2-42DB-BB84-2F9EE2B00A96}">
      <dgm:prSet/>
      <dgm:spPr/>
      <dgm:t>
        <a:bodyPr/>
        <a:lstStyle/>
        <a:p>
          <a:pPr rtl="0"/>
          <a:r>
            <a:rPr lang="ms-MY" smtClean="0">
              <a:solidFill>
                <a:schemeClr val="tx1"/>
              </a:solidFill>
              <a:latin typeface="Monotype Corsiva" pitchFamily="66" charset="0"/>
            </a:rPr>
            <a:t>Menyingkap kembali tradisi penduduk arab Mekah, mereka menunggu-nunggu kedatangan bulan haji. </a:t>
          </a:r>
          <a:endParaRPr lang="en-US">
            <a:solidFill>
              <a:schemeClr val="tx1"/>
            </a:solidFill>
            <a:latin typeface="Monotype Corsiva" pitchFamily="66" charset="0"/>
          </a:endParaRPr>
        </a:p>
      </dgm:t>
    </dgm:pt>
    <dgm:pt modelId="{55758CBA-F42A-484D-AE18-030DF3CFBA9C}" type="parTrans" cxnId="{583FB4ED-10B3-4638-8DC1-71DC777B8413}">
      <dgm:prSet/>
      <dgm:spPr/>
      <dgm:t>
        <a:bodyPr/>
        <a:lstStyle/>
        <a:p>
          <a:endParaRPr lang="en-US">
            <a:solidFill>
              <a:schemeClr val="tx1"/>
            </a:solidFill>
            <a:latin typeface="Monotype Corsiva" pitchFamily="66" charset="0"/>
          </a:endParaRPr>
        </a:p>
      </dgm:t>
    </dgm:pt>
    <dgm:pt modelId="{1FEB6A8E-F537-44B2-845A-6A4AEABF34A6}" type="sibTrans" cxnId="{583FB4ED-10B3-4638-8DC1-71DC777B8413}">
      <dgm:prSet/>
      <dgm:spPr/>
      <dgm:t>
        <a:bodyPr/>
        <a:lstStyle/>
        <a:p>
          <a:endParaRPr lang="en-US">
            <a:solidFill>
              <a:schemeClr val="tx1"/>
            </a:solidFill>
            <a:latin typeface="Monotype Corsiva" pitchFamily="66" charset="0"/>
          </a:endParaRPr>
        </a:p>
      </dgm:t>
    </dgm:pt>
    <dgm:pt modelId="{8E6F89CA-B646-4FC4-A9FF-62393595FAB7}">
      <dgm:prSet/>
      <dgm:spPr/>
      <dgm:t>
        <a:bodyPr/>
        <a:lstStyle/>
        <a:p>
          <a:pPr rtl="0"/>
          <a:r>
            <a:rPr lang="ms-MY" smtClean="0">
              <a:solidFill>
                <a:schemeClr val="tx1"/>
              </a:solidFill>
              <a:latin typeface="Monotype Corsiva" pitchFamily="66" charset="0"/>
            </a:rPr>
            <a:t>Segala persiapan dilakukan bagi menyambut para tetamu Allah SWT yang ingin melaksanakan ibadah haji di bulan Zulhijjah. </a:t>
          </a:r>
          <a:endParaRPr lang="en-US">
            <a:solidFill>
              <a:schemeClr val="tx1"/>
            </a:solidFill>
            <a:latin typeface="Monotype Corsiva" pitchFamily="66" charset="0"/>
          </a:endParaRPr>
        </a:p>
      </dgm:t>
    </dgm:pt>
    <dgm:pt modelId="{A4BFC460-F750-4046-B124-B3933914006A}" type="parTrans" cxnId="{15D1B24C-42BD-48FD-8E38-1F1015786D04}">
      <dgm:prSet/>
      <dgm:spPr/>
      <dgm:t>
        <a:bodyPr/>
        <a:lstStyle/>
        <a:p>
          <a:endParaRPr lang="en-US">
            <a:solidFill>
              <a:schemeClr val="tx1"/>
            </a:solidFill>
            <a:latin typeface="Monotype Corsiva" pitchFamily="66" charset="0"/>
          </a:endParaRPr>
        </a:p>
      </dgm:t>
    </dgm:pt>
    <dgm:pt modelId="{04EC9A7B-C20E-4A9D-9B18-23E2785C82EE}" type="sibTrans" cxnId="{15D1B24C-42BD-48FD-8E38-1F1015786D04}">
      <dgm:prSet/>
      <dgm:spPr/>
      <dgm:t>
        <a:bodyPr/>
        <a:lstStyle/>
        <a:p>
          <a:endParaRPr lang="en-US">
            <a:solidFill>
              <a:schemeClr val="tx1"/>
            </a:solidFill>
            <a:latin typeface="Monotype Corsiva" pitchFamily="66" charset="0"/>
          </a:endParaRPr>
        </a:p>
      </dgm:t>
    </dgm:pt>
    <dgm:pt modelId="{E16B1ECD-731A-478F-B534-CFDE592B7883}" type="pres">
      <dgm:prSet presAssocID="{FC96BB7B-4B42-4547-A509-31B758B52981}" presName="Name0" presStyleCnt="0">
        <dgm:presLayoutVars>
          <dgm:chMax val="7"/>
          <dgm:chPref val="7"/>
          <dgm:dir/>
        </dgm:presLayoutVars>
      </dgm:prSet>
      <dgm:spPr/>
    </dgm:pt>
    <dgm:pt modelId="{92E6B143-54D9-4D35-9F92-4E47FC88AA82}" type="pres">
      <dgm:prSet presAssocID="{FC96BB7B-4B42-4547-A509-31B758B52981}" presName="Name1" presStyleCnt="0"/>
      <dgm:spPr/>
    </dgm:pt>
    <dgm:pt modelId="{ACEDD7E9-B904-43EA-867F-628F4C6A1B75}" type="pres">
      <dgm:prSet presAssocID="{FC96BB7B-4B42-4547-A509-31B758B52981}" presName="cycle" presStyleCnt="0"/>
      <dgm:spPr/>
    </dgm:pt>
    <dgm:pt modelId="{7515C69D-855E-4DA6-93B6-ABA47F931AAF}" type="pres">
      <dgm:prSet presAssocID="{FC96BB7B-4B42-4547-A509-31B758B52981}" presName="srcNode" presStyleLbl="node1" presStyleIdx="0" presStyleCnt="4"/>
      <dgm:spPr/>
    </dgm:pt>
    <dgm:pt modelId="{7ADB0EFC-4C11-4AF0-A483-9F2003632045}" type="pres">
      <dgm:prSet presAssocID="{FC96BB7B-4B42-4547-A509-31B758B52981}" presName="conn" presStyleLbl="parChTrans1D2" presStyleIdx="0" presStyleCnt="1"/>
      <dgm:spPr/>
    </dgm:pt>
    <dgm:pt modelId="{03FFFADF-9CCB-42B2-B124-3D0CA6E85EC6}" type="pres">
      <dgm:prSet presAssocID="{FC96BB7B-4B42-4547-A509-31B758B52981}" presName="extraNode" presStyleLbl="node1" presStyleIdx="0" presStyleCnt="4"/>
      <dgm:spPr/>
    </dgm:pt>
    <dgm:pt modelId="{04CBE334-39D0-4933-A4B3-46AEE677F3E9}" type="pres">
      <dgm:prSet presAssocID="{FC96BB7B-4B42-4547-A509-31B758B52981}" presName="dstNode" presStyleLbl="node1" presStyleIdx="0" presStyleCnt="4"/>
      <dgm:spPr/>
    </dgm:pt>
    <dgm:pt modelId="{B99EEDC6-1EBF-4BF5-9268-9E0CE38CA851}" type="pres">
      <dgm:prSet presAssocID="{2CED8DEB-DFB2-473F-B7D8-41F858E10F21}" presName="text_1" presStyleLbl="node1" presStyleIdx="0" presStyleCnt="4">
        <dgm:presLayoutVars>
          <dgm:bulletEnabled val="1"/>
        </dgm:presLayoutVars>
      </dgm:prSet>
      <dgm:spPr/>
    </dgm:pt>
    <dgm:pt modelId="{B1C2CB10-96A6-4184-B379-13102ABDA5A9}" type="pres">
      <dgm:prSet presAssocID="{2CED8DEB-DFB2-473F-B7D8-41F858E10F21}" presName="accent_1" presStyleCnt="0"/>
      <dgm:spPr/>
    </dgm:pt>
    <dgm:pt modelId="{AC7C512F-5271-45FE-A8E4-B68B8C99403E}" type="pres">
      <dgm:prSet presAssocID="{2CED8DEB-DFB2-473F-B7D8-41F858E10F21}" presName="accentRepeatNode" presStyleLbl="solidFgAcc1" presStyleIdx="0" presStyleCnt="4"/>
      <dgm:spPr/>
    </dgm:pt>
    <dgm:pt modelId="{60CABBB5-4A41-48C2-8817-0B2208B17692}" type="pres">
      <dgm:prSet presAssocID="{0FABDC99-BBEB-4C52-9605-150806816567}" presName="text_2" presStyleLbl="node1" presStyleIdx="1" presStyleCnt="4">
        <dgm:presLayoutVars>
          <dgm:bulletEnabled val="1"/>
        </dgm:presLayoutVars>
      </dgm:prSet>
      <dgm:spPr/>
    </dgm:pt>
    <dgm:pt modelId="{A8520D49-0873-40B0-8A0E-40F5DB468005}" type="pres">
      <dgm:prSet presAssocID="{0FABDC99-BBEB-4C52-9605-150806816567}" presName="accent_2" presStyleCnt="0"/>
      <dgm:spPr/>
    </dgm:pt>
    <dgm:pt modelId="{0BCAC090-72FC-4124-AF31-C70498F6327D}" type="pres">
      <dgm:prSet presAssocID="{0FABDC99-BBEB-4C52-9605-150806816567}" presName="accentRepeatNode" presStyleLbl="solidFgAcc1" presStyleIdx="1" presStyleCnt="4"/>
      <dgm:spPr/>
    </dgm:pt>
    <dgm:pt modelId="{0F671BD5-DFD4-4CA1-A6EE-13D44765852E}" type="pres">
      <dgm:prSet presAssocID="{8237FB9E-54B2-42DB-BB84-2F9EE2B00A96}" presName="text_3" presStyleLbl="node1" presStyleIdx="2" presStyleCnt="4">
        <dgm:presLayoutVars>
          <dgm:bulletEnabled val="1"/>
        </dgm:presLayoutVars>
      </dgm:prSet>
      <dgm:spPr/>
    </dgm:pt>
    <dgm:pt modelId="{9BF5E996-17C4-4159-A71E-07B1D86F70DA}" type="pres">
      <dgm:prSet presAssocID="{8237FB9E-54B2-42DB-BB84-2F9EE2B00A96}" presName="accent_3" presStyleCnt="0"/>
      <dgm:spPr/>
    </dgm:pt>
    <dgm:pt modelId="{2944F794-6CF2-4077-8C83-8C32E49BBC2C}" type="pres">
      <dgm:prSet presAssocID="{8237FB9E-54B2-42DB-BB84-2F9EE2B00A96}" presName="accentRepeatNode" presStyleLbl="solidFgAcc1" presStyleIdx="2" presStyleCnt="4"/>
      <dgm:spPr/>
    </dgm:pt>
    <dgm:pt modelId="{18E27BAB-7C9F-4AEC-8402-B9F2ED8FAA96}" type="pres">
      <dgm:prSet presAssocID="{8E6F89CA-B646-4FC4-A9FF-62393595FAB7}" presName="text_4" presStyleLbl="node1" presStyleIdx="3" presStyleCnt="4">
        <dgm:presLayoutVars>
          <dgm:bulletEnabled val="1"/>
        </dgm:presLayoutVars>
      </dgm:prSet>
      <dgm:spPr/>
    </dgm:pt>
    <dgm:pt modelId="{B71C98DB-F950-42A1-A6BA-D455EEADB59A}" type="pres">
      <dgm:prSet presAssocID="{8E6F89CA-B646-4FC4-A9FF-62393595FAB7}" presName="accent_4" presStyleCnt="0"/>
      <dgm:spPr/>
    </dgm:pt>
    <dgm:pt modelId="{7A042D7F-35CD-4FB7-B5DF-6728B4BD44E8}" type="pres">
      <dgm:prSet presAssocID="{8E6F89CA-B646-4FC4-A9FF-62393595FAB7}" presName="accentRepeatNode" presStyleLbl="solidFgAcc1" presStyleIdx="3" presStyleCnt="4"/>
      <dgm:spPr/>
    </dgm:pt>
  </dgm:ptLst>
  <dgm:cxnLst>
    <dgm:cxn modelId="{15D1B24C-42BD-48FD-8E38-1F1015786D04}" srcId="{FC96BB7B-4B42-4547-A509-31B758B52981}" destId="{8E6F89CA-B646-4FC4-A9FF-62393595FAB7}" srcOrd="3" destOrd="0" parTransId="{A4BFC460-F750-4046-B124-B3933914006A}" sibTransId="{04EC9A7B-C20E-4A9D-9B18-23E2785C82EE}"/>
    <dgm:cxn modelId="{C8D60728-1967-41B3-8FA3-6D745F84B47B}" type="presOf" srcId="{8E6F89CA-B646-4FC4-A9FF-62393595FAB7}" destId="{18E27BAB-7C9F-4AEC-8402-B9F2ED8FAA96}" srcOrd="0" destOrd="0" presId="urn:microsoft.com/office/officeart/2008/layout/VerticalCurvedList"/>
    <dgm:cxn modelId="{EDA3F59F-AA04-4617-9344-E62A4B0E6998}" type="presOf" srcId="{2CED8DEB-DFB2-473F-B7D8-41F858E10F21}" destId="{B99EEDC6-1EBF-4BF5-9268-9E0CE38CA851}" srcOrd="0" destOrd="0" presId="urn:microsoft.com/office/officeart/2008/layout/VerticalCurvedList"/>
    <dgm:cxn modelId="{243AB530-9777-423B-8678-AEB1505C0E14}" type="presOf" srcId="{3F713545-40F0-4776-8231-9B941FCCE243}" destId="{7ADB0EFC-4C11-4AF0-A483-9F2003632045}" srcOrd="0" destOrd="0" presId="urn:microsoft.com/office/officeart/2008/layout/VerticalCurvedList"/>
    <dgm:cxn modelId="{EED42A28-4854-48C0-A9CF-F19BEE66F72B}" srcId="{FC96BB7B-4B42-4547-A509-31B758B52981}" destId="{2CED8DEB-DFB2-473F-B7D8-41F858E10F21}" srcOrd="0" destOrd="0" parTransId="{849C558C-327C-42DF-B03C-277184744277}" sibTransId="{3F713545-40F0-4776-8231-9B941FCCE243}"/>
    <dgm:cxn modelId="{23E2211B-4C81-4D79-9E75-D58C547A12F2}" type="presOf" srcId="{0FABDC99-BBEB-4C52-9605-150806816567}" destId="{60CABBB5-4A41-48C2-8817-0B2208B17692}" srcOrd="0" destOrd="0" presId="urn:microsoft.com/office/officeart/2008/layout/VerticalCurvedList"/>
    <dgm:cxn modelId="{583FB4ED-10B3-4638-8DC1-71DC777B8413}" srcId="{FC96BB7B-4B42-4547-A509-31B758B52981}" destId="{8237FB9E-54B2-42DB-BB84-2F9EE2B00A96}" srcOrd="2" destOrd="0" parTransId="{55758CBA-F42A-484D-AE18-030DF3CFBA9C}" sibTransId="{1FEB6A8E-F537-44B2-845A-6A4AEABF34A6}"/>
    <dgm:cxn modelId="{A1DB39A6-6259-4E55-B4E4-1A6391C14425}" type="presOf" srcId="{FC96BB7B-4B42-4547-A509-31B758B52981}" destId="{E16B1ECD-731A-478F-B534-CFDE592B7883}" srcOrd="0" destOrd="0" presId="urn:microsoft.com/office/officeart/2008/layout/VerticalCurvedList"/>
    <dgm:cxn modelId="{67EA433B-8043-42EA-A1D7-A3D4EF78B939}" type="presOf" srcId="{8237FB9E-54B2-42DB-BB84-2F9EE2B00A96}" destId="{0F671BD5-DFD4-4CA1-A6EE-13D44765852E}" srcOrd="0" destOrd="0" presId="urn:microsoft.com/office/officeart/2008/layout/VerticalCurvedList"/>
    <dgm:cxn modelId="{00023FF5-C725-4FBD-937C-9EE9D32A1612}" srcId="{FC96BB7B-4B42-4547-A509-31B758B52981}" destId="{0FABDC99-BBEB-4C52-9605-150806816567}" srcOrd="1" destOrd="0" parTransId="{7ADCE0CC-9811-4CB6-857D-EBC8B164D75E}" sibTransId="{6299B124-2DB9-4EF0-BFD1-A9055E2D9D12}"/>
    <dgm:cxn modelId="{19188C4E-F058-4929-A473-9AF73A254B4E}" type="presParOf" srcId="{E16B1ECD-731A-478F-B534-CFDE592B7883}" destId="{92E6B143-54D9-4D35-9F92-4E47FC88AA82}" srcOrd="0" destOrd="0" presId="urn:microsoft.com/office/officeart/2008/layout/VerticalCurvedList"/>
    <dgm:cxn modelId="{84880D2D-F3AF-4CB8-9A59-ABB413AF8FB0}" type="presParOf" srcId="{92E6B143-54D9-4D35-9F92-4E47FC88AA82}" destId="{ACEDD7E9-B904-43EA-867F-628F4C6A1B75}" srcOrd="0" destOrd="0" presId="urn:microsoft.com/office/officeart/2008/layout/VerticalCurvedList"/>
    <dgm:cxn modelId="{1489D0D4-7E49-452E-A36E-D05229E4D424}" type="presParOf" srcId="{ACEDD7E9-B904-43EA-867F-628F4C6A1B75}" destId="{7515C69D-855E-4DA6-93B6-ABA47F931AAF}" srcOrd="0" destOrd="0" presId="urn:microsoft.com/office/officeart/2008/layout/VerticalCurvedList"/>
    <dgm:cxn modelId="{24CF62CA-8CA8-479D-B51E-B0CD4F11D432}" type="presParOf" srcId="{ACEDD7E9-B904-43EA-867F-628F4C6A1B75}" destId="{7ADB0EFC-4C11-4AF0-A483-9F2003632045}" srcOrd="1" destOrd="0" presId="urn:microsoft.com/office/officeart/2008/layout/VerticalCurvedList"/>
    <dgm:cxn modelId="{512FD36E-9548-4DCB-A46E-B1584FDF7807}" type="presParOf" srcId="{ACEDD7E9-B904-43EA-867F-628F4C6A1B75}" destId="{03FFFADF-9CCB-42B2-B124-3D0CA6E85EC6}" srcOrd="2" destOrd="0" presId="urn:microsoft.com/office/officeart/2008/layout/VerticalCurvedList"/>
    <dgm:cxn modelId="{1931C0D3-4243-452F-95A3-2C09C149A2B5}" type="presParOf" srcId="{ACEDD7E9-B904-43EA-867F-628F4C6A1B75}" destId="{04CBE334-39D0-4933-A4B3-46AEE677F3E9}" srcOrd="3" destOrd="0" presId="urn:microsoft.com/office/officeart/2008/layout/VerticalCurvedList"/>
    <dgm:cxn modelId="{C9C52051-D0F9-4349-AEAF-252D4A5C2193}" type="presParOf" srcId="{92E6B143-54D9-4D35-9F92-4E47FC88AA82}" destId="{B99EEDC6-1EBF-4BF5-9268-9E0CE38CA851}" srcOrd="1" destOrd="0" presId="urn:microsoft.com/office/officeart/2008/layout/VerticalCurvedList"/>
    <dgm:cxn modelId="{70EB46E3-2139-4515-817D-028F287A7476}" type="presParOf" srcId="{92E6B143-54D9-4D35-9F92-4E47FC88AA82}" destId="{B1C2CB10-96A6-4184-B379-13102ABDA5A9}" srcOrd="2" destOrd="0" presId="urn:microsoft.com/office/officeart/2008/layout/VerticalCurvedList"/>
    <dgm:cxn modelId="{3846E09E-DB29-4AE0-A4C1-D8E6BCC4DDBD}" type="presParOf" srcId="{B1C2CB10-96A6-4184-B379-13102ABDA5A9}" destId="{AC7C512F-5271-45FE-A8E4-B68B8C99403E}" srcOrd="0" destOrd="0" presId="urn:microsoft.com/office/officeart/2008/layout/VerticalCurvedList"/>
    <dgm:cxn modelId="{AFB880DB-4CA8-4211-8D58-9A74643C234F}" type="presParOf" srcId="{92E6B143-54D9-4D35-9F92-4E47FC88AA82}" destId="{60CABBB5-4A41-48C2-8817-0B2208B17692}" srcOrd="3" destOrd="0" presId="urn:microsoft.com/office/officeart/2008/layout/VerticalCurvedList"/>
    <dgm:cxn modelId="{FF7A615C-0A12-4398-B66F-922261129217}" type="presParOf" srcId="{92E6B143-54D9-4D35-9F92-4E47FC88AA82}" destId="{A8520D49-0873-40B0-8A0E-40F5DB468005}" srcOrd="4" destOrd="0" presId="urn:microsoft.com/office/officeart/2008/layout/VerticalCurvedList"/>
    <dgm:cxn modelId="{06D13FB4-8EAC-433A-91D7-E639564EBB85}" type="presParOf" srcId="{A8520D49-0873-40B0-8A0E-40F5DB468005}" destId="{0BCAC090-72FC-4124-AF31-C70498F6327D}" srcOrd="0" destOrd="0" presId="urn:microsoft.com/office/officeart/2008/layout/VerticalCurvedList"/>
    <dgm:cxn modelId="{10359ED6-CFCC-4AE8-A00D-67A6BA9C34BF}" type="presParOf" srcId="{92E6B143-54D9-4D35-9F92-4E47FC88AA82}" destId="{0F671BD5-DFD4-4CA1-A6EE-13D44765852E}" srcOrd="5" destOrd="0" presId="urn:microsoft.com/office/officeart/2008/layout/VerticalCurvedList"/>
    <dgm:cxn modelId="{964EF9A2-B171-49E7-9B53-7A53E1D6A452}" type="presParOf" srcId="{92E6B143-54D9-4D35-9F92-4E47FC88AA82}" destId="{9BF5E996-17C4-4159-A71E-07B1D86F70DA}" srcOrd="6" destOrd="0" presId="urn:microsoft.com/office/officeart/2008/layout/VerticalCurvedList"/>
    <dgm:cxn modelId="{88C8BB54-B042-4795-A1FE-F346D408362F}" type="presParOf" srcId="{9BF5E996-17C4-4159-A71E-07B1D86F70DA}" destId="{2944F794-6CF2-4077-8C83-8C32E49BBC2C}" srcOrd="0" destOrd="0" presId="urn:microsoft.com/office/officeart/2008/layout/VerticalCurvedList"/>
    <dgm:cxn modelId="{BF61437E-962B-4A10-8543-F1016C165F67}" type="presParOf" srcId="{92E6B143-54D9-4D35-9F92-4E47FC88AA82}" destId="{18E27BAB-7C9F-4AEC-8402-B9F2ED8FAA96}" srcOrd="7" destOrd="0" presId="urn:microsoft.com/office/officeart/2008/layout/VerticalCurvedList"/>
    <dgm:cxn modelId="{C26F1B23-CAD4-44D1-9F9A-9CB1910ACF51}" type="presParOf" srcId="{92E6B143-54D9-4D35-9F92-4E47FC88AA82}" destId="{B71C98DB-F950-42A1-A6BA-D455EEADB59A}" srcOrd="8" destOrd="0" presId="urn:microsoft.com/office/officeart/2008/layout/VerticalCurvedList"/>
    <dgm:cxn modelId="{BB67AE13-317E-4A96-A30E-0325EAB03102}" type="presParOf" srcId="{B71C98DB-F950-42A1-A6BA-D455EEADB59A}" destId="{7A042D7F-35CD-4FB7-B5DF-6728B4BD44E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521BB7-0F79-4B34-A9CA-FFD32BAA4350}"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FFF16F2B-DE5C-46DE-BDDB-F9F7D5500D4A}">
      <dgm:prSet/>
      <dgm:spPr/>
      <dgm:t>
        <a:bodyPr/>
        <a:lstStyle/>
        <a:p>
          <a:pPr rtl="0"/>
          <a:r>
            <a:rPr lang="ms-MY" dirty="0" smtClean="0">
              <a:solidFill>
                <a:schemeClr val="tx1"/>
              </a:solidFill>
              <a:latin typeface="Monotype Corsiva" pitchFamily="66" charset="0"/>
            </a:rPr>
            <a:t>umat Islam sayugianya mengeratkan silaturrahim, berdamai jika ada sebarang permusuhan, memadam sebarang dendam kesumat yang terpendam, merapatkan hubungan yang renggang dan menghubungan persaudaraan yang terpisah. </a:t>
          </a:r>
          <a:endParaRPr lang="en-US" dirty="0">
            <a:solidFill>
              <a:schemeClr val="tx1"/>
            </a:solidFill>
            <a:latin typeface="Monotype Corsiva" pitchFamily="66" charset="0"/>
          </a:endParaRPr>
        </a:p>
      </dgm:t>
    </dgm:pt>
    <dgm:pt modelId="{51D87EBC-B71D-468B-8556-9FCDCFD8D312}" type="parTrans" cxnId="{DDA065BF-03FC-4AFC-9AF1-FA8B3FA3551B}">
      <dgm:prSet/>
      <dgm:spPr/>
      <dgm:t>
        <a:bodyPr/>
        <a:lstStyle/>
        <a:p>
          <a:endParaRPr lang="en-US">
            <a:solidFill>
              <a:schemeClr val="tx1"/>
            </a:solidFill>
            <a:latin typeface="Monotype Corsiva" pitchFamily="66" charset="0"/>
          </a:endParaRPr>
        </a:p>
      </dgm:t>
    </dgm:pt>
    <dgm:pt modelId="{85EAEB35-33D5-4DAC-9505-82DF97B4C581}" type="sibTrans" cxnId="{DDA065BF-03FC-4AFC-9AF1-FA8B3FA3551B}">
      <dgm:prSet/>
      <dgm:spPr/>
      <dgm:t>
        <a:bodyPr/>
        <a:lstStyle/>
        <a:p>
          <a:endParaRPr lang="en-US">
            <a:solidFill>
              <a:schemeClr val="tx1"/>
            </a:solidFill>
            <a:latin typeface="Monotype Corsiva" pitchFamily="66" charset="0"/>
          </a:endParaRPr>
        </a:p>
      </dgm:t>
    </dgm:pt>
    <dgm:pt modelId="{141E5543-6C2B-4426-9D3A-8378D59AE2F8}">
      <dgm:prSet/>
      <dgm:spPr/>
      <dgm:t>
        <a:bodyPr/>
        <a:lstStyle/>
        <a:p>
          <a:pPr rtl="0"/>
          <a:r>
            <a:rPr lang="ms-MY" smtClean="0">
              <a:solidFill>
                <a:schemeClr val="tx1"/>
              </a:solidFill>
              <a:latin typeface="Monotype Corsiva" pitchFamily="66" charset="0"/>
            </a:rPr>
            <a:t>Lebih-lebih lagi dalam mengukuhkan hubungan kekeluargaan, perlunya usaha untuk sentiasa memperbaiki hubungan antara suami isteri, hubungan antara ibu bapa dengan anak-anak, dan saudara mara yang lain. </a:t>
          </a:r>
          <a:endParaRPr lang="en-US">
            <a:solidFill>
              <a:schemeClr val="tx1"/>
            </a:solidFill>
            <a:latin typeface="Monotype Corsiva" pitchFamily="66" charset="0"/>
          </a:endParaRPr>
        </a:p>
      </dgm:t>
    </dgm:pt>
    <dgm:pt modelId="{3A28138B-FC7D-4F25-BDED-B3F5215B315E}" type="parTrans" cxnId="{7BAE4339-105E-4ED3-AB57-2A8295A01AAC}">
      <dgm:prSet/>
      <dgm:spPr/>
      <dgm:t>
        <a:bodyPr/>
        <a:lstStyle/>
        <a:p>
          <a:endParaRPr lang="en-US">
            <a:solidFill>
              <a:schemeClr val="tx1"/>
            </a:solidFill>
            <a:latin typeface="Monotype Corsiva" pitchFamily="66" charset="0"/>
          </a:endParaRPr>
        </a:p>
      </dgm:t>
    </dgm:pt>
    <dgm:pt modelId="{A3F67509-6CD5-4EAB-A7AA-CBE49AC9A3DB}" type="sibTrans" cxnId="{7BAE4339-105E-4ED3-AB57-2A8295A01AAC}">
      <dgm:prSet/>
      <dgm:spPr/>
      <dgm:t>
        <a:bodyPr/>
        <a:lstStyle/>
        <a:p>
          <a:endParaRPr lang="en-US">
            <a:solidFill>
              <a:schemeClr val="tx1"/>
            </a:solidFill>
            <a:latin typeface="Monotype Corsiva" pitchFamily="66" charset="0"/>
          </a:endParaRPr>
        </a:p>
      </dgm:t>
    </dgm:pt>
    <dgm:pt modelId="{0864D1C2-517F-450C-A2B9-FA737EF25A39}">
      <dgm:prSet/>
      <dgm:spPr/>
      <dgm:t>
        <a:bodyPr/>
        <a:lstStyle/>
        <a:p>
          <a:pPr rtl="0"/>
          <a:r>
            <a:rPr lang="ms-MY" smtClean="0">
              <a:solidFill>
                <a:schemeClr val="tx1"/>
              </a:solidFill>
              <a:latin typeface="Monotype Corsiva" pitchFamily="66" charset="0"/>
            </a:rPr>
            <a:t>Sebagaimana mulianya Masjidil Haram, empat bulan haram ini juga sangat mulia. Atas sebab itu Rasulullah SAW menyebut dalam hadis tadi bahawa keempat-empat bulan ini sebagai bulan haram (bulan yang suci).</a:t>
          </a:r>
          <a:endParaRPr lang="en-US">
            <a:solidFill>
              <a:schemeClr val="tx1"/>
            </a:solidFill>
            <a:latin typeface="Monotype Corsiva" pitchFamily="66" charset="0"/>
          </a:endParaRPr>
        </a:p>
      </dgm:t>
    </dgm:pt>
    <dgm:pt modelId="{0104464F-AF88-42A0-A16E-29C8C542280D}" type="parTrans" cxnId="{59EDD74D-79B8-4A95-8205-458FA423A39A}">
      <dgm:prSet/>
      <dgm:spPr/>
      <dgm:t>
        <a:bodyPr/>
        <a:lstStyle/>
        <a:p>
          <a:endParaRPr lang="en-US">
            <a:solidFill>
              <a:schemeClr val="tx1"/>
            </a:solidFill>
            <a:latin typeface="Monotype Corsiva" pitchFamily="66" charset="0"/>
          </a:endParaRPr>
        </a:p>
      </dgm:t>
    </dgm:pt>
    <dgm:pt modelId="{630822CF-B47A-446D-ADC6-8B23AECF109C}" type="sibTrans" cxnId="{59EDD74D-79B8-4A95-8205-458FA423A39A}">
      <dgm:prSet/>
      <dgm:spPr/>
      <dgm:t>
        <a:bodyPr/>
        <a:lstStyle/>
        <a:p>
          <a:endParaRPr lang="en-US">
            <a:solidFill>
              <a:schemeClr val="tx1"/>
            </a:solidFill>
            <a:latin typeface="Monotype Corsiva" pitchFamily="66" charset="0"/>
          </a:endParaRPr>
        </a:p>
      </dgm:t>
    </dgm:pt>
    <dgm:pt modelId="{6A6AEECA-87E4-4D69-8C21-D5C7178CD732}" type="pres">
      <dgm:prSet presAssocID="{5D521BB7-0F79-4B34-A9CA-FFD32BAA4350}" presName="outerComposite" presStyleCnt="0">
        <dgm:presLayoutVars>
          <dgm:chMax val="5"/>
          <dgm:dir/>
          <dgm:resizeHandles val="exact"/>
        </dgm:presLayoutVars>
      </dgm:prSet>
      <dgm:spPr/>
    </dgm:pt>
    <dgm:pt modelId="{A84A1916-3F23-4986-9BC5-B5B6432D53DF}" type="pres">
      <dgm:prSet presAssocID="{5D521BB7-0F79-4B34-A9CA-FFD32BAA4350}" presName="dummyMaxCanvas" presStyleCnt="0">
        <dgm:presLayoutVars/>
      </dgm:prSet>
      <dgm:spPr/>
    </dgm:pt>
    <dgm:pt modelId="{F7FDB88A-0C95-4306-99A6-699BADD2161E}" type="pres">
      <dgm:prSet presAssocID="{5D521BB7-0F79-4B34-A9CA-FFD32BAA4350}" presName="ThreeNodes_1" presStyleLbl="node1" presStyleIdx="0" presStyleCnt="3">
        <dgm:presLayoutVars>
          <dgm:bulletEnabled val="1"/>
        </dgm:presLayoutVars>
      </dgm:prSet>
      <dgm:spPr/>
      <dgm:t>
        <a:bodyPr/>
        <a:lstStyle/>
        <a:p>
          <a:endParaRPr lang="en-US"/>
        </a:p>
      </dgm:t>
    </dgm:pt>
    <dgm:pt modelId="{2C86E8B1-2DDA-4ABB-9FAF-565852891382}" type="pres">
      <dgm:prSet presAssocID="{5D521BB7-0F79-4B34-A9CA-FFD32BAA4350}" presName="ThreeNodes_2" presStyleLbl="node1" presStyleIdx="1" presStyleCnt="3">
        <dgm:presLayoutVars>
          <dgm:bulletEnabled val="1"/>
        </dgm:presLayoutVars>
      </dgm:prSet>
      <dgm:spPr/>
    </dgm:pt>
    <dgm:pt modelId="{E0E26056-7FD5-4F09-9665-612D1966E264}" type="pres">
      <dgm:prSet presAssocID="{5D521BB7-0F79-4B34-A9CA-FFD32BAA4350}" presName="ThreeNodes_3" presStyleLbl="node1" presStyleIdx="2" presStyleCnt="3">
        <dgm:presLayoutVars>
          <dgm:bulletEnabled val="1"/>
        </dgm:presLayoutVars>
      </dgm:prSet>
      <dgm:spPr/>
    </dgm:pt>
    <dgm:pt modelId="{24AEAE35-4E47-479A-AB7E-4DFB05CCC7BC}" type="pres">
      <dgm:prSet presAssocID="{5D521BB7-0F79-4B34-A9CA-FFD32BAA4350}" presName="ThreeConn_1-2" presStyleLbl="fgAccFollowNode1" presStyleIdx="0" presStyleCnt="2">
        <dgm:presLayoutVars>
          <dgm:bulletEnabled val="1"/>
        </dgm:presLayoutVars>
      </dgm:prSet>
      <dgm:spPr/>
    </dgm:pt>
    <dgm:pt modelId="{844E370D-A347-4047-8FD2-0A84C7A8FC22}" type="pres">
      <dgm:prSet presAssocID="{5D521BB7-0F79-4B34-A9CA-FFD32BAA4350}" presName="ThreeConn_2-3" presStyleLbl="fgAccFollowNode1" presStyleIdx="1" presStyleCnt="2">
        <dgm:presLayoutVars>
          <dgm:bulletEnabled val="1"/>
        </dgm:presLayoutVars>
      </dgm:prSet>
      <dgm:spPr/>
    </dgm:pt>
    <dgm:pt modelId="{A2F6C189-19D4-43F4-9A85-A1DA36C04E9C}" type="pres">
      <dgm:prSet presAssocID="{5D521BB7-0F79-4B34-A9CA-FFD32BAA4350}" presName="ThreeNodes_1_text" presStyleLbl="node1" presStyleIdx="2" presStyleCnt="3">
        <dgm:presLayoutVars>
          <dgm:bulletEnabled val="1"/>
        </dgm:presLayoutVars>
      </dgm:prSet>
      <dgm:spPr/>
      <dgm:t>
        <a:bodyPr/>
        <a:lstStyle/>
        <a:p>
          <a:endParaRPr lang="en-US"/>
        </a:p>
      </dgm:t>
    </dgm:pt>
    <dgm:pt modelId="{814F875A-06F9-489D-A724-D37FD5E4EF48}" type="pres">
      <dgm:prSet presAssocID="{5D521BB7-0F79-4B34-A9CA-FFD32BAA4350}" presName="ThreeNodes_2_text" presStyleLbl="node1" presStyleIdx="2" presStyleCnt="3">
        <dgm:presLayoutVars>
          <dgm:bulletEnabled val="1"/>
        </dgm:presLayoutVars>
      </dgm:prSet>
      <dgm:spPr/>
    </dgm:pt>
    <dgm:pt modelId="{3D8784A7-10F7-4BA7-8F3D-1396AB3CCC83}" type="pres">
      <dgm:prSet presAssocID="{5D521BB7-0F79-4B34-A9CA-FFD32BAA4350}" presName="ThreeNodes_3_text" presStyleLbl="node1" presStyleIdx="2" presStyleCnt="3">
        <dgm:presLayoutVars>
          <dgm:bulletEnabled val="1"/>
        </dgm:presLayoutVars>
      </dgm:prSet>
      <dgm:spPr/>
    </dgm:pt>
  </dgm:ptLst>
  <dgm:cxnLst>
    <dgm:cxn modelId="{D1B6A427-A722-47F3-8F37-91E3B0B00392}" type="presOf" srcId="{FFF16F2B-DE5C-46DE-BDDB-F9F7D5500D4A}" destId="{F7FDB88A-0C95-4306-99A6-699BADD2161E}" srcOrd="0" destOrd="0" presId="urn:microsoft.com/office/officeart/2005/8/layout/vProcess5"/>
    <dgm:cxn modelId="{ED9CD20E-3F9C-4AD2-AC17-9C7EA4384290}" type="presOf" srcId="{141E5543-6C2B-4426-9D3A-8378D59AE2F8}" destId="{2C86E8B1-2DDA-4ABB-9FAF-565852891382}" srcOrd="0" destOrd="0" presId="urn:microsoft.com/office/officeart/2005/8/layout/vProcess5"/>
    <dgm:cxn modelId="{7BAE4339-105E-4ED3-AB57-2A8295A01AAC}" srcId="{5D521BB7-0F79-4B34-A9CA-FFD32BAA4350}" destId="{141E5543-6C2B-4426-9D3A-8378D59AE2F8}" srcOrd="1" destOrd="0" parTransId="{3A28138B-FC7D-4F25-BDED-B3F5215B315E}" sibTransId="{A3F67509-6CD5-4EAB-A7AA-CBE49AC9A3DB}"/>
    <dgm:cxn modelId="{59EDD74D-79B8-4A95-8205-458FA423A39A}" srcId="{5D521BB7-0F79-4B34-A9CA-FFD32BAA4350}" destId="{0864D1C2-517F-450C-A2B9-FA737EF25A39}" srcOrd="2" destOrd="0" parTransId="{0104464F-AF88-42A0-A16E-29C8C542280D}" sibTransId="{630822CF-B47A-446D-ADC6-8B23AECF109C}"/>
    <dgm:cxn modelId="{18805023-7A81-4367-BED8-AB4A461EE519}" type="presOf" srcId="{141E5543-6C2B-4426-9D3A-8378D59AE2F8}" destId="{814F875A-06F9-489D-A724-D37FD5E4EF48}" srcOrd="1" destOrd="0" presId="urn:microsoft.com/office/officeart/2005/8/layout/vProcess5"/>
    <dgm:cxn modelId="{CFD13736-CBC6-49AB-9E72-137A410032B2}" type="presOf" srcId="{5D521BB7-0F79-4B34-A9CA-FFD32BAA4350}" destId="{6A6AEECA-87E4-4D69-8C21-D5C7178CD732}" srcOrd="0" destOrd="0" presId="urn:microsoft.com/office/officeart/2005/8/layout/vProcess5"/>
    <dgm:cxn modelId="{D5F48A8F-6858-4BB1-AB5D-B68D66543B0A}" type="presOf" srcId="{85EAEB35-33D5-4DAC-9505-82DF97B4C581}" destId="{24AEAE35-4E47-479A-AB7E-4DFB05CCC7BC}" srcOrd="0" destOrd="0" presId="urn:microsoft.com/office/officeart/2005/8/layout/vProcess5"/>
    <dgm:cxn modelId="{DDA065BF-03FC-4AFC-9AF1-FA8B3FA3551B}" srcId="{5D521BB7-0F79-4B34-A9CA-FFD32BAA4350}" destId="{FFF16F2B-DE5C-46DE-BDDB-F9F7D5500D4A}" srcOrd="0" destOrd="0" parTransId="{51D87EBC-B71D-468B-8556-9FCDCFD8D312}" sibTransId="{85EAEB35-33D5-4DAC-9505-82DF97B4C581}"/>
    <dgm:cxn modelId="{9B36FA3F-C001-47E2-96AB-60CA236839F9}" type="presOf" srcId="{FFF16F2B-DE5C-46DE-BDDB-F9F7D5500D4A}" destId="{A2F6C189-19D4-43F4-9A85-A1DA36C04E9C}" srcOrd="1" destOrd="0" presId="urn:microsoft.com/office/officeart/2005/8/layout/vProcess5"/>
    <dgm:cxn modelId="{D3B737AA-208B-419D-812B-EFA96FA9703E}" type="presOf" srcId="{A3F67509-6CD5-4EAB-A7AA-CBE49AC9A3DB}" destId="{844E370D-A347-4047-8FD2-0A84C7A8FC22}" srcOrd="0" destOrd="0" presId="urn:microsoft.com/office/officeart/2005/8/layout/vProcess5"/>
    <dgm:cxn modelId="{6C5D9260-07B6-4108-B6E9-E79BCB9C0650}" type="presOf" srcId="{0864D1C2-517F-450C-A2B9-FA737EF25A39}" destId="{3D8784A7-10F7-4BA7-8F3D-1396AB3CCC83}" srcOrd="1" destOrd="0" presId="urn:microsoft.com/office/officeart/2005/8/layout/vProcess5"/>
    <dgm:cxn modelId="{DFE0DA10-7F38-48BD-A6D3-EBF904C8B03A}" type="presOf" srcId="{0864D1C2-517F-450C-A2B9-FA737EF25A39}" destId="{E0E26056-7FD5-4F09-9665-612D1966E264}" srcOrd="0" destOrd="0" presId="urn:microsoft.com/office/officeart/2005/8/layout/vProcess5"/>
    <dgm:cxn modelId="{665BFB20-F14B-4C7A-9183-A3B623572818}" type="presParOf" srcId="{6A6AEECA-87E4-4D69-8C21-D5C7178CD732}" destId="{A84A1916-3F23-4986-9BC5-B5B6432D53DF}" srcOrd="0" destOrd="0" presId="urn:microsoft.com/office/officeart/2005/8/layout/vProcess5"/>
    <dgm:cxn modelId="{F1061ECF-3905-4183-8566-9D947F7CAF53}" type="presParOf" srcId="{6A6AEECA-87E4-4D69-8C21-D5C7178CD732}" destId="{F7FDB88A-0C95-4306-99A6-699BADD2161E}" srcOrd="1" destOrd="0" presId="urn:microsoft.com/office/officeart/2005/8/layout/vProcess5"/>
    <dgm:cxn modelId="{AC14BFBA-5516-4E69-8621-66FCB75644CC}" type="presParOf" srcId="{6A6AEECA-87E4-4D69-8C21-D5C7178CD732}" destId="{2C86E8B1-2DDA-4ABB-9FAF-565852891382}" srcOrd="2" destOrd="0" presId="urn:microsoft.com/office/officeart/2005/8/layout/vProcess5"/>
    <dgm:cxn modelId="{827C9C7A-CB0A-45D9-A085-91F6CB6C1CB9}" type="presParOf" srcId="{6A6AEECA-87E4-4D69-8C21-D5C7178CD732}" destId="{E0E26056-7FD5-4F09-9665-612D1966E264}" srcOrd="3" destOrd="0" presId="urn:microsoft.com/office/officeart/2005/8/layout/vProcess5"/>
    <dgm:cxn modelId="{02F5F2D2-DE65-4B1D-B589-C2CF281556B0}" type="presParOf" srcId="{6A6AEECA-87E4-4D69-8C21-D5C7178CD732}" destId="{24AEAE35-4E47-479A-AB7E-4DFB05CCC7BC}" srcOrd="4" destOrd="0" presId="urn:microsoft.com/office/officeart/2005/8/layout/vProcess5"/>
    <dgm:cxn modelId="{FF217FB7-D4E1-4BDE-80B1-923FBF719883}" type="presParOf" srcId="{6A6AEECA-87E4-4D69-8C21-D5C7178CD732}" destId="{844E370D-A347-4047-8FD2-0A84C7A8FC22}" srcOrd="5" destOrd="0" presId="urn:microsoft.com/office/officeart/2005/8/layout/vProcess5"/>
    <dgm:cxn modelId="{44E7DEA5-B6A6-433D-BB61-AB448648F047}" type="presParOf" srcId="{6A6AEECA-87E4-4D69-8C21-D5C7178CD732}" destId="{A2F6C189-19D4-43F4-9A85-A1DA36C04E9C}" srcOrd="6" destOrd="0" presId="urn:microsoft.com/office/officeart/2005/8/layout/vProcess5"/>
    <dgm:cxn modelId="{976EE98E-3A97-4AC0-B50E-FB8D4F0E2BC6}" type="presParOf" srcId="{6A6AEECA-87E4-4D69-8C21-D5C7178CD732}" destId="{814F875A-06F9-489D-A724-D37FD5E4EF48}" srcOrd="7" destOrd="0" presId="urn:microsoft.com/office/officeart/2005/8/layout/vProcess5"/>
    <dgm:cxn modelId="{4FE64DA5-69D6-44F1-A926-6A63BADB5102}" type="presParOf" srcId="{6A6AEECA-87E4-4D69-8C21-D5C7178CD732}" destId="{3D8784A7-10F7-4BA7-8F3D-1396AB3CCC8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C9C125-EB46-4F42-8955-24908DAB4600}" type="doc">
      <dgm:prSet loTypeId="urn:microsoft.com/office/officeart/2005/8/layout/vProcess5" loCatId="process" qsTypeId="urn:microsoft.com/office/officeart/2005/8/quickstyle/simple1" qsCatId="simple" csTypeId="urn:microsoft.com/office/officeart/2005/8/colors/colorful3" csCatId="colorful"/>
      <dgm:spPr/>
      <dgm:t>
        <a:bodyPr/>
        <a:lstStyle/>
        <a:p>
          <a:endParaRPr lang="en-US"/>
        </a:p>
      </dgm:t>
    </dgm:pt>
    <dgm:pt modelId="{A2C6A3E2-3FA2-43A2-999D-E9304F996BAB}">
      <dgm:prSet/>
      <dgm:spPr/>
      <dgm:t>
        <a:bodyPr/>
        <a:lstStyle/>
        <a:p>
          <a:pPr rtl="0"/>
          <a:r>
            <a:rPr lang="ms-MY" smtClean="0">
              <a:solidFill>
                <a:schemeClr val="tx1"/>
              </a:solidFill>
              <a:latin typeface="Monotype Corsiva" pitchFamily="66" charset="0"/>
            </a:rPr>
            <a:t>Maka selayaknya bagi tiap-tiap Muslim lebih berhati-hati dalam tindak-tanduk mereka</a:t>
          </a:r>
          <a:endParaRPr lang="en-US">
            <a:solidFill>
              <a:schemeClr val="tx1"/>
            </a:solidFill>
            <a:latin typeface="Monotype Corsiva" pitchFamily="66" charset="0"/>
          </a:endParaRPr>
        </a:p>
      </dgm:t>
    </dgm:pt>
    <dgm:pt modelId="{0393A785-FEAB-4ECA-B0C2-B9C2CD1BD393}" type="parTrans" cxnId="{F7B31ABD-C8C3-4B5E-8026-7AF5C8F2ACAF}">
      <dgm:prSet/>
      <dgm:spPr/>
      <dgm:t>
        <a:bodyPr/>
        <a:lstStyle/>
        <a:p>
          <a:endParaRPr lang="en-US">
            <a:solidFill>
              <a:schemeClr val="tx1"/>
            </a:solidFill>
            <a:latin typeface="Monotype Corsiva" pitchFamily="66" charset="0"/>
          </a:endParaRPr>
        </a:p>
      </dgm:t>
    </dgm:pt>
    <dgm:pt modelId="{3C7D8682-9A12-47A4-AF96-CDFAB7B17C66}" type="sibTrans" cxnId="{F7B31ABD-C8C3-4B5E-8026-7AF5C8F2ACAF}">
      <dgm:prSet/>
      <dgm:spPr/>
      <dgm:t>
        <a:bodyPr/>
        <a:lstStyle/>
        <a:p>
          <a:endParaRPr lang="en-US">
            <a:solidFill>
              <a:schemeClr val="tx1"/>
            </a:solidFill>
            <a:latin typeface="Monotype Corsiva" pitchFamily="66" charset="0"/>
          </a:endParaRPr>
        </a:p>
      </dgm:t>
    </dgm:pt>
    <dgm:pt modelId="{7C19951F-E9AD-4D42-9F67-33AA0D9AFF50}">
      <dgm:prSet/>
      <dgm:spPr/>
      <dgm:t>
        <a:bodyPr/>
        <a:lstStyle/>
        <a:p>
          <a:pPr rtl="0"/>
          <a:r>
            <a:rPr lang="ms-MY" smtClean="0">
              <a:solidFill>
                <a:schemeClr val="tx1"/>
              </a:solidFill>
              <a:latin typeface="Monotype Corsiva" pitchFamily="66" charset="0"/>
            </a:rPr>
            <a:t>sebagai memenuhi perintah Allah SWT dalam ayat 36 Surah al-Taubah yang dibacakan pada awal khutbah tadi</a:t>
          </a:r>
          <a:endParaRPr lang="en-US">
            <a:solidFill>
              <a:schemeClr val="tx1"/>
            </a:solidFill>
            <a:latin typeface="Monotype Corsiva" pitchFamily="66" charset="0"/>
          </a:endParaRPr>
        </a:p>
      </dgm:t>
    </dgm:pt>
    <dgm:pt modelId="{EC5D3BE1-0A37-40F8-B078-AEE270931C33}" type="parTrans" cxnId="{FE0A9463-5CC0-4D09-ADB1-845A8F4F3CA8}">
      <dgm:prSet/>
      <dgm:spPr/>
      <dgm:t>
        <a:bodyPr/>
        <a:lstStyle/>
        <a:p>
          <a:endParaRPr lang="en-US">
            <a:solidFill>
              <a:schemeClr val="tx1"/>
            </a:solidFill>
            <a:latin typeface="Monotype Corsiva" pitchFamily="66" charset="0"/>
          </a:endParaRPr>
        </a:p>
      </dgm:t>
    </dgm:pt>
    <dgm:pt modelId="{CEEFBD08-3CC5-4611-A922-271E494736D6}" type="sibTrans" cxnId="{FE0A9463-5CC0-4D09-ADB1-845A8F4F3CA8}">
      <dgm:prSet/>
      <dgm:spPr/>
      <dgm:t>
        <a:bodyPr/>
        <a:lstStyle/>
        <a:p>
          <a:endParaRPr lang="en-US">
            <a:solidFill>
              <a:schemeClr val="tx1"/>
            </a:solidFill>
            <a:latin typeface="Monotype Corsiva" pitchFamily="66" charset="0"/>
          </a:endParaRPr>
        </a:p>
      </dgm:t>
    </dgm:pt>
    <dgm:pt modelId="{F1F0D9C3-5A8C-451B-8189-D10B253BFE16}">
      <dgm:prSet/>
      <dgm:spPr/>
      <dgm:t>
        <a:bodyPr/>
        <a:lstStyle/>
        <a:p>
          <a:pPr rtl="0"/>
          <a:r>
            <a:rPr lang="ms-MY" i="1" smtClean="0">
              <a:solidFill>
                <a:schemeClr val="tx1"/>
              </a:solidFill>
              <a:latin typeface="Monotype Corsiva" pitchFamily="66" charset="0"/>
            </a:rPr>
            <a:t>“maka janganlah kamu menganiaya dirimu dalam bulan-bulan itu”</a:t>
          </a:r>
          <a:r>
            <a:rPr lang="ms-MY" smtClean="0">
              <a:solidFill>
                <a:schemeClr val="tx1"/>
              </a:solidFill>
              <a:latin typeface="Monotype Corsiva" pitchFamily="66" charset="0"/>
            </a:rPr>
            <a:t> </a:t>
          </a:r>
          <a:endParaRPr lang="en-US">
            <a:solidFill>
              <a:schemeClr val="tx1"/>
            </a:solidFill>
            <a:latin typeface="Monotype Corsiva" pitchFamily="66" charset="0"/>
          </a:endParaRPr>
        </a:p>
      </dgm:t>
    </dgm:pt>
    <dgm:pt modelId="{387CD4B1-EEA3-42B4-90B2-7538383D731A}" type="parTrans" cxnId="{5D993448-0286-4403-B7A4-9EFF4D0E194E}">
      <dgm:prSet/>
      <dgm:spPr/>
      <dgm:t>
        <a:bodyPr/>
        <a:lstStyle/>
        <a:p>
          <a:endParaRPr lang="en-US">
            <a:solidFill>
              <a:schemeClr val="tx1"/>
            </a:solidFill>
            <a:latin typeface="Monotype Corsiva" pitchFamily="66" charset="0"/>
          </a:endParaRPr>
        </a:p>
      </dgm:t>
    </dgm:pt>
    <dgm:pt modelId="{4059C330-31DC-4FFD-8BF4-805083A22E10}" type="sibTrans" cxnId="{5D993448-0286-4403-B7A4-9EFF4D0E194E}">
      <dgm:prSet/>
      <dgm:spPr/>
      <dgm:t>
        <a:bodyPr/>
        <a:lstStyle/>
        <a:p>
          <a:endParaRPr lang="en-US">
            <a:solidFill>
              <a:schemeClr val="tx1"/>
            </a:solidFill>
            <a:latin typeface="Monotype Corsiva" pitchFamily="66" charset="0"/>
          </a:endParaRPr>
        </a:p>
      </dgm:t>
    </dgm:pt>
    <dgm:pt modelId="{3E5DDAC6-CE66-4229-A049-BA348DAF8FF6}">
      <dgm:prSet/>
      <dgm:spPr/>
      <dgm:t>
        <a:bodyPr/>
        <a:lstStyle/>
        <a:p>
          <a:pPr rtl="0"/>
          <a:r>
            <a:rPr lang="ms-MY" smtClean="0">
              <a:solidFill>
                <a:schemeClr val="tx1"/>
              </a:solidFill>
              <a:latin typeface="Monotype Corsiva" pitchFamily="66" charset="0"/>
            </a:rPr>
            <a:t>dengan membawa maksud janganlah kita menambahkan beban dosa kita sendiri.</a:t>
          </a:r>
          <a:endParaRPr lang="en-US">
            <a:solidFill>
              <a:schemeClr val="tx1"/>
            </a:solidFill>
            <a:latin typeface="Monotype Corsiva" pitchFamily="66" charset="0"/>
          </a:endParaRPr>
        </a:p>
      </dgm:t>
    </dgm:pt>
    <dgm:pt modelId="{74288A87-6078-4E1E-95C6-9949A4E6F525}" type="parTrans" cxnId="{00BA6A18-F0E9-4ACC-A4BB-6BF02EDD3618}">
      <dgm:prSet/>
      <dgm:spPr/>
      <dgm:t>
        <a:bodyPr/>
        <a:lstStyle/>
        <a:p>
          <a:endParaRPr lang="en-US">
            <a:solidFill>
              <a:schemeClr val="tx1"/>
            </a:solidFill>
            <a:latin typeface="Monotype Corsiva" pitchFamily="66" charset="0"/>
          </a:endParaRPr>
        </a:p>
      </dgm:t>
    </dgm:pt>
    <dgm:pt modelId="{02DAE502-5563-4960-8188-4FF1C1E2A7E8}" type="sibTrans" cxnId="{00BA6A18-F0E9-4ACC-A4BB-6BF02EDD3618}">
      <dgm:prSet/>
      <dgm:spPr/>
      <dgm:t>
        <a:bodyPr/>
        <a:lstStyle/>
        <a:p>
          <a:endParaRPr lang="en-US">
            <a:solidFill>
              <a:schemeClr val="tx1"/>
            </a:solidFill>
            <a:latin typeface="Monotype Corsiva" pitchFamily="66" charset="0"/>
          </a:endParaRPr>
        </a:p>
      </dgm:t>
    </dgm:pt>
    <dgm:pt modelId="{C15D92D0-C146-40F5-9DFC-AE5A8C43EF52}" type="pres">
      <dgm:prSet presAssocID="{9CC9C125-EB46-4F42-8955-24908DAB4600}" presName="outerComposite" presStyleCnt="0">
        <dgm:presLayoutVars>
          <dgm:chMax val="5"/>
          <dgm:dir/>
          <dgm:resizeHandles val="exact"/>
        </dgm:presLayoutVars>
      </dgm:prSet>
      <dgm:spPr/>
    </dgm:pt>
    <dgm:pt modelId="{03FAC350-639A-438B-A67E-A53F045C23A8}" type="pres">
      <dgm:prSet presAssocID="{9CC9C125-EB46-4F42-8955-24908DAB4600}" presName="dummyMaxCanvas" presStyleCnt="0">
        <dgm:presLayoutVars/>
      </dgm:prSet>
      <dgm:spPr/>
    </dgm:pt>
    <dgm:pt modelId="{1ADFA782-D86D-4957-AD0C-29510939DD9D}" type="pres">
      <dgm:prSet presAssocID="{9CC9C125-EB46-4F42-8955-24908DAB4600}" presName="FourNodes_1" presStyleLbl="node1" presStyleIdx="0" presStyleCnt="4">
        <dgm:presLayoutVars>
          <dgm:bulletEnabled val="1"/>
        </dgm:presLayoutVars>
      </dgm:prSet>
      <dgm:spPr/>
    </dgm:pt>
    <dgm:pt modelId="{C9682078-5104-4B6F-9A41-EF8CB80A2BF5}" type="pres">
      <dgm:prSet presAssocID="{9CC9C125-EB46-4F42-8955-24908DAB4600}" presName="FourNodes_2" presStyleLbl="node1" presStyleIdx="1" presStyleCnt="4">
        <dgm:presLayoutVars>
          <dgm:bulletEnabled val="1"/>
        </dgm:presLayoutVars>
      </dgm:prSet>
      <dgm:spPr/>
    </dgm:pt>
    <dgm:pt modelId="{C0F8B479-3648-4CDA-96B0-98B3FE2CB846}" type="pres">
      <dgm:prSet presAssocID="{9CC9C125-EB46-4F42-8955-24908DAB4600}" presName="FourNodes_3" presStyleLbl="node1" presStyleIdx="2" presStyleCnt="4">
        <dgm:presLayoutVars>
          <dgm:bulletEnabled val="1"/>
        </dgm:presLayoutVars>
      </dgm:prSet>
      <dgm:spPr/>
    </dgm:pt>
    <dgm:pt modelId="{9900201A-8E8A-4724-BBFB-89AE3A9092E4}" type="pres">
      <dgm:prSet presAssocID="{9CC9C125-EB46-4F42-8955-24908DAB4600}" presName="FourNodes_4" presStyleLbl="node1" presStyleIdx="3" presStyleCnt="4">
        <dgm:presLayoutVars>
          <dgm:bulletEnabled val="1"/>
        </dgm:presLayoutVars>
      </dgm:prSet>
      <dgm:spPr/>
    </dgm:pt>
    <dgm:pt modelId="{81C3F4AB-B888-4873-B186-B9ECA539AC11}" type="pres">
      <dgm:prSet presAssocID="{9CC9C125-EB46-4F42-8955-24908DAB4600}" presName="FourConn_1-2" presStyleLbl="fgAccFollowNode1" presStyleIdx="0" presStyleCnt="3">
        <dgm:presLayoutVars>
          <dgm:bulletEnabled val="1"/>
        </dgm:presLayoutVars>
      </dgm:prSet>
      <dgm:spPr/>
    </dgm:pt>
    <dgm:pt modelId="{A4CC88EB-EC9F-4985-9E13-C70155D23962}" type="pres">
      <dgm:prSet presAssocID="{9CC9C125-EB46-4F42-8955-24908DAB4600}" presName="FourConn_2-3" presStyleLbl="fgAccFollowNode1" presStyleIdx="1" presStyleCnt="3">
        <dgm:presLayoutVars>
          <dgm:bulletEnabled val="1"/>
        </dgm:presLayoutVars>
      </dgm:prSet>
      <dgm:spPr/>
    </dgm:pt>
    <dgm:pt modelId="{A005C731-C953-4E55-AB3B-68A421B18008}" type="pres">
      <dgm:prSet presAssocID="{9CC9C125-EB46-4F42-8955-24908DAB4600}" presName="FourConn_3-4" presStyleLbl="fgAccFollowNode1" presStyleIdx="2" presStyleCnt="3">
        <dgm:presLayoutVars>
          <dgm:bulletEnabled val="1"/>
        </dgm:presLayoutVars>
      </dgm:prSet>
      <dgm:spPr/>
    </dgm:pt>
    <dgm:pt modelId="{FC4DBE73-433D-46C4-A8DE-884C3612BF45}" type="pres">
      <dgm:prSet presAssocID="{9CC9C125-EB46-4F42-8955-24908DAB4600}" presName="FourNodes_1_text" presStyleLbl="node1" presStyleIdx="3" presStyleCnt="4">
        <dgm:presLayoutVars>
          <dgm:bulletEnabled val="1"/>
        </dgm:presLayoutVars>
      </dgm:prSet>
      <dgm:spPr/>
    </dgm:pt>
    <dgm:pt modelId="{8F35D3B8-4CB6-42A4-BA59-9F150B2A95D8}" type="pres">
      <dgm:prSet presAssocID="{9CC9C125-EB46-4F42-8955-24908DAB4600}" presName="FourNodes_2_text" presStyleLbl="node1" presStyleIdx="3" presStyleCnt="4">
        <dgm:presLayoutVars>
          <dgm:bulletEnabled val="1"/>
        </dgm:presLayoutVars>
      </dgm:prSet>
      <dgm:spPr/>
    </dgm:pt>
    <dgm:pt modelId="{C101C4EC-ED38-4E56-ADE3-4957A90B7CA6}" type="pres">
      <dgm:prSet presAssocID="{9CC9C125-EB46-4F42-8955-24908DAB4600}" presName="FourNodes_3_text" presStyleLbl="node1" presStyleIdx="3" presStyleCnt="4">
        <dgm:presLayoutVars>
          <dgm:bulletEnabled val="1"/>
        </dgm:presLayoutVars>
      </dgm:prSet>
      <dgm:spPr/>
    </dgm:pt>
    <dgm:pt modelId="{FD49C68C-F5BC-47D1-BA6D-08AFD9FA7C20}" type="pres">
      <dgm:prSet presAssocID="{9CC9C125-EB46-4F42-8955-24908DAB4600}" presName="FourNodes_4_text" presStyleLbl="node1" presStyleIdx="3" presStyleCnt="4">
        <dgm:presLayoutVars>
          <dgm:bulletEnabled val="1"/>
        </dgm:presLayoutVars>
      </dgm:prSet>
      <dgm:spPr/>
    </dgm:pt>
  </dgm:ptLst>
  <dgm:cxnLst>
    <dgm:cxn modelId="{892040C1-9428-45B0-A1C1-635596B35482}" type="presOf" srcId="{CEEFBD08-3CC5-4611-A922-271E494736D6}" destId="{A4CC88EB-EC9F-4985-9E13-C70155D23962}" srcOrd="0" destOrd="0" presId="urn:microsoft.com/office/officeart/2005/8/layout/vProcess5"/>
    <dgm:cxn modelId="{FE0A9463-5CC0-4D09-ADB1-845A8F4F3CA8}" srcId="{9CC9C125-EB46-4F42-8955-24908DAB4600}" destId="{7C19951F-E9AD-4D42-9F67-33AA0D9AFF50}" srcOrd="1" destOrd="0" parTransId="{EC5D3BE1-0A37-40F8-B078-AEE270931C33}" sibTransId="{CEEFBD08-3CC5-4611-A922-271E494736D6}"/>
    <dgm:cxn modelId="{5E8F89C9-514B-4E4C-86F4-82C6E9C01494}" type="presOf" srcId="{A2C6A3E2-3FA2-43A2-999D-E9304F996BAB}" destId="{FC4DBE73-433D-46C4-A8DE-884C3612BF45}" srcOrd="1" destOrd="0" presId="urn:microsoft.com/office/officeart/2005/8/layout/vProcess5"/>
    <dgm:cxn modelId="{5D993448-0286-4403-B7A4-9EFF4D0E194E}" srcId="{9CC9C125-EB46-4F42-8955-24908DAB4600}" destId="{F1F0D9C3-5A8C-451B-8189-D10B253BFE16}" srcOrd="2" destOrd="0" parTransId="{387CD4B1-EEA3-42B4-90B2-7538383D731A}" sibTransId="{4059C330-31DC-4FFD-8BF4-805083A22E10}"/>
    <dgm:cxn modelId="{CD222E8E-6C53-4D68-87D6-5E8359F46B58}" type="presOf" srcId="{F1F0D9C3-5A8C-451B-8189-D10B253BFE16}" destId="{C0F8B479-3648-4CDA-96B0-98B3FE2CB846}" srcOrd="0" destOrd="0" presId="urn:microsoft.com/office/officeart/2005/8/layout/vProcess5"/>
    <dgm:cxn modelId="{DF090484-C4BE-4E1E-97EA-55BA65DC7BF4}" type="presOf" srcId="{4059C330-31DC-4FFD-8BF4-805083A22E10}" destId="{A005C731-C953-4E55-AB3B-68A421B18008}" srcOrd="0" destOrd="0" presId="urn:microsoft.com/office/officeart/2005/8/layout/vProcess5"/>
    <dgm:cxn modelId="{BE1271E0-7586-4AC6-A7F5-DA2CECE707EE}" type="presOf" srcId="{A2C6A3E2-3FA2-43A2-999D-E9304F996BAB}" destId="{1ADFA782-D86D-4957-AD0C-29510939DD9D}" srcOrd="0" destOrd="0" presId="urn:microsoft.com/office/officeart/2005/8/layout/vProcess5"/>
    <dgm:cxn modelId="{8ADAD950-4402-4471-9E34-EE486CB2FE6C}" type="presOf" srcId="{7C19951F-E9AD-4D42-9F67-33AA0D9AFF50}" destId="{C9682078-5104-4B6F-9A41-EF8CB80A2BF5}" srcOrd="0" destOrd="0" presId="urn:microsoft.com/office/officeart/2005/8/layout/vProcess5"/>
    <dgm:cxn modelId="{7484696E-7E19-4346-B387-484E677BFC70}" type="presOf" srcId="{9CC9C125-EB46-4F42-8955-24908DAB4600}" destId="{C15D92D0-C146-40F5-9DFC-AE5A8C43EF52}" srcOrd="0" destOrd="0" presId="urn:microsoft.com/office/officeart/2005/8/layout/vProcess5"/>
    <dgm:cxn modelId="{72A77AF7-D0A5-4776-9857-37DC6FD8B69A}" type="presOf" srcId="{7C19951F-E9AD-4D42-9F67-33AA0D9AFF50}" destId="{8F35D3B8-4CB6-42A4-BA59-9F150B2A95D8}" srcOrd="1" destOrd="0" presId="urn:microsoft.com/office/officeart/2005/8/layout/vProcess5"/>
    <dgm:cxn modelId="{06973A3E-A0DD-40E3-A75F-CFB143412E30}" type="presOf" srcId="{3E5DDAC6-CE66-4229-A049-BA348DAF8FF6}" destId="{9900201A-8E8A-4724-BBFB-89AE3A9092E4}" srcOrd="0" destOrd="0" presId="urn:microsoft.com/office/officeart/2005/8/layout/vProcess5"/>
    <dgm:cxn modelId="{F7B31ABD-C8C3-4B5E-8026-7AF5C8F2ACAF}" srcId="{9CC9C125-EB46-4F42-8955-24908DAB4600}" destId="{A2C6A3E2-3FA2-43A2-999D-E9304F996BAB}" srcOrd="0" destOrd="0" parTransId="{0393A785-FEAB-4ECA-B0C2-B9C2CD1BD393}" sibTransId="{3C7D8682-9A12-47A4-AF96-CDFAB7B17C66}"/>
    <dgm:cxn modelId="{252451E0-227D-47BA-B2B7-8B9F5D5674F8}" type="presOf" srcId="{F1F0D9C3-5A8C-451B-8189-D10B253BFE16}" destId="{C101C4EC-ED38-4E56-ADE3-4957A90B7CA6}" srcOrd="1" destOrd="0" presId="urn:microsoft.com/office/officeart/2005/8/layout/vProcess5"/>
    <dgm:cxn modelId="{B667784C-63E1-468D-A21F-EDC814BD766F}" type="presOf" srcId="{3E5DDAC6-CE66-4229-A049-BA348DAF8FF6}" destId="{FD49C68C-F5BC-47D1-BA6D-08AFD9FA7C20}" srcOrd="1" destOrd="0" presId="urn:microsoft.com/office/officeart/2005/8/layout/vProcess5"/>
    <dgm:cxn modelId="{00BA6A18-F0E9-4ACC-A4BB-6BF02EDD3618}" srcId="{9CC9C125-EB46-4F42-8955-24908DAB4600}" destId="{3E5DDAC6-CE66-4229-A049-BA348DAF8FF6}" srcOrd="3" destOrd="0" parTransId="{74288A87-6078-4E1E-95C6-9949A4E6F525}" sibTransId="{02DAE502-5563-4960-8188-4FF1C1E2A7E8}"/>
    <dgm:cxn modelId="{BB51C465-BFAA-4565-A37F-0A7200CC3453}" type="presOf" srcId="{3C7D8682-9A12-47A4-AF96-CDFAB7B17C66}" destId="{81C3F4AB-B888-4873-B186-B9ECA539AC11}" srcOrd="0" destOrd="0" presId="urn:microsoft.com/office/officeart/2005/8/layout/vProcess5"/>
    <dgm:cxn modelId="{72478BB9-2873-4F29-81C8-D634F58FF40F}" type="presParOf" srcId="{C15D92D0-C146-40F5-9DFC-AE5A8C43EF52}" destId="{03FAC350-639A-438B-A67E-A53F045C23A8}" srcOrd="0" destOrd="0" presId="urn:microsoft.com/office/officeart/2005/8/layout/vProcess5"/>
    <dgm:cxn modelId="{479F9F2D-E799-4A51-AEEC-93DA681C922F}" type="presParOf" srcId="{C15D92D0-C146-40F5-9DFC-AE5A8C43EF52}" destId="{1ADFA782-D86D-4957-AD0C-29510939DD9D}" srcOrd="1" destOrd="0" presId="urn:microsoft.com/office/officeart/2005/8/layout/vProcess5"/>
    <dgm:cxn modelId="{BF5C786B-9A8F-4A78-91C7-720F3CF3CB51}" type="presParOf" srcId="{C15D92D0-C146-40F5-9DFC-AE5A8C43EF52}" destId="{C9682078-5104-4B6F-9A41-EF8CB80A2BF5}" srcOrd="2" destOrd="0" presId="urn:microsoft.com/office/officeart/2005/8/layout/vProcess5"/>
    <dgm:cxn modelId="{3A0B8723-2AD6-4A90-92DC-06EFF3E746E0}" type="presParOf" srcId="{C15D92D0-C146-40F5-9DFC-AE5A8C43EF52}" destId="{C0F8B479-3648-4CDA-96B0-98B3FE2CB846}" srcOrd="3" destOrd="0" presId="urn:microsoft.com/office/officeart/2005/8/layout/vProcess5"/>
    <dgm:cxn modelId="{8C396BC1-3408-4C57-AF06-58DDB97F3723}" type="presParOf" srcId="{C15D92D0-C146-40F5-9DFC-AE5A8C43EF52}" destId="{9900201A-8E8A-4724-BBFB-89AE3A9092E4}" srcOrd="4" destOrd="0" presId="urn:microsoft.com/office/officeart/2005/8/layout/vProcess5"/>
    <dgm:cxn modelId="{70A279CB-C14E-4D0A-AEB3-77E8B33E79B7}" type="presParOf" srcId="{C15D92D0-C146-40F5-9DFC-AE5A8C43EF52}" destId="{81C3F4AB-B888-4873-B186-B9ECA539AC11}" srcOrd="5" destOrd="0" presId="urn:microsoft.com/office/officeart/2005/8/layout/vProcess5"/>
    <dgm:cxn modelId="{09C2CDE6-9FCC-42AD-A87B-9F796ACDD405}" type="presParOf" srcId="{C15D92D0-C146-40F5-9DFC-AE5A8C43EF52}" destId="{A4CC88EB-EC9F-4985-9E13-C70155D23962}" srcOrd="6" destOrd="0" presId="urn:microsoft.com/office/officeart/2005/8/layout/vProcess5"/>
    <dgm:cxn modelId="{931FE446-7119-4755-A76E-610D0712182F}" type="presParOf" srcId="{C15D92D0-C146-40F5-9DFC-AE5A8C43EF52}" destId="{A005C731-C953-4E55-AB3B-68A421B18008}" srcOrd="7" destOrd="0" presId="urn:microsoft.com/office/officeart/2005/8/layout/vProcess5"/>
    <dgm:cxn modelId="{6A828189-7F24-4800-BF27-AD55E0A6C949}" type="presParOf" srcId="{C15D92D0-C146-40F5-9DFC-AE5A8C43EF52}" destId="{FC4DBE73-433D-46C4-A8DE-884C3612BF45}" srcOrd="8" destOrd="0" presId="urn:microsoft.com/office/officeart/2005/8/layout/vProcess5"/>
    <dgm:cxn modelId="{3F77391F-0813-445F-AE95-CC14AB833452}" type="presParOf" srcId="{C15D92D0-C146-40F5-9DFC-AE5A8C43EF52}" destId="{8F35D3B8-4CB6-42A4-BA59-9F150B2A95D8}" srcOrd="9" destOrd="0" presId="urn:microsoft.com/office/officeart/2005/8/layout/vProcess5"/>
    <dgm:cxn modelId="{6FCC96E2-07F5-426F-ABFD-148798AB94B3}" type="presParOf" srcId="{C15D92D0-C146-40F5-9DFC-AE5A8C43EF52}" destId="{C101C4EC-ED38-4E56-ADE3-4957A90B7CA6}" srcOrd="10" destOrd="0" presId="urn:microsoft.com/office/officeart/2005/8/layout/vProcess5"/>
    <dgm:cxn modelId="{3A71C30D-87D8-4129-A0BC-B3E4FD7C4816}" type="presParOf" srcId="{C15D92D0-C146-40F5-9DFC-AE5A8C43EF52}" destId="{FD49C68C-F5BC-47D1-BA6D-08AFD9FA7C20}"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915B33-733E-4E86-B480-4F0353BE58CF}" type="doc">
      <dgm:prSet loTypeId="urn:microsoft.com/office/officeart/2005/8/layout/process4" loCatId="list" qsTypeId="urn:microsoft.com/office/officeart/2005/8/quickstyle/simple1" qsCatId="simple" csTypeId="urn:microsoft.com/office/officeart/2005/8/colors/colorful1" csCatId="colorful"/>
      <dgm:spPr/>
      <dgm:t>
        <a:bodyPr/>
        <a:lstStyle/>
        <a:p>
          <a:endParaRPr lang="en-US"/>
        </a:p>
      </dgm:t>
    </dgm:pt>
    <dgm:pt modelId="{92735F7C-999A-406D-9401-18B63B279071}">
      <dgm:prSet custT="1"/>
      <dgm:spPr/>
      <dgm:t>
        <a:bodyPr/>
        <a:lstStyle/>
        <a:p>
          <a:pPr rtl="0"/>
          <a:r>
            <a:rPr lang="ms-MY" sz="2400" smtClean="0">
              <a:solidFill>
                <a:schemeClr val="tx1"/>
              </a:solidFill>
              <a:latin typeface="Monotype Corsiva" pitchFamily="66" charset="0"/>
            </a:rPr>
            <a:t>Tiada ibadah khusus dalam bulan Zulkaedah. </a:t>
          </a:r>
          <a:endParaRPr lang="en-US" sz="2400">
            <a:solidFill>
              <a:schemeClr val="tx1"/>
            </a:solidFill>
            <a:latin typeface="Monotype Corsiva" pitchFamily="66" charset="0"/>
          </a:endParaRPr>
        </a:p>
      </dgm:t>
    </dgm:pt>
    <dgm:pt modelId="{CDE40C8E-2ACC-41E9-8770-599B5FA93283}" type="parTrans" cxnId="{E313C83C-2CF6-4E69-9D80-D00C70C3DF73}">
      <dgm:prSet/>
      <dgm:spPr/>
      <dgm:t>
        <a:bodyPr/>
        <a:lstStyle/>
        <a:p>
          <a:endParaRPr lang="en-US" sz="2400">
            <a:solidFill>
              <a:schemeClr val="tx1"/>
            </a:solidFill>
            <a:latin typeface="Monotype Corsiva" pitchFamily="66" charset="0"/>
          </a:endParaRPr>
        </a:p>
      </dgm:t>
    </dgm:pt>
    <dgm:pt modelId="{3C39904D-4175-4ECD-9F01-A4A3C9163C75}" type="sibTrans" cxnId="{E313C83C-2CF6-4E69-9D80-D00C70C3DF73}">
      <dgm:prSet/>
      <dgm:spPr/>
      <dgm:t>
        <a:bodyPr/>
        <a:lstStyle/>
        <a:p>
          <a:endParaRPr lang="en-US" sz="2400">
            <a:solidFill>
              <a:schemeClr val="tx1"/>
            </a:solidFill>
            <a:latin typeface="Monotype Corsiva" pitchFamily="66" charset="0"/>
          </a:endParaRPr>
        </a:p>
      </dgm:t>
    </dgm:pt>
    <dgm:pt modelId="{EC33CDCB-332B-48C8-9CC6-50731C407777}">
      <dgm:prSet custT="1"/>
      <dgm:spPr/>
      <dgm:t>
        <a:bodyPr/>
        <a:lstStyle/>
        <a:p>
          <a:pPr rtl="0"/>
          <a:r>
            <a:rPr lang="ms-MY" sz="2400" smtClean="0">
              <a:solidFill>
                <a:schemeClr val="tx1"/>
              </a:solidFill>
              <a:latin typeface="Monotype Corsiva" pitchFamily="66" charset="0"/>
            </a:rPr>
            <a:t>Bulan ini ialah bulan permulaan musim haji. </a:t>
          </a:r>
          <a:endParaRPr lang="en-US" sz="2400">
            <a:solidFill>
              <a:schemeClr val="tx1"/>
            </a:solidFill>
            <a:latin typeface="Monotype Corsiva" pitchFamily="66" charset="0"/>
          </a:endParaRPr>
        </a:p>
      </dgm:t>
    </dgm:pt>
    <dgm:pt modelId="{2BF537B1-5EB2-4B46-955F-DAEFDFC08EA0}" type="parTrans" cxnId="{183D5E31-03C7-4674-B434-2F1F9D6A63EF}">
      <dgm:prSet/>
      <dgm:spPr/>
      <dgm:t>
        <a:bodyPr/>
        <a:lstStyle/>
        <a:p>
          <a:endParaRPr lang="en-US" sz="2400">
            <a:solidFill>
              <a:schemeClr val="tx1"/>
            </a:solidFill>
            <a:latin typeface="Monotype Corsiva" pitchFamily="66" charset="0"/>
          </a:endParaRPr>
        </a:p>
      </dgm:t>
    </dgm:pt>
    <dgm:pt modelId="{98597193-9811-4FF7-B085-87DF666DB710}" type="sibTrans" cxnId="{183D5E31-03C7-4674-B434-2F1F9D6A63EF}">
      <dgm:prSet/>
      <dgm:spPr/>
      <dgm:t>
        <a:bodyPr/>
        <a:lstStyle/>
        <a:p>
          <a:endParaRPr lang="en-US" sz="2400">
            <a:solidFill>
              <a:schemeClr val="tx1"/>
            </a:solidFill>
            <a:latin typeface="Monotype Corsiva" pitchFamily="66" charset="0"/>
          </a:endParaRPr>
        </a:p>
      </dgm:t>
    </dgm:pt>
    <dgm:pt modelId="{B1E01B7F-7D4E-42E5-8CA7-388E4CAD7984}">
      <dgm:prSet custT="1"/>
      <dgm:spPr/>
      <dgm:t>
        <a:bodyPr/>
        <a:lstStyle/>
        <a:p>
          <a:pPr rtl="0"/>
          <a:r>
            <a:rPr lang="ms-MY" sz="2400" smtClean="0">
              <a:solidFill>
                <a:schemeClr val="tx1"/>
              </a:solidFill>
              <a:latin typeface="Monotype Corsiva" pitchFamily="66" charset="0"/>
            </a:rPr>
            <a:t>sebahagian besar ulama’ mengatakan bahawa umrah adalah lebih afdhal pada bulan Zulkaedah berdasarkan tindakan Rasulullah SAW yang mengerjakan umrah-umrah baginda pada bulan Zulkaedah </a:t>
          </a:r>
          <a:endParaRPr lang="en-US" sz="2400">
            <a:solidFill>
              <a:schemeClr val="tx1"/>
            </a:solidFill>
            <a:latin typeface="Monotype Corsiva" pitchFamily="66" charset="0"/>
          </a:endParaRPr>
        </a:p>
      </dgm:t>
    </dgm:pt>
    <dgm:pt modelId="{22423DB8-9799-4513-9875-C298197CEAAD}" type="parTrans" cxnId="{DC2F5977-5AB0-413B-ACE9-41C82F31FC09}">
      <dgm:prSet/>
      <dgm:spPr/>
      <dgm:t>
        <a:bodyPr/>
        <a:lstStyle/>
        <a:p>
          <a:endParaRPr lang="en-US" sz="2400">
            <a:solidFill>
              <a:schemeClr val="tx1"/>
            </a:solidFill>
            <a:latin typeface="Monotype Corsiva" pitchFamily="66" charset="0"/>
          </a:endParaRPr>
        </a:p>
      </dgm:t>
    </dgm:pt>
    <dgm:pt modelId="{768A635D-A29D-49D6-9FFF-D2A5B0A634EE}" type="sibTrans" cxnId="{DC2F5977-5AB0-413B-ACE9-41C82F31FC09}">
      <dgm:prSet/>
      <dgm:spPr/>
      <dgm:t>
        <a:bodyPr/>
        <a:lstStyle/>
        <a:p>
          <a:endParaRPr lang="en-US" sz="2400">
            <a:solidFill>
              <a:schemeClr val="tx1"/>
            </a:solidFill>
            <a:latin typeface="Monotype Corsiva" pitchFamily="66" charset="0"/>
          </a:endParaRPr>
        </a:p>
      </dgm:t>
    </dgm:pt>
    <dgm:pt modelId="{3B04F43A-AA1C-4E5B-9ACD-B1A0EDA8A545}">
      <dgm:prSet custT="1"/>
      <dgm:spPr/>
      <dgm:t>
        <a:bodyPr/>
        <a:lstStyle/>
        <a:p>
          <a:pPr rtl="0"/>
          <a:r>
            <a:rPr lang="ms-MY" sz="2400" smtClean="0">
              <a:solidFill>
                <a:schemeClr val="tx1"/>
              </a:solidFill>
              <a:latin typeface="Monotype Corsiva" pitchFamily="66" charset="0"/>
            </a:rPr>
            <a:t>haji tamattu’ juga dimulakan pada bulan Zulkaedah.</a:t>
          </a:r>
          <a:endParaRPr lang="en-US" sz="2400">
            <a:solidFill>
              <a:schemeClr val="tx1"/>
            </a:solidFill>
            <a:latin typeface="Monotype Corsiva" pitchFamily="66" charset="0"/>
          </a:endParaRPr>
        </a:p>
      </dgm:t>
    </dgm:pt>
    <dgm:pt modelId="{71F56462-051F-4211-9DF1-CBD8320008BA}" type="parTrans" cxnId="{FC92586D-69F6-4696-ACD6-7D3D77857A34}">
      <dgm:prSet/>
      <dgm:spPr/>
      <dgm:t>
        <a:bodyPr/>
        <a:lstStyle/>
        <a:p>
          <a:endParaRPr lang="en-US" sz="2400">
            <a:solidFill>
              <a:schemeClr val="tx1"/>
            </a:solidFill>
            <a:latin typeface="Monotype Corsiva" pitchFamily="66" charset="0"/>
          </a:endParaRPr>
        </a:p>
      </dgm:t>
    </dgm:pt>
    <dgm:pt modelId="{C40290C2-C51C-46AD-83A0-D75AE142FFD5}" type="sibTrans" cxnId="{FC92586D-69F6-4696-ACD6-7D3D77857A34}">
      <dgm:prSet/>
      <dgm:spPr/>
      <dgm:t>
        <a:bodyPr/>
        <a:lstStyle/>
        <a:p>
          <a:endParaRPr lang="en-US" sz="2400">
            <a:solidFill>
              <a:schemeClr val="tx1"/>
            </a:solidFill>
            <a:latin typeface="Monotype Corsiva" pitchFamily="66" charset="0"/>
          </a:endParaRPr>
        </a:p>
      </dgm:t>
    </dgm:pt>
    <dgm:pt modelId="{1736A35F-4A80-42B3-A8C2-861F05F80858}" type="pres">
      <dgm:prSet presAssocID="{8B915B33-733E-4E86-B480-4F0353BE58CF}" presName="Name0" presStyleCnt="0">
        <dgm:presLayoutVars>
          <dgm:dir/>
          <dgm:animLvl val="lvl"/>
          <dgm:resizeHandles val="exact"/>
        </dgm:presLayoutVars>
      </dgm:prSet>
      <dgm:spPr/>
    </dgm:pt>
    <dgm:pt modelId="{0669771E-DEE4-45A8-80EB-C634FC7C0623}" type="pres">
      <dgm:prSet presAssocID="{3B04F43A-AA1C-4E5B-9ACD-B1A0EDA8A545}" presName="boxAndChildren" presStyleCnt="0"/>
      <dgm:spPr/>
    </dgm:pt>
    <dgm:pt modelId="{268E94B5-67C2-4289-881E-DDF18B9A989B}" type="pres">
      <dgm:prSet presAssocID="{3B04F43A-AA1C-4E5B-9ACD-B1A0EDA8A545}" presName="parentTextBox" presStyleLbl="node1" presStyleIdx="0" presStyleCnt="4"/>
      <dgm:spPr/>
    </dgm:pt>
    <dgm:pt modelId="{8EE08ACF-2A00-4761-A9DE-3CBD3AD17DDA}" type="pres">
      <dgm:prSet presAssocID="{768A635D-A29D-49D6-9FFF-D2A5B0A634EE}" presName="sp" presStyleCnt="0"/>
      <dgm:spPr/>
    </dgm:pt>
    <dgm:pt modelId="{297F5889-23B5-42DB-92A7-BFB144EB9954}" type="pres">
      <dgm:prSet presAssocID="{B1E01B7F-7D4E-42E5-8CA7-388E4CAD7984}" presName="arrowAndChildren" presStyleCnt="0"/>
      <dgm:spPr/>
    </dgm:pt>
    <dgm:pt modelId="{86DCC1E7-83F7-418B-9BB7-C30B28D4EDBE}" type="pres">
      <dgm:prSet presAssocID="{B1E01B7F-7D4E-42E5-8CA7-388E4CAD7984}" presName="parentTextArrow" presStyleLbl="node1" presStyleIdx="1" presStyleCnt="4"/>
      <dgm:spPr/>
    </dgm:pt>
    <dgm:pt modelId="{43582EB8-4FA8-4DC1-8C46-BCFE6591534C}" type="pres">
      <dgm:prSet presAssocID="{98597193-9811-4FF7-B085-87DF666DB710}" presName="sp" presStyleCnt="0"/>
      <dgm:spPr/>
    </dgm:pt>
    <dgm:pt modelId="{6E4F109C-EA88-4C2B-94A1-9C9D9035FA8A}" type="pres">
      <dgm:prSet presAssocID="{EC33CDCB-332B-48C8-9CC6-50731C407777}" presName="arrowAndChildren" presStyleCnt="0"/>
      <dgm:spPr/>
    </dgm:pt>
    <dgm:pt modelId="{A88225D3-30D8-4F58-B4ED-3A20FAD8BBE8}" type="pres">
      <dgm:prSet presAssocID="{EC33CDCB-332B-48C8-9CC6-50731C407777}" presName="parentTextArrow" presStyleLbl="node1" presStyleIdx="2" presStyleCnt="4"/>
      <dgm:spPr/>
    </dgm:pt>
    <dgm:pt modelId="{6952DE34-C910-4751-A644-5C11C2F0B965}" type="pres">
      <dgm:prSet presAssocID="{3C39904D-4175-4ECD-9F01-A4A3C9163C75}" presName="sp" presStyleCnt="0"/>
      <dgm:spPr/>
    </dgm:pt>
    <dgm:pt modelId="{166D841C-93E4-452F-BE17-3FD831632770}" type="pres">
      <dgm:prSet presAssocID="{92735F7C-999A-406D-9401-18B63B279071}" presName="arrowAndChildren" presStyleCnt="0"/>
      <dgm:spPr/>
    </dgm:pt>
    <dgm:pt modelId="{B1ED6A09-686A-41F9-8B42-09AE946D6DA5}" type="pres">
      <dgm:prSet presAssocID="{92735F7C-999A-406D-9401-18B63B279071}" presName="parentTextArrow" presStyleLbl="node1" presStyleIdx="3" presStyleCnt="4"/>
      <dgm:spPr/>
    </dgm:pt>
  </dgm:ptLst>
  <dgm:cxnLst>
    <dgm:cxn modelId="{DC2F5977-5AB0-413B-ACE9-41C82F31FC09}" srcId="{8B915B33-733E-4E86-B480-4F0353BE58CF}" destId="{B1E01B7F-7D4E-42E5-8CA7-388E4CAD7984}" srcOrd="2" destOrd="0" parTransId="{22423DB8-9799-4513-9875-C298197CEAAD}" sibTransId="{768A635D-A29D-49D6-9FFF-D2A5B0A634EE}"/>
    <dgm:cxn modelId="{FC92586D-69F6-4696-ACD6-7D3D77857A34}" srcId="{8B915B33-733E-4E86-B480-4F0353BE58CF}" destId="{3B04F43A-AA1C-4E5B-9ACD-B1A0EDA8A545}" srcOrd="3" destOrd="0" parTransId="{71F56462-051F-4211-9DF1-CBD8320008BA}" sibTransId="{C40290C2-C51C-46AD-83A0-D75AE142FFD5}"/>
    <dgm:cxn modelId="{E71B28C0-8070-4696-9DCD-4B027577FF56}" type="presOf" srcId="{8B915B33-733E-4E86-B480-4F0353BE58CF}" destId="{1736A35F-4A80-42B3-A8C2-861F05F80858}" srcOrd="0" destOrd="0" presId="urn:microsoft.com/office/officeart/2005/8/layout/process4"/>
    <dgm:cxn modelId="{462C8D4A-5FCD-4D01-9A83-4504AA1A397F}" type="presOf" srcId="{92735F7C-999A-406D-9401-18B63B279071}" destId="{B1ED6A09-686A-41F9-8B42-09AE946D6DA5}" srcOrd="0" destOrd="0" presId="urn:microsoft.com/office/officeart/2005/8/layout/process4"/>
    <dgm:cxn modelId="{2DE507FF-61D3-4ED0-8341-4EFCF0300A5C}" type="presOf" srcId="{EC33CDCB-332B-48C8-9CC6-50731C407777}" destId="{A88225D3-30D8-4F58-B4ED-3A20FAD8BBE8}" srcOrd="0" destOrd="0" presId="urn:microsoft.com/office/officeart/2005/8/layout/process4"/>
    <dgm:cxn modelId="{E313C83C-2CF6-4E69-9D80-D00C70C3DF73}" srcId="{8B915B33-733E-4E86-B480-4F0353BE58CF}" destId="{92735F7C-999A-406D-9401-18B63B279071}" srcOrd="0" destOrd="0" parTransId="{CDE40C8E-2ACC-41E9-8770-599B5FA93283}" sibTransId="{3C39904D-4175-4ECD-9F01-A4A3C9163C75}"/>
    <dgm:cxn modelId="{C64BF07D-FC63-465A-A4A3-704FB8184184}" type="presOf" srcId="{B1E01B7F-7D4E-42E5-8CA7-388E4CAD7984}" destId="{86DCC1E7-83F7-418B-9BB7-C30B28D4EDBE}" srcOrd="0" destOrd="0" presId="urn:microsoft.com/office/officeart/2005/8/layout/process4"/>
    <dgm:cxn modelId="{6B6FDC4D-8915-42A3-ACDB-A76B352D9438}" type="presOf" srcId="{3B04F43A-AA1C-4E5B-9ACD-B1A0EDA8A545}" destId="{268E94B5-67C2-4289-881E-DDF18B9A989B}" srcOrd="0" destOrd="0" presId="urn:microsoft.com/office/officeart/2005/8/layout/process4"/>
    <dgm:cxn modelId="{183D5E31-03C7-4674-B434-2F1F9D6A63EF}" srcId="{8B915B33-733E-4E86-B480-4F0353BE58CF}" destId="{EC33CDCB-332B-48C8-9CC6-50731C407777}" srcOrd="1" destOrd="0" parTransId="{2BF537B1-5EB2-4B46-955F-DAEFDFC08EA0}" sibTransId="{98597193-9811-4FF7-B085-87DF666DB710}"/>
    <dgm:cxn modelId="{4668E4C5-3E8C-432C-9A74-2AF1B0091B9C}" type="presParOf" srcId="{1736A35F-4A80-42B3-A8C2-861F05F80858}" destId="{0669771E-DEE4-45A8-80EB-C634FC7C0623}" srcOrd="0" destOrd="0" presId="urn:microsoft.com/office/officeart/2005/8/layout/process4"/>
    <dgm:cxn modelId="{85530B5B-EB58-4E9C-91AF-1B550B72BB09}" type="presParOf" srcId="{0669771E-DEE4-45A8-80EB-C634FC7C0623}" destId="{268E94B5-67C2-4289-881E-DDF18B9A989B}" srcOrd="0" destOrd="0" presId="urn:microsoft.com/office/officeart/2005/8/layout/process4"/>
    <dgm:cxn modelId="{ED13DEB7-0154-4A4C-A764-C878D38385C9}" type="presParOf" srcId="{1736A35F-4A80-42B3-A8C2-861F05F80858}" destId="{8EE08ACF-2A00-4761-A9DE-3CBD3AD17DDA}" srcOrd="1" destOrd="0" presId="urn:microsoft.com/office/officeart/2005/8/layout/process4"/>
    <dgm:cxn modelId="{E6B4D95C-421A-4FF9-AC1C-0BD81A224725}" type="presParOf" srcId="{1736A35F-4A80-42B3-A8C2-861F05F80858}" destId="{297F5889-23B5-42DB-92A7-BFB144EB9954}" srcOrd="2" destOrd="0" presId="urn:microsoft.com/office/officeart/2005/8/layout/process4"/>
    <dgm:cxn modelId="{41599699-3C1B-41AF-9F02-6012917C4ADF}" type="presParOf" srcId="{297F5889-23B5-42DB-92A7-BFB144EB9954}" destId="{86DCC1E7-83F7-418B-9BB7-C30B28D4EDBE}" srcOrd="0" destOrd="0" presId="urn:microsoft.com/office/officeart/2005/8/layout/process4"/>
    <dgm:cxn modelId="{440CAE19-CF43-4244-BBA2-5DEEF463C383}" type="presParOf" srcId="{1736A35F-4A80-42B3-A8C2-861F05F80858}" destId="{43582EB8-4FA8-4DC1-8C46-BCFE6591534C}" srcOrd="3" destOrd="0" presId="urn:microsoft.com/office/officeart/2005/8/layout/process4"/>
    <dgm:cxn modelId="{2EAEE5D1-F56C-41B0-BF15-466F8CF2FA83}" type="presParOf" srcId="{1736A35F-4A80-42B3-A8C2-861F05F80858}" destId="{6E4F109C-EA88-4C2B-94A1-9C9D9035FA8A}" srcOrd="4" destOrd="0" presId="urn:microsoft.com/office/officeart/2005/8/layout/process4"/>
    <dgm:cxn modelId="{B2CC18F7-17EE-477E-9313-64460A8BEE0B}" type="presParOf" srcId="{6E4F109C-EA88-4C2B-94A1-9C9D9035FA8A}" destId="{A88225D3-30D8-4F58-B4ED-3A20FAD8BBE8}" srcOrd="0" destOrd="0" presId="urn:microsoft.com/office/officeart/2005/8/layout/process4"/>
    <dgm:cxn modelId="{E7B45936-E687-4374-84CC-72A7108C9C50}" type="presParOf" srcId="{1736A35F-4A80-42B3-A8C2-861F05F80858}" destId="{6952DE34-C910-4751-A644-5C11C2F0B965}" srcOrd="5" destOrd="0" presId="urn:microsoft.com/office/officeart/2005/8/layout/process4"/>
    <dgm:cxn modelId="{65D73512-9818-4424-904E-C00E9A1AE61F}" type="presParOf" srcId="{1736A35F-4A80-42B3-A8C2-861F05F80858}" destId="{166D841C-93E4-452F-BE17-3FD831632770}" srcOrd="6" destOrd="0" presId="urn:microsoft.com/office/officeart/2005/8/layout/process4"/>
    <dgm:cxn modelId="{17CD8C61-137D-49BE-BD9F-B5413A9FD19C}" type="presParOf" srcId="{166D841C-93E4-452F-BE17-3FD831632770}" destId="{B1ED6A09-686A-41F9-8B42-09AE946D6DA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34EED6-3848-4E88-BE07-4C110BA342C1}" type="doc">
      <dgm:prSet loTypeId="urn:microsoft.com/office/officeart/2008/layout/AlternatingPictureBlocks" loCatId="list" qsTypeId="urn:microsoft.com/office/officeart/2005/8/quickstyle/simple1" qsCatId="simple" csTypeId="urn:microsoft.com/office/officeart/2005/8/colors/colorful3" csCatId="colorful" phldr="1"/>
      <dgm:spPr/>
      <dgm:t>
        <a:bodyPr/>
        <a:lstStyle/>
        <a:p>
          <a:endParaRPr lang="en-US"/>
        </a:p>
      </dgm:t>
    </dgm:pt>
    <dgm:pt modelId="{5E8A8AB1-A9D8-4BDB-9BB1-22BA88B989FA}">
      <dgm:prSet/>
      <dgm:spPr>
        <a:solidFill>
          <a:srgbClr val="0000FF"/>
        </a:solidFill>
      </dgm:spPr>
      <dgm:t>
        <a:bodyPr/>
        <a:lstStyle/>
        <a:p>
          <a:pPr rtl="0"/>
          <a:r>
            <a:rPr lang="ms-MY" smtClean="0">
              <a:solidFill>
                <a:srgbClr val="FFFF00"/>
              </a:solidFill>
              <a:latin typeface="Monotype Corsiva" pitchFamily="66" charset="0"/>
            </a:rPr>
            <a:t>Sayugia kita mengusahakan untuk solat fardhu secara berjemaah di masjid atau mana-mana tempat dilaungkan azan. </a:t>
          </a:r>
          <a:endParaRPr lang="en-US">
            <a:solidFill>
              <a:srgbClr val="FFFF00"/>
            </a:solidFill>
            <a:latin typeface="Monotype Corsiva" pitchFamily="66" charset="0"/>
          </a:endParaRPr>
        </a:p>
      </dgm:t>
    </dgm:pt>
    <dgm:pt modelId="{1F46A303-E2FA-41F4-B1BE-06E920072BB6}" type="parTrans" cxnId="{7BF73924-4CB9-4FB3-B800-59713FFCE313}">
      <dgm:prSet/>
      <dgm:spPr/>
      <dgm:t>
        <a:bodyPr/>
        <a:lstStyle/>
        <a:p>
          <a:endParaRPr lang="en-US">
            <a:solidFill>
              <a:schemeClr val="tx1"/>
            </a:solidFill>
            <a:latin typeface="Monotype Corsiva" pitchFamily="66" charset="0"/>
          </a:endParaRPr>
        </a:p>
      </dgm:t>
    </dgm:pt>
    <dgm:pt modelId="{558D4ECA-C274-409A-8977-F2891622F8E3}" type="sibTrans" cxnId="{7BF73924-4CB9-4FB3-B800-59713FFCE313}">
      <dgm:prSet/>
      <dgm:spPr/>
      <dgm:t>
        <a:bodyPr/>
        <a:lstStyle/>
        <a:p>
          <a:endParaRPr lang="en-US">
            <a:solidFill>
              <a:schemeClr val="tx1"/>
            </a:solidFill>
            <a:latin typeface="Monotype Corsiva" pitchFamily="66" charset="0"/>
          </a:endParaRPr>
        </a:p>
      </dgm:t>
    </dgm:pt>
    <dgm:pt modelId="{6276A032-C0CD-4F02-A01A-D67CFE375C1A}">
      <dgm:prSet/>
      <dgm:spPr>
        <a:solidFill>
          <a:srgbClr val="FF66FF"/>
        </a:solidFill>
      </dgm:spPr>
      <dgm:t>
        <a:bodyPr/>
        <a:lstStyle/>
        <a:p>
          <a:pPr rtl="0"/>
          <a:r>
            <a:rPr lang="ms-MY" dirty="0" smtClean="0">
              <a:solidFill>
                <a:srgbClr val="0000FF"/>
              </a:solidFill>
              <a:latin typeface="Monotype Corsiva" pitchFamily="66" charset="0"/>
            </a:rPr>
            <a:t>Usahakan pula untuk sentiasa berada di saf pertama. Solat-solat sunat seperti tahajjud, witir, qabliyah dan ba’diyah dan lain-lain lagi juga perlu ditambah dan diamalkan secara konsisten. </a:t>
          </a:r>
          <a:endParaRPr lang="en-US" dirty="0">
            <a:solidFill>
              <a:srgbClr val="0000FF"/>
            </a:solidFill>
            <a:latin typeface="Monotype Corsiva" pitchFamily="66" charset="0"/>
          </a:endParaRPr>
        </a:p>
      </dgm:t>
    </dgm:pt>
    <dgm:pt modelId="{0C848065-3ED5-402C-BB10-928649927435}" type="parTrans" cxnId="{91FBC810-62E5-42F8-9541-ACD94FE0EE8C}">
      <dgm:prSet/>
      <dgm:spPr/>
      <dgm:t>
        <a:bodyPr/>
        <a:lstStyle/>
        <a:p>
          <a:endParaRPr lang="en-US">
            <a:solidFill>
              <a:schemeClr val="tx1"/>
            </a:solidFill>
            <a:latin typeface="Monotype Corsiva" pitchFamily="66" charset="0"/>
          </a:endParaRPr>
        </a:p>
      </dgm:t>
    </dgm:pt>
    <dgm:pt modelId="{A3581813-9188-47DC-BEFB-EF69CA44E81B}" type="sibTrans" cxnId="{91FBC810-62E5-42F8-9541-ACD94FE0EE8C}">
      <dgm:prSet/>
      <dgm:spPr/>
      <dgm:t>
        <a:bodyPr/>
        <a:lstStyle/>
        <a:p>
          <a:endParaRPr lang="en-US">
            <a:solidFill>
              <a:schemeClr val="tx1"/>
            </a:solidFill>
            <a:latin typeface="Monotype Corsiva" pitchFamily="66" charset="0"/>
          </a:endParaRPr>
        </a:p>
      </dgm:t>
    </dgm:pt>
    <dgm:pt modelId="{51B25CA1-C554-446A-A359-EF5B2059B27A}" type="pres">
      <dgm:prSet presAssocID="{8034EED6-3848-4E88-BE07-4C110BA342C1}" presName="linearFlow" presStyleCnt="0">
        <dgm:presLayoutVars>
          <dgm:dir/>
          <dgm:resizeHandles val="exact"/>
        </dgm:presLayoutVars>
      </dgm:prSet>
      <dgm:spPr/>
    </dgm:pt>
    <dgm:pt modelId="{122ABF8C-708E-4010-8A75-2807B7FC8BC5}" type="pres">
      <dgm:prSet presAssocID="{5E8A8AB1-A9D8-4BDB-9BB1-22BA88B989FA}" presName="comp" presStyleCnt="0"/>
      <dgm:spPr/>
    </dgm:pt>
    <dgm:pt modelId="{0C16977F-28FE-4B9C-87DF-F8EF4E610FA3}" type="pres">
      <dgm:prSet presAssocID="{5E8A8AB1-A9D8-4BDB-9BB1-22BA88B989FA}" presName="rect2" presStyleLbl="node1" presStyleIdx="0" presStyleCnt="2">
        <dgm:presLayoutVars>
          <dgm:bulletEnabled val="1"/>
        </dgm:presLayoutVars>
      </dgm:prSet>
      <dgm:spPr/>
    </dgm:pt>
    <dgm:pt modelId="{2B2C4E1C-DA7B-4811-8AF4-5E97B47C741C}" type="pres">
      <dgm:prSet presAssocID="{5E8A8AB1-A9D8-4BDB-9BB1-22BA88B989FA}" presName="rect1" presStyleLbl="lnNode1" presStyleIdx="0" presStyleCnt="2"/>
      <dgm:spPr>
        <a:solidFill>
          <a:srgbClr val="0000FF"/>
        </a:solidFill>
      </dgm:spPr>
    </dgm:pt>
    <dgm:pt modelId="{B2D39C89-B0A0-4DEC-A686-134604E8C14C}" type="pres">
      <dgm:prSet presAssocID="{558D4ECA-C274-409A-8977-F2891622F8E3}" presName="sibTrans" presStyleCnt="0"/>
      <dgm:spPr/>
    </dgm:pt>
    <dgm:pt modelId="{EF10F075-713D-4026-957C-36F1DDB0FC90}" type="pres">
      <dgm:prSet presAssocID="{6276A032-C0CD-4F02-A01A-D67CFE375C1A}" presName="comp" presStyleCnt="0"/>
      <dgm:spPr/>
    </dgm:pt>
    <dgm:pt modelId="{073E5401-C1B7-429F-8120-757B04C27520}" type="pres">
      <dgm:prSet presAssocID="{6276A032-C0CD-4F02-A01A-D67CFE375C1A}" presName="rect2" presStyleLbl="node1" presStyleIdx="1" presStyleCnt="2">
        <dgm:presLayoutVars>
          <dgm:bulletEnabled val="1"/>
        </dgm:presLayoutVars>
      </dgm:prSet>
      <dgm:spPr/>
    </dgm:pt>
    <dgm:pt modelId="{3F7F0C9A-FA1B-4BFD-89BC-0F96252E4216}" type="pres">
      <dgm:prSet presAssocID="{6276A032-C0CD-4F02-A01A-D67CFE375C1A}" presName="rect1" presStyleLbl="lnNode1" presStyleIdx="1" presStyleCnt="2"/>
      <dgm:spPr>
        <a:ln>
          <a:solidFill>
            <a:srgbClr val="FF66FF"/>
          </a:solidFill>
        </a:ln>
      </dgm:spPr>
    </dgm:pt>
  </dgm:ptLst>
  <dgm:cxnLst>
    <dgm:cxn modelId="{91FBC810-62E5-42F8-9541-ACD94FE0EE8C}" srcId="{8034EED6-3848-4E88-BE07-4C110BA342C1}" destId="{6276A032-C0CD-4F02-A01A-D67CFE375C1A}" srcOrd="1" destOrd="0" parTransId="{0C848065-3ED5-402C-BB10-928649927435}" sibTransId="{A3581813-9188-47DC-BEFB-EF69CA44E81B}"/>
    <dgm:cxn modelId="{F18AEDED-7B1E-45FA-8AB9-13B408539EFA}" type="presOf" srcId="{5E8A8AB1-A9D8-4BDB-9BB1-22BA88B989FA}" destId="{0C16977F-28FE-4B9C-87DF-F8EF4E610FA3}" srcOrd="0" destOrd="0" presId="urn:microsoft.com/office/officeart/2008/layout/AlternatingPictureBlocks"/>
    <dgm:cxn modelId="{217AB37C-E187-40A7-8A04-DAFAB10FE811}" type="presOf" srcId="{6276A032-C0CD-4F02-A01A-D67CFE375C1A}" destId="{073E5401-C1B7-429F-8120-757B04C27520}" srcOrd="0" destOrd="0" presId="urn:microsoft.com/office/officeart/2008/layout/AlternatingPictureBlocks"/>
    <dgm:cxn modelId="{99E4064F-163E-49E6-A0F6-347F71EE0E58}" type="presOf" srcId="{8034EED6-3848-4E88-BE07-4C110BA342C1}" destId="{51B25CA1-C554-446A-A359-EF5B2059B27A}" srcOrd="0" destOrd="0" presId="urn:microsoft.com/office/officeart/2008/layout/AlternatingPictureBlocks"/>
    <dgm:cxn modelId="{7BF73924-4CB9-4FB3-B800-59713FFCE313}" srcId="{8034EED6-3848-4E88-BE07-4C110BA342C1}" destId="{5E8A8AB1-A9D8-4BDB-9BB1-22BA88B989FA}" srcOrd="0" destOrd="0" parTransId="{1F46A303-E2FA-41F4-B1BE-06E920072BB6}" sibTransId="{558D4ECA-C274-409A-8977-F2891622F8E3}"/>
    <dgm:cxn modelId="{D8F36ADD-8A69-4490-B192-A87BEE717119}" type="presParOf" srcId="{51B25CA1-C554-446A-A359-EF5B2059B27A}" destId="{122ABF8C-708E-4010-8A75-2807B7FC8BC5}" srcOrd="0" destOrd="0" presId="urn:microsoft.com/office/officeart/2008/layout/AlternatingPictureBlocks"/>
    <dgm:cxn modelId="{FEE08D97-3240-4628-AF82-A6F92ED30D17}" type="presParOf" srcId="{122ABF8C-708E-4010-8A75-2807B7FC8BC5}" destId="{0C16977F-28FE-4B9C-87DF-F8EF4E610FA3}" srcOrd="0" destOrd="0" presId="urn:microsoft.com/office/officeart/2008/layout/AlternatingPictureBlocks"/>
    <dgm:cxn modelId="{7DB76084-46C5-4A67-8365-A12F535E4690}" type="presParOf" srcId="{122ABF8C-708E-4010-8A75-2807B7FC8BC5}" destId="{2B2C4E1C-DA7B-4811-8AF4-5E97B47C741C}" srcOrd="1" destOrd="0" presId="urn:microsoft.com/office/officeart/2008/layout/AlternatingPictureBlocks"/>
    <dgm:cxn modelId="{1D21A5EB-3477-4EE8-AA79-55BE297725B4}" type="presParOf" srcId="{51B25CA1-C554-446A-A359-EF5B2059B27A}" destId="{B2D39C89-B0A0-4DEC-A686-134604E8C14C}" srcOrd="1" destOrd="0" presId="urn:microsoft.com/office/officeart/2008/layout/AlternatingPictureBlocks"/>
    <dgm:cxn modelId="{51B7712A-7124-4362-9A9A-911E76E63B19}" type="presParOf" srcId="{51B25CA1-C554-446A-A359-EF5B2059B27A}" destId="{EF10F075-713D-4026-957C-36F1DDB0FC90}" srcOrd="2" destOrd="0" presId="urn:microsoft.com/office/officeart/2008/layout/AlternatingPictureBlocks"/>
    <dgm:cxn modelId="{48B93AB8-D9FE-4AF7-924D-D666BD6AB2BC}" type="presParOf" srcId="{EF10F075-713D-4026-957C-36F1DDB0FC90}" destId="{073E5401-C1B7-429F-8120-757B04C27520}" srcOrd="0" destOrd="0" presId="urn:microsoft.com/office/officeart/2008/layout/AlternatingPictureBlocks"/>
    <dgm:cxn modelId="{6DBEFADD-BDAB-494D-A119-62CBEA963112}" type="presParOf" srcId="{EF10F075-713D-4026-957C-36F1DDB0FC90}" destId="{3F7F0C9A-FA1B-4BFD-89BC-0F96252E4216}"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E2D7C3-3D98-4D53-9753-B521254C0B87}" type="doc">
      <dgm:prSet loTypeId="urn:microsoft.com/office/officeart/2005/8/layout/hList6" loCatId="list" qsTypeId="urn:microsoft.com/office/officeart/2005/8/quickstyle/simple1" qsCatId="simple" csTypeId="urn:microsoft.com/office/officeart/2005/8/colors/colorful1" csCatId="colorful"/>
      <dgm:spPr/>
      <dgm:t>
        <a:bodyPr/>
        <a:lstStyle/>
        <a:p>
          <a:endParaRPr lang="en-US"/>
        </a:p>
      </dgm:t>
    </dgm:pt>
    <dgm:pt modelId="{2C9728D6-FB42-4ABF-A638-61F6D28D3F72}">
      <dgm:prSet custT="1"/>
      <dgm:spPr/>
      <dgm:t>
        <a:bodyPr/>
        <a:lstStyle/>
        <a:p>
          <a:pPr rtl="0"/>
          <a:r>
            <a:rPr lang="ms-MY" sz="2400" smtClean="0">
              <a:solidFill>
                <a:schemeClr val="tx1"/>
              </a:solidFill>
              <a:latin typeface="Monotype Corsiva" pitchFamily="66" charset="0"/>
            </a:rPr>
            <a:t>Al-Quran juga perlu dibaca secara lebih kerana ia salah satu amalan mudah untuk kita mendulang pahala. </a:t>
          </a:r>
          <a:endParaRPr lang="en-US" sz="2400">
            <a:solidFill>
              <a:schemeClr val="tx1"/>
            </a:solidFill>
            <a:latin typeface="Monotype Corsiva" pitchFamily="66" charset="0"/>
          </a:endParaRPr>
        </a:p>
      </dgm:t>
    </dgm:pt>
    <dgm:pt modelId="{E9AFD23A-0E7E-4424-ACAA-99DEE65010CA}" type="parTrans" cxnId="{163E8329-6299-4AD5-B84E-8E7569339272}">
      <dgm:prSet/>
      <dgm:spPr/>
      <dgm:t>
        <a:bodyPr/>
        <a:lstStyle/>
        <a:p>
          <a:endParaRPr lang="en-US" sz="2400">
            <a:solidFill>
              <a:schemeClr val="tx1"/>
            </a:solidFill>
            <a:latin typeface="Monotype Corsiva" pitchFamily="66" charset="0"/>
          </a:endParaRPr>
        </a:p>
      </dgm:t>
    </dgm:pt>
    <dgm:pt modelId="{F6CC5C90-DC8D-48F3-A977-91298FA103E4}" type="sibTrans" cxnId="{163E8329-6299-4AD5-B84E-8E7569339272}">
      <dgm:prSet/>
      <dgm:spPr/>
      <dgm:t>
        <a:bodyPr/>
        <a:lstStyle/>
        <a:p>
          <a:endParaRPr lang="en-US" sz="2400">
            <a:solidFill>
              <a:schemeClr val="tx1"/>
            </a:solidFill>
            <a:latin typeface="Monotype Corsiva" pitchFamily="66" charset="0"/>
          </a:endParaRPr>
        </a:p>
      </dgm:t>
    </dgm:pt>
    <dgm:pt modelId="{6446FCEB-8307-4C42-A90F-B63B89175472}">
      <dgm:prSet custT="1"/>
      <dgm:spPr/>
      <dgm:t>
        <a:bodyPr/>
        <a:lstStyle/>
        <a:p>
          <a:pPr rtl="0"/>
          <a:r>
            <a:rPr lang="ms-MY" sz="2400" smtClean="0">
              <a:solidFill>
                <a:schemeClr val="tx1"/>
              </a:solidFill>
              <a:latin typeface="Monotype Corsiva" pitchFamily="66" charset="0"/>
            </a:rPr>
            <a:t>Perbanyakkan juga bersedekah kerana dalam pada kita menjaga hubungan kita dengan Allah SWT, kita juga perlu menjaga hubungan antara sesama manusia. </a:t>
          </a:r>
          <a:endParaRPr lang="en-US" sz="2400">
            <a:solidFill>
              <a:schemeClr val="tx1"/>
            </a:solidFill>
            <a:latin typeface="Monotype Corsiva" pitchFamily="66" charset="0"/>
          </a:endParaRPr>
        </a:p>
      </dgm:t>
    </dgm:pt>
    <dgm:pt modelId="{6DA62768-FAED-4675-A3C2-BD8962256434}" type="parTrans" cxnId="{240F4BA8-B5D6-4ACF-BDC6-71FBA6E69626}">
      <dgm:prSet/>
      <dgm:spPr/>
      <dgm:t>
        <a:bodyPr/>
        <a:lstStyle/>
        <a:p>
          <a:endParaRPr lang="en-US" sz="2400">
            <a:solidFill>
              <a:schemeClr val="tx1"/>
            </a:solidFill>
            <a:latin typeface="Monotype Corsiva" pitchFamily="66" charset="0"/>
          </a:endParaRPr>
        </a:p>
      </dgm:t>
    </dgm:pt>
    <dgm:pt modelId="{28A81AC6-7E96-490E-8EEB-F59CB2E62BFE}" type="sibTrans" cxnId="{240F4BA8-B5D6-4ACF-BDC6-71FBA6E69626}">
      <dgm:prSet/>
      <dgm:spPr/>
      <dgm:t>
        <a:bodyPr/>
        <a:lstStyle/>
        <a:p>
          <a:endParaRPr lang="en-US" sz="2400">
            <a:solidFill>
              <a:schemeClr val="tx1"/>
            </a:solidFill>
            <a:latin typeface="Monotype Corsiva" pitchFamily="66" charset="0"/>
          </a:endParaRPr>
        </a:p>
      </dgm:t>
    </dgm:pt>
    <dgm:pt modelId="{15341D89-3CE5-4076-A3F5-D1F7573878B7}">
      <dgm:prSet custT="1"/>
      <dgm:spPr/>
      <dgm:t>
        <a:bodyPr/>
        <a:lstStyle/>
        <a:p>
          <a:pPr rtl="0"/>
          <a:r>
            <a:rPr lang="ms-MY" sz="2400" smtClean="0">
              <a:solidFill>
                <a:schemeClr val="tx1"/>
              </a:solidFill>
              <a:latin typeface="Monotype Corsiva" pitchFamily="66" charset="0"/>
            </a:rPr>
            <a:t>Amalan-amalan ini juga perlu diberi penekanan dalam keluarga masing-masing kerana sebagai nakhoda yang mengemudi sebuah kapal,</a:t>
          </a:r>
          <a:endParaRPr lang="en-US" sz="2400">
            <a:solidFill>
              <a:schemeClr val="tx1"/>
            </a:solidFill>
            <a:latin typeface="Monotype Corsiva" pitchFamily="66" charset="0"/>
          </a:endParaRPr>
        </a:p>
      </dgm:t>
    </dgm:pt>
    <dgm:pt modelId="{8506520E-A2D2-4BF4-A716-A7C8E8A656E6}" type="parTrans" cxnId="{C56CA54A-3A07-43E8-AA9C-5212475B751A}">
      <dgm:prSet/>
      <dgm:spPr/>
      <dgm:t>
        <a:bodyPr/>
        <a:lstStyle/>
        <a:p>
          <a:endParaRPr lang="en-US" sz="2400">
            <a:solidFill>
              <a:schemeClr val="tx1"/>
            </a:solidFill>
            <a:latin typeface="Monotype Corsiva" pitchFamily="66" charset="0"/>
          </a:endParaRPr>
        </a:p>
      </dgm:t>
    </dgm:pt>
    <dgm:pt modelId="{E28DB938-67F5-4785-B8EB-584641FDBC0B}" type="sibTrans" cxnId="{C56CA54A-3A07-43E8-AA9C-5212475B751A}">
      <dgm:prSet/>
      <dgm:spPr/>
      <dgm:t>
        <a:bodyPr/>
        <a:lstStyle/>
        <a:p>
          <a:endParaRPr lang="en-US" sz="2400">
            <a:solidFill>
              <a:schemeClr val="tx1"/>
            </a:solidFill>
            <a:latin typeface="Monotype Corsiva" pitchFamily="66" charset="0"/>
          </a:endParaRPr>
        </a:p>
      </dgm:t>
    </dgm:pt>
    <dgm:pt modelId="{1F5ED65C-742E-49D6-9370-34736DE5C568}">
      <dgm:prSet custT="1"/>
      <dgm:spPr/>
      <dgm:t>
        <a:bodyPr/>
        <a:lstStyle/>
        <a:p>
          <a:pPr rtl="0"/>
          <a:r>
            <a:rPr lang="ms-MY" sz="2400" smtClean="0">
              <a:solidFill>
                <a:schemeClr val="tx1"/>
              </a:solidFill>
              <a:latin typeface="Monotype Corsiva" pitchFamily="66" charset="0"/>
            </a:rPr>
            <a:t>pastinya kita tidak mahu mengarahkan kapal kita ke lembah dan kawasan yang berbahaya.</a:t>
          </a:r>
          <a:endParaRPr lang="en-US" sz="2400">
            <a:solidFill>
              <a:schemeClr val="tx1"/>
            </a:solidFill>
            <a:latin typeface="Monotype Corsiva" pitchFamily="66" charset="0"/>
          </a:endParaRPr>
        </a:p>
      </dgm:t>
    </dgm:pt>
    <dgm:pt modelId="{08E7DF20-1462-43CC-B6F3-8677275B5842}" type="parTrans" cxnId="{D0C3C442-24EB-4819-82EE-E70945258A1A}">
      <dgm:prSet/>
      <dgm:spPr/>
      <dgm:t>
        <a:bodyPr/>
        <a:lstStyle/>
        <a:p>
          <a:endParaRPr lang="en-US" sz="2400">
            <a:solidFill>
              <a:schemeClr val="tx1"/>
            </a:solidFill>
            <a:latin typeface="Monotype Corsiva" pitchFamily="66" charset="0"/>
          </a:endParaRPr>
        </a:p>
      </dgm:t>
    </dgm:pt>
    <dgm:pt modelId="{349E2A75-6715-44F3-BFC7-77CFF72ECC84}" type="sibTrans" cxnId="{D0C3C442-24EB-4819-82EE-E70945258A1A}">
      <dgm:prSet/>
      <dgm:spPr/>
      <dgm:t>
        <a:bodyPr/>
        <a:lstStyle/>
        <a:p>
          <a:endParaRPr lang="en-US" sz="2400">
            <a:solidFill>
              <a:schemeClr val="tx1"/>
            </a:solidFill>
            <a:latin typeface="Monotype Corsiva" pitchFamily="66" charset="0"/>
          </a:endParaRPr>
        </a:p>
      </dgm:t>
    </dgm:pt>
    <dgm:pt modelId="{0DBDB600-48AC-498B-973C-4E65C49C8CD6}" type="pres">
      <dgm:prSet presAssocID="{84E2D7C3-3D98-4D53-9753-B521254C0B87}" presName="Name0" presStyleCnt="0">
        <dgm:presLayoutVars>
          <dgm:dir/>
          <dgm:resizeHandles val="exact"/>
        </dgm:presLayoutVars>
      </dgm:prSet>
      <dgm:spPr/>
    </dgm:pt>
    <dgm:pt modelId="{69ECE364-FFDB-44E2-93A5-CC0B250375D9}" type="pres">
      <dgm:prSet presAssocID="{2C9728D6-FB42-4ABF-A638-61F6D28D3F72}" presName="node" presStyleLbl="node1" presStyleIdx="0" presStyleCnt="4">
        <dgm:presLayoutVars>
          <dgm:bulletEnabled val="1"/>
        </dgm:presLayoutVars>
      </dgm:prSet>
      <dgm:spPr/>
    </dgm:pt>
    <dgm:pt modelId="{7114C4F9-F22A-49B7-BA56-1BDEF2617308}" type="pres">
      <dgm:prSet presAssocID="{F6CC5C90-DC8D-48F3-A977-91298FA103E4}" presName="sibTrans" presStyleCnt="0"/>
      <dgm:spPr/>
    </dgm:pt>
    <dgm:pt modelId="{20C668FD-8456-44AF-A103-974889C5A4F0}" type="pres">
      <dgm:prSet presAssocID="{6446FCEB-8307-4C42-A90F-B63B89175472}" presName="node" presStyleLbl="node1" presStyleIdx="1" presStyleCnt="4">
        <dgm:presLayoutVars>
          <dgm:bulletEnabled val="1"/>
        </dgm:presLayoutVars>
      </dgm:prSet>
      <dgm:spPr/>
    </dgm:pt>
    <dgm:pt modelId="{1CF5D957-BF92-4B34-95F4-EFE48977EC93}" type="pres">
      <dgm:prSet presAssocID="{28A81AC6-7E96-490E-8EEB-F59CB2E62BFE}" presName="sibTrans" presStyleCnt="0"/>
      <dgm:spPr/>
    </dgm:pt>
    <dgm:pt modelId="{CE5B7332-9A11-4CA9-BDC5-3EF6B0CC51D2}" type="pres">
      <dgm:prSet presAssocID="{15341D89-3CE5-4076-A3F5-D1F7573878B7}" presName="node" presStyleLbl="node1" presStyleIdx="2" presStyleCnt="4">
        <dgm:presLayoutVars>
          <dgm:bulletEnabled val="1"/>
        </dgm:presLayoutVars>
      </dgm:prSet>
      <dgm:spPr/>
    </dgm:pt>
    <dgm:pt modelId="{D113098C-FEA0-49ED-8784-F43439190970}" type="pres">
      <dgm:prSet presAssocID="{E28DB938-67F5-4785-B8EB-584641FDBC0B}" presName="sibTrans" presStyleCnt="0"/>
      <dgm:spPr/>
    </dgm:pt>
    <dgm:pt modelId="{C621A0A7-25B7-4E92-A255-1AD92F65F979}" type="pres">
      <dgm:prSet presAssocID="{1F5ED65C-742E-49D6-9370-34736DE5C568}" presName="node" presStyleLbl="node1" presStyleIdx="3" presStyleCnt="4">
        <dgm:presLayoutVars>
          <dgm:bulletEnabled val="1"/>
        </dgm:presLayoutVars>
      </dgm:prSet>
      <dgm:spPr/>
    </dgm:pt>
  </dgm:ptLst>
  <dgm:cxnLst>
    <dgm:cxn modelId="{D0C3C442-24EB-4819-82EE-E70945258A1A}" srcId="{84E2D7C3-3D98-4D53-9753-B521254C0B87}" destId="{1F5ED65C-742E-49D6-9370-34736DE5C568}" srcOrd="3" destOrd="0" parTransId="{08E7DF20-1462-43CC-B6F3-8677275B5842}" sibTransId="{349E2A75-6715-44F3-BFC7-77CFF72ECC84}"/>
    <dgm:cxn modelId="{C56CA54A-3A07-43E8-AA9C-5212475B751A}" srcId="{84E2D7C3-3D98-4D53-9753-B521254C0B87}" destId="{15341D89-3CE5-4076-A3F5-D1F7573878B7}" srcOrd="2" destOrd="0" parTransId="{8506520E-A2D2-4BF4-A716-A7C8E8A656E6}" sibTransId="{E28DB938-67F5-4785-B8EB-584641FDBC0B}"/>
    <dgm:cxn modelId="{FD3D23E9-58BE-4FAC-9E8E-5551C089D8D2}" type="presOf" srcId="{6446FCEB-8307-4C42-A90F-B63B89175472}" destId="{20C668FD-8456-44AF-A103-974889C5A4F0}" srcOrd="0" destOrd="0" presId="urn:microsoft.com/office/officeart/2005/8/layout/hList6"/>
    <dgm:cxn modelId="{AFC07EC6-B1FF-49B8-A199-1B1EFFF556D4}" type="presOf" srcId="{2C9728D6-FB42-4ABF-A638-61F6D28D3F72}" destId="{69ECE364-FFDB-44E2-93A5-CC0B250375D9}" srcOrd="0" destOrd="0" presId="urn:microsoft.com/office/officeart/2005/8/layout/hList6"/>
    <dgm:cxn modelId="{A6B535AF-C5B9-4D2C-B2E3-F697112E0F8E}" type="presOf" srcId="{15341D89-3CE5-4076-A3F5-D1F7573878B7}" destId="{CE5B7332-9A11-4CA9-BDC5-3EF6B0CC51D2}" srcOrd="0" destOrd="0" presId="urn:microsoft.com/office/officeart/2005/8/layout/hList6"/>
    <dgm:cxn modelId="{163E8329-6299-4AD5-B84E-8E7569339272}" srcId="{84E2D7C3-3D98-4D53-9753-B521254C0B87}" destId="{2C9728D6-FB42-4ABF-A638-61F6D28D3F72}" srcOrd="0" destOrd="0" parTransId="{E9AFD23A-0E7E-4424-ACAA-99DEE65010CA}" sibTransId="{F6CC5C90-DC8D-48F3-A977-91298FA103E4}"/>
    <dgm:cxn modelId="{240F4BA8-B5D6-4ACF-BDC6-71FBA6E69626}" srcId="{84E2D7C3-3D98-4D53-9753-B521254C0B87}" destId="{6446FCEB-8307-4C42-A90F-B63B89175472}" srcOrd="1" destOrd="0" parTransId="{6DA62768-FAED-4675-A3C2-BD8962256434}" sibTransId="{28A81AC6-7E96-490E-8EEB-F59CB2E62BFE}"/>
    <dgm:cxn modelId="{0F6CBEE8-8CB6-4CD0-9D08-EF0A890AAC20}" type="presOf" srcId="{84E2D7C3-3D98-4D53-9753-B521254C0B87}" destId="{0DBDB600-48AC-498B-973C-4E65C49C8CD6}" srcOrd="0" destOrd="0" presId="urn:microsoft.com/office/officeart/2005/8/layout/hList6"/>
    <dgm:cxn modelId="{C7C49047-7B42-4E28-9686-F8EF9F281594}" type="presOf" srcId="{1F5ED65C-742E-49D6-9370-34736DE5C568}" destId="{C621A0A7-25B7-4E92-A255-1AD92F65F979}" srcOrd="0" destOrd="0" presId="urn:microsoft.com/office/officeart/2005/8/layout/hList6"/>
    <dgm:cxn modelId="{B0812E87-6DE8-4EC1-9DC5-99FDCEE98AF5}" type="presParOf" srcId="{0DBDB600-48AC-498B-973C-4E65C49C8CD6}" destId="{69ECE364-FFDB-44E2-93A5-CC0B250375D9}" srcOrd="0" destOrd="0" presId="urn:microsoft.com/office/officeart/2005/8/layout/hList6"/>
    <dgm:cxn modelId="{1D9BE328-9A09-4B97-81E8-A6699CF1A158}" type="presParOf" srcId="{0DBDB600-48AC-498B-973C-4E65C49C8CD6}" destId="{7114C4F9-F22A-49B7-BA56-1BDEF2617308}" srcOrd="1" destOrd="0" presId="urn:microsoft.com/office/officeart/2005/8/layout/hList6"/>
    <dgm:cxn modelId="{2E2F351A-8A43-45E6-9ECE-DAE4763968A2}" type="presParOf" srcId="{0DBDB600-48AC-498B-973C-4E65C49C8CD6}" destId="{20C668FD-8456-44AF-A103-974889C5A4F0}" srcOrd="2" destOrd="0" presId="urn:microsoft.com/office/officeart/2005/8/layout/hList6"/>
    <dgm:cxn modelId="{CBE8B9A8-CBF5-454B-AC90-1FDF4C784D62}" type="presParOf" srcId="{0DBDB600-48AC-498B-973C-4E65C49C8CD6}" destId="{1CF5D957-BF92-4B34-95F4-EFE48977EC93}" srcOrd="3" destOrd="0" presId="urn:microsoft.com/office/officeart/2005/8/layout/hList6"/>
    <dgm:cxn modelId="{033C3F06-84CC-4E2E-88D2-DF432CADDA2E}" type="presParOf" srcId="{0DBDB600-48AC-498B-973C-4E65C49C8CD6}" destId="{CE5B7332-9A11-4CA9-BDC5-3EF6B0CC51D2}" srcOrd="4" destOrd="0" presId="urn:microsoft.com/office/officeart/2005/8/layout/hList6"/>
    <dgm:cxn modelId="{F551838E-7A6D-4D6C-9B83-881E6A66DBE8}" type="presParOf" srcId="{0DBDB600-48AC-498B-973C-4E65C49C8CD6}" destId="{D113098C-FEA0-49ED-8784-F43439190970}" srcOrd="5" destOrd="0" presId="urn:microsoft.com/office/officeart/2005/8/layout/hList6"/>
    <dgm:cxn modelId="{E558D674-4A28-4CF6-9D96-61CBC9DB1A1F}" type="presParOf" srcId="{0DBDB600-48AC-498B-973C-4E65C49C8CD6}" destId="{C621A0A7-25B7-4E92-A255-1AD92F65F979}"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6DBC3-4FC1-4B80-916E-3CDD064ECE5C}">
      <dsp:nvSpPr>
        <dsp:cNvPr id="0" name=""/>
        <dsp:cNvSpPr/>
      </dsp:nvSpPr>
      <dsp:spPr>
        <a:xfrm>
          <a:off x="2776" y="2510466"/>
          <a:ext cx="5897365" cy="2290129"/>
        </a:xfrm>
        <a:prstGeom prst="roundRect">
          <a:avLst>
            <a:gd name="adj" fmla="val 10000"/>
          </a:avLst>
        </a:prstGeom>
        <a:solidFill>
          <a:srgbClr val="CC00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ms-MY" sz="2800" b="0" kern="120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PESANAN TAQWA</a:t>
          </a:r>
          <a:endParaRPr lang="en-US" sz="2800" b="0" kern="120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69852" y="2577542"/>
        <a:ext cx="5763213" cy="2155977"/>
      </dsp:txXfrm>
    </dsp:sp>
    <dsp:sp modelId="{2396DF6E-46BE-4FFA-B0D6-7B80B3A45EA0}">
      <dsp:nvSpPr>
        <dsp:cNvPr id="0" name=""/>
        <dsp:cNvSpPr/>
      </dsp:nvSpPr>
      <dsp:spPr>
        <a:xfrm>
          <a:off x="2776" y="4555"/>
          <a:ext cx="1861542" cy="2290129"/>
        </a:xfrm>
        <a:prstGeom prst="roundRect">
          <a:avLst>
            <a:gd name="adj" fmla="val 10000"/>
          </a:avLst>
        </a:prstGeom>
        <a:solidFill>
          <a:srgbClr val="FF66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b="0" kern="120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meningkatkan ketakwaan</a:t>
          </a:r>
          <a:endParaRPr lang="en-US" sz="1800" b="0" kern="120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57299" y="59078"/>
        <a:ext cx="1752496" cy="2181083"/>
      </dsp:txXfrm>
    </dsp:sp>
    <dsp:sp modelId="{04858FD5-ED84-4C9B-9950-7816299B7731}">
      <dsp:nvSpPr>
        <dsp:cNvPr id="0" name=""/>
        <dsp:cNvSpPr/>
      </dsp:nvSpPr>
      <dsp:spPr>
        <a:xfrm>
          <a:off x="2020688" y="4555"/>
          <a:ext cx="1861542" cy="2290129"/>
        </a:xfrm>
        <a:prstGeom prst="roundRect">
          <a:avLst>
            <a:gd name="adj" fmla="val 10000"/>
          </a:avLst>
        </a:prstGeom>
        <a:solidFill>
          <a:srgbClr val="FF66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b="0" kern="120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melaksanakan segala perintah</a:t>
          </a:r>
          <a:endParaRPr lang="en-US" sz="1800" b="0" kern="120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2075211" y="59078"/>
        <a:ext cx="1752496" cy="2181083"/>
      </dsp:txXfrm>
    </dsp:sp>
    <dsp:sp modelId="{0CC0734C-6FAE-49E8-A918-38651C06278D}">
      <dsp:nvSpPr>
        <dsp:cNvPr id="0" name=""/>
        <dsp:cNvSpPr/>
      </dsp:nvSpPr>
      <dsp:spPr>
        <a:xfrm>
          <a:off x="4038600" y="4555"/>
          <a:ext cx="1861542" cy="2290129"/>
        </a:xfrm>
        <a:prstGeom prst="roundRect">
          <a:avLst>
            <a:gd name="adj" fmla="val 10000"/>
          </a:avLst>
        </a:prstGeom>
        <a:solidFill>
          <a:srgbClr val="FF66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b="0" kern="120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meninggalkan segala larangan</a:t>
          </a:r>
          <a:endParaRPr lang="en-US" sz="1800" b="0" kern="120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4093123" y="59078"/>
        <a:ext cx="1752496" cy="2181083"/>
      </dsp:txXfrm>
    </dsp:sp>
    <dsp:sp modelId="{33BCF9BC-3CFA-46A0-9BFD-F38068F36DCD}">
      <dsp:nvSpPr>
        <dsp:cNvPr id="0" name=""/>
        <dsp:cNvSpPr/>
      </dsp:nvSpPr>
      <dsp:spPr>
        <a:xfrm>
          <a:off x="6212881" y="3"/>
          <a:ext cx="1861542" cy="4800593"/>
        </a:xfrm>
        <a:prstGeom prst="roundRect">
          <a:avLst>
            <a:gd name="adj" fmla="val 10000"/>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ms-MY" sz="2000" b="0" kern="120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Mudah-mudahan kehidupan ini mendapat keberkatan di dunia dan di akhirat</a:t>
          </a:r>
          <a:endParaRPr lang="en-US" sz="2000" b="0" kern="120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6267404" y="54526"/>
        <a:ext cx="1752496" cy="46915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04B5B-82C7-407D-849E-672E527411FC}">
      <dsp:nvSpPr>
        <dsp:cNvPr id="0" name=""/>
        <dsp:cNvSpPr/>
      </dsp:nvSpPr>
      <dsp:spPr>
        <a:xfrm>
          <a:off x="6340" y="0"/>
          <a:ext cx="1334988" cy="685799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ms-MY" sz="2200" kern="1200" smtClean="0">
              <a:solidFill>
                <a:schemeClr val="tx1"/>
              </a:solidFill>
              <a:latin typeface="Monotype Corsiva" pitchFamily="66" charset="0"/>
            </a:rPr>
            <a:t>Keseharian kita jika diperhatikan sangat banyak bermuamalah sesama manusia. </a:t>
          </a:r>
          <a:endParaRPr lang="en-US" sz="2200" kern="1200">
            <a:solidFill>
              <a:schemeClr val="tx1"/>
            </a:solidFill>
            <a:latin typeface="Monotype Corsiva" pitchFamily="66" charset="0"/>
          </a:endParaRPr>
        </a:p>
      </dsp:txBody>
      <dsp:txXfrm>
        <a:off x="45440" y="39100"/>
        <a:ext cx="1256788" cy="6779799"/>
      </dsp:txXfrm>
    </dsp:sp>
    <dsp:sp modelId="{FE777BC0-9DD8-405D-8B3F-128EEB4C753B}">
      <dsp:nvSpPr>
        <dsp:cNvPr id="0" name=""/>
        <dsp:cNvSpPr/>
      </dsp:nvSpPr>
      <dsp:spPr>
        <a:xfrm>
          <a:off x="1565606" y="0"/>
          <a:ext cx="1334988" cy="6857999"/>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ms-MY" sz="2200" kern="1200" smtClean="0">
              <a:solidFill>
                <a:schemeClr val="tx1"/>
              </a:solidFill>
              <a:latin typeface="Monotype Corsiva" pitchFamily="66" charset="0"/>
            </a:rPr>
            <a:t>Maka peluang untuk melakukan amal soleh yang berkaitan dengan hubungan sesama manusia (</a:t>
          </a:r>
          <a:r>
            <a:rPr lang="ar-EG" sz="2200" kern="1200" smtClean="0">
              <a:solidFill>
                <a:schemeClr val="tx1"/>
              </a:solidFill>
              <a:latin typeface="Monotype Corsiva" pitchFamily="66" charset="0"/>
            </a:rPr>
            <a:t>حَبْلٌ مِنَ النَّاسِ</a:t>
          </a:r>
          <a:r>
            <a:rPr lang="ms-MY" sz="2200" kern="1200" smtClean="0">
              <a:solidFill>
                <a:schemeClr val="tx1"/>
              </a:solidFill>
              <a:latin typeface="Monotype Corsiva" pitchFamily="66" charset="0"/>
            </a:rPr>
            <a:t>) lebih banyak. </a:t>
          </a:r>
          <a:endParaRPr lang="en-US" sz="2200" kern="1200">
            <a:solidFill>
              <a:schemeClr val="tx1"/>
            </a:solidFill>
            <a:latin typeface="Monotype Corsiva" pitchFamily="66" charset="0"/>
          </a:endParaRPr>
        </a:p>
      </dsp:txBody>
      <dsp:txXfrm>
        <a:off x="1604706" y="39100"/>
        <a:ext cx="1256788" cy="6779799"/>
      </dsp:txXfrm>
    </dsp:sp>
    <dsp:sp modelId="{13D841B6-BA29-4C5B-953F-9E63D86F507F}">
      <dsp:nvSpPr>
        <dsp:cNvPr id="0" name=""/>
        <dsp:cNvSpPr/>
      </dsp:nvSpPr>
      <dsp:spPr>
        <a:xfrm>
          <a:off x="3124872" y="0"/>
          <a:ext cx="1334988" cy="685799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ms-MY" sz="2200" kern="1200" smtClean="0">
              <a:solidFill>
                <a:schemeClr val="tx1"/>
              </a:solidFill>
              <a:latin typeface="Monotype Corsiva" pitchFamily="66" charset="0"/>
            </a:rPr>
            <a:t>Sedekah, antaranya, merupakan amal soleh yang hendaknya ditingkatkan di bulan haram ini. </a:t>
          </a:r>
          <a:endParaRPr lang="en-US" sz="2200" kern="1200">
            <a:solidFill>
              <a:schemeClr val="tx1"/>
            </a:solidFill>
            <a:latin typeface="Monotype Corsiva" pitchFamily="66" charset="0"/>
          </a:endParaRPr>
        </a:p>
      </dsp:txBody>
      <dsp:txXfrm>
        <a:off x="3163972" y="39100"/>
        <a:ext cx="1256788" cy="6779799"/>
      </dsp:txXfrm>
    </dsp:sp>
    <dsp:sp modelId="{F790C235-4247-43EC-97B6-F47CB8F3BB35}">
      <dsp:nvSpPr>
        <dsp:cNvPr id="0" name=""/>
        <dsp:cNvSpPr/>
      </dsp:nvSpPr>
      <dsp:spPr>
        <a:xfrm>
          <a:off x="4684139" y="0"/>
          <a:ext cx="1334988" cy="6857999"/>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ms-MY" sz="2200" kern="1200" smtClean="0">
              <a:solidFill>
                <a:schemeClr val="tx1"/>
              </a:solidFill>
              <a:latin typeface="Monotype Corsiva" pitchFamily="66" charset="0"/>
            </a:rPr>
            <a:t>Tambahilah kuantiti dan kualiti ketika bersedekah. </a:t>
          </a:r>
          <a:endParaRPr lang="en-US" sz="2200" kern="1200">
            <a:solidFill>
              <a:schemeClr val="tx1"/>
            </a:solidFill>
            <a:latin typeface="Monotype Corsiva" pitchFamily="66" charset="0"/>
          </a:endParaRPr>
        </a:p>
      </dsp:txBody>
      <dsp:txXfrm>
        <a:off x="4723239" y="39100"/>
        <a:ext cx="1256788" cy="6779799"/>
      </dsp:txXfrm>
    </dsp:sp>
    <dsp:sp modelId="{E4CB78A0-139A-4532-B7B9-173B2EDF090A}">
      <dsp:nvSpPr>
        <dsp:cNvPr id="0" name=""/>
        <dsp:cNvSpPr/>
      </dsp:nvSpPr>
      <dsp:spPr>
        <a:xfrm>
          <a:off x="6243405" y="0"/>
          <a:ext cx="1334988" cy="685799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ms-MY" sz="2200" kern="1200" smtClean="0">
              <a:solidFill>
                <a:schemeClr val="tx1"/>
              </a:solidFill>
              <a:latin typeface="Monotype Corsiva" pitchFamily="66" charset="0"/>
            </a:rPr>
            <a:t>Sedekah hendaknya menjadi budaya kita sebagai bekal akhirat. </a:t>
          </a:r>
          <a:endParaRPr lang="en-US" sz="2200" kern="1200">
            <a:solidFill>
              <a:schemeClr val="tx1"/>
            </a:solidFill>
            <a:latin typeface="Monotype Corsiva" pitchFamily="66" charset="0"/>
          </a:endParaRPr>
        </a:p>
      </dsp:txBody>
      <dsp:txXfrm>
        <a:off x="6282505" y="39100"/>
        <a:ext cx="1256788" cy="6779799"/>
      </dsp:txXfrm>
    </dsp:sp>
    <dsp:sp modelId="{39ADEE1B-BAD9-4BA6-9D14-EE5BA5398D8A}">
      <dsp:nvSpPr>
        <dsp:cNvPr id="0" name=""/>
        <dsp:cNvSpPr/>
      </dsp:nvSpPr>
      <dsp:spPr>
        <a:xfrm>
          <a:off x="7802671" y="0"/>
          <a:ext cx="1334988" cy="6857999"/>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ms-MY" sz="2200" kern="1200" smtClean="0">
              <a:solidFill>
                <a:schemeClr val="tx1"/>
              </a:solidFill>
              <a:latin typeface="Monotype Corsiva" pitchFamily="66" charset="0"/>
            </a:rPr>
            <a:t>Ingatlah penyesalan orang fasiq di akhirat, iaitu mereka minta dikembalikan ke dunia supaya dapat bersedekah lantaran telah melihat betapa agungnya pahala bersedekah.</a:t>
          </a:r>
          <a:endParaRPr lang="en-US" sz="2200" kern="1200">
            <a:solidFill>
              <a:schemeClr val="tx1"/>
            </a:solidFill>
            <a:latin typeface="Monotype Corsiva" pitchFamily="66" charset="0"/>
          </a:endParaRPr>
        </a:p>
      </dsp:txBody>
      <dsp:txXfrm>
        <a:off x="7841771" y="39100"/>
        <a:ext cx="1256788" cy="67797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9999F-82C8-4F8B-9D39-65AD38B7399C}">
      <dsp:nvSpPr>
        <dsp:cNvPr id="0" name=""/>
        <dsp:cNvSpPr/>
      </dsp:nvSpPr>
      <dsp:spPr>
        <a:xfrm>
          <a:off x="0" y="0"/>
          <a:ext cx="8763000" cy="146997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smtClean="0">
              <a:solidFill>
                <a:schemeClr val="tx1"/>
              </a:solidFill>
              <a:latin typeface="Monotype Corsiva" pitchFamily="66" charset="0"/>
            </a:rPr>
            <a:t>Orang-orang yang beriman tertunggu-tunggu kedatangan bulan mulia Zulkaedah dan Zulhijjah kerana padanya terdapat kelebihan-kelebihan yang banyak. </a:t>
          </a:r>
          <a:endParaRPr lang="en-US" sz="2400" kern="1200">
            <a:solidFill>
              <a:schemeClr val="tx1"/>
            </a:solidFill>
            <a:latin typeface="Monotype Corsiva" pitchFamily="66" charset="0"/>
          </a:endParaRPr>
        </a:p>
      </dsp:txBody>
      <dsp:txXfrm>
        <a:off x="1899597" y="0"/>
        <a:ext cx="6863402" cy="1469975"/>
      </dsp:txXfrm>
    </dsp:sp>
    <dsp:sp modelId="{8BA1E4D1-BC59-47EA-A950-B4FE69DF0DE9}">
      <dsp:nvSpPr>
        <dsp:cNvPr id="0" name=""/>
        <dsp:cNvSpPr/>
      </dsp:nvSpPr>
      <dsp:spPr>
        <a:xfrm>
          <a:off x="146997" y="146997"/>
          <a:ext cx="1752600" cy="1175980"/>
        </a:xfrm>
        <a:prstGeom prst="roundRect">
          <a:avLst>
            <a:gd name="adj" fmla="val 10000"/>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BA5FAA-EF01-4B84-9273-C3CFC0710963}">
      <dsp:nvSpPr>
        <dsp:cNvPr id="0" name=""/>
        <dsp:cNvSpPr/>
      </dsp:nvSpPr>
      <dsp:spPr>
        <a:xfrm>
          <a:off x="0" y="1616972"/>
          <a:ext cx="8763000" cy="1469975"/>
        </a:xfrm>
        <a:prstGeom prst="roundRect">
          <a:avLst>
            <a:gd name="adj" fmla="val 1000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smtClean="0">
              <a:solidFill>
                <a:schemeClr val="tx1"/>
              </a:solidFill>
              <a:latin typeface="Monotype Corsiva" pitchFamily="66" charset="0"/>
            </a:rPr>
            <a:t>Ibadah haji, misalnya, menyaksikan berkumpulnya berjuta umat Islam yang datang dari segenap pelusuk dunia ke salah satu tempat yang suci iaitu Tanah Haram untuk menunaikan haji. </a:t>
          </a:r>
          <a:endParaRPr lang="en-US" sz="2400" kern="1200">
            <a:solidFill>
              <a:schemeClr val="tx1"/>
            </a:solidFill>
            <a:latin typeface="Monotype Corsiva" pitchFamily="66" charset="0"/>
          </a:endParaRPr>
        </a:p>
      </dsp:txBody>
      <dsp:txXfrm>
        <a:off x="1899597" y="1616972"/>
        <a:ext cx="6863402" cy="1469975"/>
      </dsp:txXfrm>
    </dsp:sp>
    <dsp:sp modelId="{63201930-67E1-4378-B354-8C0ECFA85E78}">
      <dsp:nvSpPr>
        <dsp:cNvPr id="0" name=""/>
        <dsp:cNvSpPr/>
      </dsp:nvSpPr>
      <dsp:spPr>
        <a:xfrm>
          <a:off x="146997" y="1763970"/>
          <a:ext cx="1752600" cy="1175980"/>
        </a:xfrm>
        <a:prstGeom prst="roundRect">
          <a:avLst>
            <a:gd name="adj" fmla="val 10000"/>
          </a:avLst>
        </a:prstGeom>
        <a:solidFill>
          <a:schemeClr val="accent3">
            <a:tint val="50000"/>
            <a:hueOff val="3584065"/>
            <a:satOff val="-4703"/>
            <a:lumOff val="-4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2E8BF2-A857-4FE6-B472-58FD9A74942A}">
      <dsp:nvSpPr>
        <dsp:cNvPr id="0" name=""/>
        <dsp:cNvSpPr/>
      </dsp:nvSpPr>
      <dsp:spPr>
        <a:xfrm>
          <a:off x="0" y="3233945"/>
          <a:ext cx="8763000" cy="1469975"/>
        </a:xfrm>
        <a:prstGeom prst="roundRect">
          <a:avLst>
            <a:gd name="adj" fmla="val 1000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smtClean="0">
              <a:solidFill>
                <a:schemeClr val="tx1"/>
              </a:solidFill>
              <a:latin typeface="Monotype Corsiva" pitchFamily="66" charset="0"/>
            </a:rPr>
            <a:t>Manakala bagi mereka yang tidak berkemampuan menunaikan ibadah haji pula, mereka tertunggu-tunggu kedatangan bulan Zulhjjah ini untuk melaksanakan ibadah korban. </a:t>
          </a:r>
          <a:endParaRPr lang="en-US" sz="2400" kern="1200">
            <a:solidFill>
              <a:schemeClr val="tx1"/>
            </a:solidFill>
            <a:latin typeface="Monotype Corsiva" pitchFamily="66" charset="0"/>
          </a:endParaRPr>
        </a:p>
      </dsp:txBody>
      <dsp:txXfrm>
        <a:off x="1899597" y="3233945"/>
        <a:ext cx="6863402" cy="1469975"/>
      </dsp:txXfrm>
    </dsp:sp>
    <dsp:sp modelId="{FAC7CED9-5FB6-4930-82C5-71C38F3F083A}">
      <dsp:nvSpPr>
        <dsp:cNvPr id="0" name=""/>
        <dsp:cNvSpPr/>
      </dsp:nvSpPr>
      <dsp:spPr>
        <a:xfrm>
          <a:off x="146997" y="3380943"/>
          <a:ext cx="1752600" cy="1175980"/>
        </a:xfrm>
        <a:prstGeom prst="roundRect">
          <a:avLst>
            <a:gd name="adj" fmla="val 10000"/>
          </a:avLst>
        </a:prstGeom>
        <a:solidFill>
          <a:schemeClr val="accent3">
            <a:tint val="50000"/>
            <a:hueOff val="7168130"/>
            <a:satOff val="-9405"/>
            <a:lumOff val="-9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B779D8-299F-4FD9-8FDF-4E41DDDD70F0}">
      <dsp:nvSpPr>
        <dsp:cNvPr id="0" name=""/>
        <dsp:cNvSpPr/>
      </dsp:nvSpPr>
      <dsp:spPr>
        <a:xfrm>
          <a:off x="0" y="4850918"/>
          <a:ext cx="8763000" cy="1469975"/>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smtClean="0">
              <a:solidFill>
                <a:schemeClr val="tx1"/>
              </a:solidFill>
              <a:latin typeface="Monotype Corsiva" pitchFamily="66" charset="0"/>
            </a:rPr>
            <a:t>Kedua-dua ibadah ini – iaitu ibadah haji dan korban – merupakan tanda ketakwaan kepada Yang Maha Agung.</a:t>
          </a:r>
          <a:endParaRPr lang="en-US" sz="2400" kern="1200">
            <a:solidFill>
              <a:schemeClr val="tx1"/>
            </a:solidFill>
            <a:latin typeface="Monotype Corsiva" pitchFamily="66" charset="0"/>
          </a:endParaRPr>
        </a:p>
      </dsp:txBody>
      <dsp:txXfrm>
        <a:off x="1899597" y="4850918"/>
        <a:ext cx="6863402" cy="1469975"/>
      </dsp:txXfrm>
    </dsp:sp>
    <dsp:sp modelId="{129A4E5A-D7C8-4C25-BD4C-5B232A0584B0}">
      <dsp:nvSpPr>
        <dsp:cNvPr id="0" name=""/>
        <dsp:cNvSpPr/>
      </dsp:nvSpPr>
      <dsp:spPr>
        <a:xfrm>
          <a:off x="146997" y="4997916"/>
          <a:ext cx="1752600" cy="1175980"/>
        </a:xfrm>
        <a:prstGeom prst="roundRect">
          <a:avLst>
            <a:gd name="adj" fmla="val 10000"/>
          </a:avLst>
        </a:prstGeom>
        <a:solidFill>
          <a:schemeClr val="accent3">
            <a:tint val="50000"/>
            <a:hueOff val="10752195"/>
            <a:satOff val="-14108"/>
            <a:lumOff val="-13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481E1-FB0A-465D-898C-A0ED7EE49A3C}">
      <dsp:nvSpPr>
        <dsp:cNvPr id="0" name=""/>
        <dsp:cNvSpPr/>
      </dsp:nvSpPr>
      <dsp:spPr>
        <a:xfrm>
          <a:off x="0" y="0"/>
          <a:ext cx="7254240" cy="1783080"/>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solidFill>
                <a:schemeClr val="tx1"/>
              </a:solidFill>
              <a:latin typeface="Monotype Corsiva" pitchFamily="66" charset="0"/>
            </a:rPr>
            <a:t>Alhamdulillah, pada hari Rabu, 9 Ogos 2017, Dewan Rakyat telah meluluskan pindaan kepada Akta Membaharui Perkahwinan dan Perceraian 1976 (Akta 164) tanpa seksyen 88A. </a:t>
          </a:r>
          <a:endParaRPr lang="en-US" sz="2300" kern="1200">
            <a:solidFill>
              <a:schemeClr val="tx1"/>
            </a:solidFill>
            <a:latin typeface="Monotype Corsiva" pitchFamily="66" charset="0"/>
          </a:endParaRPr>
        </a:p>
      </dsp:txBody>
      <dsp:txXfrm>
        <a:off x="52225" y="52225"/>
        <a:ext cx="5330156" cy="1678630"/>
      </dsp:txXfrm>
    </dsp:sp>
    <dsp:sp modelId="{B87CC6C4-1842-4240-B834-765FC0269110}">
      <dsp:nvSpPr>
        <dsp:cNvPr id="0" name=""/>
        <dsp:cNvSpPr/>
      </dsp:nvSpPr>
      <dsp:spPr>
        <a:xfrm>
          <a:off x="640079" y="2080260"/>
          <a:ext cx="7254240" cy="1783080"/>
        </a:xfrm>
        <a:prstGeom prst="roundRect">
          <a:avLst>
            <a:gd name="adj" fmla="val 10000"/>
          </a:avLst>
        </a:prstGeom>
        <a:solidFill>
          <a:srgbClr val="CC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err="1" smtClean="0">
              <a:solidFill>
                <a:schemeClr val="tx1"/>
              </a:solidFill>
              <a:latin typeface="Monotype Corsiva" pitchFamily="66" charset="0"/>
            </a:rPr>
            <a:t>telah</a:t>
          </a:r>
          <a:r>
            <a:rPr lang="en-US" sz="2300" kern="1200" dirty="0" smtClean="0">
              <a:solidFill>
                <a:schemeClr val="tx1"/>
              </a:solidFill>
              <a:latin typeface="Monotype Corsiva" pitchFamily="66" charset="0"/>
            </a:rPr>
            <a:t> lama </a:t>
          </a:r>
          <a:r>
            <a:rPr lang="en-US" sz="2300" kern="1200" dirty="0" err="1" smtClean="0">
              <a:solidFill>
                <a:schemeClr val="tx1"/>
              </a:solidFill>
              <a:latin typeface="Monotype Corsiva" pitchFamily="66" charset="0"/>
            </a:rPr>
            <a:t>diperjuangkan</a:t>
          </a:r>
          <a:r>
            <a:rPr lang="en-US" sz="2300" kern="1200" dirty="0" smtClean="0">
              <a:solidFill>
                <a:schemeClr val="tx1"/>
              </a:solidFill>
              <a:latin typeface="Monotype Corsiva" pitchFamily="66" charset="0"/>
            </a:rPr>
            <a:t> </a:t>
          </a:r>
          <a:r>
            <a:rPr lang="en-US" sz="2300" kern="1200" dirty="0" err="1" smtClean="0">
              <a:solidFill>
                <a:schemeClr val="tx1"/>
              </a:solidFill>
              <a:latin typeface="Monotype Corsiva" pitchFamily="66" charset="0"/>
            </a:rPr>
            <a:t>oleh</a:t>
          </a:r>
          <a:r>
            <a:rPr lang="en-US" sz="2300" kern="1200" dirty="0" smtClean="0">
              <a:solidFill>
                <a:schemeClr val="tx1"/>
              </a:solidFill>
              <a:latin typeface="Monotype Corsiva" pitchFamily="66" charset="0"/>
            </a:rPr>
            <a:t> </a:t>
          </a:r>
          <a:r>
            <a:rPr lang="en-US" sz="2300" kern="1200" dirty="0" err="1" smtClean="0">
              <a:solidFill>
                <a:schemeClr val="tx1"/>
              </a:solidFill>
              <a:latin typeface="Monotype Corsiva" pitchFamily="66" charset="0"/>
            </a:rPr>
            <a:t>pelbagai</a:t>
          </a:r>
          <a:r>
            <a:rPr lang="en-US" sz="2300" kern="1200" dirty="0" smtClean="0">
              <a:solidFill>
                <a:schemeClr val="tx1"/>
              </a:solidFill>
              <a:latin typeface="Monotype Corsiva" pitchFamily="66" charset="0"/>
            </a:rPr>
            <a:t> </a:t>
          </a:r>
          <a:r>
            <a:rPr lang="en-US" sz="2300" kern="1200" dirty="0" err="1" smtClean="0">
              <a:solidFill>
                <a:schemeClr val="tx1"/>
              </a:solidFill>
              <a:latin typeface="Monotype Corsiva" pitchFamily="66" charset="0"/>
            </a:rPr>
            <a:t>pihak</a:t>
          </a:r>
          <a:r>
            <a:rPr lang="en-US" sz="2300" kern="1200" dirty="0" smtClean="0">
              <a:solidFill>
                <a:schemeClr val="tx1"/>
              </a:solidFill>
              <a:latin typeface="Monotype Corsiva" pitchFamily="66" charset="0"/>
            </a:rPr>
            <a:t> </a:t>
          </a:r>
          <a:r>
            <a:rPr lang="en-US" sz="2300" kern="1200" dirty="0" err="1" smtClean="0">
              <a:solidFill>
                <a:schemeClr val="tx1"/>
              </a:solidFill>
              <a:latin typeface="Monotype Corsiva" pitchFamily="66" charset="0"/>
            </a:rPr>
            <a:t>termasuklah</a:t>
          </a:r>
          <a:r>
            <a:rPr lang="en-US" sz="2300" kern="1200" dirty="0" smtClean="0">
              <a:solidFill>
                <a:schemeClr val="tx1"/>
              </a:solidFill>
              <a:latin typeface="Monotype Corsiva" pitchFamily="66" charset="0"/>
            </a:rPr>
            <a:t> </a:t>
          </a:r>
          <a:r>
            <a:rPr lang="en-US" sz="2300" kern="1200" dirty="0" err="1" smtClean="0">
              <a:solidFill>
                <a:schemeClr val="tx1"/>
              </a:solidFill>
              <a:latin typeface="Monotype Corsiva" pitchFamily="66" charset="0"/>
            </a:rPr>
            <a:t>pihak</a:t>
          </a:r>
          <a:r>
            <a:rPr lang="en-US" sz="2300" kern="1200" dirty="0" smtClean="0">
              <a:solidFill>
                <a:schemeClr val="tx1"/>
              </a:solidFill>
              <a:latin typeface="Monotype Corsiva" pitchFamily="66" charset="0"/>
            </a:rPr>
            <a:t> </a:t>
          </a:r>
          <a:r>
            <a:rPr lang="en-US" sz="2300" kern="1200" dirty="0" err="1" smtClean="0">
              <a:solidFill>
                <a:schemeClr val="tx1"/>
              </a:solidFill>
              <a:latin typeface="Monotype Corsiva" pitchFamily="66" charset="0"/>
            </a:rPr>
            <a:t>berkuasa</a:t>
          </a:r>
          <a:r>
            <a:rPr lang="en-US" sz="2300" kern="1200" dirty="0" smtClean="0">
              <a:solidFill>
                <a:schemeClr val="tx1"/>
              </a:solidFill>
              <a:latin typeface="Monotype Corsiva" pitchFamily="66" charset="0"/>
            </a:rPr>
            <a:t> agama </a:t>
          </a:r>
          <a:r>
            <a:rPr lang="en-US" sz="2300" kern="1200" dirty="0" err="1" smtClean="0">
              <a:solidFill>
                <a:schemeClr val="tx1"/>
              </a:solidFill>
              <a:latin typeface="Monotype Corsiva" pitchFamily="66" charset="0"/>
            </a:rPr>
            <a:t>negeri</a:t>
          </a:r>
          <a:r>
            <a:rPr lang="en-US" sz="2300" kern="1200" dirty="0" smtClean="0">
              <a:solidFill>
                <a:schemeClr val="tx1"/>
              </a:solidFill>
              <a:latin typeface="Monotype Corsiva" pitchFamily="66" charset="0"/>
            </a:rPr>
            <a:t> </a:t>
          </a:r>
          <a:r>
            <a:rPr lang="en-US" sz="2300" kern="1200" dirty="0" err="1" smtClean="0">
              <a:solidFill>
                <a:schemeClr val="tx1"/>
              </a:solidFill>
              <a:latin typeface="Monotype Corsiva" pitchFamily="66" charset="0"/>
            </a:rPr>
            <a:t>secara</a:t>
          </a:r>
          <a:r>
            <a:rPr lang="en-US" sz="2300" kern="1200" dirty="0" smtClean="0">
              <a:solidFill>
                <a:schemeClr val="tx1"/>
              </a:solidFill>
              <a:latin typeface="Monotype Corsiva" pitchFamily="66" charset="0"/>
            </a:rPr>
            <a:t> </a:t>
          </a:r>
          <a:r>
            <a:rPr lang="en-US" sz="2300" kern="1200" dirty="0" err="1" smtClean="0">
              <a:solidFill>
                <a:schemeClr val="tx1"/>
              </a:solidFill>
              <a:latin typeface="Monotype Corsiva" pitchFamily="66" charset="0"/>
            </a:rPr>
            <a:t>konsesus</a:t>
          </a:r>
          <a:r>
            <a:rPr lang="en-US" sz="2300" kern="1200" dirty="0" smtClean="0">
              <a:solidFill>
                <a:schemeClr val="tx1"/>
              </a:solidFill>
              <a:latin typeface="Monotype Corsiva" pitchFamily="66" charset="0"/>
            </a:rPr>
            <a:t> </a:t>
          </a:r>
          <a:r>
            <a:rPr lang="en-US" sz="2300" kern="1200" dirty="0" err="1" smtClean="0">
              <a:solidFill>
                <a:schemeClr val="tx1"/>
              </a:solidFill>
              <a:latin typeface="Monotype Corsiva" pitchFamily="66" charset="0"/>
            </a:rPr>
            <a:t>dan</a:t>
          </a:r>
          <a:r>
            <a:rPr lang="en-US" sz="2300" kern="1200" dirty="0" smtClean="0">
              <a:solidFill>
                <a:schemeClr val="tx1"/>
              </a:solidFill>
              <a:latin typeface="Monotype Corsiva" pitchFamily="66" charset="0"/>
            </a:rPr>
            <a:t> </a:t>
          </a:r>
          <a:r>
            <a:rPr lang="en-US" sz="2300" kern="1200" dirty="0" err="1" smtClean="0">
              <a:solidFill>
                <a:schemeClr val="tx1"/>
              </a:solidFill>
              <a:latin typeface="Monotype Corsiva" pitchFamily="66" charset="0"/>
            </a:rPr>
            <a:t>konsisten</a:t>
          </a:r>
          <a:r>
            <a:rPr lang="en-US" sz="2300" kern="1200" dirty="0" smtClean="0">
              <a:solidFill>
                <a:schemeClr val="tx1"/>
              </a:solidFill>
              <a:latin typeface="Monotype Corsiva" pitchFamily="66" charset="0"/>
            </a:rPr>
            <a:t> </a:t>
          </a:r>
          <a:r>
            <a:rPr lang="en-US" sz="2300" kern="1200" dirty="0" err="1" smtClean="0">
              <a:solidFill>
                <a:schemeClr val="tx1"/>
              </a:solidFill>
              <a:latin typeface="Monotype Corsiva" pitchFamily="66" charset="0"/>
            </a:rPr>
            <a:t>bagi</a:t>
          </a:r>
          <a:r>
            <a:rPr lang="en-US" sz="2300" kern="1200" dirty="0" smtClean="0">
              <a:solidFill>
                <a:schemeClr val="tx1"/>
              </a:solidFill>
              <a:latin typeface="Monotype Corsiva" pitchFamily="66" charset="0"/>
            </a:rPr>
            <a:t> </a:t>
          </a:r>
          <a:r>
            <a:rPr lang="en-US" sz="2300" kern="1200" dirty="0" err="1" smtClean="0">
              <a:solidFill>
                <a:schemeClr val="tx1"/>
              </a:solidFill>
              <a:latin typeface="Monotype Corsiva" pitchFamily="66" charset="0"/>
            </a:rPr>
            <a:t>memastikan</a:t>
          </a:r>
          <a:r>
            <a:rPr lang="en-US" sz="2300" kern="1200" dirty="0" smtClean="0">
              <a:solidFill>
                <a:schemeClr val="tx1"/>
              </a:solidFill>
              <a:latin typeface="Monotype Corsiva" pitchFamily="66" charset="0"/>
            </a:rPr>
            <a:t> </a:t>
          </a:r>
          <a:r>
            <a:rPr lang="en-US" sz="2300" kern="1200" dirty="0" err="1" smtClean="0">
              <a:solidFill>
                <a:schemeClr val="tx1"/>
              </a:solidFill>
              <a:latin typeface="Monotype Corsiva" pitchFamily="66" charset="0"/>
            </a:rPr>
            <a:t>kemaslahatan</a:t>
          </a:r>
          <a:r>
            <a:rPr lang="en-US" sz="2300" kern="1200" dirty="0" smtClean="0">
              <a:solidFill>
                <a:schemeClr val="tx1"/>
              </a:solidFill>
              <a:latin typeface="Monotype Corsiva" pitchFamily="66" charset="0"/>
            </a:rPr>
            <a:t> </a:t>
          </a:r>
          <a:r>
            <a:rPr lang="en-US" sz="2300" kern="1200" dirty="0" err="1" smtClean="0">
              <a:solidFill>
                <a:schemeClr val="tx1"/>
              </a:solidFill>
              <a:latin typeface="Monotype Corsiva" pitchFamily="66" charset="0"/>
            </a:rPr>
            <a:t>ummah</a:t>
          </a:r>
          <a:r>
            <a:rPr lang="en-US" sz="2300" kern="1200" dirty="0" smtClean="0">
              <a:solidFill>
                <a:schemeClr val="tx1"/>
              </a:solidFill>
              <a:latin typeface="Monotype Corsiva" pitchFamily="66" charset="0"/>
            </a:rPr>
            <a:t> </a:t>
          </a:r>
          <a:r>
            <a:rPr lang="en-US" sz="2300" kern="1200" dirty="0" err="1" smtClean="0">
              <a:solidFill>
                <a:schemeClr val="tx1"/>
              </a:solidFill>
              <a:latin typeface="Monotype Corsiva" pitchFamily="66" charset="0"/>
            </a:rPr>
            <a:t>terpelihara</a:t>
          </a:r>
          <a:r>
            <a:rPr lang="en-US" sz="2300" kern="1200" dirty="0" smtClean="0">
              <a:solidFill>
                <a:schemeClr val="tx1"/>
              </a:solidFill>
              <a:latin typeface="Monotype Corsiva" pitchFamily="66" charset="0"/>
            </a:rPr>
            <a:t> </a:t>
          </a:r>
          <a:r>
            <a:rPr lang="en-US" sz="2300" kern="1200" dirty="0" err="1" smtClean="0">
              <a:solidFill>
                <a:schemeClr val="tx1"/>
              </a:solidFill>
              <a:latin typeface="Monotype Corsiva" pitchFamily="66" charset="0"/>
            </a:rPr>
            <a:t>dan</a:t>
          </a:r>
          <a:r>
            <a:rPr lang="en-US" sz="2300" kern="1200" dirty="0" smtClean="0">
              <a:solidFill>
                <a:schemeClr val="tx1"/>
              </a:solidFill>
              <a:latin typeface="Monotype Corsiva" pitchFamily="66" charset="0"/>
            </a:rPr>
            <a:t> </a:t>
          </a:r>
          <a:r>
            <a:rPr lang="en-US" sz="2300" kern="1200" dirty="0" err="1" smtClean="0">
              <a:solidFill>
                <a:schemeClr val="tx1"/>
              </a:solidFill>
              <a:latin typeface="Monotype Corsiva" pitchFamily="66" charset="0"/>
            </a:rPr>
            <a:t>kedaulatan</a:t>
          </a:r>
          <a:r>
            <a:rPr lang="en-US" sz="2300" kern="1200" dirty="0" smtClean="0">
              <a:solidFill>
                <a:schemeClr val="tx1"/>
              </a:solidFill>
              <a:latin typeface="Monotype Corsiva" pitchFamily="66" charset="0"/>
            </a:rPr>
            <a:t> </a:t>
          </a:r>
          <a:r>
            <a:rPr lang="en-US" sz="2300" kern="1200" dirty="0" err="1" smtClean="0">
              <a:solidFill>
                <a:schemeClr val="tx1"/>
              </a:solidFill>
              <a:latin typeface="Monotype Corsiva" pitchFamily="66" charset="0"/>
            </a:rPr>
            <a:t>Perlembagaan</a:t>
          </a:r>
          <a:r>
            <a:rPr lang="en-US" sz="2300" kern="1200" dirty="0" smtClean="0">
              <a:solidFill>
                <a:schemeClr val="tx1"/>
              </a:solidFill>
              <a:latin typeface="Monotype Corsiva" pitchFamily="66" charset="0"/>
            </a:rPr>
            <a:t> Persekutuan </a:t>
          </a:r>
          <a:r>
            <a:rPr lang="en-US" sz="2300" kern="1200" dirty="0" err="1" smtClean="0">
              <a:solidFill>
                <a:schemeClr val="tx1"/>
              </a:solidFill>
              <a:latin typeface="Monotype Corsiva" pitchFamily="66" charset="0"/>
            </a:rPr>
            <a:t>dipertahankan</a:t>
          </a:r>
          <a:r>
            <a:rPr lang="en-US" sz="2300" kern="1200" dirty="0" smtClean="0">
              <a:solidFill>
                <a:schemeClr val="tx1"/>
              </a:solidFill>
              <a:latin typeface="Monotype Corsiva" pitchFamily="66" charset="0"/>
            </a:rPr>
            <a:t>. </a:t>
          </a:r>
          <a:endParaRPr lang="en-US" sz="2300" kern="1200" dirty="0">
            <a:solidFill>
              <a:schemeClr val="tx1"/>
            </a:solidFill>
            <a:latin typeface="Monotype Corsiva" pitchFamily="66" charset="0"/>
          </a:endParaRPr>
        </a:p>
      </dsp:txBody>
      <dsp:txXfrm>
        <a:off x="692304" y="2132485"/>
        <a:ext cx="5350708" cy="1678630"/>
      </dsp:txXfrm>
    </dsp:sp>
    <dsp:sp modelId="{ED571E29-2833-4A87-ACA6-0D5585AD4CB9}">
      <dsp:nvSpPr>
        <dsp:cNvPr id="0" name=""/>
        <dsp:cNvSpPr/>
      </dsp:nvSpPr>
      <dsp:spPr>
        <a:xfrm>
          <a:off x="1280159" y="4160520"/>
          <a:ext cx="7254240" cy="1783080"/>
        </a:xfrm>
        <a:prstGeom prst="roundRect">
          <a:avLst>
            <a:gd name="adj" fmla="val 10000"/>
          </a:avLst>
        </a:prstGeom>
        <a:solidFill>
          <a:srgbClr val="8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solidFill>
                <a:schemeClr val="tx1"/>
              </a:solidFill>
              <a:latin typeface="Monotype Corsiva" pitchFamily="66" charset="0"/>
            </a:rPr>
            <a:t>Mimbar turut menyeru supaya umat Islam menerima pindaan ini dan tidak mempolemikkannya agar keharmonian masyarakat berbilang kaum di negara ini terpelihara. </a:t>
          </a:r>
          <a:endParaRPr lang="en-US" sz="2300" kern="1200">
            <a:solidFill>
              <a:schemeClr val="tx1"/>
            </a:solidFill>
            <a:latin typeface="Monotype Corsiva" pitchFamily="66" charset="0"/>
          </a:endParaRPr>
        </a:p>
      </dsp:txBody>
      <dsp:txXfrm>
        <a:off x="1332384" y="4212745"/>
        <a:ext cx="5350708" cy="1678630"/>
      </dsp:txXfrm>
    </dsp:sp>
    <dsp:sp modelId="{198DE9C7-DB87-4A15-80F3-4E8F35284759}">
      <dsp:nvSpPr>
        <dsp:cNvPr id="0" name=""/>
        <dsp:cNvSpPr/>
      </dsp:nvSpPr>
      <dsp:spPr>
        <a:xfrm>
          <a:off x="6095238" y="1352168"/>
          <a:ext cx="1159002" cy="115900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latin typeface="Monotype Corsiva" pitchFamily="66" charset="0"/>
          </a:endParaRPr>
        </a:p>
      </dsp:txBody>
      <dsp:txXfrm>
        <a:off x="6356013" y="1352168"/>
        <a:ext cx="637452" cy="872149"/>
      </dsp:txXfrm>
    </dsp:sp>
    <dsp:sp modelId="{1693203F-A760-431C-AD6E-E88276C88E61}">
      <dsp:nvSpPr>
        <dsp:cNvPr id="0" name=""/>
        <dsp:cNvSpPr/>
      </dsp:nvSpPr>
      <dsp:spPr>
        <a:xfrm>
          <a:off x="6735318" y="3420541"/>
          <a:ext cx="1159002" cy="115900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latin typeface="Monotype Corsiva" pitchFamily="66" charset="0"/>
          </a:endParaRPr>
        </a:p>
      </dsp:txBody>
      <dsp:txXfrm>
        <a:off x="6996093" y="3420541"/>
        <a:ext cx="637452" cy="87214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42C7D-31B5-443F-8DF3-902403ECC7BA}">
      <dsp:nvSpPr>
        <dsp:cNvPr id="0" name=""/>
        <dsp:cNvSpPr/>
      </dsp:nvSpPr>
      <dsp:spPr>
        <a:xfrm>
          <a:off x="2615183" y="448425"/>
          <a:ext cx="5309616" cy="240145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solidFill>
                <a:schemeClr val="tx1"/>
              </a:solidFill>
              <a:latin typeface="Monotype Corsiva" pitchFamily="66" charset="0"/>
            </a:rPr>
            <a:t>Penjagaan ini membawa maksud </a:t>
          </a:r>
          <a:r>
            <a:rPr lang="en-US" sz="2400" i="1" kern="1200" smtClean="0">
              <a:solidFill>
                <a:schemeClr val="tx1"/>
              </a:solidFill>
              <a:latin typeface="Monotype Corsiva" pitchFamily="66" charset="0"/>
            </a:rPr>
            <a:t>maslahah</a:t>
          </a:r>
          <a:r>
            <a:rPr lang="en-US" sz="2400" kern="1200" smtClean="0">
              <a:solidFill>
                <a:schemeClr val="tx1"/>
              </a:solidFill>
              <a:latin typeface="Monotype Corsiva" pitchFamily="66" charset="0"/>
            </a:rPr>
            <a:t> perlu diberi perhatian manakala </a:t>
          </a:r>
          <a:r>
            <a:rPr lang="en-US" sz="2400" i="1" kern="1200" smtClean="0">
              <a:solidFill>
                <a:schemeClr val="tx1"/>
              </a:solidFill>
              <a:latin typeface="Monotype Corsiva" pitchFamily="66" charset="0"/>
            </a:rPr>
            <a:t>mafsadah</a:t>
          </a:r>
          <a:r>
            <a:rPr lang="en-US" sz="2400" kern="1200" smtClean="0">
              <a:solidFill>
                <a:schemeClr val="tx1"/>
              </a:solidFill>
              <a:latin typeface="Monotype Corsiva" pitchFamily="66" charset="0"/>
            </a:rPr>
            <a:t> pula perlu diawasi dalam usaha menetapkan sebarang keputusan berasaskan syariat. </a:t>
          </a:r>
          <a:endParaRPr lang="en-US" sz="2400" kern="1200">
            <a:solidFill>
              <a:schemeClr val="tx1"/>
            </a:solidFill>
            <a:latin typeface="Monotype Corsiva" pitchFamily="66" charset="0"/>
          </a:endParaRPr>
        </a:p>
      </dsp:txBody>
      <dsp:txXfrm>
        <a:off x="2615183" y="448425"/>
        <a:ext cx="5309616" cy="2401454"/>
      </dsp:txXfrm>
    </dsp:sp>
    <dsp:sp modelId="{BF746DC1-4A8C-4E78-8078-BD689CE88888}">
      <dsp:nvSpPr>
        <dsp:cNvPr id="0" name=""/>
        <dsp:cNvSpPr/>
      </dsp:nvSpPr>
      <dsp:spPr>
        <a:xfrm>
          <a:off x="0" y="448425"/>
          <a:ext cx="2377440" cy="240145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173F19-C81B-4ED3-8CE9-C9565A3F411B}">
      <dsp:nvSpPr>
        <dsp:cNvPr id="0" name=""/>
        <dsp:cNvSpPr/>
      </dsp:nvSpPr>
      <dsp:spPr>
        <a:xfrm>
          <a:off x="0" y="3246120"/>
          <a:ext cx="5309616" cy="2401454"/>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solidFill>
                <a:schemeClr val="tx1"/>
              </a:solidFill>
              <a:latin typeface="Monotype Corsiva" pitchFamily="66" charset="0"/>
            </a:rPr>
            <a:t>Usaha kerajaan dalam menyelesaikan banyak isu menurut ruang lingkup yang dibenarkan oleh undang-undang telah mengambil kira aspek Maqasid Syariah termasuk dalam aspek penjagaan agama dan keturunan di samping tidak menjejaskan kesucian agama Islam itu sendiri.</a:t>
          </a:r>
          <a:endParaRPr lang="en-US" sz="2400" kern="1200">
            <a:solidFill>
              <a:schemeClr val="tx1"/>
            </a:solidFill>
            <a:latin typeface="Monotype Corsiva" pitchFamily="66" charset="0"/>
          </a:endParaRPr>
        </a:p>
      </dsp:txBody>
      <dsp:txXfrm>
        <a:off x="0" y="3246120"/>
        <a:ext cx="5309616" cy="2401454"/>
      </dsp:txXfrm>
    </dsp:sp>
    <dsp:sp modelId="{A7526801-E4C7-49D3-9922-C3E7BC13DA07}">
      <dsp:nvSpPr>
        <dsp:cNvPr id="0" name=""/>
        <dsp:cNvSpPr/>
      </dsp:nvSpPr>
      <dsp:spPr>
        <a:xfrm>
          <a:off x="5547360" y="3246120"/>
          <a:ext cx="2377440" cy="2401454"/>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4EFB7-0083-4C3C-8D11-07C16DC4683C}">
      <dsp:nvSpPr>
        <dsp:cNvPr id="0" name=""/>
        <dsp:cNvSpPr/>
      </dsp:nvSpPr>
      <dsp:spPr>
        <a:xfrm>
          <a:off x="1741" y="251727"/>
          <a:ext cx="3713298" cy="222797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err="1" smtClean="0">
              <a:solidFill>
                <a:schemeClr val="tx1"/>
              </a:solidFill>
              <a:latin typeface="Monotype Corsiva" pitchFamily="66" charset="0"/>
            </a:rPr>
            <a:t>Pertama</a:t>
          </a:r>
          <a:r>
            <a:rPr lang="en-US" sz="2400" b="1"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Sayugia</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bagi</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setiap</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umat</a:t>
          </a:r>
          <a:r>
            <a:rPr lang="en-US" sz="2400" kern="1200" dirty="0" smtClean="0">
              <a:solidFill>
                <a:schemeClr val="tx1"/>
              </a:solidFill>
              <a:latin typeface="Monotype Corsiva" pitchFamily="66" charset="0"/>
            </a:rPr>
            <a:t> Islam </a:t>
          </a:r>
          <a:r>
            <a:rPr lang="en-US" sz="2400" kern="1200" dirty="0" err="1" smtClean="0">
              <a:solidFill>
                <a:schemeClr val="tx1"/>
              </a:solidFill>
              <a:latin typeface="Monotype Corsiva" pitchFamily="66" charset="0"/>
            </a:rPr>
            <a:t>memperbaiki</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hubungan</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antara</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sesama</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manusia</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lebih-lebih</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lagi</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apabila</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berada</a:t>
          </a:r>
          <a:r>
            <a:rPr lang="en-US" sz="2400" kern="1200" dirty="0" smtClean="0">
              <a:solidFill>
                <a:schemeClr val="tx1"/>
              </a:solidFill>
              <a:latin typeface="Monotype Corsiva" pitchFamily="66" charset="0"/>
            </a:rPr>
            <a:t> di </a:t>
          </a:r>
          <a:r>
            <a:rPr lang="en-US" sz="2400" kern="1200" dirty="0" err="1" smtClean="0">
              <a:solidFill>
                <a:schemeClr val="tx1"/>
              </a:solidFill>
              <a:latin typeface="Monotype Corsiva" pitchFamily="66" charset="0"/>
            </a:rPr>
            <a:t>bulan-bulan</a:t>
          </a:r>
          <a:r>
            <a:rPr lang="en-US" sz="2400" kern="1200" dirty="0" smtClean="0">
              <a:solidFill>
                <a:schemeClr val="tx1"/>
              </a:solidFill>
              <a:latin typeface="Monotype Corsiva" pitchFamily="66" charset="0"/>
            </a:rPr>
            <a:t> haram </a:t>
          </a:r>
          <a:r>
            <a:rPr lang="en-US" sz="2400" kern="1200" dirty="0" err="1" smtClean="0">
              <a:solidFill>
                <a:schemeClr val="tx1"/>
              </a:solidFill>
              <a:latin typeface="Monotype Corsiva" pitchFamily="66" charset="0"/>
            </a:rPr>
            <a:t>seperti</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Zulkaedah</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Zulhijjah</a:t>
          </a:r>
          <a:r>
            <a:rPr lang="en-US" sz="2400" kern="1200" dirty="0" smtClean="0">
              <a:solidFill>
                <a:schemeClr val="tx1"/>
              </a:solidFill>
              <a:latin typeface="Monotype Corsiva" pitchFamily="66" charset="0"/>
            </a:rPr>
            <a:t>, Muharram </a:t>
          </a:r>
          <a:r>
            <a:rPr lang="en-US" sz="2400" kern="1200" dirty="0" err="1" smtClean="0">
              <a:solidFill>
                <a:schemeClr val="tx1"/>
              </a:solidFill>
              <a:latin typeface="Monotype Corsiva" pitchFamily="66" charset="0"/>
            </a:rPr>
            <a:t>dan</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Rejab</a:t>
          </a:r>
          <a:r>
            <a:rPr lang="en-US" sz="2400" kern="1200" dirty="0" smtClean="0">
              <a:solidFill>
                <a:schemeClr val="tx1"/>
              </a:solidFill>
              <a:latin typeface="Monotype Corsiva" pitchFamily="66" charset="0"/>
            </a:rPr>
            <a:t>.</a:t>
          </a:r>
          <a:endParaRPr lang="en-US" sz="2400" kern="1200" dirty="0">
            <a:solidFill>
              <a:schemeClr val="tx1"/>
            </a:solidFill>
            <a:latin typeface="Monotype Corsiva" pitchFamily="66" charset="0"/>
          </a:endParaRPr>
        </a:p>
      </dsp:txBody>
      <dsp:txXfrm>
        <a:off x="66996" y="316982"/>
        <a:ext cx="3582788" cy="2097469"/>
      </dsp:txXfrm>
    </dsp:sp>
    <dsp:sp modelId="{0DF95655-C25C-4A6A-8040-AE8BF0A2A894}">
      <dsp:nvSpPr>
        <dsp:cNvPr id="0" name=""/>
        <dsp:cNvSpPr/>
      </dsp:nvSpPr>
      <dsp:spPr>
        <a:xfrm>
          <a:off x="4041810" y="905268"/>
          <a:ext cx="787219" cy="92089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latin typeface="Monotype Corsiva" pitchFamily="66" charset="0"/>
          </a:endParaRPr>
        </a:p>
      </dsp:txBody>
      <dsp:txXfrm>
        <a:off x="4041810" y="1089448"/>
        <a:ext cx="551053" cy="552538"/>
      </dsp:txXfrm>
    </dsp:sp>
    <dsp:sp modelId="{81A5C234-66B9-46AB-9517-47694F7209E0}">
      <dsp:nvSpPr>
        <dsp:cNvPr id="0" name=""/>
        <dsp:cNvSpPr/>
      </dsp:nvSpPr>
      <dsp:spPr>
        <a:xfrm>
          <a:off x="5200359" y="251727"/>
          <a:ext cx="3713298" cy="2227979"/>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err="1" smtClean="0">
              <a:solidFill>
                <a:schemeClr val="tx1"/>
              </a:solidFill>
              <a:latin typeface="Monotype Corsiva" pitchFamily="66" charset="0"/>
            </a:rPr>
            <a:t>Kedua</a:t>
          </a:r>
          <a:r>
            <a:rPr lang="en-US" sz="2400" b="1" kern="1200" dirty="0" smtClean="0">
              <a:solidFill>
                <a:schemeClr val="tx1"/>
              </a:solidFill>
              <a:latin typeface="Monotype Corsiva" pitchFamily="66" charset="0"/>
            </a:rPr>
            <a:t>:</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Ibadah</a:t>
          </a:r>
          <a:r>
            <a:rPr lang="en-US" sz="2400" kern="1200" dirty="0" smtClean="0">
              <a:solidFill>
                <a:schemeClr val="tx1"/>
              </a:solidFill>
              <a:latin typeface="Monotype Corsiva" pitchFamily="66" charset="0"/>
            </a:rPr>
            <a:t> haji </a:t>
          </a:r>
          <a:r>
            <a:rPr lang="en-US" sz="2400" kern="1200" dirty="0" err="1" smtClean="0">
              <a:solidFill>
                <a:schemeClr val="tx1"/>
              </a:solidFill>
              <a:latin typeface="Monotype Corsiva" pitchFamily="66" charset="0"/>
            </a:rPr>
            <a:t>dan</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ibadah</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korban</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melatih</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umat</a:t>
          </a:r>
          <a:r>
            <a:rPr lang="en-US" sz="2400" kern="1200" dirty="0" smtClean="0">
              <a:solidFill>
                <a:schemeClr val="tx1"/>
              </a:solidFill>
              <a:latin typeface="Monotype Corsiva" pitchFamily="66" charset="0"/>
            </a:rPr>
            <a:t> Islam </a:t>
          </a:r>
          <a:r>
            <a:rPr lang="en-US" sz="2400" kern="1200" dirty="0" err="1" smtClean="0">
              <a:solidFill>
                <a:schemeClr val="tx1"/>
              </a:solidFill>
              <a:latin typeface="Monotype Corsiva" pitchFamily="66" charset="0"/>
            </a:rPr>
            <a:t>untuk</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sedia</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berkorban</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jiwa</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harta</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tenaga</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dan</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nyawa</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dalam</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usaha</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mendapatkan</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keredhaan</a:t>
          </a:r>
          <a:r>
            <a:rPr lang="en-US" sz="2400" kern="1200" dirty="0" smtClean="0">
              <a:solidFill>
                <a:schemeClr val="tx1"/>
              </a:solidFill>
              <a:latin typeface="Monotype Corsiva" pitchFamily="66" charset="0"/>
            </a:rPr>
            <a:t> Allah SWT.</a:t>
          </a:r>
          <a:endParaRPr lang="en-US" sz="2400" kern="1200" dirty="0">
            <a:solidFill>
              <a:schemeClr val="tx1"/>
            </a:solidFill>
            <a:latin typeface="Monotype Corsiva" pitchFamily="66" charset="0"/>
          </a:endParaRPr>
        </a:p>
      </dsp:txBody>
      <dsp:txXfrm>
        <a:off x="5265614" y="316982"/>
        <a:ext cx="3582788" cy="2097469"/>
      </dsp:txXfrm>
    </dsp:sp>
    <dsp:sp modelId="{6687C042-8D1F-4F4D-8CA8-48B7324E9953}">
      <dsp:nvSpPr>
        <dsp:cNvPr id="0" name=""/>
        <dsp:cNvSpPr/>
      </dsp:nvSpPr>
      <dsp:spPr>
        <a:xfrm rot="5400000">
          <a:off x="6663399" y="2739638"/>
          <a:ext cx="787219" cy="920898"/>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latin typeface="Monotype Corsiva" pitchFamily="66" charset="0"/>
          </a:endParaRPr>
        </a:p>
      </dsp:txBody>
      <dsp:txXfrm rot="-5400000">
        <a:off x="6780740" y="2806477"/>
        <a:ext cx="552538" cy="551053"/>
      </dsp:txXfrm>
    </dsp:sp>
    <dsp:sp modelId="{D30B49E7-4677-4B2C-9085-19D754948C03}">
      <dsp:nvSpPr>
        <dsp:cNvPr id="0" name=""/>
        <dsp:cNvSpPr/>
      </dsp:nvSpPr>
      <dsp:spPr>
        <a:xfrm>
          <a:off x="5200359" y="3965026"/>
          <a:ext cx="3713298" cy="2227979"/>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err="1" smtClean="0">
              <a:solidFill>
                <a:schemeClr val="tx1"/>
              </a:solidFill>
              <a:latin typeface="Monotype Corsiva" pitchFamily="66" charset="0"/>
            </a:rPr>
            <a:t>Ketiga</a:t>
          </a:r>
          <a:r>
            <a:rPr lang="en-US" sz="2400" b="1"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Umat</a:t>
          </a:r>
          <a:r>
            <a:rPr lang="en-US" sz="2400" kern="1200" dirty="0" smtClean="0">
              <a:solidFill>
                <a:schemeClr val="tx1"/>
              </a:solidFill>
              <a:latin typeface="Monotype Corsiva" pitchFamily="66" charset="0"/>
            </a:rPr>
            <a:t> Islam </a:t>
          </a:r>
          <a:r>
            <a:rPr lang="en-US" sz="2400" kern="1200" dirty="0" err="1" smtClean="0">
              <a:solidFill>
                <a:schemeClr val="tx1"/>
              </a:solidFill>
              <a:latin typeface="Monotype Corsiva" pitchFamily="66" charset="0"/>
            </a:rPr>
            <a:t>sewajarnya</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tidak</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mempolemikkan</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sesuatu</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isu</a:t>
          </a:r>
          <a:r>
            <a:rPr lang="en-US" sz="2400" kern="1200" dirty="0" smtClean="0">
              <a:solidFill>
                <a:schemeClr val="tx1"/>
              </a:solidFill>
              <a:latin typeface="Monotype Corsiva" pitchFamily="66" charset="0"/>
            </a:rPr>
            <a:t> yang </a:t>
          </a:r>
          <a:r>
            <a:rPr lang="en-US" sz="2400" kern="1200" dirty="0" err="1" smtClean="0">
              <a:solidFill>
                <a:schemeClr val="tx1"/>
              </a:solidFill>
              <a:latin typeface="Monotype Corsiva" pitchFamily="66" charset="0"/>
            </a:rPr>
            <a:t>tidak</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difahami</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secara</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mendalam</a:t>
          </a:r>
          <a:r>
            <a:rPr lang="en-US" sz="2400" kern="1200" dirty="0" smtClean="0">
              <a:solidFill>
                <a:schemeClr val="tx1"/>
              </a:solidFill>
              <a:latin typeface="Monotype Corsiva" pitchFamily="66" charset="0"/>
            </a:rPr>
            <a:t> agar </a:t>
          </a:r>
          <a:r>
            <a:rPr lang="en-US" sz="2400" kern="1200" dirty="0" err="1" smtClean="0">
              <a:solidFill>
                <a:schemeClr val="tx1"/>
              </a:solidFill>
              <a:latin typeface="Monotype Corsiva" pitchFamily="66" charset="0"/>
            </a:rPr>
            <a:t>keharmonian</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masyarakat</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berbilang</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kaum</a:t>
          </a:r>
          <a:r>
            <a:rPr lang="en-US" sz="2400" kern="1200" dirty="0" smtClean="0">
              <a:solidFill>
                <a:schemeClr val="tx1"/>
              </a:solidFill>
              <a:latin typeface="Monotype Corsiva" pitchFamily="66" charset="0"/>
            </a:rPr>
            <a:t> di </a:t>
          </a:r>
          <a:r>
            <a:rPr lang="en-US" sz="2400" kern="1200" dirty="0" err="1" smtClean="0">
              <a:solidFill>
                <a:schemeClr val="tx1"/>
              </a:solidFill>
              <a:latin typeface="Monotype Corsiva" pitchFamily="66" charset="0"/>
            </a:rPr>
            <a:t>negara</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ini</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terpelihara</a:t>
          </a:r>
          <a:r>
            <a:rPr lang="en-US" sz="2400" kern="1200" dirty="0" smtClean="0">
              <a:solidFill>
                <a:schemeClr val="tx1"/>
              </a:solidFill>
              <a:latin typeface="Monotype Corsiva" pitchFamily="66" charset="0"/>
            </a:rPr>
            <a:t>.</a:t>
          </a:r>
          <a:endParaRPr lang="en-US" sz="2400" kern="1200" dirty="0">
            <a:solidFill>
              <a:schemeClr val="tx1"/>
            </a:solidFill>
            <a:latin typeface="Monotype Corsiva" pitchFamily="66" charset="0"/>
          </a:endParaRPr>
        </a:p>
      </dsp:txBody>
      <dsp:txXfrm>
        <a:off x="5265614" y="4030281"/>
        <a:ext cx="3582788" cy="20974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DD7D1-4AFC-4AA9-AB94-12937C237A2D}">
      <dsp:nvSpPr>
        <dsp:cNvPr id="0" name=""/>
        <dsp:cNvSpPr/>
      </dsp:nvSpPr>
      <dsp:spPr>
        <a:xfrm>
          <a:off x="-6893303" y="-1053911"/>
          <a:ext cx="8203824" cy="8203824"/>
        </a:xfrm>
        <a:prstGeom prst="blockArc">
          <a:avLst>
            <a:gd name="adj1" fmla="val 18900000"/>
            <a:gd name="adj2" fmla="val 2700000"/>
            <a:gd name="adj3" fmla="val 263"/>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1100AD-15C3-4C69-839F-C101A019F717}">
      <dsp:nvSpPr>
        <dsp:cNvPr id="0" name=""/>
        <dsp:cNvSpPr/>
      </dsp:nvSpPr>
      <dsp:spPr>
        <a:xfrm>
          <a:off x="685692" y="468660"/>
          <a:ext cx="7609027" cy="93780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4386" tIns="60960" rIns="60960" bIns="60960" numCol="1" spcCol="1270" anchor="ctr" anchorCtr="0">
          <a:noAutofit/>
        </a:bodyPr>
        <a:lstStyle/>
        <a:p>
          <a:pPr lvl="0" algn="l" defTabSz="1066800" rtl="0">
            <a:lnSpc>
              <a:spcPct val="90000"/>
            </a:lnSpc>
            <a:spcBef>
              <a:spcPct val="0"/>
            </a:spcBef>
            <a:spcAft>
              <a:spcPct val="35000"/>
            </a:spcAft>
          </a:pPr>
          <a:r>
            <a:rPr lang="en-US" sz="2400" kern="1200" dirty="0" err="1" smtClean="0">
              <a:solidFill>
                <a:schemeClr val="tx1"/>
              </a:solidFill>
              <a:latin typeface="Monotype Corsiva" pitchFamily="66" charset="0"/>
            </a:rPr>
            <a:t>Segala</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puji</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bagi</a:t>
          </a:r>
          <a:r>
            <a:rPr lang="en-US" sz="2400" kern="1200" dirty="0" smtClean="0">
              <a:solidFill>
                <a:schemeClr val="tx1"/>
              </a:solidFill>
              <a:latin typeface="Monotype Corsiva" pitchFamily="66" charset="0"/>
            </a:rPr>
            <a:t> Allah SWT yang </a:t>
          </a:r>
          <a:r>
            <a:rPr lang="en-US" sz="2400" kern="1200" dirty="0" err="1" smtClean="0">
              <a:solidFill>
                <a:schemeClr val="tx1"/>
              </a:solidFill>
              <a:latin typeface="Monotype Corsiva" pitchFamily="66" charset="0"/>
            </a:rPr>
            <a:t>mengatur</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alam</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semesta</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ini</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dengan</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begitu</a:t>
          </a:r>
          <a:r>
            <a:rPr lang="en-US" sz="2400" kern="1200" dirty="0" smtClean="0">
              <a:solidFill>
                <a:schemeClr val="tx1"/>
              </a:solidFill>
              <a:latin typeface="Monotype Corsiva" pitchFamily="66" charset="0"/>
            </a:rPr>
            <a:t> </a:t>
          </a:r>
          <a:r>
            <a:rPr lang="en-US" sz="2400" kern="1200" dirty="0" err="1" smtClean="0">
              <a:solidFill>
                <a:schemeClr val="tx1"/>
              </a:solidFill>
              <a:latin typeface="Monotype Corsiva" pitchFamily="66" charset="0"/>
            </a:rPr>
            <a:t>terperinci</a:t>
          </a:r>
          <a:r>
            <a:rPr lang="en-US" sz="2400" kern="1200" dirty="0" smtClean="0">
              <a:solidFill>
                <a:schemeClr val="tx1"/>
              </a:solidFill>
              <a:latin typeface="Monotype Corsiva" pitchFamily="66" charset="0"/>
            </a:rPr>
            <a:t>. </a:t>
          </a:r>
          <a:endParaRPr lang="en-US" sz="2400" kern="1200" dirty="0">
            <a:solidFill>
              <a:schemeClr val="tx1"/>
            </a:solidFill>
            <a:latin typeface="Monotype Corsiva" pitchFamily="66" charset="0"/>
          </a:endParaRPr>
        </a:p>
      </dsp:txBody>
      <dsp:txXfrm>
        <a:off x="685692" y="468660"/>
        <a:ext cx="7609027" cy="937808"/>
      </dsp:txXfrm>
    </dsp:sp>
    <dsp:sp modelId="{7DEC60FC-A2CE-46D9-AFF6-D7A1980BF891}">
      <dsp:nvSpPr>
        <dsp:cNvPr id="0" name=""/>
        <dsp:cNvSpPr/>
      </dsp:nvSpPr>
      <dsp:spPr>
        <a:xfrm>
          <a:off x="99562" y="351434"/>
          <a:ext cx="1172260" cy="117226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E8FFCB-7C30-4A61-AE13-B18C06B468E1}">
      <dsp:nvSpPr>
        <dsp:cNvPr id="0" name=""/>
        <dsp:cNvSpPr/>
      </dsp:nvSpPr>
      <dsp:spPr>
        <a:xfrm>
          <a:off x="1223360" y="1875617"/>
          <a:ext cx="7071360" cy="937808"/>
        </a:xfrm>
        <a:prstGeom prst="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4386" tIns="60960" rIns="60960" bIns="60960" numCol="1" spcCol="1270" anchor="ctr" anchorCtr="0">
          <a:noAutofit/>
        </a:bodyPr>
        <a:lstStyle/>
        <a:p>
          <a:pPr lvl="0" algn="l" defTabSz="1066800" rtl="0">
            <a:lnSpc>
              <a:spcPct val="90000"/>
            </a:lnSpc>
            <a:spcBef>
              <a:spcPct val="0"/>
            </a:spcBef>
            <a:spcAft>
              <a:spcPct val="35000"/>
            </a:spcAft>
          </a:pPr>
          <a:r>
            <a:rPr lang="en-US" sz="2400" kern="1200" smtClean="0">
              <a:solidFill>
                <a:schemeClr val="tx1"/>
              </a:solidFill>
              <a:latin typeface="Monotype Corsiva" pitchFamily="66" charset="0"/>
            </a:rPr>
            <a:t>Adanya siang diiringi dengan adanya malam. Waktu silih berganti menuruti aturannya tanpa ada halangan. </a:t>
          </a:r>
          <a:endParaRPr lang="en-US" sz="2400" kern="1200">
            <a:solidFill>
              <a:schemeClr val="tx1"/>
            </a:solidFill>
            <a:latin typeface="Monotype Corsiva" pitchFamily="66" charset="0"/>
          </a:endParaRPr>
        </a:p>
      </dsp:txBody>
      <dsp:txXfrm>
        <a:off x="1223360" y="1875617"/>
        <a:ext cx="7071360" cy="937808"/>
      </dsp:txXfrm>
    </dsp:sp>
    <dsp:sp modelId="{0DD6D3B6-D66B-44B3-B980-9FD2BC78FB45}">
      <dsp:nvSpPr>
        <dsp:cNvPr id="0" name=""/>
        <dsp:cNvSpPr/>
      </dsp:nvSpPr>
      <dsp:spPr>
        <a:xfrm>
          <a:off x="637229" y="1758391"/>
          <a:ext cx="1172260" cy="1172260"/>
        </a:xfrm>
        <a:prstGeom prst="ellipse">
          <a:avLst/>
        </a:prstGeom>
        <a:solidFill>
          <a:schemeClr val="lt1">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sp>
    <dsp:sp modelId="{EFDA228D-A556-42AB-A8F4-06EAA368AFD5}">
      <dsp:nvSpPr>
        <dsp:cNvPr id="0" name=""/>
        <dsp:cNvSpPr/>
      </dsp:nvSpPr>
      <dsp:spPr>
        <a:xfrm>
          <a:off x="1223360" y="3282574"/>
          <a:ext cx="7071360" cy="937808"/>
        </a:xfrm>
        <a:prstGeom prst="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4386" tIns="60960" rIns="60960" bIns="60960" numCol="1" spcCol="1270" anchor="ctr" anchorCtr="0">
          <a:noAutofit/>
        </a:bodyPr>
        <a:lstStyle/>
        <a:p>
          <a:pPr lvl="0" algn="l" defTabSz="1066800" rtl="0">
            <a:lnSpc>
              <a:spcPct val="90000"/>
            </a:lnSpc>
            <a:spcBef>
              <a:spcPct val="0"/>
            </a:spcBef>
            <a:spcAft>
              <a:spcPct val="35000"/>
            </a:spcAft>
          </a:pPr>
          <a:r>
            <a:rPr lang="en-US" sz="2400" kern="1200" smtClean="0">
              <a:solidFill>
                <a:schemeClr val="tx1"/>
              </a:solidFill>
              <a:latin typeface="Monotype Corsiva" pitchFamily="66" charset="0"/>
            </a:rPr>
            <a:t>Dunia yang sudah tua ini dari sejak terciptanya hingga sekarang tetap berputar secara baik dan lancar. </a:t>
          </a:r>
          <a:endParaRPr lang="en-US" sz="2400" kern="1200">
            <a:solidFill>
              <a:schemeClr val="tx1"/>
            </a:solidFill>
            <a:latin typeface="Monotype Corsiva" pitchFamily="66" charset="0"/>
          </a:endParaRPr>
        </a:p>
      </dsp:txBody>
      <dsp:txXfrm>
        <a:off x="1223360" y="3282574"/>
        <a:ext cx="7071360" cy="937808"/>
      </dsp:txXfrm>
    </dsp:sp>
    <dsp:sp modelId="{4A4B94D4-D3F6-4490-9375-2B7E92449F9B}">
      <dsp:nvSpPr>
        <dsp:cNvPr id="0" name=""/>
        <dsp:cNvSpPr/>
      </dsp:nvSpPr>
      <dsp:spPr>
        <a:xfrm>
          <a:off x="637229" y="3165348"/>
          <a:ext cx="1172260" cy="1172260"/>
        </a:xfrm>
        <a:prstGeom prst="ellipse">
          <a:avLst/>
        </a:prstGeom>
        <a:solidFill>
          <a:schemeClr val="lt1">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sp>
    <dsp:sp modelId="{2A25D493-EABB-4ADD-9355-210C970F3595}">
      <dsp:nvSpPr>
        <dsp:cNvPr id="0" name=""/>
        <dsp:cNvSpPr/>
      </dsp:nvSpPr>
      <dsp:spPr>
        <a:xfrm>
          <a:off x="685692" y="4689530"/>
          <a:ext cx="7609027" cy="937808"/>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4386" tIns="60960" rIns="60960" bIns="60960" numCol="1" spcCol="1270" anchor="ctr" anchorCtr="0">
          <a:noAutofit/>
        </a:bodyPr>
        <a:lstStyle/>
        <a:p>
          <a:pPr lvl="0" algn="l" defTabSz="1066800" rtl="0">
            <a:lnSpc>
              <a:spcPct val="90000"/>
            </a:lnSpc>
            <a:spcBef>
              <a:spcPct val="0"/>
            </a:spcBef>
            <a:spcAft>
              <a:spcPct val="35000"/>
            </a:spcAft>
          </a:pPr>
          <a:r>
            <a:rPr lang="en-US" sz="2400" kern="1200" smtClean="0">
              <a:solidFill>
                <a:schemeClr val="tx1"/>
              </a:solidFill>
              <a:latin typeface="Monotype Corsiva" pitchFamily="66" charset="0"/>
            </a:rPr>
            <a:t>dua belas bulan tersebut terdapat empat bulan istimewa menurut Allah SWT yang disebut sebagai bulan-bulan haram. </a:t>
          </a:r>
          <a:endParaRPr lang="en-US" sz="2400" kern="1200">
            <a:solidFill>
              <a:schemeClr val="tx1"/>
            </a:solidFill>
            <a:latin typeface="Monotype Corsiva" pitchFamily="66" charset="0"/>
          </a:endParaRPr>
        </a:p>
      </dsp:txBody>
      <dsp:txXfrm>
        <a:off x="685692" y="4689530"/>
        <a:ext cx="7609027" cy="937808"/>
      </dsp:txXfrm>
    </dsp:sp>
    <dsp:sp modelId="{D8177476-887E-402A-90DA-616AF9A9B778}">
      <dsp:nvSpPr>
        <dsp:cNvPr id="0" name=""/>
        <dsp:cNvSpPr/>
      </dsp:nvSpPr>
      <dsp:spPr>
        <a:xfrm>
          <a:off x="99562" y="4572304"/>
          <a:ext cx="1172260" cy="1172260"/>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2CE90-1320-432D-B602-420CB8E4865B}">
      <dsp:nvSpPr>
        <dsp:cNvPr id="0" name=""/>
        <dsp:cNvSpPr/>
      </dsp:nvSpPr>
      <dsp:spPr>
        <a:xfrm>
          <a:off x="0" y="5992127"/>
          <a:ext cx="8991600" cy="78646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solidFill>
                <a:schemeClr val="tx1"/>
              </a:solidFill>
              <a:latin typeface="Monotype Corsiva" pitchFamily="66" charset="0"/>
            </a:rPr>
            <a:t>Inilah kemuliaan besar dari Masjidil Haram tersebut.</a:t>
          </a:r>
          <a:endParaRPr lang="en-US" sz="2000" kern="1200">
            <a:solidFill>
              <a:schemeClr val="tx1"/>
            </a:solidFill>
            <a:latin typeface="Monotype Corsiva" pitchFamily="66" charset="0"/>
          </a:endParaRPr>
        </a:p>
      </dsp:txBody>
      <dsp:txXfrm>
        <a:off x="0" y="5992127"/>
        <a:ext cx="8991600" cy="786463"/>
      </dsp:txXfrm>
    </dsp:sp>
    <dsp:sp modelId="{B9D839F0-5537-42E5-BB0C-005B0630CB06}">
      <dsp:nvSpPr>
        <dsp:cNvPr id="0" name=""/>
        <dsp:cNvSpPr/>
      </dsp:nvSpPr>
      <dsp:spPr>
        <a:xfrm rot="10800000">
          <a:off x="0" y="4794343"/>
          <a:ext cx="8991600" cy="1209580"/>
        </a:xfrm>
        <a:prstGeom prst="upArrowCallou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solidFill>
                <a:schemeClr val="tx1"/>
              </a:solidFill>
              <a:latin typeface="Monotype Corsiva" pitchFamily="66" charset="0"/>
            </a:rPr>
            <a:t>Solat di dalam Masjidil Haram juga lebih baik dan utama dari 100.000 solat di tempat lain. </a:t>
          </a:r>
          <a:endParaRPr lang="en-US" sz="2000" kern="1200">
            <a:solidFill>
              <a:schemeClr val="tx1"/>
            </a:solidFill>
            <a:latin typeface="Monotype Corsiva" pitchFamily="66" charset="0"/>
          </a:endParaRPr>
        </a:p>
      </dsp:txBody>
      <dsp:txXfrm rot="10800000">
        <a:off x="0" y="4794343"/>
        <a:ext cx="8991600" cy="785949"/>
      </dsp:txXfrm>
    </dsp:sp>
    <dsp:sp modelId="{EF1ED0E4-0886-4D8C-80B2-B1B55E0B2560}">
      <dsp:nvSpPr>
        <dsp:cNvPr id="0" name=""/>
        <dsp:cNvSpPr/>
      </dsp:nvSpPr>
      <dsp:spPr>
        <a:xfrm rot="10800000">
          <a:off x="0" y="3596559"/>
          <a:ext cx="8991600" cy="1209580"/>
        </a:xfrm>
        <a:prstGeom prst="upArrowCallou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solidFill>
                <a:schemeClr val="tx1"/>
              </a:solidFill>
              <a:latin typeface="Monotype Corsiva" pitchFamily="66" charset="0"/>
            </a:rPr>
            <a:t>Padanya terdapat ibadah khusus yang tidak boleh dilakukan di tempat lain seperti tawaf, sa’i, menyentuh Hajar Aswad, Rukun Yamani, berdoa di Multazam dan seterusnya. </a:t>
          </a:r>
          <a:endParaRPr lang="en-US" sz="2000" kern="1200">
            <a:solidFill>
              <a:schemeClr val="tx1"/>
            </a:solidFill>
            <a:latin typeface="Monotype Corsiva" pitchFamily="66" charset="0"/>
          </a:endParaRPr>
        </a:p>
      </dsp:txBody>
      <dsp:txXfrm rot="10800000">
        <a:off x="0" y="3596559"/>
        <a:ext cx="8991600" cy="785949"/>
      </dsp:txXfrm>
    </dsp:sp>
    <dsp:sp modelId="{C3AF3F86-3C11-41E0-961B-D6E45CCF412E}">
      <dsp:nvSpPr>
        <dsp:cNvPr id="0" name=""/>
        <dsp:cNvSpPr/>
      </dsp:nvSpPr>
      <dsp:spPr>
        <a:xfrm rot="10800000">
          <a:off x="0" y="2398775"/>
          <a:ext cx="8991600" cy="1209580"/>
        </a:xfrm>
        <a:prstGeom prst="upArrowCallou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solidFill>
                <a:schemeClr val="tx1"/>
              </a:solidFill>
              <a:latin typeface="Monotype Corsiva" pitchFamily="66" charset="0"/>
            </a:rPr>
            <a:t>Masjidil Haram merupakan masjid yang sangat mulia yang padanya terdapat Ka’bah al-Musyarrafah. </a:t>
          </a:r>
          <a:endParaRPr lang="en-US" sz="2000" kern="1200">
            <a:solidFill>
              <a:schemeClr val="tx1"/>
            </a:solidFill>
            <a:latin typeface="Monotype Corsiva" pitchFamily="66" charset="0"/>
          </a:endParaRPr>
        </a:p>
      </dsp:txBody>
      <dsp:txXfrm rot="10800000">
        <a:off x="0" y="2398775"/>
        <a:ext cx="8991600" cy="785949"/>
      </dsp:txXfrm>
    </dsp:sp>
    <dsp:sp modelId="{749F3BB5-F811-48DA-962E-E8656A86960F}">
      <dsp:nvSpPr>
        <dsp:cNvPr id="0" name=""/>
        <dsp:cNvSpPr/>
      </dsp:nvSpPr>
      <dsp:spPr>
        <a:xfrm rot="10800000">
          <a:off x="0" y="1200991"/>
          <a:ext cx="8991600" cy="1209580"/>
        </a:xfrm>
        <a:prstGeom prst="upArrowCallou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solidFill>
                <a:schemeClr val="tx1"/>
              </a:solidFill>
              <a:latin typeface="Monotype Corsiva" pitchFamily="66" charset="0"/>
            </a:rPr>
            <a:t>Perkataan "haram</a:t>
          </a:r>
          <a:r>
            <a:rPr lang="ar-SA" sz="2000" kern="1200" smtClean="0">
              <a:solidFill>
                <a:schemeClr val="tx1"/>
              </a:solidFill>
              <a:latin typeface="Monotype Corsiva" pitchFamily="66" charset="0"/>
            </a:rPr>
            <a:t>" </a:t>
          </a:r>
          <a:r>
            <a:rPr lang="en-US" sz="2000" kern="1200" smtClean="0">
              <a:solidFill>
                <a:schemeClr val="tx1"/>
              </a:solidFill>
              <a:latin typeface="Monotype Corsiva" pitchFamily="66" charset="0"/>
            </a:rPr>
            <a:t>di sini mungkin lebih tepat jika disebut mulia, suci, atau terhormat sebagaimana kata </a:t>
          </a:r>
          <a:r>
            <a:rPr lang="ar-SA" sz="2000" kern="1200" smtClean="0">
              <a:solidFill>
                <a:schemeClr val="tx1"/>
              </a:solidFill>
              <a:latin typeface="Monotype Corsiva" pitchFamily="66" charset="0"/>
            </a:rPr>
            <a:t>"</a:t>
          </a:r>
          <a:r>
            <a:rPr lang="en-US" sz="2000" kern="1200" smtClean="0">
              <a:solidFill>
                <a:schemeClr val="tx1"/>
              </a:solidFill>
              <a:latin typeface="Monotype Corsiva" pitchFamily="66" charset="0"/>
            </a:rPr>
            <a:t>haram</a:t>
          </a:r>
          <a:r>
            <a:rPr lang="ar-SA" sz="2000" kern="1200" smtClean="0">
              <a:solidFill>
                <a:schemeClr val="tx1"/>
              </a:solidFill>
              <a:latin typeface="Monotype Corsiva" pitchFamily="66" charset="0"/>
            </a:rPr>
            <a:t>"</a:t>
          </a:r>
          <a:r>
            <a:rPr lang="en-US" sz="2000" kern="1200" smtClean="0">
              <a:solidFill>
                <a:schemeClr val="tx1"/>
              </a:solidFill>
              <a:latin typeface="Monotype Corsiva" pitchFamily="66" charset="0"/>
            </a:rPr>
            <a:t> yang dinisbahkan kepada Masjidil Haram. </a:t>
          </a:r>
          <a:endParaRPr lang="en-US" sz="2000" kern="1200">
            <a:solidFill>
              <a:schemeClr val="tx1"/>
            </a:solidFill>
            <a:latin typeface="Monotype Corsiva" pitchFamily="66" charset="0"/>
          </a:endParaRPr>
        </a:p>
      </dsp:txBody>
      <dsp:txXfrm rot="10800000">
        <a:off x="0" y="1200991"/>
        <a:ext cx="8991600" cy="785949"/>
      </dsp:txXfrm>
    </dsp:sp>
    <dsp:sp modelId="{8CE92983-C48B-4B4C-B979-C49543FD2CE0}">
      <dsp:nvSpPr>
        <dsp:cNvPr id="0" name=""/>
        <dsp:cNvSpPr/>
      </dsp:nvSpPr>
      <dsp:spPr>
        <a:xfrm rot="10800000">
          <a:off x="0" y="3207"/>
          <a:ext cx="8991600" cy="1209580"/>
        </a:xfrm>
        <a:prstGeom prst="upArrowCallou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solidFill>
                <a:schemeClr val="tx1"/>
              </a:solidFill>
              <a:latin typeface="Monotype Corsiva" pitchFamily="66" charset="0"/>
            </a:rPr>
            <a:t>Para ulama menjelaskan dalam kitab-kitab mereka tentang sebab yang menjadikan empat bulan ini lain dari yang lain.</a:t>
          </a:r>
          <a:endParaRPr lang="en-US" sz="2000" kern="1200">
            <a:solidFill>
              <a:schemeClr val="tx1"/>
            </a:solidFill>
            <a:latin typeface="Monotype Corsiva" pitchFamily="66" charset="0"/>
          </a:endParaRPr>
        </a:p>
      </dsp:txBody>
      <dsp:txXfrm rot="10800000">
        <a:off x="0" y="3207"/>
        <a:ext cx="8991600" cy="7859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B0EFC-4C11-4AF0-A483-9F2003632045}">
      <dsp:nvSpPr>
        <dsp:cNvPr id="0" name=""/>
        <dsp:cNvSpPr/>
      </dsp:nvSpPr>
      <dsp:spPr>
        <a:xfrm>
          <a:off x="-6893303" y="-1053911"/>
          <a:ext cx="8203824" cy="8203824"/>
        </a:xfrm>
        <a:prstGeom prst="blockArc">
          <a:avLst>
            <a:gd name="adj1" fmla="val 18900000"/>
            <a:gd name="adj2" fmla="val 2700000"/>
            <a:gd name="adj3" fmla="val 263"/>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9EEDC6-1EBF-4BF5-9268-9E0CE38CA851}">
      <dsp:nvSpPr>
        <dsp:cNvPr id="0" name=""/>
        <dsp:cNvSpPr/>
      </dsp:nvSpPr>
      <dsp:spPr>
        <a:xfrm>
          <a:off x="685692" y="468660"/>
          <a:ext cx="7837627" cy="93780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4386" tIns="60960" rIns="60960" bIns="60960" numCol="1" spcCol="1270" anchor="ctr" anchorCtr="0">
          <a:noAutofit/>
        </a:bodyPr>
        <a:lstStyle/>
        <a:p>
          <a:pPr lvl="0" algn="l" defTabSz="1066800" rtl="0">
            <a:lnSpc>
              <a:spcPct val="90000"/>
            </a:lnSpc>
            <a:spcBef>
              <a:spcPct val="0"/>
            </a:spcBef>
            <a:spcAft>
              <a:spcPct val="35000"/>
            </a:spcAft>
          </a:pPr>
          <a:r>
            <a:rPr lang="ms-MY" sz="2400" kern="1200" smtClean="0">
              <a:solidFill>
                <a:schemeClr val="tx1"/>
              </a:solidFill>
              <a:latin typeface="Monotype Corsiva" pitchFamily="66" charset="0"/>
            </a:rPr>
            <a:t>Bulan Zulkaedah ialah bulan yang dimuliakan, bulan persaudaraan, bulan perdamaian, dan bulan kemaafan. </a:t>
          </a:r>
          <a:endParaRPr lang="en-US" sz="2400" kern="1200">
            <a:solidFill>
              <a:schemeClr val="tx1"/>
            </a:solidFill>
            <a:latin typeface="Monotype Corsiva" pitchFamily="66" charset="0"/>
          </a:endParaRPr>
        </a:p>
      </dsp:txBody>
      <dsp:txXfrm>
        <a:off x="685692" y="468660"/>
        <a:ext cx="7837627" cy="937808"/>
      </dsp:txXfrm>
    </dsp:sp>
    <dsp:sp modelId="{AC7C512F-5271-45FE-A8E4-B68B8C99403E}">
      <dsp:nvSpPr>
        <dsp:cNvPr id="0" name=""/>
        <dsp:cNvSpPr/>
      </dsp:nvSpPr>
      <dsp:spPr>
        <a:xfrm>
          <a:off x="99562" y="351434"/>
          <a:ext cx="1172260" cy="117226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CABBB5-4A41-48C2-8817-0B2208B17692}">
      <dsp:nvSpPr>
        <dsp:cNvPr id="0" name=""/>
        <dsp:cNvSpPr/>
      </dsp:nvSpPr>
      <dsp:spPr>
        <a:xfrm>
          <a:off x="1223360" y="1875617"/>
          <a:ext cx="7299960" cy="937808"/>
        </a:xfrm>
        <a:prstGeom prst="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4386" tIns="60960" rIns="60960" bIns="60960" numCol="1" spcCol="1270" anchor="ctr" anchorCtr="0">
          <a:noAutofit/>
        </a:bodyPr>
        <a:lstStyle/>
        <a:p>
          <a:pPr lvl="0" algn="l" defTabSz="1066800" rtl="0">
            <a:lnSpc>
              <a:spcPct val="90000"/>
            </a:lnSpc>
            <a:spcBef>
              <a:spcPct val="0"/>
            </a:spcBef>
            <a:spcAft>
              <a:spcPct val="35000"/>
            </a:spcAft>
          </a:pPr>
          <a:r>
            <a:rPr lang="ms-MY" sz="2400" kern="1200" smtClean="0">
              <a:solidFill>
                <a:schemeClr val="tx1"/>
              </a:solidFill>
              <a:latin typeface="Monotype Corsiva" pitchFamily="66" charset="0"/>
            </a:rPr>
            <a:t>Masyarakat arab dahulunya menangguhkan permusuhan dan peperangan dalam bulan haram. </a:t>
          </a:r>
          <a:endParaRPr lang="en-US" sz="2400" kern="1200">
            <a:solidFill>
              <a:schemeClr val="tx1"/>
            </a:solidFill>
            <a:latin typeface="Monotype Corsiva" pitchFamily="66" charset="0"/>
          </a:endParaRPr>
        </a:p>
      </dsp:txBody>
      <dsp:txXfrm>
        <a:off x="1223360" y="1875617"/>
        <a:ext cx="7299960" cy="937808"/>
      </dsp:txXfrm>
    </dsp:sp>
    <dsp:sp modelId="{0BCAC090-72FC-4124-AF31-C70498F6327D}">
      <dsp:nvSpPr>
        <dsp:cNvPr id="0" name=""/>
        <dsp:cNvSpPr/>
      </dsp:nvSpPr>
      <dsp:spPr>
        <a:xfrm>
          <a:off x="637229" y="1758391"/>
          <a:ext cx="1172260" cy="1172260"/>
        </a:xfrm>
        <a:prstGeom prst="ellipse">
          <a:avLst/>
        </a:prstGeom>
        <a:solidFill>
          <a:schemeClr val="lt1">
            <a:hueOff val="0"/>
            <a:satOff val="0"/>
            <a:lumOff val="0"/>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sp>
    <dsp:sp modelId="{0F671BD5-DFD4-4CA1-A6EE-13D44765852E}">
      <dsp:nvSpPr>
        <dsp:cNvPr id="0" name=""/>
        <dsp:cNvSpPr/>
      </dsp:nvSpPr>
      <dsp:spPr>
        <a:xfrm>
          <a:off x="1223360" y="3282574"/>
          <a:ext cx="7299960" cy="937808"/>
        </a:xfrm>
        <a:prstGeom prst="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4386" tIns="60960" rIns="60960" bIns="60960" numCol="1" spcCol="1270" anchor="ctr" anchorCtr="0">
          <a:noAutofit/>
        </a:bodyPr>
        <a:lstStyle/>
        <a:p>
          <a:pPr lvl="0" algn="l" defTabSz="1066800" rtl="0">
            <a:lnSpc>
              <a:spcPct val="90000"/>
            </a:lnSpc>
            <a:spcBef>
              <a:spcPct val="0"/>
            </a:spcBef>
            <a:spcAft>
              <a:spcPct val="35000"/>
            </a:spcAft>
          </a:pPr>
          <a:r>
            <a:rPr lang="ms-MY" sz="2400" kern="1200" smtClean="0">
              <a:solidFill>
                <a:schemeClr val="tx1"/>
              </a:solidFill>
              <a:latin typeface="Monotype Corsiva" pitchFamily="66" charset="0"/>
            </a:rPr>
            <a:t>Menyingkap kembali tradisi penduduk arab Mekah, mereka menunggu-nunggu kedatangan bulan haji. </a:t>
          </a:r>
          <a:endParaRPr lang="en-US" sz="2400" kern="1200">
            <a:solidFill>
              <a:schemeClr val="tx1"/>
            </a:solidFill>
            <a:latin typeface="Monotype Corsiva" pitchFamily="66" charset="0"/>
          </a:endParaRPr>
        </a:p>
      </dsp:txBody>
      <dsp:txXfrm>
        <a:off x="1223360" y="3282574"/>
        <a:ext cx="7299960" cy="937808"/>
      </dsp:txXfrm>
    </dsp:sp>
    <dsp:sp modelId="{2944F794-6CF2-4077-8C83-8C32E49BBC2C}">
      <dsp:nvSpPr>
        <dsp:cNvPr id="0" name=""/>
        <dsp:cNvSpPr/>
      </dsp:nvSpPr>
      <dsp:spPr>
        <a:xfrm>
          <a:off x="637229" y="3165348"/>
          <a:ext cx="1172260" cy="1172260"/>
        </a:xfrm>
        <a:prstGeom prst="ellipse">
          <a:avLst/>
        </a:prstGeom>
        <a:solidFill>
          <a:schemeClr val="lt1">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sp>
    <dsp:sp modelId="{18E27BAB-7C9F-4AEC-8402-B9F2ED8FAA96}">
      <dsp:nvSpPr>
        <dsp:cNvPr id="0" name=""/>
        <dsp:cNvSpPr/>
      </dsp:nvSpPr>
      <dsp:spPr>
        <a:xfrm>
          <a:off x="685692" y="4689530"/>
          <a:ext cx="7837627" cy="937808"/>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4386" tIns="60960" rIns="60960" bIns="60960" numCol="1" spcCol="1270" anchor="ctr" anchorCtr="0">
          <a:noAutofit/>
        </a:bodyPr>
        <a:lstStyle/>
        <a:p>
          <a:pPr lvl="0" algn="l" defTabSz="1066800" rtl="0">
            <a:lnSpc>
              <a:spcPct val="90000"/>
            </a:lnSpc>
            <a:spcBef>
              <a:spcPct val="0"/>
            </a:spcBef>
            <a:spcAft>
              <a:spcPct val="35000"/>
            </a:spcAft>
          </a:pPr>
          <a:r>
            <a:rPr lang="ms-MY" sz="2400" kern="1200" smtClean="0">
              <a:solidFill>
                <a:schemeClr val="tx1"/>
              </a:solidFill>
              <a:latin typeface="Monotype Corsiva" pitchFamily="66" charset="0"/>
            </a:rPr>
            <a:t>Segala persiapan dilakukan bagi menyambut para tetamu Allah SWT yang ingin melaksanakan ibadah haji di bulan Zulhijjah. </a:t>
          </a:r>
          <a:endParaRPr lang="en-US" sz="2400" kern="1200">
            <a:solidFill>
              <a:schemeClr val="tx1"/>
            </a:solidFill>
            <a:latin typeface="Monotype Corsiva" pitchFamily="66" charset="0"/>
          </a:endParaRPr>
        </a:p>
      </dsp:txBody>
      <dsp:txXfrm>
        <a:off x="685692" y="4689530"/>
        <a:ext cx="7837627" cy="937808"/>
      </dsp:txXfrm>
    </dsp:sp>
    <dsp:sp modelId="{7A042D7F-35CD-4FB7-B5DF-6728B4BD44E8}">
      <dsp:nvSpPr>
        <dsp:cNvPr id="0" name=""/>
        <dsp:cNvSpPr/>
      </dsp:nvSpPr>
      <dsp:spPr>
        <a:xfrm>
          <a:off x="99562" y="4572304"/>
          <a:ext cx="1172260" cy="1172260"/>
        </a:xfrm>
        <a:prstGeom prst="ellipse">
          <a:avLst/>
        </a:prstGeom>
        <a:solidFill>
          <a:schemeClr val="lt1">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DB88A-0C95-4306-99A6-699BADD2161E}">
      <dsp:nvSpPr>
        <dsp:cNvPr id="0" name=""/>
        <dsp:cNvSpPr/>
      </dsp:nvSpPr>
      <dsp:spPr>
        <a:xfrm>
          <a:off x="0" y="0"/>
          <a:ext cx="7189470" cy="185165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ms-MY" sz="2200" kern="1200" dirty="0" smtClean="0">
              <a:solidFill>
                <a:schemeClr val="tx1"/>
              </a:solidFill>
              <a:latin typeface="Monotype Corsiva" pitchFamily="66" charset="0"/>
            </a:rPr>
            <a:t>umat Islam sayugianya mengeratkan silaturrahim, berdamai jika ada sebarang permusuhan, memadam sebarang dendam kesumat yang terpendam, merapatkan hubungan yang renggang dan menghubungan persaudaraan yang terpisah. </a:t>
          </a:r>
          <a:endParaRPr lang="en-US" sz="2200" kern="1200" dirty="0">
            <a:solidFill>
              <a:schemeClr val="tx1"/>
            </a:solidFill>
            <a:latin typeface="Monotype Corsiva" pitchFamily="66" charset="0"/>
          </a:endParaRPr>
        </a:p>
      </dsp:txBody>
      <dsp:txXfrm>
        <a:off x="54233" y="54233"/>
        <a:ext cx="5191385" cy="1743193"/>
      </dsp:txXfrm>
    </dsp:sp>
    <dsp:sp modelId="{2C86E8B1-2DDA-4ABB-9FAF-565852891382}">
      <dsp:nvSpPr>
        <dsp:cNvPr id="0" name=""/>
        <dsp:cNvSpPr/>
      </dsp:nvSpPr>
      <dsp:spPr>
        <a:xfrm>
          <a:off x="634364" y="2160269"/>
          <a:ext cx="7189470" cy="1851659"/>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ms-MY" sz="2200" kern="1200" smtClean="0">
              <a:solidFill>
                <a:schemeClr val="tx1"/>
              </a:solidFill>
              <a:latin typeface="Monotype Corsiva" pitchFamily="66" charset="0"/>
            </a:rPr>
            <a:t>Lebih-lebih lagi dalam mengukuhkan hubungan kekeluargaan, perlunya usaha untuk sentiasa memperbaiki hubungan antara suami isteri, hubungan antara ibu bapa dengan anak-anak, dan saudara mara yang lain. </a:t>
          </a:r>
          <a:endParaRPr lang="en-US" sz="2200" kern="1200">
            <a:solidFill>
              <a:schemeClr val="tx1"/>
            </a:solidFill>
            <a:latin typeface="Monotype Corsiva" pitchFamily="66" charset="0"/>
          </a:endParaRPr>
        </a:p>
      </dsp:txBody>
      <dsp:txXfrm>
        <a:off x="688597" y="2214502"/>
        <a:ext cx="5243060" cy="1743193"/>
      </dsp:txXfrm>
    </dsp:sp>
    <dsp:sp modelId="{E0E26056-7FD5-4F09-9665-612D1966E264}">
      <dsp:nvSpPr>
        <dsp:cNvPr id="0" name=""/>
        <dsp:cNvSpPr/>
      </dsp:nvSpPr>
      <dsp:spPr>
        <a:xfrm>
          <a:off x="1268729" y="4320539"/>
          <a:ext cx="7189470" cy="1851659"/>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ms-MY" sz="2200" kern="1200" smtClean="0">
              <a:solidFill>
                <a:schemeClr val="tx1"/>
              </a:solidFill>
              <a:latin typeface="Monotype Corsiva" pitchFamily="66" charset="0"/>
            </a:rPr>
            <a:t>Sebagaimana mulianya Masjidil Haram, empat bulan haram ini juga sangat mulia. Atas sebab itu Rasulullah SAW menyebut dalam hadis tadi bahawa keempat-empat bulan ini sebagai bulan haram (bulan yang suci).</a:t>
          </a:r>
          <a:endParaRPr lang="en-US" sz="2200" kern="1200">
            <a:solidFill>
              <a:schemeClr val="tx1"/>
            </a:solidFill>
            <a:latin typeface="Monotype Corsiva" pitchFamily="66" charset="0"/>
          </a:endParaRPr>
        </a:p>
      </dsp:txBody>
      <dsp:txXfrm>
        <a:off x="1322962" y="4374772"/>
        <a:ext cx="5243060" cy="1743193"/>
      </dsp:txXfrm>
    </dsp:sp>
    <dsp:sp modelId="{24AEAE35-4E47-479A-AB7E-4DFB05CCC7BC}">
      <dsp:nvSpPr>
        <dsp:cNvPr id="0" name=""/>
        <dsp:cNvSpPr/>
      </dsp:nvSpPr>
      <dsp:spPr>
        <a:xfrm>
          <a:off x="5985891" y="1404175"/>
          <a:ext cx="1203578" cy="1203578"/>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latin typeface="Monotype Corsiva" pitchFamily="66" charset="0"/>
          </a:endParaRPr>
        </a:p>
      </dsp:txBody>
      <dsp:txXfrm>
        <a:off x="6256696" y="1404175"/>
        <a:ext cx="661968" cy="905692"/>
      </dsp:txXfrm>
    </dsp:sp>
    <dsp:sp modelId="{844E370D-A347-4047-8FD2-0A84C7A8FC22}">
      <dsp:nvSpPr>
        <dsp:cNvPr id="0" name=""/>
        <dsp:cNvSpPr/>
      </dsp:nvSpPr>
      <dsp:spPr>
        <a:xfrm>
          <a:off x="6620256" y="3552100"/>
          <a:ext cx="1203578" cy="1203578"/>
        </a:xfrm>
        <a:prstGeom prst="downArrow">
          <a:avLst>
            <a:gd name="adj1" fmla="val 55000"/>
            <a:gd name="adj2" fmla="val 45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latin typeface="Monotype Corsiva" pitchFamily="66" charset="0"/>
          </a:endParaRPr>
        </a:p>
      </dsp:txBody>
      <dsp:txXfrm>
        <a:off x="6891061" y="3552100"/>
        <a:ext cx="661968" cy="9056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FA782-D86D-4957-AD0C-29510939DD9D}">
      <dsp:nvSpPr>
        <dsp:cNvPr id="0" name=""/>
        <dsp:cNvSpPr/>
      </dsp:nvSpPr>
      <dsp:spPr>
        <a:xfrm>
          <a:off x="0" y="0"/>
          <a:ext cx="6583680" cy="134112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ms-MY" sz="2700" kern="1200" smtClean="0">
              <a:solidFill>
                <a:schemeClr val="tx1"/>
              </a:solidFill>
              <a:latin typeface="Monotype Corsiva" pitchFamily="66" charset="0"/>
            </a:rPr>
            <a:t>Maka selayaknya bagi tiap-tiap Muslim lebih berhati-hati dalam tindak-tanduk mereka</a:t>
          </a:r>
          <a:endParaRPr lang="en-US" sz="2700" kern="1200">
            <a:solidFill>
              <a:schemeClr val="tx1"/>
            </a:solidFill>
            <a:latin typeface="Monotype Corsiva" pitchFamily="66" charset="0"/>
          </a:endParaRPr>
        </a:p>
      </dsp:txBody>
      <dsp:txXfrm>
        <a:off x="39280" y="39280"/>
        <a:ext cx="5023182" cy="1262560"/>
      </dsp:txXfrm>
    </dsp:sp>
    <dsp:sp modelId="{C9682078-5104-4B6F-9A41-EF8CB80A2BF5}">
      <dsp:nvSpPr>
        <dsp:cNvPr id="0" name=""/>
        <dsp:cNvSpPr/>
      </dsp:nvSpPr>
      <dsp:spPr>
        <a:xfrm>
          <a:off x="551383" y="1584960"/>
          <a:ext cx="6583680" cy="1341120"/>
        </a:xfrm>
        <a:prstGeom prst="roundRect">
          <a:avLst>
            <a:gd name="adj" fmla="val 1000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ms-MY" sz="2700" kern="1200" smtClean="0">
              <a:solidFill>
                <a:schemeClr val="tx1"/>
              </a:solidFill>
              <a:latin typeface="Monotype Corsiva" pitchFamily="66" charset="0"/>
            </a:rPr>
            <a:t>sebagai memenuhi perintah Allah SWT dalam ayat 36 Surah al-Taubah yang dibacakan pada awal khutbah tadi</a:t>
          </a:r>
          <a:endParaRPr lang="en-US" sz="2700" kern="1200">
            <a:solidFill>
              <a:schemeClr val="tx1"/>
            </a:solidFill>
            <a:latin typeface="Monotype Corsiva" pitchFamily="66" charset="0"/>
          </a:endParaRPr>
        </a:p>
      </dsp:txBody>
      <dsp:txXfrm>
        <a:off x="590663" y="1624240"/>
        <a:ext cx="5082008" cy="1262560"/>
      </dsp:txXfrm>
    </dsp:sp>
    <dsp:sp modelId="{C0F8B479-3648-4CDA-96B0-98B3FE2CB846}">
      <dsp:nvSpPr>
        <dsp:cNvPr id="0" name=""/>
        <dsp:cNvSpPr/>
      </dsp:nvSpPr>
      <dsp:spPr>
        <a:xfrm>
          <a:off x="1094536" y="3169920"/>
          <a:ext cx="6583680" cy="1341120"/>
        </a:xfrm>
        <a:prstGeom prst="roundRect">
          <a:avLst>
            <a:gd name="adj" fmla="val 1000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ms-MY" sz="2700" i="1" kern="1200" smtClean="0">
              <a:solidFill>
                <a:schemeClr val="tx1"/>
              </a:solidFill>
              <a:latin typeface="Monotype Corsiva" pitchFamily="66" charset="0"/>
            </a:rPr>
            <a:t>“maka janganlah kamu menganiaya dirimu dalam bulan-bulan itu”</a:t>
          </a:r>
          <a:r>
            <a:rPr lang="ms-MY" sz="2700" kern="1200" smtClean="0">
              <a:solidFill>
                <a:schemeClr val="tx1"/>
              </a:solidFill>
              <a:latin typeface="Monotype Corsiva" pitchFamily="66" charset="0"/>
            </a:rPr>
            <a:t> </a:t>
          </a:r>
          <a:endParaRPr lang="en-US" sz="2700" kern="1200">
            <a:solidFill>
              <a:schemeClr val="tx1"/>
            </a:solidFill>
            <a:latin typeface="Monotype Corsiva" pitchFamily="66" charset="0"/>
          </a:endParaRPr>
        </a:p>
      </dsp:txBody>
      <dsp:txXfrm>
        <a:off x="1133816" y="3209200"/>
        <a:ext cx="5090238" cy="1262559"/>
      </dsp:txXfrm>
    </dsp:sp>
    <dsp:sp modelId="{9900201A-8E8A-4724-BBFB-89AE3A9092E4}">
      <dsp:nvSpPr>
        <dsp:cNvPr id="0" name=""/>
        <dsp:cNvSpPr/>
      </dsp:nvSpPr>
      <dsp:spPr>
        <a:xfrm>
          <a:off x="1645920" y="4754880"/>
          <a:ext cx="6583680" cy="1341120"/>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ms-MY" sz="2700" kern="1200" smtClean="0">
              <a:solidFill>
                <a:schemeClr val="tx1"/>
              </a:solidFill>
              <a:latin typeface="Monotype Corsiva" pitchFamily="66" charset="0"/>
            </a:rPr>
            <a:t>dengan membawa maksud janganlah kita menambahkan beban dosa kita sendiri.</a:t>
          </a:r>
          <a:endParaRPr lang="en-US" sz="2700" kern="1200">
            <a:solidFill>
              <a:schemeClr val="tx1"/>
            </a:solidFill>
            <a:latin typeface="Monotype Corsiva" pitchFamily="66" charset="0"/>
          </a:endParaRPr>
        </a:p>
      </dsp:txBody>
      <dsp:txXfrm>
        <a:off x="1685200" y="4794160"/>
        <a:ext cx="5082008" cy="1262559"/>
      </dsp:txXfrm>
    </dsp:sp>
    <dsp:sp modelId="{81C3F4AB-B888-4873-B186-B9ECA539AC11}">
      <dsp:nvSpPr>
        <dsp:cNvPr id="0" name=""/>
        <dsp:cNvSpPr/>
      </dsp:nvSpPr>
      <dsp:spPr>
        <a:xfrm>
          <a:off x="5711951" y="1027176"/>
          <a:ext cx="871728" cy="871728"/>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latin typeface="Monotype Corsiva" pitchFamily="66" charset="0"/>
          </a:endParaRPr>
        </a:p>
      </dsp:txBody>
      <dsp:txXfrm>
        <a:off x="5908090" y="1027176"/>
        <a:ext cx="479450" cy="655975"/>
      </dsp:txXfrm>
    </dsp:sp>
    <dsp:sp modelId="{A4CC88EB-EC9F-4985-9E13-C70155D23962}">
      <dsp:nvSpPr>
        <dsp:cNvPr id="0" name=""/>
        <dsp:cNvSpPr/>
      </dsp:nvSpPr>
      <dsp:spPr>
        <a:xfrm>
          <a:off x="6263335" y="2612136"/>
          <a:ext cx="871728" cy="871728"/>
        </a:xfrm>
        <a:prstGeom prst="downArrow">
          <a:avLst>
            <a:gd name="adj1" fmla="val 55000"/>
            <a:gd name="adj2" fmla="val 45000"/>
          </a:avLst>
        </a:prstGeom>
        <a:solidFill>
          <a:schemeClr val="accent3">
            <a:tint val="40000"/>
            <a:alpha val="90000"/>
            <a:hueOff val="5358425"/>
            <a:satOff val="-6896"/>
            <a:lumOff val="-537"/>
            <a:alphaOff val="0"/>
          </a:schemeClr>
        </a:solidFill>
        <a:ln w="25400" cap="flat" cmpd="sng" algn="ctr">
          <a:solidFill>
            <a:schemeClr val="accent3">
              <a:tint val="40000"/>
              <a:alpha val="90000"/>
              <a:hueOff val="5358425"/>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latin typeface="Monotype Corsiva" pitchFamily="66" charset="0"/>
          </a:endParaRPr>
        </a:p>
      </dsp:txBody>
      <dsp:txXfrm>
        <a:off x="6459474" y="2612136"/>
        <a:ext cx="479450" cy="655975"/>
      </dsp:txXfrm>
    </dsp:sp>
    <dsp:sp modelId="{A005C731-C953-4E55-AB3B-68A421B18008}">
      <dsp:nvSpPr>
        <dsp:cNvPr id="0" name=""/>
        <dsp:cNvSpPr/>
      </dsp:nvSpPr>
      <dsp:spPr>
        <a:xfrm>
          <a:off x="6806488" y="4197096"/>
          <a:ext cx="871728" cy="871728"/>
        </a:xfrm>
        <a:prstGeom prst="downArrow">
          <a:avLst>
            <a:gd name="adj1" fmla="val 55000"/>
            <a:gd name="adj2" fmla="val 45000"/>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latin typeface="Monotype Corsiva" pitchFamily="66" charset="0"/>
          </a:endParaRPr>
        </a:p>
      </dsp:txBody>
      <dsp:txXfrm>
        <a:off x="7002627" y="4197096"/>
        <a:ext cx="479450" cy="6559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E94B5-67C2-4289-881E-DDF18B9A989B}">
      <dsp:nvSpPr>
        <dsp:cNvPr id="0" name=""/>
        <dsp:cNvSpPr/>
      </dsp:nvSpPr>
      <dsp:spPr>
        <a:xfrm>
          <a:off x="0" y="5312543"/>
          <a:ext cx="8763000" cy="116225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ms-MY" sz="2400" kern="1200" smtClean="0">
              <a:solidFill>
                <a:schemeClr val="tx1"/>
              </a:solidFill>
              <a:latin typeface="Monotype Corsiva" pitchFamily="66" charset="0"/>
            </a:rPr>
            <a:t>haji tamattu’ juga dimulakan pada bulan Zulkaedah.</a:t>
          </a:r>
          <a:endParaRPr lang="en-US" sz="2400" kern="1200">
            <a:solidFill>
              <a:schemeClr val="tx1"/>
            </a:solidFill>
            <a:latin typeface="Monotype Corsiva" pitchFamily="66" charset="0"/>
          </a:endParaRPr>
        </a:p>
      </dsp:txBody>
      <dsp:txXfrm>
        <a:off x="0" y="5312543"/>
        <a:ext cx="8763000" cy="1162254"/>
      </dsp:txXfrm>
    </dsp:sp>
    <dsp:sp modelId="{86DCC1E7-83F7-418B-9BB7-C30B28D4EDBE}">
      <dsp:nvSpPr>
        <dsp:cNvPr id="0" name=""/>
        <dsp:cNvSpPr/>
      </dsp:nvSpPr>
      <dsp:spPr>
        <a:xfrm rot="10800000">
          <a:off x="0" y="3542429"/>
          <a:ext cx="8763000" cy="1787547"/>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ms-MY" sz="2400" kern="1200" smtClean="0">
              <a:solidFill>
                <a:schemeClr val="tx1"/>
              </a:solidFill>
              <a:latin typeface="Monotype Corsiva" pitchFamily="66" charset="0"/>
            </a:rPr>
            <a:t>sebahagian besar ulama’ mengatakan bahawa umrah adalah lebih afdhal pada bulan Zulkaedah berdasarkan tindakan Rasulullah SAW yang mengerjakan umrah-umrah baginda pada bulan Zulkaedah </a:t>
          </a:r>
          <a:endParaRPr lang="en-US" sz="2400" kern="1200">
            <a:solidFill>
              <a:schemeClr val="tx1"/>
            </a:solidFill>
            <a:latin typeface="Monotype Corsiva" pitchFamily="66" charset="0"/>
          </a:endParaRPr>
        </a:p>
      </dsp:txBody>
      <dsp:txXfrm rot="10800000">
        <a:off x="0" y="3542429"/>
        <a:ext cx="8763000" cy="1161494"/>
      </dsp:txXfrm>
    </dsp:sp>
    <dsp:sp modelId="{A88225D3-30D8-4F58-B4ED-3A20FAD8BBE8}">
      <dsp:nvSpPr>
        <dsp:cNvPr id="0" name=""/>
        <dsp:cNvSpPr/>
      </dsp:nvSpPr>
      <dsp:spPr>
        <a:xfrm rot="10800000">
          <a:off x="0" y="1772315"/>
          <a:ext cx="8763000" cy="1787547"/>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ms-MY" sz="2400" kern="1200" smtClean="0">
              <a:solidFill>
                <a:schemeClr val="tx1"/>
              </a:solidFill>
              <a:latin typeface="Monotype Corsiva" pitchFamily="66" charset="0"/>
            </a:rPr>
            <a:t>Bulan ini ialah bulan permulaan musim haji. </a:t>
          </a:r>
          <a:endParaRPr lang="en-US" sz="2400" kern="1200">
            <a:solidFill>
              <a:schemeClr val="tx1"/>
            </a:solidFill>
            <a:latin typeface="Monotype Corsiva" pitchFamily="66" charset="0"/>
          </a:endParaRPr>
        </a:p>
      </dsp:txBody>
      <dsp:txXfrm rot="10800000">
        <a:off x="0" y="1772315"/>
        <a:ext cx="8763000" cy="1161494"/>
      </dsp:txXfrm>
    </dsp:sp>
    <dsp:sp modelId="{B1ED6A09-686A-41F9-8B42-09AE946D6DA5}">
      <dsp:nvSpPr>
        <dsp:cNvPr id="0" name=""/>
        <dsp:cNvSpPr/>
      </dsp:nvSpPr>
      <dsp:spPr>
        <a:xfrm rot="10800000">
          <a:off x="0" y="2201"/>
          <a:ext cx="8763000" cy="1787547"/>
        </a:xfrm>
        <a:prstGeom prst="upArrowCallou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ms-MY" sz="2400" kern="1200" smtClean="0">
              <a:solidFill>
                <a:schemeClr val="tx1"/>
              </a:solidFill>
              <a:latin typeface="Monotype Corsiva" pitchFamily="66" charset="0"/>
            </a:rPr>
            <a:t>Tiada ibadah khusus dalam bulan Zulkaedah. </a:t>
          </a:r>
          <a:endParaRPr lang="en-US" sz="2400" kern="1200">
            <a:solidFill>
              <a:schemeClr val="tx1"/>
            </a:solidFill>
            <a:latin typeface="Monotype Corsiva" pitchFamily="66" charset="0"/>
          </a:endParaRPr>
        </a:p>
      </dsp:txBody>
      <dsp:txXfrm rot="10800000">
        <a:off x="0" y="2201"/>
        <a:ext cx="8763000" cy="11614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6977F-28FE-4B9C-87DF-F8EF4E610FA3}">
      <dsp:nvSpPr>
        <dsp:cNvPr id="0" name=""/>
        <dsp:cNvSpPr/>
      </dsp:nvSpPr>
      <dsp:spPr>
        <a:xfrm>
          <a:off x="2464307" y="255500"/>
          <a:ext cx="5003292" cy="2262909"/>
        </a:xfrm>
        <a:prstGeom prst="rect">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ms-MY" sz="2600" kern="1200" smtClean="0">
              <a:solidFill>
                <a:srgbClr val="FFFF00"/>
              </a:solidFill>
              <a:latin typeface="Monotype Corsiva" pitchFamily="66" charset="0"/>
            </a:rPr>
            <a:t>Sayugia kita mengusahakan untuk solat fardhu secara berjemaah di masjid atau mana-mana tempat dilaungkan azan. </a:t>
          </a:r>
          <a:endParaRPr lang="en-US" sz="2600" kern="1200">
            <a:solidFill>
              <a:srgbClr val="FFFF00"/>
            </a:solidFill>
            <a:latin typeface="Monotype Corsiva" pitchFamily="66" charset="0"/>
          </a:endParaRPr>
        </a:p>
      </dsp:txBody>
      <dsp:txXfrm>
        <a:off x="2464307" y="255500"/>
        <a:ext cx="5003292" cy="2262909"/>
      </dsp:txXfrm>
    </dsp:sp>
    <dsp:sp modelId="{2B2C4E1C-DA7B-4811-8AF4-5E97B47C741C}">
      <dsp:nvSpPr>
        <dsp:cNvPr id="0" name=""/>
        <dsp:cNvSpPr/>
      </dsp:nvSpPr>
      <dsp:spPr>
        <a:xfrm>
          <a:off x="0" y="255500"/>
          <a:ext cx="2240280" cy="2262909"/>
        </a:xfrm>
        <a:prstGeom prst="rect">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3E5401-C1B7-429F-8120-757B04C27520}">
      <dsp:nvSpPr>
        <dsp:cNvPr id="0" name=""/>
        <dsp:cNvSpPr/>
      </dsp:nvSpPr>
      <dsp:spPr>
        <a:xfrm>
          <a:off x="0" y="2891790"/>
          <a:ext cx="5003292" cy="2262909"/>
        </a:xfrm>
        <a:prstGeom prst="rect">
          <a:avLst/>
        </a:prstGeom>
        <a:solidFill>
          <a:srgbClr val="FF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ms-MY" sz="2600" kern="1200" dirty="0" smtClean="0">
              <a:solidFill>
                <a:srgbClr val="0000FF"/>
              </a:solidFill>
              <a:latin typeface="Monotype Corsiva" pitchFamily="66" charset="0"/>
            </a:rPr>
            <a:t>Usahakan pula untuk sentiasa berada di saf pertama. Solat-solat sunat seperti tahajjud, witir, qabliyah dan ba’diyah dan lain-lain lagi juga perlu ditambah dan diamalkan secara konsisten. </a:t>
          </a:r>
          <a:endParaRPr lang="en-US" sz="2600" kern="1200" dirty="0">
            <a:solidFill>
              <a:srgbClr val="0000FF"/>
            </a:solidFill>
            <a:latin typeface="Monotype Corsiva" pitchFamily="66" charset="0"/>
          </a:endParaRPr>
        </a:p>
      </dsp:txBody>
      <dsp:txXfrm>
        <a:off x="0" y="2891790"/>
        <a:ext cx="5003292" cy="2262909"/>
      </dsp:txXfrm>
    </dsp:sp>
    <dsp:sp modelId="{3F7F0C9A-FA1B-4BFD-89BC-0F96252E4216}">
      <dsp:nvSpPr>
        <dsp:cNvPr id="0" name=""/>
        <dsp:cNvSpPr/>
      </dsp:nvSpPr>
      <dsp:spPr>
        <a:xfrm>
          <a:off x="5227319" y="2891790"/>
          <a:ext cx="2240280" cy="2262909"/>
        </a:xfrm>
        <a:prstGeom prst="rect">
          <a:avLst/>
        </a:prstGeom>
        <a:solidFill>
          <a:schemeClr val="accent3">
            <a:hueOff val="11250264"/>
            <a:satOff val="-16880"/>
            <a:lumOff val="-2745"/>
            <a:alphaOff val="0"/>
          </a:schemeClr>
        </a:solidFill>
        <a:ln w="25400" cap="flat" cmpd="sng" algn="ctr">
          <a:solidFill>
            <a:srgbClr val="FF66FF"/>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CE364-FFDB-44E2-93A5-CC0B250375D9}">
      <dsp:nvSpPr>
        <dsp:cNvPr id="0" name=""/>
        <dsp:cNvSpPr/>
      </dsp:nvSpPr>
      <dsp:spPr>
        <a:xfrm rot="16200000">
          <a:off x="-1978304" y="1980325"/>
          <a:ext cx="5943600" cy="1982948"/>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0">
            <a:lnSpc>
              <a:spcPct val="90000"/>
            </a:lnSpc>
            <a:spcBef>
              <a:spcPct val="0"/>
            </a:spcBef>
            <a:spcAft>
              <a:spcPct val="35000"/>
            </a:spcAft>
          </a:pPr>
          <a:r>
            <a:rPr lang="ms-MY" sz="2400" kern="1200" smtClean="0">
              <a:solidFill>
                <a:schemeClr val="tx1"/>
              </a:solidFill>
              <a:latin typeface="Monotype Corsiva" pitchFamily="66" charset="0"/>
            </a:rPr>
            <a:t>Al-Quran juga perlu dibaca secara lebih kerana ia salah satu amalan mudah untuk kita mendulang pahala. </a:t>
          </a:r>
          <a:endParaRPr lang="en-US" sz="2400" kern="1200">
            <a:solidFill>
              <a:schemeClr val="tx1"/>
            </a:solidFill>
            <a:latin typeface="Monotype Corsiva" pitchFamily="66" charset="0"/>
          </a:endParaRPr>
        </a:p>
      </dsp:txBody>
      <dsp:txXfrm rot="5400000">
        <a:off x="2022" y="1188719"/>
        <a:ext cx="1982948" cy="3566160"/>
      </dsp:txXfrm>
    </dsp:sp>
    <dsp:sp modelId="{20C668FD-8456-44AF-A103-974889C5A4F0}">
      <dsp:nvSpPr>
        <dsp:cNvPr id="0" name=""/>
        <dsp:cNvSpPr/>
      </dsp:nvSpPr>
      <dsp:spPr>
        <a:xfrm rot="16200000">
          <a:off x="153365" y="1980325"/>
          <a:ext cx="5943600" cy="1982948"/>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0">
            <a:lnSpc>
              <a:spcPct val="90000"/>
            </a:lnSpc>
            <a:spcBef>
              <a:spcPct val="0"/>
            </a:spcBef>
            <a:spcAft>
              <a:spcPct val="35000"/>
            </a:spcAft>
          </a:pPr>
          <a:r>
            <a:rPr lang="ms-MY" sz="2400" kern="1200" smtClean="0">
              <a:solidFill>
                <a:schemeClr val="tx1"/>
              </a:solidFill>
              <a:latin typeface="Monotype Corsiva" pitchFamily="66" charset="0"/>
            </a:rPr>
            <a:t>Perbanyakkan juga bersedekah kerana dalam pada kita menjaga hubungan kita dengan Allah SWT, kita juga perlu menjaga hubungan antara sesama manusia. </a:t>
          </a:r>
          <a:endParaRPr lang="en-US" sz="2400" kern="1200">
            <a:solidFill>
              <a:schemeClr val="tx1"/>
            </a:solidFill>
            <a:latin typeface="Monotype Corsiva" pitchFamily="66" charset="0"/>
          </a:endParaRPr>
        </a:p>
      </dsp:txBody>
      <dsp:txXfrm rot="5400000">
        <a:off x="2133691" y="1188719"/>
        <a:ext cx="1982948" cy="3566160"/>
      </dsp:txXfrm>
    </dsp:sp>
    <dsp:sp modelId="{CE5B7332-9A11-4CA9-BDC5-3EF6B0CC51D2}">
      <dsp:nvSpPr>
        <dsp:cNvPr id="0" name=""/>
        <dsp:cNvSpPr/>
      </dsp:nvSpPr>
      <dsp:spPr>
        <a:xfrm rot="16200000">
          <a:off x="2285034" y="1980325"/>
          <a:ext cx="5943600" cy="1982948"/>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0">
            <a:lnSpc>
              <a:spcPct val="90000"/>
            </a:lnSpc>
            <a:spcBef>
              <a:spcPct val="0"/>
            </a:spcBef>
            <a:spcAft>
              <a:spcPct val="35000"/>
            </a:spcAft>
          </a:pPr>
          <a:r>
            <a:rPr lang="ms-MY" sz="2400" kern="1200" smtClean="0">
              <a:solidFill>
                <a:schemeClr val="tx1"/>
              </a:solidFill>
              <a:latin typeface="Monotype Corsiva" pitchFamily="66" charset="0"/>
            </a:rPr>
            <a:t>Amalan-amalan ini juga perlu diberi penekanan dalam keluarga masing-masing kerana sebagai nakhoda yang mengemudi sebuah kapal,</a:t>
          </a:r>
          <a:endParaRPr lang="en-US" sz="2400" kern="1200">
            <a:solidFill>
              <a:schemeClr val="tx1"/>
            </a:solidFill>
            <a:latin typeface="Monotype Corsiva" pitchFamily="66" charset="0"/>
          </a:endParaRPr>
        </a:p>
      </dsp:txBody>
      <dsp:txXfrm rot="5400000">
        <a:off x="4265360" y="1188719"/>
        <a:ext cx="1982948" cy="3566160"/>
      </dsp:txXfrm>
    </dsp:sp>
    <dsp:sp modelId="{C621A0A7-25B7-4E92-A255-1AD92F65F979}">
      <dsp:nvSpPr>
        <dsp:cNvPr id="0" name=""/>
        <dsp:cNvSpPr/>
      </dsp:nvSpPr>
      <dsp:spPr>
        <a:xfrm rot="16200000">
          <a:off x="4416704" y="1980325"/>
          <a:ext cx="5943600" cy="1982948"/>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0">
            <a:lnSpc>
              <a:spcPct val="90000"/>
            </a:lnSpc>
            <a:spcBef>
              <a:spcPct val="0"/>
            </a:spcBef>
            <a:spcAft>
              <a:spcPct val="35000"/>
            </a:spcAft>
          </a:pPr>
          <a:r>
            <a:rPr lang="ms-MY" sz="2400" kern="1200" smtClean="0">
              <a:solidFill>
                <a:schemeClr val="tx1"/>
              </a:solidFill>
              <a:latin typeface="Monotype Corsiva" pitchFamily="66" charset="0"/>
            </a:rPr>
            <a:t>pastinya kita tidak mahu mengarahkan kapal kita ke lembah dan kawasan yang berbahaya.</a:t>
          </a:r>
          <a:endParaRPr lang="en-US" sz="2400" kern="1200">
            <a:solidFill>
              <a:schemeClr val="tx1"/>
            </a:solidFill>
            <a:latin typeface="Monotype Corsiva" pitchFamily="66" charset="0"/>
          </a:endParaRPr>
        </a:p>
      </dsp:txBody>
      <dsp:txXfrm rot="5400000">
        <a:off x="6397030" y="1188719"/>
        <a:ext cx="1982948" cy="3566160"/>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B6C4A-77EE-4683-B605-2C5A7A57ACEC}" type="datetimeFigureOut">
              <a:rPr lang="en-MY" smtClean="0"/>
              <a:pPr/>
              <a:t>11/8/2017</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5F4F8-8D27-414A-B302-D144BA918955}" type="slidenum">
              <a:rPr lang="en-MY" smtClean="0"/>
              <a:pPr/>
              <a:t>‹#›</a:t>
            </a:fld>
            <a:endParaRPr lang="en-MY"/>
          </a:p>
        </p:txBody>
      </p:sp>
    </p:spTree>
    <p:extLst>
      <p:ext uri="{BB962C8B-B14F-4D97-AF65-F5344CB8AC3E}">
        <p14:creationId xmlns:p14="http://schemas.microsoft.com/office/powerpoint/2010/main" val="401673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5F4F8-8D27-414A-B302-D144BA918955}" type="slidenum">
              <a:rPr lang="en-MY" smtClean="0"/>
              <a:pPr/>
              <a:t>3</a:t>
            </a:fld>
            <a:endParaRPr lang="en-MY"/>
          </a:p>
        </p:txBody>
      </p:sp>
    </p:spTree>
    <p:extLst>
      <p:ext uri="{BB962C8B-B14F-4D97-AF65-F5344CB8AC3E}">
        <p14:creationId xmlns:p14="http://schemas.microsoft.com/office/powerpoint/2010/main" val="1409155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ABDA28-8FD6-4624-B7A0-145B971B0CD9}" type="datetime1">
              <a:rPr lang="en-MY" smtClean="0"/>
              <a:pPr/>
              <a:t>11/8/2017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682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29943-5684-4C80-927A-9D3BD58A0D80}" type="datetime1">
              <a:rPr lang="en-MY" smtClean="0"/>
              <a:pPr/>
              <a:t>11/8/2017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308578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A64F39-116D-4CB7-BEBE-54CC1FBAEA1B}" type="datetime1">
              <a:rPr lang="en-MY" smtClean="0"/>
              <a:pPr/>
              <a:t>11/8/2017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268866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C1BF3-E720-4C22-9E45-DDBFBFBFBFEA}" type="datetime1">
              <a:rPr lang="en-MY" smtClean="0"/>
              <a:pPr/>
              <a:t>11/8/2017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62093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11/8/2017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231271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33FD72-CB97-43FF-9BC8-1BC5D284E0E6}" type="datetime1">
              <a:rPr lang="en-MY" smtClean="0"/>
              <a:pPr/>
              <a:t>11/8/2017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673336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2BA709-1EFB-4E05-A772-6E84498B3CD2}" type="datetime1">
              <a:rPr lang="en-MY" smtClean="0"/>
              <a:pPr/>
              <a:t>11/8/2017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077898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E4D6B5-6656-4EE9-8DE6-BDE8CC9D8C6D}" type="datetime1">
              <a:rPr lang="en-MY" smtClean="0"/>
              <a:pPr/>
              <a:t>11/8/2017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956999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11/8/2017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86791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11/8/2017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601654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11/8/2017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728012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93427-0925-45C8-8E89-B1651BC7B608}" type="datetime1">
              <a:rPr lang="en-MY" smtClean="0"/>
              <a:pPr/>
              <a:t>11/8/2017</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3017885689"/>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76"/>
            <a:ext cx="9144000" cy="68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32681" y="5029200"/>
            <a:ext cx="7391400" cy="830997"/>
          </a:xfrm>
          <a:prstGeom prst="rect">
            <a:avLst/>
          </a:prstGeom>
        </p:spPr>
        <p:txBody>
          <a:bodyPr wrap="square">
            <a:spAutoFit/>
          </a:bodyPr>
          <a:lstStyle/>
          <a:p>
            <a:r>
              <a:rPr lang="en-US" sz="4800" b="1" dirty="0" smtClean="0">
                <a:ln w="1905">
                  <a:solidFill>
                    <a:schemeClr val="tx1"/>
                  </a:solidFill>
                </a:ln>
                <a:solidFill>
                  <a:srgbClr val="FFFF00"/>
                </a:solidFill>
                <a:effectLst>
                  <a:innerShdw blurRad="69850" dist="43180" dir="5400000">
                    <a:srgbClr val="000000">
                      <a:alpha val="65000"/>
                    </a:srgbClr>
                  </a:innerShdw>
                </a:effectLst>
                <a:latin typeface="Brush Script MT" pitchFamily="66" charset="0"/>
              </a:rPr>
              <a:t>11 </a:t>
            </a:r>
            <a:r>
              <a:rPr lang="en-US" sz="4800" b="1" dirty="0" err="1" smtClean="0">
                <a:ln w="1905">
                  <a:solidFill>
                    <a:schemeClr val="tx1"/>
                  </a:solidFill>
                </a:ln>
                <a:solidFill>
                  <a:srgbClr val="FFFF00"/>
                </a:solidFill>
                <a:effectLst>
                  <a:innerShdw blurRad="69850" dist="43180" dir="5400000">
                    <a:srgbClr val="000000">
                      <a:alpha val="65000"/>
                    </a:srgbClr>
                  </a:innerShdw>
                </a:effectLst>
                <a:latin typeface="Brush Script MT" pitchFamily="66" charset="0"/>
              </a:rPr>
              <a:t>Ogos</a:t>
            </a:r>
            <a:r>
              <a:rPr lang="en-US" sz="4800" b="1" dirty="0" smtClean="0">
                <a:ln w="1905">
                  <a:solidFill>
                    <a:schemeClr val="tx1"/>
                  </a:solidFill>
                </a:ln>
                <a:solidFill>
                  <a:srgbClr val="FFFF00"/>
                </a:solidFill>
                <a:effectLst>
                  <a:innerShdw blurRad="69850" dist="43180" dir="5400000">
                    <a:srgbClr val="000000">
                      <a:alpha val="65000"/>
                    </a:srgbClr>
                  </a:innerShdw>
                </a:effectLst>
                <a:latin typeface="Brush Script MT" pitchFamily="66" charset="0"/>
              </a:rPr>
              <a:t> </a:t>
            </a:r>
            <a:r>
              <a:rPr lang="en-US" sz="4800" b="1" dirty="0">
                <a:ln w="1905">
                  <a:solidFill>
                    <a:schemeClr val="tx1"/>
                  </a:solidFill>
                </a:ln>
                <a:solidFill>
                  <a:srgbClr val="FFFF00"/>
                </a:solidFill>
                <a:effectLst>
                  <a:innerShdw blurRad="69850" dist="43180" dir="5400000">
                    <a:srgbClr val="000000">
                      <a:alpha val="65000"/>
                    </a:srgbClr>
                  </a:innerShdw>
                </a:effectLst>
                <a:latin typeface="Brush Script MT" pitchFamily="66" charset="0"/>
              </a:rPr>
              <a:t>2017 / </a:t>
            </a:r>
            <a:r>
              <a:rPr lang="en-US" sz="4800" b="1" dirty="0" smtClean="0">
                <a:ln w="1905">
                  <a:solidFill>
                    <a:schemeClr val="tx1"/>
                  </a:solidFill>
                </a:ln>
                <a:solidFill>
                  <a:srgbClr val="FFFF00"/>
                </a:solidFill>
                <a:effectLst>
                  <a:innerShdw blurRad="69850" dist="43180" dir="5400000">
                    <a:srgbClr val="000000">
                      <a:alpha val="65000"/>
                    </a:srgbClr>
                  </a:innerShdw>
                </a:effectLst>
                <a:latin typeface="Brush Script MT" pitchFamily="66" charset="0"/>
              </a:rPr>
              <a:t>18 Zulkaedah1438</a:t>
            </a:r>
            <a:endParaRPr lang="en-US" sz="4800" b="1" dirty="0">
              <a:ln w="1905">
                <a:solidFill>
                  <a:schemeClr val="tx1"/>
                </a:solidFill>
              </a:ln>
              <a:solidFill>
                <a:srgbClr val="FFFF00"/>
              </a:solidFill>
              <a:effectLst>
                <a:innerShdw blurRad="69850" dist="43180" dir="5400000">
                  <a:srgbClr val="000000">
                    <a:alpha val="65000"/>
                  </a:srgbClr>
                </a:innerShdw>
              </a:effectLst>
              <a:latin typeface="Brush Script MT" pitchFamily="66" charset="0"/>
            </a:endParaRPr>
          </a:p>
        </p:txBody>
      </p:sp>
      <p:sp>
        <p:nvSpPr>
          <p:cNvPr id="2" name="Rectangle 1"/>
          <p:cNvSpPr/>
          <p:nvPr/>
        </p:nvSpPr>
        <p:spPr>
          <a:xfrm>
            <a:off x="533400" y="990600"/>
            <a:ext cx="8001000" cy="2585323"/>
          </a:xfrm>
          <a:prstGeom prst="rect">
            <a:avLst/>
          </a:prstGeom>
        </p:spPr>
        <p:txBody>
          <a:bodyPr wrap="square">
            <a:spAutoFit/>
          </a:bodyPr>
          <a:lstStyle/>
          <a:p>
            <a:pPr algn="ctr"/>
            <a:r>
              <a:rPr lang="en-US" sz="5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ush Script MT" pitchFamily="66" charset="0"/>
              </a:rPr>
              <a:t>Ibadah</a:t>
            </a: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ush Script MT" pitchFamily="66" charset="0"/>
              </a:rPr>
              <a:t> Haji </a:t>
            </a:r>
          </a:p>
          <a:p>
            <a:pPr algn="ctr"/>
            <a:r>
              <a:rPr lang="en-US" sz="5400" dirty="0" err="1"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Brush Script MT" pitchFamily="66" charset="0"/>
              </a:rPr>
              <a:t>Membina</a:t>
            </a:r>
            <a:r>
              <a:rPr lang="en-US" sz="540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Brush Script MT" pitchFamily="66" charset="0"/>
              </a:rPr>
              <a:t> </a:t>
            </a:r>
          </a:p>
          <a:p>
            <a:pPr algn="ctr"/>
            <a:r>
              <a:rPr lang="en-US" sz="5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ush Script MT" pitchFamily="66" charset="0"/>
              </a:rPr>
              <a:t>Peradaban</a:t>
            </a: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ush Script MT" pitchFamily="66" charset="0"/>
              </a:rPr>
              <a:t> </a:t>
            </a:r>
            <a:r>
              <a:rPr lang="en-US" sz="5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ush Script MT" pitchFamily="66" charset="0"/>
              </a:rPr>
              <a:t>Insan</a:t>
            </a: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ush Script MT" pitchFamily="66" charset="0"/>
              </a:rPr>
              <a:t> </a:t>
            </a:r>
            <a:r>
              <a:rPr lang="en-US" sz="5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ush Script MT" pitchFamily="66" charset="0"/>
              </a:rPr>
              <a:t>Rabbani</a:t>
            </a:r>
            <a:endParaRPr lang="en-US" sz="54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ush Script MT" pitchFamily="66"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76"/>
            <a:ext cx="9144000" cy="68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val="3159026727"/>
              </p:ext>
            </p:extLst>
          </p:nvPr>
        </p:nvGraphicFramePr>
        <p:xfrm>
          <a:off x="304800" y="152400"/>
          <a:ext cx="86106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796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11</a:t>
            </a:fld>
            <a:endParaRPr lang="en-MY"/>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76"/>
            <a:ext cx="9144000" cy="68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3249529796"/>
              </p:ext>
            </p:extLst>
          </p:nvPr>
        </p:nvGraphicFramePr>
        <p:xfrm>
          <a:off x="304800" y="228600"/>
          <a:ext cx="8458200" cy="6172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4353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76"/>
            <a:ext cx="9144000" cy="68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val="586179333"/>
              </p:ext>
            </p:extLst>
          </p:nvPr>
        </p:nvGraphicFramePr>
        <p:xfrm>
          <a:off x="533400" y="304800"/>
          <a:ext cx="82296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6904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03"/>
            <a:ext cx="9144000" cy="68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val="526457117"/>
              </p:ext>
            </p:extLst>
          </p:nvPr>
        </p:nvGraphicFramePr>
        <p:xfrm>
          <a:off x="228600" y="76200"/>
          <a:ext cx="87630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2870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14</a:t>
            </a:fld>
            <a:endParaRPr lang="en-MY"/>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 6"/>
          <p:cNvGraphicFramePr/>
          <p:nvPr>
            <p:extLst>
              <p:ext uri="{D42A27DB-BD31-4B8C-83A1-F6EECF244321}">
                <p14:modId xmlns:p14="http://schemas.microsoft.com/office/powerpoint/2010/main" val="2614224081"/>
              </p:ext>
            </p:extLst>
          </p:nvPr>
        </p:nvGraphicFramePr>
        <p:xfrm>
          <a:off x="838200" y="533400"/>
          <a:ext cx="7467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6954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p:extLst>
              <p:ext uri="{D42A27DB-BD31-4B8C-83A1-F6EECF244321}">
                <p14:modId xmlns:p14="http://schemas.microsoft.com/office/powerpoint/2010/main" val="1338471024"/>
              </p:ext>
            </p:extLst>
          </p:nvPr>
        </p:nvGraphicFramePr>
        <p:xfrm>
          <a:off x="381000" y="381000"/>
          <a:ext cx="83820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8784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76"/>
            <a:ext cx="9144000" cy="68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1339051861"/>
              </p:ext>
            </p:extLst>
          </p:nvPr>
        </p:nvGraphicFramePr>
        <p:xfrm>
          <a:off x="0" y="0"/>
          <a:ext cx="9144000"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7832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76"/>
            <a:ext cx="9144000" cy="68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3312652733"/>
              </p:ext>
            </p:extLst>
          </p:nvPr>
        </p:nvGraphicFramePr>
        <p:xfrm>
          <a:off x="228600" y="152400"/>
          <a:ext cx="87630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1453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1295400"/>
            <a:ext cx="8534400" cy="2677656"/>
          </a:xfrm>
          <a:prstGeom prst="rect">
            <a:avLst/>
          </a:prstGeom>
        </p:spPr>
        <p:txBody>
          <a:bodyPr wrap="square">
            <a:spAutoFit/>
          </a:bodyPr>
          <a:lstStyle/>
          <a:p>
            <a:pPr algn="ctr" rtl="1"/>
            <a:r>
              <a:rPr lang="ar-SA" sz="4400" dirty="0" smtClean="0">
                <a:solidFill>
                  <a:schemeClr val="accent6">
                    <a:lumMod val="75000"/>
                  </a:schemeClr>
                </a:solidFill>
                <a:effectLst>
                  <a:glow rad="101600">
                    <a:schemeClr val="tx1">
                      <a:alpha val="60000"/>
                    </a:schemeClr>
                  </a:glow>
                </a:effectLst>
                <a:cs typeface="Traditional Arabic" pitchFamily="2" charset="-78"/>
              </a:rPr>
              <a:t>تَابِعُوا </a:t>
            </a:r>
            <a:r>
              <a:rPr lang="ar-SA" sz="4400" dirty="0">
                <a:solidFill>
                  <a:schemeClr val="accent6">
                    <a:lumMod val="75000"/>
                  </a:schemeClr>
                </a:solidFill>
                <a:effectLst>
                  <a:glow rad="101600">
                    <a:schemeClr val="tx1">
                      <a:alpha val="60000"/>
                    </a:schemeClr>
                  </a:glow>
                </a:effectLst>
                <a:cs typeface="Traditional Arabic" pitchFamily="2" charset="-78"/>
              </a:rPr>
              <a:t>بَيْنَ الْحَجِّ وَالْعُمْرَةِ ، فَإِنَّهُمَا يَنْفِيَانِ الْفَقْرَ وَالذُّنُوبَ ، كَمَا يَنْفِي الْكِيْرُ خَبَثَ الْحَدِيْدِ وَالذَّهَبِ وَالْفِضَّةِ ، وَلَيْسَ لِلْحَجَّةِ الْمَبْرُورَةِ ثَوَابُ إِلاَّ </a:t>
            </a:r>
            <a:r>
              <a:rPr lang="ar-SA" sz="4400" dirty="0" smtClean="0">
                <a:solidFill>
                  <a:schemeClr val="accent6">
                    <a:lumMod val="75000"/>
                  </a:schemeClr>
                </a:solidFill>
                <a:effectLst>
                  <a:glow rad="101600">
                    <a:schemeClr val="tx1">
                      <a:alpha val="60000"/>
                    </a:schemeClr>
                  </a:glow>
                </a:effectLst>
                <a:cs typeface="Traditional Arabic" pitchFamily="2" charset="-78"/>
              </a:rPr>
              <a:t>الْجَنَّةُ</a:t>
            </a:r>
            <a:endParaRPr lang="en-US" sz="4400" dirty="0" smtClean="0">
              <a:solidFill>
                <a:schemeClr val="accent6">
                  <a:lumMod val="75000"/>
                </a:schemeClr>
              </a:solidFill>
              <a:effectLst>
                <a:glow rad="101600">
                  <a:schemeClr val="tx1">
                    <a:alpha val="60000"/>
                  </a:schemeClr>
                </a:glow>
              </a:effectLst>
              <a:cs typeface="Traditional Arabic" pitchFamily="2" charset="-78"/>
            </a:endParaRPr>
          </a:p>
          <a:p>
            <a:pPr algn="ctr" rtl="1"/>
            <a:endParaRPr lang="en-US" sz="3600" dirty="0">
              <a:cs typeface="Traditional Arabic" pitchFamily="2" charset="-78"/>
            </a:endParaRPr>
          </a:p>
        </p:txBody>
      </p:sp>
      <p:sp>
        <p:nvSpPr>
          <p:cNvPr id="5" name="Rectangle 4"/>
          <p:cNvSpPr/>
          <p:nvPr/>
        </p:nvSpPr>
        <p:spPr>
          <a:xfrm>
            <a:off x="457200" y="3454912"/>
            <a:ext cx="8229600" cy="3108543"/>
          </a:xfrm>
          <a:prstGeom prst="rect">
            <a:avLst/>
          </a:prstGeom>
        </p:spPr>
        <p:txBody>
          <a:bodyPr wrap="square">
            <a:spAutoFit/>
          </a:bodyPr>
          <a:lstStyle/>
          <a:p>
            <a:pPr algn="ctr"/>
            <a:r>
              <a:rPr lang="en-US" sz="2800"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Mafhumnya</a:t>
            </a:r>
            <a:r>
              <a:rPr lang="en-US"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endPar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endParaRPr>
          </a:p>
          <a:p>
            <a:pPr algn="ct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a:t>
            </a:r>
            <a:r>
              <a:rPr lang="en-US" sz="28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Laksanakanlah</a:t>
            </a:r>
            <a:r>
              <a:rPr lang="en-US" sz="28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28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ibadah</a:t>
            </a:r>
            <a:r>
              <a:rPr lang="en-US" sz="28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haji </a:t>
            </a:r>
            <a:r>
              <a:rPr lang="en-US" sz="28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berserta</a:t>
            </a:r>
            <a:r>
              <a:rPr lang="en-US" sz="28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28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umrah</a:t>
            </a:r>
            <a:r>
              <a:rPr lang="en-US" sz="28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28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maka</a:t>
            </a:r>
            <a:r>
              <a:rPr lang="en-US" sz="28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28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sesungguhnya</a:t>
            </a:r>
            <a:r>
              <a:rPr lang="en-US" sz="28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28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kedua-duanya</a:t>
            </a:r>
            <a:r>
              <a:rPr lang="en-US" sz="28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28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akan</a:t>
            </a:r>
            <a:r>
              <a:rPr lang="en-US" sz="28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28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menghalang</a:t>
            </a:r>
            <a:r>
              <a:rPr lang="en-US" sz="28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28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kamu</a:t>
            </a:r>
            <a:r>
              <a:rPr lang="en-US" sz="28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28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daripada</a:t>
            </a:r>
            <a:r>
              <a:rPr lang="en-US" sz="28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28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kefakiran</a:t>
            </a:r>
            <a:r>
              <a:rPr lang="en-US" sz="28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28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dan</a:t>
            </a:r>
            <a:r>
              <a:rPr lang="en-US" sz="28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28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dosa</a:t>
            </a:r>
            <a:r>
              <a:rPr lang="en-US" sz="28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28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sebagaimana</a:t>
            </a:r>
            <a:r>
              <a:rPr lang="en-US" sz="28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28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hembusan</a:t>
            </a:r>
            <a:r>
              <a:rPr lang="en-US" sz="28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28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api</a:t>
            </a:r>
            <a:r>
              <a:rPr lang="en-US" sz="28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28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menghilangkan</a:t>
            </a:r>
            <a:r>
              <a:rPr lang="en-US" sz="28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28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segala</a:t>
            </a:r>
            <a:r>
              <a:rPr lang="en-US" sz="28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28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kekotoran</a:t>
            </a:r>
            <a:r>
              <a:rPr lang="en-US" sz="28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28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besi</a:t>
            </a:r>
            <a:r>
              <a:rPr lang="en-US" sz="28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28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perak</a:t>
            </a:r>
            <a:r>
              <a:rPr lang="en-US" sz="28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28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dan</a:t>
            </a:r>
            <a:r>
              <a:rPr lang="en-US" sz="28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28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emas</a:t>
            </a:r>
            <a:r>
              <a:rPr lang="en-US" sz="28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Dan </a:t>
            </a:r>
            <a:r>
              <a:rPr lang="en-US" sz="28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bukanlah</a:t>
            </a:r>
            <a:r>
              <a:rPr lang="en-US" sz="28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28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bagi</a:t>
            </a:r>
            <a:r>
              <a:rPr lang="en-US" sz="28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28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ibadah</a:t>
            </a:r>
            <a:r>
              <a:rPr lang="en-US" sz="28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haji </a:t>
            </a:r>
            <a:r>
              <a:rPr lang="en-US" sz="28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mabrur</a:t>
            </a:r>
            <a:r>
              <a:rPr lang="en-US" sz="28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(yang </a:t>
            </a:r>
            <a:r>
              <a:rPr lang="en-US" sz="28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diterima</a:t>
            </a:r>
            <a:r>
              <a:rPr lang="en-US" sz="28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28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itu</a:t>
            </a:r>
            <a:r>
              <a:rPr lang="en-US" sz="28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28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akan</a:t>
            </a:r>
            <a:r>
              <a:rPr lang="en-US" sz="28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28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mendapat</a:t>
            </a:r>
            <a:r>
              <a:rPr lang="en-US" sz="28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28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balasan</a:t>
            </a:r>
            <a:r>
              <a:rPr lang="en-US" sz="28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28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kecuali</a:t>
            </a:r>
            <a:r>
              <a:rPr lang="en-US" sz="28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28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syurga</a:t>
            </a:r>
            <a:r>
              <a:rPr lang="en-US" sz="28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a:t>
            </a:r>
            <a:r>
              <a:rPr lang="en-US"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2800"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Hadis</a:t>
            </a:r>
            <a:r>
              <a:rPr lang="en-US"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2800"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riwayat</a:t>
            </a:r>
            <a:r>
              <a:rPr lang="en-US"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al-</a:t>
            </a:r>
            <a:r>
              <a:rPr lang="en-US" sz="2800"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Tirmizi</a:t>
            </a:r>
            <a:r>
              <a:rPr lang="en-US"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a:t>
            </a:r>
            <a:endParaRPr lang="en-US"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endParaRPr>
          </a:p>
        </p:txBody>
      </p:sp>
      <p:sp>
        <p:nvSpPr>
          <p:cNvPr id="6" name="Rectangle 5"/>
          <p:cNvSpPr/>
          <p:nvPr/>
        </p:nvSpPr>
        <p:spPr>
          <a:xfrm>
            <a:off x="152400" y="152400"/>
            <a:ext cx="8686800" cy="1107996"/>
          </a:xfrm>
          <a:prstGeom prst="rect">
            <a:avLst/>
          </a:prstGeom>
        </p:spPr>
        <p:txBody>
          <a:bodyPr wrap="square">
            <a:spAutoFit/>
          </a:bodyPr>
          <a:lstStyle/>
          <a:p>
            <a:pPr algn="ctr"/>
            <a:r>
              <a:rPr lang="en-US" sz="2400" b="1" dirty="0" err="1">
                <a:ln w="1905"/>
                <a:solidFill>
                  <a:srgbClr val="FF00FF"/>
                </a:solidFill>
                <a:effectLst>
                  <a:glow rad="101600">
                    <a:schemeClr val="tx1">
                      <a:alpha val="60000"/>
                    </a:schemeClr>
                  </a:glow>
                  <a:innerShdw blurRad="69850" dist="43180" dir="5400000">
                    <a:srgbClr val="000000">
                      <a:alpha val="65000"/>
                    </a:srgbClr>
                  </a:innerShdw>
                </a:effectLst>
                <a:latin typeface="Britannic Bold" pitchFamily="34" charset="0"/>
              </a:rPr>
              <a:t>Menurut</a:t>
            </a:r>
            <a:r>
              <a:rPr lang="en-US" sz="2400" b="1" dirty="0">
                <a:ln w="1905"/>
                <a:solidFill>
                  <a:srgbClr val="FF00FF"/>
                </a:solidFill>
                <a:effectLst>
                  <a:glow rad="101600">
                    <a:schemeClr val="tx1">
                      <a:alpha val="60000"/>
                    </a:schemeClr>
                  </a:glow>
                  <a:innerShdw blurRad="69850" dist="43180" dir="5400000">
                    <a:srgbClr val="000000">
                      <a:alpha val="65000"/>
                    </a:srgbClr>
                  </a:innerShdw>
                </a:effectLst>
                <a:latin typeface="Britannic Bold" pitchFamily="34" charset="0"/>
              </a:rPr>
              <a:t> Abdullah bin </a:t>
            </a:r>
            <a:r>
              <a:rPr lang="en-US" sz="2400" b="1" dirty="0" err="1">
                <a:ln w="1905"/>
                <a:solidFill>
                  <a:srgbClr val="FF00FF"/>
                </a:solidFill>
                <a:effectLst>
                  <a:glow rad="101600">
                    <a:schemeClr val="tx1">
                      <a:alpha val="60000"/>
                    </a:schemeClr>
                  </a:glow>
                  <a:innerShdw blurRad="69850" dist="43180" dir="5400000">
                    <a:srgbClr val="000000">
                      <a:alpha val="65000"/>
                    </a:srgbClr>
                  </a:innerShdw>
                </a:effectLst>
                <a:latin typeface="Britannic Bold" pitchFamily="34" charset="0"/>
              </a:rPr>
              <a:t>Mas’ud</a:t>
            </a:r>
            <a:r>
              <a:rPr lang="en-US" sz="2400" b="1" dirty="0">
                <a:ln w="1905"/>
                <a:solidFill>
                  <a:srgbClr val="FF00FF"/>
                </a:solidFill>
                <a:effectLst>
                  <a:glow rad="101600">
                    <a:schemeClr val="tx1">
                      <a:alpha val="60000"/>
                    </a:schemeClr>
                  </a:glow>
                  <a:innerShdw blurRad="69850" dist="43180" dir="5400000">
                    <a:srgbClr val="000000">
                      <a:alpha val="65000"/>
                    </a:srgbClr>
                  </a:innerShdw>
                </a:effectLst>
                <a:latin typeface="Britannic Bold" pitchFamily="34" charset="0"/>
              </a:rPr>
              <a:t> </a:t>
            </a:r>
            <a:r>
              <a:rPr lang="en-US" sz="2400" b="1" dirty="0" err="1">
                <a:ln w="1905"/>
                <a:solidFill>
                  <a:srgbClr val="FF00FF"/>
                </a:solidFill>
                <a:effectLst>
                  <a:glow rad="101600">
                    <a:schemeClr val="tx1">
                      <a:alpha val="60000"/>
                    </a:schemeClr>
                  </a:glow>
                  <a:innerShdw blurRad="69850" dist="43180" dir="5400000">
                    <a:srgbClr val="000000">
                      <a:alpha val="65000"/>
                    </a:srgbClr>
                  </a:innerShdw>
                </a:effectLst>
                <a:latin typeface="Britannic Bold" pitchFamily="34" charset="0"/>
              </a:rPr>
              <a:t>bahawa</a:t>
            </a:r>
            <a:r>
              <a:rPr lang="en-US" sz="2400" b="1" dirty="0">
                <a:ln w="1905"/>
                <a:solidFill>
                  <a:srgbClr val="FF00FF"/>
                </a:solidFill>
                <a:effectLst>
                  <a:glow rad="101600">
                    <a:schemeClr val="tx1">
                      <a:alpha val="60000"/>
                    </a:schemeClr>
                  </a:glow>
                  <a:innerShdw blurRad="69850" dist="43180" dir="5400000">
                    <a:srgbClr val="000000">
                      <a:alpha val="65000"/>
                    </a:srgbClr>
                  </a:innerShdw>
                </a:effectLst>
                <a:latin typeface="Britannic Bold" pitchFamily="34" charset="0"/>
              </a:rPr>
              <a:t> </a:t>
            </a:r>
            <a:r>
              <a:rPr lang="en-US" sz="2400" b="1" dirty="0" err="1">
                <a:ln w="1905"/>
                <a:solidFill>
                  <a:srgbClr val="FF00FF"/>
                </a:solidFill>
                <a:effectLst>
                  <a:glow rad="101600">
                    <a:schemeClr val="tx1">
                      <a:alpha val="60000"/>
                    </a:schemeClr>
                  </a:glow>
                  <a:innerShdw blurRad="69850" dist="43180" dir="5400000">
                    <a:srgbClr val="000000">
                      <a:alpha val="65000"/>
                    </a:srgbClr>
                  </a:innerShdw>
                </a:effectLst>
                <a:latin typeface="Britannic Bold" pitchFamily="34" charset="0"/>
              </a:rPr>
              <a:t>Rasulullah</a:t>
            </a:r>
            <a:r>
              <a:rPr lang="en-US" sz="2400" b="1" dirty="0">
                <a:ln w="1905"/>
                <a:solidFill>
                  <a:srgbClr val="FF00FF"/>
                </a:solidFill>
                <a:effectLst>
                  <a:glow rad="101600">
                    <a:schemeClr val="tx1">
                      <a:alpha val="60000"/>
                    </a:schemeClr>
                  </a:glow>
                  <a:innerShdw blurRad="69850" dist="43180" dir="5400000">
                    <a:srgbClr val="000000">
                      <a:alpha val="65000"/>
                    </a:srgbClr>
                  </a:innerShdw>
                </a:effectLst>
                <a:latin typeface="Britannic Bold" pitchFamily="34" charset="0"/>
              </a:rPr>
              <a:t> SAW </a:t>
            </a:r>
            <a:r>
              <a:rPr lang="en-US" sz="2400" b="1" dirty="0" err="1">
                <a:ln w="1905"/>
                <a:solidFill>
                  <a:srgbClr val="FF00FF"/>
                </a:solidFill>
                <a:effectLst>
                  <a:glow rad="101600">
                    <a:schemeClr val="tx1">
                      <a:alpha val="60000"/>
                    </a:schemeClr>
                  </a:glow>
                  <a:innerShdw blurRad="69850" dist="43180" dir="5400000">
                    <a:srgbClr val="000000">
                      <a:alpha val="65000"/>
                    </a:srgbClr>
                  </a:innerShdw>
                </a:effectLst>
                <a:latin typeface="Britannic Bold" pitchFamily="34" charset="0"/>
              </a:rPr>
              <a:t>bersabda</a:t>
            </a:r>
            <a:r>
              <a:rPr lang="en-US" sz="2400" b="1" dirty="0">
                <a:ln w="1905"/>
                <a:solidFill>
                  <a:srgbClr val="FF00FF"/>
                </a:solidFill>
                <a:effectLst>
                  <a:glow rad="101600">
                    <a:schemeClr val="tx1">
                      <a:alpha val="60000"/>
                    </a:schemeClr>
                  </a:glow>
                  <a:innerShdw blurRad="69850" dist="43180" dir="5400000">
                    <a:srgbClr val="000000">
                      <a:alpha val="65000"/>
                    </a:srgbClr>
                  </a:innerShdw>
                </a:effectLst>
                <a:latin typeface="Britannic Bold" pitchFamily="34" charset="0"/>
              </a:rPr>
              <a:t>:</a:t>
            </a:r>
          </a:p>
          <a:p>
            <a:pPr algn="ctr"/>
            <a:endParaRPr lang="en-US" dirty="0"/>
          </a:p>
        </p:txBody>
      </p:sp>
    </p:spTree>
    <p:extLst>
      <p:ext uri="{BB962C8B-B14F-4D97-AF65-F5344CB8AC3E}">
        <p14:creationId xmlns:p14="http://schemas.microsoft.com/office/powerpoint/2010/main" val="2100734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76"/>
            <a:ext cx="9144000" cy="68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Diagram 9"/>
          <p:cNvGraphicFramePr/>
          <p:nvPr>
            <p:extLst>
              <p:ext uri="{D42A27DB-BD31-4B8C-83A1-F6EECF244321}">
                <p14:modId xmlns:p14="http://schemas.microsoft.com/office/powerpoint/2010/main" val="3191213608"/>
              </p:ext>
            </p:extLst>
          </p:nvPr>
        </p:nvGraphicFramePr>
        <p:xfrm>
          <a:off x="228600" y="381000"/>
          <a:ext cx="85344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4360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76"/>
            <a:ext cx="9144000" cy="68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09600" y="1066800"/>
            <a:ext cx="7924800" cy="3416320"/>
          </a:xfrm>
          <a:prstGeom prst="rect">
            <a:avLst/>
          </a:prstGeom>
        </p:spPr>
        <p:txBody>
          <a:bodyPr wrap="square">
            <a:spAutoFit/>
          </a:bodyPr>
          <a:lstStyle/>
          <a:p>
            <a:pPr algn="ctr" rtl="1"/>
            <a:r>
              <a:rPr lang="ar-EG" sz="3600" b="1" dirty="0">
                <a:ln>
                  <a:solidFill>
                    <a:srgbClr val="FFFF00"/>
                  </a:solidFill>
                </a:ln>
                <a:solidFill>
                  <a:srgbClr val="FFFF00"/>
                </a:solidFill>
                <a:effectLst>
                  <a:glow rad="101600">
                    <a:schemeClr val="tx1">
                      <a:alpha val="60000"/>
                    </a:schemeClr>
                  </a:glow>
                </a:effectLst>
                <a:cs typeface="Traditional Arabic" pitchFamily="2" charset="-78"/>
              </a:rPr>
              <a:t>الحَمْدُ لِلَّهِ، الحَمْدُ لِلَّهِ الَّذِي مَنَّ عَلَيْنَا بِنِعْمَةِ الأَمْنِ وَالإِسْتِقْرَارِ، أَحْمَدُهُ سُبْحَانَهُ وَأَشْكُرُهُ وَأَسْأَلُهُ الْعِظَّةَ وَالإِعْتِبَارِ، وَأَشْهَدُ أَنْ لاَّ إِلَهَ إِلاَّ اللهُ وَحْدَهُ لاَ شَرِيْكَ لَهُ الْقَآئِلِ: وَكُلُّ شَيْءٍ عِنْدَهُ بِمِقْدَارٍ، وَأَشْهَدُ أَنَّ سَيِّدَنَا وَنَبِيَّنَا مُحَمَّدًا عَبْدُهُ وَرَسُوْلُهُ دَعَا إِلَى اللهِ بِحِكْمَةٍ وَّاقْتِدَارٍ، صَلَّى اللهُ عَلَيْهِ وَعَلَى آلِهِ وَصَحْبِهِ مَا تَعَاقَبَ اللَّيْلُ وَالنَّهَارُ. أَمَّا بَعْدُ: فَأُوْصِيْكُمْ وَنَفْسِي بِتَقْوَى اللهِ. </a:t>
            </a:r>
            <a:endParaRPr lang="en-US" sz="3600" dirty="0">
              <a:ln>
                <a:solidFill>
                  <a:srgbClr val="FFFF00"/>
                </a:solidFill>
              </a:ln>
              <a:solidFill>
                <a:srgbClr val="FFFF00"/>
              </a:solidFill>
              <a:effectLst>
                <a:glow rad="101600">
                  <a:schemeClr val="tx1">
                    <a:alpha val="60000"/>
                  </a:schemeClr>
                </a:glow>
              </a:effectLst>
              <a:cs typeface="Traditional Arabic"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20</a:t>
            </a:fld>
            <a:endParaRPr lang="en-MY"/>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839432163"/>
              </p:ext>
            </p:extLst>
          </p:nvPr>
        </p:nvGraphicFramePr>
        <p:xfrm>
          <a:off x="685800" y="228600"/>
          <a:ext cx="7924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3022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76"/>
            <a:ext cx="9144000" cy="68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21</a:t>
            </a:fld>
            <a:endParaRPr lang="en-MY"/>
          </a:p>
        </p:txBody>
      </p:sp>
      <p:graphicFrame>
        <p:nvGraphicFramePr>
          <p:cNvPr id="7" name="Diagram 6"/>
          <p:cNvGraphicFramePr/>
          <p:nvPr>
            <p:extLst>
              <p:ext uri="{D42A27DB-BD31-4B8C-83A1-F6EECF244321}">
                <p14:modId xmlns:p14="http://schemas.microsoft.com/office/powerpoint/2010/main" val="2953792205"/>
              </p:ext>
            </p:extLst>
          </p:nvPr>
        </p:nvGraphicFramePr>
        <p:xfrm>
          <a:off x="184731" y="152400"/>
          <a:ext cx="8915400" cy="6444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triped Right Arrow 7"/>
          <p:cNvSpPr/>
          <p:nvPr/>
        </p:nvSpPr>
        <p:spPr>
          <a:xfrm rot="19430867">
            <a:off x="1209982" y="3150279"/>
            <a:ext cx="4020403" cy="3029992"/>
          </a:xfrm>
          <a:prstGeom prst="stripedRightArrow">
            <a:avLst/>
          </a:prstGeom>
          <a:solidFill>
            <a:srgbClr val="CCFF66"/>
          </a:solidFill>
          <a:ln>
            <a:solidFill>
              <a:srgbClr val="CC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Monotype Corsiva" pitchFamily="66" charset="0"/>
              </a:rPr>
              <a:t>rumusan</a:t>
            </a:r>
            <a:r>
              <a:rPr lang="en-US" sz="3200" dirty="0">
                <a:solidFill>
                  <a:schemeClr val="tx1"/>
                </a:solidFill>
                <a:latin typeface="Monotype Corsiva" pitchFamily="66" charset="0"/>
              </a:rPr>
              <a:t> </a:t>
            </a:r>
            <a:r>
              <a:rPr lang="en-US" sz="3200" dirty="0" err="1">
                <a:solidFill>
                  <a:schemeClr val="tx1"/>
                </a:solidFill>
                <a:latin typeface="Monotype Corsiva" pitchFamily="66" charset="0"/>
              </a:rPr>
              <a:t>sebagai</a:t>
            </a:r>
            <a:r>
              <a:rPr lang="en-US" sz="3200" dirty="0">
                <a:solidFill>
                  <a:schemeClr val="tx1"/>
                </a:solidFill>
                <a:latin typeface="Monotype Corsiva" pitchFamily="66" charset="0"/>
              </a:rPr>
              <a:t> </a:t>
            </a:r>
            <a:r>
              <a:rPr lang="en-US" sz="3200" dirty="0" err="1">
                <a:solidFill>
                  <a:schemeClr val="tx1"/>
                </a:solidFill>
                <a:latin typeface="Monotype Corsiva" pitchFamily="66" charset="0"/>
              </a:rPr>
              <a:t>pengajaran</a:t>
            </a:r>
            <a:r>
              <a:rPr lang="en-US" sz="3200" dirty="0">
                <a:solidFill>
                  <a:schemeClr val="tx1"/>
                </a:solidFill>
                <a:latin typeface="Monotype Corsiva" pitchFamily="66" charset="0"/>
              </a:rPr>
              <a:t> </a:t>
            </a:r>
            <a:endParaRPr lang="en-US" sz="3200" dirty="0">
              <a:solidFill>
                <a:schemeClr val="tx1"/>
              </a:solidFill>
              <a:latin typeface="Monotype Corsiva" pitchFamily="66" charset="0"/>
            </a:endParaRPr>
          </a:p>
        </p:txBody>
      </p:sp>
    </p:spTree>
    <p:extLst>
      <p:ext uri="{BB962C8B-B14F-4D97-AF65-F5344CB8AC3E}">
        <p14:creationId xmlns:p14="http://schemas.microsoft.com/office/powerpoint/2010/main" val="30403247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22</a:t>
            </a:fld>
            <a:endParaRPr lang="en-MY"/>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76"/>
            <a:ext cx="9144000" cy="68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020403" y="376535"/>
            <a:ext cx="4676280" cy="923330"/>
          </a:xfrm>
          <a:prstGeom prst="rect">
            <a:avLst/>
          </a:prstGeom>
        </p:spPr>
        <p:txBody>
          <a:bodyPr wrap="none">
            <a:spAutoFit/>
          </a:bodyPr>
          <a:lstStyle/>
          <a:p>
            <a:pPr algn="ctr"/>
            <a:r>
              <a:rPr lang="ar-SA" sz="5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QCF_BSML" pitchFamily="2" charset="2"/>
                <a:cs typeface="QCF_BSML" pitchFamily="2" charset="2"/>
              </a:rPr>
              <a:t>ﭷ ﭸ ﭹ ﭺ ﭻ </a:t>
            </a:r>
            <a:endParaRPr lang="en-US" sz="5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QCF_BSML" pitchFamily="2" charset="2"/>
              <a:cs typeface="QCF_BSML" pitchFamily="2" charset="2"/>
            </a:endParaRPr>
          </a:p>
        </p:txBody>
      </p:sp>
      <p:sp>
        <p:nvSpPr>
          <p:cNvPr id="5" name="Rectangle 4"/>
          <p:cNvSpPr/>
          <p:nvPr/>
        </p:nvSpPr>
        <p:spPr>
          <a:xfrm>
            <a:off x="533400" y="1676400"/>
            <a:ext cx="7696200" cy="3477875"/>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r>
              <a:rPr lang="ar-SA"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QCF_P062" pitchFamily="2" charset="2"/>
                <a:cs typeface="QCF_P062" pitchFamily="2" charset="2"/>
              </a:rPr>
              <a:t>ﮖ </a:t>
            </a:r>
            <a:r>
              <a:rPr lang="ar-SA"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QCF_P062" pitchFamily="2" charset="2"/>
                <a:cs typeface="QCF_P062" pitchFamily="2" charset="2"/>
              </a:rPr>
              <a:t>ﮗ ﮘ ﮙ ﮚ ﮛ ﮜ ﮝ ﮞ ﮟ ﮠ ﮡ ﮢ ﮣ ﮤ ﮥ ﮦ ﮧ ﮨ ﮩ ﮪ ﮫ ﮬ ﮭ ﮮ ﮯ ﮰ ﮱ ﯓ ﯔ ﯕ ﯖ ﯗ ﯘ ﯙ ﯚ ﯛ ﯜ ﯝ </a:t>
            </a:r>
            <a:r>
              <a:rPr lang="ar-SA"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QCF_P062" pitchFamily="2" charset="2"/>
                <a:cs typeface="QCF_P062" pitchFamily="2" charset="2"/>
              </a:rPr>
              <a:t>ﯞ</a:t>
            </a:r>
            <a:endParaRPr 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QCF_P062" pitchFamily="2" charset="2"/>
              <a:cs typeface="QCF_P062" pitchFamily="2" charset="2"/>
            </a:endParaRPr>
          </a:p>
        </p:txBody>
      </p:sp>
    </p:spTree>
    <p:extLst>
      <p:ext uri="{BB962C8B-B14F-4D97-AF65-F5344CB8AC3E}">
        <p14:creationId xmlns:p14="http://schemas.microsoft.com/office/powerpoint/2010/main" val="18709854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76"/>
            <a:ext cx="9144000" cy="68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23</a:t>
            </a:fld>
            <a:endParaRPr lang="en-MY"/>
          </a:p>
        </p:txBody>
      </p:sp>
      <p:sp>
        <p:nvSpPr>
          <p:cNvPr id="3" name="Rectangle 2"/>
          <p:cNvSpPr/>
          <p:nvPr/>
        </p:nvSpPr>
        <p:spPr>
          <a:xfrm>
            <a:off x="685800" y="1028343"/>
            <a:ext cx="7696200" cy="4093428"/>
          </a:xfrm>
          <a:prstGeom prst="rect">
            <a:avLst/>
          </a:prstGeom>
        </p:spPr>
        <p:txBody>
          <a:bodyPr wrap="square">
            <a:spAutoFit/>
          </a:bodyPr>
          <a:lstStyle/>
          <a:p>
            <a:pPr algn="ctr"/>
            <a:r>
              <a:rPr lang="en-US" sz="2000"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Maksudnya</a:t>
            </a:r>
            <a:r>
              <a:rPr lang="en-US"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endPar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endParaRPr>
          </a:p>
          <a:p>
            <a:pPr algn="ct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Sesungguhnya</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Rumah</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Ibadat</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yang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mula-mula</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dibina</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untuk</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manusia</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beribadat</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kepada</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Tuhannya</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ialah</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Baitullah</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yang di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Mekah</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yang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berkat</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dan</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dijadikan</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petunjuk</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hidayah</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bagi</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umat</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manusia</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Di situ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ada</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tanda-tanda</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keterangan</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yang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nyata</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(yang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menunjukkan</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kemuliaannya</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diantaranya</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ialah</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Makam</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Nabi</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Ibrahim. Dan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sesiapa</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yang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masuk</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ke</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dalamnya</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aman</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tenteramlah</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dia. Dan Allah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mewajibkan</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manusia</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mengerjakan</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ibadat</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Haji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dengan</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mengunjungi</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Baitullah</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iaitu</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sesiapa</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yang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mampu</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sampai</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kepadanya</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Dan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sesiapa</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yang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kufur</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ingkarkan</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kewajipan</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ibadat</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haji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itu</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maka</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sesungguhnya</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Allah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Maha</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Kaya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tidak</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berhajatkan</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sesuatu</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pun)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dari</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sekalian</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r>
              <a:rPr lang="en-US" sz="20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makhluk</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a:t>
            </a:r>
            <a:r>
              <a:rPr lang="en-US"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a:t>
            </a:r>
            <a:r>
              <a:rPr lang="en-US" sz="2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rPr>
              <a:t> </a:t>
            </a:r>
            <a:endPar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okman Old Style" pitchFamily="18" charset="0"/>
            </a:endParaRPr>
          </a:p>
        </p:txBody>
      </p:sp>
      <p:sp>
        <p:nvSpPr>
          <p:cNvPr id="5" name="Rectangle 4"/>
          <p:cNvSpPr/>
          <p:nvPr/>
        </p:nvSpPr>
        <p:spPr>
          <a:xfrm>
            <a:off x="64406" y="6005491"/>
            <a:ext cx="4469493" cy="584775"/>
          </a:xfrm>
          <a:prstGeom prst="rect">
            <a:avLst/>
          </a:prstGeom>
        </p:spPr>
        <p:txBody>
          <a:bodyPr wrap="none">
            <a:spAutoFit/>
          </a:bodyPr>
          <a:lstStyle/>
          <a:p>
            <a:pPr algn="ctr"/>
            <a:r>
              <a:rPr lang="en-US" sz="3200" b="1" i="1" dirty="0" smtClean="0">
                <a:ln>
                  <a:solidFill>
                    <a:srgbClr val="FFFF00"/>
                  </a:solidFill>
                </a:ln>
                <a:solidFill>
                  <a:srgbClr val="FFFF00"/>
                </a:solidFill>
                <a:effectLst>
                  <a:glow rad="101600">
                    <a:schemeClr val="tx1">
                      <a:alpha val="60000"/>
                    </a:schemeClr>
                  </a:glow>
                </a:effectLst>
                <a:latin typeface="Baskerville Old Face" pitchFamily="18" charset="0"/>
              </a:rPr>
              <a:t>Surah </a:t>
            </a:r>
            <a:r>
              <a:rPr lang="en-US" sz="3200" b="1" i="1" dirty="0" err="1">
                <a:ln>
                  <a:solidFill>
                    <a:srgbClr val="FFFF00"/>
                  </a:solidFill>
                </a:ln>
                <a:solidFill>
                  <a:srgbClr val="FFFF00"/>
                </a:solidFill>
                <a:effectLst>
                  <a:glow rad="101600">
                    <a:schemeClr val="tx1">
                      <a:alpha val="60000"/>
                    </a:schemeClr>
                  </a:glow>
                </a:effectLst>
                <a:latin typeface="Baskerville Old Face" pitchFamily="18" charset="0"/>
              </a:rPr>
              <a:t>ali</a:t>
            </a:r>
            <a:r>
              <a:rPr lang="en-US" sz="3200" b="1" i="1" dirty="0">
                <a:ln>
                  <a:solidFill>
                    <a:srgbClr val="FFFF00"/>
                  </a:solidFill>
                </a:ln>
                <a:solidFill>
                  <a:srgbClr val="FFFF00"/>
                </a:solidFill>
                <a:effectLst>
                  <a:glow rad="101600">
                    <a:schemeClr val="tx1">
                      <a:alpha val="60000"/>
                    </a:schemeClr>
                  </a:glow>
                </a:effectLst>
                <a:latin typeface="Baskerville Old Face" pitchFamily="18" charset="0"/>
              </a:rPr>
              <a:t> Imran </a:t>
            </a:r>
            <a:r>
              <a:rPr lang="en-US" sz="3200" b="1" i="1" dirty="0" err="1">
                <a:ln>
                  <a:solidFill>
                    <a:srgbClr val="FFFF00"/>
                  </a:solidFill>
                </a:ln>
                <a:solidFill>
                  <a:srgbClr val="FFFF00"/>
                </a:solidFill>
                <a:effectLst>
                  <a:glow rad="101600">
                    <a:schemeClr val="tx1">
                      <a:alpha val="60000"/>
                    </a:schemeClr>
                  </a:glow>
                </a:effectLst>
                <a:latin typeface="Baskerville Old Face" pitchFamily="18" charset="0"/>
              </a:rPr>
              <a:t>ayat</a:t>
            </a:r>
            <a:r>
              <a:rPr lang="en-US" sz="3200" b="1" i="1" dirty="0">
                <a:ln>
                  <a:solidFill>
                    <a:srgbClr val="FFFF00"/>
                  </a:solidFill>
                </a:ln>
                <a:solidFill>
                  <a:srgbClr val="FFFF00"/>
                </a:solidFill>
                <a:effectLst>
                  <a:glow rad="101600">
                    <a:schemeClr val="tx1">
                      <a:alpha val="60000"/>
                    </a:schemeClr>
                  </a:glow>
                </a:effectLst>
                <a:latin typeface="Baskerville Old Face" pitchFamily="18" charset="0"/>
              </a:rPr>
              <a:t> </a:t>
            </a:r>
            <a:r>
              <a:rPr lang="en-US" sz="3200" b="1" i="1" dirty="0" smtClean="0">
                <a:ln>
                  <a:solidFill>
                    <a:srgbClr val="FFFF00"/>
                  </a:solidFill>
                </a:ln>
                <a:solidFill>
                  <a:srgbClr val="FFFF00"/>
                </a:solidFill>
                <a:effectLst>
                  <a:glow rad="101600">
                    <a:schemeClr val="tx1">
                      <a:alpha val="60000"/>
                    </a:schemeClr>
                  </a:glow>
                </a:effectLst>
                <a:latin typeface="Baskerville Old Face" pitchFamily="18" charset="0"/>
              </a:rPr>
              <a:t>96-97</a:t>
            </a:r>
            <a:endParaRPr lang="en-US" sz="3200" i="1" dirty="0">
              <a:ln>
                <a:solidFill>
                  <a:srgbClr val="FFFF00"/>
                </a:solidFill>
              </a:ln>
              <a:solidFill>
                <a:srgbClr val="FFFF00"/>
              </a:solidFill>
              <a:effectLst>
                <a:glow rad="101600">
                  <a:schemeClr val="tx1">
                    <a:alpha val="60000"/>
                  </a:schemeClr>
                </a:glow>
              </a:effectLst>
              <a:latin typeface="Baskerville Old Face" pitchFamily="18" charset="0"/>
            </a:endParaRPr>
          </a:p>
        </p:txBody>
      </p:sp>
    </p:spTree>
    <p:extLst>
      <p:ext uri="{BB962C8B-B14F-4D97-AF65-F5344CB8AC3E}">
        <p14:creationId xmlns:p14="http://schemas.microsoft.com/office/powerpoint/2010/main" val="2852573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76"/>
            <a:ext cx="9144000" cy="68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33400" y="838200"/>
            <a:ext cx="8286328" cy="4524315"/>
          </a:xfrm>
          <a:prstGeom prst="rect">
            <a:avLst/>
          </a:prstGeom>
        </p:spPr>
        <p:txBody>
          <a:bodyPr wrap="square">
            <a:spAutoFit/>
          </a:bodyPr>
          <a:lstStyle/>
          <a:p>
            <a:pPr algn="ctr" rtl="1"/>
            <a:r>
              <a:rPr lang="ar-SA" sz="4800" dirty="0">
                <a:ln w="18415" cmpd="sng">
                  <a:solidFill>
                    <a:srgbClr val="FFFF00"/>
                  </a:solidFill>
                  <a:prstDash val="solid"/>
                </a:ln>
                <a:solidFill>
                  <a:srgbClr val="FFFF00"/>
                </a:solidFill>
                <a:effectLst>
                  <a:glow rad="127000">
                    <a:schemeClr val="tx1"/>
                  </a:glow>
                  <a:outerShdw blurRad="63500" dir="3600000" algn="tl" rotWithShape="0">
                    <a:srgbClr val="000000">
                      <a:alpha val="70000"/>
                    </a:srgbClr>
                  </a:outerShdw>
                </a:effectLst>
                <a:cs typeface="Traditional Arabic" panose="02010000000000000000" pitchFamily="2" charset="-78"/>
              </a:rPr>
              <a:t>بَارَكَ اللهُ لِيْ وَلَكُمْ </a:t>
            </a:r>
            <a:r>
              <a:rPr lang="ar-SA" sz="4800" dirty="0" smtClean="0">
                <a:ln w="18415" cmpd="sng">
                  <a:solidFill>
                    <a:srgbClr val="FFFF00"/>
                  </a:solidFill>
                  <a:prstDash val="solid"/>
                </a:ln>
                <a:solidFill>
                  <a:srgbClr val="FFFF00"/>
                </a:solidFill>
                <a:effectLst>
                  <a:glow rad="127000">
                    <a:schemeClr val="tx1"/>
                  </a:glow>
                  <a:outerShdw blurRad="63500" dir="3600000" algn="tl" rotWithShape="0">
                    <a:srgbClr val="000000">
                      <a:alpha val="70000"/>
                    </a:srgbClr>
                  </a:outerShdw>
                </a:effectLst>
                <a:cs typeface="Traditional Arabic" panose="02010000000000000000" pitchFamily="2" charset="-78"/>
              </a:rPr>
              <a:t>بِالْقُرْآنِ </a:t>
            </a:r>
            <a:r>
              <a:rPr lang="ar-SA" sz="4800" dirty="0">
                <a:ln w="18415" cmpd="sng">
                  <a:solidFill>
                    <a:srgbClr val="FFFF00"/>
                  </a:solidFill>
                  <a:prstDash val="solid"/>
                </a:ln>
                <a:solidFill>
                  <a:srgbClr val="FFFF00"/>
                </a:solidFill>
                <a:effectLst>
                  <a:glow rad="127000">
                    <a:schemeClr val="tx1"/>
                  </a:glow>
                  <a:outerShdw blurRad="63500" dir="3600000" algn="tl" rotWithShape="0">
                    <a:srgbClr val="000000">
                      <a:alpha val="70000"/>
                    </a:srgbClr>
                  </a:outerShdw>
                </a:effectLst>
                <a:cs typeface="Traditional Arabic" panose="02010000000000000000" pitchFamily="2" charset="-78"/>
              </a:rPr>
              <a:t>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en-MY" sz="4800" dirty="0">
              <a:ln w="18415" cmpd="sng">
                <a:solidFill>
                  <a:srgbClr val="FFFF00"/>
                </a:solidFill>
                <a:prstDash val="solid"/>
              </a:ln>
              <a:solidFill>
                <a:srgbClr val="FFFF00"/>
              </a:solidFill>
              <a:effectLst>
                <a:glow rad="127000">
                  <a:schemeClr val="tx1"/>
                </a:glow>
                <a:outerShdw blurRad="63500" dir="3600000" algn="tl" rotWithShape="0">
                  <a:srgbClr val="000000">
                    <a:alpha val="70000"/>
                  </a:srgbClr>
                </a:outerShdw>
              </a:effectLst>
              <a:cs typeface="Traditional Arabic" panose="02010000000000000000"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normAutofit/>
          </a:bodyPr>
          <a:lstStyle/>
          <a:p>
            <a:fld id="{BA8784F8-D9B1-479F-A9B4-848AA317FB34}" type="slidenum">
              <a:rPr lang="en-MY" sz="1600" b="1" smtClean="0">
                <a:solidFill>
                  <a:srgbClr val="FF0000"/>
                </a:solidFill>
              </a:rPr>
              <a:pPr/>
              <a:t>25</a:t>
            </a:fld>
            <a:endParaRPr lang="en-MY" sz="1600" b="1" dirty="0">
              <a:solidFill>
                <a:srgbClr val="FF0000"/>
              </a:solidFill>
            </a:endParaRPr>
          </a:p>
        </p:txBody>
      </p:sp>
      <p:grpSp>
        <p:nvGrpSpPr>
          <p:cNvPr id="5" name="Group 4"/>
          <p:cNvGrpSpPr/>
          <p:nvPr/>
        </p:nvGrpSpPr>
        <p:grpSpPr>
          <a:xfrm>
            <a:off x="-2118" y="0"/>
            <a:ext cx="9146118" cy="6858000"/>
            <a:chOff x="-2118" y="0"/>
            <a:chExt cx="9146118" cy="6858000"/>
          </a:xfrm>
        </p:grpSpPr>
        <p:pic>
          <p:nvPicPr>
            <p:cNvPr id="7" name="Picture 6" descr="32112626.jpg"/>
            <p:cNvPicPr>
              <a:picLocks noChangeAspect="1"/>
            </p:cNvPicPr>
            <p:nvPr/>
          </p:nvPicPr>
          <p:blipFill>
            <a:blip r:embed="rId2" cstate="print">
              <a:extLst>
                <a:ext uri="{28A0092B-C50C-407E-A947-70E740481C1C}">
                  <a14:useLocalDpi xmlns:a14="http://schemas.microsoft.com/office/drawing/2010/main" val="0"/>
                </a:ext>
              </a:extLst>
            </a:blip>
            <a:srcRect b="12476"/>
            <a:stretch>
              <a:fillRect/>
            </a:stretch>
          </p:blipFill>
          <p:spPr bwMode="auto">
            <a:xfrm>
              <a:off x="-2118" y="0"/>
              <a:ext cx="914611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srcRect/>
            <a:stretch>
              <a:fillRect/>
            </a:stretch>
          </p:blipFill>
          <p:spPr bwMode="auto">
            <a:xfrm>
              <a:off x="1714480" y="357166"/>
              <a:ext cx="5643603" cy="1974850"/>
            </a:xfrm>
            <a:prstGeom prst="rect">
              <a:avLst/>
            </a:prstGeom>
            <a:noFill/>
            <a:ln w="9525">
              <a:noFill/>
              <a:miter lim="800000"/>
              <a:headEnd/>
              <a:tailEnd/>
            </a:ln>
            <a:effectLst>
              <a:glow rad="101600">
                <a:schemeClr val="tx1">
                  <a:alpha val="60000"/>
                </a:schemeClr>
              </a:glow>
              <a:outerShdw blurRad="50800" dist="38100" dir="5400000" algn="t" rotWithShape="0">
                <a:prstClr val="black">
                  <a:alpha val="40000"/>
                </a:prstClr>
              </a:outerShdw>
            </a:effec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2357438"/>
              <a:ext cx="66579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811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76"/>
            <a:ext cx="9144000" cy="68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17898" y="152400"/>
            <a:ext cx="8358246" cy="417806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fontAlgn="base">
              <a:lnSpc>
                <a:spcPct val="150000"/>
              </a:lnSpc>
              <a:spcBef>
                <a:spcPct val="0"/>
              </a:spcBef>
              <a:spcAft>
                <a:spcPct val="0"/>
              </a:spcAft>
            </a:pPr>
            <a:r>
              <a:rPr lang="ar-SA"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الْــحَـمْـدُ لِلَّــهِ حَـمْدًا كَثِيرًا كَـمَـا أَمَرَ، أَشْهَدُ أَن لَّا إِلَـــــــهَ إِلَّا اللَّهُ وَحْدَهُ لَا شَرِيــــكَ لَــــهُ، إِقْرَارًا بِرُبُوبِــيَّـــتِــهِ وَإِرْغَـــامًــا ل</a:t>
            </a:r>
            <a:r>
              <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a:t>
            </a:r>
            <a:r>
              <a:rPr lang="ar-SA"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ِـمَـنْ جـَحـَدَ بِــهِ وَكَـفَـرَ، وَأَشْهَدُ أَنَّ سَيِّدَنَــا مُـحَـمَّـدًا عَبْدُهُ وَرَسُـــولُـهُ سَيِّدُ الْجِـنِّ وَالْبَشَرِ.</a:t>
            </a:r>
            <a:endParaRPr lang="ar-SA"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p:txBody>
      </p:sp>
      <p:sp>
        <p:nvSpPr>
          <p:cNvPr id="2" name="Rectangle 1"/>
          <p:cNvSpPr/>
          <p:nvPr/>
        </p:nvSpPr>
        <p:spPr>
          <a:xfrm>
            <a:off x="381504" y="4330467"/>
            <a:ext cx="8533896" cy="2246769"/>
          </a:xfrm>
          <a:prstGeom prst="rect">
            <a:avLst/>
          </a:prstGeom>
        </p:spPr>
        <p:txBody>
          <a:bodyPr wrap="square">
            <a:spAutoFit/>
          </a:bodyPr>
          <a:lstStyle/>
          <a:p>
            <a:pPr algn="just">
              <a:defRPr/>
            </a:pP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tuhan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yang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disembah</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melainkan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Allah yang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Maha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Esa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sekutu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bagi-Nya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juga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Nabi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kami Muhammad SAW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adalah</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hamba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rasul-Nya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segala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jin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manusia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t>
            </a:r>
          </a:p>
        </p:txBody>
      </p:sp>
    </p:spTree>
    <p:extLst>
      <p:ext uri="{BB962C8B-B14F-4D97-AF65-F5344CB8AC3E}">
        <p14:creationId xmlns:p14="http://schemas.microsoft.com/office/powerpoint/2010/main" val="28942012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76"/>
            <a:ext cx="9144000" cy="68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79946" y="1143000"/>
            <a:ext cx="8229600" cy="2308324"/>
          </a:xfrm>
          <a:prstGeom prst="rect">
            <a:avLst/>
          </a:prstGeom>
        </p:spPr>
        <p:txBody>
          <a:bodyPr wrap="square">
            <a:spAutoFit/>
          </a:bodyPr>
          <a:lstStyle/>
          <a:p>
            <a:pPr algn="ctr" rtl="1"/>
            <a:r>
              <a:rPr lang="ar-SA"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اللَّـهُمَّ فَـصَــلِّ وَسَــلِّمْ عَلَى سَيِّدِنَــا مُـحَـمَّـدٍ وَعَلَى آلِــــــهِ الْــمُـصـَابِيحِ الْغُرَرِ.</a:t>
            </a:r>
            <a:endParaRPr lang="en-MY"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p:txBody>
      </p:sp>
      <p:sp>
        <p:nvSpPr>
          <p:cNvPr id="5" name="Rectangle 4"/>
          <p:cNvSpPr/>
          <p:nvPr/>
        </p:nvSpPr>
        <p:spPr>
          <a:xfrm>
            <a:off x="381000" y="3810000"/>
            <a:ext cx="8229600" cy="2554545"/>
          </a:xfrm>
          <a:prstGeom prst="rect">
            <a:avLst/>
          </a:prstGeom>
        </p:spPr>
        <p:txBody>
          <a:bodyPr wrap="square">
            <a:spAutoFit/>
          </a:bodyPr>
          <a:lstStyle/>
          <a:p>
            <a:pPr algn="just">
              <a:defRPr/>
            </a:pP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Ya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Allah,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berilah</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selawat</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sejahtera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dan</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berkat</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ke</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atas</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penghulu</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dan</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Nabi</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kami Muhammad SAW,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kaum</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keluarga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serta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para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sahabat</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baginda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a:t>
            </a:r>
            <a:endPar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ea typeface="Arial Unicode MS" pitchFamily="34" charset="-128"/>
              <a:cs typeface="Arial" pitchFamily="34" charset="0"/>
            </a:endParaRPr>
          </a:p>
        </p:txBody>
      </p:sp>
    </p:spTree>
    <p:extLst>
      <p:ext uri="{BB962C8B-B14F-4D97-AF65-F5344CB8AC3E}">
        <p14:creationId xmlns:p14="http://schemas.microsoft.com/office/powerpoint/2010/main" val="5939479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76"/>
            <a:ext cx="9144000" cy="68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1524000"/>
            <a:ext cx="8534400" cy="3785652"/>
          </a:xfrm>
          <a:prstGeom prst="rect">
            <a:avLst/>
          </a:prstGeom>
        </p:spPr>
        <p:txBody>
          <a:bodyPr wrap="square">
            <a:spAutoFit/>
          </a:bodyPr>
          <a:lstStyle/>
          <a:p>
            <a:pPr algn="just" rtl="1"/>
            <a:r>
              <a:rPr lang="ar-SA" sz="4000" dirty="0">
                <a:ln w="18415" cmpd="sng">
                  <a:solidFill>
                    <a:srgbClr val="FF0000"/>
                  </a:solidFill>
                  <a:prstDash val="solid"/>
                </a:ln>
                <a:solidFill>
                  <a:srgbClr val="FF0000"/>
                </a:solidFill>
                <a:effectLst>
                  <a:outerShdw blurRad="63500" dir="3600000" algn="tl" rotWithShape="0">
                    <a:srgbClr val="000000">
                      <a:alpha val="70000"/>
                    </a:srgbClr>
                  </a:outerShdw>
                </a:effectLst>
                <a:cs typeface="Traditional Arabic" pitchFamily="2" charset="-78"/>
              </a:rPr>
              <a:t>أَمَّـــا بَعْدُ، فَيَا أَيُّــهـَــا الـنَّــاسُ، اتَّـقُـوا اللَّـهَ فِيمَـا أَمَـرَ، وانْـتَــهُــوا عَـمَّـا نَـهَـاكُمْ عَـنْـهُ وَحَــذَّرَ. وَاعْلَمُـوا أَنَّ اللَّهَ أَمَـرَكُمْ بِــأَمْــرٍ بَـدَأَ فِــيــهِ بِنَفْسِـهِ وَثَــنَّـى بِــمَـلَائِــــكَتِهِ الْمُسَـبِّـحَـةِ بِقُدْسِهِ. فَـقَـالَ اللَّـهُ تَعَالَى وَلَمْ يَزَلْ قَـــــائِــلًا عَـلِــيـمًـا: </a:t>
            </a:r>
            <a:endParaRPr lang="en-US" sz="4000" dirty="0">
              <a:ln w="18415" cmpd="sng">
                <a:solidFill>
                  <a:srgbClr val="FF0000"/>
                </a:solidFill>
                <a:prstDash val="solid"/>
              </a:ln>
              <a:solidFill>
                <a:srgbClr val="FF0000"/>
              </a:solidFill>
              <a:effectLst>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7424655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76"/>
            <a:ext cx="9144000" cy="68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2438400"/>
            <a:ext cx="8229601" cy="2585323"/>
          </a:xfrm>
          <a:prstGeom prst="rect">
            <a:avLst/>
          </a:prstGeom>
        </p:spPr>
        <p:txBody>
          <a:bodyPr wrap="square">
            <a:spAutoFit/>
          </a:bodyPr>
          <a:lstStyle/>
          <a:p>
            <a:pPr algn="ctr"/>
            <a:r>
              <a:rPr lang="ar-SA" sz="54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QCF_P426" pitchFamily="2" charset="2"/>
                <a:cs typeface="QCF_P426" pitchFamily="2" charset="2"/>
              </a:rPr>
              <a:t>ﭲ ﭳ ﭴ ﭵ ﭶ ﭷ ﭸ ﭹ ﭺ ﭻ ﭼ ﭽ ﭾ ﭿ ﮀ</a:t>
            </a:r>
            <a:endParaRPr lang="en-US" sz="54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QCF_P426" pitchFamily="2" charset="2"/>
              <a:cs typeface="QCF_P426" pitchFamily="2" charset="2"/>
            </a:endParaRPr>
          </a:p>
        </p:txBody>
      </p:sp>
    </p:spTree>
    <p:extLst>
      <p:ext uri="{BB962C8B-B14F-4D97-AF65-F5344CB8AC3E}">
        <p14:creationId xmlns:p14="http://schemas.microsoft.com/office/powerpoint/2010/main" val="3729153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276"/>
            <a:ext cx="9144000" cy="68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57596" y="533400"/>
            <a:ext cx="7848600" cy="4832092"/>
          </a:xfrm>
          <a:prstGeom prst="rect">
            <a:avLst/>
          </a:prstGeom>
        </p:spPr>
        <p:txBody>
          <a:bodyPr wrap="square">
            <a:spAutoFit/>
          </a:bodyPr>
          <a:lstStyle/>
          <a:p>
            <a:pPr algn="just" rtl="1"/>
            <a:r>
              <a:rPr lang="en-US" sz="4400" b="1" dirty="0">
                <a:ln>
                  <a:solidFill>
                    <a:srgbClr val="FF00FF"/>
                  </a:solidFill>
                </a:ln>
                <a:solidFill>
                  <a:srgbClr val="FF00FF"/>
                </a:solidFill>
                <a:effectLst>
                  <a:glow rad="101600">
                    <a:schemeClr val="tx1">
                      <a:alpha val="60000"/>
                    </a:schemeClr>
                  </a:glow>
                </a:effectLst>
              </a:rPr>
              <a:t> </a:t>
            </a:r>
            <a:r>
              <a:rPr lang="ar-EG" sz="4400" b="1" dirty="0">
                <a:ln>
                  <a:solidFill>
                    <a:srgbClr val="FF00FF"/>
                  </a:solidFill>
                </a:ln>
                <a:solidFill>
                  <a:srgbClr val="FF00FF"/>
                </a:solidFill>
                <a:effectLst>
                  <a:glow rad="101600">
                    <a:schemeClr val="tx1">
                      <a:alpha val="60000"/>
                    </a:schemeClr>
                  </a:glow>
                </a:effectLst>
                <a:cs typeface="Traditional Arabic" pitchFamily="2" charset="-78"/>
              </a:rPr>
              <a:t>قَالَ اللهُ تَعَالَى</a:t>
            </a:r>
            <a:r>
              <a:rPr lang="ms-MY" sz="4400" b="1" dirty="0">
                <a:ln>
                  <a:solidFill>
                    <a:srgbClr val="FF00FF"/>
                  </a:solidFill>
                </a:ln>
                <a:solidFill>
                  <a:srgbClr val="FF00FF"/>
                </a:solidFill>
                <a:effectLst>
                  <a:glow rad="101600">
                    <a:schemeClr val="tx1">
                      <a:alpha val="60000"/>
                    </a:schemeClr>
                  </a:glow>
                </a:effectLst>
                <a:cs typeface="Traditional Arabic" pitchFamily="2" charset="-78"/>
              </a:rPr>
              <a:t> </a:t>
            </a:r>
            <a:r>
              <a:rPr lang="ms-MY" sz="4400" b="1" dirty="0">
                <a:ln>
                  <a:solidFill>
                    <a:srgbClr val="FF00FF"/>
                  </a:solidFill>
                </a:ln>
                <a:solidFill>
                  <a:srgbClr val="FF00FF"/>
                </a:solidFill>
                <a:effectLst>
                  <a:glow rad="101600">
                    <a:schemeClr val="tx1">
                      <a:alpha val="60000"/>
                    </a:schemeClr>
                  </a:glow>
                </a:effectLst>
              </a:rPr>
              <a:t>:</a:t>
            </a:r>
            <a:endParaRPr lang="en-US" sz="4400" dirty="0">
              <a:ln>
                <a:solidFill>
                  <a:srgbClr val="FF00FF"/>
                </a:solidFill>
              </a:ln>
              <a:solidFill>
                <a:srgbClr val="FF00FF"/>
              </a:solidFill>
              <a:effectLst>
                <a:glow rad="101600">
                  <a:schemeClr val="tx1">
                    <a:alpha val="60000"/>
                  </a:schemeClr>
                </a:glow>
              </a:effectLst>
            </a:endParaRPr>
          </a:p>
          <a:p>
            <a:pPr algn="just" rtl="1"/>
            <a:r>
              <a:rPr lang="ar-SA" sz="4400" b="1" dirty="0" smtClean="0">
                <a:ln>
                  <a:solidFill>
                    <a:srgbClr val="FF00FF"/>
                  </a:solidFill>
                </a:ln>
                <a:solidFill>
                  <a:srgbClr val="FF00FF"/>
                </a:solidFill>
                <a:effectLst>
                  <a:glow rad="101600">
                    <a:schemeClr val="tx1">
                      <a:alpha val="60000"/>
                    </a:schemeClr>
                  </a:glow>
                </a:effectLst>
                <a:latin typeface="QCF_P192" pitchFamily="2" charset="2"/>
                <a:cs typeface="QCF_P192" pitchFamily="2" charset="2"/>
              </a:rPr>
              <a:t>ﮤ </a:t>
            </a:r>
            <a:r>
              <a:rPr lang="ar-SA" sz="4400" b="1" dirty="0">
                <a:ln>
                  <a:solidFill>
                    <a:srgbClr val="FF00FF"/>
                  </a:solidFill>
                </a:ln>
                <a:solidFill>
                  <a:srgbClr val="FF00FF"/>
                </a:solidFill>
                <a:effectLst>
                  <a:glow rad="101600">
                    <a:schemeClr val="tx1">
                      <a:alpha val="60000"/>
                    </a:schemeClr>
                  </a:glow>
                </a:effectLst>
                <a:latin typeface="QCF_P192" pitchFamily="2" charset="2"/>
                <a:cs typeface="QCF_P192" pitchFamily="2" charset="2"/>
              </a:rPr>
              <a:t>ﮥ ﮦ ﮧ ﮨ ﮩ ﮪ ﮫ ﮬ ﮭ ﮮ ﮯ ﮰ ﮱ ﯓ ﯔ ﯕ ﯖ ﯗ ﯘ ﯙ ﯚ ﯛ ﯜ ﯝ ﯞ ﯟ ﯠ ﯡ ﯢ ﯣ ﯤ ﯥ ﯦ ﯧ ﯨ ﯩ ﯪ ﯫ ﯬ </a:t>
            </a:r>
            <a:r>
              <a:rPr lang="ar-SA" sz="4400" b="1" dirty="0" smtClean="0">
                <a:ln>
                  <a:solidFill>
                    <a:srgbClr val="FF00FF"/>
                  </a:solidFill>
                </a:ln>
                <a:solidFill>
                  <a:srgbClr val="FF00FF"/>
                </a:solidFill>
                <a:effectLst>
                  <a:glow rad="101600">
                    <a:schemeClr val="tx1">
                      <a:alpha val="60000"/>
                    </a:schemeClr>
                  </a:glow>
                </a:effectLst>
                <a:latin typeface="QCF_P192" pitchFamily="2" charset="2"/>
                <a:cs typeface="QCF_P192" pitchFamily="2" charset="2"/>
              </a:rPr>
              <a:t>ﯭ </a:t>
            </a:r>
            <a:r>
              <a:rPr lang="ar-SA" sz="4400" b="1" dirty="0" smtClean="0">
                <a:ln>
                  <a:solidFill>
                    <a:srgbClr val="00CC00"/>
                  </a:solidFill>
                </a:ln>
                <a:solidFill>
                  <a:srgbClr val="00CC00"/>
                </a:solidFill>
                <a:effectLst>
                  <a:glow rad="101600">
                    <a:schemeClr val="tx1">
                      <a:alpha val="60000"/>
                    </a:schemeClr>
                  </a:glow>
                </a:effectLst>
                <a:cs typeface="Traditional Arabic" pitchFamily="2" charset="-78"/>
              </a:rPr>
              <a:t>(</a:t>
            </a:r>
            <a:r>
              <a:rPr lang="ar-EG" sz="4400" b="1" dirty="0">
                <a:ln>
                  <a:solidFill>
                    <a:srgbClr val="00CC00"/>
                  </a:solidFill>
                </a:ln>
                <a:solidFill>
                  <a:srgbClr val="00CC00"/>
                </a:solidFill>
                <a:effectLst>
                  <a:glow rad="101600">
                    <a:schemeClr val="tx1">
                      <a:alpha val="60000"/>
                    </a:schemeClr>
                  </a:glow>
                </a:effectLst>
                <a:cs typeface="Traditional Arabic" pitchFamily="2" charset="-78"/>
              </a:rPr>
              <a:t>سورة التوبة 36)</a:t>
            </a:r>
            <a:endParaRPr lang="en-US" sz="4400" dirty="0">
              <a:ln>
                <a:solidFill>
                  <a:srgbClr val="00CC00"/>
                </a:solidFill>
              </a:ln>
              <a:solidFill>
                <a:srgbClr val="00CC00"/>
              </a:solidFill>
              <a:effectLst>
                <a:glow rad="101600">
                  <a:schemeClr val="tx1">
                    <a:alpha val="60000"/>
                  </a:schemeClr>
                </a:glow>
              </a:effectLst>
              <a:cs typeface="Traditional Arabic"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76"/>
            <a:ext cx="9144000" cy="68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 y="1106826"/>
            <a:ext cx="8077200" cy="5189113"/>
          </a:xfrm>
          <a:prstGeom prst="rect">
            <a:avLst/>
          </a:prstGeom>
        </p:spPr>
        <p:txBody>
          <a:bodyPr wrap="square">
            <a:spAutoFit/>
          </a:bodyPr>
          <a:lstStyle/>
          <a:p>
            <a:pPr algn="ctr" rtl="1">
              <a:lnSpc>
                <a:spcPct val="115000"/>
              </a:lnSpc>
            </a:pPr>
            <a:r>
              <a:rPr lang="ar-SA" sz="4800" dirty="0">
                <a:ln w="18415" cmpd="sng">
                  <a:solidFill>
                    <a:srgbClr val="0000FF"/>
                  </a:solidFill>
                  <a:prstDash val="solid"/>
                </a:ln>
                <a:solidFill>
                  <a:srgbClr val="0000FF"/>
                </a:solidFill>
                <a:effectLst>
                  <a:glow rad="127000">
                    <a:schemeClr val="tx1"/>
                  </a:glow>
                </a:effectLst>
                <a:latin typeface="Calibri" panose="020F0502020204030204" pitchFamily="34" charset="0"/>
                <a:ea typeface="Calibri" panose="020F0502020204030204" pitchFamily="34" charset="0"/>
                <a:cs typeface="Traditional Arabic" pitchFamily="2" charset="-78"/>
              </a:rPr>
              <a:t>اللَّهُمَّ صَلِّ وَسَلِّمْ عَلَى سَيِّدِنَا مُحَمَّدٍ وَعَلَى آلِ سَيِّدِنَا مُحَمَّدٍ كَمَا صَلَّيْتَ عَلَى سَيِّدِنَا إِبْرَاهِيْمَ وَعَلَى آلِ سَيِّدِنَا إِبْرَاهِيْمَ؛ وَبَارِكْ عَلَى سَيِّدِنَا مُحَمَّدٍ وَعَلَى آلِ سَيِّدِنَا مُحَمَّدٍ كَمَا بَارَكْتَ عَلَى سَيِّدِنَا إِبْرَاهِيْمَ وَعَلَى آلِ سَيِّدِنَا إِبْرَاهِيْمَ فِى الْعَالَمِيْنَ إِنَّكَ حَمِيْدٌ مَجِيْدٌ.</a:t>
            </a:r>
            <a:endParaRPr lang="en-US" sz="4800" dirty="0">
              <a:ln w="18415" cmpd="sng">
                <a:solidFill>
                  <a:srgbClr val="0000FF"/>
                </a:solidFill>
                <a:prstDash val="solid"/>
              </a:ln>
              <a:solidFill>
                <a:srgbClr val="0000FF"/>
              </a:solidFill>
              <a:effectLst>
                <a:glow rad="127000">
                  <a:schemeClr val="tx1"/>
                </a:glow>
              </a:effectLst>
              <a:latin typeface="Calibri" panose="020F0502020204030204" pitchFamily="34" charset="0"/>
              <a:ea typeface="Calibri" panose="020F0502020204030204" pitchFamily="34" charset="0"/>
              <a:cs typeface="Traditional Arabic" pitchFamily="2" charset="-78"/>
            </a:endParaRPr>
          </a:p>
        </p:txBody>
      </p:sp>
    </p:spTree>
    <p:extLst>
      <p:ext uri="{BB962C8B-B14F-4D97-AF65-F5344CB8AC3E}">
        <p14:creationId xmlns:p14="http://schemas.microsoft.com/office/powerpoint/2010/main" val="27919757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76"/>
            <a:ext cx="9144000" cy="68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304800"/>
            <a:ext cx="8382000" cy="3477875"/>
          </a:xfrm>
          <a:prstGeom prst="rect">
            <a:avLst/>
          </a:prstGeom>
        </p:spPr>
        <p:txBody>
          <a:bodyPr wrap="square">
            <a:spAutoFit/>
          </a:bodyPr>
          <a:lstStyle/>
          <a:p>
            <a:pPr lvl="0" algn="just" rtl="1" fontAlgn="base">
              <a:spcBef>
                <a:spcPct val="0"/>
              </a:spcBef>
              <a:spcAft>
                <a:spcPct val="0"/>
              </a:spcAft>
            </a:pPr>
            <a:r>
              <a:rPr lang="ar-SA" altLang="zh-CN" sz="4400" dirty="0">
                <a:ln w="18415" cmpd="sng">
                  <a:solidFill>
                    <a:srgbClr val="00B0F0"/>
                  </a:solidFill>
                  <a:prstDash val="solid"/>
                </a:ln>
                <a:solidFill>
                  <a:srgbClr val="00B0F0"/>
                </a:solidFill>
                <a:effectLst>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lang="ar-SA" altLang="zh-CN" sz="4400" dirty="0">
              <a:ln w="18415" cmpd="sng">
                <a:solidFill>
                  <a:srgbClr val="00B0F0"/>
                </a:solidFill>
                <a:prstDash val="solid"/>
              </a:ln>
              <a:solidFill>
                <a:srgbClr val="00B0F0"/>
              </a:solidFill>
              <a:effectLst>
                <a:outerShdw blurRad="63500" dir="3600000" algn="tl" rotWithShape="0">
                  <a:srgbClr val="000000">
                    <a:alpha val="70000"/>
                  </a:srgbClr>
                </a:outerShdw>
              </a:effectLst>
              <a:latin typeface="Arial" pitchFamily="34" charset="0"/>
              <a:cs typeface="Arial" pitchFamily="34" charset="0"/>
            </a:endParaRPr>
          </a:p>
        </p:txBody>
      </p:sp>
      <p:sp>
        <p:nvSpPr>
          <p:cNvPr id="4" name="Rectangle 3"/>
          <p:cNvSpPr/>
          <p:nvPr/>
        </p:nvSpPr>
        <p:spPr>
          <a:xfrm>
            <a:off x="457200" y="4038600"/>
            <a:ext cx="8305800" cy="2677656"/>
          </a:xfrm>
          <a:prstGeom prst="rect">
            <a:avLst/>
          </a:prstGeom>
        </p:spPr>
        <p:txBody>
          <a:bodyPr wrap="square">
            <a:spAutoFit/>
          </a:bodyPr>
          <a:lstStyle/>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Ya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Allah,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kurniakanlah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keredaan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kepada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empat</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orang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khulafa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ar-Rasyidin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Saidina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Abu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Bakar</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Umar,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Usman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dan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Ali bin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Abi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Talib</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Isteri-isteri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Nabi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yang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suci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ahli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keluarga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seluruh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sahabat</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serta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para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tabiin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Juga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redhailah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kami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sekalian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wahai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Tuhan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Yang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Maha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Penyayang</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76"/>
            <a:ext cx="9144000" cy="68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7101" y="609600"/>
            <a:ext cx="8976815" cy="6186309"/>
          </a:xfrm>
          <a:prstGeom prst="rect">
            <a:avLst/>
          </a:prstGeom>
        </p:spPr>
        <p:txBody>
          <a:bodyPr wrap="square">
            <a:spAutoFit/>
          </a:bodyPr>
          <a:lstStyle/>
          <a:p>
            <a:pPr algn="ctr" rtl="1"/>
            <a:r>
              <a:rPr lang="ar-SA" sz="3600" b="1" dirty="0">
                <a:ln w="0">
                  <a:solidFill>
                    <a:schemeClr val="tx1"/>
                  </a:solidFill>
                </a:ln>
                <a:solidFill>
                  <a:srgbClr val="808000"/>
                </a:solidFill>
                <a:cs typeface="Traditional Arabic" pitchFamily="2" charset="-78"/>
              </a:rPr>
              <a:t>وَعَنْ أَهْلِ بَيْتِهِ وَقَرَابَتِــهِ وَعَن سَائِرِ الصَّحَـابَـةِ الْأَكْرَمِينَ، وَالتَّـابِعِينَ وَمَن تَبِعَهُمْ بِإِحْسَانٍ إِلَى يَوْمِ الدِّينِ، وَارْضَ عَــنَّا بِرَحْمَتِكَ يَـــا أَرْحَمَ الرَّاحِمِينَ. </a:t>
            </a:r>
            <a:endParaRPr lang="en-MY" sz="3600" b="1" dirty="0">
              <a:ln w="0">
                <a:solidFill>
                  <a:schemeClr val="tx1"/>
                </a:solidFill>
              </a:ln>
              <a:solidFill>
                <a:srgbClr val="808000"/>
              </a:solidFill>
              <a:cs typeface="Traditional Arabic" pitchFamily="2" charset="-78"/>
            </a:endParaRPr>
          </a:p>
          <a:p>
            <a:pPr algn="ctr" rtl="1"/>
            <a:r>
              <a:rPr lang="ar-SA" sz="3600" b="1" dirty="0">
                <a:ln w="0">
                  <a:solidFill>
                    <a:schemeClr val="tx1"/>
                  </a:solidFill>
                </a:ln>
                <a:solidFill>
                  <a:srgbClr val="808000"/>
                </a:solidFill>
                <a:cs typeface="Traditional Arabic" pitchFamily="2" charset="-78"/>
              </a:rPr>
              <a:t>اللَّهُـمَّ اغْفِرْ لِلْمُسْلِمِينَ وَالـْمـُسْلِمَاتِ وَالْـمُؤْمِنِينَ وَالْـمُـؤْمِـنَـاتِ الْأَحْـيَــاءِ مِنْهُمْ وَالْأَمْـوَاتِ، وَأَلِّـفْ بَيْنَ قُلُوبِهِمْ وَأَصْلِحْ ذَاتَ بَيْنِهِمْ، وانْصُرْهُمْ عَلَى عَدُوِّكَ وَعَدُوِّهِمْ. </a:t>
            </a:r>
            <a:endParaRPr lang="en-MY" sz="3600" b="1" dirty="0">
              <a:ln w="0">
                <a:solidFill>
                  <a:schemeClr val="tx1"/>
                </a:solidFill>
              </a:ln>
              <a:solidFill>
                <a:srgbClr val="808000"/>
              </a:solidFill>
              <a:cs typeface="Traditional Arabic" pitchFamily="2" charset="-78"/>
            </a:endParaRPr>
          </a:p>
          <a:p>
            <a:pPr algn="ctr" rtl="1"/>
            <a:r>
              <a:rPr lang="ar-SA" sz="3600" b="1" dirty="0">
                <a:ln w="0">
                  <a:solidFill>
                    <a:schemeClr val="tx1"/>
                  </a:solidFill>
                </a:ln>
                <a:solidFill>
                  <a:srgbClr val="808000"/>
                </a:solidFill>
                <a:cs typeface="Traditional Arabic" pitchFamily="2" charset="-78"/>
              </a:rPr>
              <a:t>اللَّهُـمَّ انْصُرْ سَلَاطِينَ الْـمُسْلِمِينَ وَأَيِّـدْهُـمْ بِالتَّـقْوَى والتَّوْفِيقِ إِلَى يَوْمِ الدِّينِ، وَأَعْلِ كَلِمَةَ الْـمُوَحـِّدِينَ، وَأَدِمْ</a:t>
            </a:r>
            <a:r>
              <a:rPr lang="ar-EG" sz="3600" b="1" dirty="0">
                <a:ln w="0">
                  <a:solidFill>
                    <a:schemeClr val="tx1"/>
                  </a:solidFill>
                </a:ln>
                <a:solidFill>
                  <a:srgbClr val="808000"/>
                </a:solidFill>
                <a:cs typeface="Traditional Arabic" pitchFamily="2" charset="-78"/>
              </a:rPr>
              <a:t> لَهُمُ الْعِـزَّةَ والتَّـمْـكِينِ. </a:t>
            </a:r>
            <a:endParaRPr lang="en-MY" sz="3600" b="1" dirty="0">
              <a:ln w="0">
                <a:solidFill>
                  <a:schemeClr val="tx1"/>
                </a:solidFill>
              </a:ln>
              <a:solidFill>
                <a:srgbClr val="808000"/>
              </a:solidFill>
              <a:cs typeface="Traditional Arabic" pitchFamily="2" charset="-78"/>
            </a:endParaRPr>
          </a:p>
          <a:p>
            <a:pPr algn="ctr" rtl="1"/>
            <a:r>
              <a:rPr lang="ar-EG" sz="3600" b="1" dirty="0">
                <a:ln w="0">
                  <a:solidFill>
                    <a:schemeClr val="tx1"/>
                  </a:solidFill>
                </a:ln>
                <a:solidFill>
                  <a:srgbClr val="808000"/>
                </a:solidFill>
                <a:cs typeface="Traditional Arabic" pitchFamily="2" charset="-78"/>
              </a:rPr>
              <a:t>اللَّهُـمَّ اهْدِنَا سُبُـلَ السَّلَامِ وَأَخْرِجْنَا مِنَ الظُّـلُـمَـاتِ إِلَى النُّورِ، وَجَـنِّـبْنَا الْـفَوَاحِشَ مَا ظَهَرَ مِنْهَا وَمَـا بَطَنَ.</a:t>
            </a:r>
            <a:endParaRPr lang="en-MY" sz="3600" b="1" dirty="0">
              <a:ln w="0">
                <a:solidFill>
                  <a:schemeClr val="tx1"/>
                </a:solidFill>
              </a:ln>
              <a:solidFill>
                <a:srgbClr val="808000"/>
              </a:solidFill>
              <a:cs typeface="Traditional Arabic" pitchFamily="2" charset="-7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76"/>
            <a:ext cx="9144000" cy="68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304800"/>
            <a:ext cx="8686800" cy="6001643"/>
          </a:xfrm>
          <a:prstGeom prst="rect">
            <a:avLst/>
          </a:prstGeom>
        </p:spPr>
        <p:txBody>
          <a:bodyPr wrap="square">
            <a:spAutoFit/>
          </a:bodyPr>
          <a:lstStyle/>
          <a:p>
            <a:pPr algn="ctr" rtl="1">
              <a:lnSpc>
                <a:spcPct val="150000"/>
              </a:lnSpc>
            </a:pPr>
            <a:r>
              <a:rPr lang="ar-SA" sz="3200" dirty="0">
                <a:ln w="0">
                  <a:solidFill>
                    <a:srgbClr val="00B050"/>
                  </a:solidFill>
                </a:ln>
                <a:solidFill>
                  <a:srgbClr val="00B050"/>
                </a:solidFill>
                <a:effectLst>
                  <a:outerShdw blurRad="38100" dist="19050" dir="2700000" algn="tl" rotWithShape="0">
                    <a:schemeClr val="dk1">
                      <a:alpha val="40000"/>
                    </a:schemeClr>
                  </a:outerShdw>
                </a:effectLst>
                <a:cs typeface="Traditional Arabic" pitchFamily="2" charset="-78"/>
              </a:rPr>
              <a:t>اللَّـهُمَّ أَنزِلِ الرَّحْمَــةَ والسَّكِينَةَ وَالسَّلاَمَةَ والْعَافِيَةَ عَلَى عَبْدِكَ الْحَارِسِ لِشَرِيعَتِكَ مَلِكِنَا</a:t>
            </a:r>
            <a:r>
              <a:rPr lang="ar-SA" sz="3200" dirty="0">
                <a:ln w="0">
                  <a:solidFill>
                    <a:srgbClr val="00B050"/>
                  </a:solidFill>
                </a:ln>
                <a:solidFill>
                  <a:srgbClr val="00B050"/>
                </a:solidFill>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 </a:t>
            </a:r>
            <a:r>
              <a:rPr lang="ar-SA" sz="3200" dirty="0">
                <a:ln w="0">
                  <a:solidFill>
                    <a:srgbClr val="00B050"/>
                  </a:solidFill>
                </a:ln>
                <a:solidFill>
                  <a:srgbClr val="00B050"/>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كباوه دولي يغ مها موليا سري فادوك بضيندا يغ دفرتوان أضوغ </a:t>
            </a:r>
            <a:endParaRPr lang="en-US" sz="3200" dirty="0">
              <a:ln w="0">
                <a:solidFill>
                  <a:srgbClr val="00B050"/>
                </a:solidFill>
              </a:ln>
              <a:solidFill>
                <a:srgbClr val="00B050"/>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endParaRPr>
          </a:p>
          <a:p>
            <a:pPr algn="ctr" rtl="1">
              <a:lnSpc>
                <a:spcPct val="150000"/>
              </a:lnSpc>
            </a:pPr>
            <a:r>
              <a:rPr lang="ar-SA" sz="3200" b="1" dirty="0">
                <a:ln w="9525">
                  <a:solidFill>
                    <a:srgbClr val="FFFF00"/>
                  </a:solidFill>
                  <a:prstDash val="solid"/>
                </a:ln>
                <a:solidFill>
                  <a:srgbClr val="FFFF00"/>
                </a:solidFill>
                <a:effectLst>
                  <a:outerShdw blurRad="12700" dist="38100" dir="2700000" algn="tl" rotWithShape="0">
                    <a:schemeClr val="bg1">
                      <a:lumMod val="50000"/>
                    </a:schemeClr>
                  </a:outerShdw>
                </a:effectLst>
                <a:latin typeface="Arb Naskh"/>
                <a:ea typeface="Calibri" panose="020F0502020204030204" pitchFamily="34" charset="0"/>
                <a:cs typeface="Jawi - Biasa" pitchFamily="2" charset="-78"/>
              </a:rPr>
              <a:t>سلطان محمد كليما </a:t>
            </a:r>
          </a:p>
          <a:p>
            <a:pPr algn="just" rtl="1">
              <a:lnSpc>
                <a:spcPct val="150000"/>
              </a:lnSpc>
            </a:pPr>
            <a:r>
              <a:rPr lang="ar-SA" sz="3200" dirty="0">
                <a:ln w="0">
                  <a:solidFill>
                    <a:srgbClr val="00B050"/>
                  </a:solidFill>
                </a:ln>
                <a:solidFill>
                  <a:srgbClr val="00B050"/>
                </a:solidFill>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وَعَلَى كُلِّ قَرَابَتِهِ أَجْمَعِيْنَ. </a:t>
            </a:r>
            <a:r>
              <a:rPr lang="ar-SA" sz="3200" dirty="0">
                <a:ln w="0">
                  <a:solidFill>
                    <a:srgbClr val="00B050"/>
                  </a:solidFill>
                </a:ln>
                <a:solidFill>
                  <a:srgbClr val="00B050"/>
                </a:solidFill>
                <a:effectLst>
                  <a:outerShdw blurRad="38100" dist="19050" dir="2700000" algn="tl" rotWithShape="0">
                    <a:schemeClr val="dk1">
                      <a:alpha val="40000"/>
                    </a:schemeClr>
                  </a:outerShdw>
                </a:effectLst>
                <a:cs typeface="Traditional Arabic" pitchFamily="2" charset="-78"/>
              </a:rPr>
              <a:t>أَصْلَحَ اللَّهُ مُلْكَــــــهُ وَإِحْسَــانَهُ وَفَيَّضَ لَــــــهُ عَدْلَهُ وَبَلَّغَهُ مِنَ الْخَيْرِ مَـــا شَــــــــاءَهُ. اللَّـهُمَّ أَدِمِ الشَّرْعَ الشَّريفَ لَـــهُ وَلِوُزَرَائــِـــــــــــهِ سَبِيلًا وَمِنْهَــاجًــا، وَارْزُقْهُمُ التَّوْفِيقَ لِكُلِّ خَيْرٍ وَاجْعَـلْهُمْ سِرَاجًــا وَّهَّــــــاجًــــا.</a:t>
            </a:r>
            <a:endParaRPr lang="en-US" sz="3200" dirty="0">
              <a:ln w="0">
                <a:solidFill>
                  <a:srgbClr val="00B050"/>
                </a:solidFill>
              </a:ln>
              <a:solidFill>
                <a:srgbClr val="00B050"/>
              </a:solidFill>
              <a:cs typeface="Traditional Arabic" pitchFamily="2" charset="-78"/>
            </a:endParaRPr>
          </a:p>
        </p:txBody>
      </p:sp>
    </p:spTree>
    <p:extLst>
      <p:ext uri="{BB962C8B-B14F-4D97-AF65-F5344CB8AC3E}">
        <p14:creationId xmlns:p14="http://schemas.microsoft.com/office/powerpoint/2010/main" val="39507636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76"/>
            <a:ext cx="9144000" cy="68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7893" y="228600"/>
            <a:ext cx="8793707" cy="2862322"/>
          </a:xfrm>
          <a:prstGeom prst="rect">
            <a:avLst/>
          </a:prstGeom>
        </p:spPr>
        <p:txBody>
          <a:bodyPr wrap="square">
            <a:spAutoFit/>
          </a:bodyPr>
          <a:lstStyle/>
          <a:p>
            <a:pPr algn="just" rtl="1"/>
            <a:r>
              <a:rPr lang="ar-EG" sz="3600" dirty="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rPr>
              <a:t>اللَّـهُمَّ اجْعَلْ مَالِيزِيــــــَّــــــا وَسَــائِرَ بِلَادِ الْـمُسْلِمِينَ طَيِّبَةً آمِنَةً مُّطْمَئِــــــنَّـــةً رَّخِيَّـــةً. اللَّـهُمَّ سَلِّمْ بِلَادَنَـــــا مِنَ الْــمُــفْسِدِينَ وَطَهِّرْهَــا مِنَ الْـمُتَطَرِّفِينَ وَوَفِّقْنَا جَمِيعًا لِطَاعَتِكَ وَطَاعَةِ رَسُولِكَ مُحَمَّدٍ صَلَّى اللَّهُ عَلَيْهِ وَسَلَّمَ  وَطَاعَةِ مَنْ أَمَرْتَنَا بِطَاعَتِهِ.</a:t>
            </a:r>
            <a:endParaRPr lang="en-MY" sz="3600" dirty="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endParaRPr>
          </a:p>
        </p:txBody>
      </p:sp>
      <p:sp>
        <p:nvSpPr>
          <p:cNvPr id="8" name="Rectangle 7"/>
          <p:cNvSpPr/>
          <p:nvPr/>
        </p:nvSpPr>
        <p:spPr>
          <a:xfrm>
            <a:off x="378725" y="3849762"/>
            <a:ext cx="8610600" cy="230832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defRPr/>
            </a:pP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Ya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Allah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jadikanlah</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Malaysia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seluruh</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negara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umat</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Islam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dalam</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keadaan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aman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tenang</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makmur</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Ya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Allah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selamatkan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negara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kami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daripada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golongan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yang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melakukan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kerosakan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bersihkannya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daripada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golongan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yang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melampaui</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batasan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perbaiki</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jalan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kami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dalam</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mentaati</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-Mu,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Rasul</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-Mu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mereka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yang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engkau</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perintah</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kami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mentaatinya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a:t>
            </a:r>
          </a:p>
        </p:txBody>
      </p:sp>
    </p:spTree>
    <p:extLst>
      <p:ext uri="{BB962C8B-B14F-4D97-AF65-F5344CB8AC3E}">
        <p14:creationId xmlns:p14="http://schemas.microsoft.com/office/powerpoint/2010/main" val="28622515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76"/>
            <a:ext cx="9144000" cy="68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38200" y="914400"/>
            <a:ext cx="7696200" cy="4524315"/>
          </a:xfrm>
          <a:prstGeom prst="rect">
            <a:avLst/>
          </a:prstGeom>
        </p:spPr>
        <p:txBody>
          <a:bodyPr wrap="square">
            <a:spAutoFit/>
          </a:bodyPr>
          <a:lstStyle/>
          <a:p>
            <a:pPr algn="ct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Ya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Allah, kami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memohon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agar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dengan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rahmat</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perlindungan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Mu,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negara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ini</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seluruh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rakyatnya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dikekalkan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dalam</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keamanan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kesejahteraan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p>
          <a:p>
            <a:pPr algn="ct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Tanamkanlah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rasa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kasih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sayang</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kekalkanlah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perpaduan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di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kalangan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p>
          <a:p>
            <a:pPr algn="ct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Semoga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dengannya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sentiasa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hidup</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aman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damai</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sejahtera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selamat</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sepanjang</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zaman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a:t>
            </a:r>
            <a:endParaRPr lang="en-MY"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755058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76"/>
            <a:ext cx="9144000" cy="68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0" y="914400"/>
            <a:ext cx="7406547" cy="1569660"/>
          </a:xfrm>
          <a:prstGeom prst="rect">
            <a:avLst/>
          </a:prstGeom>
        </p:spPr>
        <p:txBody>
          <a:bodyPr wrap="square">
            <a:spAutoFit/>
          </a:bodyPr>
          <a:lstStyle/>
          <a:p>
            <a:pPr algn="ctr" rtl="1"/>
            <a:r>
              <a:rPr lang="ar-SA" sz="48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endParaRPr lang="en-US" sz="4800" dirty="0">
              <a:effectLst>
                <a:outerShdw blurRad="63500" dir="3600000" algn="tl" rotWithShape="0">
                  <a:srgbClr val="000000">
                    <a:alpha val="70000"/>
                  </a:srgbClr>
                </a:outerShdw>
              </a:effectLst>
            </a:endParaRPr>
          </a:p>
        </p:txBody>
      </p:sp>
      <p:sp>
        <p:nvSpPr>
          <p:cNvPr id="3" name="Rectangle 2"/>
          <p:cNvSpPr/>
          <p:nvPr/>
        </p:nvSpPr>
        <p:spPr>
          <a:xfrm>
            <a:off x="457200" y="2971800"/>
            <a:ext cx="8305800" cy="2585323"/>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Ya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Tuhan</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janganlah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engkau</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mengubah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hati</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selepas</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Engkau</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memberi</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hidayah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kepada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dan</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kurniakanlah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rahmat</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di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sisiMu</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sesungguhnya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Engkaulah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Maha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Pemberi</a:t>
            </a:r>
            <a:endPar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endParaRPr>
          </a:p>
        </p:txBody>
      </p:sp>
    </p:spTree>
    <p:extLst>
      <p:ext uri="{BB962C8B-B14F-4D97-AF65-F5344CB8AC3E}">
        <p14:creationId xmlns:p14="http://schemas.microsoft.com/office/powerpoint/2010/main" val="6318758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76"/>
            <a:ext cx="9144000" cy="68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71499" y="914400"/>
            <a:ext cx="8001001" cy="1569660"/>
          </a:xfrm>
          <a:prstGeom prst="rect">
            <a:avLst/>
          </a:prstGeom>
        </p:spPr>
        <p:txBody>
          <a:bodyPr wrap="square">
            <a:spAutoFit/>
          </a:bodyPr>
          <a:lstStyle/>
          <a:p>
            <a:pPr algn="ctr" rtl="1"/>
            <a:r>
              <a:rPr lang="ar-SA" sz="4800" dirty="0">
                <a:ln w="18415" cmpd="sng">
                  <a:solidFill>
                    <a:srgbClr val="FFFF00"/>
                  </a:solidFill>
                  <a:prstDash val="solid"/>
                </a:ln>
                <a:solidFill>
                  <a:srgbClr val="FFFF00"/>
                </a:solidFill>
                <a:effectLst>
                  <a:glow rad="101600">
                    <a:schemeClr val="tx1">
                      <a:alpha val="60000"/>
                    </a:schemeClr>
                  </a:glow>
                </a:effectLst>
                <a:latin typeface="QCF_P031" pitchFamily="2" charset="2"/>
                <a:ea typeface="Times New Roman" pitchFamily="18" charset="0"/>
                <a:cs typeface="QCF_P031" pitchFamily="2" charset="2"/>
              </a:rPr>
              <a:t>ﯜ ﯝ ﯞ ﯟ ﯠ ﯡ ﯢ ﯣ ﯤ ﯥ ﯦ</a:t>
            </a:r>
            <a:endParaRPr lang="en-US" sz="4800" dirty="0">
              <a:ln w="18415" cmpd="sng">
                <a:solidFill>
                  <a:srgbClr val="FFFF00"/>
                </a:solidFill>
                <a:prstDash val="solid"/>
              </a:ln>
              <a:solidFill>
                <a:srgbClr val="FFFF00"/>
              </a:solidFill>
              <a:effectLst>
                <a:glow rad="101600">
                  <a:schemeClr val="tx1">
                    <a:alpha val="60000"/>
                  </a:schemeClr>
                </a:glow>
              </a:effectLst>
            </a:endParaRPr>
          </a:p>
        </p:txBody>
      </p:sp>
      <p:sp>
        <p:nvSpPr>
          <p:cNvPr id="3" name="Rectangle 2"/>
          <p:cNvSpPr/>
          <p:nvPr/>
        </p:nvSpPr>
        <p:spPr>
          <a:xfrm>
            <a:off x="2286000" y="3008885"/>
            <a:ext cx="4572000" cy="1089529"/>
          </a:xfrm>
          <a:prstGeom prst="rect">
            <a:avLst/>
          </a:prstGeom>
        </p:spPr>
        <p:txBody>
          <a:bodyPr>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dengan</a:t>
            </a:r>
            <a:r>
              <a:rPr lang="ar-SA"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kebaikan</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di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di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akhirat</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jauhilah</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daripada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azab</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api</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neraka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p>
        </p:txBody>
      </p:sp>
    </p:spTree>
    <p:extLst>
      <p:ext uri="{BB962C8B-B14F-4D97-AF65-F5344CB8AC3E}">
        <p14:creationId xmlns:p14="http://schemas.microsoft.com/office/powerpoint/2010/main" val="39894994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76"/>
            <a:ext cx="9144000" cy="68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38</a:t>
            </a:fld>
            <a:endParaRPr lang="en-MY"/>
          </a:p>
        </p:txBody>
      </p:sp>
      <p:sp>
        <p:nvSpPr>
          <p:cNvPr id="3" name="Rectangle 2"/>
          <p:cNvSpPr/>
          <p:nvPr/>
        </p:nvSpPr>
        <p:spPr>
          <a:xfrm>
            <a:off x="838200" y="374135"/>
            <a:ext cx="7924800" cy="2585323"/>
          </a:xfrm>
          <a:prstGeom prst="rect">
            <a:avLst/>
          </a:prstGeom>
        </p:spPr>
        <p:txBody>
          <a:bodyPr wrap="square">
            <a:spAutoFit/>
          </a:bodyPr>
          <a:lstStyle/>
          <a:p>
            <a:pPr lvl="0" algn="ctr" rtl="1" fontAlgn="base">
              <a:lnSpc>
                <a:spcPct val="150000"/>
              </a:lnSpc>
              <a:spcBef>
                <a:spcPct val="0"/>
              </a:spcBef>
              <a:spcAft>
                <a:spcPct val="0"/>
              </a:spcAft>
            </a:pPr>
            <a:r>
              <a:rPr lang="ar-SA" sz="36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P277" pitchFamily="2" charset="2"/>
                <a:ea typeface="Times New Roman" pitchFamily="18" charset="0"/>
                <a:cs typeface="QCF_P277" pitchFamily="2" charset="2"/>
              </a:rPr>
              <a:t>ﭻ ﭼ ﭽ ﭾ ﭿ ﮀ ﮁ ﮂ ﮃ ﮄ ﮅ ﮆ ﮇ ﮈ ﮉ ﮊ ﮋ</a:t>
            </a:r>
            <a:r>
              <a:rPr lang="en-US" sz="36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P277" pitchFamily="2" charset="2"/>
                <a:ea typeface="Times New Roman" pitchFamily="18" charset="0"/>
                <a:cs typeface="QCF_P277" pitchFamily="2" charset="2"/>
              </a:rPr>
              <a:t> </a:t>
            </a:r>
            <a:endParaRPr lang="en-US" sz="36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4" name="Rectangle 3"/>
          <p:cNvSpPr/>
          <p:nvPr/>
        </p:nvSpPr>
        <p:spPr>
          <a:xfrm>
            <a:off x="609600" y="3105835"/>
            <a:ext cx="8153400" cy="1938992"/>
          </a:xfrm>
          <a:prstGeom prst="rect">
            <a:avLst/>
          </a:prstGeom>
        </p:spPr>
        <p:txBody>
          <a:bodyPr wrap="square">
            <a:spAutoFit/>
          </a:bodyPr>
          <a:lstStyle/>
          <a:p>
            <a:pPr algn="ctr" rtl="1"/>
            <a:r>
              <a:rPr lang="ar-SA" sz="40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a:t>
            </a:r>
          </a:p>
          <a:p>
            <a:pPr algn="ctr" rtl="1"/>
            <a:r>
              <a:rPr lang="ar-SA" sz="40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 وَاسْأَلُوهُ مِنْ فَضْلِهِ يُعْطِكُمْ وَلَذِكْرُ اللهِ أَكْبَرُ، وَاللهُ يَعْلَمُ مَا تَصْنَعُونَ.</a:t>
            </a:r>
            <a:endParaRPr lang="en-US" sz="40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262034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76"/>
            <a:ext cx="9144000" cy="68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1302723232"/>
              </p:ext>
            </p:extLst>
          </p:nvPr>
        </p:nvGraphicFramePr>
        <p:xfrm>
          <a:off x="685800" y="1084739"/>
          <a:ext cx="8077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76"/>
            <a:ext cx="9144000" cy="68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52400" y="228600"/>
            <a:ext cx="4953000" cy="1107996"/>
          </a:xfrm>
          <a:prstGeom prst="rect">
            <a:avLst/>
          </a:prstGeom>
        </p:spPr>
        <p:txBody>
          <a:bodyPr wrap="square">
            <a:spAutoFit/>
          </a:bodyPr>
          <a:lstStyle/>
          <a:p>
            <a:pPr algn="ctr"/>
            <a:r>
              <a:rPr lang="en-US" sz="6600" b="1"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istral" pitchFamily="66" charset="0"/>
                <a:cs typeface="Arial" panose="020B0604020202020204" pitchFamily="34" charset="0"/>
              </a:rPr>
              <a:t>Tajuk</a:t>
            </a:r>
            <a:r>
              <a:rPr lang="en-US" sz="66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istral" pitchFamily="66" charset="0"/>
                <a:cs typeface="Arial" panose="020B0604020202020204" pitchFamily="34" charset="0"/>
              </a:rPr>
              <a:t> </a:t>
            </a:r>
            <a:r>
              <a:rPr lang="en-US" sz="6600" b="1"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istral" pitchFamily="66" charset="0"/>
                <a:cs typeface="Arial" panose="020B0604020202020204" pitchFamily="34" charset="0"/>
              </a:rPr>
              <a:t>Khutbah</a:t>
            </a:r>
            <a:r>
              <a:rPr lang="en-US" sz="66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istral" pitchFamily="66" charset="0"/>
                <a:cs typeface="Arial" panose="020B0604020202020204" pitchFamily="34" charset="0"/>
              </a:rPr>
              <a:t> :</a:t>
            </a:r>
            <a:endParaRPr lang="en-MY" sz="66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istral" pitchFamily="66" charset="0"/>
              <a:cs typeface="Arial" panose="020B0604020202020204" pitchFamily="34" charset="0"/>
            </a:endParaRPr>
          </a:p>
        </p:txBody>
      </p:sp>
      <p:sp>
        <p:nvSpPr>
          <p:cNvPr id="6" name="Rectangle 5"/>
          <p:cNvSpPr/>
          <p:nvPr/>
        </p:nvSpPr>
        <p:spPr>
          <a:xfrm>
            <a:off x="533400" y="1981200"/>
            <a:ext cx="8001000" cy="2585323"/>
          </a:xfrm>
          <a:prstGeom prst="rect">
            <a:avLst/>
          </a:prstGeom>
        </p:spPr>
        <p:txBody>
          <a:bodyPr wrap="square">
            <a:spAutoFit/>
          </a:bodyPr>
          <a:lstStyle/>
          <a:p>
            <a:pPr algn="ctr"/>
            <a:r>
              <a:rPr lang="en-US" sz="5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ush Script MT" pitchFamily="66" charset="0"/>
              </a:rPr>
              <a:t>Ibadah</a:t>
            </a: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ush Script MT" pitchFamily="66" charset="0"/>
              </a:rPr>
              <a:t> Haji </a:t>
            </a:r>
          </a:p>
          <a:p>
            <a:pPr algn="ctr"/>
            <a:r>
              <a:rPr lang="en-US" sz="5400" dirty="0" err="1"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Brush Script MT" pitchFamily="66" charset="0"/>
              </a:rPr>
              <a:t>Membina</a:t>
            </a:r>
            <a:r>
              <a:rPr lang="en-US" sz="540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Brush Script MT" pitchFamily="66" charset="0"/>
              </a:rPr>
              <a:t> </a:t>
            </a:r>
          </a:p>
          <a:p>
            <a:pPr algn="ctr"/>
            <a:r>
              <a:rPr lang="en-US" sz="5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ush Script MT" pitchFamily="66" charset="0"/>
              </a:rPr>
              <a:t>Peradaban</a:t>
            </a: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ush Script MT" pitchFamily="66" charset="0"/>
              </a:rPr>
              <a:t> </a:t>
            </a:r>
            <a:r>
              <a:rPr lang="en-US" sz="5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ush Script MT" pitchFamily="66" charset="0"/>
              </a:rPr>
              <a:t>Insan</a:t>
            </a: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ush Script MT" pitchFamily="66" charset="0"/>
              </a:rPr>
              <a:t> </a:t>
            </a:r>
            <a:r>
              <a:rPr lang="en-US" sz="5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ush Script MT" pitchFamily="66" charset="0"/>
              </a:rPr>
              <a:t>Rabbani</a:t>
            </a:r>
            <a:endParaRPr lang="en-US" sz="54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ush Script MT" pitchFamily="66"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76"/>
            <a:ext cx="9144000" cy="68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3234184907"/>
              </p:ext>
            </p:extLst>
          </p:nvPr>
        </p:nvGraphicFramePr>
        <p:xfrm>
          <a:off x="381000" y="228600"/>
          <a:ext cx="83820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7</a:t>
            </a:fld>
            <a:endParaRPr lang="en-MY"/>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76"/>
            <a:ext cx="9144000" cy="68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25483" y="914400"/>
            <a:ext cx="8001000" cy="4524315"/>
          </a:xfrm>
          <a:prstGeom prst="rect">
            <a:avLst/>
          </a:prstGeom>
        </p:spPr>
        <p:txBody>
          <a:bodyPr wrap="square">
            <a:spAutoFit/>
          </a:bodyPr>
          <a:lstStyle/>
          <a:p>
            <a:pPr algn="ctr" rtl="1"/>
            <a:r>
              <a:rPr lang="ar-SA" sz="5400" b="1" dirty="0" smtClean="0">
                <a:ln w="1905">
                  <a:solidFill>
                    <a:srgbClr val="CCFF66"/>
                  </a:solidFill>
                </a:ln>
                <a:solidFill>
                  <a:srgbClr val="CCFF66"/>
                </a:solidFill>
                <a:effectLst>
                  <a:glow rad="101600">
                    <a:schemeClr val="tx1">
                      <a:alpha val="60000"/>
                    </a:schemeClr>
                  </a:glow>
                  <a:innerShdw blurRad="69850" dist="43180" dir="5400000">
                    <a:srgbClr val="000000">
                      <a:alpha val="65000"/>
                    </a:srgbClr>
                  </a:innerShdw>
                </a:effectLst>
                <a:cs typeface="Traditional Arabic" pitchFamily="2" charset="-78"/>
              </a:rPr>
              <a:t>الزَّمَانُ </a:t>
            </a:r>
            <a:r>
              <a:rPr lang="ar-SA" sz="5400" b="1" dirty="0">
                <a:ln w="1905">
                  <a:solidFill>
                    <a:srgbClr val="CCFF66"/>
                  </a:solidFill>
                </a:ln>
                <a:solidFill>
                  <a:srgbClr val="CCFF66"/>
                </a:solidFill>
                <a:effectLst>
                  <a:glow rad="101600">
                    <a:schemeClr val="tx1">
                      <a:alpha val="60000"/>
                    </a:schemeClr>
                  </a:glow>
                  <a:innerShdw blurRad="69850" dist="43180" dir="5400000">
                    <a:srgbClr val="000000">
                      <a:alpha val="65000"/>
                    </a:srgbClr>
                  </a:innerShdw>
                </a:effectLst>
                <a:cs typeface="Traditional Arabic" pitchFamily="2" charset="-78"/>
              </a:rPr>
              <a:t>قَدِ اسْتَدَارَ كَهَيْئَتِهِ يَوْمَ خَلَقَ السَّمَوَاتِ وَالأَرْضَ ، السَّنَةُ اثْنَا عَشَرَ شَهْرًا ، مِنْهَا أَرْبَعَةٌ حُرُمٌ ، ثَلاَثَةٌ مُتَوَالِيَاتٌ ذُو الْقَعْدَةِ وَذُو الْحِجَّةِ وَالْمُحَرَّمُ ، وَرَجَبُ مُضَرَ الَّذِى بَيْنَ جُمَادَى وَشَعْبَانَ</a:t>
            </a:r>
            <a:endParaRPr lang="en-US" sz="5400" b="1" dirty="0">
              <a:ln w="1905">
                <a:solidFill>
                  <a:srgbClr val="CCFF66"/>
                </a:solidFill>
              </a:ln>
              <a:solidFill>
                <a:srgbClr val="CCFF66"/>
              </a:solidFill>
              <a:effectLst>
                <a:glow rad="101600">
                  <a:schemeClr val="tx1">
                    <a:alpha val="60000"/>
                  </a:schemeClr>
                </a:glow>
                <a:innerShdw blurRad="69850" dist="43180" dir="5400000">
                  <a:srgbClr val="000000">
                    <a:alpha val="65000"/>
                  </a:srgbClr>
                </a:innerShdw>
              </a:effectLst>
              <a:cs typeface="Traditional Arabic" pitchFamily="2" charset="-78"/>
            </a:endParaRPr>
          </a:p>
          <a:p>
            <a:pPr algn="ctr"/>
            <a:endParaRPr lang="en-US" b="1" dirty="0" smtClean="0">
              <a:ln>
                <a:solidFill>
                  <a:srgbClr val="92D050"/>
                </a:solidFill>
              </a:ln>
              <a:effectLst>
                <a:glow rad="101600">
                  <a:schemeClr val="tx1">
                    <a:alpha val="60000"/>
                  </a:schemeClr>
                </a:glow>
              </a:effectLst>
            </a:endParaRPr>
          </a:p>
        </p:txBody>
      </p:sp>
    </p:spTree>
    <p:extLst>
      <p:ext uri="{BB962C8B-B14F-4D97-AF65-F5344CB8AC3E}">
        <p14:creationId xmlns:p14="http://schemas.microsoft.com/office/powerpoint/2010/main" val="506397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76"/>
            <a:ext cx="9144000" cy="68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8</a:t>
            </a:fld>
            <a:endParaRPr lang="en-MY"/>
          </a:p>
        </p:txBody>
      </p:sp>
      <p:sp>
        <p:nvSpPr>
          <p:cNvPr id="3" name="Rectangle 2"/>
          <p:cNvSpPr/>
          <p:nvPr/>
        </p:nvSpPr>
        <p:spPr>
          <a:xfrm>
            <a:off x="834242" y="1143000"/>
            <a:ext cx="7467600" cy="4524315"/>
          </a:xfrm>
          <a:prstGeom prst="rect">
            <a:avLst/>
          </a:prstGeom>
        </p:spPr>
        <p:txBody>
          <a:bodyPr wrap="square">
            <a:spAutoFit/>
          </a:bodyPr>
          <a:lstStyle/>
          <a:p>
            <a:pPr algn="ctr"/>
            <a:r>
              <a:rPr lang="en-US" sz="3200"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Mafhumnya</a:t>
            </a:r>
            <a:r>
              <a:rPr lang="en-US" sz="3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endParaRPr lang="en-US"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endParaRPr>
          </a:p>
          <a:p>
            <a:pPr algn="ctr"/>
            <a:r>
              <a:rPr lang="en-US" sz="32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Setahun</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berputar</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sebagaimana</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keadaannya</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sejak</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Allah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menciptakan</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langit</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dan</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bumi</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Satu</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tahun</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itu</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ada</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dua</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belas</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bulan</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Antaranya</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ada</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empat</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bulan</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haram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suci</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Tiga</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bulannya</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berturut-turut</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iaitu</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Zulkaidah</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Zulhijjah</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dan</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Muharram.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Satu</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bulan</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lagi</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ialah</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Rejab</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yang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terletak</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antara</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Jumadil</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akhir</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dan</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Sya’ban</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a:t>
            </a:r>
            <a:r>
              <a:rPr lang="en-US" sz="3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p>
          <a:p>
            <a:pPr algn="ctr"/>
            <a:r>
              <a:rPr lang="en-US" sz="3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a:t>
            </a:r>
            <a:r>
              <a:rPr lang="en-US" sz="3200"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Hadis</a:t>
            </a:r>
            <a:r>
              <a:rPr lang="en-US" sz="3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3200"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riwayat</a:t>
            </a:r>
            <a:r>
              <a:rPr lang="en-US" sz="3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al-</a:t>
            </a:r>
            <a:r>
              <a:rPr lang="en-US" sz="3200"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Bukhari</a:t>
            </a:r>
            <a:r>
              <a:rPr lang="en-US" sz="3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a:t>
            </a:r>
            <a:r>
              <a:rPr lang="en-US" sz="3200"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dan</a:t>
            </a:r>
            <a:r>
              <a:rPr lang="en-US" sz="3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rPr>
              <a:t> Muslim)</a:t>
            </a:r>
            <a:endParaRPr lang="en-US" sz="3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onotype Corsiva" pitchFamily="66" charset="0"/>
            </a:endParaRPr>
          </a:p>
        </p:txBody>
      </p:sp>
    </p:spTree>
    <p:extLst>
      <p:ext uri="{BB962C8B-B14F-4D97-AF65-F5344CB8AC3E}">
        <p14:creationId xmlns:p14="http://schemas.microsoft.com/office/powerpoint/2010/main" val="2745113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76"/>
            <a:ext cx="9144000" cy="68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val="2434078989"/>
              </p:ext>
            </p:extLst>
          </p:nvPr>
        </p:nvGraphicFramePr>
        <p:xfrm>
          <a:off x="76200" y="0"/>
          <a:ext cx="8991600" cy="6781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8296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7653</TotalTime>
  <Words>2183</Words>
  <Application>Microsoft Office PowerPoint</Application>
  <PresentationFormat>On-screen Show (4:3)</PresentationFormat>
  <Paragraphs>119</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MTMZA ICT</dc:creator>
  <cp:lastModifiedBy>maizuriah</cp:lastModifiedBy>
  <cp:revision>734</cp:revision>
  <dcterms:created xsi:type="dcterms:W3CDTF">2014-12-10T01:16:34Z</dcterms:created>
  <dcterms:modified xsi:type="dcterms:W3CDTF">2017-08-11T03:54:00Z</dcterms:modified>
</cp:coreProperties>
</file>