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4164" r:id="rId1"/>
  </p:sldMasterIdLst>
  <p:notesMasterIdLst>
    <p:notesMasterId r:id="rId36"/>
  </p:notesMasterIdLst>
  <p:sldIdLst>
    <p:sldId id="311" r:id="rId2"/>
    <p:sldId id="421" r:id="rId3"/>
    <p:sldId id="435" r:id="rId4"/>
    <p:sldId id="440" r:id="rId5"/>
    <p:sldId id="310" r:id="rId6"/>
    <p:sldId id="312" r:id="rId7"/>
    <p:sldId id="315" r:id="rId8"/>
    <p:sldId id="316" r:id="rId9"/>
    <p:sldId id="437" r:id="rId10"/>
    <p:sldId id="436" r:id="rId11"/>
    <p:sldId id="424" r:id="rId12"/>
    <p:sldId id="406" r:id="rId13"/>
    <p:sldId id="429" r:id="rId14"/>
    <p:sldId id="411" r:id="rId15"/>
    <p:sldId id="405" r:id="rId16"/>
    <p:sldId id="419" r:id="rId17"/>
    <p:sldId id="423" r:id="rId18"/>
    <p:sldId id="401" r:id="rId19"/>
    <p:sldId id="428" r:id="rId20"/>
    <p:sldId id="330" r:id="rId21"/>
    <p:sldId id="284" r:id="rId22"/>
    <p:sldId id="285" r:id="rId23"/>
    <p:sldId id="286" r:id="rId24"/>
    <p:sldId id="287" r:id="rId25"/>
    <p:sldId id="289" r:id="rId26"/>
    <p:sldId id="290" r:id="rId27"/>
    <p:sldId id="340" r:id="rId28"/>
    <p:sldId id="341" r:id="rId29"/>
    <p:sldId id="291" r:id="rId30"/>
    <p:sldId id="295" r:id="rId31"/>
    <p:sldId id="296" r:id="rId32"/>
    <p:sldId id="297" r:id="rId33"/>
    <p:sldId id="298" r:id="rId34"/>
    <p:sldId id="398"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FF"/>
    <a:srgbClr val="0000FF"/>
    <a:srgbClr val="FF00FF"/>
    <a:srgbClr val="FF9900"/>
    <a:srgbClr val="663300"/>
    <a:srgbClr val="FF0066"/>
    <a:srgbClr val="9966FF"/>
    <a:srgbClr val="A50021"/>
    <a:srgbClr val="5F5F5F"/>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37" autoAdjust="0"/>
    <p:restoredTop sz="93813" autoAdjust="0"/>
  </p:normalViewPr>
  <p:slideViewPr>
    <p:cSldViewPr>
      <p:cViewPr>
        <p:scale>
          <a:sx n="80" d="100"/>
          <a:sy n="80" d="100"/>
        </p:scale>
        <p:origin x="-1638" y="-22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AE6BC7-2A22-4185-93E2-0CE7515204D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84F8890-62B0-4AA1-8A02-816F3184E139}">
      <dgm:prSet custT="1"/>
      <dgm:spPr>
        <a:solidFill>
          <a:srgbClr val="CC00CC"/>
        </a:solidFill>
      </dgm:spPr>
      <dgm:t>
        <a:bodyPr/>
        <a:lstStyle/>
        <a:p>
          <a:pPr algn="ctr" rtl="0"/>
          <a:r>
            <a:rPr lang="ms-MY" sz="2400" dirty="0" smtClean="0">
              <a:solidFill>
                <a:schemeClr val="bg1"/>
              </a:solidFill>
              <a:latin typeface="Lucida Bright" pitchFamily="18" charset="0"/>
            </a:rPr>
            <a:t>Pesanan</a:t>
          </a:r>
          <a:endParaRPr lang="en-US" sz="2400" dirty="0">
            <a:solidFill>
              <a:schemeClr val="bg1"/>
            </a:solidFill>
            <a:latin typeface="Lucida Bright" pitchFamily="18" charset="0"/>
          </a:endParaRPr>
        </a:p>
      </dgm:t>
    </dgm:pt>
    <dgm:pt modelId="{D5063065-2783-4BD4-ADD9-1251BD0470C9}" type="parTrans" cxnId="{A5D9CFEE-3921-4C11-98B0-920755803187}">
      <dgm:prSet/>
      <dgm:spPr/>
      <dgm:t>
        <a:bodyPr/>
        <a:lstStyle/>
        <a:p>
          <a:endParaRPr lang="en-US" sz="2400">
            <a:solidFill>
              <a:schemeClr val="bg1"/>
            </a:solidFill>
            <a:latin typeface="Lucida Bright" pitchFamily="18" charset="0"/>
          </a:endParaRPr>
        </a:p>
      </dgm:t>
    </dgm:pt>
    <dgm:pt modelId="{9783AB02-B1F9-4B91-BC61-2242C35313B6}" type="sibTrans" cxnId="{A5D9CFEE-3921-4C11-98B0-920755803187}">
      <dgm:prSet/>
      <dgm:spPr/>
      <dgm:t>
        <a:bodyPr/>
        <a:lstStyle/>
        <a:p>
          <a:endParaRPr lang="en-US" sz="2400">
            <a:solidFill>
              <a:schemeClr val="bg1"/>
            </a:solidFill>
            <a:latin typeface="Lucida Bright" pitchFamily="18" charset="0"/>
          </a:endParaRPr>
        </a:p>
      </dgm:t>
    </dgm:pt>
    <dgm:pt modelId="{CCFDF545-749B-4908-A475-ABDE3DB82619}">
      <dgm:prSet custT="1"/>
      <dgm:spPr>
        <a:solidFill>
          <a:srgbClr val="5F5F5F"/>
        </a:solidFill>
      </dgm:spPr>
      <dgm:t>
        <a:bodyPr/>
        <a:lstStyle/>
        <a:p>
          <a:pPr algn="ctr" rtl="0"/>
          <a:r>
            <a:rPr lang="ms-MY" sz="2400" dirty="0" smtClean="0">
              <a:solidFill>
                <a:schemeClr val="bg1"/>
              </a:solidFill>
              <a:latin typeface="Lucida Bright" pitchFamily="18" charset="0"/>
            </a:rPr>
            <a:t>bersama-sama meningkatkan ketakwaan kita kepada Allah SWT dengan melaksanakan segala perintah-Nya dan meninggalkan segala larangan-Nya. </a:t>
          </a:r>
          <a:endParaRPr lang="en-US" sz="2400" dirty="0">
            <a:solidFill>
              <a:schemeClr val="bg1"/>
            </a:solidFill>
            <a:latin typeface="Lucida Bright" pitchFamily="18" charset="0"/>
          </a:endParaRPr>
        </a:p>
      </dgm:t>
    </dgm:pt>
    <dgm:pt modelId="{B9D7F3A7-A9F3-4EE3-9946-E14C6987E8F4}" type="parTrans" cxnId="{18783E74-3874-4B3A-8BEE-88A85F881EB0}">
      <dgm:prSet/>
      <dgm:spPr/>
      <dgm:t>
        <a:bodyPr/>
        <a:lstStyle/>
        <a:p>
          <a:endParaRPr lang="en-US" sz="2400">
            <a:solidFill>
              <a:schemeClr val="bg1"/>
            </a:solidFill>
            <a:latin typeface="Lucida Bright" pitchFamily="18" charset="0"/>
          </a:endParaRPr>
        </a:p>
      </dgm:t>
    </dgm:pt>
    <dgm:pt modelId="{EFFC1C6A-15AB-4E6C-8E05-717D0F4F19D9}" type="sibTrans" cxnId="{18783E74-3874-4B3A-8BEE-88A85F881EB0}">
      <dgm:prSet/>
      <dgm:spPr/>
      <dgm:t>
        <a:bodyPr/>
        <a:lstStyle/>
        <a:p>
          <a:endParaRPr lang="en-US" sz="2400">
            <a:solidFill>
              <a:schemeClr val="bg1"/>
            </a:solidFill>
            <a:latin typeface="Lucida Bright" pitchFamily="18" charset="0"/>
          </a:endParaRPr>
        </a:p>
      </dgm:t>
    </dgm:pt>
    <dgm:pt modelId="{228DE10B-C996-4C6B-BD4F-180681FB28E1}">
      <dgm:prSet custT="1"/>
      <dgm:spPr>
        <a:solidFill>
          <a:srgbClr val="5F5F5F"/>
        </a:solidFill>
      </dgm:spPr>
      <dgm:t>
        <a:bodyPr/>
        <a:lstStyle/>
        <a:p>
          <a:pPr algn="ctr" rtl="0"/>
          <a:r>
            <a:rPr lang="ms-MY" sz="2400" dirty="0" smtClean="0">
              <a:solidFill>
                <a:schemeClr val="bg1"/>
              </a:solidFill>
              <a:latin typeface="Lucida Bright" pitchFamily="18" charset="0"/>
            </a:rPr>
            <a:t>memperbanyakkan amal soleh dan berusaha memperbaiki diri pada setiap detik dan masa sebelum ajal yang telah ditetapkan oleh Allah SWT datang menjemput kita. </a:t>
          </a:r>
          <a:endParaRPr lang="en-US" sz="2400" dirty="0">
            <a:solidFill>
              <a:schemeClr val="bg1"/>
            </a:solidFill>
            <a:latin typeface="Lucida Bright" pitchFamily="18" charset="0"/>
          </a:endParaRPr>
        </a:p>
      </dgm:t>
    </dgm:pt>
    <dgm:pt modelId="{5385156A-8F75-4015-9686-0DB77BB8DBB5}" type="parTrans" cxnId="{8E41DAE8-B6DD-4B4A-BBA1-92038EC67C90}">
      <dgm:prSet/>
      <dgm:spPr/>
      <dgm:t>
        <a:bodyPr/>
        <a:lstStyle/>
        <a:p>
          <a:endParaRPr lang="en-US" sz="2400">
            <a:solidFill>
              <a:schemeClr val="bg1"/>
            </a:solidFill>
            <a:latin typeface="Lucida Bright" pitchFamily="18" charset="0"/>
          </a:endParaRPr>
        </a:p>
      </dgm:t>
    </dgm:pt>
    <dgm:pt modelId="{3BC34442-6465-4D70-AA88-A0412238DA98}" type="sibTrans" cxnId="{8E41DAE8-B6DD-4B4A-BBA1-92038EC67C90}">
      <dgm:prSet/>
      <dgm:spPr/>
      <dgm:t>
        <a:bodyPr/>
        <a:lstStyle/>
        <a:p>
          <a:endParaRPr lang="en-US" sz="2400">
            <a:solidFill>
              <a:schemeClr val="bg1"/>
            </a:solidFill>
            <a:latin typeface="Lucida Bright" pitchFamily="18" charset="0"/>
          </a:endParaRPr>
        </a:p>
      </dgm:t>
    </dgm:pt>
    <dgm:pt modelId="{8DCDDC7A-D1E9-4F91-8508-8F524F514BF0}" type="pres">
      <dgm:prSet presAssocID="{BDAE6BC7-2A22-4185-93E2-0CE7515204DC}" presName="linear" presStyleCnt="0">
        <dgm:presLayoutVars>
          <dgm:animLvl val="lvl"/>
          <dgm:resizeHandles val="exact"/>
        </dgm:presLayoutVars>
      </dgm:prSet>
      <dgm:spPr/>
      <dgm:t>
        <a:bodyPr/>
        <a:lstStyle/>
        <a:p>
          <a:endParaRPr lang="en-US"/>
        </a:p>
      </dgm:t>
    </dgm:pt>
    <dgm:pt modelId="{048F9123-831A-4AB5-ABDD-A35D7F45F42A}" type="pres">
      <dgm:prSet presAssocID="{E84F8890-62B0-4AA1-8A02-816F3184E139}" presName="parentText" presStyleLbl="node1" presStyleIdx="0" presStyleCnt="3" custScaleY="60357">
        <dgm:presLayoutVars>
          <dgm:chMax val="0"/>
          <dgm:bulletEnabled val="1"/>
        </dgm:presLayoutVars>
      </dgm:prSet>
      <dgm:spPr/>
      <dgm:t>
        <a:bodyPr/>
        <a:lstStyle/>
        <a:p>
          <a:endParaRPr lang="en-US"/>
        </a:p>
      </dgm:t>
    </dgm:pt>
    <dgm:pt modelId="{7B310316-C3EC-4E7E-BA57-41E1D536777A}" type="pres">
      <dgm:prSet presAssocID="{9783AB02-B1F9-4B91-BC61-2242C35313B6}" presName="spacer" presStyleCnt="0"/>
      <dgm:spPr/>
    </dgm:pt>
    <dgm:pt modelId="{9E1B4C83-3823-441A-907C-417730323C12}" type="pres">
      <dgm:prSet presAssocID="{CCFDF545-749B-4908-A475-ABDE3DB82619}" presName="parentText" presStyleLbl="node1" presStyleIdx="1" presStyleCnt="3">
        <dgm:presLayoutVars>
          <dgm:chMax val="0"/>
          <dgm:bulletEnabled val="1"/>
        </dgm:presLayoutVars>
      </dgm:prSet>
      <dgm:spPr/>
      <dgm:t>
        <a:bodyPr/>
        <a:lstStyle/>
        <a:p>
          <a:endParaRPr lang="en-US"/>
        </a:p>
      </dgm:t>
    </dgm:pt>
    <dgm:pt modelId="{7C5997FF-F87C-4499-A229-42F3FF59F9A7}" type="pres">
      <dgm:prSet presAssocID="{EFFC1C6A-15AB-4E6C-8E05-717D0F4F19D9}" presName="spacer" presStyleCnt="0"/>
      <dgm:spPr/>
    </dgm:pt>
    <dgm:pt modelId="{0F1AA3CB-37F4-4D2D-8024-E4CED1E19B85}" type="pres">
      <dgm:prSet presAssocID="{228DE10B-C996-4C6B-BD4F-180681FB28E1}" presName="parentText" presStyleLbl="node1" presStyleIdx="2" presStyleCnt="3">
        <dgm:presLayoutVars>
          <dgm:chMax val="0"/>
          <dgm:bulletEnabled val="1"/>
        </dgm:presLayoutVars>
      </dgm:prSet>
      <dgm:spPr/>
      <dgm:t>
        <a:bodyPr/>
        <a:lstStyle/>
        <a:p>
          <a:endParaRPr lang="en-US"/>
        </a:p>
      </dgm:t>
    </dgm:pt>
  </dgm:ptLst>
  <dgm:cxnLst>
    <dgm:cxn modelId="{BD4D9EC0-96FB-4E57-92A4-A9D35B2593A9}" type="presOf" srcId="{228DE10B-C996-4C6B-BD4F-180681FB28E1}" destId="{0F1AA3CB-37F4-4D2D-8024-E4CED1E19B85}" srcOrd="0" destOrd="0" presId="urn:microsoft.com/office/officeart/2005/8/layout/vList2"/>
    <dgm:cxn modelId="{6A49EF7D-AABC-425A-8351-8CA98B6D06A8}" type="presOf" srcId="{E84F8890-62B0-4AA1-8A02-816F3184E139}" destId="{048F9123-831A-4AB5-ABDD-A35D7F45F42A}" srcOrd="0" destOrd="0" presId="urn:microsoft.com/office/officeart/2005/8/layout/vList2"/>
    <dgm:cxn modelId="{64C1F2C2-94F5-4AF1-A224-130A23CFA4BD}" type="presOf" srcId="{BDAE6BC7-2A22-4185-93E2-0CE7515204DC}" destId="{8DCDDC7A-D1E9-4F91-8508-8F524F514BF0}" srcOrd="0" destOrd="0" presId="urn:microsoft.com/office/officeart/2005/8/layout/vList2"/>
    <dgm:cxn modelId="{18783E74-3874-4B3A-8BEE-88A85F881EB0}" srcId="{BDAE6BC7-2A22-4185-93E2-0CE7515204DC}" destId="{CCFDF545-749B-4908-A475-ABDE3DB82619}" srcOrd="1" destOrd="0" parTransId="{B9D7F3A7-A9F3-4EE3-9946-E14C6987E8F4}" sibTransId="{EFFC1C6A-15AB-4E6C-8E05-717D0F4F19D9}"/>
    <dgm:cxn modelId="{8E41DAE8-B6DD-4B4A-BBA1-92038EC67C90}" srcId="{BDAE6BC7-2A22-4185-93E2-0CE7515204DC}" destId="{228DE10B-C996-4C6B-BD4F-180681FB28E1}" srcOrd="2" destOrd="0" parTransId="{5385156A-8F75-4015-9686-0DB77BB8DBB5}" sibTransId="{3BC34442-6465-4D70-AA88-A0412238DA98}"/>
    <dgm:cxn modelId="{A5D9CFEE-3921-4C11-98B0-920755803187}" srcId="{BDAE6BC7-2A22-4185-93E2-0CE7515204DC}" destId="{E84F8890-62B0-4AA1-8A02-816F3184E139}" srcOrd="0" destOrd="0" parTransId="{D5063065-2783-4BD4-ADD9-1251BD0470C9}" sibTransId="{9783AB02-B1F9-4B91-BC61-2242C35313B6}"/>
    <dgm:cxn modelId="{88926FEC-9DEB-4083-BF11-5BC3BC209E24}" type="presOf" srcId="{CCFDF545-749B-4908-A475-ABDE3DB82619}" destId="{9E1B4C83-3823-441A-907C-417730323C12}" srcOrd="0" destOrd="0" presId="urn:microsoft.com/office/officeart/2005/8/layout/vList2"/>
    <dgm:cxn modelId="{5707D4D4-CE82-4B3E-8B3B-7DDC76D3E162}" type="presParOf" srcId="{8DCDDC7A-D1E9-4F91-8508-8F524F514BF0}" destId="{048F9123-831A-4AB5-ABDD-A35D7F45F42A}" srcOrd="0" destOrd="0" presId="urn:microsoft.com/office/officeart/2005/8/layout/vList2"/>
    <dgm:cxn modelId="{9B779D46-3DF8-4447-A8C8-4E63E919A77B}" type="presParOf" srcId="{8DCDDC7A-D1E9-4F91-8508-8F524F514BF0}" destId="{7B310316-C3EC-4E7E-BA57-41E1D536777A}" srcOrd="1" destOrd="0" presId="urn:microsoft.com/office/officeart/2005/8/layout/vList2"/>
    <dgm:cxn modelId="{6976D4F3-3A97-46E9-96FB-DD054537F2D2}" type="presParOf" srcId="{8DCDDC7A-D1E9-4F91-8508-8F524F514BF0}" destId="{9E1B4C83-3823-441A-907C-417730323C12}" srcOrd="2" destOrd="0" presId="urn:microsoft.com/office/officeart/2005/8/layout/vList2"/>
    <dgm:cxn modelId="{83A93888-B854-43C0-83B1-DFB2A5F1373E}" type="presParOf" srcId="{8DCDDC7A-D1E9-4F91-8508-8F524F514BF0}" destId="{7C5997FF-F87C-4499-A229-42F3FF59F9A7}" srcOrd="3" destOrd="0" presId="urn:microsoft.com/office/officeart/2005/8/layout/vList2"/>
    <dgm:cxn modelId="{0027AC2D-F598-4DAE-B108-BD560D2BC4FA}" type="presParOf" srcId="{8DCDDC7A-D1E9-4F91-8508-8F524F514BF0}" destId="{0F1AA3CB-37F4-4D2D-8024-E4CED1E19B85}"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06DD45-6DA1-4185-976B-285FCD4A384E}" type="doc">
      <dgm:prSet loTypeId="urn:microsoft.com/office/officeart/2005/8/layout/process1" loCatId="process" qsTypeId="urn:microsoft.com/office/officeart/2005/8/quickstyle/simple1" qsCatId="simple" csTypeId="urn:microsoft.com/office/officeart/2005/8/colors/colorful4" csCatId="colorful" phldr="1"/>
      <dgm:spPr/>
      <dgm:t>
        <a:bodyPr/>
        <a:lstStyle/>
        <a:p>
          <a:endParaRPr lang="en-US"/>
        </a:p>
      </dgm:t>
    </dgm:pt>
    <dgm:pt modelId="{D82CD35F-CA92-43D7-8D47-228042AECC0F}">
      <dgm:prSet/>
      <dgm:spPr>
        <a:ln>
          <a:solidFill>
            <a:schemeClr val="tx1"/>
          </a:solidFill>
        </a:ln>
      </dgm:spPr>
      <dgm:t>
        <a:bodyPr/>
        <a:lstStyle/>
        <a:p>
          <a:pPr rtl="0"/>
          <a:r>
            <a:rPr lang="ms-MY" smtClean="0">
              <a:solidFill>
                <a:schemeClr val="tx1"/>
              </a:solidFill>
              <a:latin typeface="Tw Cen MT Condensed Extra Bold" pitchFamily="34" charset="0"/>
            </a:rPr>
            <a:t>Integriti </a:t>
          </a:r>
          <a:endParaRPr lang="en-US">
            <a:solidFill>
              <a:schemeClr val="tx1"/>
            </a:solidFill>
            <a:latin typeface="Tw Cen MT Condensed Extra Bold" pitchFamily="34" charset="0"/>
          </a:endParaRPr>
        </a:p>
      </dgm:t>
    </dgm:pt>
    <dgm:pt modelId="{B879C3E8-AFD8-4096-902B-9A128B6C8D82}" type="parTrans" cxnId="{26E7104D-9E34-4C6F-A22D-FEAFB7B129D9}">
      <dgm:prSet/>
      <dgm:spPr/>
      <dgm:t>
        <a:bodyPr/>
        <a:lstStyle/>
        <a:p>
          <a:endParaRPr lang="en-US">
            <a:solidFill>
              <a:schemeClr val="tx1"/>
            </a:solidFill>
            <a:latin typeface="Tw Cen MT Condensed Extra Bold" pitchFamily="34" charset="0"/>
          </a:endParaRPr>
        </a:p>
      </dgm:t>
    </dgm:pt>
    <dgm:pt modelId="{F5823AF3-9ED4-4F9D-98DA-A0E64FAF1E3C}" type="sibTrans" cxnId="{26E7104D-9E34-4C6F-A22D-FEAFB7B129D9}">
      <dgm:prSet/>
      <dgm:spPr>
        <a:solidFill>
          <a:srgbClr val="FFFF00"/>
        </a:solidFill>
        <a:ln>
          <a:solidFill>
            <a:schemeClr val="tx1"/>
          </a:solidFill>
        </a:ln>
      </dgm:spPr>
      <dgm:t>
        <a:bodyPr/>
        <a:lstStyle/>
        <a:p>
          <a:endParaRPr lang="en-US">
            <a:solidFill>
              <a:schemeClr val="tx1"/>
            </a:solidFill>
            <a:latin typeface="Tw Cen MT Condensed Extra Bold" pitchFamily="34" charset="0"/>
          </a:endParaRPr>
        </a:p>
      </dgm:t>
    </dgm:pt>
    <dgm:pt modelId="{0527619B-AD98-491F-AE3D-F609855FD625}">
      <dgm:prSet/>
      <dgm:spPr>
        <a:ln>
          <a:solidFill>
            <a:schemeClr val="tx1"/>
          </a:solidFill>
        </a:ln>
      </dgm:spPr>
      <dgm:t>
        <a:bodyPr/>
        <a:lstStyle/>
        <a:p>
          <a:pPr rtl="0"/>
          <a:r>
            <a:rPr lang="ms-MY" smtClean="0">
              <a:solidFill>
                <a:schemeClr val="tx1"/>
              </a:solidFill>
              <a:latin typeface="Tw Cen MT Condensed Extra Bold" pitchFamily="34" charset="0"/>
            </a:rPr>
            <a:t>kualiti unggul yang perlu ada dalam diri seseorang manusia dan sentiasa dihayati serta diamalkan dalam kehidupan seharian </a:t>
          </a:r>
          <a:endParaRPr lang="en-US">
            <a:solidFill>
              <a:schemeClr val="tx1"/>
            </a:solidFill>
            <a:latin typeface="Tw Cen MT Condensed Extra Bold" pitchFamily="34" charset="0"/>
          </a:endParaRPr>
        </a:p>
      </dgm:t>
    </dgm:pt>
    <dgm:pt modelId="{082628CA-43C6-421E-BC25-FA2E7D0C3117}" type="parTrans" cxnId="{C32E7F70-7E4D-4FDA-8416-52641F17DCBD}">
      <dgm:prSet/>
      <dgm:spPr/>
      <dgm:t>
        <a:bodyPr/>
        <a:lstStyle/>
        <a:p>
          <a:endParaRPr lang="en-US">
            <a:solidFill>
              <a:schemeClr val="tx1"/>
            </a:solidFill>
            <a:latin typeface="Tw Cen MT Condensed Extra Bold" pitchFamily="34" charset="0"/>
          </a:endParaRPr>
        </a:p>
      </dgm:t>
    </dgm:pt>
    <dgm:pt modelId="{6EDA5960-C6D3-4E86-9772-79C0E34C5678}" type="sibTrans" cxnId="{C32E7F70-7E4D-4FDA-8416-52641F17DCBD}">
      <dgm:prSet/>
      <dgm:spPr/>
      <dgm:t>
        <a:bodyPr/>
        <a:lstStyle/>
        <a:p>
          <a:endParaRPr lang="en-US">
            <a:solidFill>
              <a:schemeClr val="tx1"/>
            </a:solidFill>
            <a:latin typeface="Tw Cen MT Condensed Extra Bold" pitchFamily="34" charset="0"/>
          </a:endParaRPr>
        </a:p>
      </dgm:t>
    </dgm:pt>
    <dgm:pt modelId="{A624DC68-AADE-421F-AC38-BB3FAE2381F6}" type="pres">
      <dgm:prSet presAssocID="{3D06DD45-6DA1-4185-976B-285FCD4A384E}" presName="Name0" presStyleCnt="0">
        <dgm:presLayoutVars>
          <dgm:dir/>
          <dgm:resizeHandles val="exact"/>
        </dgm:presLayoutVars>
      </dgm:prSet>
      <dgm:spPr/>
      <dgm:t>
        <a:bodyPr/>
        <a:lstStyle/>
        <a:p>
          <a:endParaRPr lang="en-US"/>
        </a:p>
      </dgm:t>
    </dgm:pt>
    <dgm:pt modelId="{4F8B9979-EFC7-4990-BC24-27B5E1C6E9B8}" type="pres">
      <dgm:prSet presAssocID="{D82CD35F-CA92-43D7-8D47-228042AECC0F}" presName="node" presStyleLbl="node1" presStyleIdx="0" presStyleCnt="2">
        <dgm:presLayoutVars>
          <dgm:bulletEnabled val="1"/>
        </dgm:presLayoutVars>
      </dgm:prSet>
      <dgm:spPr/>
      <dgm:t>
        <a:bodyPr/>
        <a:lstStyle/>
        <a:p>
          <a:endParaRPr lang="en-US"/>
        </a:p>
      </dgm:t>
    </dgm:pt>
    <dgm:pt modelId="{4A571935-4100-4DC4-A25C-9EBD044E98E8}" type="pres">
      <dgm:prSet presAssocID="{F5823AF3-9ED4-4F9D-98DA-A0E64FAF1E3C}" presName="sibTrans" presStyleLbl="sibTrans2D1" presStyleIdx="0" presStyleCnt="1"/>
      <dgm:spPr/>
      <dgm:t>
        <a:bodyPr/>
        <a:lstStyle/>
        <a:p>
          <a:endParaRPr lang="en-US"/>
        </a:p>
      </dgm:t>
    </dgm:pt>
    <dgm:pt modelId="{46D4A9EA-1C08-417B-B96E-EB84F16DF2CE}" type="pres">
      <dgm:prSet presAssocID="{F5823AF3-9ED4-4F9D-98DA-A0E64FAF1E3C}" presName="connectorText" presStyleLbl="sibTrans2D1" presStyleIdx="0" presStyleCnt="1"/>
      <dgm:spPr/>
      <dgm:t>
        <a:bodyPr/>
        <a:lstStyle/>
        <a:p>
          <a:endParaRPr lang="en-US"/>
        </a:p>
      </dgm:t>
    </dgm:pt>
    <dgm:pt modelId="{438B3E08-14B6-4D60-9521-7E89FF86A8B0}" type="pres">
      <dgm:prSet presAssocID="{0527619B-AD98-491F-AE3D-F609855FD625}" presName="node" presStyleLbl="node1" presStyleIdx="1" presStyleCnt="2">
        <dgm:presLayoutVars>
          <dgm:bulletEnabled val="1"/>
        </dgm:presLayoutVars>
      </dgm:prSet>
      <dgm:spPr/>
      <dgm:t>
        <a:bodyPr/>
        <a:lstStyle/>
        <a:p>
          <a:endParaRPr lang="en-US"/>
        </a:p>
      </dgm:t>
    </dgm:pt>
  </dgm:ptLst>
  <dgm:cxnLst>
    <dgm:cxn modelId="{4FB684AA-A428-4F72-8BE8-759C90B519B8}" type="presOf" srcId="{F5823AF3-9ED4-4F9D-98DA-A0E64FAF1E3C}" destId="{4A571935-4100-4DC4-A25C-9EBD044E98E8}" srcOrd="0" destOrd="0" presId="urn:microsoft.com/office/officeart/2005/8/layout/process1"/>
    <dgm:cxn modelId="{47D2E6A5-A1D2-403E-811D-445B0B37A803}" type="presOf" srcId="{F5823AF3-9ED4-4F9D-98DA-A0E64FAF1E3C}" destId="{46D4A9EA-1C08-417B-B96E-EB84F16DF2CE}" srcOrd="1" destOrd="0" presId="urn:microsoft.com/office/officeart/2005/8/layout/process1"/>
    <dgm:cxn modelId="{CE70DB6D-5965-4E5F-A7AB-477978FFF55E}" type="presOf" srcId="{0527619B-AD98-491F-AE3D-F609855FD625}" destId="{438B3E08-14B6-4D60-9521-7E89FF86A8B0}" srcOrd="0" destOrd="0" presId="urn:microsoft.com/office/officeart/2005/8/layout/process1"/>
    <dgm:cxn modelId="{14419801-DD0C-4CD4-BD33-DB8D7DC4237E}" type="presOf" srcId="{D82CD35F-CA92-43D7-8D47-228042AECC0F}" destId="{4F8B9979-EFC7-4990-BC24-27B5E1C6E9B8}" srcOrd="0" destOrd="0" presId="urn:microsoft.com/office/officeart/2005/8/layout/process1"/>
    <dgm:cxn modelId="{26E7104D-9E34-4C6F-A22D-FEAFB7B129D9}" srcId="{3D06DD45-6DA1-4185-976B-285FCD4A384E}" destId="{D82CD35F-CA92-43D7-8D47-228042AECC0F}" srcOrd="0" destOrd="0" parTransId="{B879C3E8-AFD8-4096-902B-9A128B6C8D82}" sibTransId="{F5823AF3-9ED4-4F9D-98DA-A0E64FAF1E3C}"/>
    <dgm:cxn modelId="{C32E7F70-7E4D-4FDA-8416-52641F17DCBD}" srcId="{3D06DD45-6DA1-4185-976B-285FCD4A384E}" destId="{0527619B-AD98-491F-AE3D-F609855FD625}" srcOrd="1" destOrd="0" parTransId="{082628CA-43C6-421E-BC25-FA2E7D0C3117}" sibTransId="{6EDA5960-C6D3-4E86-9772-79C0E34C5678}"/>
    <dgm:cxn modelId="{ACF1E93A-0349-4710-9856-C9B38537F4D2}" type="presOf" srcId="{3D06DD45-6DA1-4185-976B-285FCD4A384E}" destId="{A624DC68-AADE-421F-AC38-BB3FAE2381F6}" srcOrd="0" destOrd="0" presId="urn:microsoft.com/office/officeart/2005/8/layout/process1"/>
    <dgm:cxn modelId="{403A6A85-0FD5-4A06-B0CD-849CD837D35E}" type="presParOf" srcId="{A624DC68-AADE-421F-AC38-BB3FAE2381F6}" destId="{4F8B9979-EFC7-4990-BC24-27B5E1C6E9B8}" srcOrd="0" destOrd="0" presId="urn:microsoft.com/office/officeart/2005/8/layout/process1"/>
    <dgm:cxn modelId="{C8B9E247-5A73-4B9D-9407-BEE830242DE5}" type="presParOf" srcId="{A624DC68-AADE-421F-AC38-BB3FAE2381F6}" destId="{4A571935-4100-4DC4-A25C-9EBD044E98E8}" srcOrd="1" destOrd="0" presId="urn:microsoft.com/office/officeart/2005/8/layout/process1"/>
    <dgm:cxn modelId="{572D62EB-200C-4875-8867-DA2E5AA4CA77}" type="presParOf" srcId="{4A571935-4100-4DC4-A25C-9EBD044E98E8}" destId="{46D4A9EA-1C08-417B-B96E-EB84F16DF2CE}" srcOrd="0" destOrd="0" presId="urn:microsoft.com/office/officeart/2005/8/layout/process1"/>
    <dgm:cxn modelId="{73F7EFBC-55C3-4C1A-A394-0B403862BE49}" type="presParOf" srcId="{A624DC68-AADE-421F-AC38-BB3FAE2381F6}" destId="{438B3E08-14B6-4D60-9521-7E89FF86A8B0}"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2890646-9F5A-450A-B0F5-4F8517C9890F}"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5A8714A9-0A16-4D7D-A9EB-15DE45DB9E95}">
      <dgm:prSet/>
      <dgm:spPr>
        <a:solidFill>
          <a:srgbClr val="663300"/>
        </a:solidFill>
      </dgm:spPr>
      <dgm:t>
        <a:bodyPr/>
        <a:lstStyle/>
        <a:p>
          <a:pPr rtl="0"/>
          <a:r>
            <a:rPr lang="ms-MY" dirty="0" smtClean="0">
              <a:solidFill>
                <a:srgbClr val="FF0066"/>
              </a:solidFill>
              <a:latin typeface="Tw Cen MT Condensed Extra Bold" pitchFamily="34" charset="0"/>
            </a:rPr>
            <a:t>lapan</a:t>
          </a:r>
          <a:r>
            <a:rPr lang="ms-MY" dirty="0" smtClean="0">
              <a:latin typeface="Tw Cen MT Condensed Extra Bold" pitchFamily="34" charset="0"/>
            </a:rPr>
            <a:t> nilai murni iaitu </a:t>
          </a:r>
          <a:r>
            <a:rPr lang="ms-MY" dirty="0" smtClean="0">
              <a:solidFill>
                <a:srgbClr val="FF9900"/>
              </a:solidFill>
              <a:latin typeface="Tw Cen MT Condensed Extra Bold" pitchFamily="34" charset="0"/>
            </a:rPr>
            <a:t>jujur, benar, amanah, adil, bertanggungjawab, telus, cekap </a:t>
          </a:r>
          <a:r>
            <a:rPr lang="ms-MY" dirty="0" smtClean="0">
              <a:latin typeface="Tw Cen MT Condensed Extra Bold" pitchFamily="34" charset="0"/>
            </a:rPr>
            <a:t>dan </a:t>
          </a:r>
          <a:r>
            <a:rPr lang="ms-MY" dirty="0" smtClean="0">
              <a:solidFill>
                <a:srgbClr val="FF9900"/>
              </a:solidFill>
              <a:latin typeface="Tw Cen MT Condensed Extra Bold" pitchFamily="34" charset="0"/>
            </a:rPr>
            <a:t>bijaksana</a:t>
          </a:r>
          <a:r>
            <a:rPr lang="ms-MY" dirty="0" smtClean="0">
              <a:latin typeface="Tw Cen MT Condensed Extra Bold" pitchFamily="34" charset="0"/>
            </a:rPr>
            <a:t> seperti yang digariskan di dalam satu pelan tindakan komprehensif </a:t>
          </a:r>
          <a:r>
            <a:rPr lang="ms-MY" dirty="0" smtClean="0">
              <a:solidFill>
                <a:srgbClr val="00B050"/>
              </a:solidFill>
              <a:latin typeface="Tw Cen MT Condensed Extra Bold" pitchFamily="34" charset="0"/>
            </a:rPr>
            <a:t>Pelan Integriti Nasional</a:t>
          </a:r>
          <a:endParaRPr lang="en-US" dirty="0">
            <a:solidFill>
              <a:srgbClr val="00B050"/>
            </a:solidFill>
            <a:latin typeface="Tw Cen MT Condensed Extra Bold" pitchFamily="34" charset="0"/>
          </a:endParaRPr>
        </a:p>
      </dgm:t>
    </dgm:pt>
    <dgm:pt modelId="{354A9FFC-2870-4A30-B3A8-6D0C4E93B947}" type="parTrans" cxnId="{7CF8010F-3130-4625-AD81-C043680C6B8B}">
      <dgm:prSet/>
      <dgm:spPr/>
      <dgm:t>
        <a:bodyPr/>
        <a:lstStyle/>
        <a:p>
          <a:endParaRPr lang="en-US">
            <a:latin typeface="Tw Cen MT Condensed Extra Bold" pitchFamily="34" charset="0"/>
          </a:endParaRPr>
        </a:p>
      </dgm:t>
    </dgm:pt>
    <dgm:pt modelId="{31E386A1-0555-4DC7-AC50-FB4B64D74611}" type="sibTrans" cxnId="{7CF8010F-3130-4625-AD81-C043680C6B8B}">
      <dgm:prSet/>
      <dgm:spPr/>
      <dgm:t>
        <a:bodyPr/>
        <a:lstStyle/>
        <a:p>
          <a:endParaRPr lang="en-US">
            <a:latin typeface="Tw Cen MT Condensed Extra Bold" pitchFamily="34" charset="0"/>
          </a:endParaRPr>
        </a:p>
      </dgm:t>
    </dgm:pt>
    <dgm:pt modelId="{6CA4089A-FED1-4637-9E5A-85F7C9B9CB55}">
      <dgm:prSet/>
      <dgm:spPr>
        <a:solidFill>
          <a:srgbClr val="A50021"/>
        </a:solidFill>
      </dgm:spPr>
      <dgm:t>
        <a:bodyPr/>
        <a:lstStyle/>
        <a:p>
          <a:pPr rtl="0"/>
          <a:r>
            <a:rPr lang="ms-MY" dirty="0" smtClean="0">
              <a:latin typeface="Tw Cen MT Condensed Extra Bold" pitchFamily="34" charset="0"/>
            </a:rPr>
            <a:t>Membudayakan integriti bukanlah satu perkara mudah kerana manusia secara fitrahnya adalah makhluk sosial yang suka bermasyarakat dan sentiasa memiliki naluri kebendaan atau materialistik. </a:t>
          </a:r>
          <a:endParaRPr lang="en-US" dirty="0">
            <a:latin typeface="Tw Cen MT Condensed Extra Bold" pitchFamily="34" charset="0"/>
          </a:endParaRPr>
        </a:p>
      </dgm:t>
    </dgm:pt>
    <dgm:pt modelId="{B372BFF4-9AAE-45E7-A385-973D05DD4A3E}" type="parTrans" cxnId="{72EF70B4-999E-4A34-A5B5-DC83235F0000}">
      <dgm:prSet/>
      <dgm:spPr/>
      <dgm:t>
        <a:bodyPr/>
        <a:lstStyle/>
        <a:p>
          <a:endParaRPr lang="en-US">
            <a:latin typeface="Tw Cen MT Condensed Extra Bold" pitchFamily="34" charset="0"/>
          </a:endParaRPr>
        </a:p>
      </dgm:t>
    </dgm:pt>
    <dgm:pt modelId="{51AD55A3-DAEB-4870-885F-037B8129B060}" type="sibTrans" cxnId="{72EF70B4-999E-4A34-A5B5-DC83235F0000}">
      <dgm:prSet/>
      <dgm:spPr/>
      <dgm:t>
        <a:bodyPr/>
        <a:lstStyle/>
        <a:p>
          <a:endParaRPr lang="en-US">
            <a:latin typeface="Tw Cen MT Condensed Extra Bold" pitchFamily="34" charset="0"/>
          </a:endParaRPr>
        </a:p>
      </dgm:t>
    </dgm:pt>
    <dgm:pt modelId="{EFEDBCFF-BDC5-406E-8F31-A4C81BF418B2}" type="pres">
      <dgm:prSet presAssocID="{D2890646-9F5A-450A-B0F5-4F8517C9890F}" presName="Name0" presStyleCnt="0">
        <dgm:presLayoutVars>
          <dgm:chPref val="1"/>
          <dgm:dir/>
          <dgm:animOne val="branch"/>
          <dgm:animLvl val="lvl"/>
          <dgm:resizeHandles/>
        </dgm:presLayoutVars>
      </dgm:prSet>
      <dgm:spPr/>
      <dgm:t>
        <a:bodyPr/>
        <a:lstStyle/>
        <a:p>
          <a:endParaRPr lang="en-US"/>
        </a:p>
      </dgm:t>
    </dgm:pt>
    <dgm:pt modelId="{C8249E22-CB07-428D-9A57-ED5349BC6799}" type="pres">
      <dgm:prSet presAssocID="{5A8714A9-0A16-4D7D-A9EB-15DE45DB9E95}" presName="vertOne" presStyleCnt="0"/>
      <dgm:spPr/>
    </dgm:pt>
    <dgm:pt modelId="{CB85BC31-FDE3-4441-8331-A7D96B5E3F04}" type="pres">
      <dgm:prSet presAssocID="{5A8714A9-0A16-4D7D-A9EB-15DE45DB9E95}" presName="txOne" presStyleLbl="node0" presStyleIdx="0" presStyleCnt="1">
        <dgm:presLayoutVars>
          <dgm:chPref val="3"/>
        </dgm:presLayoutVars>
      </dgm:prSet>
      <dgm:spPr/>
      <dgm:t>
        <a:bodyPr/>
        <a:lstStyle/>
        <a:p>
          <a:endParaRPr lang="en-US"/>
        </a:p>
      </dgm:t>
    </dgm:pt>
    <dgm:pt modelId="{5D814386-7C95-45DA-AB9A-66DA1F127F0D}" type="pres">
      <dgm:prSet presAssocID="{5A8714A9-0A16-4D7D-A9EB-15DE45DB9E95}" presName="parTransOne" presStyleCnt="0"/>
      <dgm:spPr/>
    </dgm:pt>
    <dgm:pt modelId="{A23322FE-81CC-42BB-B0B7-70610389EE7A}" type="pres">
      <dgm:prSet presAssocID="{5A8714A9-0A16-4D7D-A9EB-15DE45DB9E95}" presName="horzOne" presStyleCnt="0"/>
      <dgm:spPr/>
    </dgm:pt>
    <dgm:pt modelId="{6439D37E-7F00-4EDC-9173-1E50F5C80518}" type="pres">
      <dgm:prSet presAssocID="{6CA4089A-FED1-4637-9E5A-85F7C9B9CB55}" presName="vertTwo" presStyleCnt="0"/>
      <dgm:spPr/>
    </dgm:pt>
    <dgm:pt modelId="{99E5AD74-011D-4B5C-86EB-1B2275D36BFB}" type="pres">
      <dgm:prSet presAssocID="{6CA4089A-FED1-4637-9E5A-85F7C9B9CB55}" presName="txTwo" presStyleLbl="node2" presStyleIdx="0" presStyleCnt="1">
        <dgm:presLayoutVars>
          <dgm:chPref val="3"/>
        </dgm:presLayoutVars>
      </dgm:prSet>
      <dgm:spPr/>
      <dgm:t>
        <a:bodyPr/>
        <a:lstStyle/>
        <a:p>
          <a:endParaRPr lang="en-US"/>
        </a:p>
      </dgm:t>
    </dgm:pt>
    <dgm:pt modelId="{567DF2CE-FF77-4117-B0C5-27C328CAFD85}" type="pres">
      <dgm:prSet presAssocID="{6CA4089A-FED1-4637-9E5A-85F7C9B9CB55}" presName="horzTwo" presStyleCnt="0"/>
      <dgm:spPr/>
    </dgm:pt>
  </dgm:ptLst>
  <dgm:cxnLst>
    <dgm:cxn modelId="{234E3DF0-D9B3-4427-AA0E-66592F4BF1CE}" type="presOf" srcId="{5A8714A9-0A16-4D7D-A9EB-15DE45DB9E95}" destId="{CB85BC31-FDE3-4441-8331-A7D96B5E3F04}" srcOrd="0" destOrd="0" presId="urn:microsoft.com/office/officeart/2005/8/layout/hierarchy4"/>
    <dgm:cxn modelId="{72EF70B4-999E-4A34-A5B5-DC83235F0000}" srcId="{5A8714A9-0A16-4D7D-A9EB-15DE45DB9E95}" destId="{6CA4089A-FED1-4637-9E5A-85F7C9B9CB55}" srcOrd="0" destOrd="0" parTransId="{B372BFF4-9AAE-45E7-A385-973D05DD4A3E}" sibTransId="{51AD55A3-DAEB-4870-885F-037B8129B060}"/>
    <dgm:cxn modelId="{7CF8010F-3130-4625-AD81-C043680C6B8B}" srcId="{D2890646-9F5A-450A-B0F5-4F8517C9890F}" destId="{5A8714A9-0A16-4D7D-A9EB-15DE45DB9E95}" srcOrd="0" destOrd="0" parTransId="{354A9FFC-2870-4A30-B3A8-6D0C4E93B947}" sibTransId="{31E386A1-0555-4DC7-AC50-FB4B64D74611}"/>
    <dgm:cxn modelId="{E373B953-625D-4613-939C-DE751E1F9E92}" type="presOf" srcId="{D2890646-9F5A-450A-B0F5-4F8517C9890F}" destId="{EFEDBCFF-BDC5-406E-8F31-A4C81BF418B2}" srcOrd="0" destOrd="0" presId="urn:microsoft.com/office/officeart/2005/8/layout/hierarchy4"/>
    <dgm:cxn modelId="{0689A863-B437-4BBD-AD0B-1731148B6674}" type="presOf" srcId="{6CA4089A-FED1-4637-9E5A-85F7C9B9CB55}" destId="{99E5AD74-011D-4B5C-86EB-1B2275D36BFB}" srcOrd="0" destOrd="0" presId="urn:microsoft.com/office/officeart/2005/8/layout/hierarchy4"/>
    <dgm:cxn modelId="{B88C30E6-DE61-4382-8622-7BE20DF44B20}" type="presParOf" srcId="{EFEDBCFF-BDC5-406E-8F31-A4C81BF418B2}" destId="{C8249E22-CB07-428D-9A57-ED5349BC6799}" srcOrd="0" destOrd="0" presId="urn:microsoft.com/office/officeart/2005/8/layout/hierarchy4"/>
    <dgm:cxn modelId="{75165DE5-AC57-421E-9FD0-A57953342A16}" type="presParOf" srcId="{C8249E22-CB07-428D-9A57-ED5349BC6799}" destId="{CB85BC31-FDE3-4441-8331-A7D96B5E3F04}" srcOrd="0" destOrd="0" presId="urn:microsoft.com/office/officeart/2005/8/layout/hierarchy4"/>
    <dgm:cxn modelId="{4C448389-132C-4781-82A5-CF52C997C100}" type="presParOf" srcId="{C8249E22-CB07-428D-9A57-ED5349BC6799}" destId="{5D814386-7C95-45DA-AB9A-66DA1F127F0D}" srcOrd="1" destOrd="0" presId="urn:microsoft.com/office/officeart/2005/8/layout/hierarchy4"/>
    <dgm:cxn modelId="{A949D84F-D4DF-4AB2-A316-4A0CA9D749AF}" type="presParOf" srcId="{C8249E22-CB07-428D-9A57-ED5349BC6799}" destId="{A23322FE-81CC-42BB-B0B7-70610389EE7A}" srcOrd="2" destOrd="0" presId="urn:microsoft.com/office/officeart/2005/8/layout/hierarchy4"/>
    <dgm:cxn modelId="{37725BF0-E48F-4121-8B10-28FDD1397DCC}" type="presParOf" srcId="{A23322FE-81CC-42BB-B0B7-70610389EE7A}" destId="{6439D37E-7F00-4EDC-9173-1E50F5C80518}" srcOrd="0" destOrd="0" presId="urn:microsoft.com/office/officeart/2005/8/layout/hierarchy4"/>
    <dgm:cxn modelId="{E0BA4117-2692-4F62-BADF-59CA78B81F71}" type="presParOf" srcId="{6439D37E-7F00-4EDC-9173-1E50F5C80518}" destId="{99E5AD74-011D-4B5C-86EB-1B2275D36BFB}" srcOrd="0" destOrd="0" presId="urn:microsoft.com/office/officeart/2005/8/layout/hierarchy4"/>
    <dgm:cxn modelId="{57933B49-1900-4AF0-9D39-2FA0FF0CACA2}" type="presParOf" srcId="{6439D37E-7F00-4EDC-9173-1E50F5C80518}" destId="{567DF2CE-FF77-4117-B0C5-27C328CAFD85}"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960CAC2-53F5-49A6-BEFA-901D648E33B8}" type="doc">
      <dgm:prSet loTypeId="urn:microsoft.com/office/officeart/2005/8/layout/process4" loCatId="list" qsTypeId="urn:microsoft.com/office/officeart/2005/8/quickstyle/simple1" qsCatId="simple" csTypeId="urn:microsoft.com/office/officeart/2005/8/colors/colorful4" csCatId="colorful" phldr="1"/>
      <dgm:spPr/>
      <dgm:t>
        <a:bodyPr/>
        <a:lstStyle/>
        <a:p>
          <a:endParaRPr lang="en-US"/>
        </a:p>
      </dgm:t>
    </dgm:pt>
    <dgm:pt modelId="{6B83224C-BCDE-4782-9C73-5AFD14ABB042}">
      <dgm:prSet/>
      <dgm:spPr/>
      <dgm:t>
        <a:bodyPr/>
        <a:lstStyle/>
        <a:p>
          <a:pPr rtl="0"/>
          <a:r>
            <a:rPr lang="ms-MY" dirty="0" smtClean="0">
              <a:solidFill>
                <a:srgbClr val="0000FF"/>
              </a:solidFill>
              <a:latin typeface="Tw Cen MT Condensed Extra Bold" pitchFamily="34" charset="0"/>
            </a:rPr>
            <a:t>Imam Abu Ishak as Shatibi </a:t>
          </a:r>
          <a:r>
            <a:rPr lang="ms-MY" dirty="0" smtClean="0">
              <a:solidFill>
                <a:schemeClr val="tx1"/>
              </a:solidFill>
              <a:latin typeface="Tw Cen MT Condensed Extra Bold" pitchFamily="34" charset="0"/>
            </a:rPr>
            <a:t>dalam kitabnya </a:t>
          </a:r>
          <a:r>
            <a:rPr lang="ms-MY" i="1" dirty="0" smtClean="0">
              <a:solidFill>
                <a:srgbClr val="FFFF00"/>
              </a:solidFill>
              <a:latin typeface="Tw Cen MT Condensed Extra Bold" pitchFamily="34" charset="0"/>
            </a:rPr>
            <a:t>al Muwafakat fil usuluddin was Syariah</a:t>
          </a:r>
          <a:r>
            <a:rPr lang="ms-MY" dirty="0" smtClean="0">
              <a:solidFill>
                <a:schemeClr val="tx1"/>
              </a:solidFill>
              <a:latin typeface="Tw Cen MT Condensed Extra Bold" pitchFamily="34" charset="0"/>
            </a:rPr>
            <a:t> telah menggariskan bahawa </a:t>
          </a:r>
          <a:r>
            <a:rPr lang="ms-MY" dirty="0" smtClean="0">
              <a:solidFill>
                <a:srgbClr val="663300"/>
              </a:solidFill>
              <a:latin typeface="Tw Cen MT Condensed Extra Bold" pitchFamily="34" charset="0"/>
            </a:rPr>
            <a:t>perlu ada undang-undang dan tadbir urus bagi menyelesaikan maslahah kehidupan manusia di muka bumi.</a:t>
          </a:r>
          <a:endParaRPr lang="en-US" dirty="0">
            <a:solidFill>
              <a:srgbClr val="663300"/>
            </a:solidFill>
            <a:latin typeface="Tw Cen MT Condensed Extra Bold" pitchFamily="34" charset="0"/>
          </a:endParaRPr>
        </a:p>
      </dgm:t>
    </dgm:pt>
    <dgm:pt modelId="{EFD97EB7-8604-4E7D-8A98-C09DB184F183}" type="parTrans" cxnId="{0B0A93F0-74ED-409D-9082-C4A03D161E82}">
      <dgm:prSet/>
      <dgm:spPr/>
      <dgm:t>
        <a:bodyPr/>
        <a:lstStyle/>
        <a:p>
          <a:endParaRPr lang="en-US">
            <a:solidFill>
              <a:schemeClr val="tx1"/>
            </a:solidFill>
            <a:latin typeface="Tw Cen MT Condensed Extra Bold" pitchFamily="34" charset="0"/>
          </a:endParaRPr>
        </a:p>
      </dgm:t>
    </dgm:pt>
    <dgm:pt modelId="{E45D310B-828D-4E98-8C53-EA00E02EA5D5}" type="sibTrans" cxnId="{0B0A93F0-74ED-409D-9082-C4A03D161E82}">
      <dgm:prSet/>
      <dgm:spPr/>
      <dgm:t>
        <a:bodyPr/>
        <a:lstStyle/>
        <a:p>
          <a:endParaRPr lang="en-US">
            <a:solidFill>
              <a:schemeClr val="tx1"/>
            </a:solidFill>
            <a:latin typeface="Tw Cen MT Condensed Extra Bold" pitchFamily="34" charset="0"/>
          </a:endParaRPr>
        </a:p>
      </dgm:t>
    </dgm:pt>
    <dgm:pt modelId="{AE5F2D33-6607-4194-ADE6-2296B156D6F3}">
      <dgm:prSet/>
      <dgm:spPr/>
      <dgm:t>
        <a:bodyPr/>
        <a:lstStyle/>
        <a:p>
          <a:pPr rtl="0"/>
          <a:r>
            <a:rPr lang="ms-MY" dirty="0" smtClean="0">
              <a:solidFill>
                <a:schemeClr val="tx1"/>
              </a:solidFill>
              <a:latin typeface="Tw Cen MT Condensed Extra Bold" pitchFamily="34" charset="0"/>
            </a:rPr>
            <a:t>bertujuan </a:t>
          </a:r>
          <a:r>
            <a:rPr lang="ms-MY" dirty="0" smtClean="0">
              <a:solidFill>
                <a:schemeClr val="tx1"/>
              </a:solidFill>
              <a:latin typeface="Tw Cen MT Condensed Extra Bold" pitchFamily="34" charset="0"/>
            </a:rPr>
            <a:t>agar naluri dan keinginan manusia yang pelbagai dan sering berubah-ubah itu dapat dipenuhi. </a:t>
          </a:r>
          <a:endParaRPr lang="en-US" dirty="0">
            <a:solidFill>
              <a:schemeClr val="tx1"/>
            </a:solidFill>
            <a:latin typeface="Tw Cen MT Condensed Extra Bold" pitchFamily="34" charset="0"/>
          </a:endParaRPr>
        </a:p>
      </dgm:t>
    </dgm:pt>
    <dgm:pt modelId="{FEBA55A0-7ADA-4696-8702-81ECABF3F42C}" type="parTrans" cxnId="{F83C0FEC-79EF-4A9C-8209-6CA066A5ED05}">
      <dgm:prSet/>
      <dgm:spPr/>
      <dgm:t>
        <a:bodyPr/>
        <a:lstStyle/>
        <a:p>
          <a:endParaRPr lang="en-US">
            <a:solidFill>
              <a:schemeClr val="tx1"/>
            </a:solidFill>
            <a:latin typeface="Tw Cen MT Condensed Extra Bold" pitchFamily="34" charset="0"/>
          </a:endParaRPr>
        </a:p>
      </dgm:t>
    </dgm:pt>
    <dgm:pt modelId="{2B4D3496-5384-4AF8-9186-74FCE8C948A2}" type="sibTrans" cxnId="{F83C0FEC-79EF-4A9C-8209-6CA066A5ED05}">
      <dgm:prSet/>
      <dgm:spPr/>
      <dgm:t>
        <a:bodyPr/>
        <a:lstStyle/>
        <a:p>
          <a:endParaRPr lang="en-US">
            <a:solidFill>
              <a:schemeClr val="tx1"/>
            </a:solidFill>
            <a:latin typeface="Tw Cen MT Condensed Extra Bold" pitchFamily="34" charset="0"/>
          </a:endParaRPr>
        </a:p>
      </dgm:t>
    </dgm:pt>
    <dgm:pt modelId="{3619E56D-013E-4D72-BEC3-A07952BA300A}">
      <dgm:prSet/>
      <dgm:spPr/>
      <dgm:t>
        <a:bodyPr/>
        <a:lstStyle/>
        <a:p>
          <a:pPr rtl="0"/>
          <a:r>
            <a:rPr lang="ms-MY" dirty="0" smtClean="0">
              <a:solidFill>
                <a:schemeClr val="tx1"/>
              </a:solidFill>
              <a:latin typeface="Tw Cen MT Condensed Extra Bold" pitchFamily="34" charset="0"/>
            </a:rPr>
            <a:t>lima </a:t>
          </a:r>
          <a:r>
            <a:rPr lang="ms-MY" dirty="0" smtClean="0">
              <a:solidFill>
                <a:schemeClr val="tx1"/>
              </a:solidFill>
              <a:latin typeface="Tw Cen MT Condensed Extra Bold" pitchFamily="34" charset="0"/>
            </a:rPr>
            <a:t>jenis hukum yang wajar diikuti oleh umat manusia bahkan telah disepakati oleh ulamak iaitu </a:t>
          </a:r>
          <a:r>
            <a:rPr lang="ms-MY" dirty="0" smtClean="0">
              <a:solidFill>
                <a:srgbClr val="FFFF00"/>
              </a:solidFill>
              <a:latin typeface="Tw Cen MT Condensed Extra Bold" pitchFamily="34" charset="0"/>
            </a:rPr>
            <a:t>fardhu atau wajib</a:t>
          </a:r>
          <a:r>
            <a:rPr lang="ms-MY" dirty="0" smtClean="0">
              <a:solidFill>
                <a:schemeClr val="tx1"/>
              </a:solidFill>
              <a:latin typeface="Tw Cen MT Condensed Extra Bold" pitchFamily="34" charset="0"/>
            </a:rPr>
            <a:t>, </a:t>
          </a:r>
          <a:r>
            <a:rPr lang="ms-MY" dirty="0" smtClean="0">
              <a:solidFill>
                <a:schemeClr val="accent6">
                  <a:lumMod val="75000"/>
                </a:schemeClr>
              </a:solidFill>
              <a:latin typeface="Tw Cen MT Condensed Extra Bold" pitchFamily="34" charset="0"/>
            </a:rPr>
            <a:t>haram atau makruh tahrimi</a:t>
          </a:r>
          <a:r>
            <a:rPr lang="ms-MY" dirty="0" smtClean="0">
              <a:solidFill>
                <a:schemeClr val="tx1"/>
              </a:solidFill>
              <a:latin typeface="Tw Cen MT Condensed Extra Bold" pitchFamily="34" charset="0"/>
            </a:rPr>
            <a:t>, </a:t>
          </a:r>
          <a:r>
            <a:rPr lang="ms-MY" dirty="0" smtClean="0">
              <a:solidFill>
                <a:schemeClr val="accent5">
                  <a:lumMod val="20000"/>
                  <a:lumOff val="80000"/>
                </a:schemeClr>
              </a:solidFill>
              <a:latin typeface="Tw Cen MT Condensed Extra Bold" pitchFamily="34" charset="0"/>
            </a:rPr>
            <a:t>makruh atau makruh tanzihi</a:t>
          </a:r>
          <a:r>
            <a:rPr lang="ms-MY" dirty="0" smtClean="0">
              <a:solidFill>
                <a:schemeClr val="tx1"/>
              </a:solidFill>
              <a:latin typeface="Tw Cen MT Condensed Extra Bold" pitchFamily="34" charset="0"/>
            </a:rPr>
            <a:t>, </a:t>
          </a:r>
          <a:r>
            <a:rPr lang="ms-MY" dirty="0" smtClean="0">
              <a:solidFill>
                <a:srgbClr val="00B050"/>
              </a:solidFill>
              <a:latin typeface="Tw Cen MT Condensed Extra Bold" pitchFamily="34" charset="0"/>
            </a:rPr>
            <a:t>mandub atau sunat</a:t>
          </a:r>
          <a:r>
            <a:rPr lang="ms-MY" dirty="0" smtClean="0">
              <a:solidFill>
                <a:schemeClr val="tx1"/>
              </a:solidFill>
              <a:latin typeface="Tw Cen MT Condensed Extra Bold" pitchFamily="34" charset="0"/>
            </a:rPr>
            <a:t>, dan </a:t>
          </a:r>
          <a:r>
            <a:rPr lang="ms-MY" dirty="0" smtClean="0">
              <a:solidFill>
                <a:srgbClr val="00CCFF"/>
              </a:solidFill>
              <a:latin typeface="Tw Cen MT Condensed Extra Bold" pitchFamily="34" charset="0"/>
            </a:rPr>
            <a:t>mubah atau harus.</a:t>
          </a:r>
          <a:endParaRPr lang="en-US" dirty="0">
            <a:solidFill>
              <a:srgbClr val="00CCFF"/>
            </a:solidFill>
            <a:latin typeface="Tw Cen MT Condensed Extra Bold" pitchFamily="34" charset="0"/>
          </a:endParaRPr>
        </a:p>
      </dgm:t>
    </dgm:pt>
    <dgm:pt modelId="{2F72FA36-A6EC-4F66-BF9A-A50C14F7BF5B}" type="parTrans" cxnId="{6DFAF5B2-3FD6-4773-8079-DBD705E764B6}">
      <dgm:prSet/>
      <dgm:spPr/>
      <dgm:t>
        <a:bodyPr/>
        <a:lstStyle/>
        <a:p>
          <a:endParaRPr lang="en-US">
            <a:solidFill>
              <a:schemeClr val="tx1"/>
            </a:solidFill>
            <a:latin typeface="Tw Cen MT Condensed Extra Bold" pitchFamily="34" charset="0"/>
          </a:endParaRPr>
        </a:p>
      </dgm:t>
    </dgm:pt>
    <dgm:pt modelId="{6E4514BE-5031-4CD5-BD0E-3A6ABC902A67}" type="sibTrans" cxnId="{6DFAF5B2-3FD6-4773-8079-DBD705E764B6}">
      <dgm:prSet/>
      <dgm:spPr/>
      <dgm:t>
        <a:bodyPr/>
        <a:lstStyle/>
        <a:p>
          <a:endParaRPr lang="en-US">
            <a:solidFill>
              <a:schemeClr val="tx1"/>
            </a:solidFill>
            <a:latin typeface="Tw Cen MT Condensed Extra Bold" pitchFamily="34" charset="0"/>
          </a:endParaRPr>
        </a:p>
      </dgm:t>
    </dgm:pt>
    <dgm:pt modelId="{1DF87905-56B5-4AF1-A5A9-F707F14AB6F0}" type="pres">
      <dgm:prSet presAssocID="{3960CAC2-53F5-49A6-BEFA-901D648E33B8}" presName="Name0" presStyleCnt="0">
        <dgm:presLayoutVars>
          <dgm:dir/>
          <dgm:animLvl val="lvl"/>
          <dgm:resizeHandles val="exact"/>
        </dgm:presLayoutVars>
      </dgm:prSet>
      <dgm:spPr/>
      <dgm:t>
        <a:bodyPr/>
        <a:lstStyle/>
        <a:p>
          <a:endParaRPr lang="en-US"/>
        </a:p>
      </dgm:t>
    </dgm:pt>
    <dgm:pt modelId="{0FEAC308-82CA-4253-BFC3-71FAE0628626}" type="pres">
      <dgm:prSet presAssocID="{3619E56D-013E-4D72-BEC3-A07952BA300A}" presName="boxAndChildren" presStyleCnt="0"/>
      <dgm:spPr/>
    </dgm:pt>
    <dgm:pt modelId="{3614B8D7-6184-4A2A-B995-F907C8B87BD6}" type="pres">
      <dgm:prSet presAssocID="{3619E56D-013E-4D72-BEC3-A07952BA300A}" presName="parentTextBox" presStyleLbl="node1" presStyleIdx="0" presStyleCnt="3"/>
      <dgm:spPr/>
      <dgm:t>
        <a:bodyPr/>
        <a:lstStyle/>
        <a:p>
          <a:endParaRPr lang="en-US"/>
        </a:p>
      </dgm:t>
    </dgm:pt>
    <dgm:pt modelId="{F99CE1CA-7B4C-4323-BE4A-F3694E7A92E5}" type="pres">
      <dgm:prSet presAssocID="{2B4D3496-5384-4AF8-9186-74FCE8C948A2}" presName="sp" presStyleCnt="0"/>
      <dgm:spPr/>
    </dgm:pt>
    <dgm:pt modelId="{187B85A9-5E5B-46F5-88A3-AFB6B429593B}" type="pres">
      <dgm:prSet presAssocID="{AE5F2D33-6607-4194-ADE6-2296B156D6F3}" presName="arrowAndChildren" presStyleCnt="0"/>
      <dgm:spPr/>
    </dgm:pt>
    <dgm:pt modelId="{429F5E4E-9659-4EA4-A5FF-CE61984136C9}" type="pres">
      <dgm:prSet presAssocID="{AE5F2D33-6607-4194-ADE6-2296B156D6F3}" presName="parentTextArrow" presStyleLbl="node1" presStyleIdx="1" presStyleCnt="3"/>
      <dgm:spPr/>
      <dgm:t>
        <a:bodyPr/>
        <a:lstStyle/>
        <a:p>
          <a:endParaRPr lang="en-US"/>
        </a:p>
      </dgm:t>
    </dgm:pt>
    <dgm:pt modelId="{F349BA26-1EAE-4D1C-A191-9A55CF9EAFF4}" type="pres">
      <dgm:prSet presAssocID="{E45D310B-828D-4E98-8C53-EA00E02EA5D5}" presName="sp" presStyleCnt="0"/>
      <dgm:spPr/>
    </dgm:pt>
    <dgm:pt modelId="{BFCFF2E5-EE8E-4CED-AD48-8BDEACF4E357}" type="pres">
      <dgm:prSet presAssocID="{6B83224C-BCDE-4782-9C73-5AFD14ABB042}" presName="arrowAndChildren" presStyleCnt="0"/>
      <dgm:spPr/>
    </dgm:pt>
    <dgm:pt modelId="{6C2919CF-F2BE-492C-B3F2-924F0EFEA41B}" type="pres">
      <dgm:prSet presAssocID="{6B83224C-BCDE-4782-9C73-5AFD14ABB042}" presName="parentTextArrow" presStyleLbl="node1" presStyleIdx="2" presStyleCnt="3"/>
      <dgm:spPr/>
      <dgm:t>
        <a:bodyPr/>
        <a:lstStyle/>
        <a:p>
          <a:endParaRPr lang="en-US"/>
        </a:p>
      </dgm:t>
    </dgm:pt>
  </dgm:ptLst>
  <dgm:cxnLst>
    <dgm:cxn modelId="{2722C0AD-6CD6-4BC8-8F85-9C2869B23BA0}" type="presOf" srcId="{3960CAC2-53F5-49A6-BEFA-901D648E33B8}" destId="{1DF87905-56B5-4AF1-A5A9-F707F14AB6F0}" srcOrd="0" destOrd="0" presId="urn:microsoft.com/office/officeart/2005/8/layout/process4"/>
    <dgm:cxn modelId="{0B0A93F0-74ED-409D-9082-C4A03D161E82}" srcId="{3960CAC2-53F5-49A6-BEFA-901D648E33B8}" destId="{6B83224C-BCDE-4782-9C73-5AFD14ABB042}" srcOrd="0" destOrd="0" parTransId="{EFD97EB7-8604-4E7D-8A98-C09DB184F183}" sibTransId="{E45D310B-828D-4E98-8C53-EA00E02EA5D5}"/>
    <dgm:cxn modelId="{1ABE28F3-8822-488A-B20D-A9A9A460E94C}" type="presOf" srcId="{AE5F2D33-6607-4194-ADE6-2296B156D6F3}" destId="{429F5E4E-9659-4EA4-A5FF-CE61984136C9}" srcOrd="0" destOrd="0" presId="urn:microsoft.com/office/officeart/2005/8/layout/process4"/>
    <dgm:cxn modelId="{F83C0FEC-79EF-4A9C-8209-6CA066A5ED05}" srcId="{3960CAC2-53F5-49A6-BEFA-901D648E33B8}" destId="{AE5F2D33-6607-4194-ADE6-2296B156D6F3}" srcOrd="1" destOrd="0" parTransId="{FEBA55A0-7ADA-4696-8702-81ECABF3F42C}" sibTransId="{2B4D3496-5384-4AF8-9186-74FCE8C948A2}"/>
    <dgm:cxn modelId="{D74772F7-4134-4C94-B872-FB56E0B076CB}" type="presOf" srcId="{3619E56D-013E-4D72-BEC3-A07952BA300A}" destId="{3614B8D7-6184-4A2A-B995-F907C8B87BD6}" srcOrd="0" destOrd="0" presId="urn:microsoft.com/office/officeart/2005/8/layout/process4"/>
    <dgm:cxn modelId="{6DFAF5B2-3FD6-4773-8079-DBD705E764B6}" srcId="{3960CAC2-53F5-49A6-BEFA-901D648E33B8}" destId="{3619E56D-013E-4D72-BEC3-A07952BA300A}" srcOrd="2" destOrd="0" parTransId="{2F72FA36-A6EC-4F66-BF9A-A50C14F7BF5B}" sibTransId="{6E4514BE-5031-4CD5-BD0E-3A6ABC902A67}"/>
    <dgm:cxn modelId="{C98A079E-358B-4EF4-B851-EC27E26A7F80}" type="presOf" srcId="{6B83224C-BCDE-4782-9C73-5AFD14ABB042}" destId="{6C2919CF-F2BE-492C-B3F2-924F0EFEA41B}" srcOrd="0" destOrd="0" presId="urn:microsoft.com/office/officeart/2005/8/layout/process4"/>
    <dgm:cxn modelId="{258F8C49-147E-46D2-A76A-263EDBAB8B7D}" type="presParOf" srcId="{1DF87905-56B5-4AF1-A5A9-F707F14AB6F0}" destId="{0FEAC308-82CA-4253-BFC3-71FAE0628626}" srcOrd="0" destOrd="0" presId="urn:microsoft.com/office/officeart/2005/8/layout/process4"/>
    <dgm:cxn modelId="{4E85E4D4-63E3-46B5-8D6D-27B4EDC07DE4}" type="presParOf" srcId="{0FEAC308-82CA-4253-BFC3-71FAE0628626}" destId="{3614B8D7-6184-4A2A-B995-F907C8B87BD6}" srcOrd="0" destOrd="0" presId="urn:microsoft.com/office/officeart/2005/8/layout/process4"/>
    <dgm:cxn modelId="{2739D9DB-4F58-404E-AB87-681E0919C220}" type="presParOf" srcId="{1DF87905-56B5-4AF1-A5A9-F707F14AB6F0}" destId="{F99CE1CA-7B4C-4323-BE4A-F3694E7A92E5}" srcOrd="1" destOrd="0" presId="urn:microsoft.com/office/officeart/2005/8/layout/process4"/>
    <dgm:cxn modelId="{CF213AE7-7651-4306-B553-060835191B77}" type="presParOf" srcId="{1DF87905-56B5-4AF1-A5A9-F707F14AB6F0}" destId="{187B85A9-5E5B-46F5-88A3-AFB6B429593B}" srcOrd="2" destOrd="0" presId="urn:microsoft.com/office/officeart/2005/8/layout/process4"/>
    <dgm:cxn modelId="{74E87695-6066-4FA2-9F99-2D00C19BDA15}" type="presParOf" srcId="{187B85A9-5E5B-46F5-88A3-AFB6B429593B}" destId="{429F5E4E-9659-4EA4-A5FF-CE61984136C9}" srcOrd="0" destOrd="0" presId="urn:microsoft.com/office/officeart/2005/8/layout/process4"/>
    <dgm:cxn modelId="{DC90B40B-9F99-4E25-A236-9BC20BE41FA9}" type="presParOf" srcId="{1DF87905-56B5-4AF1-A5A9-F707F14AB6F0}" destId="{F349BA26-1EAE-4D1C-A191-9A55CF9EAFF4}" srcOrd="3" destOrd="0" presId="urn:microsoft.com/office/officeart/2005/8/layout/process4"/>
    <dgm:cxn modelId="{7453F854-8215-4099-B34A-4969B2B7CE74}" type="presParOf" srcId="{1DF87905-56B5-4AF1-A5A9-F707F14AB6F0}" destId="{BFCFF2E5-EE8E-4CED-AD48-8BDEACF4E357}" srcOrd="4" destOrd="0" presId="urn:microsoft.com/office/officeart/2005/8/layout/process4"/>
    <dgm:cxn modelId="{B46167FA-EE0E-4AFB-BBA5-EEF645888EC6}" type="presParOf" srcId="{BFCFF2E5-EE8E-4CED-AD48-8BDEACF4E357}" destId="{6C2919CF-F2BE-492C-B3F2-924F0EFEA41B}"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1E05FF8-952C-45AF-8620-9087F4D7F95E}"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E010F925-F78A-4421-9078-862D47AAC56E}">
      <dgm:prSet custT="1"/>
      <dgm:spPr/>
      <dgm:t>
        <a:bodyPr/>
        <a:lstStyle/>
        <a:p>
          <a:pPr algn="ctr" rtl="0"/>
          <a:r>
            <a:rPr lang="ms-MY" sz="2000" smtClean="0">
              <a:solidFill>
                <a:schemeClr val="tx1"/>
              </a:solidFill>
              <a:latin typeface="Tw Cen MT Condensed Extra Bold" pitchFamily="34" charset="0"/>
            </a:rPr>
            <a:t>Transformasi Nasional (TN50) atau dalam literal Arabnya </a:t>
          </a:r>
          <a:r>
            <a:rPr lang="ms-MY" sz="2000" b="1" i="1" smtClean="0">
              <a:solidFill>
                <a:schemeClr val="tx1"/>
              </a:solidFill>
              <a:latin typeface="Tw Cen MT Condensed Extra Bold" pitchFamily="34" charset="0"/>
            </a:rPr>
            <a:t>‘At Tahawwul Watani’</a:t>
          </a:r>
          <a:r>
            <a:rPr lang="ms-MY" sz="2000" smtClean="0">
              <a:solidFill>
                <a:schemeClr val="tx1"/>
              </a:solidFill>
              <a:latin typeface="Tw Cen MT Condensed Extra Bold" pitchFamily="34" charset="0"/>
            </a:rPr>
            <a:t>, mengungkap sebuah gagasan yang mempunyai dasar yang jelas, strategi yang tuntas yang akan membawa Malaysia ke arah yang lebih dinamik, maju serta berdaya saing.</a:t>
          </a:r>
          <a:endParaRPr lang="en-US" sz="2000">
            <a:solidFill>
              <a:schemeClr val="tx1"/>
            </a:solidFill>
            <a:latin typeface="Tw Cen MT Condensed Extra Bold" pitchFamily="34" charset="0"/>
          </a:endParaRPr>
        </a:p>
      </dgm:t>
    </dgm:pt>
    <dgm:pt modelId="{77841009-8E42-4B44-B46E-03C3DF435D36}" type="parTrans" cxnId="{0280B6B0-076A-4D1A-84C9-13226FC24BBF}">
      <dgm:prSet/>
      <dgm:spPr/>
      <dgm:t>
        <a:bodyPr/>
        <a:lstStyle/>
        <a:p>
          <a:pPr algn="ctr"/>
          <a:endParaRPr lang="en-US" sz="2000">
            <a:solidFill>
              <a:schemeClr val="tx1"/>
            </a:solidFill>
            <a:latin typeface="Tw Cen MT Condensed Extra Bold" pitchFamily="34" charset="0"/>
          </a:endParaRPr>
        </a:p>
      </dgm:t>
    </dgm:pt>
    <dgm:pt modelId="{1BF358C5-633C-4514-964A-BA48F11A6252}" type="sibTrans" cxnId="{0280B6B0-076A-4D1A-84C9-13226FC24BBF}">
      <dgm:prSet/>
      <dgm:spPr/>
      <dgm:t>
        <a:bodyPr/>
        <a:lstStyle/>
        <a:p>
          <a:pPr algn="ctr"/>
          <a:endParaRPr lang="en-US" sz="2000">
            <a:solidFill>
              <a:schemeClr val="tx1"/>
            </a:solidFill>
            <a:latin typeface="Tw Cen MT Condensed Extra Bold" pitchFamily="34" charset="0"/>
          </a:endParaRPr>
        </a:p>
      </dgm:t>
    </dgm:pt>
    <dgm:pt modelId="{5FB4D95B-9A4C-4DD7-9478-E5507EE67E83}">
      <dgm:prSet custT="1"/>
      <dgm:spPr/>
      <dgm:t>
        <a:bodyPr/>
        <a:lstStyle/>
        <a:p>
          <a:pPr algn="ctr" rtl="0"/>
          <a:r>
            <a:rPr lang="ms-MY" sz="2000" smtClean="0">
              <a:solidFill>
                <a:schemeClr val="tx1"/>
              </a:solidFill>
              <a:latin typeface="Tw Cen MT Condensed Extra Bold" pitchFamily="34" charset="0"/>
            </a:rPr>
            <a:t>Gagasan ini adalah satu proses transisi sebuah negara kepada yang lebih baik pada masa hadapan iaitu pada tahun 2050 kelak. </a:t>
          </a:r>
          <a:endParaRPr lang="en-US" sz="2000">
            <a:solidFill>
              <a:schemeClr val="tx1"/>
            </a:solidFill>
            <a:latin typeface="Tw Cen MT Condensed Extra Bold" pitchFamily="34" charset="0"/>
          </a:endParaRPr>
        </a:p>
      </dgm:t>
    </dgm:pt>
    <dgm:pt modelId="{AD84DCE2-D192-49BD-9B05-EB93996C2FD0}" type="parTrans" cxnId="{7F70365A-03A0-44CB-87E0-400733E16C6E}">
      <dgm:prSet/>
      <dgm:spPr/>
      <dgm:t>
        <a:bodyPr/>
        <a:lstStyle/>
        <a:p>
          <a:pPr algn="ctr"/>
          <a:endParaRPr lang="en-US" sz="2000">
            <a:solidFill>
              <a:schemeClr val="tx1"/>
            </a:solidFill>
            <a:latin typeface="Tw Cen MT Condensed Extra Bold" pitchFamily="34" charset="0"/>
          </a:endParaRPr>
        </a:p>
      </dgm:t>
    </dgm:pt>
    <dgm:pt modelId="{76CE09A6-71A1-4A18-B592-06316A0C76F8}" type="sibTrans" cxnId="{7F70365A-03A0-44CB-87E0-400733E16C6E}">
      <dgm:prSet/>
      <dgm:spPr/>
      <dgm:t>
        <a:bodyPr/>
        <a:lstStyle/>
        <a:p>
          <a:pPr algn="ctr"/>
          <a:endParaRPr lang="en-US" sz="2000">
            <a:solidFill>
              <a:schemeClr val="tx1"/>
            </a:solidFill>
            <a:latin typeface="Tw Cen MT Condensed Extra Bold" pitchFamily="34" charset="0"/>
          </a:endParaRPr>
        </a:p>
      </dgm:t>
    </dgm:pt>
    <dgm:pt modelId="{D2F313E2-5330-400E-989C-E559BAE1CBBB}">
      <dgm:prSet custT="1"/>
      <dgm:spPr/>
      <dgm:t>
        <a:bodyPr/>
        <a:lstStyle/>
        <a:p>
          <a:pPr algn="ctr" rtl="0"/>
          <a:r>
            <a:rPr lang="ms-MY" sz="2000" smtClean="0">
              <a:solidFill>
                <a:schemeClr val="tx1"/>
              </a:solidFill>
              <a:latin typeface="Tw Cen MT Condensed Extra Bold" pitchFamily="34" charset="0"/>
            </a:rPr>
            <a:t>Ini merupakan transformasi bercorak manusiawi atau kemanusiaan dan merangkumi nilai insaniah yang unggul, akhlak yang mulia serta berpaksikan prinsip Maqasid Syariah di samping melaksanakan pendekatan Wasatiyyah atau kesederhanaan.</a:t>
          </a:r>
          <a:endParaRPr lang="en-US" sz="2000">
            <a:solidFill>
              <a:schemeClr val="tx1"/>
            </a:solidFill>
            <a:latin typeface="Tw Cen MT Condensed Extra Bold" pitchFamily="34" charset="0"/>
          </a:endParaRPr>
        </a:p>
      </dgm:t>
    </dgm:pt>
    <dgm:pt modelId="{8FE04B7E-3D15-4F02-8C9F-B7D79540ED51}" type="parTrans" cxnId="{9770CCC7-ADD4-4E97-9DB0-C0E877A30DF9}">
      <dgm:prSet/>
      <dgm:spPr/>
      <dgm:t>
        <a:bodyPr/>
        <a:lstStyle/>
        <a:p>
          <a:pPr algn="ctr"/>
          <a:endParaRPr lang="en-US" sz="2000">
            <a:solidFill>
              <a:schemeClr val="tx1"/>
            </a:solidFill>
            <a:latin typeface="Tw Cen MT Condensed Extra Bold" pitchFamily="34" charset="0"/>
          </a:endParaRPr>
        </a:p>
      </dgm:t>
    </dgm:pt>
    <dgm:pt modelId="{584F30FA-97AF-4F1C-BB83-3CBD01395CD1}" type="sibTrans" cxnId="{9770CCC7-ADD4-4E97-9DB0-C0E877A30DF9}">
      <dgm:prSet/>
      <dgm:spPr/>
      <dgm:t>
        <a:bodyPr/>
        <a:lstStyle/>
        <a:p>
          <a:pPr algn="ctr"/>
          <a:endParaRPr lang="en-US" sz="2000">
            <a:solidFill>
              <a:schemeClr val="tx1"/>
            </a:solidFill>
            <a:latin typeface="Tw Cen MT Condensed Extra Bold" pitchFamily="34" charset="0"/>
          </a:endParaRPr>
        </a:p>
      </dgm:t>
    </dgm:pt>
    <dgm:pt modelId="{8E9B177F-C69F-47E4-8009-BDE928840E98}" type="pres">
      <dgm:prSet presAssocID="{41E05FF8-952C-45AF-8620-9087F4D7F95E}" presName="linear" presStyleCnt="0">
        <dgm:presLayoutVars>
          <dgm:animLvl val="lvl"/>
          <dgm:resizeHandles val="exact"/>
        </dgm:presLayoutVars>
      </dgm:prSet>
      <dgm:spPr/>
      <dgm:t>
        <a:bodyPr/>
        <a:lstStyle/>
        <a:p>
          <a:endParaRPr lang="en-US"/>
        </a:p>
      </dgm:t>
    </dgm:pt>
    <dgm:pt modelId="{DAD835F3-1583-40AC-A270-8CA534A35E09}" type="pres">
      <dgm:prSet presAssocID="{E010F925-F78A-4421-9078-862D47AAC56E}" presName="parentText" presStyleLbl="node1" presStyleIdx="0" presStyleCnt="3">
        <dgm:presLayoutVars>
          <dgm:chMax val="0"/>
          <dgm:bulletEnabled val="1"/>
        </dgm:presLayoutVars>
      </dgm:prSet>
      <dgm:spPr/>
      <dgm:t>
        <a:bodyPr/>
        <a:lstStyle/>
        <a:p>
          <a:endParaRPr lang="en-US"/>
        </a:p>
      </dgm:t>
    </dgm:pt>
    <dgm:pt modelId="{54D08D51-A3C7-4DD9-AC47-8F19E66AFD8F}" type="pres">
      <dgm:prSet presAssocID="{1BF358C5-633C-4514-964A-BA48F11A6252}" presName="spacer" presStyleCnt="0"/>
      <dgm:spPr/>
    </dgm:pt>
    <dgm:pt modelId="{58BA1B26-01BC-4F9F-9D89-44450EFFB352}" type="pres">
      <dgm:prSet presAssocID="{5FB4D95B-9A4C-4DD7-9478-E5507EE67E83}" presName="parentText" presStyleLbl="node1" presStyleIdx="1" presStyleCnt="3">
        <dgm:presLayoutVars>
          <dgm:chMax val="0"/>
          <dgm:bulletEnabled val="1"/>
        </dgm:presLayoutVars>
      </dgm:prSet>
      <dgm:spPr/>
      <dgm:t>
        <a:bodyPr/>
        <a:lstStyle/>
        <a:p>
          <a:endParaRPr lang="en-US"/>
        </a:p>
      </dgm:t>
    </dgm:pt>
    <dgm:pt modelId="{719FD0BF-1B59-43F1-9F75-E6303ABB8D1D}" type="pres">
      <dgm:prSet presAssocID="{76CE09A6-71A1-4A18-B592-06316A0C76F8}" presName="spacer" presStyleCnt="0"/>
      <dgm:spPr/>
    </dgm:pt>
    <dgm:pt modelId="{E2201334-7AA7-4ACC-901E-EED0931411C9}" type="pres">
      <dgm:prSet presAssocID="{D2F313E2-5330-400E-989C-E559BAE1CBBB}" presName="parentText" presStyleLbl="node1" presStyleIdx="2" presStyleCnt="3">
        <dgm:presLayoutVars>
          <dgm:chMax val="0"/>
          <dgm:bulletEnabled val="1"/>
        </dgm:presLayoutVars>
      </dgm:prSet>
      <dgm:spPr/>
      <dgm:t>
        <a:bodyPr/>
        <a:lstStyle/>
        <a:p>
          <a:endParaRPr lang="en-US"/>
        </a:p>
      </dgm:t>
    </dgm:pt>
  </dgm:ptLst>
  <dgm:cxnLst>
    <dgm:cxn modelId="{9770CCC7-ADD4-4E97-9DB0-C0E877A30DF9}" srcId="{41E05FF8-952C-45AF-8620-9087F4D7F95E}" destId="{D2F313E2-5330-400E-989C-E559BAE1CBBB}" srcOrd="2" destOrd="0" parTransId="{8FE04B7E-3D15-4F02-8C9F-B7D79540ED51}" sibTransId="{584F30FA-97AF-4F1C-BB83-3CBD01395CD1}"/>
    <dgm:cxn modelId="{005E5880-3D9E-40DE-8608-2E41A40DB973}" type="presOf" srcId="{E010F925-F78A-4421-9078-862D47AAC56E}" destId="{DAD835F3-1583-40AC-A270-8CA534A35E09}" srcOrd="0" destOrd="0" presId="urn:microsoft.com/office/officeart/2005/8/layout/vList2"/>
    <dgm:cxn modelId="{7F70365A-03A0-44CB-87E0-400733E16C6E}" srcId="{41E05FF8-952C-45AF-8620-9087F4D7F95E}" destId="{5FB4D95B-9A4C-4DD7-9478-E5507EE67E83}" srcOrd="1" destOrd="0" parTransId="{AD84DCE2-D192-49BD-9B05-EB93996C2FD0}" sibTransId="{76CE09A6-71A1-4A18-B592-06316A0C76F8}"/>
    <dgm:cxn modelId="{0E813B40-892C-4CCE-872F-9125117B41CE}" type="presOf" srcId="{5FB4D95B-9A4C-4DD7-9478-E5507EE67E83}" destId="{58BA1B26-01BC-4F9F-9D89-44450EFFB352}" srcOrd="0" destOrd="0" presId="urn:microsoft.com/office/officeart/2005/8/layout/vList2"/>
    <dgm:cxn modelId="{0280B6B0-076A-4D1A-84C9-13226FC24BBF}" srcId="{41E05FF8-952C-45AF-8620-9087F4D7F95E}" destId="{E010F925-F78A-4421-9078-862D47AAC56E}" srcOrd="0" destOrd="0" parTransId="{77841009-8E42-4B44-B46E-03C3DF435D36}" sibTransId="{1BF358C5-633C-4514-964A-BA48F11A6252}"/>
    <dgm:cxn modelId="{BAC05D44-1B3A-4720-B09B-BE144214B3B8}" type="presOf" srcId="{41E05FF8-952C-45AF-8620-9087F4D7F95E}" destId="{8E9B177F-C69F-47E4-8009-BDE928840E98}" srcOrd="0" destOrd="0" presId="urn:microsoft.com/office/officeart/2005/8/layout/vList2"/>
    <dgm:cxn modelId="{C68BA308-EB85-4DCF-8F02-42EB53CDD567}" type="presOf" srcId="{D2F313E2-5330-400E-989C-E559BAE1CBBB}" destId="{E2201334-7AA7-4ACC-901E-EED0931411C9}" srcOrd="0" destOrd="0" presId="urn:microsoft.com/office/officeart/2005/8/layout/vList2"/>
    <dgm:cxn modelId="{FBC9B02E-B8F3-4E6E-BB68-5114944DDB87}" type="presParOf" srcId="{8E9B177F-C69F-47E4-8009-BDE928840E98}" destId="{DAD835F3-1583-40AC-A270-8CA534A35E09}" srcOrd="0" destOrd="0" presId="urn:microsoft.com/office/officeart/2005/8/layout/vList2"/>
    <dgm:cxn modelId="{965957A3-3A0C-41A7-A45C-4FEABA1949EF}" type="presParOf" srcId="{8E9B177F-C69F-47E4-8009-BDE928840E98}" destId="{54D08D51-A3C7-4DD9-AC47-8F19E66AFD8F}" srcOrd="1" destOrd="0" presId="urn:microsoft.com/office/officeart/2005/8/layout/vList2"/>
    <dgm:cxn modelId="{A2AB1C0B-9867-4FE5-978C-D78318DC7508}" type="presParOf" srcId="{8E9B177F-C69F-47E4-8009-BDE928840E98}" destId="{58BA1B26-01BC-4F9F-9D89-44450EFFB352}" srcOrd="2" destOrd="0" presId="urn:microsoft.com/office/officeart/2005/8/layout/vList2"/>
    <dgm:cxn modelId="{71AA0264-E448-48DD-8F75-1964D2A78BBB}" type="presParOf" srcId="{8E9B177F-C69F-47E4-8009-BDE928840E98}" destId="{719FD0BF-1B59-43F1-9F75-E6303ABB8D1D}" srcOrd="3" destOrd="0" presId="urn:microsoft.com/office/officeart/2005/8/layout/vList2"/>
    <dgm:cxn modelId="{1D0FD100-B7A2-4E36-8A84-BAF7615BC7DC}" type="presParOf" srcId="{8E9B177F-C69F-47E4-8009-BDE928840E98}" destId="{E2201334-7AA7-4ACC-901E-EED0931411C9}"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6229F76-C5B4-4E27-A0B0-1987097879A4}"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3046210C-4A3F-43F7-BBDC-ED4A1CB9BF2F}">
      <dgm:prSet custT="1"/>
      <dgm:spPr/>
      <dgm:t>
        <a:bodyPr/>
        <a:lstStyle/>
        <a:p>
          <a:pPr algn="ctr" rtl="0"/>
          <a:r>
            <a:rPr lang="ms-MY" sz="2400" dirty="0" smtClean="0">
              <a:solidFill>
                <a:schemeClr val="tx1"/>
              </a:solidFill>
              <a:latin typeface="Tw Cen MT Condensed Extra Bold" pitchFamily="34" charset="0"/>
            </a:rPr>
            <a:t>Pengurusan integriti sangat penting kerana dapat menentukan jatuh bangun dan maju mundur sesebuah negara. </a:t>
          </a:r>
          <a:endParaRPr lang="en-US" sz="2400" dirty="0">
            <a:solidFill>
              <a:schemeClr val="tx1"/>
            </a:solidFill>
            <a:latin typeface="Tw Cen MT Condensed Extra Bold" pitchFamily="34" charset="0"/>
          </a:endParaRPr>
        </a:p>
      </dgm:t>
    </dgm:pt>
    <dgm:pt modelId="{9D597C9B-07F2-4083-BE09-92364567A745}" type="parTrans" cxnId="{5E507D3E-7D6B-4363-9EE0-2388DF25743C}">
      <dgm:prSet/>
      <dgm:spPr/>
      <dgm:t>
        <a:bodyPr/>
        <a:lstStyle/>
        <a:p>
          <a:endParaRPr lang="en-US" sz="2400">
            <a:solidFill>
              <a:schemeClr val="tx1"/>
            </a:solidFill>
            <a:latin typeface="Tw Cen MT Condensed Extra Bold" pitchFamily="34" charset="0"/>
          </a:endParaRPr>
        </a:p>
      </dgm:t>
    </dgm:pt>
    <dgm:pt modelId="{6636C95C-0B2D-47DA-9112-C5A359437C95}" type="sibTrans" cxnId="{5E507D3E-7D6B-4363-9EE0-2388DF25743C}">
      <dgm:prSet/>
      <dgm:spPr/>
      <dgm:t>
        <a:bodyPr/>
        <a:lstStyle/>
        <a:p>
          <a:endParaRPr lang="en-US" sz="2400">
            <a:solidFill>
              <a:schemeClr val="tx1"/>
            </a:solidFill>
            <a:latin typeface="Tw Cen MT Condensed Extra Bold" pitchFamily="34" charset="0"/>
          </a:endParaRPr>
        </a:p>
      </dgm:t>
    </dgm:pt>
    <dgm:pt modelId="{C03C26DD-FF1F-4614-99A4-2974071E53E8}">
      <dgm:prSet custT="1"/>
      <dgm:spPr/>
      <dgm:t>
        <a:bodyPr/>
        <a:lstStyle/>
        <a:p>
          <a:pPr algn="ctr" rtl="0"/>
          <a:r>
            <a:rPr lang="ms-MY" sz="2400" dirty="0" smtClean="0">
              <a:solidFill>
                <a:schemeClr val="tx1"/>
              </a:solidFill>
              <a:latin typeface="Tw Cen MT Condensed Extra Bold" pitchFamily="34" charset="0"/>
            </a:rPr>
            <a:t>Kita pernah menjadi bangsa yang kuat, berkuasa dan terkenal</a:t>
          </a:r>
          <a:endParaRPr lang="en-US" sz="2400" dirty="0">
            <a:solidFill>
              <a:schemeClr val="tx1"/>
            </a:solidFill>
            <a:latin typeface="Tw Cen MT Condensed Extra Bold" pitchFamily="34" charset="0"/>
          </a:endParaRPr>
        </a:p>
      </dgm:t>
    </dgm:pt>
    <dgm:pt modelId="{C085A1DA-9A65-4925-A8DF-BB192A679F1D}" type="parTrans" cxnId="{8122DE76-286E-4C30-A717-269343ED3C83}">
      <dgm:prSet/>
      <dgm:spPr/>
      <dgm:t>
        <a:bodyPr/>
        <a:lstStyle/>
        <a:p>
          <a:endParaRPr lang="en-US" sz="2400">
            <a:solidFill>
              <a:schemeClr val="tx1"/>
            </a:solidFill>
            <a:latin typeface="Tw Cen MT Condensed Extra Bold" pitchFamily="34" charset="0"/>
          </a:endParaRPr>
        </a:p>
      </dgm:t>
    </dgm:pt>
    <dgm:pt modelId="{3F09D8ED-D35B-4FCB-AA48-CA01575DE425}" type="sibTrans" cxnId="{8122DE76-286E-4C30-A717-269343ED3C83}">
      <dgm:prSet/>
      <dgm:spPr/>
      <dgm:t>
        <a:bodyPr/>
        <a:lstStyle/>
        <a:p>
          <a:endParaRPr lang="en-US" sz="2400">
            <a:solidFill>
              <a:schemeClr val="tx1"/>
            </a:solidFill>
            <a:latin typeface="Tw Cen MT Condensed Extra Bold" pitchFamily="34" charset="0"/>
          </a:endParaRPr>
        </a:p>
      </dgm:t>
    </dgm:pt>
    <dgm:pt modelId="{A64DB023-DA55-4F0F-83D2-E0106A2528E2}">
      <dgm:prSet custT="1"/>
      <dgm:spPr/>
      <dgm:t>
        <a:bodyPr/>
        <a:lstStyle/>
        <a:p>
          <a:pPr algn="ctr" rtl="0"/>
          <a:r>
            <a:rPr lang="ms-MY" sz="2400" dirty="0" smtClean="0">
              <a:solidFill>
                <a:schemeClr val="tx1"/>
              </a:solidFill>
              <a:latin typeface="Tw Cen MT Condensed Extra Bold" pitchFamily="34" charset="0"/>
            </a:rPr>
            <a:t>Manusia yang berintegriti akan memikul amanah demi menentukan survival ummah, organisasi dan negara terpelihara</a:t>
          </a:r>
          <a:endParaRPr lang="en-US" sz="2400" dirty="0">
            <a:solidFill>
              <a:schemeClr val="tx1"/>
            </a:solidFill>
            <a:latin typeface="Tw Cen MT Condensed Extra Bold" pitchFamily="34" charset="0"/>
          </a:endParaRPr>
        </a:p>
      </dgm:t>
    </dgm:pt>
    <dgm:pt modelId="{057C67CB-6D44-4DA0-B6C6-79EFAAFA8710}" type="parTrans" cxnId="{2F9A2709-1C45-45C4-9DF6-6D0D872CE9A5}">
      <dgm:prSet/>
      <dgm:spPr/>
      <dgm:t>
        <a:bodyPr/>
        <a:lstStyle/>
        <a:p>
          <a:endParaRPr lang="en-US" sz="2400">
            <a:solidFill>
              <a:schemeClr val="tx1"/>
            </a:solidFill>
            <a:latin typeface="Tw Cen MT Condensed Extra Bold" pitchFamily="34" charset="0"/>
          </a:endParaRPr>
        </a:p>
      </dgm:t>
    </dgm:pt>
    <dgm:pt modelId="{0947C0FC-2A3E-4D08-89BA-2197B473AD49}" type="sibTrans" cxnId="{2F9A2709-1C45-45C4-9DF6-6D0D872CE9A5}">
      <dgm:prSet/>
      <dgm:spPr/>
      <dgm:t>
        <a:bodyPr/>
        <a:lstStyle/>
        <a:p>
          <a:endParaRPr lang="en-US" sz="2400">
            <a:solidFill>
              <a:schemeClr val="tx1"/>
            </a:solidFill>
            <a:latin typeface="Tw Cen MT Condensed Extra Bold" pitchFamily="34" charset="0"/>
          </a:endParaRPr>
        </a:p>
      </dgm:t>
    </dgm:pt>
    <dgm:pt modelId="{0723D9E4-C2B6-412F-8E8A-D60EB998A77B}" type="pres">
      <dgm:prSet presAssocID="{06229F76-C5B4-4E27-A0B0-1987097879A4}" presName="linear" presStyleCnt="0">
        <dgm:presLayoutVars>
          <dgm:animLvl val="lvl"/>
          <dgm:resizeHandles val="exact"/>
        </dgm:presLayoutVars>
      </dgm:prSet>
      <dgm:spPr/>
      <dgm:t>
        <a:bodyPr/>
        <a:lstStyle/>
        <a:p>
          <a:endParaRPr lang="en-US"/>
        </a:p>
      </dgm:t>
    </dgm:pt>
    <dgm:pt modelId="{EBD96B7E-7A21-43C9-A71B-7F113DED06FE}" type="pres">
      <dgm:prSet presAssocID="{3046210C-4A3F-43F7-BBDC-ED4A1CB9BF2F}" presName="parentText" presStyleLbl="node1" presStyleIdx="0" presStyleCnt="3">
        <dgm:presLayoutVars>
          <dgm:chMax val="0"/>
          <dgm:bulletEnabled val="1"/>
        </dgm:presLayoutVars>
      </dgm:prSet>
      <dgm:spPr/>
      <dgm:t>
        <a:bodyPr/>
        <a:lstStyle/>
        <a:p>
          <a:endParaRPr lang="en-US"/>
        </a:p>
      </dgm:t>
    </dgm:pt>
    <dgm:pt modelId="{43D89D9E-7308-42B5-B571-D2B47D11CBD8}" type="pres">
      <dgm:prSet presAssocID="{6636C95C-0B2D-47DA-9112-C5A359437C95}" presName="spacer" presStyleCnt="0"/>
      <dgm:spPr/>
    </dgm:pt>
    <dgm:pt modelId="{31F42335-EF40-4C9E-A986-4CD4D70C79B8}" type="pres">
      <dgm:prSet presAssocID="{C03C26DD-FF1F-4614-99A4-2974071E53E8}" presName="parentText" presStyleLbl="node1" presStyleIdx="1" presStyleCnt="3">
        <dgm:presLayoutVars>
          <dgm:chMax val="0"/>
          <dgm:bulletEnabled val="1"/>
        </dgm:presLayoutVars>
      </dgm:prSet>
      <dgm:spPr/>
      <dgm:t>
        <a:bodyPr/>
        <a:lstStyle/>
        <a:p>
          <a:endParaRPr lang="en-US"/>
        </a:p>
      </dgm:t>
    </dgm:pt>
    <dgm:pt modelId="{DAE329BB-DDE1-45E9-A351-FD4CD0C048A0}" type="pres">
      <dgm:prSet presAssocID="{3F09D8ED-D35B-4FCB-AA48-CA01575DE425}" presName="spacer" presStyleCnt="0"/>
      <dgm:spPr/>
    </dgm:pt>
    <dgm:pt modelId="{A0A30F55-DE86-4E9B-B839-4A468CCECBF8}" type="pres">
      <dgm:prSet presAssocID="{A64DB023-DA55-4F0F-83D2-E0106A2528E2}" presName="parentText" presStyleLbl="node1" presStyleIdx="2" presStyleCnt="3">
        <dgm:presLayoutVars>
          <dgm:chMax val="0"/>
          <dgm:bulletEnabled val="1"/>
        </dgm:presLayoutVars>
      </dgm:prSet>
      <dgm:spPr/>
      <dgm:t>
        <a:bodyPr/>
        <a:lstStyle/>
        <a:p>
          <a:endParaRPr lang="en-US"/>
        </a:p>
      </dgm:t>
    </dgm:pt>
  </dgm:ptLst>
  <dgm:cxnLst>
    <dgm:cxn modelId="{A060C092-6198-4D1A-8A70-3EEE7529F4E3}" type="presOf" srcId="{C03C26DD-FF1F-4614-99A4-2974071E53E8}" destId="{31F42335-EF40-4C9E-A986-4CD4D70C79B8}" srcOrd="0" destOrd="0" presId="urn:microsoft.com/office/officeart/2005/8/layout/vList2"/>
    <dgm:cxn modelId="{8122DE76-286E-4C30-A717-269343ED3C83}" srcId="{06229F76-C5B4-4E27-A0B0-1987097879A4}" destId="{C03C26DD-FF1F-4614-99A4-2974071E53E8}" srcOrd="1" destOrd="0" parTransId="{C085A1DA-9A65-4925-A8DF-BB192A679F1D}" sibTransId="{3F09D8ED-D35B-4FCB-AA48-CA01575DE425}"/>
    <dgm:cxn modelId="{3A861CF4-C7C9-476C-8F04-D25BE988FAC1}" type="presOf" srcId="{06229F76-C5B4-4E27-A0B0-1987097879A4}" destId="{0723D9E4-C2B6-412F-8E8A-D60EB998A77B}" srcOrd="0" destOrd="0" presId="urn:microsoft.com/office/officeart/2005/8/layout/vList2"/>
    <dgm:cxn modelId="{5E507D3E-7D6B-4363-9EE0-2388DF25743C}" srcId="{06229F76-C5B4-4E27-A0B0-1987097879A4}" destId="{3046210C-4A3F-43F7-BBDC-ED4A1CB9BF2F}" srcOrd="0" destOrd="0" parTransId="{9D597C9B-07F2-4083-BE09-92364567A745}" sibTransId="{6636C95C-0B2D-47DA-9112-C5A359437C95}"/>
    <dgm:cxn modelId="{856C3B58-293C-496C-93A7-2BF72328719B}" type="presOf" srcId="{3046210C-4A3F-43F7-BBDC-ED4A1CB9BF2F}" destId="{EBD96B7E-7A21-43C9-A71B-7F113DED06FE}" srcOrd="0" destOrd="0" presId="urn:microsoft.com/office/officeart/2005/8/layout/vList2"/>
    <dgm:cxn modelId="{2F9A2709-1C45-45C4-9DF6-6D0D872CE9A5}" srcId="{06229F76-C5B4-4E27-A0B0-1987097879A4}" destId="{A64DB023-DA55-4F0F-83D2-E0106A2528E2}" srcOrd="2" destOrd="0" parTransId="{057C67CB-6D44-4DA0-B6C6-79EFAAFA8710}" sibTransId="{0947C0FC-2A3E-4D08-89BA-2197B473AD49}"/>
    <dgm:cxn modelId="{01679436-C499-4F68-AFEC-8904D14F8A36}" type="presOf" srcId="{A64DB023-DA55-4F0F-83D2-E0106A2528E2}" destId="{A0A30F55-DE86-4E9B-B839-4A468CCECBF8}" srcOrd="0" destOrd="0" presId="urn:microsoft.com/office/officeart/2005/8/layout/vList2"/>
    <dgm:cxn modelId="{B27DC27D-E07C-4C1A-AC19-BC0DB4FD10C7}" type="presParOf" srcId="{0723D9E4-C2B6-412F-8E8A-D60EB998A77B}" destId="{EBD96B7E-7A21-43C9-A71B-7F113DED06FE}" srcOrd="0" destOrd="0" presId="urn:microsoft.com/office/officeart/2005/8/layout/vList2"/>
    <dgm:cxn modelId="{478757E1-22D6-4DD9-848D-3FC672926AB1}" type="presParOf" srcId="{0723D9E4-C2B6-412F-8E8A-D60EB998A77B}" destId="{43D89D9E-7308-42B5-B571-D2B47D11CBD8}" srcOrd="1" destOrd="0" presId="urn:microsoft.com/office/officeart/2005/8/layout/vList2"/>
    <dgm:cxn modelId="{63BEBD7B-5297-450D-B6FA-8D208CEC2A53}" type="presParOf" srcId="{0723D9E4-C2B6-412F-8E8A-D60EB998A77B}" destId="{31F42335-EF40-4C9E-A986-4CD4D70C79B8}" srcOrd="2" destOrd="0" presId="urn:microsoft.com/office/officeart/2005/8/layout/vList2"/>
    <dgm:cxn modelId="{F4B78D96-C1B8-4412-AAEF-191F5778EE69}" type="presParOf" srcId="{0723D9E4-C2B6-412F-8E8A-D60EB998A77B}" destId="{DAE329BB-DDE1-45E9-A351-FD4CD0C048A0}" srcOrd="3" destOrd="0" presId="urn:microsoft.com/office/officeart/2005/8/layout/vList2"/>
    <dgm:cxn modelId="{3A92837B-A26E-4B67-BC14-57AA0A7A8D1B}" type="presParOf" srcId="{0723D9E4-C2B6-412F-8E8A-D60EB998A77B}" destId="{A0A30F55-DE86-4E9B-B839-4A468CCECBF8}"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E188FB4-D2F1-4E50-AEF6-31D6A5B70CE8}" type="doc">
      <dgm:prSet loTypeId="urn:microsoft.com/office/officeart/2008/layout/AlternatingPictureBlocks" loCatId="list" qsTypeId="urn:microsoft.com/office/officeart/2005/8/quickstyle/simple1" qsCatId="simple" csTypeId="urn:microsoft.com/office/officeart/2005/8/colors/colorful2" csCatId="colorful"/>
      <dgm:spPr/>
      <dgm:t>
        <a:bodyPr/>
        <a:lstStyle/>
        <a:p>
          <a:endParaRPr lang="en-US"/>
        </a:p>
      </dgm:t>
    </dgm:pt>
    <dgm:pt modelId="{6D379D35-D788-4726-8266-249BB839FBDA}">
      <dgm:prSet/>
      <dgm:spPr/>
      <dgm:t>
        <a:bodyPr/>
        <a:lstStyle/>
        <a:p>
          <a:pPr rtl="0"/>
          <a:r>
            <a:rPr lang="ms-MY" b="1" smtClean="0">
              <a:solidFill>
                <a:schemeClr val="tx1"/>
              </a:solidFill>
              <a:latin typeface="Bell MT" pitchFamily="18" charset="0"/>
            </a:rPr>
            <a:t>iman yang mantap sangat penting bagi memastikan nilai integriti terus membugar.</a:t>
          </a:r>
          <a:endParaRPr lang="en-US" b="1">
            <a:solidFill>
              <a:schemeClr val="tx1"/>
            </a:solidFill>
            <a:latin typeface="Bell MT" pitchFamily="18" charset="0"/>
          </a:endParaRPr>
        </a:p>
      </dgm:t>
    </dgm:pt>
    <dgm:pt modelId="{65AE2242-9E7D-4F42-9BBE-E34DFEE49304}" type="parTrans" cxnId="{3A1C88A7-1137-4045-AD3D-E7EE8BACE869}">
      <dgm:prSet/>
      <dgm:spPr/>
      <dgm:t>
        <a:bodyPr/>
        <a:lstStyle/>
        <a:p>
          <a:endParaRPr lang="en-US" b="1">
            <a:solidFill>
              <a:schemeClr val="tx1"/>
            </a:solidFill>
            <a:latin typeface="Bell MT" pitchFamily="18" charset="0"/>
          </a:endParaRPr>
        </a:p>
      </dgm:t>
    </dgm:pt>
    <dgm:pt modelId="{B550233F-FF51-47D2-862B-6F362960C6C8}" type="sibTrans" cxnId="{3A1C88A7-1137-4045-AD3D-E7EE8BACE869}">
      <dgm:prSet/>
      <dgm:spPr/>
      <dgm:t>
        <a:bodyPr/>
        <a:lstStyle/>
        <a:p>
          <a:endParaRPr lang="en-US" b="1">
            <a:solidFill>
              <a:schemeClr val="tx1"/>
            </a:solidFill>
            <a:latin typeface="Bell MT" pitchFamily="18" charset="0"/>
          </a:endParaRPr>
        </a:p>
      </dgm:t>
    </dgm:pt>
    <dgm:pt modelId="{DB012EBD-7726-49F4-9300-2FCAAE45D770}">
      <dgm:prSet/>
      <dgm:spPr/>
      <dgm:t>
        <a:bodyPr/>
        <a:lstStyle/>
        <a:p>
          <a:pPr rtl="0"/>
          <a:r>
            <a:rPr lang="en-MY" b="1" smtClean="0">
              <a:solidFill>
                <a:schemeClr val="tx1"/>
              </a:solidFill>
              <a:latin typeface="Bell MT" pitchFamily="18" charset="0"/>
            </a:rPr>
            <a:t>menghayati dan mengamalkan kehidupan berintegriti memberi impak yang mendalam terhadap keseluruhan objektif yang ditetapkan</a:t>
          </a:r>
          <a:endParaRPr lang="en-US" b="1">
            <a:solidFill>
              <a:schemeClr val="tx1"/>
            </a:solidFill>
            <a:latin typeface="Bell MT" pitchFamily="18" charset="0"/>
          </a:endParaRPr>
        </a:p>
      </dgm:t>
    </dgm:pt>
    <dgm:pt modelId="{C3F812A8-57CA-4E3E-9527-83F8D0270130}" type="parTrans" cxnId="{183387EE-BBF5-4B88-92CE-71E9A990D2D3}">
      <dgm:prSet/>
      <dgm:spPr/>
      <dgm:t>
        <a:bodyPr/>
        <a:lstStyle/>
        <a:p>
          <a:endParaRPr lang="en-US" b="1">
            <a:solidFill>
              <a:schemeClr val="tx1"/>
            </a:solidFill>
            <a:latin typeface="Bell MT" pitchFamily="18" charset="0"/>
          </a:endParaRPr>
        </a:p>
      </dgm:t>
    </dgm:pt>
    <dgm:pt modelId="{A19ACE5E-DEB3-4628-82A0-66FC1AE34DDD}" type="sibTrans" cxnId="{183387EE-BBF5-4B88-92CE-71E9A990D2D3}">
      <dgm:prSet/>
      <dgm:spPr/>
      <dgm:t>
        <a:bodyPr/>
        <a:lstStyle/>
        <a:p>
          <a:endParaRPr lang="en-US" b="1">
            <a:solidFill>
              <a:schemeClr val="tx1"/>
            </a:solidFill>
            <a:latin typeface="Bell MT" pitchFamily="18" charset="0"/>
          </a:endParaRPr>
        </a:p>
      </dgm:t>
    </dgm:pt>
    <dgm:pt modelId="{12A40289-8FE0-4309-A615-8605A1C6AA89}" type="pres">
      <dgm:prSet presAssocID="{4E188FB4-D2F1-4E50-AEF6-31D6A5B70CE8}" presName="linearFlow" presStyleCnt="0">
        <dgm:presLayoutVars>
          <dgm:dir/>
          <dgm:resizeHandles val="exact"/>
        </dgm:presLayoutVars>
      </dgm:prSet>
      <dgm:spPr/>
    </dgm:pt>
    <dgm:pt modelId="{8E0ABA22-C123-4947-A057-4D69F7EA69D3}" type="pres">
      <dgm:prSet presAssocID="{6D379D35-D788-4726-8266-249BB839FBDA}" presName="comp" presStyleCnt="0"/>
      <dgm:spPr/>
    </dgm:pt>
    <dgm:pt modelId="{DDA73A2C-6501-493D-9A80-17C4C4DF8E62}" type="pres">
      <dgm:prSet presAssocID="{6D379D35-D788-4726-8266-249BB839FBDA}" presName="rect2" presStyleLbl="node1" presStyleIdx="0" presStyleCnt="2">
        <dgm:presLayoutVars>
          <dgm:bulletEnabled val="1"/>
        </dgm:presLayoutVars>
      </dgm:prSet>
      <dgm:spPr/>
    </dgm:pt>
    <dgm:pt modelId="{9AA1824F-18E1-4200-9037-F25FC95C4973}" type="pres">
      <dgm:prSet presAssocID="{6D379D35-D788-4726-8266-249BB839FBDA}" presName="rect1" presStyleLbl="lnNode1" presStyleIdx="0" presStyleCnt="2"/>
      <dgm:spPr/>
    </dgm:pt>
    <dgm:pt modelId="{660672E2-93BA-47B7-98E9-D33A2C26D488}" type="pres">
      <dgm:prSet presAssocID="{B550233F-FF51-47D2-862B-6F362960C6C8}" presName="sibTrans" presStyleCnt="0"/>
      <dgm:spPr/>
    </dgm:pt>
    <dgm:pt modelId="{B7DEEA4A-4DBE-4288-A336-9D6F26D03A42}" type="pres">
      <dgm:prSet presAssocID="{DB012EBD-7726-49F4-9300-2FCAAE45D770}" presName="comp" presStyleCnt="0"/>
      <dgm:spPr/>
    </dgm:pt>
    <dgm:pt modelId="{0663E557-929D-4777-BE8A-58DC19C0D867}" type="pres">
      <dgm:prSet presAssocID="{DB012EBD-7726-49F4-9300-2FCAAE45D770}" presName="rect2" presStyleLbl="node1" presStyleIdx="1" presStyleCnt="2">
        <dgm:presLayoutVars>
          <dgm:bulletEnabled val="1"/>
        </dgm:presLayoutVars>
      </dgm:prSet>
      <dgm:spPr/>
    </dgm:pt>
    <dgm:pt modelId="{EE2D1D1D-AD4E-4B75-9D0B-8D116DC27D76}" type="pres">
      <dgm:prSet presAssocID="{DB012EBD-7726-49F4-9300-2FCAAE45D770}" presName="rect1" presStyleLbl="lnNode1" presStyleIdx="1" presStyleCnt="2"/>
      <dgm:spPr/>
    </dgm:pt>
  </dgm:ptLst>
  <dgm:cxnLst>
    <dgm:cxn modelId="{D0B1C4EC-F622-4317-9A96-D5625EA05D6E}" type="presOf" srcId="{4E188FB4-D2F1-4E50-AEF6-31D6A5B70CE8}" destId="{12A40289-8FE0-4309-A615-8605A1C6AA89}" srcOrd="0" destOrd="0" presId="urn:microsoft.com/office/officeart/2008/layout/AlternatingPictureBlocks"/>
    <dgm:cxn modelId="{183387EE-BBF5-4B88-92CE-71E9A990D2D3}" srcId="{4E188FB4-D2F1-4E50-AEF6-31D6A5B70CE8}" destId="{DB012EBD-7726-49F4-9300-2FCAAE45D770}" srcOrd="1" destOrd="0" parTransId="{C3F812A8-57CA-4E3E-9527-83F8D0270130}" sibTransId="{A19ACE5E-DEB3-4628-82A0-66FC1AE34DDD}"/>
    <dgm:cxn modelId="{3A1C88A7-1137-4045-AD3D-E7EE8BACE869}" srcId="{4E188FB4-D2F1-4E50-AEF6-31D6A5B70CE8}" destId="{6D379D35-D788-4726-8266-249BB839FBDA}" srcOrd="0" destOrd="0" parTransId="{65AE2242-9E7D-4F42-9BBE-E34DFEE49304}" sibTransId="{B550233F-FF51-47D2-862B-6F362960C6C8}"/>
    <dgm:cxn modelId="{A474E367-0C77-4CA0-A024-F36875AF720F}" type="presOf" srcId="{DB012EBD-7726-49F4-9300-2FCAAE45D770}" destId="{0663E557-929D-4777-BE8A-58DC19C0D867}" srcOrd="0" destOrd="0" presId="urn:microsoft.com/office/officeart/2008/layout/AlternatingPictureBlocks"/>
    <dgm:cxn modelId="{BDBCD15C-C467-4CDE-AB81-C14FA8E476F0}" type="presOf" srcId="{6D379D35-D788-4726-8266-249BB839FBDA}" destId="{DDA73A2C-6501-493D-9A80-17C4C4DF8E62}" srcOrd="0" destOrd="0" presId="urn:microsoft.com/office/officeart/2008/layout/AlternatingPictureBlocks"/>
    <dgm:cxn modelId="{291EF769-1A53-40C8-A851-71CBD7CDF606}" type="presParOf" srcId="{12A40289-8FE0-4309-A615-8605A1C6AA89}" destId="{8E0ABA22-C123-4947-A057-4D69F7EA69D3}" srcOrd="0" destOrd="0" presId="urn:microsoft.com/office/officeart/2008/layout/AlternatingPictureBlocks"/>
    <dgm:cxn modelId="{642CF2A4-52F7-4EF3-8ADE-6CC1EB4EA512}" type="presParOf" srcId="{8E0ABA22-C123-4947-A057-4D69F7EA69D3}" destId="{DDA73A2C-6501-493D-9A80-17C4C4DF8E62}" srcOrd="0" destOrd="0" presId="urn:microsoft.com/office/officeart/2008/layout/AlternatingPictureBlocks"/>
    <dgm:cxn modelId="{A4E01516-5875-4E13-92CA-53A4B9B672C5}" type="presParOf" srcId="{8E0ABA22-C123-4947-A057-4D69F7EA69D3}" destId="{9AA1824F-18E1-4200-9037-F25FC95C4973}" srcOrd="1" destOrd="0" presId="urn:microsoft.com/office/officeart/2008/layout/AlternatingPictureBlocks"/>
    <dgm:cxn modelId="{50723945-175D-42BE-A800-58C43EDD8A37}" type="presParOf" srcId="{12A40289-8FE0-4309-A615-8605A1C6AA89}" destId="{660672E2-93BA-47B7-98E9-D33A2C26D488}" srcOrd="1" destOrd="0" presId="urn:microsoft.com/office/officeart/2008/layout/AlternatingPictureBlocks"/>
    <dgm:cxn modelId="{73AD7B13-F5CE-4B59-88AE-C61795564520}" type="presParOf" srcId="{12A40289-8FE0-4309-A615-8605A1C6AA89}" destId="{B7DEEA4A-4DBE-4288-A336-9D6F26D03A42}" srcOrd="2" destOrd="0" presId="urn:microsoft.com/office/officeart/2008/layout/AlternatingPictureBlocks"/>
    <dgm:cxn modelId="{3A844434-65B2-495E-B203-8007BD48E995}" type="presParOf" srcId="{B7DEEA4A-4DBE-4288-A336-9D6F26D03A42}" destId="{0663E557-929D-4777-BE8A-58DC19C0D867}" srcOrd="0" destOrd="0" presId="urn:microsoft.com/office/officeart/2008/layout/AlternatingPictureBlocks"/>
    <dgm:cxn modelId="{ABF8F33E-C05F-42CF-9AD3-CB5CD7007260}" type="presParOf" srcId="{B7DEEA4A-4DBE-4288-A336-9D6F26D03A42}" destId="{EE2D1D1D-AD4E-4B75-9D0B-8D116DC27D76}"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37855F8-2C59-4BD3-8F01-A2EC638B4E10}" type="doc">
      <dgm:prSet loTypeId="urn:microsoft.com/office/officeart/2008/layout/VerticalAccentList" loCatId="list" qsTypeId="urn:microsoft.com/office/officeart/2005/8/quickstyle/simple1" qsCatId="simple" csTypeId="urn:microsoft.com/office/officeart/2005/8/colors/colorful5" csCatId="colorful" phldr="1"/>
      <dgm:spPr/>
      <dgm:t>
        <a:bodyPr/>
        <a:lstStyle/>
        <a:p>
          <a:endParaRPr lang="en-US"/>
        </a:p>
      </dgm:t>
    </dgm:pt>
    <dgm:pt modelId="{CFC00FE1-4D13-4154-B887-3D371577CFB8}">
      <dgm:prSet custT="1"/>
      <dgm:spPr/>
      <dgm:t>
        <a:bodyPr/>
        <a:lstStyle/>
        <a:p>
          <a:pPr rtl="0"/>
          <a:r>
            <a:rPr lang="ms-MY" sz="2400" dirty="0" smtClean="0">
              <a:solidFill>
                <a:srgbClr val="FF9900"/>
              </a:solidFill>
              <a:latin typeface="Bernard MT Condensed" pitchFamily="18" charset="0"/>
            </a:rPr>
            <a:t>usaha-usaha berkaitan pemupukan budaya integriti dan tadbir urus baik perlu diperhebatkan </a:t>
          </a:r>
          <a:endParaRPr lang="en-US" sz="2400" dirty="0">
            <a:solidFill>
              <a:srgbClr val="FF9900"/>
            </a:solidFill>
            <a:latin typeface="Bernard MT Condensed" pitchFamily="18" charset="0"/>
          </a:endParaRPr>
        </a:p>
      </dgm:t>
    </dgm:pt>
    <dgm:pt modelId="{6ECE927C-C1E9-40BB-924B-0592B6342B2C}" type="parTrans" cxnId="{55142C26-7E7C-4683-AA73-54927C019A1F}">
      <dgm:prSet/>
      <dgm:spPr/>
      <dgm:t>
        <a:bodyPr/>
        <a:lstStyle/>
        <a:p>
          <a:endParaRPr lang="en-US" sz="2400">
            <a:latin typeface="Bernard MT Condensed" pitchFamily="18" charset="0"/>
          </a:endParaRPr>
        </a:p>
      </dgm:t>
    </dgm:pt>
    <dgm:pt modelId="{D3C1F954-6DE0-4E5B-BF54-B9572070C0C7}" type="sibTrans" cxnId="{55142C26-7E7C-4683-AA73-54927C019A1F}">
      <dgm:prSet/>
      <dgm:spPr/>
      <dgm:t>
        <a:bodyPr/>
        <a:lstStyle/>
        <a:p>
          <a:endParaRPr lang="en-US" sz="2400">
            <a:latin typeface="Bernard MT Condensed" pitchFamily="18" charset="0"/>
          </a:endParaRPr>
        </a:p>
      </dgm:t>
    </dgm:pt>
    <dgm:pt modelId="{DA50EECF-211A-4953-BE95-50C6739E1763}">
      <dgm:prSet custT="1"/>
      <dgm:spPr/>
      <dgm:t>
        <a:bodyPr/>
        <a:lstStyle/>
        <a:p>
          <a:pPr rtl="0"/>
          <a:r>
            <a:rPr lang="ms-MY" sz="2400" dirty="0" smtClean="0">
              <a:solidFill>
                <a:srgbClr val="FF00FF"/>
              </a:solidFill>
              <a:latin typeface="Bernard MT Condensed" pitchFamily="18" charset="0"/>
            </a:rPr>
            <a:t>bagi melahirkan sebuah warga kerja yang amanah, produktif dan berperkerti mulia</a:t>
          </a:r>
          <a:endParaRPr lang="en-US" sz="2400" dirty="0">
            <a:solidFill>
              <a:srgbClr val="FF00FF"/>
            </a:solidFill>
            <a:latin typeface="Bernard MT Condensed" pitchFamily="18" charset="0"/>
          </a:endParaRPr>
        </a:p>
      </dgm:t>
    </dgm:pt>
    <dgm:pt modelId="{DD12F1AE-F964-45C2-86F9-4DD8592A1674}" type="parTrans" cxnId="{7FA714D2-F2AF-4059-85E1-0122F1240FCE}">
      <dgm:prSet/>
      <dgm:spPr/>
      <dgm:t>
        <a:bodyPr/>
        <a:lstStyle/>
        <a:p>
          <a:endParaRPr lang="en-US" sz="2400">
            <a:latin typeface="Bernard MT Condensed" pitchFamily="18" charset="0"/>
          </a:endParaRPr>
        </a:p>
      </dgm:t>
    </dgm:pt>
    <dgm:pt modelId="{D6B2F61D-B824-4776-93FD-8107F44CCBC3}" type="sibTrans" cxnId="{7FA714D2-F2AF-4059-85E1-0122F1240FCE}">
      <dgm:prSet/>
      <dgm:spPr/>
      <dgm:t>
        <a:bodyPr/>
        <a:lstStyle/>
        <a:p>
          <a:endParaRPr lang="en-US" sz="2400">
            <a:latin typeface="Bernard MT Condensed" pitchFamily="18" charset="0"/>
          </a:endParaRPr>
        </a:p>
      </dgm:t>
    </dgm:pt>
    <dgm:pt modelId="{40B55F5E-ECD4-426C-8B22-04E9E0AAF896}">
      <dgm:prSet custT="1"/>
      <dgm:spPr/>
      <dgm:t>
        <a:bodyPr/>
        <a:lstStyle/>
        <a:p>
          <a:pPr rtl="0"/>
          <a:r>
            <a:rPr lang="ms-MY" sz="2400" dirty="0" smtClean="0">
              <a:solidFill>
                <a:srgbClr val="0000FF"/>
              </a:solidFill>
              <a:latin typeface="Bernard MT Condensed" pitchFamily="18" charset="0"/>
            </a:rPr>
            <a:t>melaksanakan tugasan yang diberikan dengan penuh amanah, berintegriti dan bertanggungjawab</a:t>
          </a:r>
          <a:endParaRPr lang="en-US" sz="2400" dirty="0">
            <a:solidFill>
              <a:srgbClr val="0000FF"/>
            </a:solidFill>
            <a:latin typeface="Bernard MT Condensed" pitchFamily="18" charset="0"/>
          </a:endParaRPr>
        </a:p>
      </dgm:t>
    </dgm:pt>
    <dgm:pt modelId="{E9C89674-90CC-437D-B630-9DC44F03FB6D}" type="parTrans" cxnId="{FA245F34-0C97-4008-9241-CFE074DD818A}">
      <dgm:prSet/>
      <dgm:spPr/>
      <dgm:t>
        <a:bodyPr/>
        <a:lstStyle/>
        <a:p>
          <a:endParaRPr lang="en-US" sz="2400">
            <a:latin typeface="Bernard MT Condensed" pitchFamily="18" charset="0"/>
          </a:endParaRPr>
        </a:p>
      </dgm:t>
    </dgm:pt>
    <dgm:pt modelId="{22CE56EE-AA06-4565-810F-B08B3BDDB9AA}" type="sibTrans" cxnId="{FA245F34-0C97-4008-9241-CFE074DD818A}">
      <dgm:prSet/>
      <dgm:spPr/>
      <dgm:t>
        <a:bodyPr/>
        <a:lstStyle/>
        <a:p>
          <a:endParaRPr lang="en-US" sz="2400">
            <a:latin typeface="Bernard MT Condensed" pitchFamily="18" charset="0"/>
          </a:endParaRPr>
        </a:p>
      </dgm:t>
    </dgm:pt>
    <dgm:pt modelId="{C02C5BE3-CBB4-42D3-8C6C-42A122D381CD}">
      <dgm:prSet custT="1"/>
      <dgm:spPr/>
      <dgm:t>
        <a:bodyPr/>
        <a:lstStyle/>
        <a:p>
          <a:pPr rtl="0"/>
          <a:r>
            <a:rPr lang="ms-MY" sz="2400" dirty="0" smtClean="0">
              <a:solidFill>
                <a:srgbClr val="002060"/>
              </a:solidFill>
              <a:latin typeface="Bernard MT Condensed" pitchFamily="18" charset="0"/>
            </a:rPr>
            <a:t>Ikhlaskanlah hati dan diri kita agar segala pekerjaan kita menjadi ibadah dan mendapat keredhaan Allah SWT </a:t>
          </a:r>
          <a:endParaRPr lang="en-US" sz="2400" dirty="0">
            <a:solidFill>
              <a:srgbClr val="002060"/>
            </a:solidFill>
            <a:latin typeface="Bernard MT Condensed" pitchFamily="18" charset="0"/>
          </a:endParaRPr>
        </a:p>
      </dgm:t>
    </dgm:pt>
    <dgm:pt modelId="{ADC7DFD3-45F6-452C-B757-DF55E8918865}" type="parTrans" cxnId="{32733503-237F-4B2F-82C1-84573FDC299B}">
      <dgm:prSet/>
      <dgm:spPr/>
      <dgm:t>
        <a:bodyPr/>
        <a:lstStyle/>
        <a:p>
          <a:endParaRPr lang="en-US" sz="2400">
            <a:latin typeface="Bernard MT Condensed" pitchFamily="18" charset="0"/>
          </a:endParaRPr>
        </a:p>
      </dgm:t>
    </dgm:pt>
    <dgm:pt modelId="{3130E5A0-BCE5-4203-B347-A15A6503B0FE}" type="sibTrans" cxnId="{32733503-237F-4B2F-82C1-84573FDC299B}">
      <dgm:prSet/>
      <dgm:spPr/>
      <dgm:t>
        <a:bodyPr/>
        <a:lstStyle/>
        <a:p>
          <a:endParaRPr lang="en-US" sz="2400">
            <a:latin typeface="Bernard MT Condensed" pitchFamily="18" charset="0"/>
          </a:endParaRPr>
        </a:p>
      </dgm:t>
    </dgm:pt>
    <dgm:pt modelId="{97328C7A-C672-4ADC-8F4D-1762E5C4070A}" type="pres">
      <dgm:prSet presAssocID="{F37855F8-2C59-4BD3-8F01-A2EC638B4E10}" presName="Name0" presStyleCnt="0">
        <dgm:presLayoutVars>
          <dgm:chMax/>
          <dgm:chPref/>
          <dgm:dir/>
        </dgm:presLayoutVars>
      </dgm:prSet>
      <dgm:spPr/>
    </dgm:pt>
    <dgm:pt modelId="{7C25C11C-921B-4215-9EF8-5260920CD172}" type="pres">
      <dgm:prSet presAssocID="{CFC00FE1-4D13-4154-B887-3D371577CFB8}" presName="parenttextcomposite" presStyleCnt="0"/>
      <dgm:spPr/>
    </dgm:pt>
    <dgm:pt modelId="{3A6B8B54-C245-438A-9AEC-E2FA51A22684}" type="pres">
      <dgm:prSet presAssocID="{CFC00FE1-4D13-4154-B887-3D371577CFB8}" presName="parenttext" presStyleLbl="revTx" presStyleIdx="0" presStyleCnt="4">
        <dgm:presLayoutVars>
          <dgm:chMax/>
          <dgm:chPref val="2"/>
          <dgm:bulletEnabled val="1"/>
        </dgm:presLayoutVars>
      </dgm:prSet>
      <dgm:spPr/>
    </dgm:pt>
    <dgm:pt modelId="{1BEAC93E-C53B-4BA4-B357-F1C65165E767}" type="pres">
      <dgm:prSet presAssocID="{CFC00FE1-4D13-4154-B887-3D371577CFB8}" presName="parallelogramComposite" presStyleCnt="0"/>
      <dgm:spPr/>
    </dgm:pt>
    <dgm:pt modelId="{C29B8F8D-6D95-4B6C-9A0B-407A1EFDBEE3}" type="pres">
      <dgm:prSet presAssocID="{CFC00FE1-4D13-4154-B887-3D371577CFB8}" presName="parallelogram1" presStyleLbl="alignNode1" presStyleIdx="0" presStyleCnt="28"/>
      <dgm:spPr/>
    </dgm:pt>
    <dgm:pt modelId="{02943096-8724-495E-93C3-B83600C0DD68}" type="pres">
      <dgm:prSet presAssocID="{CFC00FE1-4D13-4154-B887-3D371577CFB8}" presName="parallelogram2" presStyleLbl="alignNode1" presStyleIdx="1" presStyleCnt="28"/>
      <dgm:spPr/>
    </dgm:pt>
    <dgm:pt modelId="{E35DAFD0-9718-4F1F-BF3B-E1BCA999C4E5}" type="pres">
      <dgm:prSet presAssocID="{CFC00FE1-4D13-4154-B887-3D371577CFB8}" presName="parallelogram3" presStyleLbl="alignNode1" presStyleIdx="2" presStyleCnt="28"/>
      <dgm:spPr/>
    </dgm:pt>
    <dgm:pt modelId="{EA8FCB38-7541-4B93-9681-6F21F46F5702}" type="pres">
      <dgm:prSet presAssocID="{CFC00FE1-4D13-4154-B887-3D371577CFB8}" presName="parallelogram4" presStyleLbl="alignNode1" presStyleIdx="3" presStyleCnt="28"/>
      <dgm:spPr/>
    </dgm:pt>
    <dgm:pt modelId="{4033F095-8BEC-4E11-BED1-758A3859978D}" type="pres">
      <dgm:prSet presAssocID="{CFC00FE1-4D13-4154-B887-3D371577CFB8}" presName="parallelogram5" presStyleLbl="alignNode1" presStyleIdx="4" presStyleCnt="28"/>
      <dgm:spPr/>
    </dgm:pt>
    <dgm:pt modelId="{BC330F43-9670-4977-B351-A97A74F4F8AE}" type="pres">
      <dgm:prSet presAssocID="{CFC00FE1-4D13-4154-B887-3D371577CFB8}" presName="parallelogram6" presStyleLbl="alignNode1" presStyleIdx="5" presStyleCnt="28"/>
      <dgm:spPr/>
    </dgm:pt>
    <dgm:pt modelId="{2AE9503D-0E39-4190-8CF0-D548D9FF62DB}" type="pres">
      <dgm:prSet presAssocID="{CFC00FE1-4D13-4154-B887-3D371577CFB8}" presName="parallelogram7" presStyleLbl="alignNode1" presStyleIdx="6" presStyleCnt="28"/>
      <dgm:spPr/>
    </dgm:pt>
    <dgm:pt modelId="{622D2448-6D3B-494D-845A-E34730E8E7DD}" type="pres">
      <dgm:prSet presAssocID="{D3C1F954-6DE0-4E5B-BF54-B9572070C0C7}" presName="sibTrans" presStyleCnt="0"/>
      <dgm:spPr/>
    </dgm:pt>
    <dgm:pt modelId="{B75EC8B5-0059-4EC0-AFF3-71220343D75D}" type="pres">
      <dgm:prSet presAssocID="{DA50EECF-211A-4953-BE95-50C6739E1763}" presName="parenttextcomposite" presStyleCnt="0"/>
      <dgm:spPr/>
    </dgm:pt>
    <dgm:pt modelId="{2F1D38BE-A591-468A-A7FB-FD80E20598E8}" type="pres">
      <dgm:prSet presAssocID="{DA50EECF-211A-4953-BE95-50C6739E1763}" presName="parenttext" presStyleLbl="revTx" presStyleIdx="1" presStyleCnt="4">
        <dgm:presLayoutVars>
          <dgm:chMax/>
          <dgm:chPref val="2"/>
          <dgm:bulletEnabled val="1"/>
        </dgm:presLayoutVars>
      </dgm:prSet>
      <dgm:spPr/>
      <dgm:t>
        <a:bodyPr/>
        <a:lstStyle/>
        <a:p>
          <a:endParaRPr lang="en-US"/>
        </a:p>
      </dgm:t>
    </dgm:pt>
    <dgm:pt modelId="{29A42231-7410-4EDE-8FC5-0BA5C4235A70}" type="pres">
      <dgm:prSet presAssocID="{DA50EECF-211A-4953-BE95-50C6739E1763}" presName="parallelogramComposite" presStyleCnt="0"/>
      <dgm:spPr/>
    </dgm:pt>
    <dgm:pt modelId="{23B5F2FE-30B6-4DEE-BCF4-22EEBC887481}" type="pres">
      <dgm:prSet presAssocID="{DA50EECF-211A-4953-BE95-50C6739E1763}" presName="parallelogram1" presStyleLbl="alignNode1" presStyleIdx="7" presStyleCnt="28"/>
      <dgm:spPr/>
    </dgm:pt>
    <dgm:pt modelId="{323E1833-9675-409C-AE3F-48BB13B34AED}" type="pres">
      <dgm:prSet presAssocID="{DA50EECF-211A-4953-BE95-50C6739E1763}" presName="parallelogram2" presStyleLbl="alignNode1" presStyleIdx="8" presStyleCnt="28"/>
      <dgm:spPr/>
    </dgm:pt>
    <dgm:pt modelId="{54AA7C81-C865-4903-B957-4B0D8926380D}" type="pres">
      <dgm:prSet presAssocID="{DA50EECF-211A-4953-BE95-50C6739E1763}" presName="parallelogram3" presStyleLbl="alignNode1" presStyleIdx="9" presStyleCnt="28"/>
      <dgm:spPr/>
    </dgm:pt>
    <dgm:pt modelId="{B690D015-F1A4-483D-9C50-AD0F277E9103}" type="pres">
      <dgm:prSet presAssocID="{DA50EECF-211A-4953-BE95-50C6739E1763}" presName="parallelogram4" presStyleLbl="alignNode1" presStyleIdx="10" presStyleCnt="28"/>
      <dgm:spPr/>
    </dgm:pt>
    <dgm:pt modelId="{8F0E5730-14A5-465F-B872-AAC1EFEFF071}" type="pres">
      <dgm:prSet presAssocID="{DA50EECF-211A-4953-BE95-50C6739E1763}" presName="parallelogram5" presStyleLbl="alignNode1" presStyleIdx="11" presStyleCnt="28"/>
      <dgm:spPr/>
    </dgm:pt>
    <dgm:pt modelId="{8D2A4D33-E285-4539-A91A-28A26956778A}" type="pres">
      <dgm:prSet presAssocID="{DA50EECF-211A-4953-BE95-50C6739E1763}" presName="parallelogram6" presStyleLbl="alignNode1" presStyleIdx="12" presStyleCnt="28"/>
      <dgm:spPr/>
    </dgm:pt>
    <dgm:pt modelId="{032F7954-E7ED-4278-B94F-1B4F63A79285}" type="pres">
      <dgm:prSet presAssocID="{DA50EECF-211A-4953-BE95-50C6739E1763}" presName="parallelogram7" presStyleLbl="alignNode1" presStyleIdx="13" presStyleCnt="28"/>
      <dgm:spPr/>
    </dgm:pt>
    <dgm:pt modelId="{0EEDD518-A4F0-48BB-B202-98AA3BA44C8F}" type="pres">
      <dgm:prSet presAssocID="{D6B2F61D-B824-4776-93FD-8107F44CCBC3}" presName="sibTrans" presStyleCnt="0"/>
      <dgm:spPr/>
    </dgm:pt>
    <dgm:pt modelId="{CD34F975-57B8-479A-908E-27704E814313}" type="pres">
      <dgm:prSet presAssocID="{40B55F5E-ECD4-426C-8B22-04E9E0AAF896}" presName="parenttextcomposite" presStyleCnt="0"/>
      <dgm:spPr/>
    </dgm:pt>
    <dgm:pt modelId="{DCF0DD8C-64E1-4CF4-BE22-B5B9958A66D7}" type="pres">
      <dgm:prSet presAssocID="{40B55F5E-ECD4-426C-8B22-04E9E0AAF896}" presName="parenttext" presStyleLbl="revTx" presStyleIdx="2" presStyleCnt="4">
        <dgm:presLayoutVars>
          <dgm:chMax/>
          <dgm:chPref val="2"/>
          <dgm:bulletEnabled val="1"/>
        </dgm:presLayoutVars>
      </dgm:prSet>
      <dgm:spPr/>
      <dgm:t>
        <a:bodyPr/>
        <a:lstStyle/>
        <a:p>
          <a:endParaRPr lang="en-US"/>
        </a:p>
      </dgm:t>
    </dgm:pt>
    <dgm:pt modelId="{AF25CB06-3315-40DB-A479-05FBF38CFC9D}" type="pres">
      <dgm:prSet presAssocID="{40B55F5E-ECD4-426C-8B22-04E9E0AAF896}" presName="parallelogramComposite" presStyleCnt="0"/>
      <dgm:spPr/>
    </dgm:pt>
    <dgm:pt modelId="{1D9F92A9-98F4-4518-B98B-D427C4F370F8}" type="pres">
      <dgm:prSet presAssocID="{40B55F5E-ECD4-426C-8B22-04E9E0AAF896}" presName="parallelogram1" presStyleLbl="alignNode1" presStyleIdx="14" presStyleCnt="28"/>
      <dgm:spPr/>
    </dgm:pt>
    <dgm:pt modelId="{4BDDC51C-EEC9-49BA-9FCA-FCEE53CC9AD6}" type="pres">
      <dgm:prSet presAssocID="{40B55F5E-ECD4-426C-8B22-04E9E0AAF896}" presName="parallelogram2" presStyleLbl="alignNode1" presStyleIdx="15" presStyleCnt="28"/>
      <dgm:spPr/>
    </dgm:pt>
    <dgm:pt modelId="{17C7BE6E-BCB2-4EB8-A424-323809A907BA}" type="pres">
      <dgm:prSet presAssocID="{40B55F5E-ECD4-426C-8B22-04E9E0AAF896}" presName="parallelogram3" presStyleLbl="alignNode1" presStyleIdx="16" presStyleCnt="28"/>
      <dgm:spPr/>
    </dgm:pt>
    <dgm:pt modelId="{56DE588D-AE6E-4EB9-99E3-C8C644F6562B}" type="pres">
      <dgm:prSet presAssocID="{40B55F5E-ECD4-426C-8B22-04E9E0AAF896}" presName="parallelogram4" presStyleLbl="alignNode1" presStyleIdx="17" presStyleCnt="28"/>
      <dgm:spPr/>
    </dgm:pt>
    <dgm:pt modelId="{A79E8CA5-7337-448A-96A3-02F92ECC0E78}" type="pres">
      <dgm:prSet presAssocID="{40B55F5E-ECD4-426C-8B22-04E9E0AAF896}" presName="parallelogram5" presStyleLbl="alignNode1" presStyleIdx="18" presStyleCnt="28"/>
      <dgm:spPr/>
    </dgm:pt>
    <dgm:pt modelId="{010CFA46-BAFF-4353-8A43-BEE3DFDE8C56}" type="pres">
      <dgm:prSet presAssocID="{40B55F5E-ECD4-426C-8B22-04E9E0AAF896}" presName="parallelogram6" presStyleLbl="alignNode1" presStyleIdx="19" presStyleCnt="28"/>
      <dgm:spPr/>
    </dgm:pt>
    <dgm:pt modelId="{022B266E-3AC3-4269-BB35-0DFBE333BDC0}" type="pres">
      <dgm:prSet presAssocID="{40B55F5E-ECD4-426C-8B22-04E9E0AAF896}" presName="parallelogram7" presStyleLbl="alignNode1" presStyleIdx="20" presStyleCnt="28"/>
      <dgm:spPr/>
    </dgm:pt>
    <dgm:pt modelId="{FCB520C5-7EB6-4910-B355-6F8D6D6FAF63}" type="pres">
      <dgm:prSet presAssocID="{22CE56EE-AA06-4565-810F-B08B3BDDB9AA}" presName="sibTrans" presStyleCnt="0"/>
      <dgm:spPr/>
    </dgm:pt>
    <dgm:pt modelId="{F415F9B3-1284-4146-8754-04F86BD96523}" type="pres">
      <dgm:prSet presAssocID="{C02C5BE3-CBB4-42D3-8C6C-42A122D381CD}" presName="parenttextcomposite" presStyleCnt="0"/>
      <dgm:spPr/>
    </dgm:pt>
    <dgm:pt modelId="{7BD6E7F8-A20C-4988-B08C-E8838C0D12DD}" type="pres">
      <dgm:prSet presAssocID="{C02C5BE3-CBB4-42D3-8C6C-42A122D381CD}" presName="parenttext" presStyleLbl="revTx" presStyleIdx="3" presStyleCnt="4">
        <dgm:presLayoutVars>
          <dgm:chMax/>
          <dgm:chPref val="2"/>
          <dgm:bulletEnabled val="1"/>
        </dgm:presLayoutVars>
      </dgm:prSet>
      <dgm:spPr/>
      <dgm:t>
        <a:bodyPr/>
        <a:lstStyle/>
        <a:p>
          <a:endParaRPr lang="en-US"/>
        </a:p>
      </dgm:t>
    </dgm:pt>
    <dgm:pt modelId="{A560983C-4E39-4BB8-9668-A3A58C0BB3D0}" type="pres">
      <dgm:prSet presAssocID="{C02C5BE3-CBB4-42D3-8C6C-42A122D381CD}" presName="parallelogramComposite" presStyleCnt="0"/>
      <dgm:spPr/>
    </dgm:pt>
    <dgm:pt modelId="{D1E34C0C-5798-4770-BE12-8A6F172EB86A}" type="pres">
      <dgm:prSet presAssocID="{C02C5BE3-CBB4-42D3-8C6C-42A122D381CD}" presName="parallelogram1" presStyleLbl="alignNode1" presStyleIdx="21" presStyleCnt="28"/>
      <dgm:spPr/>
    </dgm:pt>
    <dgm:pt modelId="{EA4A02F5-825B-4DE6-98CE-DDA879CEAD7B}" type="pres">
      <dgm:prSet presAssocID="{C02C5BE3-CBB4-42D3-8C6C-42A122D381CD}" presName="parallelogram2" presStyleLbl="alignNode1" presStyleIdx="22" presStyleCnt="28"/>
      <dgm:spPr/>
    </dgm:pt>
    <dgm:pt modelId="{88917BA0-B16C-4BE9-93A8-B0D392959A25}" type="pres">
      <dgm:prSet presAssocID="{C02C5BE3-CBB4-42D3-8C6C-42A122D381CD}" presName="parallelogram3" presStyleLbl="alignNode1" presStyleIdx="23" presStyleCnt="28"/>
      <dgm:spPr/>
    </dgm:pt>
    <dgm:pt modelId="{6BE65AF8-617F-44B0-884D-BF2314C4C160}" type="pres">
      <dgm:prSet presAssocID="{C02C5BE3-CBB4-42D3-8C6C-42A122D381CD}" presName="parallelogram4" presStyleLbl="alignNode1" presStyleIdx="24" presStyleCnt="28"/>
      <dgm:spPr/>
    </dgm:pt>
    <dgm:pt modelId="{4DB38629-2F0A-4CA2-884B-6B7B50EBBF80}" type="pres">
      <dgm:prSet presAssocID="{C02C5BE3-CBB4-42D3-8C6C-42A122D381CD}" presName="parallelogram5" presStyleLbl="alignNode1" presStyleIdx="25" presStyleCnt="28"/>
      <dgm:spPr/>
    </dgm:pt>
    <dgm:pt modelId="{02E08B84-2B09-4419-984F-6BB93A130F07}" type="pres">
      <dgm:prSet presAssocID="{C02C5BE3-CBB4-42D3-8C6C-42A122D381CD}" presName="parallelogram6" presStyleLbl="alignNode1" presStyleIdx="26" presStyleCnt="28"/>
      <dgm:spPr/>
    </dgm:pt>
    <dgm:pt modelId="{8AFF7DD6-B131-4964-84A8-62C6439E1525}" type="pres">
      <dgm:prSet presAssocID="{C02C5BE3-CBB4-42D3-8C6C-42A122D381CD}" presName="parallelogram7" presStyleLbl="alignNode1" presStyleIdx="27" presStyleCnt="28"/>
      <dgm:spPr/>
    </dgm:pt>
  </dgm:ptLst>
  <dgm:cxnLst>
    <dgm:cxn modelId="{FA245F34-0C97-4008-9241-CFE074DD818A}" srcId="{F37855F8-2C59-4BD3-8F01-A2EC638B4E10}" destId="{40B55F5E-ECD4-426C-8B22-04E9E0AAF896}" srcOrd="2" destOrd="0" parTransId="{E9C89674-90CC-437D-B630-9DC44F03FB6D}" sibTransId="{22CE56EE-AA06-4565-810F-B08B3BDDB9AA}"/>
    <dgm:cxn modelId="{FD214F9A-04CB-4234-B1A3-24B47E54C37F}" type="presOf" srcId="{CFC00FE1-4D13-4154-B887-3D371577CFB8}" destId="{3A6B8B54-C245-438A-9AEC-E2FA51A22684}" srcOrd="0" destOrd="0" presId="urn:microsoft.com/office/officeart/2008/layout/VerticalAccentList"/>
    <dgm:cxn modelId="{FBD31762-6114-4389-8472-E7E15DAF0FAD}" type="presOf" srcId="{F37855F8-2C59-4BD3-8F01-A2EC638B4E10}" destId="{97328C7A-C672-4ADC-8F4D-1762E5C4070A}" srcOrd="0" destOrd="0" presId="urn:microsoft.com/office/officeart/2008/layout/VerticalAccentList"/>
    <dgm:cxn modelId="{55142C26-7E7C-4683-AA73-54927C019A1F}" srcId="{F37855F8-2C59-4BD3-8F01-A2EC638B4E10}" destId="{CFC00FE1-4D13-4154-B887-3D371577CFB8}" srcOrd="0" destOrd="0" parTransId="{6ECE927C-C1E9-40BB-924B-0592B6342B2C}" sibTransId="{D3C1F954-6DE0-4E5B-BF54-B9572070C0C7}"/>
    <dgm:cxn modelId="{90AA35B6-E167-4CB9-98CB-BE1FE2386A37}" type="presOf" srcId="{40B55F5E-ECD4-426C-8B22-04E9E0AAF896}" destId="{DCF0DD8C-64E1-4CF4-BE22-B5B9958A66D7}" srcOrd="0" destOrd="0" presId="urn:microsoft.com/office/officeart/2008/layout/VerticalAccentList"/>
    <dgm:cxn modelId="{AA4A26B2-F18B-43CF-8225-5D701187BEF4}" type="presOf" srcId="{C02C5BE3-CBB4-42D3-8C6C-42A122D381CD}" destId="{7BD6E7F8-A20C-4988-B08C-E8838C0D12DD}" srcOrd="0" destOrd="0" presId="urn:microsoft.com/office/officeart/2008/layout/VerticalAccentList"/>
    <dgm:cxn modelId="{32733503-237F-4B2F-82C1-84573FDC299B}" srcId="{F37855F8-2C59-4BD3-8F01-A2EC638B4E10}" destId="{C02C5BE3-CBB4-42D3-8C6C-42A122D381CD}" srcOrd="3" destOrd="0" parTransId="{ADC7DFD3-45F6-452C-B757-DF55E8918865}" sibTransId="{3130E5A0-BCE5-4203-B347-A15A6503B0FE}"/>
    <dgm:cxn modelId="{7FA714D2-F2AF-4059-85E1-0122F1240FCE}" srcId="{F37855F8-2C59-4BD3-8F01-A2EC638B4E10}" destId="{DA50EECF-211A-4953-BE95-50C6739E1763}" srcOrd="1" destOrd="0" parTransId="{DD12F1AE-F964-45C2-86F9-4DD8592A1674}" sibTransId="{D6B2F61D-B824-4776-93FD-8107F44CCBC3}"/>
    <dgm:cxn modelId="{0FEB7D4A-B95E-48AF-BEE6-0A510E27DD11}" type="presOf" srcId="{DA50EECF-211A-4953-BE95-50C6739E1763}" destId="{2F1D38BE-A591-468A-A7FB-FD80E20598E8}" srcOrd="0" destOrd="0" presId="urn:microsoft.com/office/officeart/2008/layout/VerticalAccentList"/>
    <dgm:cxn modelId="{7F44AAA3-DFB7-4F1B-B133-53DA6B99273A}" type="presParOf" srcId="{97328C7A-C672-4ADC-8F4D-1762E5C4070A}" destId="{7C25C11C-921B-4215-9EF8-5260920CD172}" srcOrd="0" destOrd="0" presId="urn:microsoft.com/office/officeart/2008/layout/VerticalAccentList"/>
    <dgm:cxn modelId="{7003D063-BE01-4C59-BF2F-A31DE026CDCB}" type="presParOf" srcId="{7C25C11C-921B-4215-9EF8-5260920CD172}" destId="{3A6B8B54-C245-438A-9AEC-E2FA51A22684}" srcOrd="0" destOrd="0" presId="urn:microsoft.com/office/officeart/2008/layout/VerticalAccentList"/>
    <dgm:cxn modelId="{414464B6-4E9D-4A97-ACB9-91FB41EE5F6B}" type="presParOf" srcId="{97328C7A-C672-4ADC-8F4D-1762E5C4070A}" destId="{1BEAC93E-C53B-4BA4-B357-F1C65165E767}" srcOrd="1" destOrd="0" presId="urn:microsoft.com/office/officeart/2008/layout/VerticalAccentList"/>
    <dgm:cxn modelId="{1683E1DA-5509-46F7-8EFC-334300880967}" type="presParOf" srcId="{1BEAC93E-C53B-4BA4-B357-F1C65165E767}" destId="{C29B8F8D-6D95-4B6C-9A0B-407A1EFDBEE3}" srcOrd="0" destOrd="0" presId="urn:microsoft.com/office/officeart/2008/layout/VerticalAccentList"/>
    <dgm:cxn modelId="{8C63D404-44CF-4789-BD9F-B0D7B0838A95}" type="presParOf" srcId="{1BEAC93E-C53B-4BA4-B357-F1C65165E767}" destId="{02943096-8724-495E-93C3-B83600C0DD68}" srcOrd="1" destOrd="0" presId="urn:microsoft.com/office/officeart/2008/layout/VerticalAccentList"/>
    <dgm:cxn modelId="{3C4EF7F5-4F24-4AAC-B5BD-4408E4C5D39A}" type="presParOf" srcId="{1BEAC93E-C53B-4BA4-B357-F1C65165E767}" destId="{E35DAFD0-9718-4F1F-BF3B-E1BCA999C4E5}" srcOrd="2" destOrd="0" presId="urn:microsoft.com/office/officeart/2008/layout/VerticalAccentList"/>
    <dgm:cxn modelId="{B43AE2A9-8FB6-477C-B1F2-32C66AC05F4F}" type="presParOf" srcId="{1BEAC93E-C53B-4BA4-B357-F1C65165E767}" destId="{EA8FCB38-7541-4B93-9681-6F21F46F5702}" srcOrd="3" destOrd="0" presId="urn:microsoft.com/office/officeart/2008/layout/VerticalAccentList"/>
    <dgm:cxn modelId="{B2EA5C58-41E6-4E56-B60D-988F4AB096EC}" type="presParOf" srcId="{1BEAC93E-C53B-4BA4-B357-F1C65165E767}" destId="{4033F095-8BEC-4E11-BED1-758A3859978D}" srcOrd="4" destOrd="0" presId="urn:microsoft.com/office/officeart/2008/layout/VerticalAccentList"/>
    <dgm:cxn modelId="{9BE9DF58-58ED-4C79-BEB0-C9C4B4EA181D}" type="presParOf" srcId="{1BEAC93E-C53B-4BA4-B357-F1C65165E767}" destId="{BC330F43-9670-4977-B351-A97A74F4F8AE}" srcOrd="5" destOrd="0" presId="urn:microsoft.com/office/officeart/2008/layout/VerticalAccentList"/>
    <dgm:cxn modelId="{F42EFF14-7457-437F-9C64-57D469305C86}" type="presParOf" srcId="{1BEAC93E-C53B-4BA4-B357-F1C65165E767}" destId="{2AE9503D-0E39-4190-8CF0-D548D9FF62DB}" srcOrd="6" destOrd="0" presId="urn:microsoft.com/office/officeart/2008/layout/VerticalAccentList"/>
    <dgm:cxn modelId="{549C9064-EDBE-4383-A656-B33E983AF8AF}" type="presParOf" srcId="{97328C7A-C672-4ADC-8F4D-1762E5C4070A}" destId="{622D2448-6D3B-494D-845A-E34730E8E7DD}" srcOrd="2" destOrd="0" presId="urn:microsoft.com/office/officeart/2008/layout/VerticalAccentList"/>
    <dgm:cxn modelId="{334F36DF-7090-44EB-9482-90B0A0B53526}" type="presParOf" srcId="{97328C7A-C672-4ADC-8F4D-1762E5C4070A}" destId="{B75EC8B5-0059-4EC0-AFF3-71220343D75D}" srcOrd="3" destOrd="0" presId="urn:microsoft.com/office/officeart/2008/layout/VerticalAccentList"/>
    <dgm:cxn modelId="{A986E9C6-E802-4C57-9D58-562282D48EC4}" type="presParOf" srcId="{B75EC8B5-0059-4EC0-AFF3-71220343D75D}" destId="{2F1D38BE-A591-468A-A7FB-FD80E20598E8}" srcOrd="0" destOrd="0" presId="urn:microsoft.com/office/officeart/2008/layout/VerticalAccentList"/>
    <dgm:cxn modelId="{AE8FFF16-589E-4BF0-ACFE-A7701761352C}" type="presParOf" srcId="{97328C7A-C672-4ADC-8F4D-1762E5C4070A}" destId="{29A42231-7410-4EDE-8FC5-0BA5C4235A70}" srcOrd="4" destOrd="0" presId="urn:microsoft.com/office/officeart/2008/layout/VerticalAccentList"/>
    <dgm:cxn modelId="{FA5D3518-818B-45D8-BE55-CD095C232043}" type="presParOf" srcId="{29A42231-7410-4EDE-8FC5-0BA5C4235A70}" destId="{23B5F2FE-30B6-4DEE-BCF4-22EEBC887481}" srcOrd="0" destOrd="0" presId="urn:microsoft.com/office/officeart/2008/layout/VerticalAccentList"/>
    <dgm:cxn modelId="{A400D0BD-4564-4DF7-98A0-1DBABFE15CB7}" type="presParOf" srcId="{29A42231-7410-4EDE-8FC5-0BA5C4235A70}" destId="{323E1833-9675-409C-AE3F-48BB13B34AED}" srcOrd="1" destOrd="0" presId="urn:microsoft.com/office/officeart/2008/layout/VerticalAccentList"/>
    <dgm:cxn modelId="{C5158EC4-9A2F-410E-B767-D4B9B92CDB24}" type="presParOf" srcId="{29A42231-7410-4EDE-8FC5-0BA5C4235A70}" destId="{54AA7C81-C865-4903-B957-4B0D8926380D}" srcOrd="2" destOrd="0" presId="urn:microsoft.com/office/officeart/2008/layout/VerticalAccentList"/>
    <dgm:cxn modelId="{859A0C47-445B-4305-9CEE-34ADE722822A}" type="presParOf" srcId="{29A42231-7410-4EDE-8FC5-0BA5C4235A70}" destId="{B690D015-F1A4-483D-9C50-AD0F277E9103}" srcOrd="3" destOrd="0" presId="urn:microsoft.com/office/officeart/2008/layout/VerticalAccentList"/>
    <dgm:cxn modelId="{8ED130AA-DA77-4E2C-AF08-BF2F9FA43629}" type="presParOf" srcId="{29A42231-7410-4EDE-8FC5-0BA5C4235A70}" destId="{8F0E5730-14A5-465F-B872-AAC1EFEFF071}" srcOrd="4" destOrd="0" presId="urn:microsoft.com/office/officeart/2008/layout/VerticalAccentList"/>
    <dgm:cxn modelId="{850CEC9A-DB8D-4FE2-B688-E7EEE28766EC}" type="presParOf" srcId="{29A42231-7410-4EDE-8FC5-0BA5C4235A70}" destId="{8D2A4D33-E285-4539-A91A-28A26956778A}" srcOrd="5" destOrd="0" presId="urn:microsoft.com/office/officeart/2008/layout/VerticalAccentList"/>
    <dgm:cxn modelId="{727DC69A-5FE2-4459-B29D-C4FE39B558ED}" type="presParOf" srcId="{29A42231-7410-4EDE-8FC5-0BA5C4235A70}" destId="{032F7954-E7ED-4278-B94F-1B4F63A79285}" srcOrd="6" destOrd="0" presId="urn:microsoft.com/office/officeart/2008/layout/VerticalAccentList"/>
    <dgm:cxn modelId="{8D821478-F27E-464D-BC7A-69328A901694}" type="presParOf" srcId="{97328C7A-C672-4ADC-8F4D-1762E5C4070A}" destId="{0EEDD518-A4F0-48BB-B202-98AA3BA44C8F}" srcOrd="5" destOrd="0" presId="urn:microsoft.com/office/officeart/2008/layout/VerticalAccentList"/>
    <dgm:cxn modelId="{0270F99C-B36B-4217-B760-BED790587E2B}" type="presParOf" srcId="{97328C7A-C672-4ADC-8F4D-1762E5C4070A}" destId="{CD34F975-57B8-479A-908E-27704E814313}" srcOrd="6" destOrd="0" presId="urn:microsoft.com/office/officeart/2008/layout/VerticalAccentList"/>
    <dgm:cxn modelId="{9A5AB1FC-9D0C-4F13-BF4C-AEC64BC9CB56}" type="presParOf" srcId="{CD34F975-57B8-479A-908E-27704E814313}" destId="{DCF0DD8C-64E1-4CF4-BE22-B5B9958A66D7}" srcOrd="0" destOrd="0" presId="urn:microsoft.com/office/officeart/2008/layout/VerticalAccentList"/>
    <dgm:cxn modelId="{4D07CB95-C3E5-423F-9AE4-6E3D5F02B0A9}" type="presParOf" srcId="{97328C7A-C672-4ADC-8F4D-1762E5C4070A}" destId="{AF25CB06-3315-40DB-A479-05FBF38CFC9D}" srcOrd="7" destOrd="0" presId="urn:microsoft.com/office/officeart/2008/layout/VerticalAccentList"/>
    <dgm:cxn modelId="{5779C66F-0720-4EC0-8F72-B539C31D128E}" type="presParOf" srcId="{AF25CB06-3315-40DB-A479-05FBF38CFC9D}" destId="{1D9F92A9-98F4-4518-B98B-D427C4F370F8}" srcOrd="0" destOrd="0" presId="urn:microsoft.com/office/officeart/2008/layout/VerticalAccentList"/>
    <dgm:cxn modelId="{E8B819FC-D209-46D4-AEFC-D720D52C9FCE}" type="presParOf" srcId="{AF25CB06-3315-40DB-A479-05FBF38CFC9D}" destId="{4BDDC51C-EEC9-49BA-9FCA-FCEE53CC9AD6}" srcOrd="1" destOrd="0" presId="urn:microsoft.com/office/officeart/2008/layout/VerticalAccentList"/>
    <dgm:cxn modelId="{D4346865-8555-4123-8804-69E5FE6F22A4}" type="presParOf" srcId="{AF25CB06-3315-40DB-A479-05FBF38CFC9D}" destId="{17C7BE6E-BCB2-4EB8-A424-323809A907BA}" srcOrd="2" destOrd="0" presId="urn:microsoft.com/office/officeart/2008/layout/VerticalAccentList"/>
    <dgm:cxn modelId="{B68799FC-8B26-46D6-AC0C-8A3B2F3A313A}" type="presParOf" srcId="{AF25CB06-3315-40DB-A479-05FBF38CFC9D}" destId="{56DE588D-AE6E-4EB9-99E3-C8C644F6562B}" srcOrd="3" destOrd="0" presId="urn:microsoft.com/office/officeart/2008/layout/VerticalAccentList"/>
    <dgm:cxn modelId="{95D8A3CE-FF1E-43EF-9477-B32D5AE9C86B}" type="presParOf" srcId="{AF25CB06-3315-40DB-A479-05FBF38CFC9D}" destId="{A79E8CA5-7337-448A-96A3-02F92ECC0E78}" srcOrd="4" destOrd="0" presId="urn:microsoft.com/office/officeart/2008/layout/VerticalAccentList"/>
    <dgm:cxn modelId="{A58D30CB-4294-47C9-A0D5-615C449E9409}" type="presParOf" srcId="{AF25CB06-3315-40DB-A479-05FBF38CFC9D}" destId="{010CFA46-BAFF-4353-8A43-BEE3DFDE8C56}" srcOrd="5" destOrd="0" presId="urn:microsoft.com/office/officeart/2008/layout/VerticalAccentList"/>
    <dgm:cxn modelId="{6AD64FCE-BD0E-4DFF-B131-F8B73B9C0AAE}" type="presParOf" srcId="{AF25CB06-3315-40DB-A479-05FBF38CFC9D}" destId="{022B266E-3AC3-4269-BB35-0DFBE333BDC0}" srcOrd="6" destOrd="0" presId="urn:microsoft.com/office/officeart/2008/layout/VerticalAccentList"/>
    <dgm:cxn modelId="{813BCA65-D78C-4385-8948-2FBB0C6276EE}" type="presParOf" srcId="{97328C7A-C672-4ADC-8F4D-1762E5C4070A}" destId="{FCB520C5-7EB6-4910-B355-6F8D6D6FAF63}" srcOrd="8" destOrd="0" presId="urn:microsoft.com/office/officeart/2008/layout/VerticalAccentList"/>
    <dgm:cxn modelId="{0BF31C82-1DAF-4CDB-A83B-71BD17A62AF2}" type="presParOf" srcId="{97328C7A-C672-4ADC-8F4D-1762E5C4070A}" destId="{F415F9B3-1284-4146-8754-04F86BD96523}" srcOrd="9" destOrd="0" presId="urn:microsoft.com/office/officeart/2008/layout/VerticalAccentList"/>
    <dgm:cxn modelId="{06C98A45-B38F-4A55-A142-8F89331A2DD6}" type="presParOf" srcId="{F415F9B3-1284-4146-8754-04F86BD96523}" destId="{7BD6E7F8-A20C-4988-B08C-E8838C0D12DD}" srcOrd="0" destOrd="0" presId="urn:microsoft.com/office/officeart/2008/layout/VerticalAccentList"/>
    <dgm:cxn modelId="{85A06C1C-47D4-4C28-9BBC-7D9F24D26AFE}" type="presParOf" srcId="{97328C7A-C672-4ADC-8F4D-1762E5C4070A}" destId="{A560983C-4E39-4BB8-9668-A3A58C0BB3D0}" srcOrd="10" destOrd="0" presId="urn:microsoft.com/office/officeart/2008/layout/VerticalAccentList"/>
    <dgm:cxn modelId="{4DAF27C5-088C-4902-BFF2-7C1D4BD2C00A}" type="presParOf" srcId="{A560983C-4E39-4BB8-9668-A3A58C0BB3D0}" destId="{D1E34C0C-5798-4770-BE12-8A6F172EB86A}" srcOrd="0" destOrd="0" presId="urn:microsoft.com/office/officeart/2008/layout/VerticalAccentList"/>
    <dgm:cxn modelId="{CD213F79-5912-4068-8A8F-3CC91A0F2674}" type="presParOf" srcId="{A560983C-4E39-4BB8-9668-A3A58C0BB3D0}" destId="{EA4A02F5-825B-4DE6-98CE-DDA879CEAD7B}" srcOrd="1" destOrd="0" presId="urn:microsoft.com/office/officeart/2008/layout/VerticalAccentList"/>
    <dgm:cxn modelId="{0D4D02AC-67E9-4F93-B737-7387050110D1}" type="presParOf" srcId="{A560983C-4E39-4BB8-9668-A3A58C0BB3D0}" destId="{88917BA0-B16C-4BE9-93A8-B0D392959A25}" srcOrd="2" destOrd="0" presId="urn:microsoft.com/office/officeart/2008/layout/VerticalAccentList"/>
    <dgm:cxn modelId="{0CD4FDB7-128E-485A-A03E-939D149584D2}" type="presParOf" srcId="{A560983C-4E39-4BB8-9668-A3A58C0BB3D0}" destId="{6BE65AF8-617F-44B0-884D-BF2314C4C160}" srcOrd="3" destOrd="0" presId="urn:microsoft.com/office/officeart/2008/layout/VerticalAccentList"/>
    <dgm:cxn modelId="{6C4910A5-9845-44C9-9A01-F269269AED15}" type="presParOf" srcId="{A560983C-4E39-4BB8-9668-A3A58C0BB3D0}" destId="{4DB38629-2F0A-4CA2-884B-6B7B50EBBF80}" srcOrd="4" destOrd="0" presId="urn:microsoft.com/office/officeart/2008/layout/VerticalAccentList"/>
    <dgm:cxn modelId="{F5571C3D-51E4-4FA8-936E-8577059B7253}" type="presParOf" srcId="{A560983C-4E39-4BB8-9668-A3A58C0BB3D0}" destId="{02E08B84-2B09-4419-984F-6BB93A130F07}" srcOrd="5" destOrd="0" presId="urn:microsoft.com/office/officeart/2008/layout/VerticalAccentList"/>
    <dgm:cxn modelId="{5196C3A8-08A3-4B2D-A9D6-2BC758C4C43A}" type="presParOf" srcId="{A560983C-4E39-4BB8-9668-A3A58C0BB3D0}" destId="{8AFF7DD6-B131-4964-84A8-62C6439E1525}" srcOrd="6"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8F9123-831A-4AB5-ABDD-A35D7F45F42A}">
      <dsp:nvSpPr>
        <dsp:cNvPr id="0" name=""/>
        <dsp:cNvSpPr/>
      </dsp:nvSpPr>
      <dsp:spPr>
        <a:xfrm>
          <a:off x="0" y="416083"/>
          <a:ext cx="8077200" cy="1009832"/>
        </a:xfrm>
        <a:prstGeom prst="roundRect">
          <a:avLst/>
        </a:prstGeom>
        <a:solidFill>
          <a:srgbClr val="CC00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ms-MY" sz="2400" kern="1200" dirty="0" smtClean="0">
              <a:solidFill>
                <a:schemeClr val="bg1"/>
              </a:solidFill>
              <a:latin typeface="Lucida Bright" pitchFamily="18" charset="0"/>
            </a:rPr>
            <a:t>Pesanan</a:t>
          </a:r>
          <a:endParaRPr lang="en-US" sz="2400" kern="1200" dirty="0">
            <a:solidFill>
              <a:schemeClr val="bg1"/>
            </a:solidFill>
            <a:latin typeface="Lucida Bright" pitchFamily="18" charset="0"/>
          </a:endParaRPr>
        </a:p>
      </dsp:txBody>
      <dsp:txXfrm>
        <a:off x="49296" y="465379"/>
        <a:ext cx="7978608" cy="911240"/>
      </dsp:txXfrm>
    </dsp:sp>
    <dsp:sp modelId="{9E1B4C83-3823-441A-907C-417730323C12}">
      <dsp:nvSpPr>
        <dsp:cNvPr id="0" name=""/>
        <dsp:cNvSpPr/>
      </dsp:nvSpPr>
      <dsp:spPr>
        <a:xfrm>
          <a:off x="0" y="1613116"/>
          <a:ext cx="8077200" cy="1673100"/>
        </a:xfrm>
        <a:prstGeom prst="roundRect">
          <a:avLst/>
        </a:prstGeom>
        <a:solidFill>
          <a:srgbClr val="5F5F5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ms-MY" sz="2400" kern="1200" dirty="0" smtClean="0">
              <a:solidFill>
                <a:schemeClr val="bg1"/>
              </a:solidFill>
              <a:latin typeface="Lucida Bright" pitchFamily="18" charset="0"/>
            </a:rPr>
            <a:t>bersama-sama meningkatkan ketakwaan kita kepada Allah SWT dengan melaksanakan segala perintah-Nya dan meninggalkan segala larangan-Nya. </a:t>
          </a:r>
          <a:endParaRPr lang="en-US" sz="2400" kern="1200" dirty="0">
            <a:solidFill>
              <a:schemeClr val="bg1"/>
            </a:solidFill>
            <a:latin typeface="Lucida Bright" pitchFamily="18" charset="0"/>
          </a:endParaRPr>
        </a:p>
      </dsp:txBody>
      <dsp:txXfrm>
        <a:off x="81674" y="1694790"/>
        <a:ext cx="7913852" cy="1509752"/>
      </dsp:txXfrm>
    </dsp:sp>
    <dsp:sp modelId="{0F1AA3CB-37F4-4D2D-8024-E4CED1E19B85}">
      <dsp:nvSpPr>
        <dsp:cNvPr id="0" name=""/>
        <dsp:cNvSpPr/>
      </dsp:nvSpPr>
      <dsp:spPr>
        <a:xfrm>
          <a:off x="0" y="3473416"/>
          <a:ext cx="8077200" cy="1673100"/>
        </a:xfrm>
        <a:prstGeom prst="roundRect">
          <a:avLst/>
        </a:prstGeom>
        <a:solidFill>
          <a:srgbClr val="5F5F5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ms-MY" sz="2400" kern="1200" dirty="0" smtClean="0">
              <a:solidFill>
                <a:schemeClr val="bg1"/>
              </a:solidFill>
              <a:latin typeface="Lucida Bright" pitchFamily="18" charset="0"/>
            </a:rPr>
            <a:t>memperbanyakkan amal soleh dan berusaha memperbaiki diri pada setiap detik dan masa sebelum ajal yang telah ditetapkan oleh Allah SWT datang menjemput kita. </a:t>
          </a:r>
          <a:endParaRPr lang="en-US" sz="2400" kern="1200" dirty="0">
            <a:solidFill>
              <a:schemeClr val="bg1"/>
            </a:solidFill>
            <a:latin typeface="Lucida Bright" pitchFamily="18" charset="0"/>
          </a:endParaRPr>
        </a:p>
      </dsp:txBody>
      <dsp:txXfrm>
        <a:off x="81674" y="3555090"/>
        <a:ext cx="7913852" cy="15097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8B9979-EFC7-4990-BC24-27B5E1C6E9B8}">
      <dsp:nvSpPr>
        <dsp:cNvPr id="0" name=""/>
        <dsp:cNvSpPr/>
      </dsp:nvSpPr>
      <dsp:spPr>
        <a:xfrm>
          <a:off x="1592" y="1076723"/>
          <a:ext cx="3395922" cy="2037553"/>
        </a:xfrm>
        <a:prstGeom prst="roundRect">
          <a:avLst>
            <a:gd name="adj" fmla="val 10000"/>
          </a:avLst>
        </a:prstGeom>
        <a:solidFill>
          <a:schemeClr val="accent4">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ms-MY" sz="2400" kern="1200" smtClean="0">
              <a:solidFill>
                <a:schemeClr val="tx1"/>
              </a:solidFill>
              <a:latin typeface="Tw Cen MT Condensed Extra Bold" pitchFamily="34" charset="0"/>
            </a:rPr>
            <a:t>Integriti </a:t>
          </a:r>
          <a:endParaRPr lang="en-US" sz="2400" kern="1200">
            <a:solidFill>
              <a:schemeClr val="tx1"/>
            </a:solidFill>
            <a:latin typeface="Tw Cen MT Condensed Extra Bold" pitchFamily="34" charset="0"/>
          </a:endParaRPr>
        </a:p>
      </dsp:txBody>
      <dsp:txXfrm>
        <a:off x="61270" y="1136401"/>
        <a:ext cx="3276566" cy="1918197"/>
      </dsp:txXfrm>
    </dsp:sp>
    <dsp:sp modelId="{4A571935-4100-4DC4-A25C-9EBD044E98E8}">
      <dsp:nvSpPr>
        <dsp:cNvPr id="0" name=""/>
        <dsp:cNvSpPr/>
      </dsp:nvSpPr>
      <dsp:spPr>
        <a:xfrm>
          <a:off x="3737107" y="1674405"/>
          <a:ext cx="719935" cy="842188"/>
        </a:xfrm>
        <a:prstGeom prst="rightArrow">
          <a:avLst>
            <a:gd name="adj1" fmla="val 60000"/>
            <a:gd name="adj2" fmla="val 50000"/>
          </a:avLst>
        </a:prstGeom>
        <a:solidFill>
          <a:srgbClr val="FFFF00"/>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solidFill>
              <a:schemeClr val="tx1"/>
            </a:solidFill>
            <a:latin typeface="Tw Cen MT Condensed Extra Bold" pitchFamily="34" charset="0"/>
          </a:endParaRPr>
        </a:p>
      </dsp:txBody>
      <dsp:txXfrm>
        <a:off x="3737107" y="1842843"/>
        <a:ext cx="503955" cy="505312"/>
      </dsp:txXfrm>
    </dsp:sp>
    <dsp:sp modelId="{438B3E08-14B6-4D60-9521-7E89FF86A8B0}">
      <dsp:nvSpPr>
        <dsp:cNvPr id="0" name=""/>
        <dsp:cNvSpPr/>
      </dsp:nvSpPr>
      <dsp:spPr>
        <a:xfrm>
          <a:off x="4755884" y="1076723"/>
          <a:ext cx="3395922" cy="2037553"/>
        </a:xfrm>
        <a:prstGeom prst="roundRect">
          <a:avLst>
            <a:gd name="adj" fmla="val 10000"/>
          </a:avLst>
        </a:prstGeom>
        <a:solidFill>
          <a:schemeClr val="accent4">
            <a:hueOff val="-4464770"/>
            <a:satOff val="26899"/>
            <a:lumOff val="2156"/>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ms-MY" sz="2400" kern="1200" smtClean="0">
              <a:solidFill>
                <a:schemeClr val="tx1"/>
              </a:solidFill>
              <a:latin typeface="Tw Cen MT Condensed Extra Bold" pitchFamily="34" charset="0"/>
            </a:rPr>
            <a:t>kualiti unggul yang perlu ada dalam diri seseorang manusia dan sentiasa dihayati serta diamalkan dalam kehidupan seharian </a:t>
          </a:r>
          <a:endParaRPr lang="en-US" sz="2400" kern="1200">
            <a:solidFill>
              <a:schemeClr val="tx1"/>
            </a:solidFill>
            <a:latin typeface="Tw Cen MT Condensed Extra Bold" pitchFamily="34" charset="0"/>
          </a:endParaRPr>
        </a:p>
      </dsp:txBody>
      <dsp:txXfrm>
        <a:off x="4815562" y="1136401"/>
        <a:ext cx="3276566" cy="19181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85BC31-FDE3-4441-8331-A7D96B5E3F04}">
      <dsp:nvSpPr>
        <dsp:cNvPr id="0" name=""/>
        <dsp:cNvSpPr/>
      </dsp:nvSpPr>
      <dsp:spPr>
        <a:xfrm>
          <a:off x="4018" y="582"/>
          <a:ext cx="8221563" cy="2099741"/>
        </a:xfrm>
        <a:prstGeom prst="roundRect">
          <a:avLst>
            <a:gd name="adj" fmla="val 10000"/>
          </a:avLst>
        </a:prstGeom>
        <a:solidFill>
          <a:srgbClr val="6633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ms-MY" sz="3200" kern="1200" dirty="0" smtClean="0">
              <a:solidFill>
                <a:srgbClr val="FF0066"/>
              </a:solidFill>
              <a:latin typeface="Tw Cen MT Condensed Extra Bold" pitchFamily="34" charset="0"/>
            </a:rPr>
            <a:t>lapan</a:t>
          </a:r>
          <a:r>
            <a:rPr lang="ms-MY" sz="3200" kern="1200" dirty="0" smtClean="0">
              <a:latin typeface="Tw Cen MT Condensed Extra Bold" pitchFamily="34" charset="0"/>
            </a:rPr>
            <a:t> nilai murni iaitu </a:t>
          </a:r>
          <a:r>
            <a:rPr lang="ms-MY" sz="3200" kern="1200" dirty="0" smtClean="0">
              <a:solidFill>
                <a:srgbClr val="FF9900"/>
              </a:solidFill>
              <a:latin typeface="Tw Cen MT Condensed Extra Bold" pitchFamily="34" charset="0"/>
            </a:rPr>
            <a:t>jujur, benar, amanah, adil, bertanggungjawab, telus, cekap </a:t>
          </a:r>
          <a:r>
            <a:rPr lang="ms-MY" sz="3200" kern="1200" dirty="0" smtClean="0">
              <a:latin typeface="Tw Cen MT Condensed Extra Bold" pitchFamily="34" charset="0"/>
            </a:rPr>
            <a:t>dan </a:t>
          </a:r>
          <a:r>
            <a:rPr lang="ms-MY" sz="3200" kern="1200" dirty="0" smtClean="0">
              <a:solidFill>
                <a:srgbClr val="FF9900"/>
              </a:solidFill>
              <a:latin typeface="Tw Cen MT Condensed Extra Bold" pitchFamily="34" charset="0"/>
            </a:rPr>
            <a:t>bijaksana</a:t>
          </a:r>
          <a:r>
            <a:rPr lang="ms-MY" sz="3200" kern="1200" dirty="0" smtClean="0">
              <a:latin typeface="Tw Cen MT Condensed Extra Bold" pitchFamily="34" charset="0"/>
            </a:rPr>
            <a:t> seperti yang digariskan di dalam satu pelan tindakan komprehensif </a:t>
          </a:r>
          <a:r>
            <a:rPr lang="ms-MY" sz="3200" kern="1200" dirty="0" smtClean="0">
              <a:solidFill>
                <a:srgbClr val="00B050"/>
              </a:solidFill>
              <a:latin typeface="Tw Cen MT Condensed Extra Bold" pitchFamily="34" charset="0"/>
            </a:rPr>
            <a:t>Pelan Integriti Nasional</a:t>
          </a:r>
          <a:endParaRPr lang="en-US" sz="3200" kern="1200" dirty="0">
            <a:solidFill>
              <a:srgbClr val="00B050"/>
            </a:solidFill>
            <a:latin typeface="Tw Cen MT Condensed Extra Bold" pitchFamily="34" charset="0"/>
          </a:endParaRPr>
        </a:p>
      </dsp:txBody>
      <dsp:txXfrm>
        <a:off x="65517" y="62081"/>
        <a:ext cx="8098565" cy="1976743"/>
      </dsp:txXfrm>
    </dsp:sp>
    <dsp:sp modelId="{99E5AD74-011D-4B5C-86EB-1B2275D36BFB}">
      <dsp:nvSpPr>
        <dsp:cNvPr id="0" name=""/>
        <dsp:cNvSpPr/>
      </dsp:nvSpPr>
      <dsp:spPr>
        <a:xfrm>
          <a:off x="4018" y="2319276"/>
          <a:ext cx="8221563" cy="2099741"/>
        </a:xfrm>
        <a:prstGeom prst="roundRect">
          <a:avLst>
            <a:gd name="adj" fmla="val 10000"/>
          </a:avLst>
        </a:prstGeom>
        <a:solidFill>
          <a:srgbClr val="A5002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ms-MY" sz="2900" kern="1200" dirty="0" smtClean="0">
              <a:latin typeface="Tw Cen MT Condensed Extra Bold" pitchFamily="34" charset="0"/>
            </a:rPr>
            <a:t>Membudayakan integriti bukanlah satu perkara mudah kerana manusia secara fitrahnya adalah makhluk sosial yang suka bermasyarakat dan sentiasa memiliki naluri kebendaan atau materialistik. </a:t>
          </a:r>
          <a:endParaRPr lang="en-US" sz="2900" kern="1200" dirty="0">
            <a:latin typeface="Tw Cen MT Condensed Extra Bold" pitchFamily="34" charset="0"/>
          </a:endParaRPr>
        </a:p>
      </dsp:txBody>
      <dsp:txXfrm>
        <a:off x="65517" y="2380775"/>
        <a:ext cx="8098565" cy="19767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14B8D7-6184-4A2A-B995-F907C8B87BD6}">
      <dsp:nvSpPr>
        <dsp:cNvPr id="0" name=""/>
        <dsp:cNvSpPr/>
      </dsp:nvSpPr>
      <dsp:spPr>
        <a:xfrm>
          <a:off x="0" y="4416702"/>
          <a:ext cx="8001000" cy="144966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rtl="0">
            <a:lnSpc>
              <a:spcPct val="90000"/>
            </a:lnSpc>
            <a:spcBef>
              <a:spcPct val="0"/>
            </a:spcBef>
            <a:spcAft>
              <a:spcPct val="35000"/>
            </a:spcAft>
          </a:pPr>
          <a:r>
            <a:rPr lang="ms-MY" sz="2200" kern="1200" dirty="0" smtClean="0">
              <a:solidFill>
                <a:schemeClr val="tx1"/>
              </a:solidFill>
              <a:latin typeface="Tw Cen MT Condensed Extra Bold" pitchFamily="34" charset="0"/>
            </a:rPr>
            <a:t>lima </a:t>
          </a:r>
          <a:r>
            <a:rPr lang="ms-MY" sz="2200" kern="1200" dirty="0" smtClean="0">
              <a:solidFill>
                <a:schemeClr val="tx1"/>
              </a:solidFill>
              <a:latin typeface="Tw Cen MT Condensed Extra Bold" pitchFamily="34" charset="0"/>
            </a:rPr>
            <a:t>jenis hukum yang wajar diikuti oleh umat manusia bahkan telah disepakati oleh ulamak iaitu </a:t>
          </a:r>
          <a:r>
            <a:rPr lang="ms-MY" sz="2200" kern="1200" dirty="0" smtClean="0">
              <a:solidFill>
                <a:srgbClr val="FFFF00"/>
              </a:solidFill>
              <a:latin typeface="Tw Cen MT Condensed Extra Bold" pitchFamily="34" charset="0"/>
            </a:rPr>
            <a:t>fardhu atau wajib</a:t>
          </a:r>
          <a:r>
            <a:rPr lang="ms-MY" sz="2200" kern="1200" dirty="0" smtClean="0">
              <a:solidFill>
                <a:schemeClr val="tx1"/>
              </a:solidFill>
              <a:latin typeface="Tw Cen MT Condensed Extra Bold" pitchFamily="34" charset="0"/>
            </a:rPr>
            <a:t>, </a:t>
          </a:r>
          <a:r>
            <a:rPr lang="ms-MY" sz="2200" kern="1200" dirty="0" smtClean="0">
              <a:solidFill>
                <a:schemeClr val="accent6">
                  <a:lumMod val="75000"/>
                </a:schemeClr>
              </a:solidFill>
              <a:latin typeface="Tw Cen MT Condensed Extra Bold" pitchFamily="34" charset="0"/>
            </a:rPr>
            <a:t>haram atau makruh tahrimi</a:t>
          </a:r>
          <a:r>
            <a:rPr lang="ms-MY" sz="2200" kern="1200" dirty="0" smtClean="0">
              <a:solidFill>
                <a:schemeClr val="tx1"/>
              </a:solidFill>
              <a:latin typeface="Tw Cen MT Condensed Extra Bold" pitchFamily="34" charset="0"/>
            </a:rPr>
            <a:t>, </a:t>
          </a:r>
          <a:r>
            <a:rPr lang="ms-MY" sz="2200" kern="1200" dirty="0" smtClean="0">
              <a:solidFill>
                <a:schemeClr val="accent5">
                  <a:lumMod val="20000"/>
                  <a:lumOff val="80000"/>
                </a:schemeClr>
              </a:solidFill>
              <a:latin typeface="Tw Cen MT Condensed Extra Bold" pitchFamily="34" charset="0"/>
            </a:rPr>
            <a:t>makruh atau makruh tanzihi</a:t>
          </a:r>
          <a:r>
            <a:rPr lang="ms-MY" sz="2200" kern="1200" dirty="0" smtClean="0">
              <a:solidFill>
                <a:schemeClr val="tx1"/>
              </a:solidFill>
              <a:latin typeface="Tw Cen MT Condensed Extra Bold" pitchFamily="34" charset="0"/>
            </a:rPr>
            <a:t>, </a:t>
          </a:r>
          <a:r>
            <a:rPr lang="ms-MY" sz="2200" kern="1200" dirty="0" smtClean="0">
              <a:solidFill>
                <a:srgbClr val="00B050"/>
              </a:solidFill>
              <a:latin typeface="Tw Cen MT Condensed Extra Bold" pitchFamily="34" charset="0"/>
            </a:rPr>
            <a:t>mandub atau sunat</a:t>
          </a:r>
          <a:r>
            <a:rPr lang="ms-MY" sz="2200" kern="1200" dirty="0" smtClean="0">
              <a:solidFill>
                <a:schemeClr val="tx1"/>
              </a:solidFill>
              <a:latin typeface="Tw Cen MT Condensed Extra Bold" pitchFamily="34" charset="0"/>
            </a:rPr>
            <a:t>, dan </a:t>
          </a:r>
          <a:r>
            <a:rPr lang="ms-MY" sz="2200" kern="1200" dirty="0" smtClean="0">
              <a:solidFill>
                <a:srgbClr val="00CCFF"/>
              </a:solidFill>
              <a:latin typeface="Tw Cen MT Condensed Extra Bold" pitchFamily="34" charset="0"/>
            </a:rPr>
            <a:t>mubah atau harus.</a:t>
          </a:r>
          <a:endParaRPr lang="en-US" sz="2200" kern="1200" dirty="0">
            <a:solidFill>
              <a:srgbClr val="00CCFF"/>
            </a:solidFill>
            <a:latin typeface="Tw Cen MT Condensed Extra Bold" pitchFamily="34" charset="0"/>
          </a:endParaRPr>
        </a:p>
      </dsp:txBody>
      <dsp:txXfrm>
        <a:off x="0" y="4416702"/>
        <a:ext cx="8001000" cy="1449660"/>
      </dsp:txXfrm>
    </dsp:sp>
    <dsp:sp modelId="{429F5E4E-9659-4EA4-A5FF-CE61984136C9}">
      <dsp:nvSpPr>
        <dsp:cNvPr id="0" name=""/>
        <dsp:cNvSpPr/>
      </dsp:nvSpPr>
      <dsp:spPr>
        <a:xfrm rot="10800000">
          <a:off x="0" y="2208869"/>
          <a:ext cx="8001000" cy="2229577"/>
        </a:xfrm>
        <a:prstGeom prst="upArrowCallou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rtl="0">
            <a:lnSpc>
              <a:spcPct val="90000"/>
            </a:lnSpc>
            <a:spcBef>
              <a:spcPct val="0"/>
            </a:spcBef>
            <a:spcAft>
              <a:spcPct val="35000"/>
            </a:spcAft>
          </a:pPr>
          <a:r>
            <a:rPr lang="ms-MY" sz="2200" kern="1200" dirty="0" smtClean="0">
              <a:solidFill>
                <a:schemeClr val="tx1"/>
              </a:solidFill>
              <a:latin typeface="Tw Cen MT Condensed Extra Bold" pitchFamily="34" charset="0"/>
            </a:rPr>
            <a:t>bertujuan </a:t>
          </a:r>
          <a:r>
            <a:rPr lang="ms-MY" sz="2200" kern="1200" dirty="0" smtClean="0">
              <a:solidFill>
                <a:schemeClr val="tx1"/>
              </a:solidFill>
              <a:latin typeface="Tw Cen MT Condensed Extra Bold" pitchFamily="34" charset="0"/>
            </a:rPr>
            <a:t>agar naluri dan keinginan manusia yang pelbagai dan sering berubah-ubah itu dapat dipenuhi. </a:t>
          </a:r>
          <a:endParaRPr lang="en-US" sz="2200" kern="1200" dirty="0">
            <a:solidFill>
              <a:schemeClr val="tx1"/>
            </a:solidFill>
            <a:latin typeface="Tw Cen MT Condensed Extra Bold" pitchFamily="34" charset="0"/>
          </a:endParaRPr>
        </a:p>
      </dsp:txBody>
      <dsp:txXfrm rot="10800000">
        <a:off x="0" y="2208869"/>
        <a:ext cx="8001000" cy="1448712"/>
      </dsp:txXfrm>
    </dsp:sp>
    <dsp:sp modelId="{6C2919CF-F2BE-492C-B3F2-924F0EFEA41B}">
      <dsp:nvSpPr>
        <dsp:cNvPr id="0" name=""/>
        <dsp:cNvSpPr/>
      </dsp:nvSpPr>
      <dsp:spPr>
        <a:xfrm rot="10800000">
          <a:off x="0" y="1037"/>
          <a:ext cx="8001000" cy="2229577"/>
        </a:xfrm>
        <a:prstGeom prst="upArrowCallou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rtl="0">
            <a:lnSpc>
              <a:spcPct val="90000"/>
            </a:lnSpc>
            <a:spcBef>
              <a:spcPct val="0"/>
            </a:spcBef>
            <a:spcAft>
              <a:spcPct val="35000"/>
            </a:spcAft>
          </a:pPr>
          <a:r>
            <a:rPr lang="ms-MY" sz="2200" kern="1200" dirty="0" smtClean="0">
              <a:solidFill>
                <a:srgbClr val="0000FF"/>
              </a:solidFill>
              <a:latin typeface="Tw Cen MT Condensed Extra Bold" pitchFamily="34" charset="0"/>
            </a:rPr>
            <a:t>Imam Abu Ishak as Shatibi </a:t>
          </a:r>
          <a:r>
            <a:rPr lang="ms-MY" sz="2200" kern="1200" dirty="0" smtClean="0">
              <a:solidFill>
                <a:schemeClr val="tx1"/>
              </a:solidFill>
              <a:latin typeface="Tw Cen MT Condensed Extra Bold" pitchFamily="34" charset="0"/>
            </a:rPr>
            <a:t>dalam kitabnya </a:t>
          </a:r>
          <a:r>
            <a:rPr lang="ms-MY" sz="2200" i="1" kern="1200" dirty="0" smtClean="0">
              <a:solidFill>
                <a:srgbClr val="FFFF00"/>
              </a:solidFill>
              <a:latin typeface="Tw Cen MT Condensed Extra Bold" pitchFamily="34" charset="0"/>
            </a:rPr>
            <a:t>al Muwafakat fil usuluddin was Syariah</a:t>
          </a:r>
          <a:r>
            <a:rPr lang="ms-MY" sz="2200" kern="1200" dirty="0" smtClean="0">
              <a:solidFill>
                <a:schemeClr val="tx1"/>
              </a:solidFill>
              <a:latin typeface="Tw Cen MT Condensed Extra Bold" pitchFamily="34" charset="0"/>
            </a:rPr>
            <a:t> telah menggariskan bahawa </a:t>
          </a:r>
          <a:r>
            <a:rPr lang="ms-MY" sz="2200" kern="1200" dirty="0" smtClean="0">
              <a:solidFill>
                <a:srgbClr val="663300"/>
              </a:solidFill>
              <a:latin typeface="Tw Cen MT Condensed Extra Bold" pitchFamily="34" charset="0"/>
            </a:rPr>
            <a:t>perlu ada undang-undang dan tadbir urus bagi menyelesaikan maslahah kehidupan manusia di muka bumi.</a:t>
          </a:r>
          <a:endParaRPr lang="en-US" sz="2200" kern="1200" dirty="0">
            <a:solidFill>
              <a:srgbClr val="663300"/>
            </a:solidFill>
            <a:latin typeface="Tw Cen MT Condensed Extra Bold" pitchFamily="34" charset="0"/>
          </a:endParaRPr>
        </a:p>
      </dsp:txBody>
      <dsp:txXfrm rot="10800000">
        <a:off x="0" y="1037"/>
        <a:ext cx="8001000" cy="14487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D835F3-1583-40AC-A270-8CA534A35E09}">
      <dsp:nvSpPr>
        <dsp:cNvPr id="0" name=""/>
        <dsp:cNvSpPr/>
      </dsp:nvSpPr>
      <dsp:spPr>
        <a:xfrm>
          <a:off x="0" y="540524"/>
          <a:ext cx="8077200" cy="129285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ms-MY" sz="2000" kern="1200" smtClean="0">
              <a:solidFill>
                <a:schemeClr val="tx1"/>
              </a:solidFill>
              <a:latin typeface="Tw Cen MT Condensed Extra Bold" pitchFamily="34" charset="0"/>
            </a:rPr>
            <a:t>Transformasi Nasional (TN50) atau dalam literal Arabnya </a:t>
          </a:r>
          <a:r>
            <a:rPr lang="ms-MY" sz="2000" b="1" i="1" kern="1200" smtClean="0">
              <a:solidFill>
                <a:schemeClr val="tx1"/>
              </a:solidFill>
              <a:latin typeface="Tw Cen MT Condensed Extra Bold" pitchFamily="34" charset="0"/>
            </a:rPr>
            <a:t>‘At Tahawwul Watani’</a:t>
          </a:r>
          <a:r>
            <a:rPr lang="ms-MY" sz="2000" kern="1200" smtClean="0">
              <a:solidFill>
                <a:schemeClr val="tx1"/>
              </a:solidFill>
              <a:latin typeface="Tw Cen MT Condensed Extra Bold" pitchFamily="34" charset="0"/>
            </a:rPr>
            <a:t>, mengungkap sebuah gagasan yang mempunyai dasar yang jelas, strategi yang tuntas yang akan membawa Malaysia ke arah yang lebih dinamik, maju serta berdaya saing.</a:t>
          </a:r>
          <a:endParaRPr lang="en-US" sz="2000" kern="1200">
            <a:solidFill>
              <a:schemeClr val="tx1"/>
            </a:solidFill>
            <a:latin typeface="Tw Cen MT Condensed Extra Bold" pitchFamily="34" charset="0"/>
          </a:endParaRPr>
        </a:p>
      </dsp:txBody>
      <dsp:txXfrm>
        <a:off x="63112" y="603636"/>
        <a:ext cx="7950976" cy="1166626"/>
      </dsp:txXfrm>
    </dsp:sp>
    <dsp:sp modelId="{58BA1B26-01BC-4F9F-9D89-44450EFFB352}">
      <dsp:nvSpPr>
        <dsp:cNvPr id="0" name=""/>
        <dsp:cNvSpPr/>
      </dsp:nvSpPr>
      <dsp:spPr>
        <a:xfrm>
          <a:off x="0" y="2020574"/>
          <a:ext cx="8077200" cy="1292850"/>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ms-MY" sz="2000" kern="1200" smtClean="0">
              <a:solidFill>
                <a:schemeClr val="tx1"/>
              </a:solidFill>
              <a:latin typeface="Tw Cen MT Condensed Extra Bold" pitchFamily="34" charset="0"/>
            </a:rPr>
            <a:t>Gagasan ini adalah satu proses transisi sebuah negara kepada yang lebih baik pada masa hadapan iaitu pada tahun 2050 kelak. </a:t>
          </a:r>
          <a:endParaRPr lang="en-US" sz="2000" kern="1200">
            <a:solidFill>
              <a:schemeClr val="tx1"/>
            </a:solidFill>
            <a:latin typeface="Tw Cen MT Condensed Extra Bold" pitchFamily="34" charset="0"/>
          </a:endParaRPr>
        </a:p>
      </dsp:txBody>
      <dsp:txXfrm>
        <a:off x="63112" y="2083686"/>
        <a:ext cx="7950976" cy="1166626"/>
      </dsp:txXfrm>
    </dsp:sp>
    <dsp:sp modelId="{E2201334-7AA7-4ACC-901E-EED0931411C9}">
      <dsp:nvSpPr>
        <dsp:cNvPr id="0" name=""/>
        <dsp:cNvSpPr/>
      </dsp:nvSpPr>
      <dsp:spPr>
        <a:xfrm>
          <a:off x="0" y="3500625"/>
          <a:ext cx="8077200" cy="1292850"/>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ms-MY" sz="2000" kern="1200" smtClean="0">
              <a:solidFill>
                <a:schemeClr val="tx1"/>
              </a:solidFill>
              <a:latin typeface="Tw Cen MT Condensed Extra Bold" pitchFamily="34" charset="0"/>
            </a:rPr>
            <a:t>Ini merupakan transformasi bercorak manusiawi atau kemanusiaan dan merangkumi nilai insaniah yang unggul, akhlak yang mulia serta berpaksikan prinsip Maqasid Syariah di samping melaksanakan pendekatan Wasatiyyah atau kesederhanaan.</a:t>
          </a:r>
          <a:endParaRPr lang="en-US" sz="2000" kern="1200">
            <a:solidFill>
              <a:schemeClr val="tx1"/>
            </a:solidFill>
            <a:latin typeface="Tw Cen MT Condensed Extra Bold" pitchFamily="34" charset="0"/>
          </a:endParaRPr>
        </a:p>
      </dsp:txBody>
      <dsp:txXfrm>
        <a:off x="63112" y="3563737"/>
        <a:ext cx="7950976" cy="116662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D96B7E-7A21-43C9-A71B-7F113DED06FE}">
      <dsp:nvSpPr>
        <dsp:cNvPr id="0" name=""/>
        <dsp:cNvSpPr/>
      </dsp:nvSpPr>
      <dsp:spPr>
        <a:xfrm>
          <a:off x="0" y="883200"/>
          <a:ext cx="8077200" cy="12168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ms-MY" sz="2400" kern="1200" dirty="0" smtClean="0">
              <a:solidFill>
                <a:schemeClr val="tx1"/>
              </a:solidFill>
              <a:latin typeface="Tw Cen MT Condensed Extra Bold" pitchFamily="34" charset="0"/>
            </a:rPr>
            <a:t>Pengurusan integriti sangat penting kerana dapat menentukan jatuh bangun dan maju mundur sesebuah negara. </a:t>
          </a:r>
          <a:endParaRPr lang="en-US" sz="2400" kern="1200" dirty="0">
            <a:solidFill>
              <a:schemeClr val="tx1"/>
            </a:solidFill>
            <a:latin typeface="Tw Cen MT Condensed Extra Bold" pitchFamily="34" charset="0"/>
          </a:endParaRPr>
        </a:p>
      </dsp:txBody>
      <dsp:txXfrm>
        <a:off x="59399" y="942599"/>
        <a:ext cx="7958402" cy="1098002"/>
      </dsp:txXfrm>
    </dsp:sp>
    <dsp:sp modelId="{31F42335-EF40-4C9E-A986-4CD4D70C79B8}">
      <dsp:nvSpPr>
        <dsp:cNvPr id="0" name=""/>
        <dsp:cNvSpPr/>
      </dsp:nvSpPr>
      <dsp:spPr>
        <a:xfrm>
          <a:off x="0" y="2287200"/>
          <a:ext cx="8077200" cy="1216800"/>
        </a:xfrm>
        <a:prstGeom prst="round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ms-MY" sz="2400" kern="1200" dirty="0" smtClean="0">
              <a:solidFill>
                <a:schemeClr val="tx1"/>
              </a:solidFill>
              <a:latin typeface="Tw Cen MT Condensed Extra Bold" pitchFamily="34" charset="0"/>
            </a:rPr>
            <a:t>Kita pernah menjadi bangsa yang kuat, berkuasa dan terkenal</a:t>
          </a:r>
          <a:endParaRPr lang="en-US" sz="2400" kern="1200" dirty="0">
            <a:solidFill>
              <a:schemeClr val="tx1"/>
            </a:solidFill>
            <a:latin typeface="Tw Cen MT Condensed Extra Bold" pitchFamily="34" charset="0"/>
          </a:endParaRPr>
        </a:p>
      </dsp:txBody>
      <dsp:txXfrm>
        <a:off x="59399" y="2346599"/>
        <a:ext cx="7958402" cy="1098002"/>
      </dsp:txXfrm>
    </dsp:sp>
    <dsp:sp modelId="{A0A30F55-DE86-4E9B-B839-4A468CCECBF8}">
      <dsp:nvSpPr>
        <dsp:cNvPr id="0" name=""/>
        <dsp:cNvSpPr/>
      </dsp:nvSpPr>
      <dsp:spPr>
        <a:xfrm>
          <a:off x="0" y="3691200"/>
          <a:ext cx="8077200" cy="1216800"/>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ms-MY" sz="2400" kern="1200" dirty="0" smtClean="0">
              <a:solidFill>
                <a:schemeClr val="tx1"/>
              </a:solidFill>
              <a:latin typeface="Tw Cen MT Condensed Extra Bold" pitchFamily="34" charset="0"/>
            </a:rPr>
            <a:t>Manusia yang berintegriti akan memikul amanah demi menentukan survival ummah, organisasi dan negara terpelihara</a:t>
          </a:r>
          <a:endParaRPr lang="en-US" sz="2400" kern="1200" dirty="0">
            <a:solidFill>
              <a:schemeClr val="tx1"/>
            </a:solidFill>
            <a:latin typeface="Tw Cen MT Condensed Extra Bold" pitchFamily="34" charset="0"/>
          </a:endParaRPr>
        </a:p>
      </dsp:txBody>
      <dsp:txXfrm>
        <a:off x="59399" y="3750599"/>
        <a:ext cx="7958402" cy="109800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A73A2C-6501-493D-9A80-17C4C4DF8E62}">
      <dsp:nvSpPr>
        <dsp:cNvPr id="0" name=""/>
        <dsp:cNvSpPr/>
      </dsp:nvSpPr>
      <dsp:spPr>
        <a:xfrm>
          <a:off x="2464307" y="293600"/>
          <a:ext cx="5003292" cy="226290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ms-MY" sz="2700" b="1" kern="1200" smtClean="0">
              <a:solidFill>
                <a:schemeClr val="tx1"/>
              </a:solidFill>
              <a:latin typeface="Bell MT" pitchFamily="18" charset="0"/>
            </a:rPr>
            <a:t>iman yang mantap sangat penting bagi memastikan nilai integriti terus membugar.</a:t>
          </a:r>
          <a:endParaRPr lang="en-US" sz="2700" b="1" kern="1200">
            <a:solidFill>
              <a:schemeClr val="tx1"/>
            </a:solidFill>
            <a:latin typeface="Bell MT" pitchFamily="18" charset="0"/>
          </a:endParaRPr>
        </a:p>
      </dsp:txBody>
      <dsp:txXfrm>
        <a:off x="2464307" y="293600"/>
        <a:ext cx="5003292" cy="2262909"/>
      </dsp:txXfrm>
    </dsp:sp>
    <dsp:sp modelId="{9AA1824F-18E1-4200-9037-F25FC95C4973}">
      <dsp:nvSpPr>
        <dsp:cNvPr id="0" name=""/>
        <dsp:cNvSpPr/>
      </dsp:nvSpPr>
      <dsp:spPr>
        <a:xfrm>
          <a:off x="0" y="293600"/>
          <a:ext cx="2240280" cy="226290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63E557-929D-4777-BE8A-58DC19C0D867}">
      <dsp:nvSpPr>
        <dsp:cNvPr id="0" name=""/>
        <dsp:cNvSpPr/>
      </dsp:nvSpPr>
      <dsp:spPr>
        <a:xfrm>
          <a:off x="0" y="2929890"/>
          <a:ext cx="5003292" cy="2262909"/>
        </a:xfrm>
        <a:prstGeom prst="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MY" sz="2700" b="1" kern="1200" smtClean="0">
              <a:solidFill>
                <a:schemeClr val="tx1"/>
              </a:solidFill>
              <a:latin typeface="Bell MT" pitchFamily="18" charset="0"/>
            </a:rPr>
            <a:t>menghayati dan mengamalkan kehidupan berintegriti memberi impak yang mendalam terhadap keseluruhan objektif yang ditetapkan</a:t>
          </a:r>
          <a:endParaRPr lang="en-US" sz="2700" b="1" kern="1200">
            <a:solidFill>
              <a:schemeClr val="tx1"/>
            </a:solidFill>
            <a:latin typeface="Bell MT" pitchFamily="18" charset="0"/>
          </a:endParaRPr>
        </a:p>
      </dsp:txBody>
      <dsp:txXfrm>
        <a:off x="0" y="2929890"/>
        <a:ext cx="5003292" cy="2262909"/>
      </dsp:txXfrm>
    </dsp:sp>
    <dsp:sp modelId="{EE2D1D1D-AD4E-4B75-9D0B-8D116DC27D76}">
      <dsp:nvSpPr>
        <dsp:cNvPr id="0" name=""/>
        <dsp:cNvSpPr/>
      </dsp:nvSpPr>
      <dsp:spPr>
        <a:xfrm>
          <a:off x="5227319" y="2929890"/>
          <a:ext cx="2240280" cy="2262909"/>
        </a:xfrm>
        <a:prstGeom prst="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6B8B54-C245-438A-9AEC-E2FA51A22684}">
      <dsp:nvSpPr>
        <dsp:cNvPr id="0" name=""/>
        <dsp:cNvSpPr/>
      </dsp:nvSpPr>
      <dsp:spPr>
        <a:xfrm>
          <a:off x="407409" y="935563"/>
          <a:ext cx="7262380" cy="660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lvl="0" algn="l" defTabSz="1066800" rtl="0">
            <a:lnSpc>
              <a:spcPct val="90000"/>
            </a:lnSpc>
            <a:spcBef>
              <a:spcPct val="0"/>
            </a:spcBef>
            <a:spcAft>
              <a:spcPct val="35000"/>
            </a:spcAft>
          </a:pPr>
          <a:r>
            <a:rPr lang="ms-MY" sz="2400" kern="1200" dirty="0" smtClean="0">
              <a:solidFill>
                <a:srgbClr val="FF9900"/>
              </a:solidFill>
              <a:latin typeface="Bernard MT Condensed" pitchFamily="18" charset="0"/>
            </a:rPr>
            <a:t>usaha-usaha berkaitan pemupukan budaya integriti dan tadbir urus baik perlu diperhebatkan </a:t>
          </a:r>
          <a:endParaRPr lang="en-US" sz="2400" kern="1200" dirty="0">
            <a:solidFill>
              <a:srgbClr val="FF9900"/>
            </a:solidFill>
            <a:latin typeface="Bernard MT Condensed" pitchFamily="18" charset="0"/>
          </a:endParaRPr>
        </a:p>
      </dsp:txBody>
      <dsp:txXfrm>
        <a:off x="407409" y="935563"/>
        <a:ext cx="7262380" cy="660216"/>
      </dsp:txXfrm>
    </dsp:sp>
    <dsp:sp modelId="{C29B8F8D-6D95-4B6C-9A0B-407A1EFDBEE3}">
      <dsp:nvSpPr>
        <dsp:cNvPr id="0" name=""/>
        <dsp:cNvSpPr/>
      </dsp:nvSpPr>
      <dsp:spPr>
        <a:xfrm>
          <a:off x="407409" y="1595779"/>
          <a:ext cx="968317" cy="161386"/>
        </a:xfrm>
        <a:prstGeom prst="parallelogram">
          <a:avLst>
            <a:gd name="adj" fmla="val 14084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943096-8724-495E-93C3-B83600C0DD68}">
      <dsp:nvSpPr>
        <dsp:cNvPr id="0" name=""/>
        <dsp:cNvSpPr/>
      </dsp:nvSpPr>
      <dsp:spPr>
        <a:xfrm>
          <a:off x="1432212" y="1595779"/>
          <a:ext cx="968317" cy="161386"/>
        </a:xfrm>
        <a:prstGeom prst="parallelogram">
          <a:avLst>
            <a:gd name="adj" fmla="val 140840"/>
          </a:avLst>
        </a:prstGeom>
        <a:solidFill>
          <a:schemeClr val="accent5">
            <a:hueOff val="-367921"/>
            <a:satOff val="1474"/>
            <a:lumOff val="320"/>
            <a:alphaOff val="0"/>
          </a:schemeClr>
        </a:solidFill>
        <a:ln w="25400" cap="flat" cmpd="sng" algn="ctr">
          <a:solidFill>
            <a:schemeClr val="accent5">
              <a:hueOff val="-367921"/>
              <a:satOff val="1474"/>
              <a:lumOff val="32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5DAFD0-9718-4F1F-BF3B-E1BCA999C4E5}">
      <dsp:nvSpPr>
        <dsp:cNvPr id="0" name=""/>
        <dsp:cNvSpPr/>
      </dsp:nvSpPr>
      <dsp:spPr>
        <a:xfrm>
          <a:off x="2457014" y="1595779"/>
          <a:ext cx="968317" cy="161386"/>
        </a:xfrm>
        <a:prstGeom prst="parallelogram">
          <a:avLst>
            <a:gd name="adj" fmla="val 140840"/>
          </a:avLst>
        </a:prstGeom>
        <a:solidFill>
          <a:schemeClr val="accent5">
            <a:hueOff val="-735843"/>
            <a:satOff val="2949"/>
            <a:lumOff val="639"/>
            <a:alphaOff val="0"/>
          </a:schemeClr>
        </a:solidFill>
        <a:ln w="25400" cap="flat" cmpd="sng" algn="ctr">
          <a:solidFill>
            <a:schemeClr val="accent5">
              <a:hueOff val="-735843"/>
              <a:satOff val="2949"/>
              <a:lumOff val="63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8FCB38-7541-4B93-9681-6F21F46F5702}">
      <dsp:nvSpPr>
        <dsp:cNvPr id="0" name=""/>
        <dsp:cNvSpPr/>
      </dsp:nvSpPr>
      <dsp:spPr>
        <a:xfrm>
          <a:off x="3481817" y="1595779"/>
          <a:ext cx="968317" cy="161386"/>
        </a:xfrm>
        <a:prstGeom prst="parallelogram">
          <a:avLst>
            <a:gd name="adj" fmla="val 140840"/>
          </a:avLst>
        </a:prstGeom>
        <a:solidFill>
          <a:schemeClr val="accent5">
            <a:hueOff val="-1103764"/>
            <a:satOff val="4423"/>
            <a:lumOff val="959"/>
            <a:alphaOff val="0"/>
          </a:schemeClr>
        </a:solidFill>
        <a:ln w="25400" cap="flat" cmpd="sng" algn="ctr">
          <a:solidFill>
            <a:schemeClr val="accent5">
              <a:hueOff val="-1103764"/>
              <a:satOff val="4423"/>
              <a:lumOff val="95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33F095-8BEC-4E11-BED1-758A3859978D}">
      <dsp:nvSpPr>
        <dsp:cNvPr id="0" name=""/>
        <dsp:cNvSpPr/>
      </dsp:nvSpPr>
      <dsp:spPr>
        <a:xfrm>
          <a:off x="4506620" y="1595779"/>
          <a:ext cx="968317" cy="161386"/>
        </a:xfrm>
        <a:prstGeom prst="parallelogram">
          <a:avLst>
            <a:gd name="adj" fmla="val 140840"/>
          </a:avLst>
        </a:prstGeom>
        <a:solidFill>
          <a:schemeClr val="accent5">
            <a:hueOff val="-1471685"/>
            <a:satOff val="5898"/>
            <a:lumOff val="1278"/>
            <a:alphaOff val="0"/>
          </a:schemeClr>
        </a:solidFill>
        <a:ln w="25400" cap="flat" cmpd="sng" algn="ctr">
          <a:solidFill>
            <a:schemeClr val="accent5">
              <a:hueOff val="-1471685"/>
              <a:satOff val="5898"/>
              <a:lumOff val="127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330F43-9670-4977-B351-A97A74F4F8AE}">
      <dsp:nvSpPr>
        <dsp:cNvPr id="0" name=""/>
        <dsp:cNvSpPr/>
      </dsp:nvSpPr>
      <dsp:spPr>
        <a:xfrm>
          <a:off x="5531422" y="1595779"/>
          <a:ext cx="968317" cy="161386"/>
        </a:xfrm>
        <a:prstGeom prst="parallelogram">
          <a:avLst>
            <a:gd name="adj" fmla="val 140840"/>
          </a:avLst>
        </a:prstGeom>
        <a:solidFill>
          <a:schemeClr val="accent5">
            <a:hueOff val="-1839607"/>
            <a:satOff val="7372"/>
            <a:lumOff val="1598"/>
            <a:alphaOff val="0"/>
          </a:schemeClr>
        </a:solidFill>
        <a:ln w="25400" cap="flat" cmpd="sng" algn="ctr">
          <a:solidFill>
            <a:schemeClr val="accent5">
              <a:hueOff val="-1839607"/>
              <a:satOff val="7372"/>
              <a:lumOff val="159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E9503D-0E39-4190-8CF0-D548D9FF62DB}">
      <dsp:nvSpPr>
        <dsp:cNvPr id="0" name=""/>
        <dsp:cNvSpPr/>
      </dsp:nvSpPr>
      <dsp:spPr>
        <a:xfrm>
          <a:off x="6556225" y="1595779"/>
          <a:ext cx="968317" cy="161386"/>
        </a:xfrm>
        <a:prstGeom prst="parallelogram">
          <a:avLst>
            <a:gd name="adj" fmla="val 140840"/>
          </a:avLst>
        </a:prstGeom>
        <a:solidFill>
          <a:schemeClr val="accent5">
            <a:hueOff val="-2207528"/>
            <a:satOff val="8847"/>
            <a:lumOff val="1917"/>
            <a:alphaOff val="0"/>
          </a:schemeClr>
        </a:solidFill>
        <a:ln w="25400" cap="flat" cmpd="sng" algn="ctr">
          <a:solidFill>
            <a:schemeClr val="accent5">
              <a:hueOff val="-2207528"/>
              <a:satOff val="8847"/>
              <a:lumOff val="191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1D38BE-A591-468A-A7FB-FD80E20598E8}">
      <dsp:nvSpPr>
        <dsp:cNvPr id="0" name=""/>
        <dsp:cNvSpPr/>
      </dsp:nvSpPr>
      <dsp:spPr>
        <a:xfrm>
          <a:off x="407409" y="1866786"/>
          <a:ext cx="7262380" cy="660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lvl="0" algn="l" defTabSz="1066800" rtl="0">
            <a:lnSpc>
              <a:spcPct val="90000"/>
            </a:lnSpc>
            <a:spcBef>
              <a:spcPct val="0"/>
            </a:spcBef>
            <a:spcAft>
              <a:spcPct val="35000"/>
            </a:spcAft>
          </a:pPr>
          <a:r>
            <a:rPr lang="ms-MY" sz="2400" kern="1200" dirty="0" smtClean="0">
              <a:solidFill>
                <a:srgbClr val="FF00FF"/>
              </a:solidFill>
              <a:latin typeface="Bernard MT Condensed" pitchFamily="18" charset="0"/>
            </a:rPr>
            <a:t>bagi melahirkan sebuah warga kerja yang amanah, produktif dan berperkerti mulia</a:t>
          </a:r>
          <a:endParaRPr lang="en-US" sz="2400" kern="1200" dirty="0">
            <a:solidFill>
              <a:srgbClr val="FF00FF"/>
            </a:solidFill>
            <a:latin typeface="Bernard MT Condensed" pitchFamily="18" charset="0"/>
          </a:endParaRPr>
        </a:p>
      </dsp:txBody>
      <dsp:txXfrm>
        <a:off x="407409" y="1866786"/>
        <a:ext cx="7262380" cy="660216"/>
      </dsp:txXfrm>
    </dsp:sp>
    <dsp:sp modelId="{23B5F2FE-30B6-4DEE-BCF4-22EEBC887481}">
      <dsp:nvSpPr>
        <dsp:cNvPr id="0" name=""/>
        <dsp:cNvSpPr/>
      </dsp:nvSpPr>
      <dsp:spPr>
        <a:xfrm>
          <a:off x="407409" y="2527003"/>
          <a:ext cx="968317" cy="161386"/>
        </a:xfrm>
        <a:prstGeom prst="parallelogram">
          <a:avLst>
            <a:gd name="adj" fmla="val 140840"/>
          </a:avLst>
        </a:prstGeom>
        <a:solidFill>
          <a:schemeClr val="accent5">
            <a:hueOff val="-2575449"/>
            <a:satOff val="10321"/>
            <a:lumOff val="2237"/>
            <a:alphaOff val="0"/>
          </a:schemeClr>
        </a:solidFill>
        <a:ln w="25400" cap="flat" cmpd="sng" algn="ctr">
          <a:solidFill>
            <a:schemeClr val="accent5">
              <a:hueOff val="-2575449"/>
              <a:satOff val="10321"/>
              <a:lumOff val="223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3E1833-9675-409C-AE3F-48BB13B34AED}">
      <dsp:nvSpPr>
        <dsp:cNvPr id="0" name=""/>
        <dsp:cNvSpPr/>
      </dsp:nvSpPr>
      <dsp:spPr>
        <a:xfrm>
          <a:off x="1432212" y="2527003"/>
          <a:ext cx="968317" cy="161386"/>
        </a:xfrm>
        <a:prstGeom prst="parallelogram">
          <a:avLst>
            <a:gd name="adj" fmla="val 140840"/>
          </a:avLst>
        </a:prstGeom>
        <a:solidFill>
          <a:schemeClr val="accent5">
            <a:hueOff val="-2943371"/>
            <a:satOff val="11796"/>
            <a:lumOff val="2556"/>
            <a:alphaOff val="0"/>
          </a:schemeClr>
        </a:solidFill>
        <a:ln w="25400" cap="flat" cmpd="sng" algn="ctr">
          <a:solidFill>
            <a:schemeClr val="accent5">
              <a:hueOff val="-2943371"/>
              <a:satOff val="11796"/>
              <a:lumOff val="255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AA7C81-C865-4903-B957-4B0D8926380D}">
      <dsp:nvSpPr>
        <dsp:cNvPr id="0" name=""/>
        <dsp:cNvSpPr/>
      </dsp:nvSpPr>
      <dsp:spPr>
        <a:xfrm>
          <a:off x="2457014" y="2527003"/>
          <a:ext cx="968317" cy="161386"/>
        </a:xfrm>
        <a:prstGeom prst="parallelogram">
          <a:avLst>
            <a:gd name="adj" fmla="val 140840"/>
          </a:avLst>
        </a:prstGeom>
        <a:solidFill>
          <a:schemeClr val="accent5">
            <a:hueOff val="-3311292"/>
            <a:satOff val="13270"/>
            <a:lumOff val="2876"/>
            <a:alphaOff val="0"/>
          </a:schemeClr>
        </a:solidFill>
        <a:ln w="25400"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90D015-F1A4-483D-9C50-AD0F277E9103}">
      <dsp:nvSpPr>
        <dsp:cNvPr id="0" name=""/>
        <dsp:cNvSpPr/>
      </dsp:nvSpPr>
      <dsp:spPr>
        <a:xfrm>
          <a:off x="3481817" y="2527003"/>
          <a:ext cx="968317" cy="161386"/>
        </a:xfrm>
        <a:prstGeom prst="parallelogram">
          <a:avLst>
            <a:gd name="adj" fmla="val 140840"/>
          </a:avLst>
        </a:prstGeom>
        <a:solidFill>
          <a:schemeClr val="accent5">
            <a:hueOff val="-3679213"/>
            <a:satOff val="14745"/>
            <a:lumOff val="3196"/>
            <a:alphaOff val="0"/>
          </a:schemeClr>
        </a:solidFill>
        <a:ln w="25400" cap="flat" cmpd="sng" algn="ctr">
          <a:solidFill>
            <a:schemeClr val="accent5">
              <a:hueOff val="-3679213"/>
              <a:satOff val="14745"/>
              <a:lumOff val="319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0E5730-14A5-465F-B872-AAC1EFEFF071}">
      <dsp:nvSpPr>
        <dsp:cNvPr id="0" name=""/>
        <dsp:cNvSpPr/>
      </dsp:nvSpPr>
      <dsp:spPr>
        <a:xfrm>
          <a:off x="4506620" y="2527003"/>
          <a:ext cx="968317" cy="161386"/>
        </a:xfrm>
        <a:prstGeom prst="parallelogram">
          <a:avLst>
            <a:gd name="adj" fmla="val 140840"/>
          </a:avLst>
        </a:prstGeom>
        <a:solidFill>
          <a:schemeClr val="accent5">
            <a:hueOff val="-4047135"/>
            <a:satOff val="16219"/>
            <a:lumOff val="3515"/>
            <a:alphaOff val="0"/>
          </a:schemeClr>
        </a:solidFill>
        <a:ln w="25400" cap="flat" cmpd="sng" algn="ctr">
          <a:solidFill>
            <a:schemeClr val="accent5">
              <a:hueOff val="-4047135"/>
              <a:satOff val="16219"/>
              <a:lumOff val="351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2A4D33-E285-4539-A91A-28A26956778A}">
      <dsp:nvSpPr>
        <dsp:cNvPr id="0" name=""/>
        <dsp:cNvSpPr/>
      </dsp:nvSpPr>
      <dsp:spPr>
        <a:xfrm>
          <a:off x="5531422" y="2527003"/>
          <a:ext cx="968317" cy="161386"/>
        </a:xfrm>
        <a:prstGeom prst="parallelogram">
          <a:avLst>
            <a:gd name="adj" fmla="val 140840"/>
          </a:avLst>
        </a:prstGeom>
        <a:solidFill>
          <a:schemeClr val="accent5">
            <a:hueOff val="-4415056"/>
            <a:satOff val="17694"/>
            <a:lumOff val="3835"/>
            <a:alphaOff val="0"/>
          </a:schemeClr>
        </a:solidFill>
        <a:ln w="25400" cap="flat" cmpd="sng" algn="ctr">
          <a:solidFill>
            <a:schemeClr val="accent5">
              <a:hueOff val="-4415056"/>
              <a:satOff val="17694"/>
              <a:lumOff val="383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2F7954-E7ED-4278-B94F-1B4F63A79285}">
      <dsp:nvSpPr>
        <dsp:cNvPr id="0" name=""/>
        <dsp:cNvSpPr/>
      </dsp:nvSpPr>
      <dsp:spPr>
        <a:xfrm>
          <a:off x="6556225" y="2527003"/>
          <a:ext cx="968317" cy="161386"/>
        </a:xfrm>
        <a:prstGeom prst="parallelogram">
          <a:avLst>
            <a:gd name="adj" fmla="val 140840"/>
          </a:avLst>
        </a:prstGeom>
        <a:solidFill>
          <a:schemeClr val="accent5">
            <a:hueOff val="-4782978"/>
            <a:satOff val="19168"/>
            <a:lumOff val="4154"/>
            <a:alphaOff val="0"/>
          </a:schemeClr>
        </a:solidFill>
        <a:ln w="25400" cap="flat" cmpd="sng" algn="ctr">
          <a:solidFill>
            <a:schemeClr val="accent5">
              <a:hueOff val="-4782978"/>
              <a:satOff val="19168"/>
              <a:lumOff val="415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F0DD8C-64E1-4CF4-BE22-B5B9958A66D7}">
      <dsp:nvSpPr>
        <dsp:cNvPr id="0" name=""/>
        <dsp:cNvSpPr/>
      </dsp:nvSpPr>
      <dsp:spPr>
        <a:xfrm>
          <a:off x="407409" y="2798010"/>
          <a:ext cx="7262380" cy="660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lvl="0" algn="l" defTabSz="1066800" rtl="0">
            <a:lnSpc>
              <a:spcPct val="90000"/>
            </a:lnSpc>
            <a:spcBef>
              <a:spcPct val="0"/>
            </a:spcBef>
            <a:spcAft>
              <a:spcPct val="35000"/>
            </a:spcAft>
          </a:pPr>
          <a:r>
            <a:rPr lang="ms-MY" sz="2400" kern="1200" dirty="0" smtClean="0">
              <a:solidFill>
                <a:srgbClr val="0000FF"/>
              </a:solidFill>
              <a:latin typeface="Bernard MT Condensed" pitchFamily="18" charset="0"/>
            </a:rPr>
            <a:t>melaksanakan tugasan yang diberikan dengan penuh amanah, berintegriti dan bertanggungjawab</a:t>
          </a:r>
          <a:endParaRPr lang="en-US" sz="2400" kern="1200" dirty="0">
            <a:solidFill>
              <a:srgbClr val="0000FF"/>
            </a:solidFill>
            <a:latin typeface="Bernard MT Condensed" pitchFamily="18" charset="0"/>
          </a:endParaRPr>
        </a:p>
      </dsp:txBody>
      <dsp:txXfrm>
        <a:off x="407409" y="2798010"/>
        <a:ext cx="7262380" cy="660216"/>
      </dsp:txXfrm>
    </dsp:sp>
    <dsp:sp modelId="{1D9F92A9-98F4-4518-B98B-D427C4F370F8}">
      <dsp:nvSpPr>
        <dsp:cNvPr id="0" name=""/>
        <dsp:cNvSpPr/>
      </dsp:nvSpPr>
      <dsp:spPr>
        <a:xfrm>
          <a:off x="407409" y="3458226"/>
          <a:ext cx="968317" cy="161386"/>
        </a:xfrm>
        <a:prstGeom prst="parallelogram">
          <a:avLst>
            <a:gd name="adj" fmla="val 140840"/>
          </a:avLst>
        </a:prstGeom>
        <a:solidFill>
          <a:schemeClr val="accent5">
            <a:hueOff val="-5150899"/>
            <a:satOff val="20643"/>
            <a:lumOff val="4474"/>
            <a:alphaOff val="0"/>
          </a:schemeClr>
        </a:solidFill>
        <a:ln w="25400" cap="flat" cmpd="sng" algn="ctr">
          <a:solidFill>
            <a:schemeClr val="accent5">
              <a:hueOff val="-5150899"/>
              <a:satOff val="20643"/>
              <a:lumOff val="447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DDC51C-EEC9-49BA-9FCA-FCEE53CC9AD6}">
      <dsp:nvSpPr>
        <dsp:cNvPr id="0" name=""/>
        <dsp:cNvSpPr/>
      </dsp:nvSpPr>
      <dsp:spPr>
        <a:xfrm>
          <a:off x="1432212" y="3458226"/>
          <a:ext cx="968317" cy="161386"/>
        </a:xfrm>
        <a:prstGeom prst="parallelogram">
          <a:avLst>
            <a:gd name="adj" fmla="val 140840"/>
          </a:avLst>
        </a:prstGeom>
        <a:solidFill>
          <a:schemeClr val="accent5">
            <a:hueOff val="-5518820"/>
            <a:satOff val="22117"/>
            <a:lumOff val="4793"/>
            <a:alphaOff val="0"/>
          </a:schemeClr>
        </a:solidFill>
        <a:ln w="25400" cap="flat" cmpd="sng" algn="ctr">
          <a:solidFill>
            <a:schemeClr val="accent5">
              <a:hueOff val="-5518820"/>
              <a:satOff val="22117"/>
              <a:lumOff val="479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C7BE6E-BCB2-4EB8-A424-323809A907BA}">
      <dsp:nvSpPr>
        <dsp:cNvPr id="0" name=""/>
        <dsp:cNvSpPr/>
      </dsp:nvSpPr>
      <dsp:spPr>
        <a:xfrm>
          <a:off x="2457014" y="3458226"/>
          <a:ext cx="968317" cy="161386"/>
        </a:xfrm>
        <a:prstGeom prst="parallelogram">
          <a:avLst>
            <a:gd name="adj" fmla="val 140840"/>
          </a:avLst>
        </a:prstGeom>
        <a:solidFill>
          <a:schemeClr val="accent5">
            <a:hueOff val="-5886741"/>
            <a:satOff val="23592"/>
            <a:lumOff val="5113"/>
            <a:alphaOff val="0"/>
          </a:schemeClr>
        </a:solidFill>
        <a:ln w="25400" cap="flat" cmpd="sng" algn="ctr">
          <a:solidFill>
            <a:schemeClr val="accent5">
              <a:hueOff val="-5886741"/>
              <a:satOff val="23592"/>
              <a:lumOff val="511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DE588D-AE6E-4EB9-99E3-C8C644F6562B}">
      <dsp:nvSpPr>
        <dsp:cNvPr id="0" name=""/>
        <dsp:cNvSpPr/>
      </dsp:nvSpPr>
      <dsp:spPr>
        <a:xfrm>
          <a:off x="3481817" y="3458226"/>
          <a:ext cx="968317" cy="161386"/>
        </a:xfrm>
        <a:prstGeom prst="parallelogram">
          <a:avLst>
            <a:gd name="adj" fmla="val 140840"/>
          </a:avLst>
        </a:prstGeom>
        <a:solidFill>
          <a:schemeClr val="accent5">
            <a:hueOff val="-6254663"/>
            <a:satOff val="25066"/>
            <a:lumOff val="5432"/>
            <a:alphaOff val="0"/>
          </a:schemeClr>
        </a:solidFill>
        <a:ln w="25400" cap="flat" cmpd="sng" algn="ctr">
          <a:solidFill>
            <a:schemeClr val="accent5">
              <a:hueOff val="-6254663"/>
              <a:satOff val="25066"/>
              <a:lumOff val="543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9E8CA5-7337-448A-96A3-02F92ECC0E78}">
      <dsp:nvSpPr>
        <dsp:cNvPr id="0" name=""/>
        <dsp:cNvSpPr/>
      </dsp:nvSpPr>
      <dsp:spPr>
        <a:xfrm>
          <a:off x="4506620" y="3458226"/>
          <a:ext cx="968317" cy="161386"/>
        </a:xfrm>
        <a:prstGeom prst="parallelogram">
          <a:avLst>
            <a:gd name="adj" fmla="val 140840"/>
          </a:avLst>
        </a:prstGeom>
        <a:solidFill>
          <a:schemeClr val="accent5">
            <a:hueOff val="-6622584"/>
            <a:satOff val="26541"/>
            <a:lumOff val="5752"/>
            <a:alphaOff val="0"/>
          </a:schemeClr>
        </a:solidFill>
        <a:ln w="25400"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0CFA46-BAFF-4353-8A43-BEE3DFDE8C56}">
      <dsp:nvSpPr>
        <dsp:cNvPr id="0" name=""/>
        <dsp:cNvSpPr/>
      </dsp:nvSpPr>
      <dsp:spPr>
        <a:xfrm>
          <a:off x="5531422" y="3458226"/>
          <a:ext cx="968317" cy="161386"/>
        </a:xfrm>
        <a:prstGeom prst="parallelogram">
          <a:avLst>
            <a:gd name="adj" fmla="val 140840"/>
          </a:avLst>
        </a:prstGeom>
        <a:solidFill>
          <a:schemeClr val="accent5">
            <a:hueOff val="-6990505"/>
            <a:satOff val="28015"/>
            <a:lumOff val="6072"/>
            <a:alphaOff val="0"/>
          </a:schemeClr>
        </a:solidFill>
        <a:ln w="25400" cap="flat" cmpd="sng" algn="ctr">
          <a:solidFill>
            <a:schemeClr val="accent5">
              <a:hueOff val="-6990505"/>
              <a:satOff val="28015"/>
              <a:lumOff val="607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2B266E-3AC3-4269-BB35-0DFBE333BDC0}">
      <dsp:nvSpPr>
        <dsp:cNvPr id="0" name=""/>
        <dsp:cNvSpPr/>
      </dsp:nvSpPr>
      <dsp:spPr>
        <a:xfrm>
          <a:off x="6556225" y="3458226"/>
          <a:ext cx="968317" cy="161386"/>
        </a:xfrm>
        <a:prstGeom prst="parallelogram">
          <a:avLst>
            <a:gd name="adj" fmla="val 140840"/>
          </a:avLst>
        </a:prstGeom>
        <a:solidFill>
          <a:schemeClr val="accent5">
            <a:hueOff val="-7358427"/>
            <a:satOff val="29490"/>
            <a:lumOff val="6391"/>
            <a:alphaOff val="0"/>
          </a:schemeClr>
        </a:solidFill>
        <a:ln w="25400" cap="flat" cmpd="sng" algn="ctr">
          <a:solidFill>
            <a:schemeClr val="accent5">
              <a:hueOff val="-7358427"/>
              <a:satOff val="29490"/>
              <a:lumOff val="639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D6E7F8-A20C-4988-B08C-E8838C0D12DD}">
      <dsp:nvSpPr>
        <dsp:cNvPr id="0" name=""/>
        <dsp:cNvSpPr/>
      </dsp:nvSpPr>
      <dsp:spPr>
        <a:xfrm>
          <a:off x="407409" y="3729233"/>
          <a:ext cx="7262380" cy="660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lvl="0" algn="l" defTabSz="1066800" rtl="0">
            <a:lnSpc>
              <a:spcPct val="90000"/>
            </a:lnSpc>
            <a:spcBef>
              <a:spcPct val="0"/>
            </a:spcBef>
            <a:spcAft>
              <a:spcPct val="35000"/>
            </a:spcAft>
          </a:pPr>
          <a:r>
            <a:rPr lang="ms-MY" sz="2400" kern="1200" dirty="0" smtClean="0">
              <a:solidFill>
                <a:srgbClr val="002060"/>
              </a:solidFill>
              <a:latin typeface="Bernard MT Condensed" pitchFamily="18" charset="0"/>
            </a:rPr>
            <a:t>Ikhlaskanlah hati dan diri kita agar segala pekerjaan kita menjadi ibadah dan mendapat keredhaan Allah SWT </a:t>
          </a:r>
          <a:endParaRPr lang="en-US" sz="2400" kern="1200" dirty="0">
            <a:solidFill>
              <a:srgbClr val="002060"/>
            </a:solidFill>
            <a:latin typeface="Bernard MT Condensed" pitchFamily="18" charset="0"/>
          </a:endParaRPr>
        </a:p>
      </dsp:txBody>
      <dsp:txXfrm>
        <a:off x="407409" y="3729233"/>
        <a:ext cx="7262380" cy="660216"/>
      </dsp:txXfrm>
    </dsp:sp>
    <dsp:sp modelId="{D1E34C0C-5798-4770-BE12-8A6F172EB86A}">
      <dsp:nvSpPr>
        <dsp:cNvPr id="0" name=""/>
        <dsp:cNvSpPr/>
      </dsp:nvSpPr>
      <dsp:spPr>
        <a:xfrm>
          <a:off x="407409" y="4389450"/>
          <a:ext cx="968317" cy="161386"/>
        </a:xfrm>
        <a:prstGeom prst="parallelogram">
          <a:avLst>
            <a:gd name="adj" fmla="val 140840"/>
          </a:avLst>
        </a:prstGeom>
        <a:solidFill>
          <a:schemeClr val="accent5">
            <a:hueOff val="-7726349"/>
            <a:satOff val="30964"/>
            <a:lumOff val="6711"/>
            <a:alphaOff val="0"/>
          </a:schemeClr>
        </a:solidFill>
        <a:ln w="25400" cap="flat" cmpd="sng" algn="ctr">
          <a:solidFill>
            <a:schemeClr val="accent5">
              <a:hueOff val="-7726349"/>
              <a:satOff val="30964"/>
              <a:lumOff val="671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4A02F5-825B-4DE6-98CE-DDA879CEAD7B}">
      <dsp:nvSpPr>
        <dsp:cNvPr id="0" name=""/>
        <dsp:cNvSpPr/>
      </dsp:nvSpPr>
      <dsp:spPr>
        <a:xfrm>
          <a:off x="1432212" y="4389450"/>
          <a:ext cx="968317" cy="161386"/>
        </a:xfrm>
        <a:prstGeom prst="parallelogram">
          <a:avLst>
            <a:gd name="adj" fmla="val 140840"/>
          </a:avLst>
        </a:prstGeom>
        <a:solidFill>
          <a:schemeClr val="accent5">
            <a:hueOff val="-8094270"/>
            <a:satOff val="32439"/>
            <a:lumOff val="7030"/>
            <a:alphaOff val="0"/>
          </a:schemeClr>
        </a:solidFill>
        <a:ln w="25400" cap="flat" cmpd="sng" algn="ctr">
          <a:solidFill>
            <a:schemeClr val="accent5">
              <a:hueOff val="-8094270"/>
              <a:satOff val="32439"/>
              <a:lumOff val="70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917BA0-B16C-4BE9-93A8-B0D392959A25}">
      <dsp:nvSpPr>
        <dsp:cNvPr id="0" name=""/>
        <dsp:cNvSpPr/>
      </dsp:nvSpPr>
      <dsp:spPr>
        <a:xfrm>
          <a:off x="2457014" y="4389450"/>
          <a:ext cx="968317" cy="161386"/>
        </a:xfrm>
        <a:prstGeom prst="parallelogram">
          <a:avLst>
            <a:gd name="adj" fmla="val 140840"/>
          </a:avLst>
        </a:prstGeom>
        <a:solidFill>
          <a:schemeClr val="accent5">
            <a:hueOff val="-8462191"/>
            <a:satOff val="33913"/>
            <a:lumOff val="7350"/>
            <a:alphaOff val="0"/>
          </a:schemeClr>
        </a:solidFill>
        <a:ln w="25400" cap="flat" cmpd="sng" algn="ctr">
          <a:solidFill>
            <a:schemeClr val="accent5">
              <a:hueOff val="-8462191"/>
              <a:satOff val="33913"/>
              <a:lumOff val="735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E65AF8-617F-44B0-884D-BF2314C4C160}">
      <dsp:nvSpPr>
        <dsp:cNvPr id="0" name=""/>
        <dsp:cNvSpPr/>
      </dsp:nvSpPr>
      <dsp:spPr>
        <a:xfrm>
          <a:off x="3481817" y="4389450"/>
          <a:ext cx="968317" cy="161386"/>
        </a:xfrm>
        <a:prstGeom prst="parallelogram">
          <a:avLst>
            <a:gd name="adj" fmla="val 140840"/>
          </a:avLst>
        </a:prstGeom>
        <a:solidFill>
          <a:schemeClr val="accent5">
            <a:hueOff val="-8830112"/>
            <a:satOff val="35388"/>
            <a:lumOff val="7669"/>
            <a:alphaOff val="0"/>
          </a:schemeClr>
        </a:solidFill>
        <a:ln w="25400" cap="flat" cmpd="sng" algn="ctr">
          <a:solidFill>
            <a:schemeClr val="accent5">
              <a:hueOff val="-8830112"/>
              <a:satOff val="35388"/>
              <a:lumOff val="766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B38629-2F0A-4CA2-884B-6B7B50EBBF80}">
      <dsp:nvSpPr>
        <dsp:cNvPr id="0" name=""/>
        <dsp:cNvSpPr/>
      </dsp:nvSpPr>
      <dsp:spPr>
        <a:xfrm>
          <a:off x="4506620" y="4389450"/>
          <a:ext cx="968317" cy="161386"/>
        </a:xfrm>
        <a:prstGeom prst="parallelogram">
          <a:avLst>
            <a:gd name="adj" fmla="val 140840"/>
          </a:avLst>
        </a:prstGeom>
        <a:solidFill>
          <a:schemeClr val="accent5">
            <a:hueOff val="-9198033"/>
            <a:satOff val="36862"/>
            <a:lumOff val="7989"/>
            <a:alphaOff val="0"/>
          </a:schemeClr>
        </a:solidFill>
        <a:ln w="25400" cap="flat" cmpd="sng" algn="ctr">
          <a:solidFill>
            <a:schemeClr val="accent5">
              <a:hueOff val="-9198033"/>
              <a:satOff val="36862"/>
              <a:lumOff val="798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E08B84-2B09-4419-984F-6BB93A130F07}">
      <dsp:nvSpPr>
        <dsp:cNvPr id="0" name=""/>
        <dsp:cNvSpPr/>
      </dsp:nvSpPr>
      <dsp:spPr>
        <a:xfrm>
          <a:off x="5531422" y="4389450"/>
          <a:ext cx="968317" cy="161386"/>
        </a:xfrm>
        <a:prstGeom prst="parallelogram">
          <a:avLst>
            <a:gd name="adj" fmla="val 140840"/>
          </a:avLst>
        </a:prstGeom>
        <a:solidFill>
          <a:schemeClr val="accent5">
            <a:hueOff val="-9565955"/>
            <a:satOff val="38337"/>
            <a:lumOff val="8308"/>
            <a:alphaOff val="0"/>
          </a:schemeClr>
        </a:solidFill>
        <a:ln w="25400" cap="flat" cmpd="sng" algn="ctr">
          <a:solidFill>
            <a:schemeClr val="accent5">
              <a:hueOff val="-9565955"/>
              <a:satOff val="38337"/>
              <a:lumOff val="830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FF7DD6-B131-4964-84A8-62C6439E1525}">
      <dsp:nvSpPr>
        <dsp:cNvPr id="0" name=""/>
        <dsp:cNvSpPr/>
      </dsp:nvSpPr>
      <dsp:spPr>
        <a:xfrm>
          <a:off x="6556225" y="4389450"/>
          <a:ext cx="968317" cy="161386"/>
        </a:xfrm>
        <a:prstGeom prst="parallelogram">
          <a:avLst>
            <a:gd name="adj" fmla="val 140840"/>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9B6C4A-77EE-4683-B605-2C5A7A57ACEC}" type="datetimeFigureOut">
              <a:rPr lang="en-MY" smtClean="0"/>
              <a:pPr/>
              <a:t>11/1/2018</a:t>
            </a:fld>
            <a:endParaRPr lang="en-MY"/>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25F4F8-8D27-414A-B302-D144BA918955}" type="slidenum">
              <a:rPr lang="en-MY" smtClean="0"/>
              <a:pPr/>
              <a:t>‹#›</a:t>
            </a:fld>
            <a:endParaRPr lang="en-MY"/>
          </a:p>
        </p:txBody>
      </p:sp>
    </p:spTree>
    <p:extLst>
      <p:ext uri="{BB962C8B-B14F-4D97-AF65-F5344CB8AC3E}">
        <p14:creationId xmlns:p14="http://schemas.microsoft.com/office/powerpoint/2010/main" val="4016738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25F4F8-8D27-414A-B302-D144BA918955}" type="slidenum">
              <a:rPr lang="en-MY" smtClean="0"/>
              <a:pPr/>
              <a:t>24</a:t>
            </a:fld>
            <a:endParaRPr lang="en-MY"/>
          </a:p>
        </p:txBody>
      </p:sp>
    </p:spTree>
    <p:extLst>
      <p:ext uri="{BB962C8B-B14F-4D97-AF65-F5344CB8AC3E}">
        <p14:creationId xmlns:p14="http://schemas.microsoft.com/office/powerpoint/2010/main" val="2407435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8ABDA28-8FD6-4624-B7A0-145B971B0CD9}" type="datetime1">
              <a:rPr lang="en-MY" smtClean="0"/>
              <a:pPr/>
              <a:t>11/1/2018</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655341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529943-5684-4C80-927A-9D3BD58A0D80}" type="datetime1">
              <a:rPr lang="en-MY" smtClean="0"/>
              <a:pPr/>
              <a:t>11/1/2018</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491258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A64F39-116D-4CB7-BEBE-54CC1FBAEA1B}" type="datetime1">
              <a:rPr lang="en-MY" smtClean="0"/>
              <a:pPr/>
              <a:t>11/1/2018</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494420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CC1BF3-E720-4C22-9E45-DDBFBFBFBFEA}" type="datetime1">
              <a:rPr lang="en-MY" smtClean="0"/>
              <a:pPr/>
              <a:t>11/1/2018</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831612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31E7E7-0F6F-4FC6-8D82-A73C50FC8A01}" type="datetime1">
              <a:rPr lang="en-MY" smtClean="0"/>
              <a:pPr/>
              <a:t>11/1/2018</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557484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33FD72-CB97-43FF-9BC8-1BC5D284E0E6}" type="datetime1">
              <a:rPr lang="en-MY" smtClean="0"/>
              <a:pPr/>
              <a:t>11/1/2018</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02384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2BA709-1EFB-4E05-A772-6E84498B3CD2}" type="datetime1">
              <a:rPr lang="en-MY" smtClean="0"/>
              <a:pPr/>
              <a:t>11/1/2018</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215981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E4D6B5-6656-4EE9-8DE6-BDE8CC9D8C6D}" type="datetime1">
              <a:rPr lang="en-MY" smtClean="0"/>
              <a:pPr/>
              <a:t>11/1/2018</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885298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187B1-03C5-49BA-B7B0-3EF6DB396982}" type="datetime1">
              <a:rPr lang="en-MY" smtClean="0"/>
              <a:pPr/>
              <a:t>11/1/2018</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979701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D768A7-71B4-49F3-9E0B-4A0B6DB83CA8}" type="datetime1">
              <a:rPr lang="en-MY" smtClean="0"/>
              <a:pPr/>
              <a:t>11/1/2018</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525095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34E3E6-1E10-4DAC-B272-564ACA4FA87E}" type="datetime1">
              <a:rPr lang="en-MY" smtClean="0"/>
              <a:pPr/>
              <a:t>11/1/2018</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4277186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793427-0925-45C8-8E89-B1651BC7B608}" type="datetime1">
              <a:rPr lang="en-MY" smtClean="0"/>
              <a:pPr/>
              <a:t>11/1/2018</a:t>
            </a:fld>
            <a:endParaRPr lang="en-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8784F8-D9B1-479F-A9B4-848AA317FB34}" type="slidenum">
              <a:rPr lang="en-MY" smtClean="0"/>
              <a:pPr/>
              <a:t>‹#›</a:t>
            </a:fld>
            <a:endParaRPr lang="en-MY"/>
          </a:p>
        </p:txBody>
      </p:sp>
    </p:spTree>
    <p:extLst>
      <p:ext uri="{BB962C8B-B14F-4D97-AF65-F5344CB8AC3E}">
        <p14:creationId xmlns:p14="http://schemas.microsoft.com/office/powerpoint/2010/main" val="4013481015"/>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5638799"/>
            <a:ext cx="9144000" cy="830997"/>
          </a:xfrm>
          <a:prstGeom prst="rect">
            <a:avLst/>
          </a:prstGeom>
          <a:effectLst>
            <a:softEdge rad="635000"/>
          </a:effectLst>
        </p:spPr>
        <p:txBody>
          <a:bodyPr wrap="square">
            <a:spAutoFit/>
          </a:bodyPr>
          <a:lstStyle/>
          <a:p>
            <a:pPr algn="ctr"/>
            <a:r>
              <a:rPr lang="en-US" sz="4800" b="1" dirty="0" smtClean="0">
                <a:ln w="1905">
                  <a:solidFill>
                    <a:schemeClr val="tx1"/>
                  </a:solidFill>
                </a:ln>
                <a:solidFill>
                  <a:srgbClr val="FF0066"/>
                </a:solidFill>
                <a:effectLst>
                  <a:innerShdw blurRad="69850" dist="43180" dir="5400000">
                    <a:srgbClr val="000000">
                      <a:alpha val="65000"/>
                    </a:srgbClr>
                  </a:innerShdw>
                </a:effectLst>
                <a:latin typeface="Brush Script MT" pitchFamily="66" charset="0"/>
              </a:rPr>
              <a:t>12 </a:t>
            </a:r>
            <a:r>
              <a:rPr lang="en-US" sz="4800" b="1" dirty="0" err="1" smtClean="0">
                <a:ln w="1905">
                  <a:solidFill>
                    <a:schemeClr val="tx1"/>
                  </a:solidFill>
                </a:ln>
                <a:solidFill>
                  <a:srgbClr val="FF0066"/>
                </a:solidFill>
                <a:effectLst>
                  <a:innerShdw blurRad="69850" dist="43180" dir="5400000">
                    <a:srgbClr val="000000">
                      <a:alpha val="65000"/>
                    </a:srgbClr>
                  </a:innerShdw>
                </a:effectLst>
                <a:latin typeface="Brush Script MT" pitchFamily="66" charset="0"/>
              </a:rPr>
              <a:t>Januari</a:t>
            </a:r>
            <a:r>
              <a:rPr lang="en-US" sz="4800" b="1" dirty="0" smtClean="0">
                <a:ln w="1905">
                  <a:solidFill>
                    <a:schemeClr val="tx1"/>
                  </a:solidFill>
                </a:ln>
                <a:solidFill>
                  <a:srgbClr val="FF0066"/>
                </a:solidFill>
                <a:effectLst>
                  <a:innerShdw blurRad="69850" dist="43180" dir="5400000">
                    <a:srgbClr val="000000">
                      <a:alpha val="65000"/>
                    </a:srgbClr>
                  </a:innerShdw>
                </a:effectLst>
                <a:latin typeface="Brush Script MT" pitchFamily="66" charset="0"/>
              </a:rPr>
              <a:t> 2018 </a:t>
            </a:r>
            <a:r>
              <a:rPr lang="en-US" sz="4800" b="1" dirty="0">
                <a:ln w="1905">
                  <a:solidFill>
                    <a:schemeClr val="tx1"/>
                  </a:solidFill>
                </a:ln>
                <a:solidFill>
                  <a:srgbClr val="FF0066"/>
                </a:solidFill>
                <a:effectLst>
                  <a:innerShdw blurRad="69850" dist="43180" dir="5400000">
                    <a:srgbClr val="000000">
                      <a:alpha val="65000"/>
                    </a:srgbClr>
                  </a:innerShdw>
                </a:effectLst>
                <a:latin typeface="Brush Script MT" pitchFamily="66" charset="0"/>
              </a:rPr>
              <a:t>/ </a:t>
            </a:r>
            <a:r>
              <a:rPr lang="en-US" sz="4800" b="1" dirty="0" smtClean="0">
                <a:ln w="1905">
                  <a:solidFill>
                    <a:schemeClr val="tx1"/>
                  </a:solidFill>
                </a:ln>
                <a:solidFill>
                  <a:srgbClr val="FF0066"/>
                </a:solidFill>
                <a:effectLst>
                  <a:innerShdw blurRad="69850" dist="43180" dir="5400000">
                    <a:srgbClr val="000000">
                      <a:alpha val="65000"/>
                    </a:srgbClr>
                  </a:innerShdw>
                </a:effectLst>
                <a:latin typeface="Brush Script MT" pitchFamily="66" charset="0"/>
              </a:rPr>
              <a:t>24 </a:t>
            </a:r>
            <a:r>
              <a:rPr lang="en-US" sz="4800" b="1" dirty="0" err="1" smtClean="0">
                <a:ln w="1905">
                  <a:solidFill>
                    <a:schemeClr val="tx1"/>
                  </a:solidFill>
                </a:ln>
                <a:solidFill>
                  <a:srgbClr val="FF0066"/>
                </a:solidFill>
                <a:effectLst>
                  <a:innerShdw blurRad="69850" dist="43180" dir="5400000">
                    <a:srgbClr val="000000">
                      <a:alpha val="65000"/>
                    </a:srgbClr>
                  </a:innerShdw>
                </a:effectLst>
                <a:latin typeface="Brush Script MT" pitchFamily="66" charset="0"/>
              </a:rPr>
              <a:t>Rabiulakhir</a:t>
            </a:r>
            <a:r>
              <a:rPr lang="en-US" sz="4800" b="1" dirty="0" smtClean="0">
                <a:ln w="1905">
                  <a:solidFill>
                    <a:schemeClr val="tx1"/>
                  </a:solidFill>
                </a:ln>
                <a:solidFill>
                  <a:srgbClr val="FF0066"/>
                </a:solidFill>
                <a:effectLst>
                  <a:innerShdw blurRad="69850" dist="43180" dir="5400000">
                    <a:srgbClr val="000000">
                      <a:alpha val="65000"/>
                    </a:srgbClr>
                  </a:innerShdw>
                </a:effectLst>
                <a:latin typeface="Brush Script MT" pitchFamily="66" charset="0"/>
              </a:rPr>
              <a:t> 1439</a:t>
            </a:r>
            <a:endParaRPr lang="en-US" sz="4800" b="1" dirty="0">
              <a:ln w="1905">
                <a:solidFill>
                  <a:schemeClr val="tx1"/>
                </a:solidFill>
              </a:ln>
              <a:solidFill>
                <a:srgbClr val="FF0066"/>
              </a:solidFill>
              <a:effectLst>
                <a:innerShdw blurRad="69850" dist="43180" dir="5400000">
                  <a:srgbClr val="000000">
                    <a:alpha val="65000"/>
                  </a:srgbClr>
                </a:innerShdw>
              </a:effectLst>
              <a:latin typeface="Brush Script MT" pitchFamily="66" charset="0"/>
            </a:endParaRPr>
          </a:p>
        </p:txBody>
      </p:sp>
      <p:sp>
        <p:nvSpPr>
          <p:cNvPr id="2" name="Rectangle 1"/>
          <p:cNvSpPr/>
          <p:nvPr/>
        </p:nvSpPr>
        <p:spPr>
          <a:xfrm>
            <a:off x="228600" y="1219200"/>
            <a:ext cx="8686800" cy="2677656"/>
          </a:xfrm>
          <a:prstGeom prst="rect">
            <a:avLst/>
          </a:prstGeom>
        </p:spPr>
        <p:txBody>
          <a:bodyPr wrap="square">
            <a:spAutoFit/>
          </a:bodyPr>
          <a:lstStyle/>
          <a:p>
            <a:pPr algn="ctr"/>
            <a:r>
              <a:rPr lang="en-US" sz="6600" b="1" dirty="0" err="1" smtClean="0">
                <a:ln>
                  <a:solidFill>
                    <a:schemeClr val="tx1"/>
                  </a:solidFill>
                </a:ln>
                <a:solidFill>
                  <a:srgbClr val="FFC000"/>
                </a:solidFill>
                <a:latin typeface="Bernard MT Condensed" pitchFamily="18" charset="0"/>
              </a:rPr>
              <a:t>Integriti</a:t>
            </a:r>
            <a:endParaRPr lang="en-US" sz="6600" b="1" dirty="0" smtClean="0">
              <a:ln>
                <a:solidFill>
                  <a:schemeClr val="tx1"/>
                </a:solidFill>
              </a:ln>
              <a:solidFill>
                <a:srgbClr val="FFC000"/>
              </a:solidFill>
              <a:latin typeface="Bernard MT Condensed" pitchFamily="18" charset="0"/>
            </a:endParaRPr>
          </a:p>
          <a:p>
            <a:pPr algn="ctr"/>
            <a:endParaRPr lang="en-US" sz="3600" b="1" dirty="0" smtClean="0">
              <a:ln>
                <a:solidFill>
                  <a:schemeClr val="tx1"/>
                </a:solidFill>
              </a:ln>
              <a:solidFill>
                <a:srgbClr val="FFC000"/>
              </a:solidFill>
              <a:latin typeface="Bernard MT Condensed" pitchFamily="18" charset="0"/>
            </a:endParaRPr>
          </a:p>
          <a:p>
            <a:pPr algn="ctr"/>
            <a:r>
              <a:rPr lang="en-US" sz="6600" b="1" dirty="0" smtClean="0">
                <a:ln>
                  <a:solidFill>
                    <a:schemeClr val="tx1"/>
                  </a:solidFill>
                </a:ln>
                <a:solidFill>
                  <a:srgbClr val="FFC000"/>
                </a:solidFill>
                <a:latin typeface="Bernard MT Condensed" pitchFamily="18" charset="0"/>
              </a:rPr>
              <a:t> </a:t>
            </a:r>
            <a:r>
              <a:rPr lang="en-US" sz="6600" b="1" dirty="0" err="1" smtClean="0">
                <a:ln>
                  <a:solidFill>
                    <a:schemeClr val="tx1"/>
                  </a:solidFill>
                </a:ln>
                <a:solidFill>
                  <a:srgbClr val="FFC000"/>
                </a:solidFill>
                <a:latin typeface="Bernard MT Condensed" pitchFamily="18" charset="0"/>
              </a:rPr>
              <a:t>Tadbir</a:t>
            </a:r>
            <a:r>
              <a:rPr lang="en-US" sz="6600" b="1" dirty="0" smtClean="0">
                <a:ln>
                  <a:solidFill>
                    <a:schemeClr val="tx1"/>
                  </a:solidFill>
                </a:ln>
                <a:solidFill>
                  <a:srgbClr val="FFC000"/>
                </a:solidFill>
                <a:latin typeface="Bernard MT Condensed" pitchFamily="18" charset="0"/>
              </a:rPr>
              <a:t> </a:t>
            </a:r>
            <a:r>
              <a:rPr lang="en-US" sz="6600" b="1" dirty="0" err="1" smtClean="0">
                <a:ln>
                  <a:solidFill>
                    <a:schemeClr val="tx1"/>
                  </a:solidFill>
                </a:ln>
                <a:solidFill>
                  <a:srgbClr val="FFC000"/>
                </a:solidFill>
                <a:latin typeface="Bernard MT Condensed" pitchFamily="18" charset="0"/>
              </a:rPr>
              <a:t>Urus</a:t>
            </a:r>
            <a:r>
              <a:rPr lang="en-US" sz="6600" b="1" dirty="0" smtClean="0">
                <a:ln>
                  <a:solidFill>
                    <a:schemeClr val="tx1"/>
                  </a:solidFill>
                </a:ln>
                <a:solidFill>
                  <a:srgbClr val="FFC000"/>
                </a:solidFill>
                <a:latin typeface="Bernard MT Condensed" pitchFamily="18" charset="0"/>
              </a:rPr>
              <a:t> </a:t>
            </a:r>
            <a:r>
              <a:rPr lang="en-US" sz="6600" b="1" dirty="0" err="1" smtClean="0">
                <a:ln>
                  <a:solidFill>
                    <a:schemeClr val="tx1"/>
                  </a:solidFill>
                </a:ln>
                <a:solidFill>
                  <a:srgbClr val="FFC000"/>
                </a:solidFill>
                <a:latin typeface="Bernard MT Condensed" pitchFamily="18" charset="0"/>
              </a:rPr>
              <a:t>Berkualiti</a:t>
            </a:r>
            <a:endParaRPr lang="en-US" sz="6600" dirty="0">
              <a:ln>
                <a:solidFill>
                  <a:schemeClr val="tx1"/>
                </a:solidFill>
              </a:ln>
              <a:solidFill>
                <a:srgbClr val="FFC000"/>
              </a:solidFill>
              <a:latin typeface="Bernard MT Condensed" pitchFamily="18" charset="0"/>
            </a:endParaRPr>
          </a:p>
        </p:txBody>
      </p:sp>
      <p:sp>
        <p:nvSpPr>
          <p:cNvPr id="3" name="Rectangle 2"/>
          <p:cNvSpPr/>
          <p:nvPr/>
        </p:nvSpPr>
        <p:spPr>
          <a:xfrm rot="20949889">
            <a:off x="3613467" y="1834753"/>
            <a:ext cx="1978427" cy="144655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800" b="1" cap="none" spc="0" dirty="0" err="1" smtClean="0">
                <a:ln w="11430">
                  <a:solidFill>
                    <a:schemeClr val="tx1"/>
                  </a:solidFill>
                </a:ln>
                <a:solidFill>
                  <a:srgbClr val="00B050"/>
                </a:solidFill>
                <a:effectLst>
                  <a:outerShdw blurRad="50800" dist="39000" dir="5460000" algn="tl">
                    <a:srgbClr val="000000">
                      <a:alpha val="38000"/>
                    </a:srgbClr>
                  </a:outerShdw>
                </a:effectLst>
                <a:latin typeface="Mistral" pitchFamily="66" charset="0"/>
              </a:rPr>
              <a:t>Nadi</a:t>
            </a:r>
            <a:endParaRPr lang="en-US" sz="8800" b="1" cap="none" spc="0" dirty="0">
              <a:ln w="11430">
                <a:solidFill>
                  <a:schemeClr val="tx1"/>
                </a:solidFill>
              </a:ln>
              <a:solidFill>
                <a:srgbClr val="00B050"/>
              </a:solidFill>
              <a:effectLst>
                <a:outerShdw blurRad="50800" dist="39000" dir="5460000" algn="tl">
                  <a:srgbClr val="000000">
                    <a:alpha val="38000"/>
                  </a:srgbClr>
                </a:outerShdw>
              </a:effectLst>
              <a:latin typeface="Mistral" pitchFamily="66" charset="0"/>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BA8784F8-D9B1-479F-A9B4-848AA317FB34}" type="slidenum">
              <a:rPr lang="en-MY" smtClean="0"/>
              <a:pPr/>
              <a:t>10</a:t>
            </a:fld>
            <a:endParaRPr lang="en-MY"/>
          </a:p>
        </p:txBody>
      </p:sp>
      <p:graphicFrame>
        <p:nvGraphicFramePr>
          <p:cNvPr id="8" name="Diagram 7"/>
          <p:cNvGraphicFramePr/>
          <p:nvPr>
            <p:extLst>
              <p:ext uri="{D42A27DB-BD31-4B8C-83A1-F6EECF244321}">
                <p14:modId xmlns:p14="http://schemas.microsoft.com/office/powerpoint/2010/main" val="109346904"/>
              </p:ext>
            </p:extLst>
          </p:nvPr>
        </p:nvGraphicFramePr>
        <p:xfrm>
          <a:off x="609600" y="381000"/>
          <a:ext cx="800100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5888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04800" y="609600"/>
            <a:ext cx="8534400" cy="1938992"/>
          </a:xfrm>
          <a:prstGeom prst="rect">
            <a:avLst/>
          </a:prstGeom>
        </p:spPr>
        <p:txBody>
          <a:bodyPr wrap="square">
            <a:spAutoFit/>
          </a:bodyPr>
          <a:lstStyle/>
          <a:p>
            <a:pPr algn="ctr"/>
            <a:r>
              <a:rPr lang="ar-SA" sz="6000" dirty="0">
                <a:ln>
                  <a:solidFill>
                    <a:schemeClr val="tx1"/>
                  </a:solidFill>
                </a:ln>
                <a:solidFill>
                  <a:srgbClr val="FFCCFF"/>
                </a:solidFill>
                <a:latin typeface="QCF_P500" pitchFamily="2" charset="2"/>
                <a:cs typeface="QCF_P500" pitchFamily="2" charset="2"/>
              </a:rPr>
              <a:t>ﮗ ﮘ ﮙ ﮚ ﮛ ﮜ ﮝ ﮞ ﮟ ﮠ ﮡ ﮢ ﮣ </a:t>
            </a:r>
            <a:endParaRPr lang="en-US" sz="6000" dirty="0">
              <a:ln>
                <a:solidFill>
                  <a:schemeClr val="tx1"/>
                </a:solidFill>
              </a:ln>
              <a:solidFill>
                <a:srgbClr val="FFCCFF"/>
              </a:solidFill>
              <a:latin typeface="QCF_P500" pitchFamily="2" charset="2"/>
              <a:cs typeface="QCF_P500" pitchFamily="2" charset="2"/>
            </a:endParaRPr>
          </a:p>
        </p:txBody>
      </p:sp>
      <p:sp>
        <p:nvSpPr>
          <p:cNvPr id="4" name="Rectangle 3"/>
          <p:cNvSpPr/>
          <p:nvPr/>
        </p:nvSpPr>
        <p:spPr>
          <a:xfrm>
            <a:off x="609600" y="3067792"/>
            <a:ext cx="8077200" cy="2062103"/>
          </a:xfrm>
          <a:prstGeom prst="rect">
            <a:avLst/>
          </a:prstGeom>
        </p:spPr>
        <p:txBody>
          <a:bodyPr wrap="square">
            <a:spAutoFit/>
          </a:bodyPr>
          <a:lstStyle/>
          <a:p>
            <a:pPr algn="ctr"/>
            <a:r>
              <a:rPr lang="en-MY" sz="3200" b="1" dirty="0" err="1">
                <a:ln>
                  <a:solidFill>
                    <a:schemeClr val="tx1"/>
                  </a:solidFill>
                </a:ln>
                <a:solidFill>
                  <a:srgbClr val="0000FF"/>
                </a:solidFill>
                <a:latin typeface="Monotype Corsiva" pitchFamily="66" charset="0"/>
              </a:rPr>
              <a:t>Maksudnya</a:t>
            </a:r>
            <a:r>
              <a:rPr lang="en-MY" sz="3200" b="1" dirty="0">
                <a:ln>
                  <a:solidFill>
                    <a:schemeClr val="tx1"/>
                  </a:solidFill>
                </a:ln>
                <a:solidFill>
                  <a:srgbClr val="0000FF"/>
                </a:solidFill>
                <a:latin typeface="Monotype Corsiva" pitchFamily="66" charset="0"/>
              </a:rPr>
              <a:t>: </a:t>
            </a:r>
            <a:endParaRPr lang="en-MY" sz="3200" b="1" dirty="0" smtClean="0">
              <a:ln>
                <a:solidFill>
                  <a:schemeClr val="tx1"/>
                </a:solidFill>
              </a:ln>
              <a:solidFill>
                <a:srgbClr val="0000FF"/>
              </a:solidFill>
              <a:latin typeface="Monotype Corsiva" pitchFamily="66" charset="0"/>
            </a:endParaRPr>
          </a:p>
          <a:p>
            <a:pPr algn="ctr"/>
            <a:r>
              <a:rPr lang="en-MY" sz="3200" b="1" dirty="0" smtClean="0">
                <a:ln>
                  <a:solidFill>
                    <a:schemeClr val="tx1"/>
                  </a:solidFill>
                </a:ln>
                <a:solidFill>
                  <a:srgbClr val="0000FF"/>
                </a:solidFill>
                <a:latin typeface="Monotype Corsiva" pitchFamily="66" charset="0"/>
              </a:rPr>
              <a:t>“</a:t>
            </a:r>
            <a:r>
              <a:rPr lang="en-MY" sz="3200" b="1" i="1" dirty="0" err="1">
                <a:ln>
                  <a:solidFill>
                    <a:schemeClr val="tx1"/>
                  </a:solidFill>
                </a:ln>
                <a:solidFill>
                  <a:srgbClr val="0000FF"/>
                </a:solidFill>
                <a:latin typeface="Monotype Corsiva" pitchFamily="66" charset="0"/>
              </a:rPr>
              <a:t>Kemudian</a:t>
            </a:r>
            <a:r>
              <a:rPr lang="en-MY" sz="3200" b="1" i="1" dirty="0">
                <a:ln>
                  <a:solidFill>
                    <a:schemeClr val="tx1"/>
                  </a:solidFill>
                </a:ln>
                <a:solidFill>
                  <a:srgbClr val="0000FF"/>
                </a:solidFill>
                <a:latin typeface="Monotype Corsiva" pitchFamily="66" charset="0"/>
              </a:rPr>
              <a:t> Kami </a:t>
            </a:r>
            <a:r>
              <a:rPr lang="en-MY" sz="3200" b="1" i="1" dirty="0" err="1">
                <a:ln>
                  <a:solidFill>
                    <a:schemeClr val="tx1"/>
                  </a:solidFill>
                </a:ln>
                <a:solidFill>
                  <a:srgbClr val="0000FF"/>
                </a:solidFill>
                <a:latin typeface="Monotype Corsiva" pitchFamily="66" charset="0"/>
              </a:rPr>
              <a:t>jadikan</a:t>
            </a:r>
            <a:r>
              <a:rPr lang="en-MY" sz="3200" b="1" i="1" dirty="0">
                <a:ln>
                  <a:solidFill>
                    <a:schemeClr val="tx1"/>
                  </a:solidFill>
                </a:ln>
                <a:solidFill>
                  <a:srgbClr val="0000FF"/>
                </a:solidFill>
                <a:latin typeface="Monotype Corsiva" pitchFamily="66" charset="0"/>
              </a:rPr>
              <a:t> </a:t>
            </a:r>
            <a:r>
              <a:rPr lang="en-MY" sz="3200" b="1" i="1" dirty="0" err="1">
                <a:ln>
                  <a:solidFill>
                    <a:schemeClr val="tx1"/>
                  </a:solidFill>
                </a:ln>
                <a:solidFill>
                  <a:srgbClr val="0000FF"/>
                </a:solidFill>
                <a:latin typeface="Monotype Corsiva" pitchFamily="66" charset="0"/>
              </a:rPr>
              <a:t>kamu</a:t>
            </a:r>
            <a:r>
              <a:rPr lang="en-MY" sz="3200" b="1" i="1" dirty="0">
                <a:ln>
                  <a:solidFill>
                    <a:schemeClr val="tx1"/>
                  </a:solidFill>
                </a:ln>
                <a:solidFill>
                  <a:srgbClr val="0000FF"/>
                </a:solidFill>
                <a:latin typeface="Monotype Corsiva" pitchFamily="66" charset="0"/>
              </a:rPr>
              <a:t> </a:t>
            </a:r>
            <a:r>
              <a:rPr lang="en-MY" sz="3200" b="1" i="1" dirty="0" err="1">
                <a:ln>
                  <a:solidFill>
                    <a:schemeClr val="tx1"/>
                  </a:solidFill>
                </a:ln>
                <a:solidFill>
                  <a:srgbClr val="0000FF"/>
                </a:solidFill>
                <a:latin typeface="Monotype Corsiva" pitchFamily="66" charset="0"/>
              </a:rPr>
              <a:t>menjalankan</a:t>
            </a:r>
            <a:r>
              <a:rPr lang="en-MY" sz="3200" b="1" i="1" dirty="0">
                <a:ln>
                  <a:solidFill>
                    <a:schemeClr val="tx1"/>
                  </a:solidFill>
                </a:ln>
                <a:solidFill>
                  <a:srgbClr val="0000FF"/>
                </a:solidFill>
                <a:latin typeface="Monotype Corsiva" pitchFamily="66" charset="0"/>
              </a:rPr>
              <a:t> </a:t>
            </a:r>
            <a:r>
              <a:rPr lang="en-MY" sz="3200" b="1" i="1" dirty="0" err="1">
                <a:ln>
                  <a:solidFill>
                    <a:schemeClr val="tx1"/>
                  </a:solidFill>
                </a:ln>
                <a:solidFill>
                  <a:srgbClr val="0000FF"/>
                </a:solidFill>
                <a:latin typeface="Monotype Corsiva" pitchFamily="66" charset="0"/>
              </a:rPr>
              <a:t>Syariat</a:t>
            </a:r>
            <a:r>
              <a:rPr lang="en-MY" sz="3200" b="1" i="1" dirty="0">
                <a:ln>
                  <a:solidFill>
                    <a:schemeClr val="tx1"/>
                  </a:solidFill>
                </a:ln>
                <a:solidFill>
                  <a:srgbClr val="0000FF"/>
                </a:solidFill>
                <a:latin typeface="Monotype Corsiva" pitchFamily="66" charset="0"/>
              </a:rPr>
              <a:t> </a:t>
            </a:r>
            <a:r>
              <a:rPr lang="en-MY" sz="3200" b="1" i="1" dirty="0" err="1">
                <a:ln>
                  <a:solidFill>
                    <a:schemeClr val="tx1"/>
                  </a:solidFill>
                </a:ln>
                <a:solidFill>
                  <a:srgbClr val="0000FF"/>
                </a:solidFill>
                <a:latin typeface="Monotype Corsiva" pitchFamily="66" charset="0"/>
              </a:rPr>
              <a:t>dari</a:t>
            </a:r>
            <a:r>
              <a:rPr lang="en-MY" sz="3200" b="1" i="1" dirty="0">
                <a:ln>
                  <a:solidFill>
                    <a:schemeClr val="tx1"/>
                  </a:solidFill>
                </a:ln>
                <a:solidFill>
                  <a:srgbClr val="0000FF"/>
                </a:solidFill>
                <a:latin typeface="Monotype Corsiva" pitchFamily="66" charset="0"/>
              </a:rPr>
              <a:t> </a:t>
            </a:r>
            <a:r>
              <a:rPr lang="en-MY" sz="3200" b="1" i="1" dirty="0" err="1">
                <a:ln>
                  <a:solidFill>
                    <a:schemeClr val="tx1"/>
                  </a:solidFill>
                </a:ln>
                <a:solidFill>
                  <a:srgbClr val="0000FF"/>
                </a:solidFill>
                <a:latin typeface="Monotype Corsiva" pitchFamily="66" charset="0"/>
              </a:rPr>
              <a:t>hukum</a:t>
            </a:r>
            <a:r>
              <a:rPr lang="en-MY" sz="3200" b="1" i="1" dirty="0">
                <a:ln>
                  <a:solidFill>
                    <a:schemeClr val="tx1"/>
                  </a:solidFill>
                </a:ln>
                <a:solidFill>
                  <a:srgbClr val="0000FF"/>
                </a:solidFill>
                <a:latin typeface="Monotype Corsiva" pitchFamily="66" charset="0"/>
              </a:rPr>
              <a:t> agama; </a:t>
            </a:r>
            <a:r>
              <a:rPr lang="en-MY" sz="3200" b="1" i="1" dirty="0" err="1">
                <a:ln>
                  <a:solidFill>
                    <a:schemeClr val="tx1"/>
                  </a:solidFill>
                </a:ln>
                <a:solidFill>
                  <a:srgbClr val="0000FF"/>
                </a:solidFill>
                <a:latin typeface="Monotype Corsiva" pitchFamily="66" charset="0"/>
              </a:rPr>
              <a:t>maka</a:t>
            </a:r>
            <a:r>
              <a:rPr lang="en-MY" sz="3200" b="1" i="1" dirty="0">
                <a:ln>
                  <a:solidFill>
                    <a:schemeClr val="tx1"/>
                  </a:solidFill>
                </a:ln>
                <a:solidFill>
                  <a:srgbClr val="0000FF"/>
                </a:solidFill>
                <a:latin typeface="Monotype Corsiva" pitchFamily="66" charset="0"/>
              </a:rPr>
              <a:t> </a:t>
            </a:r>
            <a:r>
              <a:rPr lang="en-MY" sz="3200" b="1" i="1" dirty="0" err="1">
                <a:ln>
                  <a:solidFill>
                    <a:schemeClr val="tx1"/>
                  </a:solidFill>
                </a:ln>
                <a:solidFill>
                  <a:srgbClr val="0000FF"/>
                </a:solidFill>
                <a:latin typeface="Monotype Corsiva" pitchFamily="66" charset="0"/>
              </a:rPr>
              <a:t>turutlah</a:t>
            </a:r>
            <a:r>
              <a:rPr lang="en-MY" sz="3200" b="1" i="1" dirty="0">
                <a:ln>
                  <a:solidFill>
                    <a:schemeClr val="tx1"/>
                  </a:solidFill>
                </a:ln>
                <a:solidFill>
                  <a:srgbClr val="0000FF"/>
                </a:solidFill>
                <a:latin typeface="Monotype Corsiva" pitchFamily="66" charset="0"/>
              </a:rPr>
              <a:t> </a:t>
            </a:r>
            <a:r>
              <a:rPr lang="en-MY" sz="3200" b="1" i="1" dirty="0" err="1">
                <a:ln>
                  <a:solidFill>
                    <a:schemeClr val="tx1"/>
                  </a:solidFill>
                </a:ln>
                <a:solidFill>
                  <a:srgbClr val="0000FF"/>
                </a:solidFill>
                <a:latin typeface="Monotype Corsiva" pitchFamily="66" charset="0"/>
              </a:rPr>
              <a:t>ia</a:t>
            </a:r>
            <a:r>
              <a:rPr lang="en-MY" sz="3200" b="1" i="1" dirty="0">
                <a:ln>
                  <a:solidFill>
                    <a:schemeClr val="tx1"/>
                  </a:solidFill>
                </a:ln>
                <a:solidFill>
                  <a:srgbClr val="0000FF"/>
                </a:solidFill>
                <a:latin typeface="Monotype Corsiva" pitchFamily="66" charset="0"/>
              </a:rPr>
              <a:t>, </a:t>
            </a:r>
            <a:r>
              <a:rPr lang="en-MY" sz="3200" b="1" i="1" dirty="0" err="1">
                <a:ln>
                  <a:solidFill>
                    <a:schemeClr val="tx1"/>
                  </a:solidFill>
                </a:ln>
                <a:solidFill>
                  <a:srgbClr val="0000FF"/>
                </a:solidFill>
                <a:latin typeface="Monotype Corsiva" pitchFamily="66" charset="0"/>
              </a:rPr>
              <a:t>dan</a:t>
            </a:r>
            <a:r>
              <a:rPr lang="en-MY" sz="3200" b="1" i="1" dirty="0">
                <a:ln>
                  <a:solidFill>
                    <a:schemeClr val="tx1"/>
                  </a:solidFill>
                </a:ln>
                <a:solidFill>
                  <a:srgbClr val="0000FF"/>
                </a:solidFill>
                <a:latin typeface="Monotype Corsiva" pitchFamily="66" charset="0"/>
              </a:rPr>
              <a:t> </a:t>
            </a:r>
            <a:r>
              <a:rPr lang="en-MY" sz="3200" b="1" i="1" dirty="0" err="1">
                <a:ln>
                  <a:solidFill>
                    <a:schemeClr val="tx1"/>
                  </a:solidFill>
                </a:ln>
                <a:solidFill>
                  <a:srgbClr val="0000FF"/>
                </a:solidFill>
                <a:latin typeface="Monotype Corsiva" pitchFamily="66" charset="0"/>
              </a:rPr>
              <a:t>janganlah</a:t>
            </a:r>
            <a:r>
              <a:rPr lang="en-MY" sz="3200" b="1" i="1" dirty="0">
                <a:ln>
                  <a:solidFill>
                    <a:schemeClr val="tx1"/>
                  </a:solidFill>
                </a:ln>
                <a:solidFill>
                  <a:srgbClr val="0000FF"/>
                </a:solidFill>
                <a:latin typeface="Monotype Corsiva" pitchFamily="66" charset="0"/>
              </a:rPr>
              <a:t> </a:t>
            </a:r>
            <a:r>
              <a:rPr lang="en-MY" sz="3200" b="1" i="1" dirty="0" err="1">
                <a:ln>
                  <a:solidFill>
                    <a:schemeClr val="tx1"/>
                  </a:solidFill>
                </a:ln>
                <a:solidFill>
                  <a:srgbClr val="0000FF"/>
                </a:solidFill>
                <a:latin typeface="Monotype Corsiva" pitchFamily="66" charset="0"/>
              </a:rPr>
              <a:t>diturut</a:t>
            </a:r>
            <a:r>
              <a:rPr lang="en-MY" sz="3200" b="1" i="1" dirty="0">
                <a:ln>
                  <a:solidFill>
                    <a:schemeClr val="tx1"/>
                  </a:solidFill>
                </a:ln>
                <a:solidFill>
                  <a:srgbClr val="0000FF"/>
                </a:solidFill>
                <a:latin typeface="Monotype Corsiva" pitchFamily="66" charset="0"/>
              </a:rPr>
              <a:t> </a:t>
            </a:r>
            <a:r>
              <a:rPr lang="en-MY" sz="3200" b="1" i="1" dirty="0" err="1">
                <a:ln>
                  <a:solidFill>
                    <a:schemeClr val="tx1"/>
                  </a:solidFill>
                </a:ln>
                <a:solidFill>
                  <a:srgbClr val="0000FF"/>
                </a:solidFill>
                <a:latin typeface="Monotype Corsiva" pitchFamily="66" charset="0"/>
              </a:rPr>
              <a:t>hawa</a:t>
            </a:r>
            <a:r>
              <a:rPr lang="en-MY" sz="3200" b="1" i="1" dirty="0">
                <a:ln>
                  <a:solidFill>
                    <a:schemeClr val="tx1"/>
                  </a:solidFill>
                </a:ln>
                <a:solidFill>
                  <a:srgbClr val="0000FF"/>
                </a:solidFill>
                <a:latin typeface="Monotype Corsiva" pitchFamily="66" charset="0"/>
              </a:rPr>
              <a:t> </a:t>
            </a:r>
            <a:r>
              <a:rPr lang="en-MY" sz="3200" b="1" i="1" dirty="0" err="1">
                <a:ln>
                  <a:solidFill>
                    <a:schemeClr val="tx1"/>
                  </a:solidFill>
                </a:ln>
                <a:solidFill>
                  <a:srgbClr val="0000FF"/>
                </a:solidFill>
                <a:latin typeface="Monotype Corsiva" pitchFamily="66" charset="0"/>
              </a:rPr>
              <a:t>nafsu</a:t>
            </a:r>
            <a:r>
              <a:rPr lang="en-MY" sz="3200" b="1" i="1" dirty="0">
                <a:ln>
                  <a:solidFill>
                    <a:schemeClr val="tx1"/>
                  </a:solidFill>
                </a:ln>
                <a:solidFill>
                  <a:srgbClr val="0000FF"/>
                </a:solidFill>
                <a:latin typeface="Monotype Corsiva" pitchFamily="66" charset="0"/>
              </a:rPr>
              <a:t> orang yang </a:t>
            </a:r>
            <a:r>
              <a:rPr lang="en-MY" sz="3200" b="1" i="1" dirty="0" err="1">
                <a:ln>
                  <a:solidFill>
                    <a:schemeClr val="tx1"/>
                  </a:solidFill>
                </a:ln>
                <a:solidFill>
                  <a:srgbClr val="0000FF"/>
                </a:solidFill>
                <a:latin typeface="Monotype Corsiva" pitchFamily="66" charset="0"/>
              </a:rPr>
              <a:t>tidak</a:t>
            </a:r>
            <a:r>
              <a:rPr lang="en-MY" sz="3200" b="1" i="1" dirty="0">
                <a:ln>
                  <a:solidFill>
                    <a:schemeClr val="tx1"/>
                  </a:solidFill>
                </a:ln>
                <a:solidFill>
                  <a:srgbClr val="0000FF"/>
                </a:solidFill>
                <a:latin typeface="Monotype Corsiva" pitchFamily="66" charset="0"/>
              </a:rPr>
              <a:t> </a:t>
            </a:r>
            <a:r>
              <a:rPr lang="en-MY" sz="3200" b="1" i="1" dirty="0" err="1">
                <a:ln>
                  <a:solidFill>
                    <a:schemeClr val="tx1"/>
                  </a:solidFill>
                </a:ln>
                <a:solidFill>
                  <a:srgbClr val="0000FF"/>
                </a:solidFill>
                <a:latin typeface="Monotype Corsiva" pitchFamily="66" charset="0"/>
              </a:rPr>
              <a:t>mengetahui</a:t>
            </a:r>
            <a:r>
              <a:rPr lang="en-MY" sz="3200" b="1" dirty="0">
                <a:ln>
                  <a:solidFill>
                    <a:schemeClr val="tx1"/>
                  </a:solidFill>
                </a:ln>
                <a:solidFill>
                  <a:srgbClr val="0000FF"/>
                </a:solidFill>
                <a:latin typeface="Monotype Corsiva" pitchFamily="66" charset="0"/>
              </a:rPr>
              <a:t>.”</a:t>
            </a:r>
            <a:endParaRPr lang="en-US" sz="3200" b="1" dirty="0">
              <a:ln>
                <a:solidFill>
                  <a:schemeClr val="tx1"/>
                </a:solidFill>
              </a:ln>
              <a:solidFill>
                <a:srgbClr val="0000FF"/>
              </a:solidFill>
              <a:latin typeface="Monotype Corsiva" pitchFamily="66" charset="0"/>
            </a:endParaRPr>
          </a:p>
        </p:txBody>
      </p:sp>
      <p:sp>
        <p:nvSpPr>
          <p:cNvPr id="5" name="Rectangle 4"/>
          <p:cNvSpPr/>
          <p:nvPr/>
        </p:nvSpPr>
        <p:spPr>
          <a:xfrm>
            <a:off x="4018879" y="6088559"/>
            <a:ext cx="5125121" cy="769441"/>
          </a:xfrm>
          <a:prstGeom prst="rect">
            <a:avLst/>
          </a:prstGeom>
        </p:spPr>
        <p:txBody>
          <a:bodyPr wrap="none">
            <a:spAutoFit/>
          </a:bodyPr>
          <a:lstStyle/>
          <a:p>
            <a:r>
              <a:rPr lang="ms-MY" sz="4400" dirty="0">
                <a:ln>
                  <a:solidFill>
                    <a:schemeClr val="tx1"/>
                  </a:solidFill>
                </a:ln>
                <a:solidFill>
                  <a:srgbClr val="FF00FF"/>
                </a:solidFill>
                <a:latin typeface="Harlow Solid Italic" pitchFamily="82" charset="0"/>
              </a:rPr>
              <a:t>surah al </a:t>
            </a:r>
            <a:r>
              <a:rPr lang="ms-MY" sz="4400" dirty="0" smtClean="0">
                <a:ln>
                  <a:solidFill>
                    <a:schemeClr val="tx1"/>
                  </a:solidFill>
                </a:ln>
                <a:solidFill>
                  <a:srgbClr val="FF00FF"/>
                </a:solidFill>
                <a:latin typeface="Harlow Solid Italic" pitchFamily="82" charset="0"/>
              </a:rPr>
              <a:t>Jaathiyah:18</a:t>
            </a:r>
            <a:endParaRPr lang="en-US" sz="4400" dirty="0">
              <a:ln>
                <a:solidFill>
                  <a:schemeClr val="tx1"/>
                </a:solidFill>
              </a:ln>
              <a:solidFill>
                <a:srgbClr val="FF00FF"/>
              </a:solidFill>
              <a:latin typeface="Harlow Solid Italic" pitchFamily="82" charset="0"/>
            </a:endParaRPr>
          </a:p>
        </p:txBody>
      </p:sp>
    </p:spTree>
    <p:extLst>
      <p:ext uri="{BB962C8B-B14F-4D97-AF65-F5344CB8AC3E}">
        <p14:creationId xmlns:p14="http://schemas.microsoft.com/office/powerpoint/2010/main" val="18633190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Diagram 6"/>
          <p:cNvGraphicFramePr/>
          <p:nvPr>
            <p:extLst>
              <p:ext uri="{D42A27DB-BD31-4B8C-83A1-F6EECF244321}">
                <p14:modId xmlns:p14="http://schemas.microsoft.com/office/powerpoint/2010/main" val="1155164801"/>
              </p:ext>
            </p:extLst>
          </p:nvPr>
        </p:nvGraphicFramePr>
        <p:xfrm>
          <a:off x="457200" y="609600"/>
          <a:ext cx="80772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682961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Diagram 5"/>
          <p:cNvGraphicFramePr/>
          <p:nvPr>
            <p:extLst>
              <p:ext uri="{D42A27DB-BD31-4B8C-83A1-F6EECF244321}">
                <p14:modId xmlns:p14="http://schemas.microsoft.com/office/powerpoint/2010/main" val="2236716870"/>
              </p:ext>
            </p:extLst>
          </p:nvPr>
        </p:nvGraphicFramePr>
        <p:xfrm>
          <a:off x="533400" y="609600"/>
          <a:ext cx="80772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2226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81000" y="587276"/>
            <a:ext cx="8458200" cy="2308324"/>
          </a:xfrm>
          <a:prstGeom prst="rect">
            <a:avLst/>
          </a:prstGeom>
        </p:spPr>
        <p:txBody>
          <a:bodyPr wrap="square">
            <a:spAutoFit/>
          </a:bodyPr>
          <a:lstStyle/>
          <a:p>
            <a:pPr algn="ctr"/>
            <a:r>
              <a:rPr lang="ar-SA" sz="4800" b="1" dirty="0">
                <a:ln>
                  <a:solidFill>
                    <a:schemeClr val="tx1"/>
                  </a:solidFill>
                </a:ln>
                <a:solidFill>
                  <a:srgbClr val="FFCCFF"/>
                </a:solidFill>
                <a:latin typeface="QCF_P427" pitchFamily="2" charset="2"/>
                <a:cs typeface="QCF_P427" pitchFamily="2" charset="2"/>
              </a:rPr>
              <a:t>ﯟ ﯠ ﯡ ﯢ ﯣ ﯤ ﯥ ﯦ ﯧ ﯨ ﯩ ﯪ ﯫ ﯬ ﯭ ﯮ ﯯ ﯰ ﯱ </a:t>
            </a:r>
            <a:endParaRPr lang="en-US" sz="4800" b="1" dirty="0">
              <a:ln>
                <a:solidFill>
                  <a:schemeClr val="tx1"/>
                </a:solidFill>
              </a:ln>
              <a:solidFill>
                <a:srgbClr val="FFCCFF"/>
              </a:solidFill>
              <a:latin typeface="QCF_P427" pitchFamily="2" charset="2"/>
              <a:cs typeface="QCF_P427" pitchFamily="2" charset="2"/>
            </a:endParaRPr>
          </a:p>
        </p:txBody>
      </p:sp>
      <p:sp>
        <p:nvSpPr>
          <p:cNvPr id="4" name="Rectangle 3"/>
          <p:cNvSpPr/>
          <p:nvPr/>
        </p:nvSpPr>
        <p:spPr>
          <a:xfrm>
            <a:off x="152400" y="2895600"/>
            <a:ext cx="8839200" cy="3046988"/>
          </a:xfrm>
          <a:prstGeom prst="rect">
            <a:avLst/>
          </a:prstGeom>
        </p:spPr>
        <p:txBody>
          <a:bodyPr wrap="square">
            <a:spAutoFit/>
          </a:bodyPr>
          <a:lstStyle/>
          <a:p>
            <a:pPr algn="ctr"/>
            <a:r>
              <a:rPr lang="en-MY" sz="3200" b="1" dirty="0" err="1">
                <a:ln>
                  <a:solidFill>
                    <a:schemeClr val="tx1"/>
                  </a:solidFill>
                </a:ln>
                <a:solidFill>
                  <a:srgbClr val="0000FF"/>
                </a:solidFill>
                <a:latin typeface="Monotype Corsiva" pitchFamily="66" charset="0"/>
              </a:rPr>
              <a:t>Maksudnya</a:t>
            </a:r>
            <a:r>
              <a:rPr lang="en-MY" sz="3200" b="1" dirty="0">
                <a:ln>
                  <a:solidFill>
                    <a:schemeClr val="tx1"/>
                  </a:solidFill>
                </a:ln>
                <a:solidFill>
                  <a:srgbClr val="0000FF"/>
                </a:solidFill>
                <a:latin typeface="Monotype Corsiva" pitchFamily="66" charset="0"/>
              </a:rPr>
              <a:t>:</a:t>
            </a:r>
            <a:r>
              <a:rPr lang="en-MY" sz="3200" dirty="0">
                <a:ln>
                  <a:solidFill>
                    <a:schemeClr val="tx1"/>
                  </a:solidFill>
                </a:ln>
                <a:solidFill>
                  <a:srgbClr val="0000FF"/>
                </a:solidFill>
                <a:latin typeface="Monotype Corsiva" pitchFamily="66" charset="0"/>
              </a:rPr>
              <a:t> </a:t>
            </a:r>
            <a:endParaRPr lang="en-MY" sz="3200" dirty="0" smtClean="0">
              <a:ln>
                <a:solidFill>
                  <a:schemeClr val="tx1"/>
                </a:solidFill>
              </a:ln>
              <a:solidFill>
                <a:srgbClr val="0000FF"/>
              </a:solidFill>
              <a:latin typeface="Monotype Corsiva" pitchFamily="66" charset="0"/>
            </a:endParaRPr>
          </a:p>
          <a:p>
            <a:pPr algn="ctr"/>
            <a:r>
              <a:rPr lang="en-MY" sz="3200" dirty="0" smtClean="0">
                <a:ln>
                  <a:solidFill>
                    <a:schemeClr val="tx1"/>
                  </a:solidFill>
                </a:ln>
                <a:solidFill>
                  <a:srgbClr val="0000FF"/>
                </a:solidFill>
                <a:latin typeface="Monotype Corsiva" pitchFamily="66" charset="0"/>
              </a:rPr>
              <a:t>“</a:t>
            </a:r>
            <a:r>
              <a:rPr lang="en-MY" sz="3200" dirty="0" err="1">
                <a:ln>
                  <a:solidFill>
                    <a:schemeClr val="tx1"/>
                  </a:solidFill>
                </a:ln>
                <a:solidFill>
                  <a:srgbClr val="0000FF"/>
                </a:solidFill>
                <a:latin typeface="Monotype Corsiva" pitchFamily="66" charset="0"/>
              </a:rPr>
              <a:t>Sesungguhnya</a:t>
            </a:r>
            <a:r>
              <a:rPr lang="en-MY" sz="3200" dirty="0">
                <a:ln>
                  <a:solidFill>
                    <a:schemeClr val="tx1"/>
                  </a:solidFill>
                </a:ln>
                <a:solidFill>
                  <a:srgbClr val="0000FF"/>
                </a:solidFill>
                <a:latin typeface="Monotype Corsiva" pitchFamily="66" charset="0"/>
              </a:rPr>
              <a:t> Kami </a:t>
            </a:r>
            <a:r>
              <a:rPr lang="en-MY" sz="3200" dirty="0" err="1">
                <a:ln>
                  <a:solidFill>
                    <a:schemeClr val="tx1"/>
                  </a:solidFill>
                </a:ln>
                <a:solidFill>
                  <a:srgbClr val="0000FF"/>
                </a:solidFill>
                <a:latin typeface="Monotype Corsiva" pitchFamily="66" charset="0"/>
              </a:rPr>
              <a:t>telah</a:t>
            </a:r>
            <a:r>
              <a:rPr lang="en-MY" sz="3200" dirty="0">
                <a:ln>
                  <a:solidFill>
                    <a:schemeClr val="tx1"/>
                  </a:solidFill>
                </a:ln>
                <a:solidFill>
                  <a:srgbClr val="0000FF"/>
                </a:solidFill>
                <a:latin typeface="Monotype Corsiva" pitchFamily="66" charset="0"/>
              </a:rPr>
              <a:t> </a:t>
            </a:r>
            <a:r>
              <a:rPr lang="en-MY" sz="3200" dirty="0" err="1">
                <a:ln>
                  <a:solidFill>
                    <a:schemeClr val="tx1"/>
                  </a:solidFill>
                </a:ln>
                <a:solidFill>
                  <a:srgbClr val="0000FF"/>
                </a:solidFill>
                <a:latin typeface="Monotype Corsiva" pitchFamily="66" charset="0"/>
              </a:rPr>
              <a:t>kemukakan</a:t>
            </a:r>
            <a:r>
              <a:rPr lang="en-MY" sz="3200" dirty="0">
                <a:ln>
                  <a:solidFill>
                    <a:schemeClr val="tx1"/>
                  </a:solidFill>
                </a:ln>
                <a:solidFill>
                  <a:srgbClr val="0000FF"/>
                </a:solidFill>
                <a:latin typeface="Monotype Corsiva" pitchFamily="66" charset="0"/>
              </a:rPr>
              <a:t> </a:t>
            </a:r>
            <a:r>
              <a:rPr lang="en-MY" sz="3200" dirty="0" err="1">
                <a:ln>
                  <a:solidFill>
                    <a:schemeClr val="tx1"/>
                  </a:solidFill>
                </a:ln>
                <a:solidFill>
                  <a:srgbClr val="0000FF"/>
                </a:solidFill>
                <a:latin typeface="Monotype Corsiva" pitchFamily="66" charset="0"/>
              </a:rPr>
              <a:t>amanah</a:t>
            </a:r>
            <a:r>
              <a:rPr lang="en-MY" sz="3200" dirty="0">
                <a:ln>
                  <a:solidFill>
                    <a:schemeClr val="tx1"/>
                  </a:solidFill>
                </a:ln>
                <a:solidFill>
                  <a:srgbClr val="0000FF"/>
                </a:solidFill>
                <a:latin typeface="Monotype Corsiva" pitchFamily="66" charset="0"/>
              </a:rPr>
              <a:t> </a:t>
            </a:r>
            <a:r>
              <a:rPr lang="en-MY" sz="3200" dirty="0" err="1">
                <a:ln>
                  <a:solidFill>
                    <a:schemeClr val="tx1"/>
                  </a:solidFill>
                </a:ln>
                <a:solidFill>
                  <a:srgbClr val="0000FF"/>
                </a:solidFill>
                <a:latin typeface="Monotype Corsiva" pitchFamily="66" charset="0"/>
              </a:rPr>
              <a:t>kepada</a:t>
            </a:r>
            <a:r>
              <a:rPr lang="en-MY" sz="3200" dirty="0">
                <a:ln>
                  <a:solidFill>
                    <a:schemeClr val="tx1"/>
                  </a:solidFill>
                </a:ln>
                <a:solidFill>
                  <a:srgbClr val="0000FF"/>
                </a:solidFill>
                <a:latin typeface="Monotype Corsiva" pitchFamily="66" charset="0"/>
              </a:rPr>
              <a:t> </a:t>
            </a:r>
            <a:r>
              <a:rPr lang="en-MY" sz="3200" dirty="0" err="1">
                <a:ln>
                  <a:solidFill>
                    <a:schemeClr val="tx1"/>
                  </a:solidFill>
                </a:ln>
                <a:solidFill>
                  <a:srgbClr val="0000FF"/>
                </a:solidFill>
                <a:latin typeface="Monotype Corsiva" pitchFamily="66" charset="0"/>
              </a:rPr>
              <a:t>langit</a:t>
            </a:r>
            <a:r>
              <a:rPr lang="en-MY" sz="3200" dirty="0">
                <a:ln>
                  <a:solidFill>
                    <a:schemeClr val="tx1"/>
                  </a:solidFill>
                </a:ln>
                <a:solidFill>
                  <a:srgbClr val="0000FF"/>
                </a:solidFill>
                <a:latin typeface="Monotype Corsiva" pitchFamily="66" charset="0"/>
              </a:rPr>
              <a:t> </a:t>
            </a:r>
            <a:r>
              <a:rPr lang="en-MY" sz="3200" dirty="0" err="1">
                <a:ln>
                  <a:solidFill>
                    <a:schemeClr val="tx1"/>
                  </a:solidFill>
                </a:ln>
                <a:solidFill>
                  <a:srgbClr val="0000FF"/>
                </a:solidFill>
                <a:latin typeface="Monotype Corsiva" pitchFamily="66" charset="0"/>
              </a:rPr>
              <a:t>dan</a:t>
            </a:r>
            <a:r>
              <a:rPr lang="en-MY" sz="3200" dirty="0">
                <a:ln>
                  <a:solidFill>
                    <a:schemeClr val="tx1"/>
                  </a:solidFill>
                </a:ln>
                <a:solidFill>
                  <a:srgbClr val="0000FF"/>
                </a:solidFill>
                <a:latin typeface="Monotype Corsiva" pitchFamily="66" charset="0"/>
              </a:rPr>
              <a:t> </a:t>
            </a:r>
            <a:r>
              <a:rPr lang="en-MY" sz="3200" dirty="0" err="1">
                <a:ln>
                  <a:solidFill>
                    <a:schemeClr val="tx1"/>
                  </a:solidFill>
                </a:ln>
                <a:solidFill>
                  <a:srgbClr val="0000FF"/>
                </a:solidFill>
                <a:latin typeface="Monotype Corsiva" pitchFamily="66" charset="0"/>
              </a:rPr>
              <a:t>bumi</a:t>
            </a:r>
            <a:r>
              <a:rPr lang="en-MY" sz="3200" dirty="0">
                <a:ln>
                  <a:solidFill>
                    <a:schemeClr val="tx1"/>
                  </a:solidFill>
                </a:ln>
                <a:solidFill>
                  <a:srgbClr val="0000FF"/>
                </a:solidFill>
                <a:latin typeface="Monotype Corsiva" pitchFamily="66" charset="0"/>
              </a:rPr>
              <a:t> </a:t>
            </a:r>
            <a:r>
              <a:rPr lang="en-MY" sz="3200" dirty="0" err="1">
                <a:ln>
                  <a:solidFill>
                    <a:schemeClr val="tx1"/>
                  </a:solidFill>
                </a:ln>
                <a:solidFill>
                  <a:srgbClr val="0000FF"/>
                </a:solidFill>
                <a:latin typeface="Monotype Corsiva" pitchFamily="66" charset="0"/>
              </a:rPr>
              <a:t>serta</a:t>
            </a:r>
            <a:r>
              <a:rPr lang="en-MY" sz="3200" dirty="0">
                <a:ln>
                  <a:solidFill>
                    <a:schemeClr val="tx1"/>
                  </a:solidFill>
                </a:ln>
                <a:solidFill>
                  <a:srgbClr val="0000FF"/>
                </a:solidFill>
                <a:latin typeface="Monotype Corsiva" pitchFamily="66" charset="0"/>
              </a:rPr>
              <a:t> </a:t>
            </a:r>
            <a:r>
              <a:rPr lang="en-MY" sz="3200" dirty="0" err="1">
                <a:ln>
                  <a:solidFill>
                    <a:schemeClr val="tx1"/>
                  </a:solidFill>
                </a:ln>
                <a:solidFill>
                  <a:srgbClr val="0000FF"/>
                </a:solidFill>
                <a:latin typeface="Monotype Corsiva" pitchFamily="66" charset="0"/>
              </a:rPr>
              <a:t>gunung-ganang</a:t>
            </a:r>
            <a:r>
              <a:rPr lang="en-MY" sz="3200" dirty="0">
                <a:ln>
                  <a:solidFill>
                    <a:schemeClr val="tx1"/>
                  </a:solidFill>
                </a:ln>
                <a:solidFill>
                  <a:srgbClr val="0000FF"/>
                </a:solidFill>
                <a:latin typeface="Monotype Corsiva" pitchFamily="66" charset="0"/>
              </a:rPr>
              <a:t>, </a:t>
            </a:r>
            <a:r>
              <a:rPr lang="en-MY" sz="3200" dirty="0" err="1">
                <a:ln>
                  <a:solidFill>
                    <a:schemeClr val="tx1"/>
                  </a:solidFill>
                </a:ln>
                <a:solidFill>
                  <a:srgbClr val="0000FF"/>
                </a:solidFill>
                <a:latin typeface="Monotype Corsiva" pitchFamily="66" charset="0"/>
              </a:rPr>
              <a:t>maka</a:t>
            </a:r>
            <a:r>
              <a:rPr lang="en-MY" sz="3200" dirty="0">
                <a:ln>
                  <a:solidFill>
                    <a:schemeClr val="tx1"/>
                  </a:solidFill>
                </a:ln>
                <a:solidFill>
                  <a:srgbClr val="0000FF"/>
                </a:solidFill>
                <a:latin typeface="Monotype Corsiva" pitchFamily="66" charset="0"/>
              </a:rPr>
              <a:t> </a:t>
            </a:r>
            <a:r>
              <a:rPr lang="en-MY" sz="3200" dirty="0" err="1">
                <a:ln>
                  <a:solidFill>
                    <a:schemeClr val="tx1"/>
                  </a:solidFill>
                </a:ln>
                <a:solidFill>
                  <a:srgbClr val="0000FF"/>
                </a:solidFill>
                <a:latin typeface="Monotype Corsiva" pitchFamily="66" charset="0"/>
              </a:rPr>
              <a:t>mereka</a:t>
            </a:r>
            <a:r>
              <a:rPr lang="en-MY" sz="3200" dirty="0">
                <a:ln>
                  <a:solidFill>
                    <a:schemeClr val="tx1"/>
                  </a:solidFill>
                </a:ln>
                <a:solidFill>
                  <a:srgbClr val="0000FF"/>
                </a:solidFill>
                <a:latin typeface="Monotype Corsiva" pitchFamily="66" charset="0"/>
              </a:rPr>
              <a:t> </a:t>
            </a:r>
            <a:r>
              <a:rPr lang="en-MY" sz="3200" dirty="0" err="1">
                <a:ln>
                  <a:solidFill>
                    <a:schemeClr val="tx1"/>
                  </a:solidFill>
                </a:ln>
                <a:solidFill>
                  <a:srgbClr val="0000FF"/>
                </a:solidFill>
                <a:latin typeface="Monotype Corsiva" pitchFamily="66" charset="0"/>
              </a:rPr>
              <a:t>enggan</a:t>
            </a:r>
            <a:r>
              <a:rPr lang="en-MY" sz="3200" dirty="0">
                <a:ln>
                  <a:solidFill>
                    <a:schemeClr val="tx1"/>
                  </a:solidFill>
                </a:ln>
                <a:solidFill>
                  <a:srgbClr val="0000FF"/>
                </a:solidFill>
                <a:latin typeface="Monotype Corsiva" pitchFamily="66" charset="0"/>
              </a:rPr>
              <a:t> </a:t>
            </a:r>
            <a:r>
              <a:rPr lang="en-MY" sz="3200" dirty="0" err="1">
                <a:ln>
                  <a:solidFill>
                    <a:schemeClr val="tx1"/>
                  </a:solidFill>
                </a:ln>
                <a:solidFill>
                  <a:srgbClr val="0000FF"/>
                </a:solidFill>
                <a:latin typeface="Monotype Corsiva" pitchFamily="66" charset="0"/>
              </a:rPr>
              <a:t>memikulnya</a:t>
            </a:r>
            <a:r>
              <a:rPr lang="en-MY" sz="3200" dirty="0">
                <a:ln>
                  <a:solidFill>
                    <a:schemeClr val="tx1"/>
                  </a:solidFill>
                </a:ln>
                <a:solidFill>
                  <a:srgbClr val="0000FF"/>
                </a:solidFill>
                <a:latin typeface="Monotype Corsiva" pitchFamily="66" charset="0"/>
              </a:rPr>
              <a:t> </a:t>
            </a:r>
            <a:r>
              <a:rPr lang="en-MY" sz="3200" dirty="0" err="1">
                <a:ln>
                  <a:solidFill>
                    <a:schemeClr val="tx1"/>
                  </a:solidFill>
                </a:ln>
                <a:solidFill>
                  <a:srgbClr val="0000FF"/>
                </a:solidFill>
                <a:latin typeface="Monotype Corsiva" pitchFamily="66" charset="0"/>
              </a:rPr>
              <a:t>dan</a:t>
            </a:r>
            <a:r>
              <a:rPr lang="en-MY" sz="3200" dirty="0">
                <a:ln>
                  <a:solidFill>
                    <a:schemeClr val="tx1"/>
                  </a:solidFill>
                </a:ln>
                <a:solidFill>
                  <a:srgbClr val="0000FF"/>
                </a:solidFill>
                <a:latin typeface="Monotype Corsiva" pitchFamily="66" charset="0"/>
              </a:rPr>
              <a:t> </a:t>
            </a:r>
            <a:r>
              <a:rPr lang="en-MY" sz="3200" dirty="0" err="1">
                <a:ln>
                  <a:solidFill>
                    <a:schemeClr val="tx1"/>
                  </a:solidFill>
                </a:ln>
                <a:solidFill>
                  <a:srgbClr val="0000FF"/>
                </a:solidFill>
                <a:latin typeface="Monotype Corsiva" pitchFamily="66" charset="0"/>
              </a:rPr>
              <a:t>bimbang</a:t>
            </a:r>
            <a:r>
              <a:rPr lang="en-MY" sz="3200" dirty="0">
                <a:ln>
                  <a:solidFill>
                    <a:schemeClr val="tx1"/>
                  </a:solidFill>
                </a:ln>
                <a:solidFill>
                  <a:srgbClr val="0000FF"/>
                </a:solidFill>
                <a:latin typeface="Monotype Corsiva" pitchFamily="66" charset="0"/>
              </a:rPr>
              <a:t> </a:t>
            </a:r>
            <a:r>
              <a:rPr lang="en-MY" sz="3200" dirty="0" err="1">
                <a:ln>
                  <a:solidFill>
                    <a:schemeClr val="tx1"/>
                  </a:solidFill>
                </a:ln>
                <a:solidFill>
                  <a:srgbClr val="0000FF"/>
                </a:solidFill>
                <a:latin typeface="Monotype Corsiva" pitchFamily="66" charset="0"/>
              </a:rPr>
              <a:t>tidak</a:t>
            </a:r>
            <a:r>
              <a:rPr lang="en-MY" sz="3200" dirty="0">
                <a:ln>
                  <a:solidFill>
                    <a:schemeClr val="tx1"/>
                  </a:solidFill>
                </a:ln>
                <a:solidFill>
                  <a:srgbClr val="0000FF"/>
                </a:solidFill>
                <a:latin typeface="Monotype Corsiva" pitchFamily="66" charset="0"/>
              </a:rPr>
              <a:t> </a:t>
            </a:r>
            <a:r>
              <a:rPr lang="en-MY" sz="3200" dirty="0" err="1">
                <a:ln>
                  <a:solidFill>
                    <a:schemeClr val="tx1"/>
                  </a:solidFill>
                </a:ln>
                <a:solidFill>
                  <a:srgbClr val="0000FF"/>
                </a:solidFill>
                <a:latin typeface="Monotype Corsiva" pitchFamily="66" charset="0"/>
              </a:rPr>
              <a:t>dapat</a:t>
            </a:r>
            <a:r>
              <a:rPr lang="en-MY" sz="3200" dirty="0">
                <a:ln>
                  <a:solidFill>
                    <a:schemeClr val="tx1"/>
                  </a:solidFill>
                </a:ln>
                <a:solidFill>
                  <a:srgbClr val="0000FF"/>
                </a:solidFill>
                <a:latin typeface="Monotype Corsiva" pitchFamily="66" charset="0"/>
              </a:rPr>
              <a:t> </a:t>
            </a:r>
            <a:r>
              <a:rPr lang="en-MY" sz="3200" dirty="0" err="1">
                <a:ln>
                  <a:solidFill>
                    <a:schemeClr val="tx1"/>
                  </a:solidFill>
                </a:ln>
                <a:solidFill>
                  <a:srgbClr val="0000FF"/>
                </a:solidFill>
                <a:latin typeface="Monotype Corsiva" pitchFamily="66" charset="0"/>
              </a:rPr>
              <a:t>menyempurnakannya</a:t>
            </a:r>
            <a:r>
              <a:rPr lang="en-MY" sz="3200" dirty="0">
                <a:ln>
                  <a:solidFill>
                    <a:schemeClr val="tx1"/>
                  </a:solidFill>
                </a:ln>
                <a:solidFill>
                  <a:srgbClr val="0000FF"/>
                </a:solidFill>
                <a:latin typeface="Monotype Corsiva" pitchFamily="66" charset="0"/>
              </a:rPr>
              <a:t>; </a:t>
            </a:r>
            <a:r>
              <a:rPr lang="en-MY" sz="3200" dirty="0" err="1">
                <a:ln>
                  <a:solidFill>
                    <a:schemeClr val="tx1"/>
                  </a:solidFill>
                </a:ln>
                <a:solidFill>
                  <a:srgbClr val="0000FF"/>
                </a:solidFill>
                <a:latin typeface="Monotype Corsiva" pitchFamily="66" charset="0"/>
              </a:rPr>
              <a:t>dan</a:t>
            </a:r>
            <a:r>
              <a:rPr lang="en-MY" sz="3200" dirty="0">
                <a:ln>
                  <a:solidFill>
                    <a:schemeClr val="tx1"/>
                  </a:solidFill>
                </a:ln>
                <a:solidFill>
                  <a:srgbClr val="0000FF"/>
                </a:solidFill>
                <a:latin typeface="Monotype Corsiva" pitchFamily="66" charset="0"/>
              </a:rPr>
              <a:t> </a:t>
            </a:r>
            <a:r>
              <a:rPr lang="en-MY" sz="3200" dirty="0" err="1">
                <a:ln>
                  <a:solidFill>
                    <a:schemeClr val="tx1"/>
                  </a:solidFill>
                </a:ln>
                <a:solidFill>
                  <a:srgbClr val="0000FF"/>
                </a:solidFill>
                <a:latin typeface="Monotype Corsiva" pitchFamily="66" charset="0"/>
              </a:rPr>
              <a:t>manusia</a:t>
            </a:r>
            <a:r>
              <a:rPr lang="en-MY" sz="3200" dirty="0">
                <a:ln>
                  <a:solidFill>
                    <a:schemeClr val="tx1"/>
                  </a:solidFill>
                </a:ln>
                <a:solidFill>
                  <a:srgbClr val="0000FF"/>
                </a:solidFill>
                <a:latin typeface="Monotype Corsiva" pitchFamily="66" charset="0"/>
              </a:rPr>
              <a:t> </a:t>
            </a:r>
            <a:r>
              <a:rPr lang="en-MY" sz="3200" dirty="0" err="1">
                <a:ln>
                  <a:solidFill>
                    <a:schemeClr val="tx1"/>
                  </a:solidFill>
                </a:ln>
                <a:solidFill>
                  <a:srgbClr val="0000FF"/>
                </a:solidFill>
                <a:latin typeface="Monotype Corsiva" pitchFamily="66" charset="0"/>
              </a:rPr>
              <a:t>sanggup</a:t>
            </a:r>
            <a:r>
              <a:rPr lang="en-MY" sz="3200" dirty="0">
                <a:ln>
                  <a:solidFill>
                    <a:schemeClr val="tx1"/>
                  </a:solidFill>
                </a:ln>
                <a:solidFill>
                  <a:srgbClr val="0000FF"/>
                </a:solidFill>
                <a:latin typeface="Monotype Corsiva" pitchFamily="66" charset="0"/>
              </a:rPr>
              <a:t> </a:t>
            </a:r>
            <a:r>
              <a:rPr lang="en-MY" sz="3200" dirty="0" err="1">
                <a:ln>
                  <a:solidFill>
                    <a:schemeClr val="tx1"/>
                  </a:solidFill>
                </a:ln>
                <a:solidFill>
                  <a:srgbClr val="0000FF"/>
                </a:solidFill>
                <a:latin typeface="Monotype Corsiva" pitchFamily="66" charset="0"/>
              </a:rPr>
              <a:t>memikulnya</a:t>
            </a:r>
            <a:r>
              <a:rPr lang="en-MY" sz="3200" dirty="0">
                <a:ln>
                  <a:solidFill>
                    <a:schemeClr val="tx1"/>
                  </a:solidFill>
                </a:ln>
                <a:solidFill>
                  <a:srgbClr val="0000FF"/>
                </a:solidFill>
                <a:latin typeface="Monotype Corsiva" pitchFamily="66" charset="0"/>
              </a:rPr>
              <a:t>. </a:t>
            </a:r>
            <a:r>
              <a:rPr lang="en-MY" sz="3200" dirty="0" err="1">
                <a:ln>
                  <a:solidFill>
                    <a:schemeClr val="tx1"/>
                  </a:solidFill>
                </a:ln>
                <a:solidFill>
                  <a:srgbClr val="0000FF"/>
                </a:solidFill>
                <a:latin typeface="Monotype Corsiva" pitchFamily="66" charset="0"/>
              </a:rPr>
              <a:t>Sesungguhnya</a:t>
            </a:r>
            <a:r>
              <a:rPr lang="en-MY" sz="3200" dirty="0">
                <a:ln>
                  <a:solidFill>
                    <a:schemeClr val="tx1"/>
                  </a:solidFill>
                </a:ln>
                <a:solidFill>
                  <a:srgbClr val="0000FF"/>
                </a:solidFill>
                <a:latin typeface="Monotype Corsiva" pitchFamily="66" charset="0"/>
              </a:rPr>
              <a:t> </a:t>
            </a:r>
            <a:r>
              <a:rPr lang="en-MY" sz="3200" dirty="0" err="1">
                <a:ln>
                  <a:solidFill>
                    <a:schemeClr val="tx1"/>
                  </a:solidFill>
                </a:ln>
                <a:solidFill>
                  <a:srgbClr val="0000FF"/>
                </a:solidFill>
                <a:latin typeface="Monotype Corsiva" pitchFamily="66" charset="0"/>
              </a:rPr>
              <a:t>manusia</a:t>
            </a:r>
            <a:r>
              <a:rPr lang="en-MY" sz="3200" dirty="0">
                <a:ln>
                  <a:solidFill>
                    <a:schemeClr val="tx1"/>
                  </a:solidFill>
                </a:ln>
                <a:solidFill>
                  <a:srgbClr val="0000FF"/>
                </a:solidFill>
                <a:latin typeface="Monotype Corsiva" pitchFamily="66" charset="0"/>
              </a:rPr>
              <a:t> </a:t>
            </a:r>
            <a:r>
              <a:rPr lang="en-MY" sz="3200" dirty="0" err="1">
                <a:ln>
                  <a:solidFill>
                    <a:schemeClr val="tx1"/>
                  </a:solidFill>
                </a:ln>
                <a:solidFill>
                  <a:srgbClr val="0000FF"/>
                </a:solidFill>
                <a:latin typeface="Monotype Corsiva" pitchFamily="66" charset="0"/>
              </a:rPr>
              <a:t>itu</a:t>
            </a:r>
            <a:r>
              <a:rPr lang="en-MY" sz="3200" dirty="0">
                <a:ln>
                  <a:solidFill>
                    <a:schemeClr val="tx1"/>
                  </a:solidFill>
                </a:ln>
                <a:solidFill>
                  <a:srgbClr val="0000FF"/>
                </a:solidFill>
                <a:latin typeface="Monotype Corsiva" pitchFamily="66" charset="0"/>
              </a:rPr>
              <a:t> </a:t>
            </a:r>
            <a:r>
              <a:rPr lang="en-MY" sz="3200" dirty="0" err="1">
                <a:ln>
                  <a:solidFill>
                    <a:schemeClr val="tx1"/>
                  </a:solidFill>
                </a:ln>
                <a:solidFill>
                  <a:srgbClr val="0000FF"/>
                </a:solidFill>
                <a:latin typeface="Monotype Corsiva" pitchFamily="66" charset="0"/>
              </a:rPr>
              <a:t>amat</a:t>
            </a:r>
            <a:r>
              <a:rPr lang="en-MY" sz="3200" dirty="0">
                <a:ln>
                  <a:solidFill>
                    <a:schemeClr val="tx1"/>
                  </a:solidFill>
                </a:ln>
                <a:solidFill>
                  <a:srgbClr val="0000FF"/>
                </a:solidFill>
                <a:latin typeface="Monotype Corsiva" pitchFamily="66" charset="0"/>
              </a:rPr>
              <a:t> </a:t>
            </a:r>
            <a:r>
              <a:rPr lang="en-MY" sz="3200" dirty="0" err="1">
                <a:ln>
                  <a:solidFill>
                    <a:schemeClr val="tx1"/>
                  </a:solidFill>
                </a:ln>
                <a:solidFill>
                  <a:srgbClr val="0000FF"/>
                </a:solidFill>
                <a:latin typeface="Monotype Corsiva" pitchFamily="66" charset="0"/>
              </a:rPr>
              <a:t>zalim</a:t>
            </a:r>
            <a:r>
              <a:rPr lang="en-MY" sz="3200" dirty="0">
                <a:ln>
                  <a:solidFill>
                    <a:schemeClr val="tx1"/>
                  </a:solidFill>
                </a:ln>
                <a:solidFill>
                  <a:srgbClr val="0000FF"/>
                </a:solidFill>
                <a:latin typeface="Monotype Corsiva" pitchFamily="66" charset="0"/>
              </a:rPr>
              <a:t> </a:t>
            </a:r>
            <a:r>
              <a:rPr lang="en-MY" sz="3200" dirty="0" err="1">
                <a:ln>
                  <a:solidFill>
                    <a:schemeClr val="tx1"/>
                  </a:solidFill>
                </a:ln>
                <a:solidFill>
                  <a:srgbClr val="0000FF"/>
                </a:solidFill>
                <a:latin typeface="Monotype Corsiva" pitchFamily="66" charset="0"/>
              </a:rPr>
              <a:t>dan</a:t>
            </a:r>
            <a:r>
              <a:rPr lang="en-MY" sz="3200" dirty="0">
                <a:ln>
                  <a:solidFill>
                    <a:schemeClr val="tx1"/>
                  </a:solidFill>
                </a:ln>
                <a:solidFill>
                  <a:srgbClr val="0000FF"/>
                </a:solidFill>
                <a:latin typeface="Monotype Corsiva" pitchFamily="66" charset="0"/>
              </a:rPr>
              <a:t> </a:t>
            </a:r>
            <a:r>
              <a:rPr lang="en-MY" sz="3200" dirty="0" err="1">
                <a:ln>
                  <a:solidFill>
                    <a:schemeClr val="tx1"/>
                  </a:solidFill>
                </a:ln>
                <a:solidFill>
                  <a:srgbClr val="0000FF"/>
                </a:solidFill>
                <a:latin typeface="Monotype Corsiva" pitchFamily="66" charset="0"/>
              </a:rPr>
              <a:t>jahil</a:t>
            </a:r>
            <a:r>
              <a:rPr lang="en-MY" sz="3200" dirty="0">
                <a:ln>
                  <a:solidFill>
                    <a:schemeClr val="tx1"/>
                  </a:solidFill>
                </a:ln>
                <a:solidFill>
                  <a:srgbClr val="0000FF"/>
                </a:solidFill>
                <a:latin typeface="Monotype Corsiva" pitchFamily="66" charset="0"/>
              </a:rPr>
              <a:t>.”</a:t>
            </a:r>
            <a:endParaRPr lang="en-US" sz="3200" dirty="0">
              <a:ln>
                <a:solidFill>
                  <a:schemeClr val="tx1"/>
                </a:solidFill>
              </a:ln>
              <a:solidFill>
                <a:srgbClr val="0000FF"/>
              </a:solidFill>
              <a:latin typeface="Monotype Corsiva" pitchFamily="66" charset="0"/>
            </a:endParaRPr>
          </a:p>
        </p:txBody>
      </p:sp>
      <p:sp>
        <p:nvSpPr>
          <p:cNvPr id="5" name="Rectangle 4"/>
          <p:cNvSpPr/>
          <p:nvPr/>
        </p:nvSpPr>
        <p:spPr>
          <a:xfrm>
            <a:off x="5270309" y="6211669"/>
            <a:ext cx="3866764" cy="646331"/>
          </a:xfrm>
          <a:prstGeom prst="rect">
            <a:avLst/>
          </a:prstGeom>
        </p:spPr>
        <p:txBody>
          <a:bodyPr wrap="none">
            <a:spAutoFit/>
          </a:bodyPr>
          <a:lstStyle/>
          <a:p>
            <a:r>
              <a:rPr lang="ms-MY" sz="3600" b="1" dirty="0">
                <a:ln>
                  <a:solidFill>
                    <a:schemeClr val="tx1"/>
                  </a:solidFill>
                </a:ln>
                <a:solidFill>
                  <a:srgbClr val="FF00FF"/>
                </a:solidFill>
                <a:latin typeface="Harlow Solid Italic" pitchFamily="82" charset="0"/>
              </a:rPr>
              <a:t>surah al Ahzab </a:t>
            </a:r>
            <a:r>
              <a:rPr lang="ms-MY" sz="3600" b="1" dirty="0" smtClean="0">
                <a:ln>
                  <a:solidFill>
                    <a:schemeClr val="tx1"/>
                  </a:solidFill>
                </a:ln>
                <a:solidFill>
                  <a:srgbClr val="FF00FF"/>
                </a:solidFill>
                <a:latin typeface="Harlow Solid Italic" pitchFamily="82" charset="0"/>
              </a:rPr>
              <a:t>: </a:t>
            </a:r>
            <a:r>
              <a:rPr lang="ms-MY" sz="3600" b="1" dirty="0">
                <a:ln>
                  <a:solidFill>
                    <a:schemeClr val="tx1"/>
                  </a:solidFill>
                </a:ln>
                <a:solidFill>
                  <a:srgbClr val="FF00FF"/>
                </a:solidFill>
                <a:latin typeface="Harlow Solid Italic" pitchFamily="82" charset="0"/>
              </a:rPr>
              <a:t>72</a:t>
            </a:r>
            <a:endParaRPr lang="en-US" sz="3600" b="1" dirty="0">
              <a:ln>
                <a:solidFill>
                  <a:schemeClr val="tx1"/>
                </a:solidFill>
              </a:ln>
              <a:solidFill>
                <a:srgbClr val="FF00FF"/>
              </a:solidFill>
              <a:latin typeface="Harlow Solid Italic" pitchFamily="82" charset="0"/>
            </a:endParaRPr>
          </a:p>
        </p:txBody>
      </p:sp>
    </p:spTree>
    <p:extLst>
      <p:ext uri="{BB962C8B-B14F-4D97-AF65-F5344CB8AC3E}">
        <p14:creationId xmlns:p14="http://schemas.microsoft.com/office/powerpoint/2010/main" val="2967968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Diagram 3"/>
          <p:cNvGraphicFramePr/>
          <p:nvPr>
            <p:extLst>
              <p:ext uri="{D42A27DB-BD31-4B8C-83A1-F6EECF244321}">
                <p14:modId xmlns:p14="http://schemas.microsoft.com/office/powerpoint/2010/main" val="966825125"/>
              </p:ext>
            </p:extLst>
          </p:nvPr>
        </p:nvGraphicFramePr>
        <p:xfrm>
          <a:off x="914400" y="685800"/>
          <a:ext cx="74676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69040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Diagram 5"/>
          <p:cNvGraphicFramePr/>
          <p:nvPr>
            <p:extLst>
              <p:ext uri="{D42A27DB-BD31-4B8C-83A1-F6EECF244321}">
                <p14:modId xmlns:p14="http://schemas.microsoft.com/office/powerpoint/2010/main" val="138277221"/>
              </p:ext>
            </p:extLst>
          </p:nvPr>
        </p:nvGraphicFramePr>
        <p:xfrm>
          <a:off x="533400" y="533400"/>
          <a:ext cx="80772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739622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1"/>
          <p:cNvSpPr>
            <a:spLocks noChangeArrowheads="1"/>
          </p:cNvSpPr>
          <p:nvPr/>
        </p:nvSpPr>
        <p:spPr bwMode="auto">
          <a:xfrm>
            <a:off x="836220" y="457200"/>
            <a:ext cx="786465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ms-MY" sz="4800" b="0" i="0" u="none" strike="noStrike" cap="none" normalizeH="0" baseline="0" dirty="0" smtClean="0">
                <a:ln>
                  <a:solidFill>
                    <a:schemeClr val="tx1"/>
                  </a:solidFill>
                </a:ln>
                <a:solidFill>
                  <a:srgbClr val="3366FF"/>
                </a:solidFill>
                <a:effectLst/>
                <a:latin typeface="Segoe Print" pitchFamily="2" charset="0"/>
                <a:ea typeface="Calibri" pitchFamily="34" charset="0"/>
                <a:cs typeface="Times New Roman" pitchFamily="18" charset="0"/>
              </a:rPr>
              <a:t>intipati dan pengajaran </a:t>
            </a:r>
            <a:endParaRPr kumimoji="0" lang="ms-MY" sz="4800" b="0" i="0" u="none" strike="noStrike" cap="none" normalizeH="0" baseline="0" dirty="0" smtClean="0">
              <a:ln>
                <a:solidFill>
                  <a:schemeClr val="tx1"/>
                </a:solidFill>
              </a:ln>
              <a:solidFill>
                <a:srgbClr val="3366FF"/>
              </a:solidFill>
              <a:effectLst/>
              <a:latin typeface="Segoe Print" pitchFamily="2" charset="0"/>
              <a:cs typeface="Arial"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618051947"/>
              </p:ext>
            </p:extLst>
          </p:nvPr>
        </p:nvGraphicFramePr>
        <p:xfrm>
          <a:off x="381000" y="1676399"/>
          <a:ext cx="8319873" cy="3657600"/>
        </p:xfrm>
        <a:graphic>
          <a:graphicData uri="http://schemas.openxmlformats.org/drawingml/2006/table">
            <a:tbl>
              <a:tblPr firstRow="1" firstCol="1" bandRow="1">
                <a:tableStyleId>{5C22544A-7EE6-4342-B048-85BDC9FD1C3A}</a:tableStyleId>
              </a:tblPr>
              <a:tblGrid>
                <a:gridCol w="1258514"/>
                <a:gridCol w="7061359"/>
              </a:tblGrid>
              <a:tr h="457201">
                <a:tc>
                  <a:txBody>
                    <a:bodyPr/>
                    <a:lstStyle/>
                    <a:p>
                      <a:pPr marL="0" marR="0" algn="just">
                        <a:lnSpc>
                          <a:spcPct val="100000"/>
                        </a:lnSpc>
                        <a:spcBef>
                          <a:spcPts val="0"/>
                        </a:spcBef>
                        <a:spcAft>
                          <a:spcPts val="0"/>
                        </a:spcAft>
                      </a:pPr>
                      <a:endParaRPr lang="en-US" sz="800" b="0" dirty="0" smtClean="0">
                        <a:effectLst/>
                        <a:latin typeface="Tw Cen MT Condensed Extra Bold" pitchFamily="34" charset="0"/>
                      </a:endParaRPr>
                    </a:p>
                    <a:p>
                      <a:pPr marL="0" marR="0" algn="just">
                        <a:lnSpc>
                          <a:spcPct val="100000"/>
                        </a:lnSpc>
                        <a:spcBef>
                          <a:spcPts val="0"/>
                        </a:spcBef>
                        <a:spcAft>
                          <a:spcPts val="0"/>
                        </a:spcAft>
                      </a:pPr>
                      <a:r>
                        <a:rPr lang="en-US" sz="2400" b="0" dirty="0" err="1" smtClean="0">
                          <a:effectLst/>
                          <a:latin typeface="Tw Cen MT Condensed Extra Bold" pitchFamily="34" charset="0"/>
                        </a:rPr>
                        <a:t>Pertama</a:t>
                      </a:r>
                      <a:r>
                        <a:rPr lang="en-US" sz="2400" b="0" dirty="0">
                          <a:effectLst/>
                          <a:latin typeface="Tw Cen MT Condensed Extra Bold" pitchFamily="34" charset="0"/>
                        </a:rPr>
                        <a:t>:</a:t>
                      </a:r>
                      <a:endParaRPr lang="en-US" sz="2400" b="0" dirty="0">
                        <a:effectLst/>
                        <a:latin typeface="Tw Cen MT Condensed Extra Bold" pitchFamily="34" charset="0"/>
                        <a:ea typeface="Calibri"/>
                        <a:cs typeface="Arial"/>
                      </a:endParaRPr>
                    </a:p>
                  </a:txBody>
                  <a:tcPr marL="68580" marR="68580" marT="0" marB="0">
                    <a:solidFill>
                      <a:srgbClr val="0000FF"/>
                    </a:solidFill>
                  </a:tcPr>
                </a:tc>
                <a:tc>
                  <a:txBody>
                    <a:bodyPr/>
                    <a:lstStyle/>
                    <a:p>
                      <a:pPr marL="0" marR="0" algn="just">
                        <a:lnSpc>
                          <a:spcPct val="100000"/>
                        </a:lnSpc>
                        <a:spcBef>
                          <a:spcPts val="0"/>
                        </a:spcBef>
                        <a:spcAft>
                          <a:spcPts val="0"/>
                        </a:spcAft>
                      </a:pPr>
                      <a:endParaRPr lang="ms-MY" sz="800" b="0" dirty="0" smtClean="0">
                        <a:effectLst/>
                        <a:latin typeface="Tw Cen MT Condensed Extra Bold" pitchFamily="34" charset="0"/>
                      </a:endParaRPr>
                    </a:p>
                    <a:p>
                      <a:pPr marL="0" marR="0" algn="just">
                        <a:lnSpc>
                          <a:spcPct val="100000"/>
                        </a:lnSpc>
                        <a:spcBef>
                          <a:spcPts val="0"/>
                        </a:spcBef>
                        <a:spcAft>
                          <a:spcPts val="0"/>
                        </a:spcAft>
                      </a:pPr>
                      <a:r>
                        <a:rPr lang="ms-MY" sz="2400" b="0" dirty="0" smtClean="0">
                          <a:effectLst/>
                          <a:latin typeface="Tw Cen MT Condensed Extra Bold" pitchFamily="34" charset="0"/>
                        </a:rPr>
                        <a:t>Ikhlaskan </a:t>
                      </a:r>
                      <a:r>
                        <a:rPr lang="ms-MY" sz="2400" b="0" dirty="0">
                          <a:effectLst/>
                          <a:latin typeface="Tw Cen MT Condensed Extra Bold" pitchFamily="34" charset="0"/>
                        </a:rPr>
                        <a:t>niat dalam pekerjaan agar mendapat keredhaan Allah SWT</a:t>
                      </a:r>
                      <a:r>
                        <a:rPr lang="ms-MY" sz="2400" b="0" dirty="0" smtClean="0">
                          <a:effectLst/>
                          <a:latin typeface="Tw Cen MT Condensed Extra Bold" pitchFamily="34" charset="0"/>
                        </a:rPr>
                        <a:t>.</a:t>
                      </a:r>
                    </a:p>
                    <a:p>
                      <a:pPr marL="0" marR="0" algn="just">
                        <a:lnSpc>
                          <a:spcPct val="100000"/>
                        </a:lnSpc>
                        <a:spcBef>
                          <a:spcPts val="0"/>
                        </a:spcBef>
                        <a:spcAft>
                          <a:spcPts val="0"/>
                        </a:spcAft>
                      </a:pPr>
                      <a:endParaRPr lang="en-US" sz="800" b="0" dirty="0">
                        <a:effectLst/>
                        <a:latin typeface="Tw Cen MT Condensed Extra Bold" pitchFamily="34" charset="0"/>
                        <a:ea typeface="Calibri"/>
                        <a:cs typeface="Arial"/>
                      </a:endParaRPr>
                    </a:p>
                  </a:txBody>
                  <a:tcPr marL="68580" marR="68580" marT="0" marB="0">
                    <a:solidFill>
                      <a:srgbClr val="0000FF"/>
                    </a:solidFill>
                  </a:tcPr>
                </a:tc>
              </a:tr>
              <a:tr h="701041">
                <a:tc>
                  <a:txBody>
                    <a:bodyPr/>
                    <a:lstStyle/>
                    <a:p>
                      <a:pPr marL="0" marR="0" algn="just">
                        <a:lnSpc>
                          <a:spcPct val="100000"/>
                        </a:lnSpc>
                        <a:spcBef>
                          <a:spcPts val="0"/>
                        </a:spcBef>
                        <a:spcAft>
                          <a:spcPts val="0"/>
                        </a:spcAft>
                      </a:pPr>
                      <a:endParaRPr lang="en-US" sz="800" b="0" dirty="0" smtClean="0">
                        <a:solidFill>
                          <a:schemeClr val="tx1"/>
                        </a:solidFill>
                        <a:effectLst/>
                        <a:latin typeface="Tw Cen MT Condensed Extra Bold" pitchFamily="34" charset="0"/>
                      </a:endParaRPr>
                    </a:p>
                    <a:p>
                      <a:pPr marL="0" marR="0" algn="just">
                        <a:lnSpc>
                          <a:spcPct val="100000"/>
                        </a:lnSpc>
                        <a:spcBef>
                          <a:spcPts val="0"/>
                        </a:spcBef>
                        <a:spcAft>
                          <a:spcPts val="0"/>
                        </a:spcAft>
                      </a:pPr>
                      <a:r>
                        <a:rPr lang="en-US" sz="2400" b="0" dirty="0" err="1" smtClean="0">
                          <a:solidFill>
                            <a:schemeClr val="tx1"/>
                          </a:solidFill>
                          <a:effectLst/>
                          <a:latin typeface="Tw Cen MT Condensed Extra Bold" pitchFamily="34" charset="0"/>
                        </a:rPr>
                        <a:t>Kedua</a:t>
                      </a:r>
                      <a:r>
                        <a:rPr lang="en-US" sz="2400" b="0" dirty="0">
                          <a:solidFill>
                            <a:schemeClr val="tx1"/>
                          </a:solidFill>
                          <a:effectLst/>
                          <a:latin typeface="Tw Cen MT Condensed Extra Bold" pitchFamily="34" charset="0"/>
                        </a:rPr>
                        <a:t>:</a:t>
                      </a:r>
                      <a:endParaRPr lang="en-US" sz="2400" b="0" dirty="0">
                        <a:solidFill>
                          <a:schemeClr val="tx1"/>
                        </a:solidFill>
                        <a:effectLst/>
                        <a:latin typeface="Tw Cen MT Condensed Extra Bold" pitchFamily="34" charset="0"/>
                        <a:ea typeface="Calibri"/>
                        <a:cs typeface="Arial"/>
                      </a:endParaRPr>
                    </a:p>
                  </a:txBody>
                  <a:tcPr marL="68580" marR="68580" marT="0" marB="0">
                    <a:solidFill>
                      <a:srgbClr val="00CCFF"/>
                    </a:solidFill>
                  </a:tcPr>
                </a:tc>
                <a:tc>
                  <a:txBody>
                    <a:bodyPr/>
                    <a:lstStyle/>
                    <a:p>
                      <a:pPr marL="0" marR="0" algn="just">
                        <a:lnSpc>
                          <a:spcPct val="100000"/>
                        </a:lnSpc>
                        <a:spcBef>
                          <a:spcPts val="0"/>
                        </a:spcBef>
                        <a:spcAft>
                          <a:spcPts val="0"/>
                        </a:spcAft>
                      </a:pPr>
                      <a:endParaRPr lang="ms-MY" sz="800" b="0" dirty="0" smtClean="0">
                        <a:solidFill>
                          <a:schemeClr val="tx1"/>
                        </a:solidFill>
                        <a:effectLst/>
                        <a:latin typeface="Tw Cen MT Condensed Extra Bold" pitchFamily="34" charset="0"/>
                      </a:endParaRPr>
                    </a:p>
                    <a:p>
                      <a:pPr marL="0" marR="0" algn="just">
                        <a:lnSpc>
                          <a:spcPct val="100000"/>
                        </a:lnSpc>
                        <a:spcBef>
                          <a:spcPts val="0"/>
                        </a:spcBef>
                        <a:spcAft>
                          <a:spcPts val="0"/>
                        </a:spcAft>
                      </a:pPr>
                      <a:r>
                        <a:rPr lang="ms-MY" sz="2400" b="0" dirty="0" smtClean="0">
                          <a:solidFill>
                            <a:schemeClr val="tx1"/>
                          </a:solidFill>
                          <a:effectLst/>
                          <a:latin typeface="Tw Cen MT Condensed Extra Bold" pitchFamily="34" charset="0"/>
                        </a:rPr>
                        <a:t>Jadikan </a:t>
                      </a:r>
                      <a:r>
                        <a:rPr lang="ms-MY" sz="2400" b="0" dirty="0">
                          <a:solidFill>
                            <a:schemeClr val="tx1"/>
                          </a:solidFill>
                          <a:effectLst/>
                          <a:latin typeface="Tw Cen MT Condensed Extra Bold" pitchFamily="34" charset="0"/>
                        </a:rPr>
                        <a:t>integriti dan amalan tadbir urus baik sebagai nilai utama dalam pekerjaan dan pengurusan organisasi</a:t>
                      </a:r>
                      <a:r>
                        <a:rPr lang="ms-MY" sz="2400" b="0" dirty="0" smtClean="0">
                          <a:solidFill>
                            <a:schemeClr val="tx1"/>
                          </a:solidFill>
                          <a:effectLst/>
                          <a:latin typeface="Tw Cen MT Condensed Extra Bold" pitchFamily="34" charset="0"/>
                        </a:rPr>
                        <a:t>.</a:t>
                      </a:r>
                    </a:p>
                    <a:p>
                      <a:pPr marL="0" marR="0" algn="just">
                        <a:lnSpc>
                          <a:spcPct val="100000"/>
                        </a:lnSpc>
                        <a:spcBef>
                          <a:spcPts val="0"/>
                        </a:spcBef>
                        <a:spcAft>
                          <a:spcPts val="0"/>
                        </a:spcAft>
                      </a:pPr>
                      <a:endParaRPr lang="en-US" sz="800" b="0" dirty="0">
                        <a:solidFill>
                          <a:schemeClr val="tx1"/>
                        </a:solidFill>
                        <a:effectLst/>
                        <a:latin typeface="Tw Cen MT Condensed Extra Bold" pitchFamily="34" charset="0"/>
                        <a:ea typeface="Calibri"/>
                        <a:cs typeface="Arial"/>
                      </a:endParaRPr>
                    </a:p>
                  </a:txBody>
                  <a:tcPr marL="68580" marR="68580" marT="0" marB="0">
                    <a:solidFill>
                      <a:srgbClr val="00CCFF"/>
                    </a:solidFill>
                  </a:tcPr>
                </a:tc>
              </a:tr>
              <a:tr h="670559">
                <a:tc>
                  <a:txBody>
                    <a:bodyPr/>
                    <a:lstStyle/>
                    <a:p>
                      <a:pPr marL="0" marR="0" algn="just">
                        <a:lnSpc>
                          <a:spcPct val="100000"/>
                        </a:lnSpc>
                        <a:spcBef>
                          <a:spcPts val="0"/>
                        </a:spcBef>
                        <a:spcAft>
                          <a:spcPts val="0"/>
                        </a:spcAft>
                      </a:pPr>
                      <a:endParaRPr lang="en-US" sz="800" b="0" dirty="0" smtClean="0">
                        <a:solidFill>
                          <a:schemeClr val="bg1"/>
                        </a:solidFill>
                        <a:effectLst/>
                        <a:latin typeface="Tw Cen MT Condensed Extra Bold" pitchFamily="34" charset="0"/>
                      </a:endParaRPr>
                    </a:p>
                    <a:p>
                      <a:pPr marL="0" marR="0" algn="just">
                        <a:lnSpc>
                          <a:spcPct val="100000"/>
                        </a:lnSpc>
                        <a:spcBef>
                          <a:spcPts val="0"/>
                        </a:spcBef>
                        <a:spcAft>
                          <a:spcPts val="0"/>
                        </a:spcAft>
                      </a:pPr>
                      <a:r>
                        <a:rPr lang="en-US" sz="2400" b="0" dirty="0" err="1" smtClean="0">
                          <a:solidFill>
                            <a:schemeClr val="bg1"/>
                          </a:solidFill>
                          <a:effectLst/>
                          <a:latin typeface="Tw Cen MT Condensed Extra Bold" pitchFamily="34" charset="0"/>
                        </a:rPr>
                        <a:t>Ketiga</a:t>
                      </a:r>
                      <a:r>
                        <a:rPr lang="en-US" sz="2400" b="0" dirty="0">
                          <a:solidFill>
                            <a:schemeClr val="bg1"/>
                          </a:solidFill>
                          <a:effectLst/>
                          <a:latin typeface="Tw Cen MT Condensed Extra Bold" pitchFamily="34" charset="0"/>
                        </a:rPr>
                        <a:t>:</a:t>
                      </a:r>
                      <a:endParaRPr lang="en-US" sz="2400" b="0" dirty="0">
                        <a:solidFill>
                          <a:schemeClr val="bg1"/>
                        </a:solidFill>
                        <a:effectLst/>
                        <a:latin typeface="Tw Cen MT Condensed Extra Bold" pitchFamily="34" charset="0"/>
                        <a:ea typeface="Calibri"/>
                        <a:cs typeface="Arial"/>
                      </a:endParaRPr>
                    </a:p>
                  </a:txBody>
                  <a:tcPr marL="68580" marR="68580" marT="0" marB="0">
                    <a:solidFill>
                      <a:schemeClr val="accent5">
                        <a:lumMod val="75000"/>
                      </a:schemeClr>
                    </a:solidFill>
                  </a:tcPr>
                </a:tc>
                <a:tc>
                  <a:txBody>
                    <a:bodyPr/>
                    <a:lstStyle/>
                    <a:p>
                      <a:pPr marL="0" marR="0" algn="just">
                        <a:lnSpc>
                          <a:spcPct val="100000"/>
                        </a:lnSpc>
                        <a:spcBef>
                          <a:spcPts val="0"/>
                        </a:spcBef>
                        <a:spcAft>
                          <a:spcPts val="0"/>
                        </a:spcAft>
                      </a:pPr>
                      <a:endParaRPr lang="en-US" sz="800" b="0" dirty="0" smtClean="0">
                        <a:solidFill>
                          <a:schemeClr val="bg1"/>
                        </a:solidFill>
                        <a:effectLst/>
                        <a:latin typeface="Tw Cen MT Condensed Extra Bold" pitchFamily="34" charset="0"/>
                      </a:endParaRPr>
                    </a:p>
                    <a:p>
                      <a:pPr marL="0" marR="0" algn="just">
                        <a:lnSpc>
                          <a:spcPct val="100000"/>
                        </a:lnSpc>
                        <a:spcBef>
                          <a:spcPts val="0"/>
                        </a:spcBef>
                        <a:spcAft>
                          <a:spcPts val="0"/>
                        </a:spcAft>
                      </a:pPr>
                      <a:r>
                        <a:rPr lang="en-US" sz="2400" b="0" dirty="0" err="1" smtClean="0">
                          <a:solidFill>
                            <a:schemeClr val="bg1"/>
                          </a:solidFill>
                          <a:effectLst/>
                          <a:latin typeface="Tw Cen MT Condensed Extra Bold" pitchFamily="34" charset="0"/>
                        </a:rPr>
                        <a:t>Tingkatkan</a:t>
                      </a:r>
                      <a:r>
                        <a:rPr lang="en-US" sz="2400" b="0" dirty="0" smtClean="0">
                          <a:solidFill>
                            <a:schemeClr val="bg1"/>
                          </a:solidFill>
                          <a:effectLst/>
                          <a:latin typeface="Tw Cen MT Condensed Extra Bold" pitchFamily="34" charset="0"/>
                        </a:rPr>
                        <a:t> </a:t>
                      </a:r>
                      <a:r>
                        <a:rPr lang="en-US" sz="2400" b="0" dirty="0" err="1">
                          <a:solidFill>
                            <a:schemeClr val="bg1"/>
                          </a:solidFill>
                          <a:effectLst/>
                          <a:latin typeface="Tw Cen MT Condensed Extra Bold" pitchFamily="34" charset="0"/>
                        </a:rPr>
                        <a:t>iltizam</a:t>
                      </a:r>
                      <a:r>
                        <a:rPr lang="en-US" sz="2400" b="0" dirty="0">
                          <a:solidFill>
                            <a:schemeClr val="bg1"/>
                          </a:solidFill>
                          <a:effectLst/>
                          <a:latin typeface="Tw Cen MT Condensed Extra Bold" pitchFamily="34" charset="0"/>
                        </a:rPr>
                        <a:t> </a:t>
                      </a:r>
                      <a:r>
                        <a:rPr lang="en-US" sz="2400" b="0" dirty="0" err="1">
                          <a:solidFill>
                            <a:schemeClr val="bg1"/>
                          </a:solidFill>
                          <a:effectLst/>
                          <a:latin typeface="Tw Cen MT Condensed Extra Bold" pitchFamily="34" charset="0"/>
                        </a:rPr>
                        <a:t>untuk</a:t>
                      </a:r>
                      <a:r>
                        <a:rPr lang="en-US" sz="2400" b="0" dirty="0">
                          <a:solidFill>
                            <a:schemeClr val="bg1"/>
                          </a:solidFill>
                          <a:effectLst/>
                          <a:latin typeface="Tw Cen MT Condensed Extra Bold" pitchFamily="34" charset="0"/>
                        </a:rPr>
                        <a:t> </a:t>
                      </a:r>
                      <a:r>
                        <a:rPr lang="en-US" sz="2400" b="0" dirty="0" err="1">
                          <a:solidFill>
                            <a:schemeClr val="bg1"/>
                          </a:solidFill>
                          <a:effectLst/>
                          <a:latin typeface="Tw Cen MT Condensed Extra Bold" pitchFamily="34" charset="0"/>
                        </a:rPr>
                        <a:t>berkerja</a:t>
                      </a:r>
                      <a:r>
                        <a:rPr lang="en-US" sz="2400" b="0" dirty="0">
                          <a:solidFill>
                            <a:schemeClr val="bg1"/>
                          </a:solidFill>
                          <a:effectLst/>
                          <a:latin typeface="Tw Cen MT Condensed Extra Bold" pitchFamily="34" charset="0"/>
                        </a:rPr>
                        <a:t> </a:t>
                      </a:r>
                      <a:r>
                        <a:rPr lang="en-US" sz="2400" b="0" dirty="0" err="1">
                          <a:solidFill>
                            <a:schemeClr val="bg1"/>
                          </a:solidFill>
                          <a:effectLst/>
                          <a:latin typeface="Tw Cen MT Condensed Extra Bold" pitchFamily="34" charset="0"/>
                        </a:rPr>
                        <a:t>dengan</a:t>
                      </a:r>
                      <a:r>
                        <a:rPr lang="en-US" sz="2400" b="0" dirty="0">
                          <a:solidFill>
                            <a:schemeClr val="bg1"/>
                          </a:solidFill>
                          <a:effectLst/>
                          <a:latin typeface="Tw Cen MT Condensed Extra Bold" pitchFamily="34" charset="0"/>
                        </a:rPr>
                        <a:t> </a:t>
                      </a:r>
                      <a:r>
                        <a:rPr lang="en-US" sz="2400" b="0" dirty="0" err="1">
                          <a:solidFill>
                            <a:schemeClr val="bg1"/>
                          </a:solidFill>
                          <a:effectLst/>
                          <a:latin typeface="Tw Cen MT Condensed Extra Bold" pitchFamily="34" charset="0"/>
                        </a:rPr>
                        <a:t>tekun</a:t>
                      </a:r>
                      <a:r>
                        <a:rPr lang="en-US" sz="2400" b="0" dirty="0">
                          <a:solidFill>
                            <a:schemeClr val="bg1"/>
                          </a:solidFill>
                          <a:effectLst/>
                          <a:latin typeface="Tw Cen MT Condensed Extra Bold" pitchFamily="34" charset="0"/>
                        </a:rPr>
                        <a:t> agar </a:t>
                      </a:r>
                      <a:r>
                        <a:rPr lang="en-US" sz="2400" b="0" dirty="0" err="1">
                          <a:solidFill>
                            <a:schemeClr val="bg1"/>
                          </a:solidFill>
                          <a:effectLst/>
                          <a:latin typeface="Tw Cen MT Condensed Extra Bold" pitchFamily="34" charset="0"/>
                        </a:rPr>
                        <a:t>memperoleh</a:t>
                      </a:r>
                      <a:r>
                        <a:rPr lang="en-US" sz="2400" b="0" dirty="0">
                          <a:solidFill>
                            <a:schemeClr val="bg1"/>
                          </a:solidFill>
                          <a:effectLst/>
                          <a:latin typeface="Tw Cen MT Condensed Extra Bold" pitchFamily="34" charset="0"/>
                        </a:rPr>
                        <a:t> </a:t>
                      </a:r>
                      <a:r>
                        <a:rPr lang="en-US" sz="2400" b="0" dirty="0" err="1">
                          <a:solidFill>
                            <a:schemeClr val="bg1"/>
                          </a:solidFill>
                          <a:effectLst/>
                          <a:latin typeface="Tw Cen MT Condensed Extra Bold" pitchFamily="34" charset="0"/>
                        </a:rPr>
                        <a:t>hasil</a:t>
                      </a:r>
                      <a:r>
                        <a:rPr lang="en-US" sz="2400" b="0" dirty="0">
                          <a:solidFill>
                            <a:schemeClr val="bg1"/>
                          </a:solidFill>
                          <a:effectLst/>
                          <a:latin typeface="Tw Cen MT Condensed Extra Bold" pitchFamily="34" charset="0"/>
                        </a:rPr>
                        <a:t> yang </a:t>
                      </a:r>
                      <a:r>
                        <a:rPr lang="en-US" sz="2400" b="0" dirty="0" err="1">
                          <a:solidFill>
                            <a:schemeClr val="bg1"/>
                          </a:solidFill>
                          <a:effectLst/>
                          <a:latin typeface="Tw Cen MT Condensed Extra Bold" pitchFamily="34" charset="0"/>
                        </a:rPr>
                        <a:t>berkualiti</a:t>
                      </a:r>
                      <a:r>
                        <a:rPr lang="en-US" sz="2400" b="0" dirty="0">
                          <a:solidFill>
                            <a:schemeClr val="bg1"/>
                          </a:solidFill>
                          <a:effectLst/>
                          <a:latin typeface="Tw Cen MT Condensed Extra Bold" pitchFamily="34" charset="0"/>
                        </a:rPr>
                        <a:t> </a:t>
                      </a:r>
                      <a:r>
                        <a:rPr lang="en-US" sz="2400" b="0" dirty="0" err="1">
                          <a:solidFill>
                            <a:schemeClr val="bg1"/>
                          </a:solidFill>
                          <a:effectLst/>
                          <a:latin typeface="Tw Cen MT Condensed Extra Bold" pitchFamily="34" charset="0"/>
                        </a:rPr>
                        <a:t>serta</a:t>
                      </a:r>
                      <a:r>
                        <a:rPr lang="en-US" sz="2400" b="0" dirty="0">
                          <a:solidFill>
                            <a:schemeClr val="bg1"/>
                          </a:solidFill>
                          <a:effectLst/>
                          <a:latin typeface="Tw Cen MT Condensed Extra Bold" pitchFamily="34" charset="0"/>
                        </a:rPr>
                        <a:t> </a:t>
                      </a:r>
                      <a:r>
                        <a:rPr lang="en-US" sz="2400" b="0" dirty="0" err="1">
                          <a:solidFill>
                            <a:schemeClr val="bg1"/>
                          </a:solidFill>
                          <a:effectLst/>
                          <a:latin typeface="Tw Cen MT Condensed Extra Bold" pitchFamily="34" charset="0"/>
                        </a:rPr>
                        <a:t>berproduktiviti</a:t>
                      </a:r>
                      <a:r>
                        <a:rPr lang="en-US" sz="2400" b="0" dirty="0">
                          <a:solidFill>
                            <a:schemeClr val="bg1"/>
                          </a:solidFill>
                          <a:effectLst/>
                          <a:latin typeface="Tw Cen MT Condensed Extra Bold" pitchFamily="34" charset="0"/>
                        </a:rPr>
                        <a:t> </a:t>
                      </a:r>
                      <a:r>
                        <a:rPr lang="en-US" sz="2400" b="0" dirty="0" err="1">
                          <a:solidFill>
                            <a:schemeClr val="bg1"/>
                          </a:solidFill>
                          <a:effectLst/>
                          <a:latin typeface="Tw Cen MT Condensed Extra Bold" pitchFamily="34" charset="0"/>
                        </a:rPr>
                        <a:t>tinggi</a:t>
                      </a:r>
                      <a:r>
                        <a:rPr lang="en-US" sz="2400" b="0" dirty="0">
                          <a:solidFill>
                            <a:schemeClr val="bg1"/>
                          </a:solidFill>
                          <a:effectLst/>
                          <a:latin typeface="Tw Cen MT Condensed Extra Bold" pitchFamily="34" charset="0"/>
                        </a:rPr>
                        <a:t> yang </a:t>
                      </a:r>
                      <a:r>
                        <a:rPr lang="en-US" sz="2400" b="0" dirty="0" err="1">
                          <a:solidFill>
                            <a:schemeClr val="bg1"/>
                          </a:solidFill>
                          <a:effectLst/>
                          <a:latin typeface="Tw Cen MT Condensed Extra Bold" pitchFamily="34" charset="0"/>
                        </a:rPr>
                        <a:t>memberi</a:t>
                      </a:r>
                      <a:r>
                        <a:rPr lang="en-US" sz="2400" b="0" dirty="0">
                          <a:solidFill>
                            <a:schemeClr val="bg1"/>
                          </a:solidFill>
                          <a:effectLst/>
                          <a:latin typeface="Tw Cen MT Condensed Extra Bold" pitchFamily="34" charset="0"/>
                        </a:rPr>
                        <a:t> </a:t>
                      </a:r>
                      <a:r>
                        <a:rPr lang="en-US" sz="2400" b="0" dirty="0" err="1">
                          <a:solidFill>
                            <a:schemeClr val="bg1"/>
                          </a:solidFill>
                          <a:effectLst/>
                          <a:latin typeface="Tw Cen MT Condensed Extra Bold" pitchFamily="34" charset="0"/>
                        </a:rPr>
                        <a:t>pulangan</a:t>
                      </a:r>
                      <a:r>
                        <a:rPr lang="en-US" sz="2400" b="0" dirty="0">
                          <a:solidFill>
                            <a:schemeClr val="bg1"/>
                          </a:solidFill>
                          <a:effectLst/>
                          <a:latin typeface="Tw Cen MT Condensed Extra Bold" pitchFamily="34" charset="0"/>
                        </a:rPr>
                        <a:t> </a:t>
                      </a:r>
                      <a:r>
                        <a:rPr lang="en-US" sz="2400" b="0" dirty="0" err="1">
                          <a:solidFill>
                            <a:schemeClr val="bg1"/>
                          </a:solidFill>
                          <a:effectLst/>
                          <a:latin typeface="Tw Cen MT Condensed Extra Bold" pitchFamily="34" charset="0"/>
                        </a:rPr>
                        <a:t>kepada</a:t>
                      </a:r>
                      <a:r>
                        <a:rPr lang="en-US" sz="2400" b="0" dirty="0">
                          <a:solidFill>
                            <a:schemeClr val="bg1"/>
                          </a:solidFill>
                          <a:effectLst/>
                          <a:latin typeface="Tw Cen MT Condensed Extra Bold" pitchFamily="34" charset="0"/>
                        </a:rPr>
                        <a:t> </a:t>
                      </a:r>
                      <a:r>
                        <a:rPr lang="en-US" sz="2400" b="0" dirty="0" err="1">
                          <a:solidFill>
                            <a:schemeClr val="bg1"/>
                          </a:solidFill>
                          <a:effectLst/>
                          <a:latin typeface="Tw Cen MT Condensed Extra Bold" pitchFamily="34" charset="0"/>
                        </a:rPr>
                        <a:t>keluarga</a:t>
                      </a:r>
                      <a:r>
                        <a:rPr lang="en-US" sz="2400" b="0" dirty="0">
                          <a:solidFill>
                            <a:schemeClr val="bg1"/>
                          </a:solidFill>
                          <a:effectLst/>
                          <a:latin typeface="Tw Cen MT Condensed Extra Bold" pitchFamily="34" charset="0"/>
                        </a:rPr>
                        <a:t>, </a:t>
                      </a:r>
                      <a:r>
                        <a:rPr lang="en-US" sz="2400" b="0" dirty="0" err="1">
                          <a:solidFill>
                            <a:schemeClr val="bg1"/>
                          </a:solidFill>
                          <a:effectLst/>
                          <a:latin typeface="Tw Cen MT Condensed Extra Bold" pitchFamily="34" charset="0"/>
                        </a:rPr>
                        <a:t>organisasi</a:t>
                      </a:r>
                      <a:r>
                        <a:rPr lang="en-US" sz="2400" b="0" dirty="0">
                          <a:solidFill>
                            <a:schemeClr val="bg1"/>
                          </a:solidFill>
                          <a:effectLst/>
                          <a:latin typeface="Tw Cen MT Condensed Extra Bold" pitchFamily="34" charset="0"/>
                        </a:rPr>
                        <a:t> </a:t>
                      </a:r>
                      <a:r>
                        <a:rPr lang="en-US" sz="2400" b="0" dirty="0" err="1">
                          <a:solidFill>
                            <a:schemeClr val="bg1"/>
                          </a:solidFill>
                          <a:effectLst/>
                          <a:latin typeface="Tw Cen MT Condensed Extra Bold" pitchFamily="34" charset="0"/>
                        </a:rPr>
                        <a:t>dan</a:t>
                      </a:r>
                      <a:r>
                        <a:rPr lang="en-US" sz="2400" b="0" dirty="0">
                          <a:solidFill>
                            <a:schemeClr val="bg1"/>
                          </a:solidFill>
                          <a:effectLst/>
                          <a:latin typeface="Tw Cen MT Condensed Extra Bold" pitchFamily="34" charset="0"/>
                        </a:rPr>
                        <a:t> </a:t>
                      </a:r>
                      <a:r>
                        <a:rPr lang="en-US" sz="2400" b="0" dirty="0" err="1" smtClean="0">
                          <a:solidFill>
                            <a:schemeClr val="bg1"/>
                          </a:solidFill>
                          <a:effectLst/>
                          <a:latin typeface="Tw Cen MT Condensed Extra Bold" pitchFamily="34" charset="0"/>
                        </a:rPr>
                        <a:t>negara</a:t>
                      </a:r>
                      <a:endParaRPr lang="en-US" sz="2400" b="0" dirty="0" smtClean="0">
                        <a:solidFill>
                          <a:schemeClr val="bg1"/>
                        </a:solidFill>
                        <a:effectLst/>
                        <a:latin typeface="Tw Cen MT Condensed Extra Bold" pitchFamily="34" charset="0"/>
                      </a:endParaRPr>
                    </a:p>
                    <a:p>
                      <a:pPr marL="0" marR="0" algn="just">
                        <a:lnSpc>
                          <a:spcPct val="100000"/>
                        </a:lnSpc>
                        <a:spcBef>
                          <a:spcPts val="0"/>
                        </a:spcBef>
                        <a:spcAft>
                          <a:spcPts val="0"/>
                        </a:spcAft>
                      </a:pPr>
                      <a:endParaRPr lang="en-US" sz="800" b="0" dirty="0">
                        <a:solidFill>
                          <a:schemeClr val="bg1"/>
                        </a:solidFill>
                        <a:effectLst/>
                        <a:latin typeface="Tw Cen MT Condensed Extra Bold" pitchFamily="34" charset="0"/>
                        <a:ea typeface="Calibri"/>
                        <a:cs typeface="Arial"/>
                      </a:endParaRPr>
                    </a:p>
                  </a:txBody>
                  <a:tcPr marL="68580" marR="68580" marT="0" marB="0">
                    <a:solidFill>
                      <a:schemeClr val="accent5">
                        <a:lumMod val="75000"/>
                      </a:schemeClr>
                    </a:solidFill>
                  </a:tcPr>
                </a:tc>
              </a:tr>
            </a:tbl>
          </a:graphicData>
        </a:graphic>
      </p:graphicFrame>
    </p:spTree>
    <p:extLst>
      <p:ext uri="{BB962C8B-B14F-4D97-AF65-F5344CB8AC3E}">
        <p14:creationId xmlns:p14="http://schemas.microsoft.com/office/powerpoint/2010/main" val="17638255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233860" y="152400"/>
            <a:ext cx="4676280" cy="923330"/>
          </a:xfrm>
          <a:prstGeom prst="rect">
            <a:avLst/>
          </a:prstGeom>
        </p:spPr>
        <p:txBody>
          <a:bodyPr wrap="none">
            <a:spAutoFit/>
          </a:bodyPr>
          <a:lstStyle/>
          <a:p>
            <a:pPr algn="ctr"/>
            <a:r>
              <a:rPr lang="ar-SA" sz="5400"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QCF_BSML" pitchFamily="2" charset="2"/>
                <a:cs typeface="QCF_BSML" pitchFamily="2" charset="2"/>
              </a:rPr>
              <a:t>ﭷ ﭸ ﭹ ﭺ ﭻ </a:t>
            </a:r>
            <a:endParaRPr lang="en-US" sz="5400"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QCF_BSML" pitchFamily="2" charset="2"/>
              <a:cs typeface="QCF_BSML" pitchFamily="2" charset="2"/>
            </a:endParaRPr>
          </a:p>
        </p:txBody>
      </p:sp>
      <p:sp>
        <p:nvSpPr>
          <p:cNvPr id="2" name="Rectangle 1"/>
          <p:cNvSpPr/>
          <p:nvPr/>
        </p:nvSpPr>
        <p:spPr>
          <a:xfrm>
            <a:off x="762000" y="1676400"/>
            <a:ext cx="7619999" cy="3416320"/>
          </a:xfrm>
          <a:prstGeom prst="rect">
            <a:avLst/>
          </a:prstGeom>
        </p:spPr>
        <p:txBody>
          <a:bodyPr wrap="square">
            <a:spAutoFit/>
          </a:bodyPr>
          <a:lstStyle/>
          <a:p>
            <a:pPr algn="ctr"/>
            <a:r>
              <a:rPr lang="ar-SA" sz="5400" b="1" dirty="0">
                <a:ln>
                  <a:solidFill>
                    <a:schemeClr val="tx1"/>
                  </a:solidFill>
                </a:ln>
                <a:solidFill>
                  <a:srgbClr val="FFCCFF"/>
                </a:solidFill>
                <a:latin typeface="QCF_P278" pitchFamily="2" charset="2"/>
                <a:cs typeface="QCF_P278" pitchFamily="2" charset="2"/>
              </a:rPr>
              <a:t>ﮉ ﮊ ﮋ ﮌ ﮍ ﮎ ﮏ ﮐ ﮑ ﮒ ﮓ ﮔ ﮕ ﮖ ﮗ ﮘ ﮙ ﮚ ﮛ ﮜ </a:t>
            </a:r>
            <a:endParaRPr lang="en-US" sz="5400" dirty="0">
              <a:ln>
                <a:solidFill>
                  <a:schemeClr val="tx1"/>
                </a:solidFill>
              </a:ln>
              <a:solidFill>
                <a:srgbClr val="FFCCFF"/>
              </a:solidFill>
              <a:latin typeface="QCF_P278" pitchFamily="2" charset="2"/>
              <a:cs typeface="QCF_P278" pitchFamily="2" charset="2"/>
            </a:endParaRPr>
          </a:p>
        </p:txBody>
      </p:sp>
      <p:sp>
        <p:nvSpPr>
          <p:cNvPr id="4" name="Rectangle 3"/>
          <p:cNvSpPr/>
          <p:nvPr/>
        </p:nvSpPr>
        <p:spPr>
          <a:xfrm>
            <a:off x="5031977" y="6150114"/>
            <a:ext cx="4112023" cy="707886"/>
          </a:xfrm>
          <a:prstGeom prst="rect">
            <a:avLst/>
          </a:prstGeom>
        </p:spPr>
        <p:txBody>
          <a:bodyPr wrap="none">
            <a:spAutoFit/>
          </a:bodyPr>
          <a:lstStyle/>
          <a:p>
            <a:r>
              <a:rPr lang="en-MY" sz="4000" dirty="0">
                <a:ln>
                  <a:solidFill>
                    <a:schemeClr val="tx1"/>
                  </a:solidFill>
                </a:ln>
                <a:solidFill>
                  <a:srgbClr val="FF00FF"/>
                </a:solidFill>
                <a:latin typeface="Harlow Solid Italic" pitchFamily="82" charset="0"/>
              </a:rPr>
              <a:t>Surah an </a:t>
            </a:r>
            <a:r>
              <a:rPr lang="en-MY" sz="4000" dirty="0" err="1">
                <a:ln>
                  <a:solidFill>
                    <a:schemeClr val="tx1"/>
                  </a:solidFill>
                </a:ln>
                <a:solidFill>
                  <a:srgbClr val="FF00FF"/>
                </a:solidFill>
                <a:latin typeface="Harlow Solid Italic" pitchFamily="82" charset="0"/>
              </a:rPr>
              <a:t>Nahl</a:t>
            </a:r>
            <a:r>
              <a:rPr lang="en-MY" sz="4000" dirty="0">
                <a:ln>
                  <a:solidFill>
                    <a:schemeClr val="tx1"/>
                  </a:solidFill>
                </a:ln>
                <a:solidFill>
                  <a:srgbClr val="FF00FF"/>
                </a:solidFill>
                <a:latin typeface="Harlow Solid Italic" pitchFamily="82" charset="0"/>
              </a:rPr>
              <a:t>: 97</a:t>
            </a:r>
            <a:endParaRPr lang="en-US" sz="4000" dirty="0">
              <a:ln>
                <a:solidFill>
                  <a:schemeClr val="tx1"/>
                </a:solidFill>
              </a:ln>
              <a:solidFill>
                <a:srgbClr val="FF00FF"/>
              </a:solidFill>
              <a:latin typeface="Harlow Solid Italic" pitchFamily="82" charset="0"/>
            </a:endParaRPr>
          </a:p>
        </p:txBody>
      </p:sp>
    </p:spTree>
    <p:extLst>
      <p:ext uri="{BB962C8B-B14F-4D97-AF65-F5344CB8AC3E}">
        <p14:creationId xmlns:p14="http://schemas.microsoft.com/office/powerpoint/2010/main" val="13079894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09600" y="1524000"/>
            <a:ext cx="8153400" cy="3539430"/>
          </a:xfrm>
          <a:prstGeom prst="rect">
            <a:avLst/>
          </a:prstGeom>
        </p:spPr>
        <p:txBody>
          <a:bodyPr wrap="square">
            <a:spAutoFit/>
          </a:bodyPr>
          <a:lstStyle/>
          <a:p>
            <a:pPr algn="ctr"/>
            <a:r>
              <a:rPr lang="en-MY" sz="3200" b="1" dirty="0" err="1">
                <a:ln>
                  <a:solidFill>
                    <a:schemeClr val="tx1"/>
                  </a:solidFill>
                </a:ln>
                <a:solidFill>
                  <a:srgbClr val="FFFF00"/>
                </a:solidFill>
                <a:latin typeface="Monotype Corsiva" pitchFamily="66" charset="0"/>
              </a:rPr>
              <a:t>Maksudnya</a:t>
            </a:r>
            <a:r>
              <a:rPr lang="en-MY" sz="3200" b="1" dirty="0" smtClean="0">
                <a:ln>
                  <a:solidFill>
                    <a:schemeClr val="tx1"/>
                  </a:solidFill>
                </a:ln>
                <a:solidFill>
                  <a:srgbClr val="FFFF00"/>
                </a:solidFill>
                <a:latin typeface="Monotype Corsiva" pitchFamily="66" charset="0"/>
              </a:rPr>
              <a:t>:</a:t>
            </a:r>
          </a:p>
          <a:p>
            <a:pPr algn="ctr"/>
            <a:r>
              <a:rPr lang="en-MY" sz="3200" dirty="0" smtClean="0">
                <a:ln>
                  <a:solidFill>
                    <a:schemeClr val="tx1"/>
                  </a:solidFill>
                </a:ln>
                <a:solidFill>
                  <a:srgbClr val="FFFF00"/>
                </a:solidFill>
                <a:latin typeface="Monotype Corsiva" pitchFamily="66" charset="0"/>
              </a:rPr>
              <a:t> </a:t>
            </a:r>
            <a:r>
              <a:rPr lang="en-MY" sz="3200" dirty="0">
                <a:ln>
                  <a:solidFill>
                    <a:schemeClr val="tx1"/>
                  </a:solidFill>
                </a:ln>
                <a:solidFill>
                  <a:srgbClr val="FFFF00"/>
                </a:solidFill>
                <a:latin typeface="Monotype Corsiva" pitchFamily="66" charset="0"/>
              </a:rPr>
              <a:t>“</a:t>
            </a:r>
            <a:r>
              <a:rPr lang="en-MY" sz="3200" i="1" dirty="0" err="1">
                <a:ln>
                  <a:solidFill>
                    <a:schemeClr val="tx1"/>
                  </a:solidFill>
                </a:ln>
                <a:solidFill>
                  <a:srgbClr val="FFFF00"/>
                </a:solidFill>
                <a:latin typeface="Monotype Corsiva" pitchFamily="66" charset="0"/>
              </a:rPr>
              <a:t>Sesiapa</a:t>
            </a:r>
            <a:r>
              <a:rPr lang="en-MY" sz="3200" i="1" dirty="0">
                <a:ln>
                  <a:solidFill>
                    <a:schemeClr val="tx1"/>
                  </a:solidFill>
                </a:ln>
                <a:solidFill>
                  <a:srgbClr val="FFFF00"/>
                </a:solidFill>
                <a:latin typeface="Monotype Corsiva" pitchFamily="66" charset="0"/>
              </a:rPr>
              <a:t> yang </a:t>
            </a:r>
            <a:r>
              <a:rPr lang="en-MY" sz="3200" i="1" dirty="0" err="1">
                <a:ln>
                  <a:solidFill>
                    <a:schemeClr val="tx1"/>
                  </a:solidFill>
                </a:ln>
                <a:solidFill>
                  <a:srgbClr val="FFFF00"/>
                </a:solidFill>
                <a:latin typeface="Monotype Corsiva" pitchFamily="66" charset="0"/>
              </a:rPr>
              <a:t>beramal</a:t>
            </a:r>
            <a:r>
              <a:rPr lang="en-MY" sz="3200" i="1" dirty="0">
                <a:ln>
                  <a:solidFill>
                    <a:schemeClr val="tx1"/>
                  </a:solidFill>
                </a:ln>
                <a:solidFill>
                  <a:srgbClr val="FFFF00"/>
                </a:solidFill>
                <a:latin typeface="Monotype Corsiva" pitchFamily="66" charset="0"/>
              </a:rPr>
              <a:t> </a:t>
            </a:r>
            <a:r>
              <a:rPr lang="en-MY" sz="3200" i="1" dirty="0" err="1">
                <a:ln>
                  <a:solidFill>
                    <a:schemeClr val="tx1"/>
                  </a:solidFill>
                </a:ln>
                <a:solidFill>
                  <a:srgbClr val="FFFF00"/>
                </a:solidFill>
                <a:latin typeface="Monotype Corsiva" pitchFamily="66" charset="0"/>
              </a:rPr>
              <a:t>salih</a:t>
            </a:r>
            <a:r>
              <a:rPr lang="en-MY" sz="3200" i="1" dirty="0">
                <a:ln>
                  <a:solidFill>
                    <a:schemeClr val="tx1"/>
                  </a:solidFill>
                </a:ln>
                <a:solidFill>
                  <a:srgbClr val="FFFF00"/>
                </a:solidFill>
                <a:latin typeface="Monotype Corsiva" pitchFamily="66" charset="0"/>
              </a:rPr>
              <a:t>, </a:t>
            </a:r>
            <a:r>
              <a:rPr lang="en-MY" sz="3200" i="1" dirty="0" err="1">
                <a:ln>
                  <a:solidFill>
                    <a:schemeClr val="tx1"/>
                  </a:solidFill>
                </a:ln>
                <a:solidFill>
                  <a:srgbClr val="FFFF00"/>
                </a:solidFill>
                <a:latin typeface="Monotype Corsiva" pitchFamily="66" charset="0"/>
              </a:rPr>
              <a:t>dari</a:t>
            </a:r>
            <a:r>
              <a:rPr lang="en-MY" sz="3200" i="1" dirty="0">
                <a:ln>
                  <a:solidFill>
                    <a:schemeClr val="tx1"/>
                  </a:solidFill>
                </a:ln>
                <a:solidFill>
                  <a:srgbClr val="FFFF00"/>
                </a:solidFill>
                <a:latin typeface="Monotype Corsiva" pitchFamily="66" charset="0"/>
              </a:rPr>
              <a:t> </a:t>
            </a:r>
            <a:r>
              <a:rPr lang="en-MY" sz="3200" i="1" dirty="0" err="1">
                <a:ln>
                  <a:solidFill>
                    <a:schemeClr val="tx1"/>
                  </a:solidFill>
                </a:ln>
                <a:solidFill>
                  <a:srgbClr val="FFFF00"/>
                </a:solidFill>
                <a:latin typeface="Monotype Corsiva" pitchFamily="66" charset="0"/>
              </a:rPr>
              <a:t>lelaki</a:t>
            </a:r>
            <a:r>
              <a:rPr lang="en-MY" sz="3200" i="1" dirty="0">
                <a:ln>
                  <a:solidFill>
                    <a:schemeClr val="tx1"/>
                  </a:solidFill>
                </a:ln>
                <a:solidFill>
                  <a:srgbClr val="FFFF00"/>
                </a:solidFill>
                <a:latin typeface="Monotype Corsiva" pitchFamily="66" charset="0"/>
              </a:rPr>
              <a:t> </a:t>
            </a:r>
            <a:r>
              <a:rPr lang="en-MY" sz="3200" i="1" dirty="0" err="1">
                <a:ln>
                  <a:solidFill>
                    <a:schemeClr val="tx1"/>
                  </a:solidFill>
                </a:ln>
                <a:solidFill>
                  <a:srgbClr val="FFFF00"/>
                </a:solidFill>
                <a:latin typeface="Monotype Corsiva" pitchFamily="66" charset="0"/>
              </a:rPr>
              <a:t>atau</a:t>
            </a:r>
            <a:r>
              <a:rPr lang="en-MY" sz="3200" i="1" dirty="0">
                <a:ln>
                  <a:solidFill>
                    <a:schemeClr val="tx1"/>
                  </a:solidFill>
                </a:ln>
                <a:solidFill>
                  <a:srgbClr val="FFFF00"/>
                </a:solidFill>
                <a:latin typeface="Monotype Corsiva" pitchFamily="66" charset="0"/>
              </a:rPr>
              <a:t> </a:t>
            </a:r>
            <a:r>
              <a:rPr lang="en-MY" sz="3200" i="1" dirty="0" err="1">
                <a:ln>
                  <a:solidFill>
                    <a:schemeClr val="tx1"/>
                  </a:solidFill>
                </a:ln>
                <a:solidFill>
                  <a:srgbClr val="FFFF00"/>
                </a:solidFill>
                <a:latin typeface="Monotype Corsiva" pitchFamily="66" charset="0"/>
              </a:rPr>
              <a:t>perempuan</a:t>
            </a:r>
            <a:r>
              <a:rPr lang="en-MY" sz="3200" i="1" dirty="0">
                <a:ln>
                  <a:solidFill>
                    <a:schemeClr val="tx1"/>
                  </a:solidFill>
                </a:ln>
                <a:solidFill>
                  <a:srgbClr val="FFFF00"/>
                </a:solidFill>
                <a:latin typeface="Monotype Corsiva" pitchFamily="66" charset="0"/>
              </a:rPr>
              <a:t> </a:t>
            </a:r>
            <a:r>
              <a:rPr lang="en-MY" sz="3200" i="1" dirty="0" err="1">
                <a:ln>
                  <a:solidFill>
                    <a:schemeClr val="tx1"/>
                  </a:solidFill>
                </a:ln>
                <a:solidFill>
                  <a:srgbClr val="FFFF00"/>
                </a:solidFill>
                <a:latin typeface="Monotype Corsiva" pitchFamily="66" charset="0"/>
              </a:rPr>
              <a:t>sedang</a:t>
            </a:r>
            <a:r>
              <a:rPr lang="en-MY" sz="3200" i="1" dirty="0">
                <a:ln>
                  <a:solidFill>
                    <a:schemeClr val="tx1"/>
                  </a:solidFill>
                </a:ln>
                <a:solidFill>
                  <a:srgbClr val="FFFF00"/>
                </a:solidFill>
                <a:latin typeface="Monotype Corsiva" pitchFamily="66" charset="0"/>
              </a:rPr>
              <a:t> </a:t>
            </a:r>
            <a:r>
              <a:rPr lang="en-MY" sz="3200" i="1" dirty="0" err="1">
                <a:ln>
                  <a:solidFill>
                    <a:schemeClr val="tx1"/>
                  </a:solidFill>
                </a:ln>
                <a:solidFill>
                  <a:srgbClr val="FFFF00"/>
                </a:solidFill>
                <a:latin typeface="Monotype Corsiva" pitchFamily="66" charset="0"/>
              </a:rPr>
              <a:t>ia</a:t>
            </a:r>
            <a:r>
              <a:rPr lang="en-MY" sz="3200" i="1" dirty="0">
                <a:ln>
                  <a:solidFill>
                    <a:schemeClr val="tx1"/>
                  </a:solidFill>
                </a:ln>
                <a:solidFill>
                  <a:srgbClr val="FFFF00"/>
                </a:solidFill>
                <a:latin typeface="Monotype Corsiva" pitchFamily="66" charset="0"/>
              </a:rPr>
              <a:t> </a:t>
            </a:r>
            <a:r>
              <a:rPr lang="en-MY" sz="3200" i="1" dirty="0" err="1">
                <a:ln>
                  <a:solidFill>
                    <a:schemeClr val="tx1"/>
                  </a:solidFill>
                </a:ln>
                <a:solidFill>
                  <a:srgbClr val="FFFF00"/>
                </a:solidFill>
                <a:latin typeface="Monotype Corsiva" pitchFamily="66" charset="0"/>
              </a:rPr>
              <a:t>beriman</a:t>
            </a:r>
            <a:r>
              <a:rPr lang="en-MY" sz="3200" i="1" dirty="0">
                <a:ln>
                  <a:solidFill>
                    <a:schemeClr val="tx1"/>
                  </a:solidFill>
                </a:ln>
                <a:solidFill>
                  <a:srgbClr val="FFFF00"/>
                </a:solidFill>
                <a:latin typeface="Monotype Corsiva" pitchFamily="66" charset="0"/>
              </a:rPr>
              <a:t>, </a:t>
            </a:r>
            <a:r>
              <a:rPr lang="en-MY" sz="3200" i="1" dirty="0" err="1">
                <a:ln>
                  <a:solidFill>
                    <a:schemeClr val="tx1"/>
                  </a:solidFill>
                </a:ln>
                <a:solidFill>
                  <a:srgbClr val="FFFF00"/>
                </a:solidFill>
                <a:latin typeface="Monotype Corsiva" pitchFamily="66" charset="0"/>
              </a:rPr>
              <a:t>maka</a:t>
            </a:r>
            <a:r>
              <a:rPr lang="en-MY" sz="3200" i="1" dirty="0">
                <a:ln>
                  <a:solidFill>
                    <a:schemeClr val="tx1"/>
                  </a:solidFill>
                </a:ln>
                <a:solidFill>
                  <a:srgbClr val="FFFF00"/>
                </a:solidFill>
                <a:latin typeface="Monotype Corsiva" pitchFamily="66" charset="0"/>
              </a:rPr>
              <a:t> </a:t>
            </a:r>
            <a:r>
              <a:rPr lang="en-MY" sz="3200" i="1" dirty="0" err="1">
                <a:ln>
                  <a:solidFill>
                    <a:schemeClr val="tx1"/>
                  </a:solidFill>
                </a:ln>
                <a:solidFill>
                  <a:srgbClr val="FFFF00"/>
                </a:solidFill>
                <a:latin typeface="Monotype Corsiva" pitchFamily="66" charset="0"/>
              </a:rPr>
              <a:t>sungguh</a:t>
            </a:r>
            <a:r>
              <a:rPr lang="en-MY" sz="3200" i="1" dirty="0">
                <a:ln>
                  <a:solidFill>
                    <a:schemeClr val="tx1"/>
                  </a:solidFill>
                </a:ln>
                <a:solidFill>
                  <a:srgbClr val="FFFF00"/>
                </a:solidFill>
                <a:latin typeface="Monotype Corsiva" pitchFamily="66" charset="0"/>
              </a:rPr>
              <a:t> Kami </a:t>
            </a:r>
            <a:r>
              <a:rPr lang="en-MY" sz="3200" i="1" dirty="0" err="1">
                <a:ln>
                  <a:solidFill>
                    <a:schemeClr val="tx1"/>
                  </a:solidFill>
                </a:ln>
                <a:solidFill>
                  <a:srgbClr val="FFFF00"/>
                </a:solidFill>
                <a:latin typeface="Monotype Corsiva" pitchFamily="66" charset="0"/>
              </a:rPr>
              <a:t>akan</a:t>
            </a:r>
            <a:r>
              <a:rPr lang="en-MY" sz="3200" i="1" dirty="0">
                <a:ln>
                  <a:solidFill>
                    <a:schemeClr val="tx1"/>
                  </a:solidFill>
                </a:ln>
                <a:solidFill>
                  <a:srgbClr val="FFFF00"/>
                </a:solidFill>
                <a:latin typeface="Monotype Corsiva" pitchFamily="66" charset="0"/>
              </a:rPr>
              <a:t> </a:t>
            </a:r>
            <a:r>
              <a:rPr lang="en-MY" sz="3200" i="1" dirty="0" err="1">
                <a:ln>
                  <a:solidFill>
                    <a:schemeClr val="tx1"/>
                  </a:solidFill>
                </a:ln>
                <a:solidFill>
                  <a:srgbClr val="FFFF00"/>
                </a:solidFill>
                <a:latin typeface="Monotype Corsiva" pitchFamily="66" charset="0"/>
              </a:rPr>
              <a:t>menghidupkan</a:t>
            </a:r>
            <a:r>
              <a:rPr lang="en-MY" sz="3200" i="1" dirty="0">
                <a:ln>
                  <a:solidFill>
                    <a:schemeClr val="tx1"/>
                  </a:solidFill>
                </a:ln>
                <a:solidFill>
                  <a:srgbClr val="FFFF00"/>
                </a:solidFill>
                <a:latin typeface="Monotype Corsiva" pitchFamily="66" charset="0"/>
              </a:rPr>
              <a:t> </a:t>
            </a:r>
            <a:r>
              <a:rPr lang="en-MY" sz="3200" i="1" dirty="0" err="1">
                <a:ln>
                  <a:solidFill>
                    <a:schemeClr val="tx1"/>
                  </a:solidFill>
                </a:ln>
                <a:solidFill>
                  <a:srgbClr val="FFFF00"/>
                </a:solidFill>
                <a:latin typeface="Monotype Corsiva" pitchFamily="66" charset="0"/>
              </a:rPr>
              <a:t>dia</a:t>
            </a:r>
            <a:r>
              <a:rPr lang="en-MY" sz="3200" i="1" dirty="0">
                <a:ln>
                  <a:solidFill>
                    <a:schemeClr val="tx1"/>
                  </a:solidFill>
                </a:ln>
                <a:solidFill>
                  <a:srgbClr val="FFFF00"/>
                </a:solidFill>
                <a:latin typeface="Monotype Corsiva" pitchFamily="66" charset="0"/>
              </a:rPr>
              <a:t> </a:t>
            </a:r>
            <a:r>
              <a:rPr lang="en-MY" sz="3200" i="1" dirty="0" err="1">
                <a:ln>
                  <a:solidFill>
                    <a:schemeClr val="tx1"/>
                  </a:solidFill>
                </a:ln>
                <a:solidFill>
                  <a:srgbClr val="FFFF00"/>
                </a:solidFill>
                <a:latin typeface="Monotype Corsiva" pitchFamily="66" charset="0"/>
              </a:rPr>
              <a:t>dengan</a:t>
            </a:r>
            <a:r>
              <a:rPr lang="en-MY" sz="3200" i="1" dirty="0">
                <a:ln>
                  <a:solidFill>
                    <a:schemeClr val="tx1"/>
                  </a:solidFill>
                </a:ln>
                <a:solidFill>
                  <a:srgbClr val="FFFF00"/>
                </a:solidFill>
                <a:latin typeface="Monotype Corsiva" pitchFamily="66" charset="0"/>
              </a:rPr>
              <a:t> </a:t>
            </a:r>
            <a:r>
              <a:rPr lang="en-MY" sz="3200" i="1" dirty="0" err="1">
                <a:ln>
                  <a:solidFill>
                    <a:schemeClr val="tx1"/>
                  </a:solidFill>
                </a:ln>
                <a:solidFill>
                  <a:srgbClr val="FFFF00"/>
                </a:solidFill>
                <a:latin typeface="Monotype Corsiva" pitchFamily="66" charset="0"/>
              </a:rPr>
              <a:t>kehidupan</a:t>
            </a:r>
            <a:r>
              <a:rPr lang="en-MY" sz="3200" i="1" dirty="0">
                <a:ln>
                  <a:solidFill>
                    <a:schemeClr val="tx1"/>
                  </a:solidFill>
                </a:ln>
                <a:solidFill>
                  <a:srgbClr val="FFFF00"/>
                </a:solidFill>
                <a:latin typeface="Monotype Corsiva" pitchFamily="66" charset="0"/>
              </a:rPr>
              <a:t> yang </a:t>
            </a:r>
            <a:r>
              <a:rPr lang="en-MY" sz="3200" i="1" dirty="0" err="1">
                <a:ln>
                  <a:solidFill>
                    <a:schemeClr val="tx1"/>
                  </a:solidFill>
                </a:ln>
                <a:solidFill>
                  <a:srgbClr val="FFFF00"/>
                </a:solidFill>
                <a:latin typeface="Monotype Corsiva" pitchFamily="66" charset="0"/>
              </a:rPr>
              <a:t>baik</a:t>
            </a:r>
            <a:r>
              <a:rPr lang="en-MY" sz="3200" i="1" dirty="0">
                <a:ln>
                  <a:solidFill>
                    <a:schemeClr val="tx1"/>
                  </a:solidFill>
                </a:ln>
                <a:solidFill>
                  <a:srgbClr val="FFFF00"/>
                </a:solidFill>
                <a:latin typeface="Monotype Corsiva" pitchFamily="66" charset="0"/>
              </a:rPr>
              <a:t>; </a:t>
            </a:r>
            <a:r>
              <a:rPr lang="en-MY" sz="3200" i="1" dirty="0" err="1">
                <a:ln>
                  <a:solidFill>
                    <a:schemeClr val="tx1"/>
                  </a:solidFill>
                </a:ln>
                <a:solidFill>
                  <a:srgbClr val="FFFF00"/>
                </a:solidFill>
                <a:latin typeface="Monotype Corsiva" pitchFamily="66" charset="0"/>
              </a:rPr>
              <a:t>dan</a:t>
            </a:r>
            <a:r>
              <a:rPr lang="en-MY" sz="3200" i="1" dirty="0">
                <a:ln>
                  <a:solidFill>
                    <a:schemeClr val="tx1"/>
                  </a:solidFill>
                </a:ln>
                <a:solidFill>
                  <a:srgbClr val="FFFF00"/>
                </a:solidFill>
                <a:latin typeface="Monotype Corsiva" pitchFamily="66" charset="0"/>
              </a:rPr>
              <a:t> </a:t>
            </a:r>
            <a:r>
              <a:rPr lang="en-MY" sz="3200" i="1" dirty="0" err="1">
                <a:ln>
                  <a:solidFill>
                    <a:schemeClr val="tx1"/>
                  </a:solidFill>
                </a:ln>
                <a:solidFill>
                  <a:srgbClr val="FFFF00"/>
                </a:solidFill>
                <a:latin typeface="Monotype Corsiva" pitchFamily="66" charset="0"/>
              </a:rPr>
              <a:t>sesungguhnya</a:t>
            </a:r>
            <a:r>
              <a:rPr lang="en-MY" sz="3200" i="1" dirty="0">
                <a:ln>
                  <a:solidFill>
                    <a:schemeClr val="tx1"/>
                  </a:solidFill>
                </a:ln>
                <a:solidFill>
                  <a:srgbClr val="FFFF00"/>
                </a:solidFill>
                <a:latin typeface="Monotype Corsiva" pitchFamily="66" charset="0"/>
              </a:rPr>
              <a:t> Kami </a:t>
            </a:r>
            <a:r>
              <a:rPr lang="en-MY" sz="3200" i="1" dirty="0" err="1">
                <a:ln>
                  <a:solidFill>
                    <a:schemeClr val="tx1"/>
                  </a:solidFill>
                </a:ln>
                <a:solidFill>
                  <a:srgbClr val="FFFF00"/>
                </a:solidFill>
                <a:latin typeface="Monotype Corsiva" pitchFamily="66" charset="0"/>
              </a:rPr>
              <a:t>akan</a:t>
            </a:r>
            <a:r>
              <a:rPr lang="en-MY" sz="3200" i="1" dirty="0">
                <a:ln>
                  <a:solidFill>
                    <a:schemeClr val="tx1"/>
                  </a:solidFill>
                </a:ln>
                <a:solidFill>
                  <a:srgbClr val="FFFF00"/>
                </a:solidFill>
                <a:latin typeface="Monotype Corsiva" pitchFamily="66" charset="0"/>
              </a:rPr>
              <a:t> </a:t>
            </a:r>
            <a:r>
              <a:rPr lang="en-MY" sz="3200" i="1" dirty="0" err="1">
                <a:ln>
                  <a:solidFill>
                    <a:schemeClr val="tx1"/>
                  </a:solidFill>
                </a:ln>
                <a:solidFill>
                  <a:srgbClr val="FFFF00"/>
                </a:solidFill>
                <a:latin typeface="Monotype Corsiva" pitchFamily="66" charset="0"/>
              </a:rPr>
              <a:t>membalas</a:t>
            </a:r>
            <a:r>
              <a:rPr lang="en-MY" sz="3200" i="1" dirty="0">
                <a:ln>
                  <a:solidFill>
                    <a:schemeClr val="tx1"/>
                  </a:solidFill>
                </a:ln>
                <a:solidFill>
                  <a:srgbClr val="FFFF00"/>
                </a:solidFill>
                <a:latin typeface="Monotype Corsiva" pitchFamily="66" charset="0"/>
              </a:rPr>
              <a:t> </a:t>
            </a:r>
            <a:r>
              <a:rPr lang="en-MY" sz="3200" i="1" dirty="0" err="1">
                <a:ln>
                  <a:solidFill>
                    <a:schemeClr val="tx1"/>
                  </a:solidFill>
                </a:ln>
                <a:solidFill>
                  <a:srgbClr val="FFFF00"/>
                </a:solidFill>
                <a:latin typeface="Monotype Corsiva" pitchFamily="66" charset="0"/>
              </a:rPr>
              <a:t>mereka</a:t>
            </a:r>
            <a:r>
              <a:rPr lang="en-MY" sz="3200" i="1" dirty="0">
                <a:ln>
                  <a:solidFill>
                    <a:schemeClr val="tx1"/>
                  </a:solidFill>
                </a:ln>
                <a:solidFill>
                  <a:srgbClr val="FFFF00"/>
                </a:solidFill>
                <a:latin typeface="Monotype Corsiva" pitchFamily="66" charset="0"/>
              </a:rPr>
              <a:t>, </a:t>
            </a:r>
            <a:r>
              <a:rPr lang="en-MY" sz="3200" i="1" dirty="0" err="1">
                <a:ln>
                  <a:solidFill>
                    <a:schemeClr val="tx1"/>
                  </a:solidFill>
                </a:ln>
                <a:solidFill>
                  <a:srgbClr val="FFFF00"/>
                </a:solidFill>
                <a:latin typeface="Monotype Corsiva" pitchFamily="66" charset="0"/>
              </a:rPr>
              <a:t>dengan</a:t>
            </a:r>
            <a:r>
              <a:rPr lang="en-MY" sz="3200" i="1" dirty="0">
                <a:ln>
                  <a:solidFill>
                    <a:schemeClr val="tx1"/>
                  </a:solidFill>
                </a:ln>
                <a:solidFill>
                  <a:srgbClr val="FFFF00"/>
                </a:solidFill>
                <a:latin typeface="Monotype Corsiva" pitchFamily="66" charset="0"/>
              </a:rPr>
              <a:t> </a:t>
            </a:r>
            <a:r>
              <a:rPr lang="en-MY" sz="3200" i="1" dirty="0" err="1">
                <a:ln>
                  <a:solidFill>
                    <a:schemeClr val="tx1"/>
                  </a:solidFill>
                </a:ln>
                <a:solidFill>
                  <a:srgbClr val="FFFF00"/>
                </a:solidFill>
                <a:latin typeface="Monotype Corsiva" pitchFamily="66" charset="0"/>
              </a:rPr>
              <a:t>pahala</a:t>
            </a:r>
            <a:r>
              <a:rPr lang="en-MY" sz="3200" i="1" dirty="0">
                <a:ln>
                  <a:solidFill>
                    <a:schemeClr val="tx1"/>
                  </a:solidFill>
                </a:ln>
                <a:solidFill>
                  <a:srgbClr val="FFFF00"/>
                </a:solidFill>
                <a:latin typeface="Monotype Corsiva" pitchFamily="66" charset="0"/>
              </a:rPr>
              <a:t> yang </a:t>
            </a:r>
            <a:r>
              <a:rPr lang="en-MY" sz="3200" i="1" dirty="0" err="1">
                <a:ln>
                  <a:solidFill>
                    <a:schemeClr val="tx1"/>
                  </a:solidFill>
                </a:ln>
                <a:solidFill>
                  <a:srgbClr val="FFFF00"/>
                </a:solidFill>
                <a:latin typeface="Monotype Corsiva" pitchFamily="66" charset="0"/>
              </a:rPr>
              <a:t>lebih</a:t>
            </a:r>
            <a:r>
              <a:rPr lang="en-MY" sz="3200" i="1" dirty="0">
                <a:ln>
                  <a:solidFill>
                    <a:schemeClr val="tx1"/>
                  </a:solidFill>
                </a:ln>
                <a:solidFill>
                  <a:srgbClr val="FFFF00"/>
                </a:solidFill>
                <a:latin typeface="Monotype Corsiva" pitchFamily="66" charset="0"/>
              </a:rPr>
              <a:t> </a:t>
            </a:r>
            <a:r>
              <a:rPr lang="en-MY" sz="3200" i="1" dirty="0" err="1">
                <a:ln>
                  <a:solidFill>
                    <a:schemeClr val="tx1"/>
                  </a:solidFill>
                </a:ln>
                <a:solidFill>
                  <a:srgbClr val="FFFF00"/>
                </a:solidFill>
                <a:latin typeface="Monotype Corsiva" pitchFamily="66" charset="0"/>
              </a:rPr>
              <a:t>baik</a:t>
            </a:r>
            <a:r>
              <a:rPr lang="en-MY" sz="3200" i="1" dirty="0">
                <a:ln>
                  <a:solidFill>
                    <a:schemeClr val="tx1"/>
                  </a:solidFill>
                </a:ln>
                <a:solidFill>
                  <a:srgbClr val="FFFF00"/>
                </a:solidFill>
                <a:latin typeface="Monotype Corsiva" pitchFamily="66" charset="0"/>
              </a:rPr>
              <a:t> </a:t>
            </a:r>
            <a:r>
              <a:rPr lang="en-MY" sz="3200" i="1" dirty="0" err="1">
                <a:ln>
                  <a:solidFill>
                    <a:schemeClr val="tx1"/>
                  </a:solidFill>
                </a:ln>
                <a:solidFill>
                  <a:srgbClr val="FFFF00"/>
                </a:solidFill>
                <a:latin typeface="Monotype Corsiva" pitchFamily="66" charset="0"/>
              </a:rPr>
              <a:t>dari</a:t>
            </a:r>
            <a:r>
              <a:rPr lang="en-MY" sz="3200" i="1" dirty="0">
                <a:ln>
                  <a:solidFill>
                    <a:schemeClr val="tx1"/>
                  </a:solidFill>
                </a:ln>
                <a:solidFill>
                  <a:srgbClr val="FFFF00"/>
                </a:solidFill>
                <a:latin typeface="Monotype Corsiva" pitchFamily="66" charset="0"/>
              </a:rPr>
              <a:t> </a:t>
            </a:r>
            <a:r>
              <a:rPr lang="en-MY" sz="3200" i="1" dirty="0" err="1">
                <a:ln>
                  <a:solidFill>
                    <a:schemeClr val="tx1"/>
                  </a:solidFill>
                </a:ln>
                <a:solidFill>
                  <a:srgbClr val="FFFF00"/>
                </a:solidFill>
                <a:latin typeface="Monotype Corsiva" pitchFamily="66" charset="0"/>
              </a:rPr>
              <a:t>apa</a:t>
            </a:r>
            <a:r>
              <a:rPr lang="en-MY" sz="3200" i="1" dirty="0">
                <a:ln>
                  <a:solidFill>
                    <a:schemeClr val="tx1"/>
                  </a:solidFill>
                </a:ln>
                <a:solidFill>
                  <a:srgbClr val="FFFF00"/>
                </a:solidFill>
                <a:latin typeface="Monotype Corsiva" pitchFamily="66" charset="0"/>
              </a:rPr>
              <a:t> yang </a:t>
            </a:r>
            <a:r>
              <a:rPr lang="en-MY" sz="3200" i="1" dirty="0" err="1">
                <a:ln>
                  <a:solidFill>
                    <a:schemeClr val="tx1"/>
                  </a:solidFill>
                </a:ln>
                <a:solidFill>
                  <a:srgbClr val="FFFF00"/>
                </a:solidFill>
                <a:latin typeface="Monotype Corsiva" pitchFamily="66" charset="0"/>
              </a:rPr>
              <a:t>mereka</a:t>
            </a:r>
            <a:r>
              <a:rPr lang="en-MY" sz="3200" i="1" dirty="0">
                <a:ln>
                  <a:solidFill>
                    <a:schemeClr val="tx1"/>
                  </a:solidFill>
                </a:ln>
                <a:solidFill>
                  <a:srgbClr val="FFFF00"/>
                </a:solidFill>
                <a:latin typeface="Monotype Corsiva" pitchFamily="66" charset="0"/>
              </a:rPr>
              <a:t> </a:t>
            </a:r>
            <a:r>
              <a:rPr lang="en-MY" sz="3200" i="1" dirty="0" err="1">
                <a:ln>
                  <a:solidFill>
                    <a:schemeClr val="tx1"/>
                  </a:solidFill>
                </a:ln>
                <a:solidFill>
                  <a:srgbClr val="FFFF00"/>
                </a:solidFill>
                <a:latin typeface="Monotype Corsiva" pitchFamily="66" charset="0"/>
              </a:rPr>
              <a:t>telah</a:t>
            </a:r>
            <a:r>
              <a:rPr lang="en-MY" sz="3200" i="1" dirty="0">
                <a:ln>
                  <a:solidFill>
                    <a:schemeClr val="tx1"/>
                  </a:solidFill>
                </a:ln>
                <a:solidFill>
                  <a:srgbClr val="FFFF00"/>
                </a:solidFill>
                <a:latin typeface="Monotype Corsiva" pitchFamily="66" charset="0"/>
              </a:rPr>
              <a:t> </a:t>
            </a:r>
            <a:r>
              <a:rPr lang="en-MY" sz="3200" i="1" dirty="0" err="1">
                <a:ln>
                  <a:solidFill>
                    <a:schemeClr val="tx1"/>
                  </a:solidFill>
                </a:ln>
                <a:solidFill>
                  <a:srgbClr val="FFFF00"/>
                </a:solidFill>
                <a:latin typeface="Monotype Corsiva" pitchFamily="66" charset="0"/>
              </a:rPr>
              <a:t>kerjakan</a:t>
            </a:r>
            <a:r>
              <a:rPr lang="en-MY" sz="3200" dirty="0">
                <a:ln>
                  <a:solidFill>
                    <a:schemeClr val="tx1"/>
                  </a:solidFill>
                </a:ln>
                <a:solidFill>
                  <a:srgbClr val="FFFF00"/>
                </a:solidFill>
                <a:latin typeface="Monotype Corsiva" pitchFamily="66" charset="0"/>
              </a:rPr>
              <a:t>.” </a:t>
            </a:r>
            <a:endParaRPr lang="en-MY" sz="3200" dirty="0" smtClean="0">
              <a:ln>
                <a:solidFill>
                  <a:schemeClr val="tx1"/>
                </a:solidFill>
              </a:ln>
              <a:solidFill>
                <a:srgbClr val="FFFF00"/>
              </a:solidFill>
              <a:latin typeface="Monotype Corsiva" pitchFamily="66" charset="0"/>
            </a:endParaRPr>
          </a:p>
        </p:txBody>
      </p:sp>
    </p:spTree>
    <p:extLst>
      <p:ext uri="{BB962C8B-B14F-4D97-AF65-F5344CB8AC3E}">
        <p14:creationId xmlns:p14="http://schemas.microsoft.com/office/powerpoint/2010/main" val="9315360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40229" y="1524000"/>
            <a:ext cx="7848600" cy="3046988"/>
          </a:xfrm>
          <a:prstGeom prst="rect">
            <a:avLst/>
          </a:prstGeom>
        </p:spPr>
        <p:txBody>
          <a:bodyPr wrap="square">
            <a:spAutoFit/>
          </a:bodyPr>
          <a:lstStyle/>
          <a:p>
            <a:pPr algn="ctr" rtl="1"/>
            <a:r>
              <a:rPr lang="ar-EG" sz="4800" b="1" dirty="0">
                <a:ln>
                  <a:solidFill>
                    <a:schemeClr val="tx1"/>
                  </a:solidFill>
                </a:ln>
                <a:solidFill>
                  <a:srgbClr val="FF0000"/>
                </a:solidFill>
                <a:cs typeface="Traditional Arabic" pitchFamily="2" charset="-78"/>
              </a:rPr>
              <a:t>إِنَّ الْحَمْدَ لِلَّهِ، نَحْمَدُهُ وَنَسْتَعِيْنُهُ وَنَسْتَغْفِرْهُ، وِنَعُوْذُ بِاللهِ مِنْ شُرُوْرِ أَنْفُسِنَا وَمِنْ سَيِّئَاتِ أَعْمَالِنَا، مَنْ يَهْدِ اللهُ فَلاَ مُضِلَّ لَهُ وَمَنْ يُضْلِلْ فَلاَ هَادِيَ لَهُ</a:t>
            </a:r>
            <a:r>
              <a:rPr lang="ar-EG" sz="4800" b="1" dirty="0" smtClean="0">
                <a:ln>
                  <a:solidFill>
                    <a:schemeClr val="tx1"/>
                  </a:solidFill>
                </a:ln>
                <a:solidFill>
                  <a:srgbClr val="FF0000"/>
                </a:solidFill>
                <a:cs typeface="Traditional Arabic" pitchFamily="2" charset="-78"/>
              </a:rPr>
              <a:t>.</a:t>
            </a:r>
            <a:endParaRPr lang="en-US" sz="4800" dirty="0">
              <a:ln>
                <a:solidFill>
                  <a:schemeClr val="tx1"/>
                </a:solidFill>
              </a:ln>
              <a:solidFill>
                <a:srgbClr val="FF0000"/>
              </a:solidFill>
              <a:cs typeface="Traditional Arabic" pitchFamily="2" charset="-78"/>
            </a:endParaRPr>
          </a:p>
        </p:txBody>
      </p:sp>
    </p:spTree>
    <p:extLst>
      <p:ext uri="{BB962C8B-B14F-4D97-AF65-F5344CB8AC3E}">
        <p14:creationId xmlns:p14="http://schemas.microsoft.com/office/powerpoint/2010/main" val="6582054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533400" y="838200"/>
            <a:ext cx="8286328" cy="5262979"/>
          </a:xfrm>
          <a:prstGeom prst="rect">
            <a:avLst/>
          </a:prstGeom>
          <a:solidFill>
            <a:schemeClr val="bg1"/>
          </a:solidFill>
          <a:ln>
            <a:solidFill>
              <a:schemeClr val="bg1"/>
            </a:solidFill>
          </a:ln>
          <a:effectLst>
            <a:softEdge rad="635000"/>
          </a:effectLst>
        </p:spPr>
        <p:style>
          <a:lnRef idx="2">
            <a:schemeClr val="accent5"/>
          </a:lnRef>
          <a:fillRef idx="1">
            <a:schemeClr val="lt1"/>
          </a:fillRef>
          <a:effectRef idx="0">
            <a:schemeClr val="accent5"/>
          </a:effectRef>
          <a:fontRef idx="minor">
            <a:schemeClr val="dk1"/>
          </a:fontRef>
        </p:style>
        <p:txBody>
          <a:bodyPr wrap="square">
            <a:spAutoFit/>
          </a:bodyPr>
          <a:lstStyle/>
          <a:p>
            <a:pPr algn="ctr" rtl="1"/>
            <a:r>
              <a:rPr lang="ar-SA" sz="4800" b="1" dirty="0">
                <a:ln w="3175" cmpd="sng">
                  <a:solidFill>
                    <a:schemeClr val="tx1"/>
                  </a:solidFill>
                  <a:prstDash val="solid"/>
                </a:ln>
                <a:solidFill>
                  <a:srgbClr val="808000"/>
                </a:solidFill>
                <a:effectLst>
                  <a:outerShdw blurRad="63500" dir="3600000" algn="tl" rotWithShape="0">
                    <a:srgbClr val="000000">
                      <a:alpha val="70000"/>
                    </a:srgbClr>
                  </a:outerShdw>
                </a:effectLst>
                <a:cs typeface="Traditional Arabic" panose="02010000000000000000" pitchFamily="2" charset="-78"/>
              </a:rPr>
              <a:t>بَارَكَ اللهُ لِيْ وَلَكُمْ </a:t>
            </a:r>
            <a:r>
              <a:rPr lang="ar-SA" sz="4800" b="1" dirty="0" smtClean="0">
                <a:ln w="3175" cmpd="sng">
                  <a:solidFill>
                    <a:schemeClr val="tx1"/>
                  </a:solidFill>
                  <a:prstDash val="solid"/>
                </a:ln>
                <a:solidFill>
                  <a:srgbClr val="808000"/>
                </a:solidFill>
                <a:effectLst>
                  <a:outerShdw blurRad="63500" dir="3600000" algn="tl" rotWithShape="0">
                    <a:srgbClr val="000000">
                      <a:alpha val="70000"/>
                    </a:srgbClr>
                  </a:outerShdw>
                </a:effectLst>
                <a:cs typeface="Traditional Arabic" panose="02010000000000000000" pitchFamily="2" charset="-78"/>
              </a:rPr>
              <a:t>بِالْقُرْآنِ </a:t>
            </a:r>
            <a:r>
              <a:rPr lang="ar-SA" sz="4800" b="1" dirty="0">
                <a:ln w="3175" cmpd="sng">
                  <a:solidFill>
                    <a:schemeClr val="tx1"/>
                  </a:solidFill>
                  <a:prstDash val="solid"/>
                </a:ln>
                <a:solidFill>
                  <a:srgbClr val="808000"/>
                </a:solidFill>
                <a:effectLst>
                  <a:outerShdw blurRad="63500" dir="3600000" algn="tl" rotWithShape="0">
                    <a:srgbClr val="000000">
                      <a:alpha val="70000"/>
                    </a:srgbClr>
                  </a:outerShdw>
                </a:effectLst>
                <a:cs typeface="Traditional Arabic" panose="02010000000000000000" pitchFamily="2" charset="-78"/>
              </a:rPr>
              <a:t>الْعَظِيْمِ وَنَفَعَنِي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الأَحْيَاءِ مِنْهُمْ وَالأَمْوَاتِ، فَاسْتَغْفِرُوْهُ، إِنَّهُ هُوَ الْغَفُوْرُ الرَّحِيْمُ</a:t>
            </a:r>
            <a:endParaRPr lang="en-MY" sz="4800" b="1" dirty="0">
              <a:ln w="3175" cmpd="sng">
                <a:solidFill>
                  <a:schemeClr val="tx1"/>
                </a:solidFill>
                <a:prstDash val="solid"/>
              </a:ln>
              <a:solidFill>
                <a:srgbClr val="808000"/>
              </a:solidFill>
              <a:effectLst>
                <a:outerShdw blurRad="63500" dir="3600000" algn="tl" rotWithShape="0">
                  <a:srgbClr val="000000">
                    <a:alpha val="70000"/>
                  </a:srgbClr>
                </a:outerShdw>
              </a:effectLst>
              <a:cs typeface="Traditional Arabic" panose="02010000000000000000" pitchFamily="2" charset="-78"/>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normAutofit/>
          </a:bodyPr>
          <a:lstStyle/>
          <a:p>
            <a:fld id="{BA8784F8-D9B1-479F-A9B4-848AA317FB34}" type="slidenum">
              <a:rPr lang="en-MY" sz="1600" b="1" smtClean="0">
                <a:solidFill>
                  <a:srgbClr val="FF0000"/>
                </a:solidFill>
              </a:rPr>
              <a:pPr/>
              <a:t>21</a:t>
            </a:fld>
            <a:endParaRPr lang="en-MY" sz="1600" b="1" dirty="0">
              <a:solidFill>
                <a:srgbClr val="FF0000"/>
              </a:solidFill>
            </a:endParaRPr>
          </a:p>
        </p:txBody>
      </p:sp>
      <p:grpSp>
        <p:nvGrpSpPr>
          <p:cNvPr id="5" name="Group 4"/>
          <p:cNvGrpSpPr/>
          <p:nvPr/>
        </p:nvGrpSpPr>
        <p:grpSpPr>
          <a:xfrm>
            <a:off x="-2118" y="0"/>
            <a:ext cx="9146118" cy="6858000"/>
            <a:chOff x="-2118" y="0"/>
            <a:chExt cx="9146118" cy="6858000"/>
          </a:xfrm>
        </p:grpSpPr>
        <p:pic>
          <p:nvPicPr>
            <p:cNvPr id="7" name="Picture 6" descr="32112626.jpg"/>
            <p:cNvPicPr>
              <a:picLocks noChangeAspect="1"/>
            </p:cNvPicPr>
            <p:nvPr/>
          </p:nvPicPr>
          <p:blipFill>
            <a:blip r:embed="rId2" cstate="print">
              <a:extLst>
                <a:ext uri="{28A0092B-C50C-407E-A947-70E740481C1C}">
                  <a14:useLocalDpi xmlns:a14="http://schemas.microsoft.com/office/drawing/2010/main" val="0"/>
                </a:ext>
              </a:extLst>
            </a:blip>
            <a:srcRect b="12476"/>
            <a:stretch>
              <a:fillRect/>
            </a:stretch>
          </p:blipFill>
          <p:spPr bwMode="auto">
            <a:xfrm>
              <a:off x="-2118" y="0"/>
              <a:ext cx="914611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3" cstate="print"/>
            <a:srcRect/>
            <a:stretch>
              <a:fillRect/>
            </a:stretch>
          </p:blipFill>
          <p:spPr bwMode="auto">
            <a:xfrm>
              <a:off x="1714480" y="357166"/>
              <a:ext cx="5643603" cy="1974850"/>
            </a:xfrm>
            <a:prstGeom prst="rect">
              <a:avLst/>
            </a:prstGeom>
            <a:noFill/>
            <a:ln w="9525">
              <a:noFill/>
              <a:miter lim="800000"/>
              <a:headEnd/>
              <a:tailEnd/>
            </a:ln>
            <a:effectLst>
              <a:glow rad="101600">
                <a:schemeClr val="tx1">
                  <a:alpha val="60000"/>
                </a:schemeClr>
              </a:glow>
              <a:outerShdw blurRad="50800" dist="38100" dir="5400000" algn="t" rotWithShape="0">
                <a:prstClr val="black">
                  <a:alpha val="40000"/>
                </a:prstClr>
              </a:outerShdw>
            </a:effectLst>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0" y="2357438"/>
              <a:ext cx="6657975"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8116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417898" y="152400"/>
            <a:ext cx="8358246" cy="417806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rtl="1" fontAlgn="base">
              <a:lnSpc>
                <a:spcPct val="150000"/>
              </a:lnSpc>
              <a:spcBef>
                <a:spcPct val="0"/>
              </a:spcBef>
              <a:spcAft>
                <a:spcPct val="0"/>
              </a:spcAft>
            </a:pPr>
            <a:r>
              <a:rPr lang="ar-SA" sz="3600" dirty="0">
                <a:ln w="18415" cmpd="sng">
                  <a:solidFill>
                    <a:srgbClr val="0000FF"/>
                  </a:solidFill>
                  <a:prstDash val="solid"/>
                </a:ln>
                <a:solidFill>
                  <a:srgbClr val="0000FF"/>
                </a:solidFill>
                <a:effectLst>
                  <a:outerShdw blurRad="63500" dir="3600000" algn="tl" rotWithShape="0">
                    <a:srgbClr val="000000">
                      <a:alpha val="70000"/>
                    </a:srgbClr>
                  </a:outerShdw>
                </a:effectLst>
                <a:cs typeface="Traditional Arabic" pitchFamily="2" charset="-78"/>
              </a:rPr>
              <a:t>الْــحَـمْـدُ لِلَّــهِ حَـمْدًا كَثِيرًا كَـمَـا أَمَرَ، أَشْهَدُ أَن </a:t>
            </a:r>
            <a:r>
              <a:rPr lang="ar-SA" sz="3600" dirty="0" smtClean="0">
                <a:ln w="18415" cmpd="sng">
                  <a:solidFill>
                    <a:srgbClr val="0000FF"/>
                  </a:solidFill>
                  <a:prstDash val="solid"/>
                </a:ln>
                <a:solidFill>
                  <a:srgbClr val="0000FF"/>
                </a:solidFill>
                <a:effectLst>
                  <a:outerShdw blurRad="63500" dir="3600000" algn="tl" rotWithShape="0">
                    <a:srgbClr val="000000">
                      <a:alpha val="70000"/>
                    </a:srgbClr>
                  </a:outerShdw>
                </a:effectLst>
                <a:cs typeface="Traditional Arabic" pitchFamily="2" charset="-78"/>
              </a:rPr>
              <a:t>لاَّ </a:t>
            </a:r>
            <a:r>
              <a:rPr lang="ar-SA" sz="3600" dirty="0">
                <a:ln w="18415" cmpd="sng">
                  <a:solidFill>
                    <a:srgbClr val="0000FF"/>
                  </a:solidFill>
                  <a:prstDash val="solid"/>
                </a:ln>
                <a:solidFill>
                  <a:srgbClr val="0000FF"/>
                </a:solidFill>
                <a:effectLst>
                  <a:outerShdw blurRad="63500" dir="3600000" algn="tl" rotWithShape="0">
                    <a:srgbClr val="000000">
                      <a:alpha val="70000"/>
                    </a:srgbClr>
                  </a:outerShdw>
                </a:effectLst>
                <a:cs typeface="Traditional Arabic" pitchFamily="2" charset="-78"/>
              </a:rPr>
              <a:t>إِلَـــــــهَ </a:t>
            </a:r>
            <a:r>
              <a:rPr lang="ar-SA" sz="3600" dirty="0" smtClean="0">
                <a:ln w="18415" cmpd="sng">
                  <a:solidFill>
                    <a:srgbClr val="0000FF"/>
                  </a:solidFill>
                  <a:prstDash val="solid"/>
                </a:ln>
                <a:solidFill>
                  <a:srgbClr val="0000FF"/>
                </a:solidFill>
                <a:effectLst>
                  <a:outerShdw blurRad="63500" dir="3600000" algn="tl" rotWithShape="0">
                    <a:srgbClr val="000000">
                      <a:alpha val="70000"/>
                    </a:srgbClr>
                  </a:outerShdw>
                </a:effectLst>
                <a:cs typeface="Traditional Arabic" pitchFamily="2" charset="-78"/>
              </a:rPr>
              <a:t>إِلاَّ </a:t>
            </a:r>
            <a:r>
              <a:rPr lang="ar-SA" sz="3600" dirty="0">
                <a:ln w="18415" cmpd="sng">
                  <a:solidFill>
                    <a:srgbClr val="0000FF"/>
                  </a:solidFill>
                  <a:prstDash val="solid"/>
                </a:ln>
                <a:solidFill>
                  <a:srgbClr val="0000FF"/>
                </a:solidFill>
                <a:effectLst>
                  <a:outerShdw blurRad="63500" dir="3600000" algn="tl" rotWithShape="0">
                    <a:srgbClr val="000000">
                      <a:alpha val="70000"/>
                    </a:srgbClr>
                  </a:outerShdw>
                </a:effectLst>
                <a:cs typeface="Traditional Arabic" pitchFamily="2" charset="-78"/>
              </a:rPr>
              <a:t>اللَّهُ وَحْدَهُ </a:t>
            </a:r>
            <a:r>
              <a:rPr lang="ar-SA" sz="3600" dirty="0" smtClean="0">
                <a:ln w="18415" cmpd="sng">
                  <a:solidFill>
                    <a:srgbClr val="0000FF"/>
                  </a:solidFill>
                  <a:prstDash val="solid"/>
                </a:ln>
                <a:solidFill>
                  <a:srgbClr val="0000FF"/>
                </a:solidFill>
                <a:effectLst>
                  <a:outerShdw blurRad="63500" dir="3600000" algn="tl" rotWithShape="0">
                    <a:srgbClr val="000000">
                      <a:alpha val="70000"/>
                    </a:srgbClr>
                  </a:outerShdw>
                </a:effectLst>
                <a:cs typeface="Traditional Arabic" pitchFamily="2" charset="-78"/>
              </a:rPr>
              <a:t>لاَ </a:t>
            </a:r>
            <a:r>
              <a:rPr lang="ar-SA" sz="3600" dirty="0">
                <a:ln w="18415" cmpd="sng">
                  <a:solidFill>
                    <a:srgbClr val="0000FF"/>
                  </a:solidFill>
                  <a:prstDash val="solid"/>
                </a:ln>
                <a:solidFill>
                  <a:srgbClr val="0000FF"/>
                </a:solidFill>
                <a:effectLst>
                  <a:outerShdw blurRad="63500" dir="3600000" algn="tl" rotWithShape="0">
                    <a:srgbClr val="000000">
                      <a:alpha val="70000"/>
                    </a:srgbClr>
                  </a:outerShdw>
                </a:effectLst>
                <a:cs typeface="Traditional Arabic" pitchFamily="2" charset="-78"/>
              </a:rPr>
              <a:t>شَرِيــــكَ لَــــهُ، إِقْرَارًا بِرُبُوبِــيَّـــتِــهِ وَإِرْغَـــامًــا ل</a:t>
            </a:r>
            <a:r>
              <a:rPr lang="ar-EG" sz="3600" dirty="0">
                <a:ln w="18415" cmpd="sng">
                  <a:solidFill>
                    <a:srgbClr val="0000FF"/>
                  </a:solidFill>
                  <a:prstDash val="solid"/>
                </a:ln>
                <a:solidFill>
                  <a:srgbClr val="0000FF"/>
                </a:solidFill>
                <a:effectLst>
                  <a:outerShdw blurRad="63500" dir="3600000" algn="tl" rotWithShape="0">
                    <a:srgbClr val="000000">
                      <a:alpha val="70000"/>
                    </a:srgbClr>
                  </a:outerShdw>
                </a:effectLst>
                <a:cs typeface="Traditional Arabic" pitchFamily="2" charset="-78"/>
              </a:rPr>
              <a:t>ّ</a:t>
            </a:r>
            <a:r>
              <a:rPr lang="ar-SA" sz="3600" dirty="0">
                <a:ln w="18415" cmpd="sng">
                  <a:solidFill>
                    <a:srgbClr val="0000FF"/>
                  </a:solidFill>
                  <a:prstDash val="solid"/>
                </a:ln>
                <a:solidFill>
                  <a:srgbClr val="0000FF"/>
                </a:solidFill>
                <a:effectLst>
                  <a:outerShdw blurRad="63500" dir="3600000" algn="tl" rotWithShape="0">
                    <a:srgbClr val="000000">
                      <a:alpha val="70000"/>
                    </a:srgbClr>
                  </a:outerShdw>
                </a:effectLst>
                <a:cs typeface="Traditional Arabic" pitchFamily="2" charset="-78"/>
              </a:rPr>
              <a:t>ِـمَـنْ جـَحـَدَ بِــهِ وَكَـفَـرَ، وَأَشْهَدُ أَنَّ سَيِّدَنَــا مُـحَـمَّـدًا عَبْدُهُ وَرَسُـــولُـهُ سَيِّدُ الْجِـنِّ وَالْبَشَرِ.</a:t>
            </a:r>
            <a:endParaRPr lang="ar-SA" sz="3600" dirty="0" smtClean="0">
              <a:ln w="18415" cmpd="sng">
                <a:solidFill>
                  <a:srgbClr val="0000FF"/>
                </a:solidFill>
                <a:prstDash val="solid"/>
              </a:ln>
              <a:solidFill>
                <a:srgbClr val="0000FF"/>
              </a:solidFill>
              <a:effectLst>
                <a:outerShdw blurRad="63500" dir="3600000" algn="tl" rotWithShape="0">
                  <a:srgbClr val="000000">
                    <a:alpha val="70000"/>
                  </a:srgbClr>
                </a:outerShdw>
              </a:effectLst>
              <a:cs typeface="Traditional Arabic" pitchFamily="2" charset="-78"/>
            </a:endParaRPr>
          </a:p>
        </p:txBody>
      </p:sp>
      <p:sp>
        <p:nvSpPr>
          <p:cNvPr id="2" name="Rectangle 1"/>
          <p:cNvSpPr/>
          <p:nvPr/>
        </p:nvSpPr>
        <p:spPr>
          <a:xfrm>
            <a:off x="381504" y="4330467"/>
            <a:ext cx="8533896" cy="2246769"/>
          </a:xfrm>
          <a:prstGeom prst="rect">
            <a:avLst/>
          </a:prstGeom>
        </p:spPr>
        <p:txBody>
          <a:bodyPr wrap="square">
            <a:spAutoFit/>
          </a:bodyPr>
          <a:lstStyle/>
          <a:p>
            <a:pPr algn="just">
              <a:defRPr/>
            </a:pP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Aku</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bersaksi</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bahawa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tiada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tuhan</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yang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disembah</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melainkan</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Allah yang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Maha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Esa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dan</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tiada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sekutu</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bagi-Nya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Aku</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juga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bersaksi</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bahawa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penghulu</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dan</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Nabi</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kami Muhammad SAW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adalah</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hamba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dan</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rasul-Nya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penghulu</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segala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jin</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dan</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manusia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a:t>
            </a:r>
          </a:p>
        </p:txBody>
      </p:sp>
    </p:spTree>
    <p:extLst>
      <p:ext uri="{BB962C8B-B14F-4D97-AF65-F5344CB8AC3E}">
        <p14:creationId xmlns:p14="http://schemas.microsoft.com/office/powerpoint/2010/main" val="28942012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57200" y="533400"/>
            <a:ext cx="8229600" cy="2308324"/>
          </a:xfrm>
          <a:prstGeom prst="rect">
            <a:avLst/>
          </a:prstGeom>
        </p:spPr>
        <p:txBody>
          <a:bodyPr wrap="square">
            <a:spAutoFit/>
          </a:bodyPr>
          <a:lstStyle/>
          <a:p>
            <a:pPr algn="ctr" rtl="1"/>
            <a:r>
              <a:rPr lang="ar-SA" sz="4800" b="1" dirty="0">
                <a:ln w="1905"/>
                <a:solidFill>
                  <a:srgbClr val="660066"/>
                </a:solidFill>
                <a:effectLst>
                  <a:innerShdw blurRad="69850" dist="43180" dir="5400000">
                    <a:srgbClr val="000000">
                      <a:alpha val="65000"/>
                    </a:srgbClr>
                  </a:innerShdw>
                </a:effectLst>
                <a:cs typeface="Traditional Arabic" pitchFamily="2" charset="-78"/>
              </a:rPr>
              <a:t>اللَّـهُمَّ فَـصَــلِّ وَسَــلِّمْ عَلَى سَيِّدِنَــا مُـحَـمَّـدٍ وَعَلَى آلِــــــهِ الْــمُـصـَابِيحِ الْغُرَرِ.</a:t>
            </a:r>
            <a:endParaRPr lang="en-MY" sz="4800" b="1" dirty="0">
              <a:ln w="1905"/>
              <a:solidFill>
                <a:srgbClr val="660066"/>
              </a:solidFill>
              <a:effectLst>
                <a:innerShdw blurRad="69850" dist="43180" dir="5400000">
                  <a:srgbClr val="000000">
                    <a:alpha val="65000"/>
                  </a:srgbClr>
                </a:innerShdw>
              </a:effectLst>
              <a:cs typeface="Traditional Arabic" pitchFamily="2" charset="-78"/>
            </a:endParaRPr>
          </a:p>
        </p:txBody>
      </p:sp>
      <p:sp>
        <p:nvSpPr>
          <p:cNvPr id="5" name="Rectangle 4"/>
          <p:cNvSpPr/>
          <p:nvPr/>
        </p:nvSpPr>
        <p:spPr>
          <a:xfrm>
            <a:off x="361208" y="3429000"/>
            <a:ext cx="8229600" cy="2554545"/>
          </a:xfrm>
          <a:prstGeom prst="rect">
            <a:avLst/>
          </a:prstGeom>
        </p:spPr>
        <p:txBody>
          <a:bodyPr wrap="square">
            <a:spAutoFit/>
          </a:bodyPr>
          <a:lstStyle/>
          <a:p>
            <a:pPr algn="just">
              <a:defRPr/>
            </a:pPr>
            <a:r>
              <a:rPr lang="en-US" sz="4000" b="1" dirty="0" err="1">
                <a:ln w="1905">
                  <a:solidFill>
                    <a:srgbClr val="FF00FF"/>
                  </a:solidFill>
                </a:ln>
                <a:solidFill>
                  <a:srgbClr val="FF0000"/>
                </a:solidFill>
                <a:effectLst>
                  <a:innerShdw blurRad="69850" dist="43180" dir="5400000">
                    <a:srgbClr val="000000">
                      <a:alpha val="65000"/>
                    </a:srgbClr>
                  </a:innerShdw>
                </a:effectLst>
                <a:latin typeface="Bernard MT Condensed" pitchFamily="18" charset="0"/>
              </a:rPr>
              <a:t>Ya</a:t>
            </a:r>
            <a:r>
              <a:rPr lang="en-US" sz="4000" b="1" dirty="0">
                <a:ln w="1905">
                  <a:solidFill>
                    <a:srgbClr val="FF00FF"/>
                  </a:solidFill>
                </a:ln>
                <a:solidFill>
                  <a:srgbClr val="FF0000"/>
                </a:solidFill>
                <a:effectLst>
                  <a:innerShdw blurRad="69850" dist="43180" dir="5400000">
                    <a:srgbClr val="000000">
                      <a:alpha val="65000"/>
                    </a:srgbClr>
                  </a:innerShdw>
                </a:effectLst>
                <a:latin typeface="Bernard MT Condensed" pitchFamily="18" charset="0"/>
              </a:rPr>
              <a:t> Allah, </a:t>
            </a:r>
            <a:r>
              <a:rPr lang="en-US" sz="4000" b="1" dirty="0" err="1">
                <a:ln w="1905">
                  <a:solidFill>
                    <a:srgbClr val="FF00FF"/>
                  </a:solidFill>
                </a:ln>
                <a:solidFill>
                  <a:srgbClr val="FF0000"/>
                </a:solidFill>
                <a:effectLst>
                  <a:innerShdw blurRad="69850" dist="43180" dir="5400000">
                    <a:srgbClr val="000000">
                      <a:alpha val="65000"/>
                    </a:srgbClr>
                  </a:innerShdw>
                </a:effectLst>
                <a:latin typeface="Bernard MT Condensed" pitchFamily="18" charset="0"/>
              </a:rPr>
              <a:t>berilah</a:t>
            </a:r>
            <a:r>
              <a:rPr lang="en-US" sz="4000" b="1" dirty="0">
                <a:ln w="1905">
                  <a:solidFill>
                    <a:srgbClr val="FF00FF"/>
                  </a:solidFill>
                </a:ln>
                <a:solidFill>
                  <a:srgbClr val="FF0000"/>
                </a:solidFill>
                <a:effectLst>
                  <a:innerShdw blurRad="69850" dist="43180" dir="5400000">
                    <a:srgbClr val="000000">
                      <a:alpha val="65000"/>
                    </a:srgbClr>
                  </a:innerShdw>
                </a:effectLst>
                <a:latin typeface="Bernard MT Condensed" pitchFamily="18" charset="0"/>
              </a:rPr>
              <a:t> </a:t>
            </a:r>
            <a:r>
              <a:rPr lang="en-US" sz="4000" b="1" dirty="0" err="1">
                <a:ln w="1905">
                  <a:solidFill>
                    <a:srgbClr val="FF00FF"/>
                  </a:solidFill>
                </a:ln>
                <a:solidFill>
                  <a:srgbClr val="FF0000"/>
                </a:solidFill>
                <a:effectLst>
                  <a:innerShdw blurRad="69850" dist="43180" dir="5400000">
                    <a:srgbClr val="000000">
                      <a:alpha val="65000"/>
                    </a:srgbClr>
                  </a:innerShdw>
                </a:effectLst>
                <a:latin typeface="Bernard MT Condensed" pitchFamily="18" charset="0"/>
              </a:rPr>
              <a:t>selawat</a:t>
            </a:r>
            <a:r>
              <a:rPr lang="en-US" sz="4000" b="1" dirty="0">
                <a:ln w="1905">
                  <a:solidFill>
                    <a:srgbClr val="FF00FF"/>
                  </a:solidFill>
                </a:ln>
                <a:solidFill>
                  <a:srgbClr val="FF0000"/>
                </a:solidFill>
                <a:effectLst>
                  <a:innerShdw blurRad="69850" dist="43180" dir="5400000">
                    <a:srgbClr val="000000">
                      <a:alpha val="65000"/>
                    </a:srgbClr>
                  </a:innerShdw>
                </a:effectLst>
                <a:latin typeface="Bernard MT Condensed" pitchFamily="18" charset="0"/>
              </a:rPr>
              <a:t>, </a:t>
            </a:r>
            <a:r>
              <a:rPr lang="en-US" sz="4000" b="1" dirty="0" err="1">
                <a:ln w="1905">
                  <a:solidFill>
                    <a:srgbClr val="FF00FF"/>
                  </a:solidFill>
                </a:ln>
                <a:solidFill>
                  <a:srgbClr val="FF0000"/>
                </a:solidFill>
                <a:effectLst>
                  <a:innerShdw blurRad="69850" dist="43180" dir="5400000">
                    <a:srgbClr val="000000">
                      <a:alpha val="65000"/>
                    </a:srgbClr>
                  </a:innerShdw>
                </a:effectLst>
                <a:latin typeface="Bernard MT Condensed" pitchFamily="18" charset="0"/>
              </a:rPr>
              <a:t>sejahtera</a:t>
            </a:r>
            <a:r>
              <a:rPr lang="en-US" sz="4000" b="1" dirty="0">
                <a:ln w="1905">
                  <a:solidFill>
                    <a:srgbClr val="FF00FF"/>
                  </a:solidFill>
                </a:ln>
                <a:solidFill>
                  <a:srgbClr val="FF0000"/>
                </a:solidFill>
                <a:effectLst>
                  <a:innerShdw blurRad="69850" dist="43180" dir="5400000">
                    <a:srgbClr val="000000">
                      <a:alpha val="65000"/>
                    </a:srgbClr>
                  </a:innerShdw>
                </a:effectLst>
                <a:latin typeface="Bernard MT Condensed" pitchFamily="18" charset="0"/>
              </a:rPr>
              <a:t> </a:t>
            </a:r>
            <a:r>
              <a:rPr lang="en-US" sz="4000" b="1" dirty="0" err="1">
                <a:ln w="1905">
                  <a:solidFill>
                    <a:srgbClr val="FF00FF"/>
                  </a:solidFill>
                </a:ln>
                <a:solidFill>
                  <a:srgbClr val="FF0000"/>
                </a:solidFill>
                <a:effectLst>
                  <a:innerShdw blurRad="69850" dist="43180" dir="5400000">
                    <a:srgbClr val="000000">
                      <a:alpha val="65000"/>
                    </a:srgbClr>
                  </a:innerShdw>
                </a:effectLst>
                <a:latin typeface="Bernard MT Condensed" pitchFamily="18" charset="0"/>
              </a:rPr>
              <a:t>dan</a:t>
            </a:r>
            <a:r>
              <a:rPr lang="en-US" sz="4000" b="1" dirty="0">
                <a:ln w="1905">
                  <a:solidFill>
                    <a:srgbClr val="FF00FF"/>
                  </a:solidFill>
                </a:ln>
                <a:solidFill>
                  <a:srgbClr val="FF0000"/>
                </a:solidFill>
                <a:effectLst>
                  <a:innerShdw blurRad="69850" dist="43180" dir="5400000">
                    <a:srgbClr val="000000">
                      <a:alpha val="65000"/>
                    </a:srgbClr>
                  </a:innerShdw>
                </a:effectLst>
                <a:latin typeface="Bernard MT Condensed" pitchFamily="18" charset="0"/>
              </a:rPr>
              <a:t> </a:t>
            </a:r>
            <a:r>
              <a:rPr lang="en-US" sz="4000" b="1" dirty="0" err="1">
                <a:ln w="1905">
                  <a:solidFill>
                    <a:srgbClr val="FF00FF"/>
                  </a:solidFill>
                </a:ln>
                <a:solidFill>
                  <a:srgbClr val="FF0000"/>
                </a:solidFill>
                <a:effectLst>
                  <a:innerShdw blurRad="69850" dist="43180" dir="5400000">
                    <a:srgbClr val="000000">
                      <a:alpha val="65000"/>
                    </a:srgbClr>
                  </a:innerShdw>
                </a:effectLst>
                <a:latin typeface="Bernard MT Condensed" pitchFamily="18" charset="0"/>
              </a:rPr>
              <a:t>berkat</a:t>
            </a:r>
            <a:r>
              <a:rPr lang="en-US" sz="4000" b="1" dirty="0">
                <a:ln w="1905">
                  <a:solidFill>
                    <a:srgbClr val="FF00FF"/>
                  </a:solidFill>
                </a:ln>
                <a:solidFill>
                  <a:srgbClr val="FF0000"/>
                </a:solidFill>
                <a:effectLst>
                  <a:innerShdw blurRad="69850" dist="43180" dir="5400000">
                    <a:srgbClr val="000000">
                      <a:alpha val="65000"/>
                    </a:srgbClr>
                  </a:innerShdw>
                </a:effectLst>
                <a:latin typeface="Bernard MT Condensed" pitchFamily="18" charset="0"/>
              </a:rPr>
              <a:t> </a:t>
            </a:r>
            <a:r>
              <a:rPr lang="en-US" sz="4000" b="1" dirty="0" err="1">
                <a:ln w="1905">
                  <a:solidFill>
                    <a:srgbClr val="FF00FF"/>
                  </a:solidFill>
                </a:ln>
                <a:solidFill>
                  <a:srgbClr val="FF0000"/>
                </a:solidFill>
                <a:effectLst>
                  <a:innerShdw blurRad="69850" dist="43180" dir="5400000">
                    <a:srgbClr val="000000">
                      <a:alpha val="65000"/>
                    </a:srgbClr>
                  </a:innerShdw>
                </a:effectLst>
                <a:latin typeface="Bernard MT Condensed" pitchFamily="18" charset="0"/>
              </a:rPr>
              <a:t>ke</a:t>
            </a:r>
            <a:r>
              <a:rPr lang="en-US" sz="4000" b="1" dirty="0">
                <a:ln w="1905">
                  <a:solidFill>
                    <a:srgbClr val="FF00FF"/>
                  </a:solidFill>
                </a:ln>
                <a:solidFill>
                  <a:srgbClr val="FF0000"/>
                </a:solidFill>
                <a:effectLst>
                  <a:innerShdw blurRad="69850" dist="43180" dir="5400000">
                    <a:srgbClr val="000000">
                      <a:alpha val="65000"/>
                    </a:srgbClr>
                  </a:innerShdw>
                </a:effectLst>
                <a:latin typeface="Bernard MT Condensed" pitchFamily="18" charset="0"/>
              </a:rPr>
              <a:t> </a:t>
            </a:r>
            <a:r>
              <a:rPr lang="en-US" sz="4000" b="1" dirty="0" err="1">
                <a:ln w="1905">
                  <a:solidFill>
                    <a:srgbClr val="FF00FF"/>
                  </a:solidFill>
                </a:ln>
                <a:solidFill>
                  <a:srgbClr val="FF0000"/>
                </a:solidFill>
                <a:effectLst>
                  <a:innerShdw blurRad="69850" dist="43180" dir="5400000">
                    <a:srgbClr val="000000">
                      <a:alpha val="65000"/>
                    </a:srgbClr>
                  </a:innerShdw>
                </a:effectLst>
                <a:latin typeface="Bernard MT Condensed" pitchFamily="18" charset="0"/>
              </a:rPr>
              <a:t>atas</a:t>
            </a:r>
            <a:r>
              <a:rPr lang="en-US" sz="4000" b="1" dirty="0">
                <a:ln w="1905">
                  <a:solidFill>
                    <a:srgbClr val="FF00FF"/>
                  </a:solidFill>
                </a:ln>
                <a:solidFill>
                  <a:srgbClr val="FF0000"/>
                </a:solidFill>
                <a:effectLst>
                  <a:innerShdw blurRad="69850" dist="43180" dir="5400000">
                    <a:srgbClr val="000000">
                      <a:alpha val="65000"/>
                    </a:srgbClr>
                  </a:innerShdw>
                </a:effectLst>
                <a:latin typeface="Bernard MT Condensed" pitchFamily="18" charset="0"/>
              </a:rPr>
              <a:t> </a:t>
            </a:r>
            <a:r>
              <a:rPr lang="en-US" sz="4000" b="1" dirty="0" err="1">
                <a:ln w="1905">
                  <a:solidFill>
                    <a:srgbClr val="FF00FF"/>
                  </a:solidFill>
                </a:ln>
                <a:solidFill>
                  <a:srgbClr val="FF0000"/>
                </a:solidFill>
                <a:effectLst>
                  <a:innerShdw blurRad="69850" dist="43180" dir="5400000">
                    <a:srgbClr val="000000">
                      <a:alpha val="65000"/>
                    </a:srgbClr>
                  </a:innerShdw>
                </a:effectLst>
                <a:latin typeface="Bernard MT Condensed" pitchFamily="18" charset="0"/>
              </a:rPr>
              <a:t>penghulu</a:t>
            </a:r>
            <a:r>
              <a:rPr lang="en-US" sz="4000" b="1" dirty="0">
                <a:ln w="1905">
                  <a:solidFill>
                    <a:srgbClr val="FF00FF"/>
                  </a:solidFill>
                </a:ln>
                <a:solidFill>
                  <a:srgbClr val="FF0000"/>
                </a:solidFill>
                <a:effectLst>
                  <a:innerShdw blurRad="69850" dist="43180" dir="5400000">
                    <a:srgbClr val="000000">
                      <a:alpha val="65000"/>
                    </a:srgbClr>
                  </a:innerShdw>
                </a:effectLst>
                <a:latin typeface="Bernard MT Condensed" pitchFamily="18" charset="0"/>
              </a:rPr>
              <a:t> </a:t>
            </a:r>
            <a:r>
              <a:rPr lang="en-US" sz="4000" b="1" dirty="0" err="1">
                <a:ln w="1905">
                  <a:solidFill>
                    <a:srgbClr val="FF00FF"/>
                  </a:solidFill>
                </a:ln>
                <a:solidFill>
                  <a:srgbClr val="FF0000"/>
                </a:solidFill>
                <a:effectLst>
                  <a:innerShdw blurRad="69850" dist="43180" dir="5400000">
                    <a:srgbClr val="000000">
                      <a:alpha val="65000"/>
                    </a:srgbClr>
                  </a:innerShdw>
                </a:effectLst>
                <a:latin typeface="Bernard MT Condensed" pitchFamily="18" charset="0"/>
              </a:rPr>
              <a:t>dan</a:t>
            </a:r>
            <a:r>
              <a:rPr lang="en-US" sz="4000" b="1" dirty="0">
                <a:ln w="1905">
                  <a:solidFill>
                    <a:srgbClr val="FF00FF"/>
                  </a:solidFill>
                </a:ln>
                <a:solidFill>
                  <a:srgbClr val="FF0000"/>
                </a:solidFill>
                <a:effectLst>
                  <a:innerShdw blurRad="69850" dist="43180" dir="5400000">
                    <a:srgbClr val="000000">
                      <a:alpha val="65000"/>
                    </a:srgbClr>
                  </a:innerShdw>
                </a:effectLst>
                <a:latin typeface="Bernard MT Condensed" pitchFamily="18" charset="0"/>
              </a:rPr>
              <a:t> </a:t>
            </a:r>
            <a:r>
              <a:rPr lang="en-US" sz="4000" b="1" dirty="0" err="1">
                <a:ln w="1905">
                  <a:solidFill>
                    <a:srgbClr val="FF00FF"/>
                  </a:solidFill>
                </a:ln>
                <a:solidFill>
                  <a:srgbClr val="FF0000"/>
                </a:solidFill>
                <a:effectLst>
                  <a:innerShdw blurRad="69850" dist="43180" dir="5400000">
                    <a:srgbClr val="000000">
                      <a:alpha val="65000"/>
                    </a:srgbClr>
                  </a:innerShdw>
                </a:effectLst>
                <a:latin typeface="Bernard MT Condensed" pitchFamily="18" charset="0"/>
              </a:rPr>
              <a:t>Nabi</a:t>
            </a:r>
            <a:r>
              <a:rPr lang="en-US" sz="4000" b="1" dirty="0">
                <a:ln w="1905">
                  <a:solidFill>
                    <a:srgbClr val="FF00FF"/>
                  </a:solidFill>
                </a:ln>
                <a:solidFill>
                  <a:srgbClr val="FF0000"/>
                </a:solidFill>
                <a:effectLst>
                  <a:innerShdw blurRad="69850" dist="43180" dir="5400000">
                    <a:srgbClr val="000000">
                      <a:alpha val="65000"/>
                    </a:srgbClr>
                  </a:innerShdw>
                </a:effectLst>
                <a:latin typeface="Bernard MT Condensed" pitchFamily="18" charset="0"/>
              </a:rPr>
              <a:t> kami Muhammad SAW,  </a:t>
            </a:r>
            <a:r>
              <a:rPr lang="en-US" sz="4000" b="1" dirty="0" err="1">
                <a:ln w="1905">
                  <a:solidFill>
                    <a:srgbClr val="FF00FF"/>
                  </a:solidFill>
                </a:ln>
                <a:solidFill>
                  <a:srgbClr val="FF0000"/>
                </a:solidFill>
                <a:effectLst>
                  <a:innerShdw blurRad="69850" dist="43180" dir="5400000">
                    <a:srgbClr val="000000">
                      <a:alpha val="65000"/>
                    </a:srgbClr>
                  </a:innerShdw>
                </a:effectLst>
                <a:latin typeface="Bernard MT Condensed" pitchFamily="18" charset="0"/>
              </a:rPr>
              <a:t>kaum</a:t>
            </a:r>
            <a:r>
              <a:rPr lang="en-US" sz="4000" b="1" dirty="0">
                <a:ln w="1905">
                  <a:solidFill>
                    <a:srgbClr val="FF00FF"/>
                  </a:solidFill>
                </a:ln>
                <a:solidFill>
                  <a:srgbClr val="FF0000"/>
                </a:solidFill>
                <a:effectLst>
                  <a:innerShdw blurRad="69850" dist="43180" dir="5400000">
                    <a:srgbClr val="000000">
                      <a:alpha val="65000"/>
                    </a:srgbClr>
                  </a:innerShdw>
                </a:effectLst>
                <a:latin typeface="Bernard MT Condensed" pitchFamily="18" charset="0"/>
              </a:rPr>
              <a:t> </a:t>
            </a:r>
            <a:r>
              <a:rPr lang="en-US" sz="4000" b="1" dirty="0" err="1">
                <a:ln w="1905">
                  <a:solidFill>
                    <a:srgbClr val="FF00FF"/>
                  </a:solidFill>
                </a:ln>
                <a:solidFill>
                  <a:srgbClr val="FF0000"/>
                </a:solidFill>
                <a:effectLst>
                  <a:innerShdw blurRad="69850" dist="43180" dir="5400000">
                    <a:srgbClr val="000000">
                      <a:alpha val="65000"/>
                    </a:srgbClr>
                  </a:innerShdw>
                </a:effectLst>
                <a:latin typeface="Bernard MT Condensed" pitchFamily="18" charset="0"/>
              </a:rPr>
              <a:t>keluarga</a:t>
            </a:r>
            <a:r>
              <a:rPr lang="en-US" sz="4000" b="1" dirty="0">
                <a:ln w="1905">
                  <a:solidFill>
                    <a:srgbClr val="FF00FF"/>
                  </a:solidFill>
                </a:ln>
                <a:solidFill>
                  <a:srgbClr val="FF0000"/>
                </a:solidFill>
                <a:effectLst>
                  <a:innerShdw blurRad="69850" dist="43180" dir="5400000">
                    <a:srgbClr val="000000">
                      <a:alpha val="65000"/>
                    </a:srgbClr>
                  </a:innerShdw>
                </a:effectLst>
                <a:latin typeface="Bernard MT Condensed" pitchFamily="18" charset="0"/>
              </a:rPr>
              <a:t> </a:t>
            </a:r>
            <a:r>
              <a:rPr lang="en-US" sz="4000" b="1" dirty="0" err="1">
                <a:ln w="1905">
                  <a:solidFill>
                    <a:srgbClr val="FF00FF"/>
                  </a:solidFill>
                </a:ln>
                <a:solidFill>
                  <a:srgbClr val="FF0000"/>
                </a:solidFill>
                <a:effectLst>
                  <a:innerShdw blurRad="69850" dist="43180" dir="5400000">
                    <a:srgbClr val="000000">
                      <a:alpha val="65000"/>
                    </a:srgbClr>
                  </a:innerShdw>
                </a:effectLst>
                <a:latin typeface="Bernard MT Condensed" pitchFamily="18" charset="0"/>
              </a:rPr>
              <a:t>serta</a:t>
            </a:r>
            <a:r>
              <a:rPr lang="en-US" sz="4000" b="1" dirty="0">
                <a:ln w="1905">
                  <a:solidFill>
                    <a:srgbClr val="FF00FF"/>
                  </a:solidFill>
                </a:ln>
                <a:solidFill>
                  <a:srgbClr val="FF0000"/>
                </a:solidFill>
                <a:effectLst>
                  <a:innerShdw blurRad="69850" dist="43180" dir="5400000">
                    <a:srgbClr val="000000">
                      <a:alpha val="65000"/>
                    </a:srgbClr>
                  </a:innerShdw>
                </a:effectLst>
                <a:latin typeface="Bernard MT Condensed" pitchFamily="18" charset="0"/>
              </a:rPr>
              <a:t> </a:t>
            </a:r>
            <a:r>
              <a:rPr lang="en-US" sz="4000" b="1" dirty="0" err="1">
                <a:ln w="1905">
                  <a:solidFill>
                    <a:srgbClr val="FF00FF"/>
                  </a:solidFill>
                </a:ln>
                <a:solidFill>
                  <a:srgbClr val="FF0000"/>
                </a:solidFill>
                <a:effectLst>
                  <a:innerShdw blurRad="69850" dist="43180" dir="5400000">
                    <a:srgbClr val="000000">
                      <a:alpha val="65000"/>
                    </a:srgbClr>
                  </a:innerShdw>
                </a:effectLst>
                <a:latin typeface="Bernard MT Condensed" pitchFamily="18" charset="0"/>
              </a:rPr>
              <a:t>para</a:t>
            </a:r>
            <a:r>
              <a:rPr lang="en-US" sz="4000" b="1" dirty="0">
                <a:ln w="1905">
                  <a:solidFill>
                    <a:srgbClr val="FF00FF"/>
                  </a:solidFill>
                </a:ln>
                <a:solidFill>
                  <a:srgbClr val="FF0000"/>
                </a:solidFill>
                <a:effectLst>
                  <a:innerShdw blurRad="69850" dist="43180" dir="5400000">
                    <a:srgbClr val="000000">
                      <a:alpha val="65000"/>
                    </a:srgbClr>
                  </a:innerShdw>
                </a:effectLst>
                <a:latin typeface="Bernard MT Condensed" pitchFamily="18" charset="0"/>
              </a:rPr>
              <a:t> </a:t>
            </a:r>
            <a:r>
              <a:rPr lang="en-US" sz="4000" b="1" dirty="0" err="1">
                <a:ln w="1905">
                  <a:solidFill>
                    <a:srgbClr val="FF00FF"/>
                  </a:solidFill>
                </a:ln>
                <a:solidFill>
                  <a:srgbClr val="FF0000"/>
                </a:solidFill>
                <a:effectLst>
                  <a:innerShdw blurRad="69850" dist="43180" dir="5400000">
                    <a:srgbClr val="000000">
                      <a:alpha val="65000"/>
                    </a:srgbClr>
                  </a:innerShdw>
                </a:effectLst>
                <a:latin typeface="Bernard MT Condensed" pitchFamily="18" charset="0"/>
              </a:rPr>
              <a:t>sahabat</a:t>
            </a:r>
            <a:r>
              <a:rPr lang="en-US" sz="4000" b="1" dirty="0">
                <a:ln w="1905">
                  <a:solidFill>
                    <a:srgbClr val="FF00FF"/>
                  </a:solidFill>
                </a:ln>
                <a:solidFill>
                  <a:srgbClr val="FF0000"/>
                </a:solidFill>
                <a:effectLst>
                  <a:innerShdw blurRad="69850" dist="43180" dir="5400000">
                    <a:srgbClr val="000000">
                      <a:alpha val="65000"/>
                    </a:srgbClr>
                  </a:innerShdw>
                </a:effectLst>
                <a:latin typeface="Bernard MT Condensed" pitchFamily="18" charset="0"/>
              </a:rPr>
              <a:t> </a:t>
            </a:r>
            <a:r>
              <a:rPr lang="en-US" sz="4000" b="1" dirty="0" err="1">
                <a:ln w="1905">
                  <a:solidFill>
                    <a:srgbClr val="FF00FF"/>
                  </a:solidFill>
                </a:ln>
                <a:solidFill>
                  <a:srgbClr val="FF0000"/>
                </a:solidFill>
                <a:effectLst>
                  <a:innerShdw blurRad="69850" dist="43180" dir="5400000">
                    <a:srgbClr val="000000">
                      <a:alpha val="65000"/>
                    </a:srgbClr>
                  </a:innerShdw>
                </a:effectLst>
                <a:latin typeface="Bernard MT Condensed" pitchFamily="18" charset="0"/>
              </a:rPr>
              <a:t>baginda</a:t>
            </a:r>
            <a:r>
              <a:rPr lang="en-US" sz="4000" b="1" dirty="0">
                <a:ln w="1905">
                  <a:solidFill>
                    <a:srgbClr val="FF00FF"/>
                  </a:solidFill>
                </a:ln>
                <a:solidFill>
                  <a:srgbClr val="FF0000"/>
                </a:solidFill>
                <a:effectLst>
                  <a:innerShdw blurRad="69850" dist="43180" dir="5400000">
                    <a:srgbClr val="000000">
                      <a:alpha val="65000"/>
                    </a:srgbClr>
                  </a:innerShdw>
                </a:effectLst>
                <a:latin typeface="Bernard MT Condensed" pitchFamily="18" charset="0"/>
              </a:rPr>
              <a:t>.</a:t>
            </a:r>
            <a:endParaRPr lang="en-US" sz="4000" b="1" dirty="0">
              <a:ln w="1905">
                <a:solidFill>
                  <a:srgbClr val="FF00FF"/>
                </a:solidFill>
              </a:ln>
              <a:solidFill>
                <a:srgbClr val="FF0000"/>
              </a:solidFill>
              <a:effectLst>
                <a:innerShdw blurRad="69850" dist="43180" dir="5400000">
                  <a:srgbClr val="000000">
                    <a:alpha val="65000"/>
                  </a:srgbClr>
                </a:innerShdw>
              </a:effectLst>
              <a:latin typeface="Bernard MT Condensed" pitchFamily="18" charset="0"/>
              <a:ea typeface="Arial Unicode MS" pitchFamily="34" charset="-128"/>
              <a:cs typeface="Arial" pitchFamily="34" charset="0"/>
            </a:endParaRPr>
          </a:p>
        </p:txBody>
      </p:sp>
    </p:spTree>
    <p:extLst>
      <p:ext uri="{BB962C8B-B14F-4D97-AF65-F5344CB8AC3E}">
        <p14:creationId xmlns:p14="http://schemas.microsoft.com/office/powerpoint/2010/main" val="5939479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04800" y="1524000"/>
            <a:ext cx="8534400" cy="3785652"/>
          </a:xfrm>
          <a:prstGeom prst="rect">
            <a:avLst/>
          </a:prstGeom>
        </p:spPr>
        <p:txBody>
          <a:bodyPr wrap="square">
            <a:spAutoFit/>
          </a:bodyPr>
          <a:lstStyle/>
          <a:p>
            <a:pPr algn="just" rtl="1"/>
            <a:r>
              <a:rPr lang="ar-SA" sz="40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Traditional Arabic" pitchFamily="2" charset="-78"/>
              </a:rPr>
              <a:t>أَمَّـــا بَعْدُ، فَيَا أَيُّــهـَــا الـنَّــاسُ، اتَّـقُـوا اللَّـهَ فِيمَـا أَمَـرَ، وانْـتَــهُــوا عَـمَّـا نَـهَـاكُمْ عَـنْـهُ وَحَــذَّرَ. وَاعْلَمُـوا أَنَّ اللَّهَ أَمَـرَكُمْ بِــأَمْــرٍ بَـدَأَ فِــيــهِ بِنَفْسِـهِ وَثَــنَّـى بِــمَـلَائِــــكَتِهِ الْمُسَـبِّـحَـةِ بِقُدْسِهِ. فَـقَـالَ اللَّـهُ تَعَالَى وَلَمْ يَزَلْ </a:t>
            </a:r>
            <a:r>
              <a:rPr lang="ar-SA" sz="40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Traditional Arabic" pitchFamily="2" charset="-78"/>
              </a:rPr>
              <a:t>قَـــــائِــلاً </a:t>
            </a:r>
            <a:r>
              <a:rPr lang="ar-SA" sz="40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Traditional Arabic" pitchFamily="2" charset="-78"/>
              </a:rPr>
              <a:t>عَـلِــيـمًـا: </a:t>
            </a:r>
            <a:endParaRPr lang="en-US" sz="40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Traditional Arabic" pitchFamily="2" charset="-78"/>
            </a:endParaRPr>
          </a:p>
        </p:txBody>
      </p:sp>
    </p:spTree>
    <p:extLst>
      <p:ext uri="{BB962C8B-B14F-4D97-AF65-F5344CB8AC3E}">
        <p14:creationId xmlns:p14="http://schemas.microsoft.com/office/powerpoint/2010/main" val="7424655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74023" y="1981200"/>
            <a:ext cx="8229601" cy="2585323"/>
          </a:xfrm>
          <a:prstGeom prst="rect">
            <a:avLst/>
          </a:prstGeom>
        </p:spPr>
        <p:txBody>
          <a:bodyPr wrap="square">
            <a:spAutoFit/>
          </a:bodyPr>
          <a:lstStyle/>
          <a:p>
            <a:pPr algn="ctr"/>
            <a:r>
              <a:rPr lang="ar-SA" sz="5400" dirty="0">
                <a:ln w="18415" cmpd="sng">
                  <a:solidFill>
                    <a:schemeClr val="tx1"/>
                  </a:solidFill>
                  <a:prstDash val="solid"/>
                </a:ln>
                <a:solidFill>
                  <a:srgbClr val="00FF00"/>
                </a:solidFill>
                <a:effectLst>
                  <a:outerShdw blurRad="63500" dir="3600000" algn="tl" rotWithShape="0">
                    <a:srgbClr val="000000">
                      <a:alpha val="70000"/>
                    </a:srgbClr>
                  </a:outerShdw>
                </a:effectLst>
                <a:latin typeface="QCF_P426" pitchFamily="2" charset="2"/>
                <a:cs typeface="QCF_P426" pitchFamily="2" charset="2"/>
              </a:rPr>
              <a:t>ﭲ ﭳ ﭴ ﭵ ﭶ ﭷ ﭸ ﭹ ﭺ ﭻ ﭼ ﭽ ﭾ ﭿ ﮀ</a:t>
            </a:r>
            <a:endParaRPr lang="en-US" sz="5400" dirty="0">
              <a:ln w="18415" cmpd="sng">
                <a:solidFill>
                  <a:schemeClr val="tx1"/>
                </a:solidFill>
                <a:prstDash val="solid"/>
              </a:ln>
              <a:solidFill>
                <a:srgbClr val="00FF00"/>
              </a:solidFill>
              <a:effectLst>
                <a:outerShdw blurRad="63500" dir="3600000" algn="tl" rotWithShape="0">
                  <a:srgbClr val="000000">
                    <a:alpha val="70000"/>
                  </a:srgbClr>
                </a:outerShdw>
              </a:effectLst>
              <a:latin typeface="QCF_P426" pitchFamily="2" charset="2"/>
              <a:cs typeface="QCF_P426" pitchFamily="2" charset="2"/>
            </a:endParaRPr>
          </a:p>
        </p:txBody>
      </p:sp>
    </p:spTree>
    <p:extLst>
      <p:ext uri="{BB962C8B-B14F-4D97-AF65-F5344CB8AC3E}">
        <p14:creationId xmlns:p14="http://schemas.microsoft.com/office/powerpoint/2010/main" val="37291537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62099" y="685800"/>
            <a:ext cx="8077200" cy="5189113"/>
          </a:xfrm>
          <a:prstGeom prst="rect">
            <a:avLst/>
          </a:prstGeom>
        </p:spPr>
        <p:txBody>
          <a:bodyPr wrap="square">
            <a:spAutoFit/>
          </a:bodyPr>
          <a:lstStyle/>
          <a:p>
            <a:pPr algn="ctr" rtl="1">
              <a:lnSpc>
                <a:spcPct val="115000"/>
              </a:lnSpc>
            </a:pPr>
            <a:r>
              <a:rPr lang="ar-SA" sz="4800" dirty="0">
                <a:ln w="18415" cmpd="sng">
                  <a:solidFill>
                    <a:srgbClr val="0000FF"/>
                  </a:solidFill>
                  <a:prstDash val="solid"/>
                </a:ln>
                <a:solidFill>
                  <a:srgbClr val="0000FF"/>
                </a:solidFill>
                <a:latin typeface="Calibri" panose="020F0502020204030204" pitchFamily="34" charset="0"/>
                <a:ea typeface="Calibri" panose="020F0502020204030204" pitchFamily="34" charset="0"/>
                <a:cs typeface="Traditional Arabic" pitchFamily="2" charset="-78"/>
              </a:rPr>
              <a:t>اللَّهُمَّ صَلِّ وَسَلِّمْ عَلَى سَيِّدِنَا مُحَمَّدٍ وَعَلَى آلِ سَيِّدِنَا مُحَمَّدٍ كَمَا صَلَّيْتَ عَلَى سَيِّدِنَا إِبْرَاهِيْمَ وَعَلَى آلِ سَيِّدِنَا إِبْرَاهِيْمَ؛ وَبَارِكْ عَلَى سَيِّدِنَا مُحَمَّدٍ وَعَلَى آلِ سَيِّدِنَا مُحَمَّدٍ كَمَا بَارَكْتَ عَلَى سَيِّدِنَا إِبْرَاهِيْمَ وَعَلَى آلِ سَيِّدِنَا إِبْرَاهِيْمَ فِى الْعَالَمِيْنَ إِنَّكَ حَمِيْدٌ مَجِيْدٌ.</a:t>
            </a:r>
            <a:endParaRPr lang="en-US" sz="4800" dirty="0">
              <a:ln w="18415" cmpd="sng">
                <a:solidFill>
                  <a:srgbClr val="0000FF"/>
                </a:solidFill>
                <a:prstDash val="solid"/>
              </a:ln>
              <a:solidFill>
                <a:srgbClr val="0000FF"/>
              </a:solidFill>
              <a:latin typeface="Calibri" panose="020F0502020204030204" pitchFamily="34" charset="0"/>
              <a:ea typeface="Calibri" panose="020F0502020204030204" pitchFamily="34" charset="0"/>
              <a:cs typeface="Traditional Arabic" pitchFamily="2" charset="-78"/>
            </a:endParaRPr>
          </a:p>
        </p:txBody>
      </p:sp>
    </p:spTree>
    <p:extLst>
      <p:ext uri="{BB962C8B-B14F-4D97-AF65-F5344CB8AC3E}">
        <p14:creationId xmlns:p14="http://schemas.microsoft.com/office/powerpoint/2010/main" val="27919757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57200" y="304800"/>
            <a:ext cx="8382000" cy="3477875"/>
          </a:xfrm>
          <a:prstGeom prst="rect">
            <a:avLst/>
          </a:prstGeom>
        </p:spPr>
        <p:txBody>
          <a:bodyPr wrap="square">
            <a:spAutoFit/>
          </a:bodyPr>
          <a:lstStyle/>
          <a:p>
            <a:pPr lvl="0" algn="just" rtl="1" fontAlgn="base">
              <a:spcBef>
                <a:spcPct val="0"/>
              </a:spcBef>
              <a:spcAft>
                <a:spcPct val="0"/>
              </a:spcAft>
            </a:pPr>
            <a:r>
              <a:rPr lang="ar-SA" altLang="zh-CN" sz="4400" dirty="0">
                <a:ln w="18415" cmpd="sng">
                  <a:solidFill>
                    <a:srgbClr val="3366FF"/>
                  </a:solidFill>
                  <a:prstDash val="solid"/>
                </a:ln>
                <a:solidFill>
                  <a:srgbClr val="3366FF"/>
                </a:solidFill>
                <a:effectLst>
                  <a:outerShdw blurRad="63500" dir="3600000" algn="tl" rotWithShape="0">
                    <a:srgbClr val="000000">
                      <a:alpha val="70000"/>
                    </a:srgbClr>
                  </a:outerShdw>
                </a:effectLst>
                <a:latin typeface="Arb Naskh"/>
                <a:ea typeface="SimSun" pitchFamily="2" charset="-122"/>
                <a:cs typeface="Traditional Arabic" pitchFamily="2" charset="-78"/>
              </a:rPr>
              <a:t>وَارْضَ اللّهُمَّ عَنِ الأَرْبَعَةِ الْخُلَفَاءِ الرَّاشِدِيْنَ سَادَاتِنَا أَبِى بَكْرٍ وَعُمَرَ وَعُثْمَانَ وَعَلِىٍّ بْنِ أَبِى طَالِبٍ، وَعَنْ أَزْوَاجِ نَبِيِّنَا الْمُطَهَّرَاتِ مِنَ الأَدْنَاسِ وَعَنْ أَهْلِ بَيْتِهِ وَقَرَابَتِهِ وَعَنْ سَائِرِ الصَّحَابَةِ الأَكْرَمِيْنَ وَالتَّابِعِيْنَ وَمَنْ تَبِعَهُمْ بِإِحْسَانٍ إِلَى يَوْمِ الدِّيْنِ. وَارْضَ عَنَّا بِرَحْمَتِكَ يَا أَرْحَمَ الرَّاحِمِيْنَ.</a:t>
            </a:r>
            <a:endParaRPr lang="ar-SA" altLang="zh-CN" sz="4400" dirty="0">
              <a:ln w="18415" cmpd="sng">
                <a:solidFill>
                  <a:srgbClr val="3366FF"/>
                </a:solidFill>
                <a:prstDash val="solid"/>
              </a:ln>
              <a:solidFill>
                <a:srgbClr val="3366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4" name="Rectangle 3"/>
          <p:cNvSpPr/>
          <p:nvPr/>
        </p:nvSpPr>
        <p:spPr>
          <a:xfrm>
            <a:off x="457200" y="4038600"/>
            <a:ext cx="8305800" cy="2677656"/>
          </a:xfrm>
          <a:prstGeom prst="rect">
            <a:avLst/>
          </a:prstGeom>
        </p:spPr>
        <p:txBody>
          <a:bodyPr wrap="square">
            <a:spAutoFit/>
          </a:bodyPr>
          <a:lstStyle/>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Ya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Allah,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kurniakanlah</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keredaan</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kepada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empat</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orang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khulafa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ar-Rasyidin</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Saidina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Abu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Bakar</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Umar,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Usman</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dan</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Ali bin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Abi</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Talib</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Isteri-isteri</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Nabi</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yang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suci</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ahli</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keluarga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seluruh</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sahabat</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serta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para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tabiin</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Juga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redhailah</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kami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sekalian</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wahai</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Tuhan</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Yang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Maha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Penyayang</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7100" y="838200"/>
            <a:ext cx="8976815" cy="3970318"/>
          </a:xfrm>
          <a:prstGeom prst="rect">
            <a:avLst/>
          </a:prstGeom>
        </p:spPr>
        <p:txBody>
          <a:bodyPr wrap="square">
            <a:spAutoFit/>
          </a:bodyPr>
          <a:lstStyle/>
          <a:p>
            <a:pPr algn="ctr" rtl="1"/>
            <a:r>
              <a:rPr lang="ar-SA" sz="3600" dirty="0" smtClean="0">
                <a:ln w="18415" cmpd="sng">
                  <a:solidFill>
                    <a:schemeClr val="tx1"/>
                  </a:solidFill>
                  <a:prstDash val="solid"/>
                </a:ln>
                <a:effectLst>
                  <a:outerShdw blurRad="63500" dir="3600000" algn="tl" rotWithShape="0">
                    <a:srgbClr val="000000">
                      <a:alpha val="70000"/>
                    </a:srgbClr>
                  </a:outerShdw>
                </a:effectLst>
                <a:cs typeface="Traditional Arabic" pitchFamily="2" charset="-78"/>
              </a:rPr>
              <a:t>اللَّهُـمَّ </a:t>
            </a:r>
            <a:r>
              <a:rPr lang="ar-SA" sz="3600" dirty="0">
                <a:ln w="18415" cmpd="sng">
                  <a:solidFill>
                    <a:schemeClr val="tx1"/>
                  </a:solidFill>
                  <a:prstDash val="solid"/>
                </a:ln>
                <a:effectLst>
                  <a:outerShdw blurRad="63500" dir="3600000" algn="tl" rotWithShape="0">
                    <a:srgbClr val="000000">
                      <a:alpha val="70000"/>
                    </a:srgbClr>
                  </a:outerShdw>
                </a:effectLst>
                <a:cs typeface="Traditional Arabic" pitchFamily="2" charset="-78"/>
              </a:rPr>
              <a:t>اغْفِرْ لِلْمُسْلِمِينَ وَالـْمـُسْلِمَاتِ وَالْـمُؤْمِنِينَ وَالْـمُـؤْمِـنَـاتِ الْأَحْـيَــاءِ مِنْهُمْ وَالْأَمْـوَاتِ، وَأَلِّـفْ بَيْنَ قُلُوبِهِمْ وَأَصْلِحْ ذَاتَ بَيْنِهِمْ، وانْصُرْهُمْ عَلَى عَدُوِّكَ وَعَدُوِّهِمْ. </a:t>
            </a:r>
            <a:endParaRPr lang="en-MY" sz="3600" dirty="0">
              <a:ln w="18415" cmpd="sng">
                <a:solidFill>
                  <a:schemeClr val="tx1"/>
                </a:solidFill>
                <a:prstDash val="solid"/>
              </a:ln>
              <a:effectLst>
                <a:outerShdw blurRad="63500" dir="3600000" algn="tl" rotWithShape="0">
                  <a:srgbClr val="000000">
                    <a:alpha val="70000"/>
                  </a:srgbClr>
                </a:outerShdw>
              </a:effectLst>
              <a:cs typeface="Traditional Arabic" pitchFamily="2" charset="-78"/>
            </a:endParaRPr>
          </a:p>
          <a:p>
            <a:pPr algn="ctr" rtl="1"/>
            <a:r>
              <a:rPr lang="ar-SA" sz="3600" dirty="0">
                <a:ln w="18415" cmpd="sng">
                  <a:solidFill>
                    <a:schemeClr val="tx1"/>
                  </a:solidFill>
                  <a:prstDash val="solid"/>
                </a:ln>
                <a:effectLst>
                  <a:outerShdw blurRad="63500" dir="3600000" algn="tl" rotWithShape="0">
                    <a:srgbClr val="000000">
                      <a:alpha val="70000"/>
                    </a:srgbClr>
                  </a:outerShdw>
                </a:effectLst>
                <a:cs typeface="Traditional Arabic" pitchFamily="2" charset="-78"/>
              </a:rPr>
              <a:t>اللَّهُـمَّ انْصُرْ سَلَاطِينَ الْـمُسْلِمِينَ وَأَيِّـدْهُـمْ بِالتَّـقْوَى والتَّوْفِيقِ إِلَى يَوْمِ الدِّينِ، وَأَعْلِ كَلِمَةَ الْـمُوَحـِّدِينَ، وَأَدِمْ</a:t>
            </a:r>
            <a:r>
              <a:rPr lang="ar-EG" sz="3600" dirty="0">
                <a:ln w="18415" cmpd="sng">
                  <a:solidFill>
                    <a:schemeClr val="tx1"/>
                  </a:solidFill>
                  <a:prstDash val="solid"/>
                </a:ln>
                <a:effectLst>
                  <a:outerShdw blurRad="63500" dir="3600000" algn="tl" rotWithShape="0">
                    <a:srgbClr val="000000">
                      <a:alpha val="70000"/>
                    </a:srgbClr>
                  </a:outerShdw>
                </a:effectLst>
                <a:cs typeface="Traditional Arabic" pitchFamily="2" charset="-78"/>
              </a:rPr>
              <a:t> لَهُمُ الْعِـزَّةَ والتَّـمْـكِينِ. </a:t>
            </a:r>
            <a:endParaRPr lang="en-MY" sz="3600" dirty="0">
              <a:ln w="18415" cmpd="sng">
                <a:solidFill>
                  <a:schemeClr val="tx1"/>
                </a:solidFill>
                <a:prstDash val="solid"/>
              </a:ln>
              <a:effectLst>
                <a:outerShdw blurRad="63500" dir="3600000" algn="tl" rotWithShape="0">
                  <a:srgbClr val="000000">
                    <a:alpha val="70000"/>
                  </a:srgbClr>
                </a:outerShdw>
              </a:effectLst>
              <a:cs typeface="Traditional Arabic" pitchFamily="2" charset="-78"/>
            </a:endParaRPr>
          </a:p>
          <a:p>
            <a:pPr algn="ctr" rtl="1"/>
            <a:r>
              <a:rPr lang="ar-EG" sz="3600" dirty="0">
                <a:ln w="18415" cmpd="sng">
                  <a:solidFill>
                    <a:schemeClr val="tx1"/>
                  </a:solidFill>
                  <a:prstDash val="solid"/>
                </a:ln>
                <a:effectLst>
                  <a:outerShdw blurRad="63500" dir="3600000" algn="tl" rotWithShape="0">
                    <a:srgbClr val="000000">
                      <a:alpha val="70000"/>
                    </a:srgbClr>
                  </a:outerShdw>
                </a:effectLst>
                <a:cs typeface="Traditional Arabic" pitchFamily="2" charset="-78"/>
              </a:rPr>
              <a:t>اللَّهُـمَّ اهْدِنَا سُبُـلَ السَّلَامِ وَأَخْرِجْنَا مِنَ الظُّـلُـمَـاتِ إِلَى النُّورِ، وَجَـنِّـبْنَا الْـفَوَاحِشَ مَا ظَهَرَ مِنْهَا وَمَـا بَطَنَ.</a:t>
            </a:r>
            <a:endParaRPr lang="en-MY" sz="3600" dirty="0">
              <a:ln w="18415" cmpd="sng">
                <a:solidFill>
                  <a:schemeClr val="tx1"/>
                </a:solidFill>
                <a:prstDash val="solid"/>
              </a:ln>
              <a:effectLst>
                <a:outerShdw blurRad="63500" dir="3600000" algn="tl" rotWithShape="0">
                  <a:srgbClr val="000000">
                    <a:alpha val="70000"/>
                  </a:srgbClr>
                </a:outerShdw>
              </a:effectLst>
              <a:cs typeface="Traditional Arabic" pitchFamily="2" charset="-78"/>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04800" y="304800"/>
            <a:ext cx="8686800" cy="6001643"/>
          </a:xfrm>
          <a:prstGeom prst="rect">
            <a:avLst/>
          </a:prstGeom>
        </p:spPr>
        <p:txBody>
          <a:bodyPr wrap="square">
            <a:spAutoFit/>
          </a:bodyPr>
          <a:lstStyle/>
          <a:p>
            <a:pPr algn="ctr" rtl="1">
              <a:lnSpc>
                <a:spcPct val="150000"/>
              </a:lnSpc>
            </a:pPr>
            <a:r>
              <a:rPr lang="ar-SA" sz="3200" dirty="0">
                <a:ln w="0">
                  <a:solidFill>
                    <a:srgbClr val="FF0066"/>
                  </a:solidFill>
                </a:ln>
                <a:solidFill>
                  <a:srgbClr val="FF0066"/>
                </a:solidFill>
                <a:effectLst>
                  <a:outerShdw blurRad="38100" dist="19050" dir="2700000" algn="tl" rotWithShape="0">
                    <a:schemeClr val="dk1">
                      <a:alpha val="40000"/>
                    </a:schemeClr>
                  </a:outerShdw>
                </a:effectLst>
                <a:cs typeface="Traditional Arabic" pitchFamily="2" charset="-78"/>
              </a:rPr>
              <a:t>اللَّـهُمَّ أَنزِلِ الرَّحْمَــةَ والسَّكِينَةَ وَالسَّلاَمَةَ والْعَافِيَةَ عَلَى عَبْدِكَ الْحَارِسِ لِشَرِيعَتِكَ مَلِكِنَا</a:t>
            </a:r>
            <a:r>
              <a:rPr lang="ar-SA" sz="3200" dirty="0">
                <a:ln w="0">
                  <a:solidFill>
                    <a:srgbClr val="FF0066"/>
                  </a:solidFill>
                </a:ln>
                <a:solidFill>
                  <a:srgbClr val="FF0066"/>
                </a:solidFill>
                <a:effectLst>
                  <a:outerShdw blurRad="38100" dist="19050" dir="2700000" algn="tl" rotWithShape="0">
                    <a:schemeClr val="dk1">
                      <a:alpha val="40000"/>
                    </a:schemeClr>
                  </a:outerShdw>
                </a:effectLst>
                <a:latin typeface="Arb Naskh"/>
                <a:ea typeface="Calibri" panose="020F0502020204030204" pitchFamily="34" charset="0"/>
                <a:cs typeface="Traditional Arabic" pitchFamily="2" charset="-78"/>
              </a:rPr>
              <a:t> </a:t>
            </a:r>
            <a:r>
              <a:rPr lang="ar-SA" sz="3200" dirty="0">
                <a:ln w="0">
                  <a:solidFill>
                    <a:srgbClr val="FF0066"/>
                  </a:solidFill>
                </a:ln>
                <a:solidFill>
                  <a:srgbClr val="FF0066"/>
                </a:solidFill>
                <a:effectLst>
                  <a:outerShdw blurRad="38100" dist="19050" dir="2700000" algn="tl" rotWithShape="0">
                    <a:schemeClr val="dk1">
                      <a:alpha val="40000"/>
                    </a:schemeClr>
                  </a:outerShdw>
                </a:effectLst>
                <a:latin typeface="Arb Naskh"/>
                <a:ea typeface="Calibri" panose="020F0502020204030204" pitchFamily="34" charset="0"/>
                <a:cs typeface="Jawi - Biasa" pitchFamily="2" charset="-78"/>
              </a:rPr>
              <a:t>كباوه دولي يغ مها موليا سري فادوك بضيندا يغ دفرتوان أضوغ </a:t>
            </a:r>
            <a:endParaRPr lang="en-US" sz="3200" dirty="0">
              <a:ln w="0">
                <a:solidFill>
                  <a:srgbClr val="FF0066"/>
                </a:solidFill>
              </a:ln>
              <a:solidFill>
                <a:srgbClr val="FF0066"/>
              </a:solidFill>
              <a:effectLst>
                <a:outerShdw blurRad="38100" dist="19050" dir="2700000" algn="tl" rotWithShape="0">
                  <a:schemeClr val="dk1">
                    <a:alpha val="40000"/>
                  </a:schemeClr>
                </a:outerShdw>
              </a:effectLst>
              <a:latin typeface="Arb Naskh"/>
              <a:ea typeface="Calibri" panose="020F0502020204030204" pitchFamily="34" charset="0"/>
              <a:cs typeface="Jawi - Biasa" pitchFamily="2" charset="-78"/>
            </a:endParaRPr>
          </a:p>
          <a:p>
            <a:pPr algn="ctr" rtl="1">
              <a:lnSpc>
                <a:spcPct val="150000"/>
              </a:lnSpc>
            </a:pPr>
            <a:r>
              <a:rPr lang="ar-SA" sz="3200" b="1" dirty="0">
                <a:ln w="9525">
                  <a:solidFill>
                    <a:srgbClr val="FFFF00"/>
                  </a:solidFill>
                  <a:prstDash val="solid"/>
                </a:ln>
                <a:solidFill>
                  <a:srgbClr val="FFFF00"/>
                </a:solidFill>
                <a:effectLst>
                  <a:outerShdw blurRad="12700" dist="38100" dir="2700000" algn="tl" rotWithShape="0">
                    <a:schemeClr val="bg1">
                      <a:lumMod val="50000"/>
                    </a:schemeClr>
                  </a:outerShdw>
                </a:effectLst>
                <a:latin typeface="Arb Naskh"/>
                <a:ea typeface="Calibri" panose="020F0502020204030204" pitchFamily="34" charset="0"/>
                <a:cs typeface="Jawi - Biasa" pitchFamily="2" charset="-78"/>
              </a:rPr>
              <a:t>سلطان محمد كليما </a:t>
            </a:r>
          </a:p>
          <a:p>
            <a:pPr algn="just" rtl="1">
              <a:lnSpc>
                <a:spcPct val="150000"/>
              </a:lnSpc>
            </a:pPr>
            <a:r>
              <a:rPr lang="ar-SA" sz="3200" dirty="0">
                <a:ln w="0">
                  <a:solidFill>
                    <a:srgbClr val="FF0066"/>
                  </a:solidFill>
                </a:ln>
                <a:solidFill>
                  <a:srgbClr val="FF0066"/>
                </a:solidFill>
                <a:effectLst>
                  <a:outerShdw blurRad="38100" dist="19050" dir="2700000" algn="tl" rotWithShape="0">
                    <a:schemeClr val="dk1">
                      <a:alpha val="40000"/>
                    </a:schemeClr>
                  </a:outerShdw>
                </a:effectLst>
                <a:latin typeface="Arb Naskh"/>
                <a:ea typeface="Calibri" panose="020F0502020204030204" pitchFamily="34" charset="0"/>
                <a:cs typeface="Traditional Arabic" pitchFamily="2" charset="-78"/>
              </a:rPr>
              <a:t>وَعَلَى كُلِّ قَرَابَتِهِ أَجْمَعِيْنَ. </a:t>
            </a:r>
            <a:r>
              <a:rPr lang="ar-SA" sz="3200" dirty="0">
                <a:ln w="0">
                  <a:solidFill>
                    <a:srgbClr val="FF0066"/>
                  </a:solidFill>
                </a:ln>
                <a:solidFill>
                  <a:srgbClr val="FF0066"/>
                </a:solidFill>
                <a:effectLst>
                  <a:outerShdw blurRad="38100" dist="19050" dir="2700000" algn="tl" rotWithShape="0">
                    <a:schemeClr val="dk1">
                      <a:alpha val="40000"/>
                    </a:schemeClr>
                  </a:outerShdw>
                </a:effectLst>
                <a:cs typeface="Traditional Arabic" pitchFamily="2" charset="-78"/>
              </a:rPr>
              <a:t>أَصْلَحَ اللَّهُ مُلْكَــــــهُ وَإِحْسَــانَهُ وَفَيَّضَ لَــــــهُ عَدْلَهُ وَبَلَّغَهُ مِنَ الْخَيْرِ مَـــا شَــــــــاءَهُ. اللَّـهُمَّ أَدِمِ الشَّرْعَ الشَّريفَ لَـــهُ وَلِوُزَرَائــِـــــــــــهِ سَبِيلًا وَمِنْهَــاجًــا، وَارْزُقْهُمُ التَّوْفِيقَ لِكُلِّ خَيْرٍ وَاجْعَـلْهُمْ سِرَاجًــا وَّهَّــــــاجًــــا.</a:t>
            </a:r>
            <a:endParaRPr lang="en-US" sz="3200" dirty="0">
              <a:ln w="0">
                <a:solidFill>
                  <a:srgbClr val="FF0066"/>
                </a:solidFill>
              </a:ln>
              <a:solidFill>
                <a:srgbClr val="FF0066"/>
              </a:solidFill>
              <a:cs typeface="Traditional Arabic" pitchFamily="2" charset="-78"/>
            </a:endParaRPr>
          </a:p>
        </p:txBody>
      </p:sp>
    </p:spTree>
    <p:extLst>
      <p:ext uri="{BB962C8B-B14F-4D97-AF65-F5344CB8AC3E}">
        <p14:creationId xmlns:p14="http://schemas.microsoft.com/office/powerpoint/2010/main" val="39507636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A8784F8-D9B1-479F-A9B4-848AA317FB34}" type="slidenum">
              <a:rPr lang="en-MY" smtClean="0"/>
              <a:pPr/>
              <a:t>3</a:t>
            </a:fld>
            <a:endParaRPr lang="en-MY"/>
          </a:p>
        </p:txBody>
      </p:sp>
      <p:sp>
        <p:nvSpPr>
          <p:cNvPr id="5" name="Rectangle 4"/>
          <p:cNvSpPr/>
          <p:nvPr/>
        </p:nvSpPr>
        <p:spPr>
          <a:xfrm>
            <a:off x="685800" y="990600"/>
            <a:ext cx="8077200" cy="3477875"/>
          </a:xfrm>
          <a:prstGeom prst="rect">
            <a:avLst/>
          </a:prstGeom>
        </p:spPr>
        <p:txBody>
          <a:bodyPr wrap="square">
            <a:spAutoFit/>
          </a:bodyPr>
          <a:lstStyle/>
          <a:p>
            <a:pPr algn="ctr" rtl="1"/>
            <a:r>
              <a:rPr lang="ar-SA" sz="4400" b="1" dirty="0">
                <a:ln>
                  <a:solidFill>
                    <a:schemeClr val="tx1"/>
                  </a:solidFill>
                </a:ln>
                <a:solidFill>
                  <a:srgbClr val="CC00CC"/>
                </a:solidFill>
                <a:cs typeface="Traditional Arabic" pitchFamily="2" charset="-78"/>
              </a:rPr>
              <a:t>أَشْهَدُ أَنْ لاَ إِلَهَ إِلاَّ اللهُ وَحْدَهُ لاَ شَرِيْكَ لَهُ، وَأَشْهَدُ أَنَّ سَيِّدَنَا وَنَبِيَّنَا مُحَمَّدًا عَبْدُهُ وَرَسُوْلُهُ، أَرْسَلَهُ اللهُ مُبَشِّرًا وَنَذِيْرًا. اللَّهُمَّ صَلِّ وَسَلِّمْ وَبَارِكْ عَلَى سَيِّدِنَا مُحَمَّدٍ وَعَلَى آلِهِ وَأَصْحَابِهِ وَمَنْ تَبِعَهُمْ بِإِحْسَانٍ إِلَى يَوْمِ </a:t>
            </a:r>
            <a:r>
              <a:rPr lang="ar-SA" sz="4400" b="1" dirty="0" smtClean="0">
                <a:ln>
                  <a:solidFill>
                    <a:schemeClr val="tx1"/>
                  </a:solidFill>
                </a:ln>
                <a:solidFill>
                  <a:srgbClr val="CC00CC"/>
                </a:solidFill>
                <a:cs typeface="Traditional Arabic" pitchFamily="2" charset="-78"/>
              </a:rPr>
              <a:t>الدِّيْنِ</a:t>
            </a:r>
            <a:endParaRPr lang="en-US" sz="4400" dirty="0">
              <a:ln>
                <a:solidFill>
                  <a:schemeClr val="tx1"/>
                </a:solidFill>
              </a:ln>
              <a:solidFill>
                <a:srgbClr val="CC00CC"/>
              </a:solidFill>
            </a:endParaRPr>
          </a:p>
        </p:txBody>
      </p:sp>
    </p:spTree>
    <p:extLst>
      <p:ext uri="{BB962C8B-B14F-4D97-AF65-F5344CB8AC3E}">
        <p14:creationId xmlns:p14="http://schemas.microsoft.com/office/powerpoint/2010/main" val="2156807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97893" y="228600"/>
            <a:ext cx="8793707" cy="2862322"/>
          </a:xfrm>
          <a:prstGeom prst="rect">
            <a:avLst/>
          </a:prstGeom>
        </p:spPr>
        <p:txBody>
          <a:bodyPr wrap="square">
            <a:spAutoFit/>
          </a:bodyPr>
          <a:lstStyle/>
          <a:p>
            <a:pPr algn="just" rtl="1"/>
            <a:r>
              <a:rPr lang="ar-EG" sz="3600" dirty="0">
                <a:ln w="0">
                  <a:solidFill>
                    <a:srgbClr val="003300"/>
                  </a:solidFill>
                </a:ln>
                <a:solidFill>
                  <a:srgbClr val="003300"/>
                </a:solidFill>
                <a:effectLst>
                  <a:outerShdw blurRad="38100" dist="19050" dir="2700000" algn="tl" rotWithShape="0">
                    <a:schemeClr val="dk1">
                      <a:alpha val="40000"/>
                    </a:schemeClr>
                  </a:outerShdw>
                </a:effectLst>
                <a:cs typeface="Traditional Arabic" pitchFamily="2" charset="-78"/>
              </a:rPr>
              <a:t>اللَّـهُمَّ اجْعَلْ مَالِيزِيــــــَّــــــا وَسَــائِرَ </a:t>
            </a:r>
            <a:r>
              <a:rPr lang="ar-EG" sz="3600" dirty="0" smtClean="0">
                <a:ln w="0">
                  <a:solidFill>
                    <a:srgbClr val="003300"/>
                  </a:solidFill>
                </a:ln>
                <a:solidFill>
                  <a:srgbClr val="003300"/>
                </a:solidFill>
                <a:effectLst>
                  <a:outerShdw blurRad="38100" dist="19050" dir="2700000" algn="tl" rotWithShape="0">
                    <a:schemeClr val="dk1">
                      <a:alpha val="40000"/>
                    </a:schemeClr>
                  </a:outerShdw>
                </a:effectLst>
                <a:cs typeface="Traditional Arabic" pitchFamily="2" charset="-78"/>
              </a:rPr>
              <a:t>بِلا</a:t>
            </a:r>
            <a:r>
              <a:rPr lang="ar-SA" sz="3600" dirty="0" smtClean="0">
                <a:ln w="0">
                  <a:solidFill>
                    <a:srgbClr val="003300"/>
                  </a:solidFill>
                </a:ln>
                <a:solidFill>
                  <a:srgbClr val="003300"/>
                </a:solidFill>
                <a:effectLst>
                  <a:outerShdw blurRad="38100" dist="19050" dir="2700000" algn="tl" rotWithShape="0">
                    <a:schemeClr val="dk1">
                      <a:alpha val="40000"/>
                    </a:schemeClr>
                  </a:outerShdw>
                </a:effectLst>
                <a:cs typeface="Traditional Arabic" pitchFamily="2" charset="-78"/>
              </a:rPr>
              <a:t>َ</a:t>
            </a:r>
            <a:r>
              <a:rPr lang="ar-EG" sz="3600" dirty="0" smtClean="0">
                <a:ln w="0">
                  <a:solidFill>
                    <a:srgbClr val="003300"/>
                  </a:solidFill>
                </a:ln>
                <a:solidFill>
                  <a:srgbClr val="003300"/>
                </a:solidFill>
                <a:effectLst>
                  <a:outerShdw blurRad="38100" dist="19050" dir="2700000" algn="tl" rotWithShape="0">
                    <a:schemeClr val="dk1">
                      <a:alpha val="40000"/>
                    </a:schemeClr>
                  </a:outerShdw>
                </a:effectLst>
                <a:cs typeface="Traditional Arabic" pitchFamily="2" charset="-78"/>
              </a:rPr>
              <a:t>دِ </a:t>
            </a:r>
            <a:r>
              <a:rPr lang="ar-EG" sz="3600" dirty="0">
                <a:ln w="0">
                  <a:solidFill>
                    <a:srgbClr val="003300"/>
                  </a:solidFill>
                </a:ln>
                <a:solidFill>
                  <a:srgbClr val="003300"/>
                </a:solidFill>
                <a:effectLst>
                  <a:outerShdw blurRad="38100" dist="19050" dir="2700000" algn="tl" rotWithShape="0">
                    <a:schemeClr val="dk1">
                      <a:alpha val="40000"/>
                    </a:schemeClr>
                  </a:outerShdw>
                </a:effectLst>
                <a:cs typeface="Traditional Arabic" pitchFamily="2" charset="-78"/>
              </a:rPr>
              <a:t>الْـمُسْلِمِينَ طَيِّبَةً آمِنَةً مُّطْمَئِــــــنَّـــةً رَّخِيَّـــةً. اللَّـهُمَّ سَلِّمْ بِلَادَنَـــــا مِنَ الْــمُــفْسِدِينَ وَطَهِّرْهَــا مِنَ الْـمُتَطَرِّفِينَ وَوَفِّقْنَا جَمِيعًا لِطَاعَتِكَ وَطَاعَةِ رَسُولِكَ مُحَمَّدٍ صَلَّى اللَّهُ عَلَيْهِ وَسَلَّمَ  وَطَاعَةِ مَنْ أَمَرْتَنَا بِطَاعَتِهِ.</a:t>
            </a:r>
            <a:endParaRPr lang="en-MY" sz="3600" dirty="0">
              <a:ln w="0">
                <a:solidFill>
                  <a:srgbClr val="003300"/>
                </a:solidFill>
              </a:ln>
              <a:solidFill>
                <a:srgbClr val="003300"/>
              </a:solidFill>
              <a:effectLst>
                <a:outerShdw blurRad="38100" dist="19050" dir="2700000" algn="tl" rotWithShape="0">
                  <a:schemeClr val="dk1">
                    <a:alpha val="40000"/>
                  </a:schemeClr>
                </a:outerShdw>
              </a:effectLst>
              <a:cs typeface="Traditional Arabic" pitchFamily="2" charset="-78"/>
            </a:endParaRPr>
          </a:p>
        </p:txBody>
      </p:sp>
      <p:sp>
        <p:nvSpPr>
          <p:cNvPr id="8" name="Rectangle 7"/>
          <p:cNvSpPr/>
          <p:nvPr/>
        </p:nvSpPr>
        <p:spPr>
          <a:xfrm>
            <a:off x="378725" y="3849762"/>
            <a:ext cx="8610600" cy="2308324"/>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defRPr/>
            </a:pP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Ya</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Allah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jadikanlah</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Malaysia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dan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seluruh</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negara</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umat</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Islam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dalam</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keadaan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aman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tenang</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dan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makmur</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Ya</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Allah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selamatkan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negara</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kami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daripada</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golongan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yang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melakukan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kerosakan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dan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bersihkannya</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daripada</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golongan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yang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melampaui</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batasan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dan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perbaiki</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jalan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kami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dalam</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mentaati</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-Mu,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Rasul</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-Mu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dan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mereka</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yang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engkau</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perintah</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kami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mentaatinya</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a:t>
            </a:r>
          </a:p>
        </p:txBody>
      </p:sp>
    </p:spTree>
    <p:extLst>
      <p:ext uri="{BB962C8B-B14F-4D97-AF65-F5344CB8AC3E}">
        <p14:creationId xmlns:p14="http://schemas.microsoft.com/office/powerpoint/2010/main" val="28622515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838200" y="914400"/>
            <a:ext cx="7696200" cy="4524315"/>
          </a:xfrm>
          <a:prstGeom prst="rect">
            <a:avLst/>
          </a:prstGeom>
        </p:spPr>
        <p:txBody>
          <a:bodyPr wrap="square">
            <a:spAutoFit/>
          </a:bodyPr>
          <a:lstStyle/>
          <a:p>
            <a:pPr algn="ct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Ya</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Allah, kami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memohon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agar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dengan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rahmat</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perlindungan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Mu,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negara</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kami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ini</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seluruh</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rakyatnya</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dikekalkan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dalam</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keamanan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kesejahteraan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p>
          <a:p>
            <a:pPr algn="ct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Tanamkanlah</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rasa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kasih</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sayang</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kekalkanlah</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perpaduan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di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kalangan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kami. </a:t>
            </a:r>
          </a:p>
          <a:p>
            <a:pPr algn="ct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Semoga</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dengannya</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kami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sentiasa</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hidup</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aman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damai</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sejahtera</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selamat</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sepanjang</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zaman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a:t>
            </a:r>
            <a:endParaRPr lang="en-MY"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4755058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62000" y="914400"/>
            <a:ext cx="7406547" cy="1569660"/>
          </a:xfrm>
          <a:prstGeom prst="rect">
            <a:avLst/>
          </a:prstGeom>
        </p:spPr>
        <p:txBody>
          <a:bodyPr wrap="square">
            <a:spAutoFit/>
          </a:bodyPr>
          <a:lstStyle/>
          <a:p>
            <a:pPr algn="ctr" rtl="1"/>
            <a:r>
              <a:rPr lang="ar-SA" sz="4800" dirty="0">
                <a:ln w="18415" cmpd="sng">
                  <a:solidFill>
                    <a:srgbClr val="FFFF00"/>
                  </a:solidFill>
                  <a:prstDash val="solid"/>
                </a:ln>
                <a:solidFill>
                  <a:srgbClr val="FFFF00"/>
                </a:solidFill>
                <a:effectLst>
                  <a:glow rad="101600">
                    <a:schemeClr val="tx1">
                      <a:alpha val="60000"/>
                    </a:schemeClr>
                  </a:glow>
                </a:effectLst>
                <a:latin typeface="QCF_P050" pitchFamily="2" charset="2"/>
                <a:ea typeface="Times New Roman" pitchFamily="18" charset="0"/>
                <a:cs typeface="QCF_P050" pitchFamily="2" charset="2"/>
              </a:rPr>
              <a:t>ﯫ ﯬ ﯭ ﯮ ﯯ ﯰ ﯱ ﯲ ﯳ ﯴ ﯵ ﯶ ﯷ ﯸ ﯹ ﯺ</a:t>
            </a:r>
            <a:endParaRPr lang="en-US" sz="4800" dirty="0">
              <a:effectLst>
                <a:glow rad="101600">
                  <a:schemeClr val="tx1">
                    <a:alpha val="60000"/>
                  </a:schemeClr>
                </a:glow>
              </a:effectLst>
            </a:endParaRPr>
          </a:p>
        </p:txBody>
      </p:sp>
      <p:sp>
        <p:nvSpPr>
          <p:cNvPr id="3" name="Rectangle 2"/>
          <p:cNvSpPr/>
          <p:nvPr/>
        </p:nvSpPr>
        <p:spPr>
          <a:xfrm>
            <a:off x="457200" y="2971800"/>
            <a:ext cx="8305800" cy="2585323"/>
          </a:xfrm>
          <a:prstGeom prst="rect">
            <a:avLst/>
          </a:prstGeom>
        </p:spPr>
        <p:txBody>
          <a:bodyPr wrap="square">
            <a:spAutoFit/>
          </a:bodyPr>
          <a:lstStyle/>
          <a:p>
            <a:pPr algn="ctr">
              <a:lnSpc>
                <a:spcPct val="90000"/>
              </a:lnSpc>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Ya</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Tuhan</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kami,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janganlah</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engkau</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mengubah</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hati</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kami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selepas</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Engkau</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memberi</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hidayah</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kepada</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kami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dan</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kurniakanlah</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kami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rahmat</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di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sisiMu</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sesungguhnya</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Engkaulah</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Maha</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Pemberi</a:t>
            </a:r>
            <a:endPar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endParaRPr>
          </a:p>
        </p:txBody>
      </p:sp>
    </p:spTree>
    <p:extLst>
      <p:ext uri="{BB962C8B-B14F-4D97-AF65-F5344CB8AC3E}">
        <p14:creationId xmlns:p14="http://schemas.microsoft.com/office/powerpoint/2010/main" val="6318758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71499" y="914400"/>
            <a:ext cx="8001001" cy="1569660"/>
          </a:xfrm>
          <a:prstGeom prst="rect">
            <a:avLst/>
          </a:prstGeom>
        </p:spPr>
        <p:txBody>
          <a:bodyPr wrap="square">
            <a:spAutoFit/>
          </a:bodyPr>
          <a:lstStyle/>
          <a:p>
            <a:pPr algn="ctr" rtl="1"/>
            <a:r>
              <a:rPr lang="ar-SA" sz="48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P031" pitchFamily="2" charset="2"/>
                <a:ea typeface="Times New Roman" pitchFamily="18" charset="0"/>
                <a:cs typeface="QCF_P031" pitchFamily="2" charset="2"/>
              </a:rPr>
              <a:t>ﯜ ﯝ ﯞ ﯟ ﯠ ﯡ ﯢ ﯣ ﯤ ﯥ ﯦ</a:t>
            </a:r>
            <a:endParaRPr lang="en-US" sz="48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p:txBody>
      </p:sp>
      <p:sp>
        <p:nvSpPr>
          <p:cNvPr id="3" name="Rectangle 2"/>
          <p:cNvSpPr/>
          <p:nvPr/>
        </p:nvSpPr>
        <p:spPr>
          <a:xfrm>
            <a:off x="914400" y="3008885"/>
            <a:ext cx="7086600" cy="2585323"/>
          </a:xfrm>
          <a:prstGeom prst="rect">
            <a:avLst/>
          </a:prstGeom>
        </p:spPr>
        <p:txBody>
          <a:bodyPr wrap="square">
            <a:spAutoFit/>
          </a:bodyPr>
          <a:lstStyle/>
          <a:p>
            <a:pPr algn="ctr">
              <a:lnSpc>
                <a:spcPct val="90000"/>
              </a:lnSpc>
              <a:buClr>
                <a:srgbClr val="FF0000"/>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600"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Ya</a:t>
            </a:r>
            <a:r>
              <a:rPr lang="en-GB" sz="3600"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Allah, </a:t>
            </a:r>
            <a:r>
              <a:rPr lang="en-GB" sz="3600"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Ya</a:t>
            </a:r>
            <a:r>
              <a:rPr lang="en-GB" sz="3600"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3600"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Tuhan</a:t>
            </a:r>
            <a:r>
              <a:rPr lang="en-GB" sz="3600"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kami, </a:t>
            </a:r>
            <a:r>
              <a:rPr lang="en-GB" sz="3600"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anugerahkanlah</a:t>
            </a:r>
            <a:r>
              <a:rPr lang="en-GB" sz="3600"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kami </a:t>
            </a:r>
            <a:r>
              <a:rPr lang="en-GB" sz="3600"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dengan</a:t>
            </a:r>
            <a:r>
              <a:rPr lang="ar-SA" sz="3600"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rPr>
              <a:t> </a:t>
            </a:r>
            <a:r>
              <a:rPr lang="en-GB" sz="3600"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kebaikan</a:t>
            </a:r>
            <a:r>
              <a:rPr lang="en-GB" sz="3600"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di </a:t>
            </a:r>
            <a:r>
              <a:rPr lang="en-GB" sz="3600"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dunia</a:t>
            </a:r>
            <a:r>
              <a:rPr lang="en-GB" sz="3600"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3600"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dan</a:t>
            </a:r>
            <a:r>
              <a:rPr lang="en-GB" sz="3600"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di </a:t>
            </a:r>
            <a:r>
              <a:rPr lang="en-GB" sz="3600"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akhirat</a:t>
            </a:r>
            <a:r>
              <a:rPr lang="en-GB" sz="3600"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3600"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serta</a:t>
            </a:r>
            <a:r>
              <a:rPr lang="en-GB" sz="3600"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3600"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jauhilah</a:t>
            </a:r>
            <a:r>
              <a:rPr lang="en-GB" sz="3600"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kami </a:t>
            </a:r>
            <a:r>
              <a:rPr lang="en-GB" sz="3600"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daripada</a:t>
            </a:r>
            <a:r>
              <a:rPr lang="en-GB" sz="3600"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3600"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azab</a:t>
            </a:r>
            <a:r>
              <a:rPr lang="en-GB" sz="3600"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3600"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api</a:t>
            </a:r>
            <a:r>
              <a:rPr lang="en-GB" sz="3600"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3600"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neraka</a:t>
            </a:r>
            <a:r>
              <a:rPr lang="en-GB" sz="3600"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t>
            </a:r>
          </a:p>
        </p:txBody>
      </p:sp>
    </p:spTree>
    <p:extLst>
      <p:ext uri="{BB962C8B-B14F-4D97-AF65-F5344CB8AC3E}">
        <p14:creationId xmlns:p14="http://schemas.microsoft.com/office/powerpoint/2010/main" val="39894994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A8784F8-D9B1-479F-A9B4-848AA317FB34}" type="slidenum">
              <a:rPr lang="en-MY" smtClean="0"/>
              <a:pPr/>
              <a:t>34</a:t>
            </a:fld>
            <a:endParaRPr lang="en-MY"/>
          </a:p>
        </p:txBody>
      </p:sp>
      <p:sp>
        <p:nvSpPr>
          <p:cNvPr id="3" name="Rectangle 2"/>
          <p:cNvSpPr/>
          <p:nvPr/>
        </p:nvSpPr>
        <p:spPr>
          <a:xfrm>
            <a:off x="609600" y="685800"/>
            <a:ext cx="7924800" cy="2516073"/>
          </a:xfrm>
          <a:prstGeom prst="rect">
            <a:avLst/>
          </a:prstGeom>
        </p:spPr>
        <p:txBody>
          <a:bodyPr wrap="square">
            <a:spAutoFit/>
          </a:bodyPr>
          <a:lstStyle/>
          <a:p>
            <a:pPr lvl="0" algn="ctr" rtl="1" fontAlgn="base">
              <a:lnSpc>
                <a:spcPct val="150000"/>
              </a:lnSpc>
              <a:spcBef>
                <a:spcPct val="0"/>
              </a:spcBef>
              <a:spcAft>
                <a:spcPct val="0"/>
              </a:spcAft>
            </a:pPr>
            <a:r>
              <a:rPr lang="ar-SA" sz="3600" dirty="0">
                <a:ln w="18415" cmpd="sng">
                  <a:solidFill>
                    <a:schemeClr val="tx1"/>
                  </a:solidFill>
                  <a:prstDash val="solid"/>
                </a:ln>
                <a:solidFill>
                  <a:srgbClr val="663300"/>
                </a:solidFill>
                <a:effectLst>
                  <a:outerShdw blurRad="63500" dir="3600000" algn="tl" rotWithShape="0">
                    <a:srgbClr val="000000">
                      <a:alpha val="70000"/>
                    </a:srgbClr>
                  </a:outerShdw>
                </a:effectLst>
                <a:latin typeface="QCF_P277" pitchFamily="2" charset="2"/>
                <a:ea typeface="Times New Roman" pitchFamily="18" charset="0"/>
                <a:cs typeface="QCF_P277" pitchFamily="2" charset="2"/>
              </a:rPr>
              <a:t>ﭻ ﭼ ﭽ ﭾ ﭿ ﮀ ﮁ ﮂ ﮃ ﮄ ﮅ ﮆ ﮇ ﮈ ﮉ ﮊ ﮋ</a:t>
            </a:r>
            <a:r>
              <a:rPr lang="en-US" sz="3600" dirty="0">
                <a:ln w="18415" cmpd="sng">
                  <a:solidFill>
                    <a:schemeClr val="tx1"/>
                  </a:solidFill>
                  <a:prstDash val="solid"/>
                </a:ln>
                <a:solidFill>
                  <a:srgbClr val="663300"/>
                </a:solidFill>
                <a:effectLst>
                  <a:outerShdw blurRad="63500" dir="3600000" algn="tl" rotWithShape="0">
                    <a:srgbClr val="000000">
                      <a:alpha val="70000"/>
                    </a:srgbClr>
                  </a:outerShdw>
                </a:effectLst>
                <a:latin typeface="QCF_P277" pitchFamily="2" charset="2"/>
                <a:ea typeface="Times New Roman" pitchFamily="18" charset="0"/>
                <a:cs typeface="QCF_P277" pitchFamily="2" charset="2"/>
              </a:rPr>
              <a:t> </a:t>
            </a:r>
            <a:endParaRPr lang="en-US" sz="3600" dirty="0">
              <a:ln w="18415" cmpd="sng">
                <a:solidFill>
                  <a:schemeClr val="tx1"/>
                </a:solidFill>
                <a:prstDash val="solid"/>
              </a:ln>
              <a:solidFill>
                <a:srgbClr val="663300"/>
              </a:solidFill>
              <a:effectLst>
                <a:outerShdw blurRad="63500" dir="3600000" algn="tl" rotWithShape="0">
                  <a:srgbClr val="000000">
                    <a:alpha val="70000"/>
                  </a:srgbClr>
                </a:outerShdw>
              </a:effectLst>
              <a:latin typeface="Arial" pitchFamily="34" charset="0"/>
              <a:cs typeface="Arial" pitchFamily="34" charset="0"/>
            </a:endParaRPr>
          </a:p>
        </p:txBody>
      </p:sp>
      <p:sp>
        <p:nvSpPr>
          <p:cNvPr id="4" name="Rectangle 3"/>
          <p:cNvSpPr/>
          <p:nvPr/>
        </p:nvSpPr>
        <p:spPr>
          <a:xfrm>
            <a:off x="609600" y="3459124"/>
            <a:ext cx="8153400" cy="1938992"/>
          </a:xfrm>
          <a:prstGeom prst="rect">
            <a:avLst/>
          </a:prstGeom>
        </p:spPr>
        <p:txBody>
          <a:bodyPr wrap="square">
            <a:spAutoFit/>
          </a:bodyPr>
          <a:lstStyle/>
          <a:p>
            <a:pPr algn="ctr" rtl="1"/>
            <a:r>
              <a:rPr lang="ar-SA" sz="4000" b="1" dirty="0">
                <a:ln w="18415" cmpd="sng">
                  <a:solidFill>
                    <a:schemeClr val="tx1"/>
                  </a:solidFill>
                  <a:prstDash val="solid"/>
                </a:ln>
                <a:solidFill>
                  <a:srgbClr val="006666"/>
                </a:solidFill>
                <a:cs typeface="Traditional Arabic" pitchFamily="2" charset="-78"/>
              </a:rPr>
              <a:t>فَاذْكُرُوا اللهَ الْعَظِيْمَ يَذْكُرْكُمْ وَاشْكُرُوهُ عَلَى نِعَمِهِ يَزِدْكُمْ</a:t>
            </a:r>
          </a:p>
          <a:p>
            <a:pPr algn="ctr" rtl="1"/>
            <a:r>
              <a:rPr lang="ar-SA" sz="4000" b="1" dirty="0">
                <a:ln w="18415" cmpd="sng">
                  <a:solidFill>
                    <a:schemeClr val="tx1"/>
                  </a:solidFill>
                  <a:prstDash val="solid"/>
                </a:ln>
                <a:solidFill>
                  <a:srgbClr val="006666"/>
                </a:solidFill>
                <a:cs typeface="Traditional Arabic" pitchFamily="2" charset="-78"/>
              </a:rPr>
              <a:t> وَاسْأَلُوهُ مِنْ فَضْلِهِ يُعْطِكُمْ وَلَذِكْرُ اللهِ أَكْبَرُ، وَاللهُ يَعْلَمُ مَا تَصْنَعُونَ.</a:t>
            </a:r>
            <a:endParaRPr lang="en-US" sz="4000" b="1" dirty="0">
              <a:ln w="18415" cmpd="sng">
                <a:solidFill>
                  <a:schemeClr val="tx1"/>
                </a:solidFill>
                <a:prstDash val="solid"/>
              </a:ln>
              <a:solidFill>
                <a:srgbClr val="006666"/>
              </a:solidFill>
              <a:cs typeface="Traditional Arabic" pitchFamily="2" charset="-78"/>
            </a:endParaRPr>
          </a:p>
        </p:txBody>
      </p:sp>
    </p:spTree>
    <p:extLst>
      <p:ext uri="{BB962C8B-B14F-4D97-AF65-F5344CB8AC3E}">
        <p14:creationId xmlns:p14="http://schemas.microsoft.com/office/powerpoint/2010/main" val="262034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4</a:t>
            </a:fld>
            <a:endParaRPr lang="en-MY"/>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33400" y="1447800"/>
            <a:ext cx="8001000" cy="2862322"/>
          </a:xfrm>
          <a:prstGeom prst="rect">
            <a:avLst/>
          </a:prstGeom>
        </p:spPr>
        <p:txBody>
          <a:bodyPr wrap="square">
            <a:spAutoFit/>
          </a:bodyPr>
          <a:lstStyle/>
          <a:p>
            <a:pPr algn="ctr" rtl="1"/>
            <a:r>
              <a:rPr lang="ar-SA" sz="6000" b="1" dirty="0" smtClean="0">
                <a:ln>
                  <a:solidFill>
                    <a:schemeClr val="tx1"/>
                  </a:solidFill>
                </a:ln>
                <a:solidFill>
                  <a:srgbClr val="CC00CC"/>
                </a:solidFill>
                <a:cs typeface="Traditional Arabic" pitchFamily="2" charset="-78"/>
              </a:rPr>
              <a:t>أمَّا </a:t>
            </a:r>
            <a:r>
              <a:rPr lang="ar-SA" sz="6000" b="1" dirty="0">
                <a:ln>
                  <a:solidFill>
                    <a:schemeClr val="tx1"/>
                  </a:solidFill>
                </a:ln>
                <a:solidFill>
                  <a:srgbClr val="CC00CC"/>
                </a:solidFill>
                <a:cs typeface="Traditional Arabic" pitchFamily="2" charset="-78"/>
              </a:rPr>
              <a:t>بَعْدُ، فَيَا عِبَادَ اللهِ، اتَّقُوْا اللهَ أًوْصِيْكُمْ وَإِيَّايَ بِتَقْوَى اللهِ فَقَدْ فَازَ الْمُتَّقُوْنَ. </a:t>
            </a:r>
            <a:endParaRPr lang="en-US" sz="6000" dirty="0"/>
          </a:p>
        </p:txBody>
      </p:sp>
    </p:spTree>
    <p:extLst>
      <p:ext uri="{BB962C8B-B14F-4D97-AF65-F5344CB8AC3E}">
        <p14:creationId xmlns:p14="http://schemas.microsoft.com/office/powerpoint/2010/main" val="568923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990600" y="1524000"/>
            <a:ext cx="7162800" cy="3416320"/>
          </a:xfrm>
          <a:prstGeom prst="rect">
            <a:avLst/>
          </a:prstGeom>
        </p:spPr>
        <p:txBody>
          <a:bodyPr wrap="square">
            <a:spAutoFit/>
          </a:bodyPr>
          <a:lstStyle/>
          <a:p>
            <a:pPr algn="ctr" rtl="1"/>
            <a:r>
              <a:rPr lang="ar-SA" sz="5400" b="1" dirty="0" smtClean="0">
                <a:ln>
                  <a:solidFill>
                    <a:schemeClr val="tx1"/>
                  </a:solidFill>
                </a:ln>
                <a:solidFill>
                  <a:srgbClr val="92D050"/>
                </a:solidFill>
                <a:latin typeface="QCF_P427" pitchFamily="2" charset="2"/>
                <a:cs typeface="QCF_P427" pitchFamily="2" charset="2"/>
              </a:rPr>
              <a:t>ﮥ </a:t>
            </a:r>
            <a:r>
              <a:rPr lang="ar-SA" sz="5400" b="1" dirty="0">
                <a:ln>
                  <a:solidFill>
                    <a:schemeClr val="tx1"/>
                  </a:solidFill>
                </a:ln>
                <a:solidFill>
                  <a:srgbClr val="92D050"/>
                </a:solidFill>
                <a:latin typeface="QCF_P427" pitchFamily="2" charset="2"/>
                <a:cs typeface="QCF_P427" pitchFamily="2" charset="2"/>
              </a:rPr>
              <a:t>ﮦ ﮧ ﮨ ﮩ ﮪ ﮫ ﮬ ﮭﮮ ﮯ ﮰ ﮱ ﯓ ﯔ ﯕ ﯖ ﯗ ﯘ ﯙ ﯚ ﯛ ﯜ </a:t>
            </a:r>
            <a:r>
              <a:rPr lang="ar-SA" sz="5400" b="1" dirty="0" smtClean="0">
                <a:ln>
                  <a:solidFill>
                    <a:schemeClr val="tx1"/>
                  </a:solidFill>
                </a:ln>
                <a:solidFill>
                  <a:srgbClr val="92D050"/>
                </a:solidFill>
                <a:latin typeface="QCF_P427" pitchFamily="2" charset="2"/>
                <a:cs typeface="QCF_P427" pitchFamily="2" charset="2"/>
              </a:rPr>
              <a:t>ﯝ ﯞ</a:t>
            </a:r>
            <a:endParaRPr lang="en-US" sz="5400" b="1" dirty="0">
              <a:ln>
                <a:solidFill>
                  <a:schemeClr val="tx1"/>
                </a:solidFill>
              </a:ln>
              <a:solidFill>
                <a:srgbClr val="92D050"/>
              </a:solidFill>
            </a:endParaRPr>
          </a:p>
        </p:txBody>
      </p:sp>
      <p:sp>
        <p:nvSpPr>
          <p:cNvPr id="5" name="Rectangle 4"/>
          <p:cNvSpPr/>
          <p:nvPr/>
        </p:nvSpPr>
        <p:spPr>
          <a:xfrm>
            <a:off x="2667000" y="228600"/>
            <a:ext cx="3454792" cy="923330"/>
          </a:xfrm>
          <a:prstGeom prst="rect">
            <a:avLst/>
          </a:prstGeom>
        </p:spPr>
        <p:txBody>
          <a:bodyPr wrap="none">
            <a:spAutoFit/>
          </a:bodyPr>
          <a:lstStyle/>
          <a:p>
            <a:pPr algn="just" rtl="1"/>
            <a:r>
              <a:rPr lang="ar-SA" sz="5400" b="1" dirty="0">
                <a:ln>
                  <a:solidFill>
                    <a:schemeClr val="tx1"/>
                  </a:solidFill>
                </a:ln>
                <a:solidFill>
                  <a:srgbClr val="FF5050"/>
                </a:solidFill>
                <a:cs typeface="Traditional Arabic" pitchFamily="2" charset="-78"/>
              </a:rPr>
              <a:t>قَالَ اللهُ عَزَّ وَجَلَّ:</a:t>
            </a:r>
            <a:endParaRPr lang="en-US" sz="5400" b="1" dirty="0">
              <a:ln>
                <a:solidFill>
                  <a:schemeClr val="tx1"/>
                </a:solidFill>
              </a:ln>
              <a:solidFill>
                <a:srgbClr val="FF5050"/>
              </a:solidFill>
              <a:cs typeface="Traditional Arabic" pitchFamily="2" charset="-78"/>
            </a:endParaRPr>
          </a:p>
        </p:txBody>
      </p:sp>
      <p:sp>
        <p:nvSpPr>
          <p:cNvPr id="7" name="Rectangle 6"/>
          <p:cNvSpPr/>
          <p:nvPr/>
        </p:nvSpPr>
        <p:spPr>
          <a:xfrm>
            <a:off x="2428848" y="5078343"/>
            <a:ext cx="4623382" cy="830997"/>
          </a:xfrm>
          <a:prstGeom prst="rect">
            <a:avLst/>
          </a:prstGeom>
        </p:spPr>
        <p:txBody>
          <a:bodyPr wrap="none">
            <a:spAutoFit/>
          </a:bodyPr>
          <a:lstStyle/>
          <a:p>
            <a:pPr algn="ctr" rtl="1"/>
            <a:r>
              <a:rPr lang="ar-SA" sz="4800" b="1" dirty="0">
                <a:ln>
                  <a:solidFill>
                    <a:schemeClr val="tx1"/>
                  </a:solidFill>
                </a:ln>
                <a:solidFill>
                  <a:srgbClr val="FF5050"/>
                </a:solidFill>
                <a:cs typeface="Traditional Arabic" pitchFamily="2" charset="-78"/>
              </a:rPr>
              <a:t>سورة الأحزاب: ٧٠-٧١</a:t>
            </a:r>
            <a:endParaRPr lang="en-US" sz="4800" b="1" dirty="0">
              <a:ln>
                <a:solidFill>
                  <a:schemeClr val="tx1"/>
                </a:solidFill>
              </a:ln>
              <a:solidFill>
                <a:srgbClr val="FF5050"/>
              </a:solidFill>
              <a:cs typeface="Traditional Arabic" pitchFamily="2" charset="-78"/>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Diagram 6"/>
          <p:cNvGraphicFramePr/>
          <p:nvPr>
            <p:extLst>
              <p:ext uri="{D42A27DB-BD31-4B8C-83A1-F6EECF244321}">
                <p14:modId xmlns:p14="http://schemas.microsoft.com/office/powerpoint/2010/main" val="285230220"/>
              </p:ext>
            </p:extLst>
          </p:nvPr>
        </p:nvGraphicFramePr>
        <p:xfrm>
          <a:off x="533400" y="762000"/>
          <a:ext cx="80772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152400" y="228600"/>
            <a:ext cx="4953000" cy="1107996"/>
          </a:xfrm>
          <a:prstGeom prst="rect">
            <a:avLst/>
          </a:prstGeom>
          <a:effectLst>
            <a:softEdge rad="635000"/>
          </a:effectLst>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sz="6600" b="1" dirty="0" err="1" smtClean="0">
                <a:ln w="1905">
                  <a:solidFill>
                    <a:schemeClr val="tx1"/>
                  </a:solidFill>
                </a:ln>
                <a:solidFill>
                  <a:srgbClr val="0070C0"/>
                </a:solidFill>
                <a:effectLst>
                  <a:innerShdw blurRad="69850" dist="43180" dir="5400000">
                    <a:srgbClr val="000000">
                      <a:alpha val="65000"/>
                    </a:srgbClr>
                  </a:innerShdw>
                </a:effectLst>
                <a:latin typeface="Mistral" pitchFamily="66" charset="0"/>
                <a:cs typeface="Arial" panose="020B0604020202020204" pitchFamily="34" charset="0"/>
              </a:rPr>
              <a:t>Tajuk</a:t>
            </a:r>
            <a:r>
              <a:rPr lang="en-US" sz="6600" b="1" dirty="0" smtClean="0">
                <a:ln w="1905">
                  <a:solidFill>
                    <a:schemeClr val="tx1"/>
                  </a:solidFill>
                </a:ln>
                <a:solidFill>
                  <a:srgbClr val="0070C0"/>
                </a:solidFill>
                <a:effectLst>
                  <a:innerShdw blurRad="69850" dist="43180" dir="5400000">
                    <a:srgbClr val="000000">
                      <a:alpha val="65000"/>
                    </a:srgbClr>
                  </a:innerShdw>
                </a:effectLst>
                <a:latin typeface="Mistral" pitchFamily="66" charset="0"/>
                <a:cs typeface="Arial" panose="020B0604020202020204" pitchFamily="34" charset="0"/>
              </a:rPr>
              <a:t> </a:t>
            </a:r>
            <a:r>
              <a:rPr lang="en-US" sz="6600" b="1" dirty="0" err="1" smtClean="0">
                <a:ln w="1905">
                  <a:solidFill>
                    <a:schemeClr val="tx1"/>
                  </a:solidFill>
                </a:ln>
                <a:solidFill>
                  <a:srgbClr val="0070C0"/>
                </a:solidFill>
                <a:effectLst>
                  <a:innerShdw blurRad="69850" dist="43180" dir="5400000">
                    <a:srgbClr val="000000">
                      <a:alpha val="65000"/>
                    </a:srgbClr>
                  </a:innerShdw>
                </a:effectLst>
                <a:latin typeface="Mistral" pitchFamily="66" charset="0"/>
                <a:cs typeface="Arial" panose="020B0604020202020204" pitchFamily="34" charset="0"/>
              </a:rPr>
              <a:t>Khutbah</a:t>
            </a:r>
            <a:r>
              <a:rPr lang="en-US" sz="6600" b="1" dirty="0" smtClean="0">
                <a:ln w="1905">
                  <a:solidFill>
                    <a:schemeClr val="tx1"/>
                  </a:solidFill>
                </a:ln>
                <a:solidFill>
                  <a:srgbClr val="0070C0"/>
                </a:solidFill>
                <a:effectLst>
                  <a:innerShdw blurRad="69850" dist="43180" dir="5400000">
                    <a:srgbClr val="000000">
                      <a:alpha val="65000"/>
                    </a:srgbClr>
                  </a:innerShdw>
                </a:effectLst>
                <a:latin typeface="Mistral" pitchFamily="66" charset="0"/>
                <a:cs typeface="Arial" panose="020B0604020202020204" pitchFamily="34" charset="0"/>
              </a:rPr>
              <a:t> :</a:t>
            </a:r>
            <a:endParaRPr lang="en-MY" sz="6600" b="1" dirty="0">
              <a:ln w="1905">
                <a:solidFill>
                  <a:schemeClr val="tx1"/>
                </a:solidFill>
              </a:ln>
              <a:solidFill>
                <a:srgbClr val="0070C0"/>
              </a:solidFill>
              <a:effectLst>
                <a:innerShdw blurRad="69850" dist="43180" dir="5400000">
                  <a:srgbClr val="000000">
                    <a:alpha val="65000"/>
                  </a:srgbClr>
                </a:innerShdw>
              </a:effectLst>
              <a:latin typeface="Mistral" pitchFamily="66" charset="0"/>
              <a:cs typeface="Arial" panose="020B0604020202020204" pitchFamily="34" charset="0"/>
            </a:endParaRPr>
          </a:p>
        </p:txBody>
      </p:sp>
      <p:sp>
        <p:nvSpPr>
          <p:cNvPr id="5" name="Rectangle 4"/>
          <p:cNvSpPr/>
          <p:nvPr/>
        </p:nvSpPr>
        <p:spPr>
          <a:xfrm>
            <a:off x="228600" y="1219200"/>
            <a:ext cx="8686800" cy="2677656"/>
          </a:xfrm>
          <a:prstGeom prst="rect">
            <a:avLst/>
          </a:prstGeom>
        </p:spPr>
        <p:txBody>
          <a:bodyPr wrap="square">
            <a:spAutoFit/>
          </a:bodyPr>
          <a:lstStyle/>
          <a:p>
            <a:pPr algn="ctr"/>
            <a:r>
              <a:rPr lang="en-US" sz="6600" b="1" dirty="0" err="1" smtClean="0">
                <a:ln>
                  <a:solidFill>
                    <a:schemeClr val="tx1"/>
                  </a:solidFill>
                </a:ln>
                <a:solidFill>
                  <a:srgbClr val="FFC000"/>
                </a:solidFill>
                <a:latin typeface="Bernard MT Condensed" pitchFamily="18" charset="0"/>
              </a:rPr>
              <a:t>Integriti</a:t>
            </a:r>
            <a:endParaRPr lang="en-US" sz="6600" b="1" dirty="0" smtClean="0">
              <a:ln>
                <a:solidFill>
                  <a:schemeClr val="tx1"/>
                </a:solidFill>
              </a:ln>
              <a:solidFill>
                <a:srgbClr val="FFC000"/>
              </a:solidFill>
              <a:latin typeface="Bernard MT Condensed" pitchFamily="18" charset="0"/>
            </a:endParaRPr>
          </a:p>
          <a:p>
            <a:pPr algn="ctr"/>
            <a:endParaRPr lang="en-US" sz="3600" b="1" dirty="0" smtClean="0">
              <a:ln>
                <a:solidFill>
                  <a:schemeClr val="tx1"/>
                </a:solidFill>
              </a:ln>
              <a:solidFill>
                <a:srgbClr val="FFC000"/>
              </a:solidFill>
              <a:latin typeface="Bernard MT Condensed" pitchFamily="18" charset="0"/>
            </a:endParaRPr>
          </a:p>
          <a:p>
            <a:pPr algn="ctr"/>
            <a:r>
              <a:rPr lang="en-US" sz="6600" b="1" dirty="0" smtClean="0">
                <a:ln>
                  <a:solidFill>
                    <a:schemeClr val="tx1"/>
                  </a:solidFill>
                </a:ln>
                <a:solidFill>
                  <a:srgbClr val="FFC000"/>
                </a:solidFill>
                <a:latin typeface="Bernard MT Condensed" pitchFamily="18" charset="0"/>
              </a:rPr>
              <a:t> </a:t>
            </a:r>
            <a:r>
              <a:rPr lang="en-US" sz="6600" b="1" dirty="0" err="1" smtClean="0">
                <a:ln>
                  <a:solidFill>
                    <a:schemeClr val="tx1"/>
                  </a:solidFill>
                </a:ln>
                <a:solidFill>
                  <a:srgbClr val="FFC000"/>
                </a:solidFill>
                <a:latin typeface="Bernard MT Condensed" pitchFamily="18" charset="0"/>
              </a:rPr>
              <a:t>Tadbir</a:t>
            </a:r>
            <a:r>
              <a:rPr lang="en-US" sz="6600" b="1" dirty="0" smtClean="0">
                <a:ln>
                  <a:solidFill>
                    <a:schemeClr val="tx1"/>
                  </a:solidFill>
                </a:ln>
                <a:solidFill>
                  <a:srgbClr val="FFC000"/>
                </a:solidFill>
                <a:latin typeface="Bernard MT Condensed" pitchFamily="18" charset="0"/>
              </a:rPr>
              <a:t> </a:t>
            </a:r>
            <a:r>
              <a:rPr lang="en-US" sz="6600" b="1" dirty="0" err="1" smtClean="0">
                <a:ln>
                  <a:solidFill>
                    <a:schemeClr val="tx1"/>
                  </a:solidFill>
                </a:ln>
                <a:solidFill>
                  <a:srgbClr val="FFC000"/>
                </a:solidFill>
                <a:latin typeface="Bernard MT Condensed" pitchFamily="18" charset="0"/>
              </a:rPr>
              <a:t>Urus</a:t>
            </a:r>
            <a:r>
              <a:rPr lang="en-US" sz="6600" b="1" dirty="0" smtClean="0">
                <a:ln>
                  <a:solidFill>
                    <a:schemeClr val="tx1"/>
                  </a:solidFill>
                </a:ln>
                <a:solidFill>
                  <a:srgbClr val="FFC000"/>
                </a:solidFill>
                <a:latin typeface="Bernard MT Condensed" pitchFamily="18" charset="0"/>
              </a:rPr>
              <a:t> </a:t>
            </a:r>
            <a:r>
              <a:rPr lang="en-US" sz="6600" b="1" dirty="0" err="1" smtClean="0">
                <a:ln>
                  <a:solidFill>
                    <a:schemeClr val="tx1"/>
                  </a:solidFill>
                </a:ln>
                <a:solidFill>
                  <a:srgbClr val="FFC000"/>
                </a:solidFill>
                <a:latin typeface="Bernard MT Condensed" pitchFamily="18" charset="0"/>
              </a:rPr>
              <a:t>Berkualiti</a:t>
            </a:r>
            <a:endParaRPr lang="en-US" sz="6600" dirty="0">
              <a:ln>
                <a:solidFill>
                  <a:schemeClr val="tx1"/>
                </a:solidFill>
              </a:ln>
              <a:solidFill>
                <a:srgbClr val="FFC000"/>
              </a:solidFill>
              <a:latin typeface="Bernard MT Condensed" pitchFamily="18" charset="0"/>
            </a:endParaRPr>
          </a:p>
        </p:txBody>
      </p:sp>
      <p:sp>
        <p:nvSpPr>
          <p:cNvPr id="6" name="Rectangle 5"/>
          <p:cNvSpPr/>
          <p:nvPr/>
        </p:nvSpPr>
        <p:spPr>
          <a:xfrm rot="20949889">
            <a:off x="3613467" y="1834753"/>
            <a:ext cx="1978427" cy="144655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800" b="1" cap="none" spc="0" dirty="0" err="1" smtClean="0">
                <a:ln w="11430">
                  <a:solidFill>
                    <a:schemeClr val="tx1"/>
                  </a:solidFill>
                </a:ln>
                <a:solidFill>
                  <a:srgbClr val="00B050"/>
                </a:solidFill>
                <a:effectLst>
                  <a:outerShdw blurRad="50800" dist="39000" dir="5460000" algn="tl">
                    <a:srgbClr val="000000">
                      <a:alpha val="38000"/>
                    </a:srgbClr>
                  </a:outerShdw>
                </a:effectLst>
                <a:latin typeface="Mistral" pitchFamily="66" charset="0"/>
              </a:rPr>
              <a:t>Nadi</a:t>
            </a:r>
            <a:endParaRPr lang="en-US" sz="8800" b="1" cap="none" spc="0" dirty="0">
              <a:ln w="11430">
                <a:solidFill>
                  <a:schemeClr val="tx1"/>
                </a:solidFill>
              </a:ln>
              <a:solidFill>
                <a:srgbClr val="00B050"/>
              </a:solidFill>
              <a:effectLst>
                <a:outerShdw blurRad="50800" dist="39000" dir="5460000" algn="tl">
                  <a:srgbClr val="000000">
                    <a:alpha val="38000"/>
                  </a:srgbClr>
                </a:outerShdw>
              </a:effectLst>
              <a:latin typeface="Mistral" pitchFamily="66" charset="0"/>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Diagram 4"/>
          <p:cNvGraphicFramePr/>
          <p:nvPr>
            <p:extLst>
              <p:ext uri="{D42A27DB-BD31-4B8C-83A1-F6EECF244321}">
                <p14:modId xmlns:p14="http://schemas.microsoft.com/office/powerpoint/2010/main" val="3075626570"/>
              </p:ext>
            </p:extLst>
          </p:nvPr>
        </p:nvGraphicFramePr>
        <p:xfrm>
          <a:off x="587829" y="914400"/>
          <a:ext cx="81534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9</a:t>
            </a:fld>
            <a:endParaRPr lang="en-MY"/>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Diagram 4"/>
          <p:cNvGraphicFramePr/>
          <p:nvPr>
            <p:extLst>
              <p:ext uri="{D42A27DB-BD31-4B8C-83A1-F6EECF244321}">
                <p14:modId xmlns:p14="http://schemas.microsoft.com/office/powerpoint/2010/main" val="3346829718"/>
              </p:ext>
            </p:extLst>
          </p:nvPr>
        </p:nvGraphicFramePr>
        <p:xfrm>
          <a:off x="533400" y="990600"/>
          <a:ext cx="82296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087597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9082</TotalTime>
  <Words>1513</Words>
  <Application>Microsoft Office PowerPoint</Application>
  <PresentationFormat>On-screen Show (4:3)</PresentationFormat>
  <Paragraphs>99</Paragraphs>
  <Slides>34</Slides>
  <Notes>1</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MTMZA ICT</dc:creator>
  <cp:lastModifiedBy>maizuriah</cp:lastModifiedBy>
  <cp:revision>839</cp:revision>
  <dcterms:created xsi:type="dcterms:W3CDTF">2014-12-10T01:16:34Z</dcterms:created>
  <dcterms:modified xsi:type="dcterms:W3CDTF">2018-01-11T10:53:56Z</dcterms:modified>
</cp:coreProperties>
</file>