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64" r:id="rId1"/>
  </p:sldMasterIdLst>
  <p:notesMasterIdLst>
    <p:notesMasterId r:id="rId42"/>
  </p:notesMasterIdLst>
  <p:sldIdLst>
    <p:sldId id="311" r:id="rId2"/>
    <p:sldId id="310" r:id="rId3"/>
    <p:sldId id="257" r:id="rId4"/>
    <p:sldId id="368" r:id="rId5"/>
    <p:sldId id="312" r:id="rId6"/>
    <p:sldId id="369" r:id="rId7"/>
    <p:sldId id="315" r:id="rId8"/>
    <p:sldId id="316" r:id="rId9"/>
    <p:sldId id="394" r:id="rId10"/>
    <p:sldId id="391" r:id="rId11"/>
    <p:sldId id="384" r:id="rId12"/>
    <p:sldId id="396" r:id="rId13"/>
    <p:sldId id="392" r:id="rId14"/>
    <p:sldId id="345" r:id="rId15"/>
    <p:sldId id="397" r:id="rId16"/>
    <p:sldId id="349" r:id="rId17"/>
    <p:sldId id="399" r:id="rId18"/>
    <p:sldId id="388" r:id="rId19"/>
    <p:sldId id="398" r:id="rId20"/>
    <p:sldId id="381" r:id="rId21"/>
    <p:sldId id="356" r:id="rId22"/>
    <p:sldId id="337" r:id="rId23"/>
    <p:sldId id="400" r:id="rId24"/>
    <p:sldId id="393" r:id="rId25"/>
    <p:sldId id="389" r:id="rId26"/>
    <p:sldId id="330" r:id="rId27"/>
    <p:sldId id="284" r:id="rId28"/>
    <p:sldId id="285" r:id="rId29"/>
    <p:sldId id="286" r:id="rId30"/>
    <p:sldId id="287" r:id="rId31"/>
    <p:sldId id="289" r:id="rId32"/>
    <p:sldId id="290" r:id="rId33"/>
    <p:sldId id="340" r:id="rId34"/>
    <p:sldId id="401" r:id="rId35"/>
    <p:sldId id="341" r:id="rId36"/>
    <p:sldId id="291" r:id="rId37"/>
    <p:sldId id="295" r:id="rId38"/>
    <p:sldId id="296" r:id="rId39"/>
    <p:sldId id="297" r:id="rId40"/>
    <p:sldId id="29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FF0000"/>
    <a:srgbClr val="CC00CC"/>
    <a:srgbClr val="00CC00"/>
    <a:srgbClr val="FF66FF"/>
    <a:srgbClr val="003300"/>
    <a:srgbClr val="FF99FF"/>
    <a:srgbClr val="808000"/>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437" autoAdjust="0"/>
    <p:restoredTop sz="93813" autoAdjust="0"/>
  </p:normalViewPr>
  <p:slideViewPr>
    <p:cSldViewPr>
      <p:cViewPr>
        <p:scale>
          <a:sx n="70" d="100"/>
          <a:sy n="70" d="100"/>
        </p:scale>
        <p:origin x="-810" y="-8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EDA67D-F079-4050-9A31-8C8F88E4052C}"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DA1F3BA5-A745-4EB5-8182-2CB6F518D59D}">
      <dgm:prSet custT="1"/>
      <dgm:spPr/>
      <dgm:t>
        <a:bodyPr/>
        <a:lstStyle/>
        <a:p>
          <a:pPr rtl="0"/>
          <a:r>
            <a:rPr lang="en-US" sz="2400" b="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meningkatkan</a:t>
          </a:r>
          <a:r>
            <a:rPr lang="en-US"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ketakwaan</a:t>
          </a:r>
          <a:r>
            <a:rPr lang="en-US"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kepada</a:t>
          </a:r>
          <a:r>
            <a:rPr lang="en-US"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Allah SWT </a:t>
          </a:r>
          <a:r>
            <a:rPr lang="en-US" sz="2400" b="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dengan</a:t>
          </a:r>
          <a:r>
            <a:rPr lang="en-US"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bersungguh-sungguh</a:t>
          </a:r>
          <a:endParaRPr lang="en-US" sz="2400" b="0" cap="none" spc="0" dirty="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C396BB72-29CE-4090-8ED4-188F6F79F7CE}" type="parTrans" cxnId="{53A3FD11-9A90-4ACA-A5E6-6A41028B099B}">
      <dgm:prSet/>
      <dgm:spPr/>
      <dgm:t>
        <a:bodyPr/>
        <a:lstStyle/>
        <a:p>
          <a:endParaRPr lang="en-US" sz="2400" b="0" cap="none" spc="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27ECF8EC-C8F6-4926-8AEC-ADF3CB4F7FA2}" type="sibTrans" cxnId="{53A3FD11-9A90-4ACA-A5E6-6A41028B099B}">
      <dgm:prSet/>
      <dgm:spPr/>
      <dgm:t>
        <a:bodyPr/>
        <a:lstStyle/>
        <a:p>
          <a:endParaRPr lang="en-US" sz="2400" b="0" cap="none" spc="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1E6647F9-E989-4DFB-9F40-DE6370C8426F}">
      <dgm:prSet custT="1"/>
      <dgm:spPr/>
      <dgm:t>
        <a:bodyPr/>
        <a:lstStyle/>
        <a:p>
          <a:pPr rtl="0"/>
          <a:r>
            <a:rPr lang="en-US" sz="2400" b="0" cap="none" spc="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Mudah-mudahan kehidupan ini diberkati di dunia dan di akhirat. </a:t>
          </a:r>
          <a:endParaRPr lang="en-US" sz="2400" b="0" cap="none" spc="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01C3F01C-F023-4958-94AB-4AF57767E525}" type="parTrans" cxnId="{DCCFF54F-ECDE-4163-A420-FF34C70BC4EC}">
      <dgm:prSet/>
      <dgm:spPr/>
      <dgm:t>
        <a:bodyPr/>
        <a:lstStyle/>
        <a:p>
          <a:endParaRPr lang="en-US" sz="2400" b="0" cap="none" spc="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AC30C69F-0F69-435D-A692-EC79E3A4E982}" type="sibTrans" cxnId="{DCCFF54F-ECDE-4163-A420-FF34C70BC4EC}">
      <dgm:prSet/>
      <dgm:spPr/>
      <dgm:t>
        <a:bodyPr/>
        <a:lstStyle/>
        <a:p>
          <a:endParaRPr lang="en-US" sz="2400" b="0" cap="none" spc="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BF5F6106-8F44-4A16-A2CF-6A8CF81B54FD}">
      <dgm:prSet custT="1"/>
      <dgm:spPr/>
      <dgm:t>
        <a:bodyPr/>
        <a:lstStyle/>
        <a:p>
          <a:pPr rtl="0"/>
          <a:r>
            <a:rPr lang="en-US" sz="2400" b="0" cap="none" spc="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melaksanakan </a:t>
          </a:r>
          <a:r>
            <a:rPr lang="en-US" sz="2400" b="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segala</a:t>
          </a:r>
          <a:r>
            <a:rPr lang="en-US"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perintah-Nya</a:t>
          </a:r>
          <a:r>
            <a:rPr lang="en-US"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dan</a:t>
          </a:r>
          <a:r>
            <a:rPr lang="en-US"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meninggalkan</a:t>
          </a:r>
          <a:r>
            <a:rPr lang="en-US"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segala</a:t>
          </a:r>
          <a:r>
            <a:rPr lang="en-US"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larangan-Nya</a:t>
          </a:r>
          <a:r>
            <a:rPr lang="en-US"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endParaRPr lang="en-US" sz="2400" b="0" cap="none" spc="0" dirty="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DCFB8E3E-21D7-4815-A137-DF4757386084}" type="parTrans" cxnId="{7DE4857D-516A-4A33-9127-A63315DE00F8}">
      <dgm:prSet/>
      <dgm:spPr/>
      <dgm:t>
        <a:bodyPr/>
        <a:lstStyle/>
        <a:p>
          <a:endParaRPr lang="en-US" sz="2400" b="0" cap="none" spc="0">
            <a:ln w="18415" cmpd="sng">
              <a:solidFill>
                <a:schemeClr val="tx1"/>
              </a:solidFill>
              <a:prstDash val="solid"/>
            </a:ln>
            <a:solidFill>
              <a:schemeClr val="tx1"/>
            </a:solidFill>
            <a:effectLst>
              <a:outerShdw blurRad="63500" dir="3600000" algn="tl" rotWithShape="0">
                <a:srgbClr val="000000">
                  <a:alpha val="70000"/>
                </a:srgbClr>
              </a:outerShdw>
            </a:effectLst>
          </a:endParaRPr>
        </a:p>
      </dgm:t>
    </dgm:pt>
    <dgm:pt modelId="{9A4C5963-D18B-447C-B295-90C8F4002A7C}" type="sibTrans" cxnId="{7DE4857D-516A-4A33-9127-A63315DE00F8}">
      <dgm:prSet/>
      <dgm:spPr/>
      <dgm:t>
        <a:bodyPr/>
        <a:lstStyle/>
        <a:p>
          <a:endParaRPr lang="en-US" sz="2400" b="0" cap="none" spc="0">
            <a:ln w="18415" cmpd="sng">
              <a:solidFill>
                <a:schemeClr val="tx1"/>
              </a:solidFill>
              <a:prstDash val="solid"/>
            </a:ln>
            <a:solidFill>
              <a:schemeClr val="tx1"/>
            </a:solidFill>
            <a:effectLst>
              <a:outerShdw blurRad="63500" dir="3600000" algn="tl" rotWithShape="0">
                <a:srgbClr val="000000">
                  <a:alpha val="70000"/>
                </a:srgbClr>
              </a:outerShdw>
            </a:effectLst>
          </a:endParaRPr>
        </a:p>
      </dgm:t>
    </dgm:pt>
    <dgm:pt modelId="{FE73BF19-B24C-4F44-A444-EE78C121A471}" type="pres">
      <dgm:prSet presAssocID="{69EDA67D-F079-4050-9A31-8C8F88E4052C}" presName="Name0" presStyleCnt="0">
        <dgm:presLayoutVars>
          <dgm:chMax val="7"/>
          <dgm:chPref val="7"/>
          <dgm:dir/>
        </dgm:presLayoutVars>
      </dgm:prSet>
      <dgm:spPr/>
      <dgm:t>
        <a:bodyPr/>
        <a:lstStyle/>
        <a:p>
          <a:endParaRPr lang="en-US"/>
        </a:p>
      </dgm:t>
    </dgm:pt>
    <dgm:pt modelId="{1E8B2F3C-6522-41FF-957D-F49926389066}" type="pres">
      <dgm:prSet presAssocID="{69EDA67D-F079-4050-9A31-8C8F88E4052C}" presName="Name1" presStyleCnt="0"/>
      <dgm:spPr/>
    </dgm:pt>
    <dgm:pt modelId="{987A6DC3-4C68-45B2-8ADB-A183E5AA979E}" type="pres">
      <dgm:prSet presAssocID="{69EDA67D-F079-4050-9A31-8C8F88E4052C}" presName="cycle" presStyleCnt="0"/>
      <dgm:spPr/>
    </dgm:pt>
    <dgm:pt modelId="{429F3EB1-2D13-424B-BB37-BB1ED7D208D7}" type="pres">
      <dgm:prSet presAssocID="{69EDA67D-F079-4050-9A31-8C8F88E4052C}" presName="srcNode" presStyleLbl="node1" presStyleIdx="0" presStyleCnt="3"/>
      <dgm:spPr/>
    </dgm:pt>
    <dgm:pt modelId="{DA87BABA-1869-4802-A944-EB0ABCE5EFA2}" type="pres">
      <dgm:prSet presAssocID="{69EDA67D-F079-4050-9A31-8C8F88E4052C}" presName="conn" presStyleLbl="parChTrans1D2" presStyleIdx="0" presStyleCnt="1"/>
      <dgm:spPr/>
      <dgm:t>
        <a:bodyPr/>
        <a:lstStyle/>
        <a:p>
          <a:endParaRPr lang="en-US"/>
        </a:p>
      </dgm:t>
    </dgm:pt>
    <dgm:pt modelId="{A9B7332C-D235-4BAE-AF61-47E6BD9DD0F3}" type="pres">
      <dgm:prSet presAssocID="{69EDA67D-F079-4050-9A31-8C8F88E4052C}" presName="extraNode" presStyleLbl="node1" presStyleIdx="0" presStyleCnt="3"/>
      <dgm:spPr/>
    </dgm:pt>
    <dgm:pt modelId="{8E6D0987-EAAB-4874-AF8F-7DC1623D40D7}" type="pres">
      <dgm:prSet presAssocID="{69EDA67D-F079-4050-9A31-8C8F88E4052C}" presName="dstNode" presStyleLbl="node1" presStyleIdx="0" presStyleCnt="3"/>
      <dgm:spPr/>
    </dgm:pt>
    <dgm:pt modelId="{D3674D0C-CBFB-4625-BC20-CF5ED18F6E18}" type="pres">
      <dgm:prSet presAssocID="{DA1F3BA5-A745-4EB5-8182-2CB6F518D59D}" presName="text_1" presStyleLbl="node1" presStyleIdx="0" presStyleCnt="3">
        <dgm:presLayoutVars>
          <dgm:bulletEnabled val="1"/>
        </dgm:presLayoutVars>
      </dgm:prSet>
      <dgm:spPr/>
      <dgm:t>
        <a:bodyPr/>
        <a:lstStyle/>
        <a:p>
          <a:endParaRPr lang="en-US"/>
        </a:p>
      </dgm:t>
    </dgm:pt>
    <dgm:pt modelId="{CAA84555-19FD-43A1-A9FC-859767ACCCC2}" type="pres">
      <dgm:prSet presAssocID="{DA1F3BA5-A745-4EB5-8182-2CB6F518D59D}" presName="accent_1" presStyleCnt="0"/>
      <dgm:spPr/>
    </dgm:pt>
    <dgm:pt modelId="{DC7E1DED-F89C-4BB4-ACF3-9CA69760BBC9}" type="pres">
      <dgm:prSet presAssocID="{DA1F3BA5-A745-4EB5-8182-2CB6F518D59D}" presName="accentRepeatNode" presStyleLbl="solidFgAcc1" presStyleIdx="0" presStyleCnt="3"/>
      <dgm:spPr>
        <a:solidFill>
          <a:srgbClr val="FF0000"/>
        </a:solidFill>
      </dgm:spPr>
      <dgm:t>
        <a:bodyPr/>
        <a:lstStyle/>
        <a:p>
          <a:endParaRPr lang="en-US"/>
        </a:p>
      </dgm:t>
    </dgm:pt>
    <dgm:pt modelId="{FE054D76-4E3A-4D3D-B34B-9820680A70B2}" type="pres">
      <dgm:prSet presAssocID="{BF5F6106-8F44-4A16-A2CF-6A8CF81B54FD}" presName="text_2" presStyleLbl="node1" presStyleIdx="1" presStyleCnt="3">
        <dgm:presLayoutVars>
          <dgm:bulletEnabled val="1"/>
        </dgm:presLayoutVars>
      </dgm:prSet>
      <dgm:spPr/>
      <dgm:t>
        <a:bodyPr/>
        <a:lstStyle/>
        <a:p>
          <a:endParaRPr lang="en-US"/>
        </a:p>
      </dgm:t>
    </dgm:pt>
    <dgm:pt modelId="{9EF946C6-44E5-4BFD-9DBB-57E71C5BDA4A}" type="pres">
      <dgm:prSet presAssocID="{BF5F6106-8F44-4A16-A2CF-6A8CF81B54FD}" presName="accent_2" presStyleCnt="0"/>
      <dgm:spPr/>
    </dgm:pt>
    <dgm:pt modelId="{7162ECDF-59F2-477B-BC1C-4EE7AC073D77}" type="pres">
      <dgm:prSet presAssocID="{BF5F6106-8F44-4A16-A2CF-6A8CF81B54FD}" presName="accentRepeatNode" presStyleLbl="solidFgAcc1" presStyleIdx="1" presStyleCnt="3"/>
      <dgm:spPr>
        <a:solidFill>
          <a:srgbClr val="0000FF"/>
        </a:solidFill>
      </dgm:spPr>
      <dgm:t>
        <a:bodyPr/>
        <a:lstStyle/>
        <a:p>
          <a:endParaRPr lang="en-US"/>
        </a:p>
      </dgm:t>
    </dgm:pt>
    <dgm:pt modelId="{7DFE141F-4DB2-4F77-9AD6-A8B397A18E07}" type="pres">
      <dgm:prSet presAssocID="{1E6647F9-E989-4DFB-9F40-DE6370C8426F}" presName="text_3" presStyleLbl="node1" presStyleIdx="2" presStyleCnt="3">
        <dgm:presLayoutVars>
          <dgm:bulletEnabled val="1"/>
        </dgm:presLayoutVars>
      </dgm:prSet>
      <dgm:spPr/>
      <dgm:t>
        <a:bodyPr/>
        <a:lstStyle/>
        <a:p>
          <a:endParaRPr lang="en-US"/>
        </a:p>
      </dgm:t>
    </dgm:pt>
    <dgm:pt modelId="{73A57955-B956-45B5-9A43-7E5381E7261A}" type="pres">
      <dgm:prSet presAssocID="{1E6647F9-E989-4DFB-9F40-DE6370C8426F}" presName="accent_3" presStyleCnt="0"/>
      <dgm:spPr/>
    </dgm:pt>
    <dgm:pt modelId="{9738D929-093C-41FD-BAF6-3ABAA902AC8E}" type="pres">
      <dgm:prSet presAssocID="{1E6647F9-E989-4DFB-9F40-DE6370C8426F}" presName="accentRepeatNode" presStyleLbl="solidFgAcc1" presStyleIdx="2" presStyleCnt="3"/>
      <dgm:spPr>
        <a:solidFill>
          <a:srgbClr val="FFFF00"/>
        </a:solidFill>
      </dgm:spPr>
      <dgm:t>
        <a:bodyPr/>
        <a:lstStyle/>
        <a:p>
          <a:endParaRPr lang="en-US"/>
        </a:p>
      </dgm:t>
    </dgm:pt>
  </dgm:ptLst>
  <dgm:cxnLst>
    <dgm:cxn modelId="{DE05DCBA-6221-4257-B7E0-1A79BBE3F0BF}" type="presOf" srcId="{27ECF8EC-C8F6-4926-8AEC-ADF3CB4F7FA2}" destId="{DA87BABA-1869-4802-A944-EB0ABCE5EFA2}" srcOrd="0" destOrd="0" presId="urn:microsoft.com/office/officeart/2008/layout/VerticalCurvedList"/>
    <dgm:cxn modelId="{470F551A-5608-4CC1-BAFF-53D22A00600B}" type="presOf" srcId="{BF5F6106-8F44-4A16-A2CF-6A8CF81B54FD}" destId="{FE054D76-4E3A-4D3D-B34B-9820680A70B2}" srcOrd="0" destOrd="0" presId="urn:microsoft.com/office/officeart/2008/layout/VerticalCurvedList"/>
    <dgm:cxn modelId="{BE3D460C-BB94-49FB-B78F-AEA83282EB5E}" type="presOf" srcId="{1E6647F9-E989-4DFB-9F40-DE6370C8426F}" destId="{7DFE141F-4DB2-4F77-9AD6-A8B397A18E07}" srcOrd="0" destOrd="0" presId="urn:microsoft.com/office/officeart/2008/layout/VerticalCurvedList"/>
    <dgm:cxn modelId="{43BD23D9-DA0B-456C-A58B-C267BD5FCDD9}" type="presOf" srcId="{DA1F3BA5-A745-4EB5-8182-2CB6F518D59D}" destId="{D3674D0C-CBFB-4625-BC20-CF5ED18F6E18}" srcOrd="0" destOrd="0" presId="urn:microsoft.com/office/officeart/2008/layout/VerticalCurvedList"/>
    <dgm:cxn modelId="{DCCFF54F-ECDE-4163-A420-FF34C70BC4EC}" srcId="{69EDA67D-F079-4050-9A31-8C8F88E4052C}" destId="{1E6647F9-E989-4DFB-9F40-DE6370C8426F}" srcOrd="2" destOrd="0" parTransId="{01C3F01C-F023-4958-94AB-4AF57767E525}" sibTransId="{AC30C69F-0F69-435D-A692-EC79E3A4E982}"/>
    <dgm:cxn modelId="{7DE4857D-516A-4A33-9127-A63315DE00F8}" srcId="{69EDA67D-F079-4050-9A31-8C8F88E4052C}" destId="{BF5F6106-8F44-4A16-A2CF-6A8CF81B54FD}" srcOrd="1" destOrd="0" parTransId="{DCFB8E3E-21D7-4815-A137-DF4757386084}" sibTransId="{9A4C5963-D18B-447C-B295-90C8F4002A7C}"/>
    <dgm:cxn modelId="{1D707990-B85E-4259-99D5-B5726775D6E1}" type="presOf" srcId="{69EDA67D-F079-4050-9A31-8C8F88E4052C}" destId="{FE73BF19-B24C-4F44-A444-EE78C121A471}" srcOrd="0" destOrd="0" presId="urn:microsoft.com/office/officeart/2008/layout/VerticalCurvedList"/>
    <dgm:cxn modelId="{53A3FD11-9A90-4ACA-A5E6-6A41028B099B}" srcId="{69EDA67D-F079-4050-9A31-8C8F88E4052C}" destId="{DA1F3BA5-A745-4EB5-8182-2CB6F518D59D}" srcOrd="0" destOrd="0" parTransId="{C396BB72-29CE-4090-8ED4-188F6F79F7CE}" sibTransId="{27ECF8EC-C8F6-4926-8AEC-ADF3CB4F7FA2}"/>
    <dgm:cxn modelId="{847BBE6E-09FC-4900-A60A-066C9092BC3E}" type="presParOf" srcId="{FE73BF19-B24C-4F44-A444-EE78C121A471}" destId="{1E8B2F3C-6522-41FF-957D-F49926389066}" srcOrd="0" destOrd="0" presId="urn:microsoft.com/office/officeart/2008/layout/VerticalCurvedList"/>
    <dgm:cxn modelId="{68B4E48A-EA07-455A-B8A6-95E6489BDF1E}" type="presParOf" srcId="{1E8B2F3C-6522-41FF-957D-F49926389066}" destId="{987A6DC3-4C68-45B2-8ADB-A183E5AA979E}" srcOrd="0" destOrd="0" presId="urn:microsoft.com/office/officeart/2008/layout/VerticalCurvedList"/>
    <dgm:cxn modelId="{6AF6F53A-0821-4693-8075-2AF25206A662}" type="presParOf" srcId="{987A6DC3-4C68-45B2-8ADB-A183E5AA979E}" destId="{429F3EB1-2D13-424B-BB37-BB1ED7D208D7}" srcOrd="0" destOrd="0" presId="urn:microsoft.com/office/officeart/2008/layout/VerticalCurvedList"/>
    <dgm:cxn modelId="{F0339A25-BA5E-45AC-B65D-738774826DA6}" type="presParOf" srcId="{987A6DC3-4C68-45B2-8ADB-A183E5AA979E}" destId="{DA87BABA-1869-4802-A944-EB0ABCE5EFA2}" srcOrd="1" destOrd="0" presId="urn:microsoft.com/office/officeart/2008/layout/VerticalCurvedList"/>
    <dgm:cxn modelId="{B7C267DD-B8FA-45F6-8590-570821A0546F}" type="presParOf" srcId="{987A6DC3-4C68-45B2-8ADB-A183E5AA979E}" destId="{A9B7332C-D235-4BAE-AF61-47E6BD9DD0F3}" srcOrd="2" destOrd="0" presId="urn:microsoft.com/office/officeart/2008/layout/VerticalCurvedList"/>
    <dgm:cxn modelId="{4C1D088A-EF67-488C-AA7A-7E6470FF92CE}" type="presParOf" srcId="{987A6DC3-4C68-45B2-8ADB-A183E5AA979E}" destId="{8E6D0987-EAAB-4874-AF8F-7DC1623D40D7}" srcOrd="3" destOrd="0" presId="urn:microsoft.com/office/officeart/2008/layout/VerticalCurvedList"/>
    <dgm:cxn modelId="{76944842-DFEF-44E7-8753-B26AD7665392}" type="presParOf" srcId="{1E8B2F3C-6522-41FF-957D-F49926389066}" destId="{D3674D0C-CBFB-4625-BC20-CF5ED18F6E18}" srcOrd="1" destOrd="0" presId="urn:microsoft.com/office/officeart/2008/layout/VerticalCurvedList"/>
    <dgm:cxn modelId="{F2532341-9C89-4DD2-854C-A31DEE47C5ED}" type="presParOf" srcId="{1E8B2F3C-6522-41FF-957D-F49926389066}" destId="{CAA84555-19FD-43A1-A9FC-859767ACCCC2}" srcOrd="2" destOrd="0" presId="urn:microsoft.com/office/officeart/2008/layout/VerticalCurvedList"/>
    <dgm:cxn modelId="{47EFFA8D-A04D-4643-BBEA-DF88F25E5CA7}" type="presParOf" srcId="{CAA84555-19FD-43A1-A9FC-859767ACCCC2}" destId="{DC7E1DED-F89C-4BB4-ACF3-9CA69760BBC9}" srcOrd="0" destOrd="0" presId="urn:microsoft.com/office/officeart/2008/layout/VerticalCurvedList"/>
    <dgm:cxn modelId="{1160C8F2-1213-45FD-9BD6-D605E7132CBD}" type="presParOf" srcId="{1E8B2F3C-6522-41FF-957D-F49926389066}" destId="{FE054D76-4E3A-4D3D-B34B-9820680A70B2}" srcOrd="3" destOrd="0" presId="urn:microsoft.com/office/officeart/2008/layout/VerticalCurvedList"/>
    <dgm:cxn modelId="{4131327E-C3A3-4649-BEDA-718B6F2A40F6}" type="presParOf" srcId="{1E8B2F3C-6522-41FF-957D-F49926389066}" destId="{9EF946C6-44E5-4BFD-9DBB-57E71C5BDA4A}" srcOrd="4" destOrd="0" presId="urn:microsoft.com/office/officeart/2008/layout/VerticalCurvedList"/>
    <dgm:cxn modelId="{E2740EAD-DEC0-4A50-A9E5-FA5AEE0659F0}" type="presParOf" srcId="{9EF946C6-44E5-4BFD-9DBB-57E71C5BDA4A}" destId="{7162ECDF-59F2-477B-BC1C-4EE7AC073D77}" srcOrd="0" destOrd="0" presId="urn:microsoft.com/office/officeart/2008/layout/VerticalCurvedList"/>
    <dgm:cxn modelId="{6191EF2F-1389-41D8-AC7E-CE90CD55B1CD}" type="presParOf" srcId="{1E8B2F3C-6522-41FF-957D-F49926389066}" destId="{7DFE141F-4DB2-4F77-9AD6-A8B397A18E07}" srcOrd="5" destOrd="0" presId="urn:microsoft.com/office/officeart/2008/layout/VerticalCurvedList"/>
    <dgm:cxn modelId="{76F187CA-2214-436A-AA94-B8E3899B58C3}" type="presParOf" srcId="{1E8B2F3C-6522-41FF-957D-F49926389066}" destId="{73A57955-B956-45B5-9A43-7E5381E7261A}" srcOrd="6" destOrd="0" presId="urn:microsoft.com/office/officeart/2008/layout/VerticalCurvedList"/>
    <dgm:cxn modelId="{1963F2C1-9B87-466F-9670-411C64A22C67}" type="presParOf" srcId="{73A57955-B956-45B5-9A43-7E5381E7261A}" destId="{9738D929-093C-41FD-BAF6-3ABAA902AC8E}"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FD9385-B213-40D6-ADC0-90F2158027AD}" type="doc">
      <dgm:prSet loTypeId="urn:microsoft.com/office/officeart/2005/8/layout/target2" loCatId="relationship" qsTypeId="urn:microsoft.com/office/officeart/2005/8/quickstyle/simple1" qsCatId="simple" csTypeId="urn:microsoft.com/office/officeart/2005/8/colors/colorful4" csCatId="colorful" phldr="1"/>
      <dgm:spPr/>
      <dgm:t>
        <a:bodyPr/>
        <a:lstStyle/>
        <a:p>
          <a:endParaRPr lang="en-US"/>
        </a:p>
      </dgm:t>
    </dgm:pt>
    <dgm:pt modelId="{B070D59C-1161-4B10-9502-52F9B7B6A1AD}">
      <dgm:prSet custT="1"/>
      <dgm:spPr/>
      <dgm:t>
        <a:bodyPr/>
        <a:lstStyle/>
        <a:p>
          <a:pPr algn="ctr" rtl="0"/>
          <a:r>
            <a:rPr lang="ms-MY" sz="2800" dirty="0" smtClean="0">
              <a:solidFill>
                <a:schemeClr val="tx1"/>
              </a:solidFill>
              <a:latin typeface="Bodoni MT Condensed" pitchFamily="18" charset="0"/>
            </a:rPr>
            <a:t>kekejaman </a:t>
          </a:r>
          <a:r>
            <a:rPr lang="ms-MY" sz="2800" dirty="0" smtClean="0">
              <a:solidFill>
                <a:schemeClr val="tx1"/>
              </a:solidFill>
              <a:latin typeface="Bodoni MT Condensed" pitchFamily="18" charset="0"/>
            </a:rPr>
            <a:t>tentera dan segelintir masyarakat Myanmar ke atas umat Islam Rohingya</a:t>
          </a:r>
        </a:p>
        <a:p>
          <a:pPr algn="ctr" rtl="0"/>
          <a:r>
            <a:rPr lang="ms-MY" sz="2800" dirty="0" smtClean="0">
              <a:solidFill>
                <a:schemeClr val="tx1"/>
              </a:solidFill>
              <a:latin typeface="Bodoni MT Condensed" pitchFamily="18" charset="0"/>
            </a:rPr>
            <a:t> </a:t>
          </a:r>
          <a:endParaRPr lang="en-US" sz="2800" dirty="0">
            <a:solidFill>
              <a:schemeClr val="tx1"/>
            </a:solidFill>
            <a:latin typeface="Bodoni MT Condensed" pitchFamily="18" charset="0"/>
          </a:endParaRPr>
        </a:p>
      </dgm:t>
    </dgm:pt>
    <dgm:pt modelId="{18331BEE-D216-4212-B8F3-86203478E91C}" type="parTrans" cxnId="{FAC55241-AFF0-47EF-9E50-4509B5198704}">
      <dgm:prSet/>
      <dgm:spPr/>
      <dgm:t>
        <a:bodyPr/>
        <a:lstStyle/>
        <a:p>
          <a:pPr algn="ctr"/>
          <a:endParaRPr lang="en-US" sz="2800">
            <a:solidFill>
              <a:schemeClr val="tx1"/>
            </a:solidFill>
            <a:latin typeface="Bodoni MT Condensed" pitchFamily="18" charset="0"/>
          </a:endParaRPr>
        </a:p>
      </dgm:t>
    </dgm:pt>
    <dgm:pt modelId="{267314C8-B699-45D5-BF6E-5795D6C3B080}" type="sibTrans" cxnId="{FAC55241-AFF0-47EF-9E50-4509B5198704}">
      <dgm:prSet/>
      <dgm:spPr/>
      <dgm:t>
        <a:bodyPr/>
        <a:lstStyle/>
        <a:p>
          <a:pPr algn="ctr"/>
          <a:endParaRPr lang="en-US" sz="2800">
            <a:solidFill>
              <a:schemeClr val="tx1"/>
            </a:solidFill>
            <a:latin typeface="Bodoni MT Condensed" pitchFamily="18" charset="0"/>
          </a:endParaRPr>
        </a:p>
      </dgm:t>
    </dgm:pt>
    <dgm:pt modelId="{D6036EEA-AD4E-447B-9F3D-36142885C0FA}">
      <dgm:prSet custT="1"/>
      <dgm:spPr/>
      <dgm:t>
        <a:bodyPr/>
        <a:lstStyle/>
        <a:p>
          <a:pPr algn="ctr" rtl="0"/>
          <a:r>
            <a:rPr lang="ms-MY" sz="2800" dirty="0" smtClean="0">
              <a:solidFill>
                <a:schemeClr val="tx1"/>
              </a:solidFill>
              <a:latin typeface="Bodoni MT Condensed" pitchFamily="18" charset="0"/>
            </a:rPr>
            <a:t>menzahirkan </a:t>
          </a:r>
          <a:r>
            <a:rPr lang="ms-MY" sz="2800" dirty="0" smtClean="0">
              <a:solidFill>
                <a:schemeClr val="tx1"/>
              </a:solidFill>
              <a:latin typeface="Bodoni MT Condensed" pitchFamily="18" charset="0"/>
            </a:rPr>
            <a:t>rasa simpati di atas kekejaman yang berlaku </a:t>
          </a:r>
          <a:r>
            <a:rPr lang="ms-MY" sz="2800" dirty="0" smtClean="0">
              <a:solidFill>
                <a:schemeClr val="tx1"/>
              </a:solidFill>
              <a:latin typeface="Bodoni MT Condensed" pitchFamily="18" charset="0"/>
            </a:rPr>
            <a:t>sehingga </a:t>
          </a:r>
          <a:r>
            <a:rPr lang="ms-MY" sz="2800" dirty="0" smtClean="0">
              <a:solidFill>
                <a:schemeClr val="tx1"/>
              </a:solidFill>
              <a:latin typeface="Bodoni MT Condensed" pitchFamily="18" charset="0"/>
            </a:rPr>
            <a:t>ramai yang terkorban dan diseksa. </a:t>
          </a:r>
          <a:endParaRPr lang="en-US" sz="2800" dirty="0">
            <a:solidFill>
              <a:schemeClr val="tx1"/>
            </a:solidFill>
            <a:latin typeface="Bodoni MT Condensed" pitchFamily="18" charset="0"/>
          </a:endParaRPr>
        </a:p>
      </dgm:t>
    </dgm:pt>
    <dgm:pt modelId="{7BB16877-6C86-45ED-ABA6-59402B82C179}" type="parTrans" cxnId="{81B91770-D04A-452E-999A-52EEBDC5F97B}">
      <dgm:prSet/>
      <dgm:spPr/>
      <dgm:t>
        <a:bodyPr/>
        <a:lstStyle/>
        <a:p>
          <a:pPr algn="ctr"/>
          <a:endParaRPr lang="en-US" sz="2800">
            <a:solidFill>
              <a:schemeClr val="tx1"/>
            </a:solidFill>
            <a:latin typeface="Bodoni MT Condensed" pitchFamily="18" charset="0"/>
          </a:endParaRPr>
        </a:p>
      </dgm:t>
    </dgm:pt>
    <dgm:pt modelId="{C0D81F41-D1F2-4A55-87CF-45CADBEA0D9F}" type="sibTrans" cxnId="{81B91770-D04A-452E-999A-52EEBDC5F97B}">
      <dgm:prSet/>
      <dgm:spPr/>
      <dgm:t>
        <a:bodyPr/>
        <a:lstStyle/>
        <a:p>
          <a:pPr algn="ctr"/>
          <a:endParaRPr lang="en-US" sz="2800">
            <a:solidFill>
              <a:schemeClr val="tx1"/>
            </a:solidFill>
            <a:latin typeface="Bodoni MT Condensed" pitchFamily="18" charset="0"/>
          </a:endParaRPr>
        </a:p>
      </dgm:t>
    </dgm:pt>
    <dgm:pt modelId="{A4F7425F-9164-48BF-818A-F85EC93EB46E}">
      <dgm:prSet custT="1"/>
      <dgm:spPr/>
      <dgm:t>
        <a:bodyPr/>
        <a:lstStyle/>
        <a:p>
          <a:pPr algn="ctr" rtl="0"/>
          <a:endParaRPr lang="ms-MY" sz="2800" dirty="0" smtClean="0">
            <a:solidFill>
              <a:schemeClr val="tx1"/>
            </a:solidFill>
            <a:latin typeface="Bodoni MT Condensed" pitchFamily="18" charset="0"/>
          </a:endParaRPr>
        </a:p>
        <a:p>
          <a:pPr algn="ctr" rtl="0"/>
          <a:r>
            <a:rPr lang="ms-MY" sz="2800" dirty="0" smtClean="0">
              <a:solidFill>
                <a:schemeClr val="tx1"/>
              </a:solidFill>
              <a:latin typeface="Bodoni MT Condensed" pitchFamily="18" charset="0"/>
            </a:rPr>
            <a:t>menuntut </a:t>
          </a:r>
          <a:r>
            <a:rPr lang="ms-MY" sz="2800" dirty="0" smtClean="0">
              <a:solidFill>
                <a:schemeClr val="tx1"/>
              </a:solidFill>
              <a:latin typeface="Bodoni MT Condensed" pitchFamily="18" charset="0"/>
            </a:rPr>
            <a:t>agar kekejaman itu harus dihentikan dengan segera kerana </a:t>
          </a:r>
          <a:r>
            <a:rPr lang="ms-MY" sz="2800" dirty="0" smtClean="0">
              <a:solidFill>
                <a:schemeClr val="tx1"/>
              </a:solidFill>
              <a:latin typeface="Bodoni MT Condensed" pitchFamily="18" charset="0"/>
            </a:rPr>
            <a:t>melanggar </a:t>
          </a:r>
          <a:r>
            <a:rPr lang="ms-MY" sz="2800" dirty="0" smtClean="0">
              <a:solidFill>
                <a:schemeClr val="tx1"/>
              </a:solidFill>
              <a:latin typeface="Bodoni MT Condensed" pitchFamily="18" charset="0"/>
            </a:rPr>
            <a:t>batas kemanusiaan.</a:t>
          </a:r>
          <a:endParaRPr lang="en-US" sz="2800" dirty="0">
            <a:solidFill>
              <a:schemeClr val="tx1"/>
            </a:solidFill>
            <a:latin typeface="Bodoni MT Condensed" pitchFamily="18" charset="0"/>
          </a:endParaRPr>
        </a:p>
      </dgm:t>
    </dgm:pt>
    <dgm:pt modelId="{AD18F871-9060-4EDF-9D1B-7B71480A5165}" type="parTrans" cxnId="{764983D1-55AD-42E1-9FB7-EF5E9041B791}">
      <dgm:prSet/>
      <dgm:spPr/>
      <dgm:t>
        <a:bodyPr/>
        <a:lstStyle/>
        <a:p>
          <a:pPr algn="ctr"/>
          <a:endParaRPr lang="en-US" sz="2800">
            <a:solidFill>
              <a:schemeClr val="tx1"/>
            </a:solidFill>
            <a:latin typeface="Bodoni MT Condensed" pitchFamily="18" charset="0"/>
          </a:endParaRPr>
        </a:p>
      </dgm:t>
    </dgm:pt>
    <dgm:pt modelId="{091C8E1F-5101-463B-9C30-783373086779}" type="sibTrans" cxnId="{764983D1-55AD-42E1-9FB7-EF5E9041B791}">
      <dgm:prSet/>
      <dgm:spPr/>
      <dgm:t>
        <a:bodyPr/>
        <a:lstStyle/>
        <a:p>
          <a:pPr algn="ctr"/>
          <a:endParaRPr lang="en-US" sz="2800">
            <a:solidFill>
              <a:schemeClr val="tx1"/>
            </a:solidFill>
            <a:latin typeface="Bodoni MT Condensed" pitchFamily="18" charset="0"/>
          </a:endParaRPr>
        </a:p>
      </dgm:t>
    </dgm:pt>
    <dgm:pt modelId="{55D57660-66D2-479C-B615-9C947CF56AD4}" type="pres">
      <dgm:prSet presAssocID="{40FD9385-B213-40D6-ADC0-90F2158027AD}" presName="Name0" presStyleCnt="0">
        <dgm:presLayoutVars>
          <dgm:chMax val="3"/>
          <dgm:chPref val="1"/>
          <dgm:dir/>
          <dgm:animLvl val="lvl"/>
          <dgm:resizeHandles/>
        </dgm:presLayoutVars>
      </dgm:prSet>
      <dgm:spPr/>
      <dgm:t>
        <a:bodyPr/>
        <a:lstStyle/>
        <a:p>
          <a:endParaRPr lang="en-US"/>
        </a:p>
      </dgm:t>
    </dgm:pt>
    <dgm:pt modelId="{C066817A-EC38-412D-BA5B-23FD19ECEDD0}" type="pres">
      <dgm:prSet presAssocID="{40FD9385-B213-40D6-ADC0-90F2158027AD}" presName="outerBox" presStyleCnt="0"/>
      <dgm:spPr/>
    </dgm:pt>
    <dgm:pt modelId="{53E2FD32-9278-401F-8418-CC5C33C3A82C}" type="pres">
      <dgm:prSet presAssocID="{40FD9385-B213-40D6-ADC0-90F2158027AD}" presName="outerBoxParent" presStyleLbl="node1" presStyleIdx="0" presStyleCnt="3" custLinFactNeighborY="-1176"/>
      <dgm:spPr/>
      <dgm:t>
        <a:bodyPr/>
        <a:lstStyle/>
        <a:p>
          <a:endParaRPr lang="en-US"/>
        </a:p>
      </dgm:t>
    </dgm:pt>
    <dgm:pt modelId="{D1A79D6A-DED8-4B2A-88B0-9D6E87702AEB}" type="pres">
      <dgm:prSet presAssocID="{40FD9385-B213-40D6-ADC0-90F2158027AD}" presName="outerBoxChildren" presStyleCnt="0"/>
      <dgm:spPr/>
    </dgm:pt>
    <dgm:pt modelId="{6801D519-B15C-43A9-84D1-E651A099181D}" type="pres">
      <dgm:prSet presAssocID="{40FD9385-B213-40D6-ADC0-90F2158027AD}" presName="middleBox" presStyleCnt="0"/>
      <dgm:spPr/>
    </dgm:pt>
    <dgm:pt modelId="{2ED1FECC-DF9A-4FCA-A384-77FF46302511}" type="pres">
      <dgm:prSet presAssocID="{40FD9385-B213-40D6-ADC0-90F2158027AD}" presName="middleBoxParent" presStyleLbl="node1" presStyleIdx="1" presStyleCnt="3"/>
      <dgm:spPr/>
      <dgm:t>
        <a:bodyPr/>
        <a:lstStyle/>
        <a:p>
          <a:endParaRPr lang="en-US"/>
        </a:p>
      </dgm:t>
    </dgm:pt>
    <dgm:pt modelId="{C469D24A-FBDA-4BE2-9B93-3390C544F9A5}" type="pres">
      <dgm:prSet presAssocID="{40FD9385-B213-40D6-ADC0-90F2158027AD}" presName="middleBoxChildren" presStyleCnt="0"/>
      <dgm:spPr/>
    </dgm:pt>
    <dgm:pt modelId="{8E365F37-9E29-4307-8127-ED5843EFC94B}" type="pres">
      <dgm:prSet presAssocID="{40FD9385-B213-40D6-ADC0-90F2158027AD}" presName="centerBox" presStyleCnt="0"/>
      <dgm:spPr/>
    </dgm:pt>
    <dgm:pt modelId="{07F068D0-DBAC-4D3C-9D43-0783ED3AF3E7}" type="pres">
      <dgm:prSet presAssocID="{40FD9385-B213-40D6-ADC0-90F2158027AD}" presName="centerBoxParent" presStyleLbl="node1" presStyleIdx="2" presStyleCnt="3" custScaleY="79412"/>
      <dgm:spPr/>
      <dgm:t>
        <a:bodyPr/>
        <a:lstStyle/>
        <a:p>
          <a:endParaRPr lang="en-US"/>
        </a:p>
      </dgm:t>
    </dgm:pt>
  </dgm:ptLst>
  <dgm:cxnLst>
    <dgm:cxn modelId="{FAC55241-AFF0-47EF-9E50-4509B5198704}" srcId="{40FD9385-B213-40D6-ADC0-90F2158027AD}" destId="{B070D59C-1161-4B10-9502-52F9B7B6A1AD}" srcOrd="0" destOrd="0" parTransId="{18331BEE-D216-4212-B8F3-86203478E91C}" sibTransId="{267314C8-B699-45D5-BF6E-5795D6C3B080}"/>
    <dgm:cxn modelId="{12D2E10D-F8F5-4358-8A6F-5AE81183EF6B}" type="presOf" srcId="{D6036EEA-AD4E-447B-9F3D-36142885C0FA}" destId="{2ED1FECC-DF9A-4FCA-A384-77FF46302511}" srcOrd="0" destOrd="0" presId="urn:microsoft.com/office/officeart/2005/8/layout/target2"/>
    <dgm:cxn modelId="{764983D1-55AD-42E1-9FB7-EF5E9041B791}" srcId="{40FD9385-B213-40D6-ADC0-90F2158027AD}" destId="{A4F7425F-9164-48BF-818A-F85EC93EB46E}" srcOrd="2" destOrd="0" parTransId="{AD18F871-9060-4EDF-9D1B-7B71480A5165}" sibTransId="{091C8E1F-5101-463B-9C30-783373086779}"/>
    <dgm:cxn modelId="{81B91770-D04A-452E-999A-52EEBDC5F97B}" srcId="{40FD9385-B213-40D6-ADC0-90F2158027AD}" destId="{D6036EEA-AD4E-447B-9F3D-36142885C0FA}" srcOrd="1" destOrd="0" parTransId="{7BB16877-6C86-45ED-ABA6-59402B82C179}" sibTransId="{C0D81F41-D1F2-4A55-87CF-45CADBEA0D9F}"/>
    <dgm:cxn modelId="{533AA52F-57D4-4758-96AE-11A76AB675B4}" type="presOf" srcId="{40FD9385-B213-40D6-ADC0-90F2158027AD}" destId="{55D57660-66D2-479C-B615-9C947CF56AD4}" srcOrd="0" destOrd="0" presId="urn:microsoft.com/office/officeart/2005/8/layout/target2"/>
    <dgm:cxn modelId="{BEBF72E9-63E0-403F-8FC2-67168479FE20}" type="presOf" srcId="{A4F7425F-9164-48BF-818A-F85EC93EB46E}" destId="{07F068D0-DBAC-4D3C-9D43-0783ED3AF3E7}" srcOrd="0" destOrd="0" presId="urn:microsoft.com/office/officeart/2005/8/layout/target2"/>
    <dgm:cxn modelId="{FC8FDA99-7BAD-4D44-B323-850343A3E386}" type="presOf" srcId="{B070D59C-1161-4B10-9502-52F9B7B6A1AD}" destId="{53E2FD32-9278-401F-8418-CC5C33C3A82C}" srcOrd="0" destOrd="0" presId="urn:microsoft.com/office/officeart/2005/8/layout/target2"/>
    <dgm:cxn modelId="{DDF93C62-353F-4049-9010-DE33E03EF0C0}" type="presParOf" srcId="{55D57660-66D2-479C-B615-9C947CF56AD4}" destId="{C066817A-EC38-412D-BA5B-23FD19ECEDD0}" srcOrd="0" destOrd="0" presId="urn:microsoft.com/office/officeart/2005/8/layout/target2"/>
    <dgm:cxn modelId="{C7F6C59E-E0F6-4EDC-B7D2-0817DB4A5C6E}" type="presParOf" srcId="{C066817A-EC38-412D-BA5B-23FD19ECEDD0}" destId="{53E2FD32-9278-401F-8418-CC5C33C3A82C}" srcOrd="0" destOrd="0" presId="urn:microsoft.com/office/officeart/2005/8/layout/target2"/>
    <dgm:cxn modelId="{E8EE7E67-94A7-472A-AD6E-4E815449FE9B}" type="presParOf" srcId="{C066817A-EC38-412D-BA5B-23FD19ECEDD0}" destId="{D1A79D6A-DED8-4B2A-88B0-9D6E87702AEB}" srcOrd="1" destOrd="0" presId="urn:microsoft.com/office/officeart/2005/8/layout/target2"/>
    <dgm:cxn modelId="{F1E27279-2640-4F3C-B069-C2FC94D26776}" type="presParOf" srcId="{55D57660-66D2-479C-B615-9C947CF56AD4}" destId="{6801D519-B15C-43A9-84D1-E651A099181D}" srcOrd="1" destOrd="0" presId="urn:microsoft.com/office/officeart/2005/8/layout/target2"/>
    <dgm:cxn modelId="{59D29372-6699-4ACF-B6B2-6EE19E861F39}" type="presParOf" srcId="{6801D519-B15C-43A9-84D1-E651A099181D}" destId="{2ED1FECC-DF9A-4FCA-A384-77FF46302511}" srcOrd="0" destOrd="0" presId="urn:microsoft.com/office/officeart/2005/8/layout/target2"/>
    <dgm:cxn modelId="{2A98C3B7-E8FB-4155-9686-8D271D835DCA}" type="presParOf" srcId="{6801D519-B15C-43A9-84D1-E651A099181D}" destId="{C469D24A-FBDA-4BE2-9B93-3390C544F9A5}" srcOrd="1" destOrd="0" presId="urn:microsoft.com/office/officeart/2005/8/layout/target2"/>
    <dgm:cxn modelId="{B70F0261-4CD9-4EEC-A72E-E31277EBCB57}" type="presParOf" srcId="{55D57660-66D2-479C-B615-9C947CF56AD4}" destId="{8E365F37-9E29-4307-8127-ED5843EFC94B}" srcOrd="2" destOrd="0" presId="urn:microsoft.com/office/officeart/2005/8/layout/target2"/>
    <dgm:cxn modelId="{47289357-5E69-441C-8C78-E78929522970}" type="presParOf" srcId="{8E365F37-9E29-4307-8127-ED5843EFC94B}" destId="{07F068D0-DBAC-4D3C-9D43-0783ED3AF3E7}" srcOrd="0" destOrd="0" presId="urn:microsoft.com/office/officeart/2005/8/layout/targe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AA2EB9-6AE2-404C-8ACF-83D2F5C11E4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26294909-B984-463E-8F10-3F61B25A90BE}">
      <dgm:prSet custT="1"/>
      <dgm:spPr/>
      <dgm:t>
        <a:bodyPr/>
        <a:lstStyle/>
        <a:p>
          <a:pPr algn="ctr" rtl="0"/>
          <a:r>
            <a:rPr lang="ms-MY" sz="2800" dirty="0" smtClean="0">
              <a:solidFill>
                <a:schemeClr val="tx1"/>
              </a:solidFill>
              <a:latin typeface="Bodoni MT Condensed" pitchFamily="18" charset="0"/>
            </a:rPr>
            <a:t>bukti </a:t>
          </a:r>
          <a:r>
            <a:rPr lang="ms-MY" sz="2800" dirty="0" smtClean="0">
              <a:solidFill>
                <a:schemeClr val="tx1"/>
              </a:solidFill>
              <a:latin typeface="Bodoni MT Condensed" pitchFamily="18" charset="0"/>
            </a:rPr>
            <a:t>penentangan rakyat Malaysia terhadap tindakan yang tidak </a:t>
          </a:r>
          <a:r>
            <a:rPr lang="ms-MY" sz="2800" dirty="0" smtClean="0">
              <a:solidFill>
                <a:schemeClr val="tx1"/>
              </a:solidFill>
              <a:latin typeface="Bodoni MT Condensed" pitchFamily="18" charset="0"/>
            </a:rPr>
            <a:t>berperikemanusiaan</a:t>
          </a:r>
          <a:endParaRPr lang="en-US" sz="2800" dirty="0">
            <a:solidFill>
              <a:schemeClr val="tx1"/>
            </a:solidFill>
            <a:latin typeface="Bodoni MT Condensed" pitchFamily="18" charset="0"/>
          </a:endParaRPr>
        </a:p>
      </dgm:t>
    </dgm:pt>
    <dgm:pt modelId="{7BCB1E85-4F57-4435-B569-2F946A9DF5E8}" type="parTrans" cxnId="{539D8090-1DED-4F3E-B0BB-7356F9B8221E}">
      <dgm:prSet/>
      <dgm:spPr/>
      <dgm:t>
        <a:bodyPr/>
        <a:lstStyle/>
        <a:p>
          <a:pPr algn="ctr"/>
          <a:endParaRPr lang="en-US" sz="2800">
            <a:solidFill>
              <a:schemeClr val="tx1"/>
            </a:solidFill>
            <a:latin typeface="Bodoni MT Condensed" pitchFamily="18" charset="0"/>
          </a:endParaRPr>
        </a:p>
      </dgm:t>
    </dgm:pt>
    <dgm:pt modelId="{E2CFBA8F-F028-439A-A4D4-1AE7ED555C0B}" type="sibTrans" cxnId="{539D8090-1DED-4F3E-B0BB-7356F9B8221E}">
      <dgm:prSet/>
      <dgm:spPr/>
      <dgm:t>
        <a:bodyPr/>
        <a:lstStyle/>
        <a:p>
          <a:pPr algn="ctr"/>
          <a:endParaRPr lang="en-US" sz="2800">
            <a:solidFill>
              <a:schemeClr val="tx1"/>
            </a:solidFill>
            <a:latin typeface="Bodoni MT Condensed" pitchFamily="18" charset="0"/>
          </a:endParaRPr>
        </a:p>
      </dgm:t>
    </dgm:pt>
    <dgm:pt modelId="{B5679824-A74A-4DE4-A779-3B7E56C800E9}">
      <dgm:prSet custT="1"/>
      <dgm:spPr/>
      <dgm:t>
        <a:bodyPr/>
        <a:lstStyle/>
        <a:p>
          <a:pPr algn="ctr" rtl="0"/>
          <a:r>
            <a:rPr lang="ms-MY" sz="2800" dirty="0" smtClean="0">
              <a:solidFill>
                <a:schemeClr val="tx1"/>
              </a:solidFill>
              <a:latin typeface="Bodoni MT Condensed" pitchFamily="18" charset="0"/>
            </a:rPr>
            <a:t>PERHIMPUNAN BESAR-BESARAN akan </a:t>
          </a:r>
          <a:r>
            <a:rPr lang="ms-MY" sz="2800" dirty="0" smtClean="0">
              <a:solidFill>
                <a:schemeClr val="tx1"/>
              </a:solidFill>
              <a:latin typeface="Bodoni MT Condensed" pitchFamily="18" charset="0"/>
            </a:rPr>
            <a:t>diadakan pada </a:t>
          </a:r>
          <a:r>
            <a:rPr lang="ms-MY" sz="2800" dirty="0" smtClean="0">
              <a:solidFill>
                <a:srgbClr val="FF0000"/>
              </a:solidFill>
              <a:latin typeface="Bodoni MT Condensed" pitchFamily="18" charset="0"/>
            </a:rPr>
            <a:t>4 Disember 2016 </a:t>
          </a:r>
          <a:r>
            <a:rPr lang="ms-MY" sz="2800" dirty="0" smtClean="0">
              <a:solidFill>
                <a:schemeClr val="tx1"/>
              </a:solidFill>
              <a:latin typeface="Bodoni MT Condensed" pitchFamily="18" charset="0"/>
            </a:rPr>
            <a:t>ini sebagai tanda solidariti umat Islam di </a:t>
          </a:r>
          <a:r>
            <a:rPr lang="ms-MY" sz="2800" dirty="0" smtClean="0">
              <a:solidFill>
                <a:schemeClr val="tx1"/>
              </a:solidFill>
              <a:latin typeface="Bodoni MT Condensed" pitchFamily="18" charset="0"/>
            </a:rPr>
            <a:t>Malaysia </a:t>
          </a:r>
          <a:endParaRPr lang="en-US" sz="2800" dirty="0">
            <a:solidFill>
              <a:schemeClr val="tx1"/>
            </a:solidFill>
            <a:latin typeface="Bodoni MT Condensed" pitchFamily="18" charset="0"/>
          </a:endParaRPr>
        </a:p>
      </dgm:t>
    </dgm:pt>
    <dgm:pt modelId="{607FFF2C-9B87-43EC-8BED-1B4417955FC2}" type="parTrans" cxnId="{9729CDBD-9D09-4792-9450-73BDD96EFE03}">
      <dgm:prSet/>
      <dgm:spPr/>
      <dgm:t>
        <a:bodyPr/>
        <a:lstStyle/>
        <a:p>
          <a:pPr algn="ctr"/>
          <a:endParaRPr lang="en-US" sz="2800">
            <a:solidFill>
              <a:schemeClr val="tx1"/>
            </a:solidFill>
            <a:latin typeface="Bodoni MT Condensed" pitchFamily="18" charset="0"/>
          </a:endParaRPr>
        </a:p>
      </dgm:t>
    </dgm:pt>
    <dgm:pt modelId="{9F40BFE5-1738-4E2D-B078-39BBFCB52F0B}" type="sibTrans" cxnId="{9729CDBD-9D09-4792-9450-73BDD96EFE03}">
      <dgm:prSet/>
      <dgm:spPr/>
      <dgm:t>
        <a:bodyPr/>
        <a:lstStyle/>
        <a:p>
          <a:pPr algn="ctr"/>
          <a:endParaRPr lang="en-US" sz="2800">
            <a:solidFill>
              <a:schemeClr val="tx1"/>
            </a:solidFill>
            <a:latin typeface="Bodoni MT Condensed" pitchFamily="18" charset="0"/>
          </a:endParaRPr>
        </a:p>
      </dgm:t>
    </dgm:pt>
    <dgm:pt modelId="{ABF7A692-EB3C-4131-8E0A-8B4D0DA57E21}">
      <dgm:prSet custT="1"/>
      <dgm:spPr/>
      <dgm:t>
        <a:bodyPr/>
        <a:lstStyle/>
        <a:p>
          <a:pPr algn="ctr" rtl="0"/>
          <a:r>
            <a:rPr lang="ms-MY" sz="2800" dirty="0" smtClean="0">
              <a:solidFill>
                <a:schemeClr val="tx1"/>
              </a:solidFill>
              <a:latin typeface="Bodoni MT Condensed" pitchFamily="18" charset="0"/>
            </a:rPr>
            <a:t>Mudah-mudahan Allah SWT </a:t>
          </a:r>
          <a:r>
            <a:rPr lang="ms-MY" sz="2800" dirty="0" smtClean="0">
              <a:solidFill>
                <a:schemeClr val="tx1"/>
              </a:solidFill>
              <a:latin typeface="Bodoni MT Condensed" pitchFamily="18" charset="0"/>
            </a:rPr>
            <a:t>menyelamatkan mereka daripada </a:t>
          </a:r>
          <a:r>
            <a:rPr lang="ms-MY" sz="2800" dirty="0" smtClean="0">
              <a:solidFill>
                <a:schemeClr val="tx1"/>
              </a:solidFill>
              <a:latin typeface="Bodoni MT Condensed" pitchFamily="18" charset="0"/>
            </a:rPr>
            <a:t>terus-terusan dibunuh, dirogol, dibakar hidup-hidup dan seribu satu macam kekejaman </a:t>
          </a:r>
          <a:r>
            <a:rPr lang="ms-MY" sz="2800" dirty="0" smtClean="0">
              <a:solidFill>
                <a:schemeClr val="tx1"/>
              </a:solidFill>
              <a:latin typeface="Bodoni MT Condensed" pitchFamily="18" charset="0"/>
            </a:rPr>
            <a:t>lagi</a:t>
          </a:r>
          <a:endParaRPr lang="en-US" sz="2800" dirty="0">
            <a:solidFill>
              <a:schemeClr val="tx1"/>
            </a:solidFill>
            <a:latin typeface="Bodoni MT Condensed" pitchFamily="18" charset="0"/>
          </a:endParaRPr>
        </a:p>
      </dgm:t>
    </dgm:pt>
    <dgm:pt modelId="{397ABF6A-1758-4942-833E-F1D9C116D098}" type="parTrans" cxnId="{E1AAF168-C7DA-47DF-989F-A08234E84ABE}">
      <dgm:prSet/>
      <dgm:spPr/>
      <dgm:t>
        <a:bodyPr/>
        <a:lstStyle/>
        <a:p>
          <a:pPr algn="ctr"/>
          <a:endParaRPr lang="en-US" sz="2800">
            <a:solidFill>
              <a:schemeClr val="tx1"/>
            </a:solidFill>
            <a:latin typeface="Bodoni MT Condensed" pitchFamily="18" charset="0"/>
          </a:endParaRPr>
        </a:p>
      </dgm:t>
    </dgm:pt>
    <dgm:pt modelId="{4778B547-F155-4983-91A7-6329BFAA7DD6}" type="sibTrans" cxnId="{E1AAF168-C7DA-47DF-989F-A08234E84ABE}">
      <dgm:prSet/>
      <dgm:spPr/>
      <dgm:t>
        <a:bodyPr/>
        <a:lstStyle/>
        <a:p>
          <a:pPr algn="ctr"/>
          <a:endParaRPr lang="en-US" sz="2800">
            <a:solidFill>
              <a:schemeClr val="tx1"/>
            </a:solidFill>
            <a:latin typeface="Bodoni MT Condensed" pitchFamily="18" charset="0"/>
          </a:endParaRPr>
        </a:p>
      </dgm:t>
    </dgm:pt>
    <dgm:pt modelId="{F8B99563-690B-48EA-B5C4-421527E52BFD}" type="pres">
      <dgm:prSet presAssocID="{4FAA2EB9-6AE2-404C-8ACF-83D2F5C11E42}" presName="linear" presStyleCnt="0">
        <dgm:presLayoutVars>
          <dgm:animLvl val="lvl"/>
          <dgm:resizeHandles val="exact"/>
        </dgm:presLayoutVars>
      </dgm:prSet>
      <dgm:spPr/>
      <dgm:t>
        <a:bodyPr/>
        <a:lstStyle/>
        <a:p>
          <a:endParaRPr lang="en-US"/>
        </a:p>
      </dgm:t>
    </dgm:pt>
    <dgm:pt modelId="{66CE0CF9-4BFE-4AA6-84F2-54DECB0A6D99}" type="pres">
      <dgm:prSet presAssocID="{26294909-B984-463E-8F10-3F61B25A90BE}" presName="parentText" presStyleLbl="node1" presStyleIdx="0" presStyleCnt="3">
        <dgm:presLayoutVars>
          <dgm:chMax val="0"/>
          <dgm:bulletEnabled val="1"/>
        </dgm:presLayoutVars>
      </dgm:prSet>
      <dgm:spPr/>
      <dgm:t>
        <a:bodyPr/>
        <a:lstStyle/>
        <a:p>
          <a:endParaRPr lang="en-US"/>
        </a:p>
      </dgm:t>
    </dgm:pt>
    <dgm:pt modelId="{DFC4C95D-E18B-4155-8414-4CB23A0449D2}" type="pres">
      <dgm:prSet presAssocID="{E2CFBA8F-F028-439A-A4D4-1AE7ED555C0B}" presName="spacer" presStyleCnt="0"/>
      <dgm:spPr/>
    </dgm:pt>
    <dgm:pt modelId="{618859D0-7AF5-4082-82CE-A369471C8756}" type="pres">
      <dgm:prSet presAssocID="{B5679824-A74A-4DE4-A779-3B7E56C800E9}" presName="parentText" presStyleLbl="node1" presStyleIdx="1" presStyleCnt="3">
        <dgm:presLayoutVars>
          <dgm:chMax val="0"/>
          <dgm:bulletEnabled val="1"/>
        </dgm:presLayoutVars>
      </dgm:prSet>
      <dgm:spPr/>
      <dgm:t>
        <a:bodyPr/>
        <a:lstStyle/>
        <a:p>
          <a:endParaRPr lang="en-US"/>
        </a:p>
      </dgm:t>
    </dgm:pt>
    <dgm:pt modelId="{A495E8F4-5DCA-43B0-98DD-DFE5F1BDF489}" type="pres">
      <dgm:prSet presAssocID="{9F40BFE5-1738-4E2D-B078-39BBFCB52F0B}" presName="spacer" presStyleCnt="0"/>
      <dgm:spPr/>
    </dgm:pt>
    <dgm:pt modelId="{0FB3A23F-DADC-45CD-8D0F-E1501F1FADE8}" type="pres">
      <dgm:prSet presAssocID="{ABF7A692-EB3C-4131-8E0A-8B4D0DA57E21}" presName="parentText" presStyleLbl="node1" presStyleIdx="2" presStyleCnt="3">
        <dgm:presLayoutVars>
          <dgm:chMax val="0"/>
          <dgm:bulletEnabled val="1"/>
        </dgm:presLayoutVars>
      </dgm:prSet>
      <dgm:spPr/>
      <dgm:t>
        <a:bodyPr/>
        <a:lstStyle/>
        <a:p>
          <a:endParaRPr lang="en-US"/>
        </a:p>
      </dgm:t>
    </dgm:pt>
  </dgm:ptLst>
  <dgm:cxnLst>
    <dgm:cxn modelId="{8C0363B3-53C0-4338-A68C-BA6AE1641AC5}" type="presOf" srcId="{26294909-B984-463E-8F10-3F61B25A90BE}" destId="{66CE0CF9-4BFE-4AA6-84F2-54DECB0A6D99}" srcOrd="0" destOrd="0" presId="urn:microsoft.com/office/officeart/2005/8/layout/vList2"/>
    <dgm:cxn modelId="{9729CDBD-9D09-4792-9450-73BDD96EFE03}" srcId="{4FAA2EB9-6AE2-404C-8ACF-83D2F5C11E42}" destId="{B5679824-A74A-4DE4-A779-3B7E56C800E9}" srcOrd="1" destOrd="0" parTransId="{607FFF2C-9B87-43EC-8BED-1B4417955FC2}" sibTransId="{9F40BFE5-1738-4E2D-B078-39BBFCB52F0B}"/>
    <dgm:cxn modelId="{DCFD8D9B-EE60-4685-8B55-947E55B3040F}" type="presOf" srcId="{B5679824-A74A-4DE4-A779-3B7E56C800E9}" destId="{618859D0-7AF5-4082-82CE-A369471C8756}" srcOrd="0" destOrd="0" presId="urn:microsoft.com/office/officeart/2005/8/layout/vList2"/>
    <dgm:cxn modelId="{E1AAF168-C7DA-47DF-989F-A08234E84ABE}" srcId="{4FAA2EB9-6AE2-404C-8ACF-83D2F5C11E42}" destId="{ABF7A692-EB3C-4131-8E0A-8B4D0DA57E21}" srcOrd="2" destOrd="0" parTransId="{397ABF6A-1758-4942-833E-F1D9C116D098}" sibTransId="{4778B547-F155-4983-91A7-6329BFAA7DD6}"/>
    <dgm:cxn modelId="{B0458136-3B12-45D9-B10C-8C19BF79C68E}" type="presOf" srcId="{ABF7A692-EB3C-4131-8E0A-8B4D0DA57E21}" destId="{0FB3A23F-DADC-45CD-8D0F-E1501F1FADE8}" srcOrd="0" destOrd="0" presId="urn:microsoft.com/office/officeart/2005/8/layout/vList2"/>
    <dgm:cxn modelId="{B30C5B30-E967-4420-ACDD-A03A2C394708}" type="presOf" srcId="{4FAA2EB9-6AE2-404C-8ACF-83D2F5C11E42}" destId="{F8B99563-690B-48EA-B5C4-421527E52BFD}" srcOrd="0" destOrd="0" presId="urn:microsoft.com/office/officeart/2005/8/layout/vList2"/>
    <dgm:cxn modelId="{539D8090-1DED-4F3E-B0BB-7356F9B8221E}" srcId="{4FAA2EB9-6AE2-404C-8ACF-83D2F5C11E42}" destId="{26294909-B984-463E-8F10-3F61B25A90BE}" srcOrd="0" destOrd="0" parTransId="{7BCB1E85-4F57-4435-B569-2F946A9DF5E8}" sibTransId="{E2CFBA8F-F028-439A-A4D4-1AE7ED555C0B}"/>
    <dgm:cxn modelId="{4D98F84E-8A33-4FA6-8669-FA1DD56AD685}" type="presParOf" srcId="{F8B99563-690B-48EA-B5C4-421527E52BFD}" destId="{66CE0CF9-4BFE-4AA6-84F2-54DECB0A6D99}" srcOrd="0" destOrd="0" presId="urn:microsoft.com/office/officeart/2005/8/layout/vList2"/>
    <dgm:cxn modelId="{8A858D7B-8098-4ACE-AF75-F11A262424A5}" type="presParOf" srcId="{F8B99563-690B-48EA-B5C4-421527E52BFD}" destId="{DFC4C95D-E18B-4155-8414-4CB23A0449D2}" srcOrd="1" destOrd="0" presId="urn:microsoft.com/office/officeart/2005/8/layout/vList2"/>
    <dgm:cxn modelId="{E2AD8230-D013-466E-934A-EFA05FFEB4E8}" type="presParOf" srcId="{F8B99563-690B-48EA-B5C4-421527E52BFD}" destId="{618859D0-7AF5-4082-82CE-A369471C8756}" srcOrd="2" destOrd="0" presId="urn:microsoft.com/office/officeart/2005/8/layout/vList2"/>
    <dgm:cxn modelId="{5D2D2F31-ED48-45AC-8847-2BD0DE00DDDB}" type="presParOf" srcId="{F8B99563-690B-48EA-B5C4-421527E52BFD}" destId="{A495E8F4-5DCA-43B0-98DD-DFE5F1BDF489}" srcOrd="3" destOrd="0" presId="urn:microsoft.com/office/officeart/2005/8/layout/vList2"/>
    <dgm:cxn modelId="{01823C9E-307E-4D56-B7C9-3D949929C6C2}" type="presParOf" srcId="{F8B99563-690B-48EA-B5C4-421527E52BFD}" destId="{0FB3A23F-DADC-45CD-8D0F-E1501F1FADE8}"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1CCCD9-4993-4087-AF1D-311775E8FAC4}" type="doc">
      <dgm:prSet loTypeId="urn:microsoft.com/office/officeart/2005/8/layout/vProcess5" loCatId="process" qsTypeId="urn:microsoft.com/office/officeart/2005/8/quickstyle/simple4" qsCatId="simple" csTypeId="urn:microsoft.com/office/officeart/2005/8/colors/colorful1#1" csCatId="colorful" phldr="1"/>
      <dgm:spPr/>
      <dgm:t>
        <a:bodyPr/>
        <a:lstStyle/>
        <a:p>
          <a:endParaRPr lang="en-US"/>
        </a:p>
      </dgm:t>
    </dgm:pt>
    <dgm:pt modelId="{35A675F8-7CA8-4F88-8FC8-F08111089F09}">
      <dgm:prSet custT="1"/>
      <dgm:spPr/>
      <dgm:t>
        <a:bodyPr/>
        <a:lstStyle/>
        <a:p>
          <a:pPr algn="ctr" rtl="0"/>
          <a:r>
            <a:rPr lang="ms-MY" sz="2800" smtClean="0">
              <a:solidFill>
                <a:schemeClr val="tx1"/>
              </a:solidFill>
              <a:latin typeface="Bodoni MT Condensed" pitchFamily="18" charset="0"/>
            </a:rPr>
            <a:t>meletakkan pada diri nilai integriti dan tadbir urus yang baik </a:t>
          </a:r>
          <a:endParaRPr lang="en-US" sz="2800">
            <a:solidFill>
              <a:schemeClr val="tx1"/>
            </a:solidFill>
            <a:latin typeface="Bodoni MT Condensed" pitchFamily="18" charset="0"/>
          </a:endParaRPr>
        </a:p>
      </dgm:t>
    </dgm:pt>
    <dgm:pt modelId="{6E16FBEB-986A-41EC-AE5B-23F54F9A4F73}" type="parTrans" cxnId="{BCAE88EF-F318-47DF-A654-67018E6527C7}">
      <dgm:prSet/>
      <dgm:spPr/>
      <dgm:t>
        <a:bodyPr/>
        <a:lstStyle/>
        <a:p>
          <a:pPr algn="ctr"/>
          <a:endParaRPr lang="en-US" sz="2800">
            <a:solidFill>
              <a:schemeClr val="tx1"/>
            </a:solidFill>
            <a:latin typeface="Bodoni MT Condensed" pitchFamily="18" charset="0"/>
          </a:endParaRPr>
        </a:p>
      </dgm:t>
    </dgm:pt>
    <dgm:pt modelId="{A255D700-8E9B-426A-A82F-F50475DC7AF3}" type="sibTrans" cxnId="{BCAE88EF-F318-47DF-A654-67018E6527C7}">
      <dgm:prSet custT="1"/>
      <dgm:spPr/>
      <dgm:t>
        <a:bodyPr/>
        <a:lstStyle/>
        <a:p>
          <a:pPr algn="ctr"/>
          <a:endParaRPr lang="en-US" sz="2800">
            <a:solidFill>
              <a:schemeClr val="tx1"/>
            </a:solidFill>
            <a:latin typeface="Bodoni MT Condensed" pitchFamily="18" charset="0"/>
          </a:endParaRPr>
        </a:p>
      </dgm:t>
    </dgm:pt>
    <dgm:pt modelId="{3F87E287-16F9-4015-9924-9BAFACD3213D}">
      <dgm:prSet custT="1"/>
      <dgm:spPr/>
      <dgm:t>
        <a:bodyPr/>
        <a:lstStyle/>
        <a:p>
          <a:pPr algn="ctr" rtl="0"/>
          <a:r>
            <a:rPr lang="ms-MY" sz="2800" smtClean="0">
              <a:solidFill>
                <a:schemeClr val="tx1"/>
              </a:solidFill>
              <a:latin typeface="Bodoni MT Condensed" pitchFamily="18" charset="0"/>
            </a:rPr>
            <a:t>nilai murni membentuk keperibadian</a:t>
          </a:r>
          <a:endParaRPr lang="en-US" sz="2800" dirty="0">
            <a:solidFill>
              <a:schemeClr val="tx1"/>
            </a:solidFill>
            <a:latin typeface="Bodoni MT Condensed" pitchFamily="18" charset="0"/>
          </a:endParaRPr>
        </a:p>
      </dgm:t>
    </dgm:pt>
    <dgm:pt modelId="{85B30E3E-1133-4BA5-8726-8F968521B855}" type="parTrans" cxnId="{773D2501-D252-49F7-A765-44A4C25E35E3}">
      <dgm:prSet/>
      <dgm:spPr/>
      <dgm:t>
        <a:bodyPr/>
        <a:lstStyle/>
        <a:p>
          <a:pPr algn="ctr"/>
          <a:endParaRPr lang="en-US" sz="2800">
            <a:solidFill>
              <a:schemeClr val="tx1"/>
            </a:solidFill>
            <a:latin typeface="Bodoni MT Condensed" pitchFamily="18" charset="0"/>
          </a:endParaRPr>
        </a:p>
      </dgm:t>
    </dgm:pt>
    <dgm:pt modelId="{1E4320A4-A0AA-4245-A5FD-4D7295A287DF}" type="sibTrans" cxnId="{773D2501-D252-49F7-A765-44A4C25E35E3}">
      <dgm:prSet/>
      <dgm:spPr/>
      <dgm:t>
        <a:bodyPr/>
        <a:lstStyle/>
        <a:p>
          <a:pPr algn="ctr"/>
          <a:endParaRPr lang="en-US" sz="2800">
            <a:solidFill>
              <a:schemeClr val="tx1"/>
            </a:solidFill>
            <a:latin typeface="Bodoni MT Condensed" pitchFamily="18" charset="0"/>
          </a:endParaRPr>
        </a:p>
      </dgm:t>
    </dgm:pt>
    <dgm:pt modelId="{B9CEE411-9CA5-450C-A059-29C4142BD33F}" type="pres">
      <dgm:prSet presAssocID="{AF1CCCD9-4993-4087-AF1D-311775E8FAC4}" presName="outerComposite" presStyleCnt="0">
        <dgm:presLayoutVars>
          <dgm:chMax val="5"/>
          <dgm:dir/>
          <dgm:resizeHandles val="exact"/>
        </dgm:presLayoutVars>
      </dgm:prSet>
      <dgm:spPr/>
      <dgm:t>
        <a:bodyPr/>
        <a:lstStyle/>
        <a:p>
          <a:endParaRPr lang="en-US"/>
        </a:p>
      </dgm:t>
    </dgm:pt>
    <dgm:pt modelId="{681AF72E-3832-4211-ADCB-D6AECF0D33B5}" type="pres">
      <dgm:prSet presAssocID="{AF1CCCD9-4993-4087-AF1D-311775E8FAC4}" presName="dummyMaxCanvas" presStyleCnt="0">
        <dgm:presLayoutVars/>
      </dgm:prSet>
      <dgm:spPr/>
      <dgm:t>
        <a:bodyPr/>
        <a:lstStyle/>
        <a:p>
          <a:endParaRPr lang="en-US"/>
        </a:p>
      </dgm:t>
    </dgm:pt>
    <dgm:pt modelId="{2C20B4E9-5065-42E0-B83C-DB9F966E21C6}" type="pres">
      <dgm:prSet presAssocID="{AF1CCCD9-4993-4087-AF1D-311775E8FAC4}" presName="TwoNodes_1" presStyleLbl="node1" presStyleIdx="0" presStyleCnt="2">
        <dgm:presLayoutVars>
          <dgm:bulletEnabled val="1"/>
        </dgm:presLayoutVars>
      </dgm:prSet>
      <dgm:spPr/>
      <dgm:t>
        <a:bodyPr/>
        <a:lstStyle/>
        <a:p>
          <a:endParaRPr lang="en-US"/>
        </a:p>
      </dgm:t>
    </dgm:pt>
    <dgm:pt modelId="{C300D1A2-DFBB-46E0-A78A-F74FE650CD40}" type="pres">
      <dgm:prSet presAssocID="{AF1CCCD9-4993-4087-AF1D-311775E8FAC4}" presName="TwoNodes_2" presStyleLbl="node1" presStyleIdx="1" presStyleCnt="2">
        <dgm:presLayoutVars>
          <dgm:bulletEnabled val="1"/>
        </dgm:presLayoutVars>
      </dgm:prSet>
      <dgm:spPr/>
      <dgm:t>
        <a:bodyPr/>
        <a:lstStyle/>
        <a:p>
          <a:endParaRPr lang="en-US"/>
        </a:p>
      </dgm:t>
    </dgm:pt>
    <dgm:pt modelId="{76BE2D11-F79C-468D-AB9B-4B6E5E134A3F}" type="pres">
      <dgm:prSet presAssocID="{AF1CCCD9-4993-4087-AF1D-311775E8FAC4}" presName="TwoConn_1-2" presStyleLbl="fgAccFollowNode1" presStyleIdx="0" presStyleCnt="1">
        <dgm:presLayoutVars>
          <dgm:bulletEnabled val="1"/>
        </dgm:presLayoutVars>
      </dgm:prSet>
      <dgm:spPr/>
      <dgm:t>
        <a:bodyPr/>
        <a:lstStyle/>
        <a:p>
          <a:endParaRPr lang="en-US"/>
        </a:p>
      </dgm:t>
    </dgm:pt>
    <dgm:pt modelId="{0558188C-2FD6-4DE6-BA23-47816DD80475}" type="pres">
      <dgm:prSet presAssocID="{AF1CCCD9-4993-4087-AF1D-311775E8FAC4}" presName="TwoNodes_1_text" presStyleLbl="node1" presStyleIdx="1" presStyleCnt="2">
        <dgm:presLayoutVars>
          <dgm:bulletEnabled val="1"/>
        </dgm:presLayoutVars>
      </dgm:prSet>
      <dgm:spPr/>
      <dgm:t>
        <a:bodyPr/>
        <a:lstStyle/>
        <a:p>
          <a:endParaRPr lang="en-US"/>
        </a:p>
      </dgm:t>
    </dgm:pt>
    <dgm:pt modelId="{BE7368B0-0A35-478F-89FC-2B98955F646A}" type="pres">
      <dgm:prSet presAssocID="{AF1CCCD9-4993-4087-AF1D-311775E8FAC4}" presName="TwoNodes_2_text" presStyleLbl="node1" presStyleIdx="1" presStyleCnt="2">
        <dgm:presLayoutVars>
          <dgm:bulletEnabled val="1"/>
        </dgm:presLayoutVars>
      </dgm:prSet>
      <dgm:spPr/>
      <dgm:t>
        <a:bodyPr/>
        <a:lstStyle/>
        <a:p>
          <a:endParaRPr lang="en-US"/>
        </a:p>
      </dgm:t>
    </dgm:pt>
  </dgm:ptLst>
  <dgm:cxnLst>
    <dgm:cxn modelId="{07C4FE49-2B99-466D-8D26-D7CD58644A81}" type="presOf" srcId="{35A675F8-7CA8-4F88-8FC8-F08111089F09}" destId="{0558188C-2FD6-4DE6-BA23-47816DD80475}" srcOrd="1" destOrd="0" presId="urn:microsoft.com/office/officeart/2005/8/layout/vProcess5"/>
    <dgm:cxn modelId="{DCF86234-8A64-4D68-A854-BA06E10D5672}" type="presOf" srcId="{A255D700-8E9B-426A-A82F-F50475DC7AF3}" destId="{76BE2D11-F79C-468D-AB9B-4B6E5E134A3F}" srcOrd="0" destOrd="0" presId="urn:microsoft.com/office/officeart/2005/8/layout/vProcess5"/>
    <dgm:cxn modelId="{B16A0173-142A-48EE-9CC7-E344D0BB3E86}" type="presOf" srcId="{35A675F8-7CA8-4F88-8FC8-F08111089F09}" destId="{2C20B4E9-5065-42E0-B83C-DB9F966E21C6}" srcOrd="0" destOrd="0" presId="urn:microsoft.com/office/officeart/2005/8/layout/vProcess5"/>
    <dgm:cxn modelId="{FF33E1F7-D418-4541-9600-1F6D4A85C4F3}" type="presOf" srcId="{3F87E287-16F9-4015-9924-9BAFACD3213D}" destId="{C300D1A2-DFBB-46E0-A78A-F74FE650CD40}" srcOrd="0" destOrd="0" presId="urn:microsoft.com/office/officeart/2005/8/layout/vProcess5"/>
    <dgm:cxn modelId="{773D2501-D252-49F7-A765-44A4C25E35E3}" srcId="{AF1CCCD9-4993-4087-AF1D-311775E8FAC4}" destId="{3F87E287-16F9-4015-9924-9BAFACD3213D}" srcOrd="1" destOrd="0" parTransId="{85B30E3E-1133-4BA5-8726-8F968521B855}" sibTransId="{1E4320A4-A0AA-4245-A5FD-4D7295A287DF}"/>
    <dgm:cxn modelId="{66ECBF54-ED9C-41FB-B2CA-08C00F08A4D3}" type="presOf" srcId="{3F87E287-16F9-4015-9924-9BAFACD3213D}" destId="{BE7368B0-0A35-478F-89FC-2B98955F646A}" srcOrd="1" destOrd="0" presId="urn:microsoft.com/office/officeart/2005/8/layout/vProcess5"/>
    <dgm:cxn modelId="{307A3206-F300-4A61-8EC7-D1E7279C409D}" type="presOf" srcId="{AF1CCCD9-4993-4087-AF1D-311775E8FAC4}" destId="{B9CEE411-9CA5-450C-A059-29C4142BD33F}" srcOrd="0" destOrd="0" presId="urn:microsoft.com/office/officeart/2005/8/layout/vProcess5"/>
    <dgm:cxn modelId="{BCAE88EF-F318-47DF-A654-67018E6527C7}" srcId="{AF1CCCD9-4993-4087-AF1D-311775E8FAC4}" destId="{35A675F8-7CA8-4F88-8FC8-F08111089F09}" srcOrd="0" destOrd="0" parTransId="{6E16FBEB-986A-41EC-AE5B-23F54F9A4F73}" sibTransId="{A255D700-8E9B-426A-A82F-F50475DC7AF3}"/>
    <dgm:cxn modelId="{12B8B1AB-13AA-408E-87D1-673D6D960D02}" type="presParOf" srcId="{B9CEE411-9CA5-450C-A059-29C4142BD33F}" destId="{681AF72E-3832-4211-ADCB-D6AECF0D33B5}" srcOrd="0" destOrd="0" presId="urn:microsoft.com/office/officeart/2005/8/layout/vProcess5"/>
    <dgm:cxn modelId="{D8E41C09-F58E-4CC8-BF7F-6E1F8697C41F}" type="presParOf" srcId="{B9CEE411-9CA5-450C-A059-29C4142BD33F}" destId="{2C20B4E9-5065-42E0-B83C-DB9F966E21C6}" srcOrd="1" destOrd="0" presId="urn:microsoft.com/office/officeart/2005/8/layout/vProcess5"/>
    <dgm:cxn modelId="{B940F8C6-F265-43C9-A570-3EDE43E4D865}" type="presParOf" srcId="{B9CEE411-9CA5-450C-A059-29C4142BD33F}" destId="{C300D1A2-DFBB-46E0-A78A-F74FE650CD40}" srcOrd="2" destOrd="0" presId="urn:microsoft.com/office/officeart/2005/8/layout/vProcess5"/>
    <dgm:cxn modelId="{3541C175-41FD-411E-BF06-8472FA946AC2}" type="presParOf" srcId="{B9CEE411-9CA5-450C-A059-29C4142BD33F}" destId="{76BE2D11-F79C-468D-AB9B-4B6E5E134A3F}" srcOrd="3" destOrd="0" presId="urn:microsoft.com/office/officeart/2005/8/layout/vProcess5"/>
    <dgm:cxn modelId="{DAC9A60A-85AA-4D3B-9767-60C1D69FF9C3}" type="presParOf" srcId="{B9CEE411-9CA5-450C-A059-29C4142BD33F}" destId="{0558188C-2FD6-4DE6-BA23-47816DD80475}" srcOrd="4" destOrd="0" presId="urn:microsoft.com/office/officeart/2005/8/layout/vProcess5"/>
    <dgm:cxn modelId="{38FAC74D-3BD3-4B93-83A4-97E8B6AE2653}" type="presParOf" srcId="{B9CEE411-9CA5-450C-A059-29C4142BD33F}" destId="{BE7368B0-0A35-478F-89FC-2B98955F646A}"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1A5479-FB40-449D-A1AB-7FB1075F21BF}"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7CB4CEAE-A3B1-410A-BC19-8066863E2AA8}">
      <dgm:prSet custT="1"/>
      <dgm:spPr/>
      <dgm:t>
        <a:bodyPr/>
        <a:lstStyle/>
        <a:p>
          <a:pPr rtl="0"/>
          <a:r>
            <a:rPr lang="ms-MY" sz="2800" dirty="0" smtClean="0">
              <a:solidFill>
                <a:srgbClr val="0000FF"/>
              </a:solidFill>
              <a:latin typeface="Bodoni MT Condensed" pitchFamily="18" charset="0"/>
            </a:rPr>
            <a:t>tanamkan </a:t>
          </a:r>
          <a:r>
            <a:rPr lang="ms-MY" sz="2800" dirty="0" smtClean="0">
              <a:solidFill>
                <a:srgbClr val="0000FF"/>
              </a:solidFill>
              <a:latin typeface="Bodoni MT Condensed" pitchFamily="18" charset="0"/>
            </a:rPr>
            <a:t>azam untuk melaksanakan tugas yang diberi kepada kita dengan penuh integriti </a:t>
          </a:r>
          <a:r>
            <a:rPr lang="ms-MY" sz="2800" dirty="0" smtClean="0">
              <a:solidFill>
                <a:srgbClr val="0000FF"/>
              </a:solidFill>
              <a:latin typeface="Bodoni MT Condensed" pitchFamily="18" charset="0"/>
            </a:rPr>
            <a:t>untuk </a:t>
          </a:r>
          <a:r>
            <a:rPr lang="ms-MY" sz="2800" dirty="0" smtClean="0">
              <a:solidFill>
                <a:srgbClr val="0000FF"/>
              </a:solidFill>
              <a:latin typeface="Bodoni MT Condensed" pitchFamily="18" charset="0"/>
            </a:rPr>
            <a:t>memperkasa perkhidmatan </a:t>
          </a:r>
          <a:r>
            <a:rPr lang="ms-MY" sz="2800" dirty="0" smtClean="0">
              <a:solidFill>
                <a:srgbClr val="0000FF"/>
              </a:solidFill>
              <a:latin typeface="Bodoni MT Condensed" pitchFamily="18" charset="0"/>
            </a:rPr>
            <a:t>serta </a:t>
          </a:r>
          <a:r>
            <a:rPr lang="ms-MY" sz="2800" dirty="0" smtClean="0">
              <a:solidFill>
                <a:srgbClr val="0000FF"/>
              </a:solidFill>
              <a:latin typeface="Bodoni MT Condensed" pitchFamily="18" charset="0"/>
            </a:rPr>
            <a:t>mencari keredhaan </a:t>
          </a:r>
          <a:r>
            <a:rPr lang="ms-MY" sz="2800" dirty="0" smtClean="0">
              <a:solidFill>
                <a:srgbClr val="0000FF"/>
              </a:solidFill>
              <a:latin typeface="Bodoni MT Condensed" pitchFamily="18" charset="0"/>
            </a:rPr>
            <a:t>Allah</a:t>
          </a:r>
          <a:endParaRPr lang="en-US" sz="2800" dirty="0">
            <a:solidFill>
              <a:srgbClr val="0000FF"/>
            </a:solidFill>
            <a:latin typeface="Bodoni MT Condensed" pitchFamily="18" charset="0"/>
          </a:endParaRPr>
        </a:p>
      </dgm:t>
    </dgm:pt>
    <dgm:pt modelId="{4E0CF78C-7498-4E3F-859C-8035CAF30327}" type="parTrans" cxnId="{9002BAAB-93FB-4218-9D55-3396F0C3F0D9}">
      <dgm:prSet/>
      <dgm:spPr/>
      <dgm:t>
        <a:bodyPr/>
        <a:lstStyle/>
        <a:p>
          <a:endParaRPr lang="en-US" sz="2800">
            <a:latin typeface="Bodoni MT Condensed" pitchFamily="18" charset="0"/>
          </a:endParaRPr>
        </a:p>
      </dgm:t>
    </dgm:pt>
    <dgm:pt modelId="{84F15F4C-7C91-4D62-9E02-7E94663B98A3}" type="sibTrans" cxnId="{9002BAAB-93FB-4218-9D55-3396F0C3F0D9}">
      <dgm:prSet/>
      <dgm:spPr/>
      <dgm:t>
        <a:bodyPr/>
        <a:lstStyle/>
        <a:p>
          <a:endParaRPr lang="en-US" sz="2800">
            <a:latin typeface="Bodoni MT Condensed" pitchFamily="18" charset="0"/>
          </a:endParaRPr>
        </a:p>
      </dgm:t>
    </dgm:pt>
    <dgm:pt modelId="{006DCF66-B14B-4214-9744-EFAED337ED60}">
      <dgm:prSet custT="1"/>
      <dgm:spPr/>
      <dgm:t>
        <a:bodyPr/>
        <a:lstStyle/>
        <a:p>
          <a:pPr rtl="0"/>
          <a:r>
            <a:rPr lang="ms-MY" sz="2800" dirty="0" smtClean="0">
              <a:solidFill>
                <a:srgbClr val="FFFF00"/>
              </a:solidFill>
              <a:effectLst>
                <a:glow rad="101600">
                  <a:schemeClr val="tx1">
                    <a:alpha val="60000"/>
                  </a:schemeClr>
                </a:glow>
              </a:effectLst>
              <a:latin typeface="Bodoni MT Condensed" pitchFamily="18" charset="0"/>
            </a:rPr>
            <a:t>Ikhlaskanlah diri </a:t>
          </a:r>
          <a:r>
            <a:rPr lang="ms-MY" sz="2800" dirty="0" smtClean="0">
              <a:solidFill>
                <a:srgbClr val="FFFF00"/>
              </a:solidFill>
              <a:effectLst>
                <a:glow rad="101600">
                  <a:schemeClr val="tx1">
                    <a:alpha val="60000"/>
                  </a:schemeClr>
                </a:glow>
              </a:effectLst>
              <a:latin typeface="Bodoni MT Condensed" pitchFamily="18" charset="0"/>
            </a:rPr>
            <a:t>supaya </a:t>
          </a:r>
          <a:r>
            <a:rPr lang="ms-MY" sz="2800" dirty="0" smtClean="0">
              <a:solidFill>
                <a:srgbClr val="FFFF00"/>
              </a:solidFill>
              <a:effectLst>
                <a:glow rad="101600">
                  <a:schemeClr val="tx1">
                    <a:alpha val="60000"/>
                  </a:schemeClr>
                </a:glow>
              </a:effectLst>
              <a:latin typeface="Bodoni MT Condensed" pitchFamily="18" charset="0"/>
            </a:rPr>
            <a:t>ia diterima sebagai amal soleh dan mendapat ganjaran di sisi Allah SWT</a:t>
          </a:r>
          <a:r>
            <a:rPr lang="ms-MY" sz="2800" dirty="0" smtClean="0">
              <a:solidFill>
                <a:srgbClr val="FFFF00"/>
              </a:solidFill>
              <a:effectLst>
                <a:glow rad="101600">
                  <a:schemeClr val="tx1">
                    <a:alpha val="60000"/>
                  </a:schemeClr>
                </a:glow>
              </a:effectLst>
              <a:latin typeface="Bodoni MT Condensed" pitchFamily="18" charset="0"/>
            </a:rPr>
            <a:t>.</a:t>
          </a:r>
          <a:endParaRPr lang="en-US" sz="2800" dirty="0">
            <a:solidFill>
              <a:srgbClr val="FFFF00"/>
            </a:solidFill>
            <a:effectLst>
              <a:glow rad="101600">
                <a:schemeClr val="tx1">
                  <a:alpha val="60000"/>
                </a:schemeClr>
              </a:glow>
            </a:effectLst>
            <a:latin typeface="Bodoni MT Condensed" pitchFamily="18" charset="0"/>
          </a:endParaRPr>
        </a:p>
      </dgm:t>
    </dgm:pt>
    <dgm:pt modelId="{6DD571A1-7C3A-4C32-BEF3-FBD8D94E983D}" type="parTrans" cxnId="{1F1BEF04-E45A-4928-9E48-237DC33F6CE5}">
      <dgm:prSet/>
      <dgm:spPr/>
      <dgm:t>
        <a:bodyPr/>
        <a:lstStyle/>
        <a:p>
          <a:endParaRPr lang="en-US" sz="2800">
            <a:latin typeface="Bodoni MT Condensed" pitchFamily="18" charset="0"/>
          </a:endParaRPr>
        </a:p>
      </dgm:t>
    </dgm:pt>
    <dgm:pt modelId="{FE87E8F2-8382-4544-BC2A-341FE20B50C9}" type="sibTrans" cxnId="{1F1BEF04-E45A-4928-9E48-237DC33F6CE5}">
      <dgm:prSet/>
      <dgm:spPr/>
      <dgm:t>
        <a:bodyPr/>
        <a:lstStyle/>
        <a:p>
          <a:endParaRPr lang="en-US" sz="2800">
            <a:latin typeface="Bodoni MT Condensed" pitchFamily="18" charset="0"/>
          </a:endParaRPr>
        </a:p>
      </dgm:t>
    </dgm:pt>
    <dgm:pt modelId="{511EA6E8-62E6-4801-A055-E25D29CB3559}" type="pres">
      <dgm:prSet presAssocID="{B51A5479-FB40-449D-A1AB-7FB1075F21BF}" presName="Name0" presStyleCnt="0">
        <dgm:presLayoutVars>
          <dgm:dir/>
          <dgm:resizeHandles val="exact"/>
        </dgm:presLayoutVars>
      </dgm:prSet>
      <dgm:spPr/>
      <dgm:t>
        <a:bodyPr/>
        <a:lstStyle/>
        <a:p>
          <a:endParaRPr lang="en-US"/>
        </a:p>
      </dgm:t>
    </dgm:pt>
    <dgm:pt modelId="{7DAF8C1C-E1FD-4376-842A-28E11867F5B8}" type="pres">
      <dgm:prSet presAssocID="{7CB4CEAE-A3B1-410A-BC19-8066863E2AA8}" presName="node" presStyleLbl="node1" presStyleIdx="0" presStyleCnt="2">
        <dgm:presLayoutVars>
          <dgm:bulletEnabled val="1"/>
        </dgm:presLayoutVars>
      </dgm:prSet>
      <dgm:spPr/>
      <dgm:t>
        <a:bodyPr/>
        <a:lstStyle/>
        <a:p>
          <a:endParaRPr lang="en-US"/>
        </a:p>
      </dgm:t>
    </dgm:pt>
    <dgm:pt modelId="{E64DCAD6-9D52-467C-809D-487685916433}" type="pres">
      <dgm:prSet presAssocID="{84F15F4C-7C91-4D62-9E02-7E94663B98A3}" presName="sibTrans" presStyleCnt="0"/>
      <dgm:spPr/>
    </dgm:pt>
    <dgm:pt modelId="{62466342-EE65-4ED1-8E79-930A8F7EB5E6}" type="pres">
      <dgm:prSet presAssocID="{006DCF66-B14B-4214-9744-EFAED337ED60}" presName="node" presStyleLbl="node1" presStyleIdx="1" presStyleCnt="2">
        <dgm:presLayoutVars>
          <dgm:bulletEnabled val="1"/>
        </dgm:presLayoutVars>
      </dgm:prSet>
      <dgm:spPr/>
      <dgm:t>
        <a:bodyPr/>
        <a:lstStyle/>
        <a:p>
          <a:endParaRPr lang="en-US"/>
        </a:p>
      </dgm:t>
    </dgm:pt>
  </dgm:ptLst>
  <dgm:cxnLst>
    <dgm:cxn modelId="{F0F0BAA4-03EE-42EC-9424-F383AB70298D}" type="presOf" srcId="{B51A5479-FB40-449D-A1AB-7FB1075F21BF}" destId="{511EA6E8-62E6-4801-A055-E25D29CB3559}" srcOrd="0" destOrd="0" presId="urn:microsoft.com/office/officeart/2005/8/layout/hList6"/>
    <dgm:cxn modelId="{1F1BEF04-E45A-4928-9E48-237DC33F6CE5}" srcId="{B51A5479-FB40-449D-A1AB-7FB1075F21BF}" destId="{006DCF66-B14B-4214-9744-EFAED337ED60}" srcOrd="1" destOrd="0" parTransId="{6DD571A1-7C3A-4C32-BEF3-FBD8D94E983D}" sibTransId="{FE87E8F2-8382-4544-BC2A-341FE20B50C9}"/>
    <dgm:cxn modelId="{B8BF8C08-1505-447C-9028-9F3F44C766B8}" type="presOf" srcId="{006DCF66-B14B-4214-9744-EFAED337ED60}" destId="{62466342-EE65-4ED1-8E79-930A8F7EB5E6}" srcOrd="0" destOrd="0" presId="urn:microsoft.com/office/officeart/2005/8/layout/hList6"/>
    <dgm:cxn modelId="{0C884858-794C-4F01-B398-5F03E04A5F23}" type="presOf" srcId="{7CB4CEAE-A3B1-410A-BC19-8066863E2AA8}" destId="{7DAF8C1C-E1FD-4376-842A-28E11867F5B8}" srcOrd="0" destOrd="0" presId="urn:microsoft.com/office/officeart/2005/8/layout/hList6"/>
    <dgm:cxn modelId="{9002BAAB-93FB-4218-9D55-3396F0C3F0D9}" srcId="{B51A5479-FB40-449D-A1AB-7FB1075F21BF}" destId="{7CB4CEAE-A3B1-410A-BC19-8066863E2AA8}" srcOrd="0" destOrd="0" parTransId="{4E0CF78C-7498-4E3F-859C-8035CAF30327}" sibTransId="{84F15F4C-7C91-4D62-9E02-7E94663B98A3}"/>
    <dgm:cxn modelId="{14B22304-CA22-4A2A-AEA0-8A7CF863463A}" type="presParOf" srcId="{511EA6E8-62E6-4801-A055-E25D29CB3559}" destId="{7DAF8C1C-E1FD-4376-842A-28E11867F5B8}" srcOrd="0" destOrd="0" presId="urn:microsoft.com/office/officeart/2005/8/layout/hList6"/>
    <dgm:cxn modelId="{3DC5FB45-0F7E-48BC-A023-73EC6BE78F55}" type="presParOf" srcId="{511EA6E8-62E6-4801-A055-E25D29CB3559}" destId="{E64DCAD6-9D52-467C-809D-487685916433}" srcOrd="1" destOrd="0" presId="urn:microsoft.com/office/officeart/2005/8/layout/hList6"/>
    <dgm:cxn modelId="{14D9DA68-36BE-4525-88FD-08500011EA8C}" type="presParOf" srcId="{511EA6E8-62E6-4801-A055-E25D29CB3559}" destId="{62466342-EE65-4ED1-8E79-930A8F7EB5E6}" srcOrd="2" destOrd="0" presId="urn:microsoft.com/office/officeart/2005/8/layout/hList6"/>
  </dgm:cxnLst>
  <dgm:bg>
    <a:effectLst>
      <a:glow rad="101600">
        <a:schemeClr val="tx1">
          <a:alpha val="60000"/>
        </a:schemeClr>
      </a:glo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80263D-DD72-43B9-9BA7-B459B04B249D}" type="doc">
      <dgm:prSet loTypeId="urn:microsoft.com/office/officeart/2005/8/layout/target2" loCatId="relationship" qsTypeId="urn:microsoft.com/office/officeart/2005/8/quickstyle/simple1" qsCatId="simple" csTypeId="urn:microsoft.com/office/officeart/2005/8/colors/colorful4" csCatId="colorful"/>
      <dgm:spPr/>
      <dgm:t>
        <a:bodyPr/>
        <a:lstStyle/>
        <a:p>
          <a:endParaRPr lang="en-US"/>
        </a:p>
      </dgm:t>
    </dgm:pt>
    <dgm:pt modelId="{09FC849D-A016-4045-B1D8-2AC8326905C6}">
      <dgm:prSet custT="1"/>
      <dgm:spPr/>
      <dgm:t>
        <a:bodyPr/>
        <a:lstStyle/>
        <a:p>
          <a:pPr algn="ctr" rtl="0"/>
          <a:r>
            <a:rPr lang="ms-MY" sz="3600" dirty="0" smtClean="0">
              <a:solidFill>
                <a:schemeClr val="tx1"/>
              </a:solidFill>
              <a:latin typeface="Bernard MT Condensed" pitchFamily="18" charset="0"/>
            </a:rPr>
            <a:t>Integriti </a:t>
          </a:r>
          <a:endParaRPr lang="en-US" sz="3600" dirty="0">
            <a:solidFill>
              <a:schemeClr val="tx1"/>
            </a:solidFill>
            <a:latin typeface="Bernard MT Condensed" pitchFamily="18" charset="0"/>
          </a:endParaRPr>
        </a:p>
      </dgm:t>
    </dgm:pt>
    <dgm:pt modelId="{95C6DDCC-6A15-44C4-B46F-37BCB451513F}" type="parTrans" cxnId="{6FF7200C-7F8C-4054-A41B-22F6BE8BA8DE}">
      <dgm:prSet/>
      <dgm:spPr/>
      <dgm:t>
        <a:bodyPr/>
        <a:lstStyle/>
        <a:p>
          <a:endParaRPr lang="en-US" sz="3600">
            <a:solidFill>
              <a:schemeClr val="tx1"/>
            </a:solidFill>
            <a:latin typeface="Bernard MT Condensed" pitchFamily="18" charset="0"/>
          </a:endParaRPr>
        </a:p>
      </dgm:t>
    </dgm:pt>
    <dgm:pt modelId="{AAE2B165-6714-4673-A3C1-F849866FFBDA}" type="sibTrans" cxnId="{6FF7200C-7F8C-4054-A41B-22F6BE8BA8DE}">
      <dgm:prSet/>
      <dgm:spPr/>
      <dgm:t>
        <a:bodyPr/>
        <a:lstStyle/>
        <a:p>
          <a:endParaRPr lang="en-US" sz="3600">
            <a:solidFill>
              <a:schemeClr val="tx1"/>
            </a:solidFill>
            <a:latin typeface="Bernard MT Condensed" pitchFamily="18" charset="0"/>
          </a:endParaRPr>
        </a:p>
      </dgm:t>
    </dgm:pt>
    <dgm:pt modelId="{B0C18F00-7A1C-4854-91E8-91690DC98D0F}">
      <dgm:prSet custT="1"/>
      <dgm:spPr/>
      <dgm:t>
        <a:bodyPr/>
        <a:lstStyle/>
        <a:p>
          <a:pPr algn="ctr" rtl="0"/>
          <a:r>
            <a:rPr lang="ms-MY" sz="3600" dirty="0" smtClean="0">
              <a:solidFill>
                <a:schemeClr val="tx1"/>
              </a:solidFill>
              <a:latin typeface="Bernard MT Condensed" pitchFamily="18" charset="0"/>
            </a:rPr>
            <a:t>kualiti unggul yang perlu wujud dalam kalangan individu berteraskan lapan nilai murni iaitu jujur, benar, amanah, adil, bertanggungjawab, telus, cekap dan bijaksana. </a:t>
          </a:r>
          <a:endParaRPr lang="en-US" sz="3600" dirty="0">
            <a:solidFill>
              <a:schemeClr val="tx1"/>
            </a:solidFill>
            <a:latin typeface="Bernard MT Condensed" pitchFamily="18" charset="0"/>
          </a:endParaRPr>
        </a:p>
      </dgm:t>
    </dgm:pt>
    <dgm:pt modelId="{0481D756-00F0-4541-938E-7F30A8F26A77}" type="parTrans" cxnId="{D9199E11-3C82-49A9-84EA-5A7F8F086CA3}">
      <dgm:prSet/>
      <dgm:spPr/>
      <dgm:t>
        <a:bodyPr/>
        <a:lstStyle/>
        <a:p>
          <a:endParaRPr lang="en-US" sz="3600">
            <a:solidFill>
              <a:schemeClr val="tx1"/>
            </a:solidFill>
            <a:latin typeface="Bernard MT Condensed" pitchFamily="18" charset="0"/>
          </a:endParaRPr>
        </a:p>
      </dgm:t>
    </dgm:pt>
    <dgm:pt modelId="{8A132677-D98E-4F61-AF70-4018FA722292}" type="sibTrans" cxnId="{D9199E11-3C82-49A9-84EA-5A7F8F086CA3}">
      <dgm:prSet/>
      <dgm:spPr/>
      <dgm:t>
        <a:bodyPr/>
        <a:lstStyle/>
        <a:p>
          <a:endParaRPr lang="en-US" sz="3600">
            <a:solidFill>
              <a:schemeClr val="tx1"/>
            </a:solidFill>
            <a:latin typeface="Bernard MT Condensed" pitchFamily="18" charset="0"/>
          </a:endParaRPr>
        </a:p>
      </dgm:t>
    </dgm:pt>
    <dgm:pt modelId="{3A6D1BD3-5A9C-4FAD-A39E-5B76F2D2E028}" type="pres">
      <dgm:prSet presAssocID="{4E80263D-DD72-43B9-9BA7-B459B04B249D}" presName="Name0" presStyleCnt="0">
        <dgm:presLayoutVars>
          <dgm:chMax val="3"/>
          <dgm:chPref val="1"/>
          <dgm:dir/>
          <dgm:animLvl val="lvl"/>
          <dgm:resizeHandles/>
        </dgm:presLayoutVars>
      </dgm:prSet>
      <dgm:spPr/>
      <dgm:t>
        <a:bodyPr/>
        <a:lstStyle/>
        <a:p>
          <a:endParaRPr lang="en-US"/>
        </a:p>
      </dgm:t>
    </dgm:pt>
    <dgm:pt modelId="{6788D6B2-4BE7-4F56-A996-12426A68ACA4}" type="pres">
      <dgm:prSet presAssocID="{4E80263D-DD72-43B9-9BA7-B459B04B249D}" presName="outerBox" presStyleCnt="0"/>
      <dgm:spPr/>
    </dgm:pt>
    <dgm:pt modelId="{8E634684-A4CA-4F29-B158-62ACE011274D}" type="pres">
      <dgm:prSet presAssocID="{4E80263D-DD72-43B9-9BA7-B459B04B249D}" presName="outerBoxParent" presStyleLbl="node1" presStyleIdx="0" presStyleCnt="2"/>
      <dgm:spPr/>
      <dgm:t>
        <a:bodyPr/>
        <a:lstStyle/>
        <a:p>
          <a:endParaRPr lang="en-US"/>
        </a:p>
      </dgm:t>
    </dgm:pt>
    <dgm:pt modelId="{2465E517-6712-4B73-98E8-8A71DED6551B}" type="pres">
      <dgm:prSet presAssocID="{4E80263D-DD72-43B9-9BA7-B459B04B249D}" presName="outerBoxChildren" presStyleCnt="0"/>
      <dgm:spPr/>
    </dgm:pt>
    <dgm:pt modelId="{849BA347-DE1E-4C94-AF17-ECF585CC878A}" type="pres">
      <dgm:prSet presAssocID="{4E80263D-DD72-43B9-9BA7-B459B04B249D}" presName="middleBox" presStyleCnt="0"/>
      <dgm:spPr/>
    </dgm:pt>
    <dgm:pt modelId="{68020653-4E80-4BB1-8E0B-ADABA3E55F3D}" type="pres">
      <dgm:prSet presAssocID="{4E80263D-DD72-43B9-9BA7-B459B04B249D}" presName="middleBoxParent" presStyleLbl="node1" presStyleIdx="1" presStyleCnt="2" custLinFactNeighborY="4760"/>
      <dgm:spPr/>
      <dgm:t>
        <a:bodyPr/>
        <a:lstStyle/>
        <a:p>
          <a:endParaRPr lang="en-US"/>
        </a:p>
      </dgm:t>
    </dgm:pt>
    <dgm:pt modelId="{CBE18F2B-8D25-4391-95C4-D3800D62ED0D}" type="pres">
      <dgm:prSet presAssocID="{4E80263D-DD72-43B9-9BA7-B459B04B249D}" presName="middleBoxChildren" presStyleCnt="0"/>
      <dgm:spPr/>
    </dgm:pt>
  </dgm:ptLst>
  <dgm:cxnLst>
    <dgm:cxn modelId="{9EC98EFC-ABCA-461F-B7A3-B3AE5B8012DF}" type="presOf" srcId="{09FC849D-A016-4045-B1D8-2AC8326905C6}" destId="{8E634684-A4CA-4F29-B158-62ACE011274D}" srcOrd="0" destOrd="0" presId="urn:microsoft.com/office/officeart/2005/8/layout/target2"/>
    <dgm:cxn modelId="{6FF7200C-7F8C-4054-A41B-22F6BE8BA8DE}" srcId="{4E80263D-DD72-43B9-9BA7-B459B04B249D}" destId="{09FC849D-A016-4045-B1D8-2AC8326905C6}" srcOrd="0" destOrd="0" parTransId="{95C6DDCC-6A15-44C4-B46F-37BCB451513F}" sibTransId="{AAE2B165-6714-4673-A3C1-F849866FFBDA}"/>
    <dgm:cxn modelId="{724E04FB-1ACA-4DA9-8398-DB93CE1EC193}" type="presOf" srcId="{B0C18F00-7A1C-4854-91E8-91690DC98D0F}" destId="{68020653-4E80-4BB1-8E0B-ADABA3E55F3D}" srcOrd="0" destOrd="0" presId="urn:microsoft.com/office/officeart/2005/8/layout/target2"/>
    <dgm:cxn modelId="{D710365F-3BE4-4DDE-BE25-82278901E7BC}" type="presOf" srcId="{4E80263D-DD72-43B9-9BA7-B459B04B249D}" destId="{3A6D1BD3-5A9C-4FAD-A39E-5B76F2D2E028}" srcOrd="0" destOrd="0" presId="urn:microsoft.com/office/officeart/2005/8/layout/target2"/>
    <dgm:cxn modelId="{D9199E11-3C82-49A9-84EA-5A7F8F086CA3}" srcId="{4E80263D-DD72-43B9-9BA7-B459B04B249D}" destId="{B0C18F00-7A1C-4854-91E8-91690DC98D0F}" srcOrd="1" destOrd="0" parTransId="{0481D756-00F0-4541-938E-7F30A8F26A77}" sibTransId="{8A132677-D98E-4F61-AF70-4018FA722292}"/>
    <dgm:cxn modelId="{3C7D7201-809B-4CDF-8B65-487DBF6E9A6E}" type="presParOf" srcId="{3A6D1BD3-5A9C-4FAD-A39E-5B76F2D2E028}" destId="{6788D6B2-4BE7-4F56-A996-12426A68ACA4}" srcOrd="0" destOrd="0" presId="urn:microsoft.com/office/officeart/2005/8/layout/target2"/>
    <dgm:cxn modelId="{C80877BB-9782-4D94-898A-9551E8BED4D0}" type="presParOf" srcId="{6788D6B2-4BE7-4F56-A996-12426A68ACA4}" destId="{8E634684-A4CA-4F29-B158-62ACE011274D}" srcOrd="0" destOrd="0" presId="urn:microsoft.com/office/officeart/2005/8/layout/target2"/>
    <dgm:cxn modelId="{B11F0EF5-1F29-4674-B941-42E29D57B3A1}" type="presParOf" srcId="{6788D6B2-4BE7-4F56-A996-12426A68ACA4}" destId="{2465E517-6712-4B73-98E8-8A71DED6551B}" srcOrd="1" destOrd="0" presId="urn:microsoft.com/office/officeart/2005/8/layout/target2"/>
    <dgm:cxn modelId="{B2F5B9B5-4120-45A6-A9B2-DE6EB7DE7F2A}" type="presParOf" srcId="{3A6D1BD3-5A9C-4FAD-A39E-5B76F2D2E028}" destId="{849BA347-DE1E-4C94-AF17-ECF585CC878A}" srcOrd="1" destOrd="0" presId="urn:microsoft.com/office/officeart/2005/8/layout/target2"/>
    <dgm:cxn modelId="{12DEAC13-435F-45CF-B7D9-3A685B8CE1A9}" type="presParOf" srcId="{849BA347-DE1E-4C94-AF17-ECF585CC878A}" destId="{68020653-4E80-4BB1-8E0B-ADABA3E55F3D}" srcOrd="0" destOrd="0" presId="urn:microsoft.com/office/officeart/2005/8/layout/target2"/>
    <dgm:cxn modelId="{336182E4-1CC5-4327-AEF8-C71370E5C145}" type="presParOf" srcId="{849BA347-DE1E-4C94-AF17-ECF585CC878A}" destId="{CBE18F2B-8D25-4391-95C4-D3800D62ED0D}" srcOrd="1" destOrd="0" presId="urn:microsoft.com/office/officeart/2005/8/layout/targe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A0F6BE-729C-4BD2-B785-C9BCE1ED4A8C}"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B9583AEF-5A76-494B-8A3B-0F2F99198503}">
      <dgm:prSet custT="1"/>
      <dgm:spPr/>
      <dgm:t>
        <a:bodyPr/>
        <a:lstStyle/>
        <a:p>
          <a:pPr algn="just" rtl="0"/>
          <a:r>
            <a:rPr lang="ms-MY"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nilai-nilai untuk </a:t>
          </a:r>
          <a:r>
            <a:rPr lang="ms-MY"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membina sahsiah diri dan menghasilkan ketamadunan insan yang tinggi dan cemerlang. </a:t>
          </a:r>
          <a:endParaRPr lang="en-US" sz="2400" b="0" cap="none" spc="0" dirty="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9CED2F9E-7096-48B1-9A35-933BF1E73DE2}" type="parTrans" cxnId="{DAA95A86-287A-4493-A558-86D774C63983}">
      <dgm:prSet/>
      <dgm:spPr/>
      <dgm:t>
        <a:bodyPr/>
        <a:lstStyle/>
        <a:p>
          <a:endParaRPr lang="en-US" sz="2400" b="0" cap="none" spc="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0A166C33-FE68-4BB9-B959-54200265D9AE}" type="sibTrans" cxnId="{DAA95A86-287A-4493-A558-86D774C63983}">
      <dgm:prSet/>
      <dgm:spPr/>
      <dgm:t>
        <a:bodyPr/>
        <a:lstStyle/>
        <a:p>
          <a:endParaRPr lang="en-US" sz="2400" b="0" cap="none" spc="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28345206-8DAC-4D8A-96AD-3694A8B5F028}">
      <dgm:prSet custT="1"/>
      <dgm:spPr/>
      <dgm:t>
        <a:bodyPr/>
        <a:lstStyle/>
        <a:p>
          <a:pPr rtl="0"/>
          <a:r>
            <a:rPr lang="ms-MY"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sifat buruk </a:t>
          </a:r>
          <a:r>
            <a:rPr lang="ms-MY"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mazmumah (yang keji) dibenci</a:t>
          </a:r>
          <a:endParaRPr lang="en-US" sz="2400" b="0" cap="none" spc="0" dirty="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2A347EE6-E761-43A4-A4A0-9846759C3F39}" type="parTrans" cxnId="{52987FAB-2F17-4898-8A2D-0132550311B1}">
      <dgm:prSet/>
      <dgm:spPr/>
      <dgm:t>
        <a:bodyPr/>
        <a:lstStyle/>
        <a:p>
          <a:endParaRPr lang="en-US" sz="2400" b="0" cap="none" spc="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3CD5D557-4E04-47A1-8FFF-C3D4C7682E8D}" type="sibTrans" cxnId="{52987FAB-2F17-4898-8A2D-0132550311B1}">
      <dgm:prSet/>
      <dgm:spPr/>
      <dgm:t>
        <a:bodyPr/>
        <a:lstStyle/>
        <a:p>
          <a:endParaRPr lang="en-US" sz="2400" b="0" cap="none" spc="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1FDF9629-FF48-4ADE-AF4D-0F169242EED5}">
      <dgm:prSet custT="1"/>
      <dgm:spPr/>
      <dgm:t>
        <a:bodyPr/>
        <a:lstStyle/>
        <a:p>
          <a:pPr rtl="0"/>
          <a:r>
            <a:rPr lang="ms-MY"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membantutkan proses </a:t>
          </a:r>
          <a:r>
            <a:rPr lang="ms-MY"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pembangunan dan percambahan nilai </a:t>
          </a:r>
          <a:r>
            <a:rPr lang="ms-MY"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insan </a:t>
          </a:r>
          <a:endParaRPr lang="en-US" sz="2400" b="0" cap="none" spc="0" dirty="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A8A0998C-45A1-4FB2-8226-E312D76867BB}" type="parTrans" cxnId="{03A0392C-8E67-484E-9E12-D206EC20E436}">
      <dgm:prSet/>
      <dgm:spPr/>
      <dgm:t>
        <a:bodyPr/>
        <a:lstStyle/>
        <a:p>
          <a:endParaRPr lang="en-US" sz="2400" b="0" cap="none" spc="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C65BBD51-8328-47BA-898C-C0B5F5519F3E}" type="sibTrans" cxnId="{03A0392C-8E67-484E-9E12-D206EC20E436}">
      <dgm:prSet/>
      <dgm:spPr/>
      <dgm:t>
        <a:bodyPr/>
        <a:lstStyle/>
        <a:p>
          <a:endParaRPr lang="en-US" sz="2400" b="0" cap="none" spc="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4CC4097D-B6C8-47E0-8D17-D767317D30C7}">
      <dgm:prSet custT="1"/>
      <dgm:spPr/>
      <dgm:t>
        <a:bodyPr/>
        <a:lstStyle/>
        <a:p>
          <a:pPr rtl="0"/>
          <a:r>
            <a:rPr lang="ms-MY"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kekuatan </a:t>
          </a:r>
          <a:r>
            <a:rPr lang="ms-MY"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sesebuah bangsa dan </a:t>
          </a:r>
          <a:r>
            <a:rPr lang="ms-MY" sz="2400" b="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negara</a:t>
          </a:r>
          <a:endParaRPr lang="en-US" sz="2400" b="0" cap="none" spc="0" dirty="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D870B91A-0194-4A4B-AB4A-0ECEF4079357}" type="parTrans" cxnId="{FF3DE972-1C31-447A-A9D7-2113CBF5A804}">
      <dgm:prSet/>
      <dgm:spPr/>
      <dgm:t>
        <a:bodyPr/>
        <a:lstStyle/>
        <a:p>
          <a:endParaRPr lang="en-US" sz="2400" b="0" cap="none" spc="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AD0EBAE3-0BFD-4041-9557-A09FD38E691D}" type="sibTrans" cxnId="{FF3DE972-1C31-447A-A9D7-2113CBF5A804}">
      <dgm:prSet/>
      <dgm:spPr/>
      <dgm:t>
        <a:bodyPr/>
        <a:lstStyle/>
        <a:p>
          <a:endParaRPr lang="en-US" sz="2400" b="0" cap="none" spc="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gm:t>
    </dgm:pt>
    <dgm:pt modelId="{14D7DD64-5966-4DB0-9271-C96CAD042FFC}" type="pres">
      <dgm:prSet presAssocID="{66A0F6BE-729C-4BD2-B785-C9BCE1ED4A8C}" presName="Name0" presStyleCnt="0">
        <dgm:presLayoutVars>
          <dgm:chMax val="7"/>
          <dgm:chPref val="7"/>
          <dgm:dir/>
        </dgm:presLayoutVars>
      </dgm:prSet>
      <dgm:spPr/>
      <dgm:t>
        <a:bodyPr/>
        <a:lstStyle/>
        <a:p>
          <a:endParaRPr lang="en-US"/>
        </a:p>
      </dgm:t>
    </dgm:pt>
    <dgm:pt modelId="{90AA8512-3C87-4573-A16B-BE7DB506B3D4}" type="pres">
      <dgm:prSet presAssocID="{66A0F6BE-729C-4BD2-B785-C9BCE1ED4A8C}" presName="Name1" presStyleCnt="0"/>
      <dgm:spPr/>
    </dgm:pt>
    <dgm:pt modelId="{E659DBEE-2673-46BC-82CC-1B0B10E2BA1B}" type="pres">
      <dgm:prSet presAssocID="{66A0F6BE-729C-4BD2-B785-C9BCE1ED4A8C}" presName="cycle" presStyleCnt="0"/>
      <dgm:spPr/>
    </dgm:pt>
    <dgm:pt modelId="{95AA2F2C-F79F-435F-97B4-610B4246CB2A}" type="pres">
      <dgm:prSet presAssocID="{66A0F6BE-729C-4BD2-B785-C9BCE1ED4A8C}" presName="srcNode" presStyleLbl="node1" presStyleIdx="0" presStyleCnt="4"/>
      <dgm:spPr/>
    </dgm:pt>
    <dgm:pt modelId="{9402199F-588B-40AB-8EE1-56DCF53F652C}" type="pres">
      <dgm:prSet presAssocID="{66A0F6BE-729C-4BD2-B785-C9BCE1ED4A8C}" presName="conn" presStyleLbl="parChTrans1D2" presStyleIdx="0" presStyleCnt="1"/>
      <dgm:spPr/>
      <dgm:t>
        <a:bodyPr/>
        <a:lstStyle/>
        <a:p>
          <a:endParaRPr lang="en-US"/>
        </a:p>
      </dgm:t>
    </dgm:pt>
    <dgm:pt modelId="{2AF84F5B-350B-42C7-8677-B28B1FB1E8A9}" type="pres">
      <dgm:prSet presAssocID="{66A0F6BE-729C-4BD2-B785-C9BCE1ED4A8C}" presName="extraNode" presStyleLbl="node1" presStyleIdx="0" presStyleCnt="4"/>
      <dgm:spPr/>
    </dgm:pt>
    <dgm:pt modelId="{8FE21C2C-BB9F-4C27-80DF-4A26A7E51E87}" type="pres">
      <dgm:prSet presAssocID="{66A0F6BE-729C-4BD2-B785-C9BCE1ED4A8C}" presName="dstNode" presStyleLbl="node1" presStyleIdx="0" presStyleCnt="4"/>
      <dgm:spPr/>
    </dgm:pt>
    <dgm:pt modelId="{0647469B-5CC4-4737-A7FA-0484BFE2BE2F}" type="pres">
      <dgm:prSet presAssocID="{B9583AEF-5A76-494B-8A3B-0F2F99198503}" presName="text_1" presStyleLbl="node1" presStyleIdx="0" presStyleCnt="4">
        <dgm:presLayoutVars>
          <dgm:bulletEnabled val="1"/>
        </dgm:presLayoutVars>
      </dgm:prSet>
      <dgm:spPr/>
      <dgm:t>
        <a:bodyPr/>
        <a:lstStyle/>
        <a:p>
          <a:endParaRPr lang="en-US"/>
        </a:p>
      </dgm:t>
    </dgm:pt>
    <dgm:pt modelId="{952590E3-FCA4-47E7-A8AB-9CCED44B47CA}" type="pres">
      <dgm:prSet presAssocID="{B9583AEF-5A76-494B-8A3B-0F2F99198503}" presName="accent_1" presStyleCnt="0"/>
      <dgm:spPr/>
    </dgm:pt>
    <dgm:pt modelId="{48DA1574-7D4A-49D0-AF6A-C75C0D03BD07}" type="pres">
      <dgm:prSet presAssocID="{B9583AEF-5A76-494B-8A3B-0F2F99198503}" presName="accentRepeatNode" presStyleLbl="solidFgAcc1" presStyleIdx="0" presStyleCnt="4"/>
      <dgm:spPr/>
    </dgm:pt>
    <dgm:pt modelId="{9F276A94-6A46-4A09-94D0-8182BBAC6397}" type="pres">
      <dgm:prSet presAssocID="{28345206-8DAC-4D8A-96AD-3694A8B5F028}" presName="text_2" presStyleLbl="node1" presStyleIdx="1" presStyleCnt="4">
        <dgm:presLayoutVars>
          <dgm:bulletEnabled val="1"/>
        </dgm:presLayoutVars>
      </dgm:prSet>
      <dgm:spPr/>
      <dgm:t>
        <a:bodyPr/>
        <a:lstStyle/>
        <a:p>
          <a:endParaRPr lang="en-US"/>
        </a:p>
      </dgm:t>
    </dgm:pt>
    <dgm:pt modelId="{7EBB7DB3-8A75-4274-8CA5-BA40E8A8BD21}" type="pres">
      <dgm:prSet presAssocID="{28345206-8DAC-4D8A-96AD-3694A8B5F028}" presName="accent_2" presStyleCnt="0"/>
      <dgm:spPr/>
    </dgm:pt>
    <dgm:pt modelId="{D3C9BDF1-2BE0-4BF9-AD1C-5F49C063988F}" type="pres">
      <dgm:prSet presAssocID="{28345206-8DAC-4D8A-96AD-3694A8B5F028}" presName="accentRepeatNode" presStyleLbl="solidFgAcc1" presStyleIdx="1" presStyleCnt="4"/>
      <dgm:spPr/>
    </dgm:pt>
    <dgm:pt modelId="{469859FF-6687-4DD1-BEC1-68F8A4CBBCE8}" type="pres">
      <dgm:prSet presAssocID="{1FDF9629-FF48-4ADE-AF4D-0F169242EED5}" presName="text_3" presStyleLbl="node1" presStyleIdx="2" presStyleCnt="4">
        <dgm:presLayoutVars>
          <dgm:bulletEnabled val="1"/>
        </dgm:presLayoutVars>
      </dgm:prSet>
      <dgm:spPr/>
      <dgm:t>
        <a:bodyPr/>
        <a:lstStyle/>
        <a:p>
          <a:endParaRPr lang="en-US"/>
        </a:p>
      </dgm:t>
    </dgm:pt>
    <dgm:pt modelId="{B3593136-111B-426D-85E8-52077F3BD18F}" type="pres">
      <dgm:prSet presAssocID="{1FDF9629-FF48-4ADE-AF4D-0F169242EED5}" presName="accent_3" presStyleCnt="0"/>
      <dgm:spPr/>
    </dgm:pt>
    <dgm:pt modelId="{EDE3D9C3-4813-4F7B-92EB-5D351060D833}" type="pres">
      <dgm:prSet presAssocID="{1FDF9629-FF48-4ADE-AF4D-0F169242EED5}" presName="accentRepeatNode" presStyleLbl="solidFgAcc1" presStyleIdx="2" presStyleCnt="4"/>
      <dgm:spPr/>
    </dgm:pt>
    <dgm:pt modelId="{7BACF590-9830-43D3-9FAA-1C10407EC699}" type="pres">
      <dgm:prSet presAssocID="{4CC4097D-B6C8-47E0-8D17-D767317D30C7}" presName="text_4" presStyleLbl="node1" presStyleIdx="3" presStyleCnt="4">
        <dgm:presLayoutVars>
          <dgm:bulletEnabled val="1"/>
        </dgm:presLayoutVars>
      </dgm:prSet>
      <dgm:spPr/>
      <dgm:t>
        <a:bodyPr/>
        <a:lstStyle/>
        <a:p>
          <a:endParaRPr lang="en-US"/>
        </a:p>
      </dgm:t>
    </dgm:pt>
    <dgm:pt modelId="{072064D9-09C5-40BD-A132-FEF931070E25}" type="pres">
      <dgm:prSet presAssocID="{4CC4097D-B6C8-47E0-8D17-D767317D30C7}" presName="accent_4" presStyleCnt="0"/>
      <dgm:spPr/>
    </dgm:pt>
    <dgm:pt modelId="{8529688D-B5D9-4838-B2F9-53F2AE551DCD}" type="pres">
      <dgm:prSet presAssocID="{4CC4097D-B6C8-47E0-8D17-D767317D30C7}" presName="accentRepeatNode" presStyleLbl="solidFgAcc1" presStyleIdx="3" presStyleCnt="4"/>
      <dgm:spPr/>
    </dgm:pt>
  </dgm:ptLst>
  <dgm:cxnLst>
    <dgm:cxn modelId="{0F572D80-4FBE-4A51-8AEF-0A54EA793782}" type="presOf" srcId="{1FDF9629-FF48-4ADE-AF4D-0F169242EED5}" destId="{469859FF-6687-4DD1-BEC1-68F8A4CBBCE8}" srcOrd="0" destOrd="0" presId="urn:microsoft.com/office/officeart/2008/layout/VerticalCurvedList"/>
    <dgm:cxn modelId="{514B263D-BF0C-472C-AE5F-EF31851D69D0}" type="presOf" srcId="{B9583AEF-5A76-494B-8A3B-0F2F99198503}" destId="{0647469B-5CC4-4737-A7FA-0484BFE2BE2F}" srcOrd="0" destOrd="0" presId="urn:microsoft.com/office/officeart/2008/layout/VerticalCurvedList"/>
    <dgm:cxn modelId="{E09EB2AA-7588-407B-906A-4611F9E939D0}" type="presOf" srcId="{0A166C33-FE68-4BB9-B959-54200265D9AE}" destId="{9402199F-588B-40AB-8EE1-56DCF53F652C}" srcOrd="0" destOrd="0" presId="urn:microsoft.com/office/officeart/2008/layout/VerticalCurvedList"/>
    <dgm:cxn modelId="{03A0392C-8E67-484E-9E12-D206EC20E436}" srcId="{66A0F6BE-729C-4BD2-B785-C9BCE1ED4A8C}" destId="{1FDF9629-FF48-4ADE-AF4D-0F169242EED5}" srcOrd="2" destOrd="0" parTransId="{A8A0998C-45A1-4FB2-8226-E312D76867BB}" sibTransId="{C65BBD51-8328-47BA-898C-C0B5F5519F3E}"/>
    <dgm:cxn modelId="{5A1C15CB-C70F-4F22-B273-36E6BF1055A2}" type="presOf" srcId="{28345206-8DAC-4D8A-96AD-3694A8B5F028}" destId="{9F276A94-6A46-4A09-94D0-8182BBAC6397}" srcOrd="0" destOrd="0" presId="urn:microsoft.com/office/officeart/2008/layout/VerticalCurvedList"/>
    <dgm:cxn modelId="{DAA95A86-287A-4493-A558-86D774C63983}" srcId="{66A0F6BE-729C-4BD2-B785-C9BCE1ED4A8C}" destId="{B9583AEF-5A76-494B-8A3B-0F2F99198503}" srcOrd="0" destOrd="0" parTransId="{9CED2F9E-7096-48B1-9A35-933BF1E73DE2}" sibTransId="{0A166C33-FE68-4BB9-B959-54200265D9AE}"/>
    <dgm:cxn modelId="{DD7B49B8-6CC6-4C8C-8304-2FEEDAB2EBD7}" type="presOf" srcId="{4CC4097D-B6C8-47E0-8D17-D767317D30C7}" destId="{7BACF590-9830-43D3-9FAA-1C10407EC699}" srcOrd="0" destOrd="0" presId="urn:microsoft.com/office/officeart/2008/layout/VerticalCurvedList"/>
    <dgm:cxn modelId="{FECA5250-E459-48CC-94D1-FFBD706C1880}" type="presOf" srcId="{66A0F6BE-729C-4BD2-B785-C9BCE1ED4A8C}" destId="{14D7DD64-5966-4DB0-9271-C96CAD042FFC}" srcOrd="0" destOrd="0" presId="urn:microsoft.com/office/officeart/2008/layout/VerticalCurvedList"/>
    <dgm:cxn modelId="{52987FAB-2F17-4898-8A2D-0132550311B1}" srcId="{66A0F6BE-729C-4BD2-B785-C9BCE1ED4A8C}" destId="{28345206-8DAC-4D8A-96AD-3694A8B5F028}" srcOrd="1" destOrd="0" parTransId="{2A347EE6-E761-43A4-A4A0-9846759C3F39}" sibTransId="{3CD5D557-4E04-47A1-8FFF-C3D4C7682E8D}"/>
    <dgm:cxn modelId="{FF3DE972-1C31-447A-A9D7-2113CBF5A804}" srcId="{66A0F6BE-729C-4BD2-B785-C9BCE1ED4A8C}" destId="{4CC4097D-B6C8-47E0-8D17-D767317D30C7}" srcOrd="3" destOrd="0" parTransId="{D870B91A-0194-4A4B-AB4A-0ECEF4079357}" sibTransId="{AD0EBAE3-0BFD-4041-9557-A09FD38E691D}"/>
    <dgm:cxn modelId="{BA232DEA-3160-47B4-AC98-903E78FF61AD}" type="presParOf" srcId="{14D7DD64-5966-4DB0-9271-C96CAD042FFC}" destId="{90AA8512-3C87-4573-A16B-BE7DB506B3D4}" srcOrd="0" destOrd="0" presId="urn:microsoft.com/office/officeart/2008/layout/VerticalCurvedList"/>
    <dgm:cxn modelId="{FC1ABF96-D307-4628-BA8C-CED758AC3A56}" type="presParOf" srcId="{90AA8512-3C87-4573-A16B-BE7DB506B3D4}" destId="{E659DBEE-2673-46BC-82CC-1B0B10E2BA1B}" srcOrd="0" destOrd="0" presId="urn:microsoft.com/office/officeart/2008/layout/VerticalCurvedList"/>
    <dgm:cxn modelId="{2E139223-931F-4210-89AB-04D762E43104}" type="presParOf" srcId="{E659DBEE-2673-46BC-82CC-1B0B10E2BA1B}" destId="{95AA2F2C-F79F-435F-97B4-610B4246CB2A}" srcOrd="0" destOrd="0" presId="urn:microsoft.com/office/officeart/2008/layout/VerticalCurvedList"/>
    <dgm:cxn modelId="{2BD34C42-8970-42B2-87FF-14A7314760C1}" type="presParOf" srcId="{E659DBEE-2673-46BC-82CC-1B0B10E2BA1B}" destId="{9402199F-588B-40AB-8EE1-56DCF53F652C}" srcOrd="1" destOrd="0" presId="urn:microsoft.com/office/officeart/2008/layout/VerticalCurvedList"/>
    <dgm:cxn modelId="{3CAC4F03-81B9-48BF-8F34-B05B7A707C63}" type="presParOf" srcId="{E659DBEE-2673-46BC-82CC-1B0B10E2BA1B}" destId="{2AF84F5B-350B-42C7-8677-B28B1FB1E8A9}" srcOrd="2" destOrd="0" presId="urn:microsoft.com/office/officeart/2008/layout/VerticalCurvedList"/>
    <dgm:cxn modelId="{E70A877D-1F42-4131-B753-A31634E80150}" type="presParOf" srcId="{E659DBEE-2673-46BC-82CC-1B0B10E2BA1B}" destId="{8FE21C2C-BB9F-4C27-80DF-4A26A7E51E87}" srcOrd="3" destOrd="0" presId="urn:microsoft.com/office/officeart/2008/layout/VerticalCurvedList"/>
    <dgm:cxn modelId="{F7554BDA-40F6-4979-B611-A4CA6AF61030}" type="presParOf" srcId="{90AA8512-3C87-4573-A16B-BE7DB506B3D4}" destId="{0647469B-5CC4-4737-A7FA-0484BFE2BE2F}" srcOrd="1" destOrd="0" presId="urn:microsoft.com/office/officeart/2008/layout/VerticalCurvedList"/>
    <dgm:cxn modelId="{BAD03683-EAB8-42F6-9A94-F509FA00ADD9}" type="presParOf" srcId="{90AA8512-3C87-4573-A16B-BE7DB506B3D4}" destId="{952590E3-FCA4-47E7-A8AB-9CCED44B47CA}" srcOrd="2" destOrd="0" presId="urn:microsoft.com/office/officeart/2008/layout/VerticalCurvedList"/>
    <dgm:cxn modelId="{35F279AA-5770-4C91-B2FB-952D4E6F3577}" type="presParOf" srcId="{952590E3-FCA4-47E7-A8AB-9CCED44B47CA}" destId="{48DA1574-7D4A-49D0-AF6A-C75C0D03BD07}" srcOrd="0" destOrd="0" presId="urn:microsoft.com/office/officeart/2008/layout/VerticalCurvedList"/>
    <dgm:cxn modelId="{B5A1DC81-0A5C-426A-AD3B-E602399943AD}" type="presParOf" srcId="{90AA8512-3C87-4573-A16B-BE7DB506B3D4}" destId="{9F276A94-6A46-4A09-94D0-8182BBAC6397}" srcOrd="3" destOrd="0" presId="urn:microsoft.com/office/officeart/2008/layout/VerticalCurvedList"/>
    <dgm:cxn modelId="{8D9AAEC3-A04C-4AD8-845A-EF11B26E9BB8}" type="presParOf" srcId="{90AA8512-3C87-4573-A16B-BE7DB506B3D4}" destId="{7EBB7DB3-8A75-4274-8CA5-BA40E8A8BD21}" srcOrd="4" destOrd="0" presId="urn:microsoft.com/office/officeart/2008/layout/VerticalCurvedList"/>
    <dgm:cxn modelId="{51232154-8252-446B-A6A9-3A8D11782014}" type="presParOf" srcId="{7EBB7DB3-8A75-4274-8CA5-BA40E8A8BD21}" destId="{D3C9BDF1-2BE0-4BF9-AD1C-5F49C063988F}" srcOrd="0" destOrd="0" presId="urn:microsoft.com/office/officeart/2008/layout/VerticalCurvedList"/>
    <dgm:cxn modelId="{93B6646C-27C8-49FE-9062-944A42721511}" type="presParOf" srcId="{90AA8512-3C87-4573-A16B-BE7DB506B3D4}" destId="{469859FF-6687-4DD1-BEC1-68F8A4CBBCE8}" srcOrd="5" destOrd="0" presId="urn:microsoft.com/office/officeart/2008/layout/VerticalCurvedList"/>
    <dgm:cxn modelId="{EB058806-7CBD-41A2-957A-4F88272FAE4F}" type="presParOf" srcId="{90AA8512-3C87-4573-A16B-BE7DB506B3D4}" destId="{B3593136-111B-426D-85E8-52077F3BD18F}" srcOrd="6" destOrd="0" presId="urn:microsoft.com/office/officeart/2008/layout/VerticalCurvedList"/>
    <dgm:cxn modelId="{AA13DD4B-E0A8-4890-BAB2-68BD31D8DF84}" type="presParOf" srcId="{B3593136-111B-426D-85E8-52077F3BD18F}" destId="{EDE3D9C3-4813-4F7B-92EB-5D351060D833}" srcOrd="0" destOrd="0" presId="urn:microsoft.com/office/officeart/2008/layout/VerticalCurvedList"/>
    <dgm:cxn modelId="{C74E97E1-7E16-4D4B-B3CC-9C88FA098E6E}" type="presParOf" srcId="{90AA8512-3C87-4573-A16B-BE7DB506B3D4}" destId="{7BACF590-9830-43D3-9FAA-1C10407EC699}" srcOrd="7" destOrd="0" presId="urn:microsoft.com/office/officeart/2008/layout/VerticalCurvedList"/>
    <dgm:cxn modelId="{C7A89A0D-C11E-43B4-AD3D-4B5EF537351F}" type="presParOf" srcId="{90AA8512-3C87-4573-A16B-BE7DB506B3D4}" destId="{072064D9-09C5-40BD-A132-FEF931070E25}" srcOrd="8" destOrd="0" presId="urn:microsoft.com/office/officeart/2008/layout/VerticalCurvedList"/>
    <dgm:cxn modelId="{988F392F-2ADF-4C1B-8D43-8B55581FB271}" type="presParOf" srcId="{072064D9-09C5-40BD-A132-FEF931070E25}" destId="{8529688D-B5D9-4838-B2F9-53F2AE551DCD}"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7AAFDC-8C7D-4F37-B21B-99EB10C685E6}" type="doc">
      <dgm:prSet loTypeId="urn:microsoft.com/office/officeart/2005/8/layout/vList4#1" loCatId="list" qsTypeId="urn:microsoft.com/office/officeart/2005/8/quickstyle/simple1" qsCatId="simple" csTypeId="urn:microsoft.com/office/officeart/2005/8/colors/colorful4" csCatId="colorful" phldr="1"/>
      <dgm:spPr/>
      <dgm:t>
        <a:bodyPr/>
        <a:lstStyle/>
        <a:p>
          <a:endParaRPr lang="en-US"/>
        </a:p>
      </dgm:t>
    </dgm:pt>
    <dgm:pt modelId="{DD677F16-B6B4-40C7-A4C1-FB9F4C39A4BE}">
      <dgm:prSet custT="1"/>
      <dgm:spPr/>
      <dgm:t>
        <a:bodyPr/>
        <a:lstStyle/>
        <a:p>
          <a:pPr algn="just" rtl="0"/>
          <a:r>
            <a:rPr lang="ms-MY" sz="2800" dirty="0" smtClean="0">
              <a:solidFill>
                <a:schemeClr val="tx1"/>
              </a:solidFill>
              <a:latin typeface="Bodoni MT Condensed" pitchFamily="18" charset="0"/>
            </a:rPr>
            <a:t>keselarasan </a:t>
          </a:r>
          <a:r>
            <a:rPr lang="ms-MY" sz="2800" dirty="0" smtClean="0">
              <a:solidFill>
                <a:schemeClr val="tx1"/>
              </a:solidFill>
              <a:latin typeface="Bodoni MT Condensed" pitchFamily="18" charset="0"/>
            </a:rPr>
            <a:t>di antara apa yang diperkatakan dan apa yang dilaksanakan; </a:t>
          </a:r>
          <a:r>
            <a:rPr lang="ms-MY" sz="2800" dirty="0" smtClean="0">
              <a:solidFill>
                <a:schemeClr val="tx1"/>
              </a:solidFill>
              <a:latin typeface="Bodoni MT Condensed" pitchFamily="18" charset="0"/>
            </a:rPr>
            <a:t>tindakan </a:t>
          </a:r>
          <a:r>
            <a:rPr lang="ms-MY" sz="2800" dirty="0" smtClean="0">
              <a:solidFill>
                <a:schemeClr val="tx1"/>
              </a:solidFill>
              <a:latin typeface="Bodoni MT Condensed" pitchFamily="18" charset="0"/>
            </a:rPr>
            <a:t>dan prinsip akhlak; etika dan undang-undang; </a:t>
          </a:r>
          <a:r>
            <a:rPr lang="ms-MY" sz="2800" dirty="0" smtClean="0">
              <a:solidFill>
                <a:schemeClr val="tx1"/>
              </a:solidFill>
              <a:latin typeface="Bodoni MT Condensed" pitchFamily="18" charset="0"/>
            </a:rPr>
            <a:t>kepentingan </a:t>
          </a:r>
          <a:r>
            <a:rPr lang="ms-MY" sz="2800" dirty="0" smtClean="0">
              <a:solidFill>
                <a:schemeClr val="tx1"/>
              </a:solidFill>
              <a:latin typeface="Bodoni MT Condensed" pitchFamily="18" charset="0"/>
            </a:rPr>
            <a:t>diri dan kepentingan awam. </a:t>
          </a:r>
          <a:endParaRPr lang="en-US" sz="2800" dirty="0">
            <a:solidFill>
              <a:schemeClr val="tx1"/>
            </a:solidFill>
            <a:latin typeface="Bodoni MT Condensed" pitchFamily="18" charset="0"/>
          </a:endParaRPr>
        </a:p>
      </dgm:t>
    </dgm:pt>
    <dgm:pt modelId="{875AF8D0-FF73-4F25-BAE8-8C723D43064D}" type="parTrans" cxnId="{4805F3E6-5068-4531-B2CE-F07776958047}">
      <dgm:prSet/>
      <dgm:spPr/>
      <dgm:t>
        <a:bodyPr/>
        <a:lstStyle/>
        <a:p>
          <a:endParaRPr lang="en-US" sz="2800">
            <a:solidFill>
              <a:schemeClr val="tx1"/>
            </a:solidFill>
            <a:latin typeface="Bodoni MT Condensed" pitchFamily="18" charset="0"/>
          </a:endParaRPr>
        </a:p>
      </dgm:t>
    </dgm:pt>
    <dgm:pt modelId="{0C521F93-5E19-47B3-B87B-53A0E047B31A}" type="sibTrans" cxnId="{4805F3E6-5068-4531-B2CE-F07776958047}">
      <dgm:prSet/>
      <dgm:spPr/>
      <dgm:t>
        <a:bodyPr/>
        <a:lstStyle/>
        <a:p>
          <a:endParaRPr lang="en-US" sz="2800">
            <a:solidFill>
              <a:schemeClr val="tx1"/>
            </a:solidFill>
            <a:latin typeface="Bodoni MT Condensed" pitchFamily="18" charset="0"/>
          </a:endParaRPr>
        </a:p>
      </dgm:t>
    </dgm:pt>
    <dgm:pt modelId="{590D8A2E-8B8D-4BB4-8A4E-F37F91C38505}">
      <dgm:prSet custT="1"/>
      <dgm:spPr/>
      <dgm:t>
        <a:bodyPr/>
        <a:lstStyle/>
        <a:p>
          <a:pPr algn="just" rtl="0"/>
          <a:r>
            <a:rPr lang="ms-MY" sz="2800" dirty="0" smtClean="0">
              <a:solidFill>
                <a:schemeClr val="tx1"/>
              </a:solidFill>
              <a:latin typeface="Bodoni MT Condensed" pitchFamily="18" charset="0"/>
            </a:rPr>
            <a:t>kesepaduan </a:t>
          </a:r>
          <a:r>
            <a:rPr lang="ms-MY" sz="2800" dirty="0" smtClean="0">
              <a:solidFill>
                <a:schemeClr val="tx1"/>
              </a:solidFill>
              <a:latin typeface="Bodoni MT Condensed" pitchFamily="18" charset="0"/>
            </a:rPr>
            <a:t>integriti </a:t>
          </a:r>
          <a:r>
            <a:rPr lang="ms-MY" sz="2800" dirty="0" smtClean="0">
              <a:solidFill>
                <a:schemeClr val="tx1"/>
              </a:solidFill>
              <a:latin typeface="Bodoni MT Condensed" pitchFamily="18" charset="0"/>
            </a:rPr>
            <a:t>akan melahirkan insan yang memiliki nilai-nilai kerohanian yang kukuh. </a:t>
          </a:r>
          <a:endParaRPr lang="en-US" sz="2800" dirty="0">
            <a:solidFill>
              <a:schemeClr val="tx1"/>
            </a:solidFill>
            <a:latin typeface="Bodoni MT Condensed" pitchFamily="18" charset="0"/>
          </a:endParaRPr>
        </a:p>
      </dgm:t>
    </dgm:pt>
    <dgm:pt modelId="{D6CBA430-B855-48B2-92B2-492AA83A6073}" type="parTrans" cxnId="{14CDA029-E390-4E57-A7B6-B449BB3B311C}">
      <dgm:prSet/>
      <dgm:spPr/>
      <dgm:t>
        <a:bodyPr/>
        <a:lstStyle/>
        <a:p>
          <a:endParaRPr lang="en-US" sz="2800">
            <a:solidFill>
              <a:schemeClr val="tx1"/>
            </a:solidFill>
            <a:latin typeface="Bodoni MT Condensed" pitchFamily="18" charset="0"/>
          </a:endParaRPr>
        </a:p>
      </dgm:t>
    </dgm:pt>
    <dgm:pt modelId="{91B6BCE4-936D-46AD-951A-850D17CA704E}" type="sibTrans" cxnId="{14CDA029-E390-4E57-A7B6-B449BB3B311C}">
      <dgm:prSet/>
      <dgm:spPr/>
      <dgm:t>
        <a:bodyPr/>
        <a:lstStyle/>
        <a:p>
          <a:endParaRPr lang="en-US" sz="2800">
            <a:solidFill>
              <a:schemeClr val="tx1"/>
            </a:solidFill>
            <a:latin typeface="Bodoni MT Condensed" pitchFamily="18" charset="0"/>
          </a:endParaRPr>
        </a:p>
      </dgm:t>
    </dgm:pt>
    <dgm:pt modelId="{3FEE5724-40B9-4824-9AE0-083E642AA9D3}">
      <dgm:prSet custT="1"/>
      <dgm:spPr/>
      <dgm:t>
        <a:bodyPr/>
        <a:lstStyle/>
        <a:p>
          <a:pPr algn="just" rtl="0"/>
          <a:r>
            <a:rPr lang="ms-MY" sz="2800" dirty="0" smtClean="0">
              <a:solidFill>
                <a:schemeClr val="tx1"/>
              </a:solidFill>
              <a:latin typeface="Bodoni MT Condensed" pitchFamily="18" charset="0"/>
            </a:rPr>
            <a:t>Imam Al Ghazali </a:t>
          </a:r>
          <a:r>
            <a:rPr lang="ms-MY" sz="2800" dirty="0" smtClean="0">
              <a:solidFill>
                <a:schemeClr val="tx1"/>
              </a:solidFill>
              <a:latin typeface="Bodoni MT Condensed" pitchFamily="18" charset="0"/>
            </a:rPr>
            <a:t>menjelaskan </a:t>
          </a:r>
          <a:r>
            <a:rPr lang="ms-MY" sz="2800" dirty="0" smtClean="0">
              <a:solidFill>
                <a:schemeClr val="tx1"/>
              </a:solidFill>
              <a:latin typeface="Bodoni MT Condensed" pitchFamily="18" charset="0"/>
            </a:rPr>
            <a:t>tentang sifat-sifat </a:t>
          </a:r>
          <a:r>
            <a:rPr lang="ms-MY" sz="2800" i="1" dirty="0" smtClean="0">
              <a:solidFill>
                <a:schemeClr val="tx1"/>
              </a:solidFill>
              <a:latin typeface="Bodoni MT Condensed" pitchFamily="18" charset="0"/>
            </a:rPr>
            <a:t>Mahmudah</a:t>
          </a:r>
          <a:r>
            <a:rPr lang="ms-MY" sz="2800" dirty="0" smtClean="0">
              <a:solidFill>
                <a:schemeClr val="tx1"/>
              </a:solidFill>
              <a:latin typeface="Bodoni MT Condensed" pitchFamily="18" charset="0"/>
            </a:rPr>
            <a:t> </a:t>
          </a:r>
          <a:r>
            <a:rPr lang="ms-MY" sz="2800" dirty="0" smtClean="0">
              <a:solidFill>
                <a:schemeClr val="tx1"/>
              </a:solidFill>
              <a:latin typeface="Bodoni MT Condensed" pitchFamily="18" charset="0"/>
            </a:rPr>
            <a:t>dan </a:t>
          </a:r>
          <a:r>
            <a:rPr lang="ms-MY" sz="2800" i="1" dirty="0" smtClean="0">
              <a:solidFill>
                <a:schemeClr val="tx1"/>
              </a:solidFill>
              <a:latin typeface="Bodoni MT Condensed" pitchFamily="18" charset="0"/>
            </a:rPr>
            <a:t>Mazmumah</a:t>
          </a:r>
          <a:r>
            <a:rPr lang="ms-MY" sz="2800" dirty="0" smtClean="0">
              <a:solidFill>
                <a:schemeClr val="tx1"/>
              </a:solidFill>
              <a:latin typeface="Bodoni MT Condensed" pitchFamily="18" charset="0"/>
            </a:rPr>
            <a:t>.</a:t>
          </a:r>
          <a:endParaRPr lang="en-US" sz="2800" dirty="0">
            <a:solidFill>
              <a:schemeClr val="tx1"/>
            </a:solidFill>
            <a:latin typeface="Bodoni MT Condensed" pitchFamily="18" charset="0"/>
          </a:endParaRPr>
        </a:p>
      </dgm:t>
    </dgm:pt>
    <dgm:pt modelId="{0EE3F141-02BD-4BF4-A7EC-EBCC7118F1D4}" type="parTrans" cxnId="{CC7AB7E0-D6EB-4562-8B53-0FBA6F5DCE14}">
      <dgm:prSet/>
      <dgm:spPr/>
      <dgm:t>
        <a:bodyPr/>
        <a:lstStyle/>
        <a:p>
          <a:endParaRPr lang="en-US" sz="2800">
            <a:solidFill>
              <a:schemeClr val="tx1"/>
            </a:solidFill>
            <a:latin typeface="Bodoni MT Condensed" pitchFamily="18" charset="0"/>
          </a:endParaRPr>
        </a:p>
      </dgm:t>
    </dgm:pt>
    <dgm:pt modelId="{1FAB465A-AA14-4946-9F68-93589EE316F5}" type="sibTrans" cxnId="{CC7AB7E0-D6EB-4562-8B53-0FBA6F5DCE14}">
      <dgm:prSet/>
      <dgm:spPr/>
      <dgm:t>
        <a:bodyPr/>
        <a:lstStyle/>
        <a:p>
          <a:endParaRPr lang="en-US" sz="2800">
            <a:solidFill>
              <a:schemeClr val="tx1"/>
            </a:solidFill>
            <a:latin typeface="Bodoni MT Condensed" pitchFamily="18" charset="0"/>
          </a:endParaRPr>
        </a:p>
      </dgm:t>
    </dgm:pt>
    <dgm:pt modelId="{66DB465D-9A21-4B24-B9E6-702DE041F39A}" type="pres">
      <dgm:prSet presAssocID="{607AAFDC-8C7D-4F37-B21B-99EB10C685E6}" presName="linear" presStyleCnt="0">
        <dgm:presLayoutVars>
          <dgm:dir/>
          <dgm:resizeHandles val="exact"/>
        </dgm:presLayoutVars>
      </dgm:prSet>
      <dgm:spPr/>
      <dgm:t>
        <a:bodyPr/>
        <a:lstStyle/>
        <a:p>
          <a:endParaRPr lang="en-US"/>
        </a:p>
      </dgm:t>
    </dgm:pt>
    <dgm:pt modelId="{73185A49-08F0-4FA0-9E5A-D95BCE687BB5}" type="pres">
      <dgm:prSet presAssocID="{DD677F16-B6B4-40C7-A4C1-FB9F4C39A4BE}" presName="comp" presStyleCnt="0"/>
      <dgm:spPr/>
    </dgm:pt>
    <dgm:pt modelId="{683C19A9-6BDE-45BC-BB76-E7778C5FDD23}" type="pres">
      <dgm:prSet presAssocID="{DD677F16-B6B4-40C7-A4C1-FB9F4C39A4BE}" presName="box" presStyleLbl="node1" presStyleIdx="0" presStyleCnt="3"/>
      <dgm:spPr/>
      <dgm:t>
        <a:bodyPr/>
        <a:lstStyle/>
        <a:p>
          <a:endParaRPr lang="en-US"/>
        </a:p>
      </dgm:t>
    </dgm:pt>
    <dgm:pt modelId="{4E7592E9-1887-4CA3-A42B-E137310568F2}" type="pres">
      <dgm:prSet presAssocID="{DD677F16-B6B4-40C7-A4C1-FB9F4C39A4BE}" presName="img" presStyleLbl="fgImgPlace1" presStyleIdx="0" presStyleCnt="3"/>
      <dgm:spPr/>
    </dgm:pt>
    <dgm:pt modelId="{0A8D1E73-B075-4395-ADF7-7989A8ABAD45}" type="pres">
      <dgm:prSet presAssocID="{DD677F16-B6B4-40C7-A4C1-FB9F4C39A4BE}" presName="text" presStyleLbl="node1" presStyleIdx="0" presStyleCnt="3">
        <dgm:presLayoutVars>
          <dgm:bulletEnabled val="1"/>
        </dgm:presLayoutVars>
      </dgm:prSet>
      <dgm:spPr/>
      <dgm:t>
        <a:bodyPr/>
        <a:lstStyle/>
        <a:p>
          <a:endParaRPr lang="en-US"/>
        </a:p>
      </dgm:t>
    </dgm:pt>
    <dgm:pt modelId="{94FCBDF3-6D1E-4A68-86AC-402C57C7E685}" type="pres">
      <dgm:prSet presAssocID="{0C521F93-5E19-47B3-B87B-53A0E047B31A}" presName="spacer" presStyleCnt="0"/>
      <dgm:spPr/>
    </dgm:pt>
    <dgm:pt modelId="{CE89C4DF-5648-4B38-9C13-282E9AAFE319}" type="pres">
      <dgm:prSet presAssocID="{590D8A2E-8B8D-4BB4-8A4E-F37F91C38505}" presName="comp" presStyleCnt="0"/>
      <dgm:spPr/>
    </dgm:pt>
    <dgm:pt modelId="{F8D237FC-EC6B-4899-9F5C-6092AA156D0F}" type="pres">
      <dgm:prSet presAssocID="{590D8A2E-8B8D-4BB4-8A4E-F37F91C38505}" presName="box" presStyleLbl="node1" presStyleIdx="1" presStyleCnt="3"/>
      <dgm:spPr/>
      <dgm:t>
        <a:bodyPr/>
        <a:lstStyle/>
        <a:p>
          <a:endParaRPr lang="en-US"/>
        </a:p>
      </dgm:t>
    </dgm:pt>
    <dgm:pt modelId="{41C6C6ED-6C00-459B-B151-3D7AF94C10A8}" type="pres">
      <dgm:prSet presAssocID="{590D8A2E-8B8D-4BB4-8A4E-F37F91C38505}" presName="img" presStyleLbl="fgImgPlace1" presStyleIdx="1" presStyleCnt="3"/>
      <dgm:spPr/>
    </dgm:pt>
    <dgm:pt modelId="{1FCC3155-70C8-40AA-99A8-4A7C5F8FE705}" type="pres">
      <dgm:prSet presAssocID="{590D8A2E-8B8D-4BB4-8A4E-F37F91C38505}" presName="text" presStyleLbl="node1" presStyleIdx="1" presStyleCnt="3">
        <dgm:presLayoutVars>
          <dgm:bulletEnabled val="1"/>
        </dgm:presLayoutVars>
      </dgm:prSet>
      <dgm:spPr/>
      <dgm:t>
        <a:bodyPr/>
        <a:lstStyle/>
        <a:p>
          <a:endParaRPr lang="en-US"/>
        </a:p>
      </dgm:t>
    </dgm:pt>
    <dgm:pt modelId="{4EB4BDE7-3A87-4E9E-9523-9B4CFCB1430B}" type="pres">
      <dgm:prSet presAssocID="{91B6BCE4-936D-46AD-951A-850D17CA704E}" presName="spacer" presStyleCnt="0"/>
      <dgm:spPr/>
    </dgm:pt>
    <dgm:pt modelId="{314A24FF-DE50-451F-ADDC-5CC6AD72A1D8}" type="pres">
      <dgm:prSet presAssocID="{3FEE5724-40B9-4824-9AE0-083E642AA9D3}" presName="comp" presStyleCnt="0"/>
      <dgm:spPr/>
    </dgm:pt>
    <dgm:pt modelId="{F4B36C80-1BB1-4DA0-9B10-3AE777810085}" type="pres">
      <dgm:prSet presAssocID="{3FEE5724-40B9-4824-9AE0-083E642AA9D3}" presName="box" presStyleLbl="node1" presStyleIdx="2" presStyleCnt="3"/>
      <dgm:spPr/>
      <dgm:t>
        <a:bodyPr/>
        <a:lstStyle/>
        <a:p>
          <a:endParaRPr lang="en-US"/>
        </a:p>
      </dgm:t>
    </dgm:pt>
    <dgm:pt modelId="{7EDD6AC4-AD92-4E34-89AF-0ACE3CC27BC5}" type="pres">
      <dgm:prSet presAssocID="{3FEE5724-40B9-4824-9AE0-083E642AA9D3}" presName="img" presStyleLbl="fgImgPlace1" presStyleIdx="2" presStyleCnt="3"/>
      <dgm:spPr/>
    </dgm:pt>
    <dgm:pt modelId="{5FB01374-C1A2-42E9-9E57-CE1958E57250}" type="pres">
      <dgm:prSet presAssocID="{3FEE5724-40B9-4824-9AE0-083E642AA9D3}" presName="text" presStyleLbl="node1" presStyleIdx="2" presStyleCnt="3">
        <dgm:presLayoutVars>
          <dgm:bulletEnabled val="1"/>
        </dgm:presLayoutVars>
      </dgm:prSet>
      <dgm:spPr/>
      <dgm:t>
        <a:bodyPr/>
        <a:lstStyle/>
        <a:p>
          <a:endParaRPr lang="en-US"/>
        </a:p>
      </dgm:t>
    </dgm:pt>
  </dgm:ptLst>
  <dgm:cxnLst>
    <dgm:cxn modelId="{6FBE0B18-2366-435A-92CC-81169A418757}" type="presOf" srcId="{590D8A2E-8B8D-4BB4-8A4E-F37F91C38505}" destId="{1FCC3155-70C8-40AA-99A8-4A7C5F8FE705}" srcOrd="1" destOrd="0" presId="urn:microsoft.com/office/officeart/2005/8/layout/vList4#1"/>
    <dgm:cxn modelId="{4805F3E6-5068-4531-B2CE-F07776958047}" srcId="{607AAFDC-8C7D-4F37-B21B-99EB10C685E6}" destId="{DD677F16-B6B4-40C7-A4C1-FB9F4C39A4BE}" srcOrd="0" destOrd="0" parTransId="{875AF8D0-FF73-4F25-BAE8-8C723D43064D}" sibTransId="{0C521F93-5E19-47B3-B87B-53A0E047B31A}"/>
    <dgm:cxn modelId="{92D1814C-972B-4C70-8BE3-8DC8FF2E2967}" type="presOf" srcId="{DD677F16-B6B4-40C7-A4C1-FB9F4C39A4BE}" destId="{683C19A9-6BDE-45BC-BB76-E7778C5FDD23}" srcOrd="0" destOrd="0" presId="urn:microsoft.com/office/officeart/2005/8/layout/vList4#1"/>
    <dgm:cxn modelId="{14CDA029-E390-4E57-A7B6-B449BB3B311C}" srcId="{607AAFDC-8C7D-4F37-B21B-99EB10C685E6}" destId="{590D8A2E-8B8D-4BB4-8A4E-F37F91C38505}" srcOrd="1" destOrd="0" parTransId="{D6CBA430-B855-48B2-92B2-492AA83A6073}" sibTransId="{91B6BCE4-936D-46AD-951A-850D17CA704E}"/>
    <dgm:cxn modelId="{50E632E7-9C9A-435A-802B-EBE86B08A168}" type="presOf" srcId="{607AAFDC-8C7D-4F37-B21B-99EB10C685E6}" destId="{66DB465D-9A21-4B24-B9E6-702DE041F39A}" srcOrd="0" destOrd="0" presId="urn:microsoft.com/office/officeart/2005/8/layout/vList4#1"/>
    <dgm:cxn modelId="{97CB2C30-EE67-4FB7-9DA6-D912C341F22C}" type="presOf" srcId="{590D8A2E-8B8D-4BB4-8A4E-F37F91C38505}" destId="{F8D237FC-EC6B-4899-9F5C-6092AA156D0F}" srcOrd="0" destOrd="0" presId="urn:microsoft.com/office/officeart/2005/8/layout/vList4#1"/>
    <dgm:cxn modelId="{1812D2E5-4777-41D0-8491-6110E83CC44A}" type="presOf" srcId="{DD677F16-B6B4-40C7-A4C1-FB9F4C39A4BE}" destId="{0A8D1E73-B075-4395-ADF7-7989A8ABAD45}" srcOrd="1" destOrd="0" presId="urn:microsoft.com/office/officeart/2005/8/layout/vList4#1"/>
    <dgm:cxn modelId="{7DD47A72-6333-46BC-97CD-2E03404E72F5}" type="presOf" srcId="{3FEE5724-40B9-4824-9AE0-083E642AA9D3}" destId="{F4B36C80-1BB1-4DA0-9B10-3AE777810085}" srcOrd="0" destOrd="0" presId="urn:microsoft.com/office/officeart/2005/8/layout/vList4#1"/>
    <dgm:cxn modelId="{CC7AB7E0-D6EB-4562-8B53-0FBA6F5DCE14}" srcId="{607AAFDC-8C7D-4F37-B21B-99EB10C685E6}" destId="{3FEE5724-40B9-4824-9AE0-083E642AA9D3}" srcOrd="2" destOrd="0" parTransId="{0EE3F141-02BD-4BF4-A7EC-EBCC7118F1D4}" sibTransId="{1FAB465A-AA14-4946-9F68-93589EE316F5}"/>
    <dgm:cxn modelId="{6950BCFA-216A-46F8-8759-A00493F364B9}" type="presOf" srcId="{3FEE5724-40B9-4824-9AE0-083E642AA9D3}" destId="{5FB01374-C1A2-42E9-9E57-CE1958E57250}" srcOrd="1" destOrd="0" presId="urn:microsoft.com/office/officeart/2005/8/layout/vList4#1"/>
    <dgm:cxn modelId="{E4997115-B7A6-452F-879F-0639B955DC01}" type="presParOf" srcId="{66DB465D-9A21-4B24-B9E6-702DE041F39A}" destId="{73185A49-08F0-4FA0-9E5A-D95BCE687BB5}" srcOrd="0" destOrd="0" presId="urn:microsoft.com/office/officeart/2005/8/layout/vList4#1"/>
    <dgm:cxn modelId="{C68E3BD8-89FB-4C1D-900F-211A0A305306}" type="presParOf" srcId="{73185A49-08F0-4FA0-9E5A-D95BCE687BB5}" destId="{683C19A9-6BDE-45BC-BB76-E7778C5FDD23}" srcOrd="0" destOrd="0" presId="urn:microsoft.com/office/officeart/2005/8/layout/vList4#1"/>
    <dgm:cxn modelId="{B486E9A6-D1B2-4E8B-9372-88C8863FBD37}" type="presParOf" srcId="{73185A49-08F0-4FA0-9E5A-D95BCE687BB5}" destId="{4E7592E9-1887-4CA3-A42B-E137310568F2}" srcOrd="1" destOrd="0" presId="urn:microsoft.com/office/officeart/2005/8/layout/vList4#1"/>
    <dgm:cxn modelId="{47219D1D-CE17-459D-91E8-6B351CAE0E66}" type="presParOf" srcId="{73185A49-08F0-4FA0-9E5A-D95BCE687BB5}" destId="{0A8D1E73-B075-4395-ADF7-7989A8ABAD45}" srcOrd="2" destOrd="0" presId="urn:microsoft.com/office/officeart/2005/8/layout/vList4#1"/>
    <dgm:cxn modelId="{9768A782-E168-46A3-9559-2F48923E7EE6}" type="presParOf" srcId="{66DB465D-9A21-4B24-B9E6-702DE041F39A}" destId="{94FCBDF3-6D1E-4A68-86AC-402C57C7E685}" srcOrd="1" destOrd="0" presId="urn:microsoft.com/office/officeart/2005/8/layout/vList4#1"/>
    <dgm:cxn modelId="{44F26A90-F16D-457E-84F2-1464654A8E67}" type="presParOf" srcId="{66DB465D-9A21-4B24-B9E6-702DE041F39A}" destId="{CE89C4DF-5648-4B38-9C13-282E9AAFE319}" srcOrd="2" destOrd="0" presId="urn:microsoft.com/office/officeart/2005/8/layout/vList4#1"/>
    <dgm:cxn modelId="{0A08ADB9-A448-45A1-8EB7-9EF9F9E48F52}" type="presParOf" srcId="{CE89C4DF-5648-4B38-9C13-282E9AAFE319}" destId="{F8D237FC-EC6B-4899-9F5C-6092AA156D0F}" srcOrd="0" destOrd="0" presId="urn:microsoft.com/office/officeart/2005/8/layout/vList4#1"/>
    <dgm:cxn modelId="{C0C21B29-CE1D-42E9-AB44-2BEA2277E0C0}" type="presParOf" srcId="{CE89C4DF-5648-4B38-9C13-282E9AAFE319}" destId="{41C6C6ED-6C00-459B-B151-3D7AF94C10A8}" srcOrd="1" destOrd="0" presId="urn:microsoft.com/office/officeart/2005/8/layout/vList4#1"/>
    <dgm:cxn modelId="{AC5AD207-E98F-4DF5-8808-D96D417C613D}" type="presParOf" srcId="{CE89C4DF-5648-4B38-9C13-282E9AAFE319}" destId="{1FCC3155-70C8-40AA-99A8-4A7C5F8FE705}" srcOrd="2" destOrd="0" presId="urn:microsoft.com/office/officeart/2005/8/layout/vList4#1"/>
    <dgm:cxn modelId="{439D2FB3-97FA-4A70-84BD-678AAD4C8DAB}" type="presParOf" srcId="{66DB465D-9A21-4B24-B9E6-702DE041F39A}" destId="{4EB4BDE7-3A87-4E9E-9523-9B4CFCB1430B}" srcOrd="3" destOrd="0" presId="urn:microsoft.com/office/officeart/2005/8/layout/vList4#1"/>
    <dgm:cxn modelId="{1AA8584F-FCCA-4F49-A545-D99E11C18524}" type="presParOf" srcId="{66DB465D-9A21-4B24-B9E6-702DE041F39A}" destId="{314A24FF-DE50-451F-ADDC-5CC6AD72A1D8}" srcOrd="4" destOrd="0" presId="urn:microsoft.com/office/officeart/2005/8/layout/vList4#1"/>
    <dgm:cxn modelId="{99CA8BCF-2937-467E-B91E-ADCD09E91340}" type="presParOf" srcId="{314A24FF-DE50-451F-ADDC-5CC6AD72A1D8}" destId="{F4B36C80-1BB1-4DA0-9B10-3AE777810085}" srcOrd="0" destOrd="0" presId="urn:microsoft.com/office/officeart/2005/8/layout/vList4#1"/>
    <dgm:cxn modelId="{01699178-BBEB-4C17-98DA-48561E44D66F}" type="presParOf" srcId="{314A24FF-DE50-451F-ADDC-5CC6AD72A1D8}" destId="{7EDD6AC4-AD92-4E34-89AF-0ACE3CC27BC5}" srcOrd="1" destOrd="0" presId="urn:microsoft.com/office/officeart/2005/8/layout/vList4#1"/>
    <dgm:cxn modelId="{00C6294A-BFAF-48D6-9735-4171133FBC34}" type="presParOf" srcId="{314A24FF-DE50-451F-ADDC-5CC6AD72A1D8}" destId="{5FB01374-C1A2-42E9-9E57-CE1958E57250}"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5AC8BA-71FA-4101-8373-AA759725CE66}"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15C5D3C4-CC8E-42CB-BA77-B7C7AC96D28D}">
      <dgm:prSet custT="1"/>
      <dgm:spPr/>
      <dgm:t>
        <a:bodyPr/>
        <a:lstStyle/>
        <a:p>
          <a:pPr rtl="0"/>
          <a:r>
            <a:rPr lang="ms-MY" sz="2800" dirty="0" smtClean="0">
              <a:solidFill>
                <a:schemeClr val="tx1"/>
              </a:solidFill>
              <a:latin typeface="Bodoni MT Condensed" pitchFamily="18" charset="0"/>
            </a:rPr>
            <a:t>Sifat </a:t>
          </a:r>
          <a:r>
            <a:rPr lang="ms-MY" sz="2800" i="1" dirty="0" smtClean="0">
              <a:solidFill>
                <a:schemeClr val="tx1"/>
              </a:solidFill>
              <a:latin typeface="Bodoni MT Condensed" pitchFamily="18" charset="0"/>
            </a:rPr>
            <a:t>Mahmudah</a:t>
          </a:r>
          <a:r>
            <a:rPr lang="ms-MY" sz="2800" dirty="0" smtClean="0">
              <a:solidFill>
                <a:schemeClr val="tx1"/>
              </a:solidFill>
              <a:latin typeface="Bodoni MT Condensed" pitchFamily="18" charset="0"/>
            </a:rPr>
            <a:t> </a:t>
          </a:r>
          <a:r>
            <a:rPr lang="ms-MY" sz="2800" dirty="0" smtClean="0">
              <a:solidFill>
                <a:schemeClr val="tx1"/>
              </a:solidFill>
              <a:latin typeface="Bodoni MT Condensed" pitchFamily="18" charset="0"/>
            </a:rPr>
            <a:t>hanya </a:t>
          </a:r>
          <a:r>
            <a:rPr lang="ms-MY" sz="2800" dirty="0" smtClean="0">
              <a:solidFill>
                <a:schemeClr val="tx1"/>
              </a:solidFill>
              <a:latin typeface="Bodoni MT Condensed" pitchFamily="18" charset="0"/>
            </a:rPr>
            <a:t>layak dipikul oleh orang yang benar-benar </a:t>
          </a:r>
          <a:r>
            <a:rPr lang="ms-MY" sz="2800" i="1" dirty="0" smtClean="0">
              <a:solidFill>
                <a:schemeClr val="tx1"/>
              </a:solidFill>
              <a:latin typeface="Bodoni MT Condensed" pitchFamily="18" charset="0"/>
            </a:rPr>
            <a:t>iltizam</a:t>
          </a:r>
          <a:r>
            <a:rPr lang="ms-MY" sz="2800" dirty="0" smtClean="0">
              <a:solidFill>
                <a:schemeClr val="tx1"/>
              </a:solidFill>
              <a:latin typeface="Bodoni MT Condensed" pitchFamily="18" charset="0"/>
            </a:rPr>
            <a:t> </a:t>
          </a:r>
          <a:r>
            <a:rPr lang="ms-MY" sz="2800" dirty="0" smtClean="0">
              <a:solidFill>
                <a:schemeClr val="tx1"/>
              </a:solidFill>
              <a:latin typeface="Bodoni MT Condensed" pitchFamily="18" charset="0"/>
            </a:rPr>
            <a:t>dengan </a:t>
          </a:r>
          <a:r>
            <a:rPr lang="ms-MY" sz="2800" dirty="0" smtClean="0">
              <a:solidFill>
                <a:schemeClr val="tx1"/>
              </a:solidFill>
              <a:latin typeface="Bodoni MT Condensed" pitchFamily="18" charset="0"/>
            </a:rPr>
            <a:t>Allah </a:t>
          </a:r>
          <a:r>
            <a:rPr lang="ms-MY" sz="2800" dirty="0" smtClean="0">
              <a:solidFill>
                <a:schemeClr val="tx1"/>
              </a:solidFill>
              <a:latin typeface="Bodoni MT Condensed" pitchFamily="18" charset="0"/>
            </a:rPr>
            <a:t>SWT</a:t>
          </a:r>
          <a:endParaRPr lang="en-US" sz="2800" dirty="0">
            <a:solidFill>
              <a:schemeClr val="tx1"/>
            </a:solidFill>
            <a:latin typeface="Bodoni MT Condensed" pitchFamily="18" charset="0"/>
          </a:endParaRPr>
        </a:p>
      </dgm:t>
    </dgm:pt>
    <dgm:pt modelId="{54DEFC5F-706F-4FC6-888B-4DF461614427}" type="parTrans" cxnId="{03C36B79-4958-4986-AB9F-BE419FB757F9}">
      <dgm:prSet/>
      <dgm:spPr/>
      <dgm:t>
        <a:bodyPr/>
        <a:lstStyle/>
        <a:p>
          <a:endParaRPr lang="en-US" sz="2800">
            <a:solidFill>
              <a:schemeClr val="tx1"/>
            </a:solidFill>
            <a:latin typeface="Bodoni MT Condensed" pitchFamily="18" charset="0"/>
          </a:endParaRPr>
        </a:p>
      </dgm:t>
    </dgm:pt>
    <dgm:pt modelId="{AB97FEF5-1188-4FC1-BD63-FF18F414E975}" type="sibTrans" cxnId="{03C36B79-4958-4986-AB9F-BE419FB757F9}">
      <dgm:prSet/>
      <dgm:spPr/>
      <dgm:t>
        <a:bodyPr/>
        <a:lstStyle/>
        <a:p>
          <a:endParaRPr lang="en-US" sz="2800">
            <a:solidFill>
              <a:schemeClr val="tx1"/>
            </a:solidFill>
            <a:latin typeface="Bodoni MT Condensed" pitchFamily="18" charset="0"/>
          </a:endParaRPr>
        </a:p>
      </dgm:t>
    </dgm:pt>
    <dgm:pt modelId="{41317639-9F29-48CC-BA5F-18934F4826C3}">
      <dgm:prSet custT="1"/>
      <dgm:spPr/>
      <dgm:t>
        <a:bodyPr/>
        <a:lstStyle/>
        <a:p>
          <a:pPr rtl="0"/>
          <a:r>
            <a:rPr lang="ms-MY" sz="2800" dirty="0" smtClean="0">
              <a:solidFill>
                <a:schemeClr val="tx1"/>
              </a:solidFill>
              <a:latin typeface="Bodoni MT Condensed" pitchFamily="18" charset="0"/>
            </a:rPr>
            <a:t>konsep </a:t>
          </a:r>
          <a:r>
            <a:rPr lang="ms-MY" sz="2800" dirty="0" smtClean="0">
              <a:solidFill>
                <a:schemeClr val="tx1"/>
              </a:solidFill>
              <a:latin typeface="Bodoni MT Condensed" pitchFamily="18" charset="0"/>
            </a:rPr>
            <a:t>amanah </a:t>
          </a:r>
          <a:r>
            <a:rPr lang="ms-MY" sz="2800" dirty="0" smtClean="0">
              <a:solidFill>
                <a:schemeClr val="tx1"/>
              </a:solidFill>
              <a:latin typeface="Bodoni MT Condensed" pitchFamily="18" charset="0"/>
            </a:rPr>
            <a:t>tonggak </a:t>
          </a:r>
          <a:r>
            <a:rPr lang="ms-MY" sz="2800" dirty="0" smtClean="0">
              <a:solidFill>
                <a:schemeClr val="tx1"/>
              </a:solidFill>
              <a:latin typeface="Bodoni MT Condensed" pitchFamily="18" charset="0"/>
            </a:rPr>
            <a:t>penting dalam segala </a:t>
          </a:r>
          <a:r>
            <a:rPr lang="ms-MY" sz="2800" dirty="0" smtClean="0">
              <a:solidFill>
                <a:schemeClr val="tx1"/>
              </a:solidFill>
              <a:latin typeface="Bodoni MT Condensed" pitchFamily="18" charset="0"/>
            </a:rPr>
            <a:t>aspek </a:t>
          </a:r>
          <a:endParaRPr lang="en-US" sz="2800" dirty="0">
            <a:solidFill>
              <a:schemeClr val="tx1"/>
            </a:solidFill>
            <a:latin typeface="Bodoni MT Condensed" pitchFamily="18" charset="0"/>
          </a:endParaRPr>
        </a:p>
      </dgm:t>
    </dgm:pt>
    <dgm:pt modelId="{DA185FD2-5EEE-4C7C-ACDC-B95B7B624C9F}" type="parTrans" cxnId="{3ACAD435-6144-4EEE-9073-4E9564CF70B3}">
      <dgm:prSet/>
      <dgm:spPr/>
      <dgm:t>
        <a:bodyPr/>
        <a:lstStyle/>
        <a:p>
          <a:endParaRPr lang="en-US" sz="2800">
            <a:solidFill>
              <a:schemeClr val="tx1"/>
            </a:solidFill>
            <a:latin typeface="Bodoni MT Condensed" pitchFamily="18" charset="0"/>
          </a:endParaRPr>
        </a:p>
      </dgm:t>
    </dgm:pt>
    <dgm:pt modelId="{6EC0CFED-00AF-4A61-9D62-0BB6897C9060}" type="sibTrans" cxnId="{3ACAD435-6144-4EEE-9073-4E9564CF70B3}">
      <dgm:prSet/>
      <dgm:spPr/>
      <dgm:t>
        <a:bodyPr/>
        <a:lstStyle/>
        <a:p>
          <a:endParaRPr lang="en-US" sz="2800">
            <a:solidFill>
              <a:schemeClr val="tx1"/>
            </a:solidFill>
            <a:latin typeface="Bodoni MT Condensed" pitchFamily="18" charset="0"/>
          </a:endParaRPr>
        </a:p>
      </dgm:t>
    </dgm:pt>
    <dgm:pt modelId="{FD6B99E0-8272-4BEA-B269-45D331D9C9B7}">
      <dgm:prSet custT="1"/>
      <dgm:spPr/>
      <dgm:t>
        <a:bodyPr/>
        <a:lstStyle/>
        <a:p>
          <a:pPr rtl="0"/>
          <a:r>
            <a:rPr lang="ms-MY" sz="2800" dirty="0" smtClean="0">
              <a:solidFill>
                <a:schemeClr val="tx1"/>
              </a:solidFill>
              <a:latin typeface="Bodoni MT Condensed" pitchFamily="18" charset="0"/>
            </a:rPr>
            <a:t>semua </a:t>
          </a:r>
          <a:r>
            <a:rPr lang="ms-MY" sz="2800" dirty="0" smtClean="0">
              <a:solidFill>
                <a:schemeClr val="tx1"/>
              </a:solidFill>
              <a:latin typeface="Bodoni MT Condensed" pitchFamily="18" charset="0"/>
            </a:rPr>
            <a:t>urusan di dunia </a:t>
          </a:r>
          <a:r>
            <a:rPr lang="ms-MY" sz="2800" dirty="0" smtClean="0">
              <a:solidFill>
                <a:schemeClr val="tx1"/>
              </a:solidFill>
              <a:latin typeface="Bodoni MT Condensed" pitchFamily="18" charset="0"/>
            </a:rPr>
            <a:t>dikawal </a:t>
          </a:r>
          <a:r>
            <a:rPr lang="ms-MY" sz="2800" dirty="0" smtClean="0">
              <a:solidFill>
                <a:schemeClr val="tx1"/>
              </a:solidFill>
              <a:latin typeface="Bodoni MT Condensed" pitchFamily="18" charset="0"/>
            </a:rPr>
            <a:t>oleh undang-undang dan </a:t>
          </a:r>
          <a:r>
            <a:rPr lang="ms-MY" sz="2800" dirty="0" smtClean="0">
              <a:solidFill>
                <a:schemeClr val="tx1"/>
              </a:solidFill>
              <a:latin typeface="Bodoni MT Condensed" pitchFamily="18" charset="0"/>
            </a:rPr>
            <a:t>oleh </a:t>
          </a:r>
          <a:r>
            <a:rPr lang="ms-MY" sz="2800" dirty="0" smtClean="0">
              <a:solidFill>
                <a:schemeClr val="tx1"/>
              </a:solidFill>
              <a:latin typeface="Bodoni MT Condensed" pitchFamily="18" charset="0"/>
            </a:rPr>
            <a:t>hati  </a:t>
          </a:r>
          <a:r>
            <a:rPr lang="ms-MY" sz="2800" dirty="0" smtClean="0">
              <a:solidFill>
                <a:schemeClr val="tx1"/>
              </a:solidFill>
              <a:latin typeface="Bodoni MT Condensed" pitchFamily="18" charset="0"/>
            </a:rPr>
            <a:t>yang amanah kepada </a:t>
          </a:r>
          <a:r>
            <a:rPr lang="ms-MY" sz="2800" dirty="0" smtClean="0">
              <a:solidFill>
                <a:schemeClr val="tx1"/>
              </a:solidFill>
              <a:latin typeface="Bodoni MT Condensed" pitchFamily="18" charset="0"/>
            </a:rPr>
            <a:t>Allah </a:t>
          </a:r>
          <a:r>
            <a:rPr lang="ms-MY" sz="2800" dirty="0" smtClean="0">
              <a:solidFill>
                <a:schemeClr val="tx1"/>
              </a:solidFill>
              <a:latin typeface="Bodoni MT Condensed" pitchFamily="18" charset="0"/>
            </a:rPr>
            <a:t>SWT </a:t>
          </a:r>
          <a:endParaRPr lang="en-US" sz="2800" dirty="0">
            <a:solidFill>
              <a:schemeClr val="tx1"/>
            </a:solidFill>
            <a:latin typeface="Bodoni MT Condensed" pitchFamily="18" charset="0"/>
          </a:endParaRPr>
        </a:p>
      </dgm:t>
    </dgm:pt>
    <dgm:pt modelId="{CF41F398-889E-43F4-A9A4-650D32EEF532}" type="parTrans" cxnId="{4CD2FDCD-E4A1-4DFB-8A6D-306DC59A32D2}">
      <dgm:prSet/>
      <dgm:spPr/>
      <dgm:t>
        <a:bodyPr/>
        <a:lstStyle/>
        <a:p>
          <a:endParaRPr lang="en-US" sz="2800">
            <a:solidFill>
              <a:schemeClr val="tx1"/>
            </a:solidFill>
            <a:latin typeface="Bodoni MT Condensed" pitchFamily="18" charset="0"/>
          </a:endParaRPr>
        </a:p>
      </dgm:t>
    </dgm:pt>
    <dgm:pt modelId="{F543A6CC-4DF8-462F-9ACC-107B38096CAE}" type="sibTrans" cxnId="{4CD2FDCD-E4A1-4DFB-8A6D-306DC59A32D2}">
      <dgm:prSet/>
      <dgm:spPr/>
      <dgm:t>
        <a:bodyPr/>
        <a:lstStyle/>
        <a:p>
          <a:endParaRPr lang="en-US" sz="2800">
            <a:solidFill>
              <a:schemeClr val="tx1"/>
            </a:solidFill>
            <a:latin typeface="Bodoni MT Condensed" pitchFamily="18" charset="0"/>
          </a:endParaRPr>
        </a:p>
      </dgm:t>
    </dgm:pt>
    <dgm:pt modelId="{042CB9BE-77E5-4FD7-9937-A9A4ED6398AC}" type="pres">
      <dgm:prSet presAssocID="{455AC8BA-71FA-4101-8373-AA759725CE66}" presName="Name0" presStyleCnt="0">
        <dgm:presLayoutVars>
          <dgm:dir/>
          <dgm:animLvl val="lvl"/>
          <dgm:resizeHandles val="exact"/>
        </dgm:presLayoutVars>
      </dgm:prSet>
      <dgm:spPr/>
      <dgm:t>
        <a:bodyPr/>
        <a:lstStyle/>
        <a:p>
          <a:endParaRPr lang="en-US"/>
        </a:p>
      </dgm:t>
    </dgm:pt>
    <dgm:pt modelId="{CE4C4CF2-4801-4B9A-8E75-A0BF7C6CF9DD}" type="pres">
      <dgm:prSet presAssocID="{FD6B99E0-8272-4BEA-B269-45D331D9C9B7}" presName="boxAndChildren" presStyleCnt="0"/>
      <dgm:spPr/>
    </dgm:pt>
    <dgm:pt modelId="{C8ED8E32-0F2E-49FF-8CAA-22E60F157D1B}" type="pres">
      <dgm:prSet presAssocID="{FD6B99E0-8272-4BEA-B269-45D331D9C9B7}" presName="parentTextBox" presStyleLbl="node1" presStyleIdx="0" presStyleCnt="3"/>
      <dgm:spPr/>
      <dgm:t>
        <a:bodyPr/>
        <a:lstStyle/>
        <a:p>
          <a:endParaRPr lang="en-US"/>
        </a:p>
      </dgm:t>
    </dgm:pt>
    <dgm:pt modelId="{D69FD223-0F5C-4801-A602-0B05ACA76027}" type="pres">
      <dgm:prSet presAssocID="{6EC0CFED-00AF-4A61-9D62-0BB6897C9060}" presName="sp" presStyleCnt="0"/>
      <dgm:spPr/>
    </dgm:pt>
    <dgm:pt modelId="{C5624E15-58EB-4EF0-A588-4FEBB078A2BC}" type="pres">
      <dgm:prSet presAssocID="{41317639-9F29-48CC-BA5F-18934F4826C3}" presName="arrowAndChildren" presStyleCnt="0"/>
      <dgm:spPr/>
    </dgm:pt>
    <dgm:pt modelId="{DB2755DF-E8DA-43E3-A828-0EB5141CF952}" type="pres">
      <dgm:prSet presAssocID="{41317639-9F29-48CC-BA5F-18934F4826C3}" presName="parentTextArrow" presStyleLbl="node1" presStyleIdx="1" presStyleCnt="3"/>
      <dgm:spPr/>
      <dgm:t>
        <a:bodyPr/>
        <a:lstStyle/>
        <a:p>
          <a:endParaRPr lang="en-US"/>
        </a:p>
      </dgm:t>
    </dgm:pt>
    <dgm:pt modelId="{A4548827-7907-439D-A6FD-DCA9AC81FB73}" type="pres">
      <dgm:prSet presAssocID="{AB97FEF5-1188-4FC1-BD63-FF18F414E975}" presName="sp" presStyleCnt="0"/>
      <dgm:spPr/>
    </dgm:pt>
    <dgm:pt modelId="{C7375420-8F87-4901-AA8D-B25B26460A44}" type="pres">
      <dgm:prSet presAssocID="{15C5D3C4-CC8E-42CB-BA77-B7C7AC96D28D}" presName="arrowAndChildren" presStyleCnt="0"/>
      <dgm:spPr/>
    </dgm:pt>
    <dgm:pt modelId="{C456636B-7F5D-468F-8762-1EC60E432B42}" type="pres">
      <dgm:prSet presAssocID="{15C5D3C4-CC8E-42CB-BA77-B7C7AC96D28D}" presName="parentTextArrow" presStyleLbl="node1" presStyleIdx="2" presStyleCnt="3"/>
      <dgm:spPr/>
      <dgm:t>
        <a:bodyPr/>
        <a:lstStyle/>
        <a:p>
          <a:endParaRPr lang="en-US"/>
        </a:p>
      </dgm:t>
    </dgm:pt>
  </dgm:ptLst>
  <dgm:cxnLst>
    <dgm:cxn modelId="{C953A27E-58CC-45B3-9705-1C449E2C30B8}" type="presOf" srcId="{FD6B99E0-8272-4BEA-B269-45D331D9C9B7}" destId="{C8ED8E32-0F2E-49FF-8CAA-22E60F157D1B}" srcOrd="0" destOrd="0" presId="urn:microsoft.com/office/officeart/2005/8/layout/process4"/>
    <dgm:cxn modelId="{03C36B79-4958-4986-AB9F-BE419FB757F9}" srcId="{455AC8BA-71FA-4101-8373-AA759725CE66}" destId="{15C5D3C4-CC8E-42CB-BA77-B7C7AC96D28D}" srcOrd="0" destOrd="0" parTransId="{54DEFC5F-706F-4FC6-888B-4DF461614427}" sibTransId="{AB97FEF5-1188-4FC1-BD63-FF18F414E975}"/>
    <dgm:cxn modelId="{3ACAD435-6144-4EEE-9073-4E9564CF70B3}" srcId="{455AC8BA-71FA-4101-8373-AA759725CE66}" destId="{41317639-9F29-48CC-BA5F-18934F4826C3}" srcOrd="1" destOrd="0" parTransId="{DA185FD2-5EEE-4C7C-ACDC-B95B7B624C9F}" sibTransId="{6EC0CFED-00AF-4A61-9D62-0BB6897C9060}"/>
    <dgm:cxn modelId="{4CD2FDCD-E4A1-4DFB-8A6D-306DC59A32D2}" srcId="{455AC8BA-71FA-4101-8373-AA759725CE66}" destId="{FD6B99E0-8272-4BEA-B269-45D331D9C9B7}" srcOrd="2" destOrd="0" parTransId="{CF41F398-889E-43F4-A9A4-650D32EEF532}" sibTransId="{F543A6CC-4DF8-462F-9ACC-107B38096CAE}"/>
    <dgm:cxn modelId="{F121EE50-AC22-4004-85D0-DD90CB4ABC39}" type="presOf" srcId="{15C5D3C4-CC8E-42CB-BA77-B7C7AC96D28D}" destId="{C456636B-7F5D-468F-8762-1EC60E432B42}" srcOrd="0" destOrd="0" presId="urn:microsoft.com/office/officeart/2005/8/layout/process4"/>
    <dgm:cxn modelId="{BAACFCD2-AC5A-4B39-B421-96CB3481EC7A}" type="presOf" srcId="{455AC8BA-71FA-4101-8373-AA759725CE66}" destId="{042CB9BE-77E5-4FD7-9937-A9A4ED6398AC}" srcOrd="0" destOrd="0" presId="urn:microsoft.com/office/officeart/2005/8/layout/process4"/>
    <dgm:cxn modelId="{E7AD0C64-1697-48A8-BF41-3D43AB3D2395}" type="presOf" srcId="{41317639-9F29-48CC-BA5F-18934F4826C3}" destId="{DB2755DF-E8DA-43E3-A828-0EB5141CF952}" srcOrd="0" destOrd="0" presId="urn:microsoft.com/office/officeart/2005/8/layout/process4"/>
    <dgm:cxn modelId="{34CA9D01-6A08-4890-B0E4-4FAC9FA76D65}" type="presParOf" srcId="{042CB9BE-77E5-4FD7-9937-A9A4ED6398AC}" destId="{CE4C4CF2-4801-4B9A-8E75-A0BF7C6CF9DD}" srcOrd="0" destOrd="0" presId="urn:microsoft.com/office/officeart/2005/8/layout/process4"/>
    <dgm:cxn modelId="{B9337EF1-E5F7-418D-BD94-0ABF2C6D96F0}" type="presParOf" srcId="{CE4C4CF2-4801-4B9A-8E75-A0BF7C6CF9DD}" destId="{C8ED8E32-0F2E-49FF-8CAA-22E60F157D1B}" srcOrd="0" destOrd="0" presId="urn:microsoft.com/office/officeart/2005/8/layout/process4"/>
    <dgm:cxn modelId="{18435DE4-67B3-473D-B5E8-2591DF3B89AB}" type="presParOf" srcId="{042CB9BE-77E5-4FD7-9937-A9A4ED6398AC}" destId="{D69FD223-0F5C-4801-A602-0B05ACA76027}" srcOrd="1" destOrd="0" presId="urn:microsoft.com/office/officeart/2005/8/layout/process4"/>
    <dgm:cxn modelId="{BF75AF98-399D-4E64-9EFC-71F29F33AAC1}" type="presParOf" srcId="{042CB9BE-77E5-4FD7-9937-A9A4ED6398AC}" destId="{C5624E15-58EB-4EF0-A588-4FEBB078A2BC}" srcOrd="2" destOrd="0" presId="urn:microsoft.com/office/officeart/2005/8/layout/process4"/>
    <dgm:cxn modelId="{6DFD025A-A0A7-4AFD-A991-6A2F4673B092}" type="presParOf" srcId="{C5624E15-58EB-4EF0-A588-4FEBB078A2BC}" destId="{DB2755DF-E8DA-43E3-A828-0EB5141CF952}" srcOrd="0" destOrd="0" presId="urn:microsoft.com/office/officeart/2005/8/layout/process4"/>
    <dgm:cxn modelId="{514B79D2-86A6-4280-8E54-757EBEA736F6}" type="presParOf" srcId="{042CB9BE-77E5-4FD7-9937-A9A4ED6398AC}" destId="{A4548827-7907-439D-A6FD-DCA9AC81FB73}" srcOrd="3" destOrd="0" presId="urn:microsoft.com/office/officeart/2005/8/layout/process4"/>
    <dgm:cxn modelId="{936A7734-EB0F-45C8-B48F-4834050C9238}" type="presParOf" srcId="{042CB9BE-77E5-4FD7-9937-A9A4ED6398AC}" destId="{C7375420-8F87-4901-AA8D-B25B26460A44}" srcOrd="4" destOrd="0" presId="urn:microsoft.com/office/officeart/2005/8/layout/process4"/>
    <dgm:cxn modelId="{F873FA92-BA6D-4F09-B346-A116CEEAC23B}" type="presParOf" srcId="{C7375420-8F87-4901-AA8D-B25B26460A44}" destId="{C456636B-7F5D-468F-8762-1EC60E432B42}"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4A37C1-C896-46B6-8968-B4479950B4F0}"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n-US"/>
        </a:p>
      </dgm:t>
    </dgm:pt>
    <dgm:pt modelId="{1F8475D2-ED0E-46CE-A57D-316F27CA12A9}">
      <dgm:prSet custT="1"/>
      <dgm:spPr/>
      <dgm:t>
        <a:bodyPr/>
        <a:lstStyle/>
        <a:p>
          <a:pPr rtl="0"/>
          <a:r>
            <a:rPr lang="ms-MY" sz="2800" dirty="0" smtClean="0">
              <a:solidFill>
                <a:srgbClr val="003300"/>
              </a:solidFill>
              <a:latin typeface="Bodoni MT Condensed" pitchFamily="18" charset="0"/>
            </a:rPr>
            <a:t>pekerja </a:t>
          </a:r>
          <a:r>
            <a:rPr lang="ms-MY" sz="2800" dirty="0" smtClean="0">
              <a:solidFill>
                <a:srgbClr val="003300"/>
              </a:solidFill>
              <a:latin typeface="Bodoni MT Condensed" pitchFamily="18" charset="0"/>
            </a:rPr>
            <a:t>dilarang menyalahgunakan </a:t>
          </a:r>
          <a:r>
            <a:rPr lang="ms-MY" sz="2800" dirty="0" smtClean="0">
              <a:solidFill>
                <a:srgbClr val="003300"/>
              </a:solidFill>
              <a:latin typeface="Bodoni MT Condensed" pitchFamily="18" charset="0"/>
            </a:rPr>
            <a:t>kuasa untuk kepentingan peribadi, keluarga dan sahabat </a:t>
          </a:r>
          <a:r>
            <a:rPr lang="ms-MY" sz="2800" dirty="0" smtClean="0">
              <a:solidFill>
                <a:srgbClr val="003300"/>
              </a:solidFill>
              <a:latin typeface="Bodoni MT Condensed" pitchFamily="18" charset="0"/>
            </a:rPr>
            <a:t>handai</a:t>
          </a:r>
          <a:endParaRPr lang="en-US" sz="2800" dirty="0">
            <a:solidFill>
              <a:srgbClr val="003300"/>
            </a:solidFill>
            <a:latin typeface="Bodoni MT Condensed" pitchFamily="18" charset="0"/>
          </a:endParaRPr>
        </a:p>
      </dgm:t>
    </dgm:pt>
    <dgm:pt modelId="{528CD8D6-9D18-487D-9E3C-E60C60D67222}" type="parTrans" cxnId="{B99BCAC3-FFD0-4836-8141-BF82E6F96CAB}">
      <dgm:prSet/>
      <dgm:spPr/>
      <dgm:t>
        <a:bodyPr/>
        <a:lstStyle/>
        <a:p>
          <a:endParaRPr lang="en-US" sz="2800">
            <a:solidFill>
              <a:srgbClr val="003300"/>
            </a:solidFill>
            <a:latin typeface="Bodoni MT Condensed" pitchFamily="18" charset="0"/>
          </a:endParaRPr>
        </a:p>
      </dgm:t>
    </dgm:pt>
    <dgm:pt modelId="{62F6AA1C-AED8-4B1A-9BEF-4796BBC81418}" type="sibTrans" cxnId="{B99BCAC3-FFD0-4836-8141-BF82E6F96CAB}">
      <dgm:prSet/>
      <dgm:spPr/>
      <dgm:t>
        <a:bodyPr/>
        <a:lstStyle/>
        <a:p>
          <a:endParaRPr lang="en-US" sz="2800">
            <a:solidFill>
              <a:srgbClr val="003300"/>
            </a:solidFill>
            <a:latin typeface="Bodoni MT Condensed" pitchFamily="18" charset="0"/>
          </a:endParaRPr>
        </a:p>
      </dgm:t>
    </dgm:pt>
    <dgm:pt modelId="{0C469A2A-DFF3-4AAF-870F-0B412D0471DB}">
      <dgm:prSet custT="1"/>
      <dgm:spPr/>
      <dgm:t>
        <a:bodyPr/>
        <a:lstStyle/>
        <a:p>
          <a:pPr rtl="0"/>
          <a:r>
            <a:rPr lang="ms-MY" sz="2800" dirty="0" smtClean="0">
              <a:solidFill>
                <a:srgbClr val="0000FF"/>
              </a:solidFill>
              <a:latin typeface="Bodoni MT Condensed" pitchFamily="18" charset="0"/>
            </a:rPr>
            <a:t>perlu </a:t>
          </a:r>
          <a:r>
            <a:rPr lang="ms-MY" sz="2800" dirty="0" smtClean="0">
              <a:solidFill>
                <a:srgbClr val="0000FF"/>
              </a:solidFill>
              <a:latin typeface="Bodoni MT Condensed" pitchFamily="18" charset="0"/>
            </a:rPr>
            <a:t>memberikan keutamaan terhadap kepentingan awam berbanding kepentingan </a:t>
          </a:r>
          <a:r>
            <a:rPr lang="ms-MY" sz="2800" dirty="0" smtClean="0">
              <a:solidFill>
                <a:srgbClr val="0000FF"/>
              </a:solidFill>
              <a:latin typeface="Bodoni MT Condensed" pitchFamily="18" charset="0"/>
            </a:rPr>
            <a:t>peribadi</a:t>
          </a:r>
          <a:endParaRPr lang="en-US" sz="2800" dirty="0">
            <a:solidFill>
              <a:srgbClr val="0000FF"/>
            </a:solidFill>
            <a:latin typeface="Bodoni MT Condensed" pitchFamily="18" charset="0"/>
          </a:endParaRPr>
        </a:p>
      </dgm:t>
    </dgm:pt>
    <dgm:pt modelId="{DC61B6FA-CDEB-4E47-8322-CB93B6DB3E4C}" type="parTrans" cxnId="{8A1F9355-39E8-4BE0-A45F-F2CECF716859}">
      <dgm:prSet/>
      <dgm:spPr/>
      <dgm:t>
        <a:bodyPr/>
        <a:lstStyle/>
        <a:p>
          <a:endParaRPr lang="en-US" sz="2800">
            <a:solidFill>
              <a:srgbClr val="003300"/>
            </a:solidFill>
            <a:latin typeface="Bodoni MT Condensed" pitchFamily="18" charset="0"/>
          </a:endParaRPr>
        </a:p>
      </dgm:t>
    </dgm:pt>
    <dgm:pt modelId="{8A5DF765-44E5-4134-B8FD-8F713FBDB604}" type="sibTrans" cxnId="{8A1F9355-39E8-4BE0-A45F-F2CECF716859}">
      <dgm:prSet/>
      <dgm:spPr/>
      <dgm:t>
        <a:bodyPr/>
        <a:lstStyle/>
        <a:p>
          <a:endParaRPr lang="en-US" sz="2800">
            <a:solidFill>
              <a:srgbClr val="003300"/>
            </a:solidFill>
            <a:latin typeface="Bodoni MT Condensed" pitchFamily="18" charset="0"/>
          </a:endParaRPr>
        </a:p>
      </dgm:t>
    </dgm:pt>
    <dgm:pt modelId="{5F891F71-849F-43EC-A42A-B57B1E1F8EBC}">
      <dgm:prSet custT="1"/>
      <dgm:spPr/>
      <dgm:t>
        <a:bodyPr/>
        <a:lstStyle/>
        <a:p>
          <a:pPr rtl="0"/>
          <a:r>
            <a:rPr lang="ms-MY" sz="2800" dirty="0" smtClean="0">
              <a:solidFill>
                <a:srgbClr val="003300"/>
              </a:solidFill>
              <a:latin typeface="Bodoni MT Condensed" pitchFamily="18" charset="0"/>
            </a:rPr>
            <a:t>sebarang </a:t>
          </a:r>
          <a:r>
            <a:rPr lang="ms-MY" sz="2800" dirty="0" smtClean="0">
              <a:solidFill>
                <a:srgbClr val="003300"/>
              </a:solidFill>
              <a:latin typeface="Bodoni MT Condensed" pitchFamily="18" charset="0"/>
            </a:rPr>
            <a:t>keputusan mesti dibuat dan dilaksanakan dengan cekap dan </a:t>
          </a:r>
          <a:r>
            <a:rPr lang="ms-MY" sz="2800" dirty="0" smtClean="0">
              <a:solidFill>
                <a:srgbClr val="003300"/>
              </a:solidFill>
              <a:latin typeface="Bodoni MT Condensed" pitchFamily="18" charset="0"/>
            </a:rPr>
            <a:t>bijaksana </a:t>
          </a:r>
          <a:endParaRPr lang="en-US" sz="2800" dirty="0">
            <a:solidFill>
              <a:srgbClr val="003300"/>
            </a:solidFill>
            <a:latin typeface="Bodoni MT Condensed" pitchFamily="18" charset="0"/>
          </a:endParaRPr>
        </a:p>
      </dgm:t>
    </dgm:pt>
    <dgm:pt modelId="{82F974E2-40F9-4205-9C48-DEB3B86DE48A}" type="parTrans" cxnId="{90220787-E8A5-4F7F-B16F-DEB4A5613621}">
      <dgm:prSet/>
      <dgm:spPr/>
      <dgm:t>
        <a:bodyPr/>
        <a:lstStyle/>
        <a:p>
          <a:endParaRPr lang="en-US" sz="2800">
            <a:solidFill>
              <a:srgbClr val="003300"/>
            </a:solidFill>
            <a:latin typeface="Bodoni MT Condensed" pitchFamily="18" charset="0"/>
          </a:endParaRPr>
        </a:p>
      </dgm:t>
    </dgm:pt>
    <dgm:pt modelId="{7FDF8E3D-2CBF-4E90-8FBB-368DF32BCA14}" type="sibTrans" cxnId="{90220787-E8A5-4F7F-B16F-DEB4A5613621}">
      <dgm:prSet/>
      <dgm:spPr/>
      <dgm:t>
        <a:bodyPr/>
        <a:lstStyle/>
        <a:p>
          <a:endParaRPr lang="en-US" sz="2800">
            <a:solidFill>
              <a:srgbClr val="003300"/>
            </a:solidFill>
            <a:latin typeface="Bodoni MT Condensed" pitchFamily="18" charset="0"/>
          </a:endParaRPr>
        </a:p>
      </dgm:t>
    </dgm:pt>
    <dgm:pt modelId="{BE5AAC1C-25E4-4685-BC8D-EFBD21D59E10}" type="pres">
      <dgm:prSet presAssocID="{E24A37C1-C896-46B6-8968-B4479950B4F0}" presName="Name0" presStyleCnt="0">
        <dgm:presLayoutVars>
          <dgm:dir/>
          <dgm:animLvl val="lvl"/>
          <dgm:resizeHandles val="exact"/>
        </dgm:presLayoutVars>
      </dgm:prSet>
      <dgm:spPr/>
      <dgm:t>
        <a:bodyPr/>
        <a:lstStyle/>
        <a:p>
          <a:endParaRPr lang="en-US"/>
        </a:p>
      </dgm:t>
    </dgm:pt>
    <dgm:pt modelId="{A3D15B00-55FF-4F64-B5DF-B0146A146D96}" type="pres">
      <dgm:prSet presAssocID="{5F891F71-849F-43EC-A42A-B57B1E1F8EBC}" presName="boxAndChildren" presStyleCnt="0"/>
      <dgm:spPr/>
    </dgm:pt>
    <dgm:pt modelId="{5D5C65ED-9501-40B5-B261-FE69B4546747}" type="pres">
      <dgm:prSet presAssocID="{5F891F71-849F-43EC-A42A-B57B1E1F8EBC}" presName="parentTextBox" presStyleLbl="node1" presStyleIdx="0" presStyleCnt="3"/>
      <dgm:spPr/>
      <dgm:t>
        <a:bodyPr/>
        <a:lstStyle/>
        <a:p>
          <a:endParaRPr lang="en-US"/>
        </a:p>
      </dgm:t>
    </dgm:pt>
    <dgm:pt modelId="{8A990FBA-2A1C-4627-80F6-D68A6E2F0DE5}" type="pres">
      <dgm:prSet presAssocID="{8A5DF765-44E5-4134-B8FD-8F713FBDB604}" presName="sp" presStyleCnt="0"/>
      <dgm:spPr/>
    </dgm:pt>
    <dgm:pt modelId="{8047E9E0-A662-4A15-82CD-AA52B7EC6914}" type="pres">
      <dgm:prSet presAssocID="{0C469A2A-DFF3-4AAF-870F-0B412D0471DB}" presName="arrowAndChildren" presStyleCnt="0"/>
      <dgm:spPr/>
    </dgm:pt>
    <dgm:pt modelId="{FEFF2E48-1A19-4CB7-83C5-78837CA180AD}" type="pres">
      <dgm:prSet presAssocID="{0C469A2A-DFF3-4AAF-870F-0B412D0471DB}" presName="parentTextArrow" presStyleLbl="node1" presStyleIdx="1" presStyleCnt="3"/>
      <dgm:spPr/>
      <dgm:t>
        <a:bodyPr/>
        <a:lstStyle/>
        <a:p>
          <a:endParaRPr lang="en-US"/>
        </a:p>
      </dgm:t>
    </dgm:pt>
    <dgm:pt modelId="{46EF6D0D-0EA9-4315-B7D0-E3B9175ADDB0}" type="pres">
      <dgm:prSet presAssocID="{62F6AA1C-AED8-4B1A-9BEF-4796BBC81418}" presName="sp" presStyleCnt="0"/>
      <dgm:spPr/>
    </dgm:pt>
    <dgm:pt modelId="{AA2A3DF9-F35A-4B27-9700-A64C9C60BCB3}" type="pres">
      <dgm:prSet presAssocID="{1F8475D2-ED0E-46CE-A57D-316F27CA12A9}" presName="arrowAndChildren" presStyleCnt="0"/>
      <dgm:spPr/>
    </dgm:pt>
    <dgm:pt modelId="{B434347D-B20A-42F3-B5D6-15EB2E327A70}" type="pres">
      <dgm:prSet presAssocID="{1F8475D2-ED0E-46CE-A57D-316F27CA12A9}" presName="parentTextArrow" presStyleLbl="node1" presStyleIdx="2" presStyleCnt="3"/>
      <dgm:spPr/>
      <dgm:t>
        <a:bodyPr/>
        <a:lstStyle/>
        <a:p>
          <a:endParaRPr lang="en-US"/>
        </a:p>
      </dgm:t>
    </dgm:pt>
  </dgm:ptLst>
  <dgm:cxnLst>
    <dgm:cxn modelId="{8A1F9355-39E8-4BE0-A45F-F2CECF716859}" srcId="{E24A37C1-C896-46B6-8968-B4479950B4F0}" destId="{0C469A2A-DFF3-4AAF-870F-0B412D0471DB}" srcOrd="1" destOrd="0" parTransId="{DC61B6FA-CDEB-4E47-8322-CB93B6DB3E4C}" sibTransId="{8A5DF765-44E5-4134-B8FD-8F713FBDB604}"/>
    <dgm:cxn modelId="{90732223-F98F-4499-9366-D91BD0CBDCC6}" type="presOf" srcId="{5F891F71-849F-43EC-A42A-B57B1E1F8EBC}" destId="{5D5C65ED-9501-40B5-B261-FE69B4546747}" srcOrd="0" destOrd="0" presId="urn:microsoft.com/office/officeart/2005/8/layout/process4"/>
    <dgm:cxn modelId="{35E122D7-CE46-4744-AD9B-95A9932A90C4}" type="presOf" srcId="{E24A37C1-C896-46B6-8968-B4479950B4F0}" destId="{BE5AAC1C-25E4-4685-BC8D-EFBD21D59E10}" srcOrd="0" destOrd="0" presId="urn:microsoft.com/office/officeart/2005/8/layout/process4"/>
    <dgm:cxn modelId="{90220787-E8A5-4F7F-B16F-DEB4A5613621}" srcId="{E24A37C1-C896-46B6-8968-B4479950B4F0}" destId="{5F891F71-849F-43EC-A42A-B57B1E1F8EBC}" srcOrd="2" destOrd="0" parTransId="{82F974E2-40F9-4205-9C48-DEB3B86DE48A}" sibTransId="{7FDF8E3D-2CBF-4E90-8FBB-368DF32BCA14}"/>
    <dgm:cxn modelId="{0F76159D-ECCB-4C82-BDA6-01C1BC4D45BE}" type="presOf" srcId="{0C469A2A-DFF3-4AAF-870F-0B412D0471DB}" destId="{FEFF2E48-1A19-4CB7-83C5-78837CA180AD}" srcOrd="0" destOrd="0" presId="urn:microsoft.com/office/officeart/2005/8/layout/process4"/>
    <dgm:cxn modelId="{628E0210-C2F3-4613-B1B6-5266BEDB847F}" type="presOf" srcId="{1F8475D2-ED0E-46CE-A57D-316F27CA12A9}" destId="{B434347D-B20A-42F3-B5D6-15EB2E327A70}" srcOrd="0" destOrd="0" presId="urn:microsoft.com/office/officeart/2005/8/layout/process4"/>
    <dgm:cxn modelId="{B99BCAC3-FFD0-4836-8141-BF82E6F96CAB}" srcId="{E24A37C1-C896-46B6-8968-B4479950B4F0}" destId="{1F8475D2-ED0E-46CE-A57D-316F27CA12A9}" srcOrd="0" destOrd="0" parTransId="{528CD8D6-9D18-487D-9E3C-E60C60D67222}" sibTransId="{62F6AA1C-AED8-4B1A-9BEF-4796BBC81418}"/>
    <dgm:cxn modelId="{07E44C6D-5B71-4D91-AB8E-43E14960E2DE}" type="presParOf" srcId="{BE5AAC1C-25E4-4685-BC8D-EFBD21D59E10}" destId="{A3D15B00-55FF-4F64-B5DF-B0146A146D96}" srcOrd="0" destOrd="0" presId="urn:microsoft.com/office/officeart/2005/8/layout/process4"/>
    <dgm:cxn modelId="{6A082819-9C45-49DF-B23D-7C77AB93DA13}" type="presParOf" srcId="{A3D15B00-55FF-4F64-B5DF-B0146A146D96}" destId="{5D5C65ED-9501-40B5-B261-FE69B4546747}" srcOrd="0" destOrd="0" presId="urn:microsoft.com/office/officeart/2005/8/layout/process4"/>
    <dgm:cxn modelId="{FEE11B4C-D311-4AF2-A819-55F6531E75FE}" type="presParOf" srcId="{BE5AAC1C-25E4-4685-BC8D-EFBD21D59E10}" destId="{8A990FBA-2A1C-4627-80F6-D68A6E2F0DE5}" srcOrd="1" destOrd="0" presId="urn:microsoft.com/office/officeart/2005/8/layout/process4"/>
    <dgm:cxn modelId="{33737CA8-932F-48FD-A899-42EE88552967}" type="presParOf" srcId="{BE5AAC1C-25E4-4685-BC8D-EFBD21D59E10}" destId="{8047E9E0-A662-4A15-82CD-AA52B7EC6914}" srcOrd="2" destOrd="0" presId="urn:microsoft.com/office/officeart/2005/8/layout/process4"/>
    <dgm:cxn modelId="{B3708231-292A-4B40-8450-8E95C5726225}" type="presParOf" srcId="{8047E9E0-A662-4A15-82CD-AA52B7EC6914}" destId="{FEFF2E48-1A19-4CB7-83C5-78837CA180AD}" srcOrd="0" destOrd="0" presId="urn:microsoft.com/office/officeart/2005/8/layout/process4"/>
    <dgm:cxn modelId="{4610D97A-FED5-4C94-8326-7A5C17F43B01}" type="presParOf" srcId="{BE5AAC1C-25E4-4685-BC8D-EFBD21D59E10}" destId="{46EF6D0D-0EA9-4315-B7D0-E3B9175ADDB0}" srcOrd="3" destOrd="0" presId="urn:microsoft.com/office/officeart/2005/8/layout/process4"/>
    <dgm:cxn modelId="{19D2C3E3-58DC-4683-9E4D-CFF26E5CAA02}" type="presParOf" srcId="{BE5AAC1C-25E4-4685-BC8D-EFBD21D59E10}" destId="{AA2A3DF9-F35A-4B27-9700-A64C9C60BCB3}" srcOrd="4" destOrd="0" presId="urn:microsoft.com/office/officeart/2005/8/layout/process4"/>
    <dgm:cxn modelId="{A585169C-9DD5-404B-A5D9-AA2957D54EBB}" type="presParOf" srcId="{AA2A3DF9-F35A-4B27-9700-A64C9C60BCB3}" destId="{B434347D-B20A-42F3-B5D6-15EB2E327A70}"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3168C7-3F10-441A-8FCD-DF9B57DED7AC}"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4C2CB61C-6037-4402-B96C-96E2726D03CD}">
      <dgm:prSet custT="1"/>
      <dgm:spPr/>
      <dgm:t>
        <a:bodyPr/>
        <a:lstStyle/>
        <a:p>
          <a:pPr algn="just" rtl="0"/>
          <a:r>
            <a:rPr lang="ms-MY" sz="2800" dirty="0" smtClean="0">
              <a:solidFill>
                <a:srgbClr val="002060"/>
              </a:solidFill>
              <a:latin typeface="Bodoni MT Condensed" pitchFamily="18" charset="0"/>
            </a:rPr>
            <a:t>dalam membuat keputusan </a:t>
          </a:r>
          <a:r>
            <a:rPr lang="ms-MY" sz="2800" dirty="0" smtClean="0">
              <a:solidFill>
                <a:srgbClr val="002060"/>
              </a:solidFill>
              <a:latin typeface="Bodoni MT Condensed" pitchFamily="18" charset="0"/>
            </a:rPr>
            <a:t>perlulah </a:t>
          </a:r>
          <a:r>
            <a:rPr lang="ms-MY" sz="2800" dirty="0" smtClean="0">
              <a:solidFill>
                <a:srgbClr val="002060"/>
              </a:solidFill>
              <a:latin typeface="Bodoni MT Condensed" pitchFamily="18" charset="0"/>
            </a:rPr>
            <a:t>sebaik mungkin menyumbang kepada kesejahteraan rakyat</a:t>
          </a:r>
          <a:r>
            <a:rPr lang="ms-MY" sz="2800" dirty="0" smtClean="0">
              <a:solidFill>
                <a:srgbClr val="002060"/>
              </a:solidFill>
              <a:latin typeface="Bodoni MT Condensed" pitchFamily="18" charset="0"/>
            </a:rPr>
            <a:t>.</a:t>
          </a:r>
          <a:endParaRPr lang="en-US" sz="2800" dirty="0">
            <a:solidFill>
              <a:srgbClr val="002060"/>
            </a:solidFill>
            <a:latin typeface="Bodoni MT Condensed" pitchFamily="18" charset="0"/>
          </a:endParaRPr>
        </a:p>
      </dgm:t>
    </dgm:pt>
    <dgm:pt modelId="{F0CC4058-6206-45F2-8999-98D8DF94D065}" type="parTrans" cxnId="{5D7ABEB5-C1E8-4464-9D92-042AB3C229F3}">
      <dgm:prSet/>
      <dgm:spPr/>
      <dgm:t>
        <a:bodyPr/>
        <a:lstStyle/>
        <a:p>
          <a:endParaRPr lang="en-US" sz="2800">
            <a:solidFill>
              <a:srgbClr val="002060"/>
            </a:solidFill>
            <a:latin typeface="Bodoni MT Condensed" pitchFamily="18" charset="0"/>
          </a:endParaRPr>
        </a:p>
      </dgm:t>
    </dgm:pt>
    <dgm:pt modelId="{E272F20A-235A-4B0E-885F-24B87262B4B6}" type="sibTrans" cxnId="{5D7ABEB5-C1E8-4464-9D92-042AB3C229F3}">
      <dgm:prSet/>
      <dgm:spPr/>
      <dgm:t>
        <a:bodyPr/>
        <a:lstStyle/>
        <a:p>
          <a:endParaRPr lang="en-US" sz="2800">
            <a:solidFill>
              <a:srgbClr val="002060"/>
            </a:solidFill>
            <a:latin typeface="Bodoni MT Condensed" pitchFamily="18" charset="0"/>
          </a:endParaRPr>
        </a:p>
      </dgm:t>
    </dgm:pt>
    <dgm:pt modelId="{004C6E40-A0F8-4A17-B1EC-CD3379A622D2}">
      <dgm:prSet custT="1"/>
      <dgm:spPr/>
      <dgm:t>
        <a:bodyPr/>
        <a:lstStyle/>
        <a:p>
          <a:pPr algn="just" rtl="0"/>
          <a:r>
            <a:rPr lang="ms-MY" sz="2800" dirty="0" smtClean="0">
              <a:solidFill>
                <a:srgbClr val="002060"/>
              </a:solidFill>
              <a:latin typeface="Bodoni MT Condensed" pitchFamily="18" charset="0"/>
            </a:rPr>
            <a:t>elemen-elemen tadbir urus yang baik </a:t>
          </a:r>
          <a:r>
            <a:rPr lang="ms-MY" sz="2800" dirty="0" smtClean="0">
              <a:solidFill>
                <a:srgbClr val="002060"/>
              </a:solidFill>
              <a:latin typeface="Bodoni MT Condensed" pitchFamily="18" charset="0"/>
            </a:rPr>
            <a:t>perlu </a:t>
          </a:r>
          <a:r>
            <a:rPr lang="ms-MY" sz="2800" dirty="0" smtClean="0">
              <a:solidFill>
                <a:srgbClr val="002060"/>
              </a:solidFill>
              <a:latin typeface="Bodoni MT Condensed" pitchFamily="18" charset="0"/>
            </a:rPr>
            <a:t>diaplikasikan dengan sewajarnya.</a:t>
          </a:r>
          <a:endParaRPr lang="en-US" sz="2800" dirty="0">
            <a:solidFill>
              <a:srgbClr val="002060"/>
            </a:solidFill>
            <a:latin typeface="Bodoni MT Condensed" pitchFamily="18" charset="0"/>
          </a:endParaRPr>
        </a:p>
      </dgm:t>
    </dgm:pt>
    <dgm:pt modelId="{581056D4-E6B5-4699-AE53-91ED418FC6D4}" type="parTrans" cxnId="{9B48A7BB-B710-4B89-B31B-755810311AB4}">
      <dgm:prSet/>
      <dgm:spPr/>
      <dgm:t>
        <a:bodyPr/>
        <a:lstStyle/>
        <a:p>
          <a:endParaRPr lang="en-US" sz="2800">
            <a:solidFill>
              <a:srgbClr val="002060"/>
            </a:solidFill>
            <a:latin typeface="Bodoni MT Condensed" pitchFamily="18" charset="0"/>
          </a:endParaRPr>
        </a:p>
      </dgm:t>
    </dgm:pt>
    <dgm:pt modelId="{780FFFD8-8A12-40DD-B8B1-C00D06AABAC8}" type="sibTrans" cxnId="{9B48A7BB-B710-4B89-B31B-755810311AB4}">
      <dgm:prSet/>
      <dgm:spPr/>
      <dgm:t>
        <a:bodyPr/>
        <a:lstStyle/>
        <a:p>
          <a:endParaRPr lang="en-US" sz="2800">
            <a:solidFill>
              <a:srgbClr val="002060"/>
            </a:solidFill>
            <a:latin typeface="Bodoni MT Condensed" pitchFamily="18" charset="0"/>
          </a:endParaRPr>
        </a:p>
      </dgm:t>
    </dgm:pt>
    <dgm:pt modelId="{B29CC75A-C13C-4FB9-BB1F-B8B0ED53C556}" type="pres">
      <dgm:prSet presAssocID="{BA3168C7-3F10-441A-8FCD-DF9B57DED7AC}" presName="Name0" presStyleCnt="0">
        <dgm:presLayoutVars>
          <dgm:chMax val="7"/>
          <dgm:chPref val="7"/>
          <dgm:dir/>
        </dgm:presLayoutVars>
      </dgm:prSet>
      <dgm:spPr/>
      <dgm:t>
        <a:bodyPr/>
        <a:lstStyle/>
        <a:p>
          <a:endParaRPr lang="en-US"/>
        </a:p>
      </dgm:t>
    </dgm:pt>
    <dgm:pt modelId="{7F189E76-D64E-4BA8-8155-9C40D5F4C6E5}" type="pres">
      <dgm:prSet presAssocID="{BA3168C7-3F10-441A-8FCD-DF9B57DED7AC}" presName="Name1" presStyleCnt="0"/>
      <dgm:spPr/>
    </dgm:pt>
    <dgm:pt modelId="{3DAB9F79-96BA-4C1F-BE9C-F5EB4E1E9687}" type="pres">
      <dgm:prSet presAssocID="{BA3168C7-3F10-441A-8FCD-DF9B57DED7AC}" presName="cycle" presStyleCnt="0"/>
      <dgm:spPr/>
    </dgm:pt>
    <dgm:pt modelId="{FCA05FEB-E817-4CBE-9350-514A953AB1DC}" type="pres">
      <dgm:prSet presAssocID="{BA3168C7-3F10-441A-8FCD-DF9B57DED7AC}" presName="srcNode" presStyleLbl="node1" presStyleIdx="0" presStyleCnt="2"/>
      <dgm:spPr/>
    </dgm:pt>
    <dgm:pt modelId="{459B58A9-B67F-4556-B51E-336AC5041128}" type="pres">
      <dgm:prSet presAssocID="{BA3168C7-3F10-441A-8FCD-DF9B57DED7AC}" presName="conn" presStyleLbl="parChTrans1D2" presStyleIdx="0" presStyleCnt="1"/>
      <dgm:spPr/>
      <dgm:t>
        <a:bodyPr/>
        <a:lstStyle/>
        <a:p>
          <a:endParaRPr lang="en-US"/>
        </a:p>
      </dgm:t>
    </dgm:pt>
    <dgm:pt modelId="{8FF7FB66-B0B3-4B3D-9847-7E29C0FE239D}" type="pres">
      <dgm:prSet presAssocID="{BA3168C7-3F10-441A-8FCD-DF9B57DED7AC}" presName="extraNode" presStyleLbl="node1" presStyleIdx="0" presStyleCnt="2"/>
      <dgm:spPr/>
    </dgm:pt>
    <dgm:pt modelId="{7E304A76-1281-4992-953C-8E4BF3E93D59}" type="pres">
      <dgm:prSet presAssocID="{BA3168C7-3F10-441A-8FCD-DF9B57DED7AC}" presName="dstNode" presStyleLbl="node1" presStyleIdx="0" presStyleCnt="2"/>
      <dgm:spPr/>
    </dgm:pt>
    <dgm:pt modelId="{2258052D-C395-4B2B-8292-CE242134BFAC}" type="pres">
      <dgm:prSet presAssocID="{4C2CB61C-6037-4402-B96C-96E2726D03CD}" presName="text_1" presStyleLbl="node1" presStyleIdx="0" presStyleCnt="2">
        <dgm:presLayoutVars>
          <dgm:bulletEnabled val="1"/>
        </dgm:presLayoutVars>
      </dgm:prSet>
      <dgm:spPr/>
      <dgm:t>
        <a:bodyPr/>
        <a:lstStyle/>
        <a:p>
          <a:endParaRPr lang="en-US"/>
        </a:p>
      </dgm:t>
    </dgm:pt>
    <dgm:pt modelId="{23A3BE8C-4CF6-4288-8A55-7C3FBECC1A39}" type="pres">
      <dgm:prSet presAssocID="{4C2CB61C-6037-4402-B96C-96E2726D03CD}" presName="accent_1" presStyleCnt="0"/>
      <dgm:spPr/>
    </dgm:pt>
    <dgm:pt modelId="{F5F3E95F-2FB5-4A64-99C0-3E07A92C217F}" type="pres">
      <dgm:prSet presAssocID="{4C2CB61C-6037-4402-B96C-96E2726D03CD}" presName="accentRepeatNode" presStyleLbl="solidFgAcc1" presStyleIdx="0" presStyleCnt="2"/>
      <dgm:spPr/>
    </dgm:pt>
    <dgm:pt modelId="{02F63B4B-89CA-44CB-AEEC-AB4FA2C7C5E7}" type="pres">
      <dgm:prSet presAssocID="{004C6E40-A0F8-4A17-B1EC-CD3379A622D2}" presName="text_2" presStyleLbl="node1" presStyleIdx="1" presStyleCnt="2">
        <dgm:presLayoutVars>
          <dgm:bulletEnabled val="1"/>
        </dgm:presLayoutVars>
      </dgm:prSet>
      <dgm:spPr/>
      <dgm:t>
        <a:bodyPr/>
        <a:lstStyle/>
        <a:p>
          <a:endParaRPr lang="en-US"/>
        </a:p>
      </dgm:t>
    </dgm:pt>
    <dgm:pt modelId="{44DF9EDA-497A-4915-9B98-99A5B5136D8A}" type="pres">
      <dgm:prSet presAssocID="{004C6E40-A0F8-4A17-B1EC-CD3379A622D2}" presName="accent_2" presStyleCnt="0"/>
      <dgm:spPr/>
    </dgm:pt>
    <dgm:pt modelId="{F3A48A2F-3396-4E1A-9154-FC75D127561C}" type="pres">
      <dgm:prSet presAssocID="{004C6E40-A0F8-4A17-B1EC-CD3379A622D2}" presName="accentRepeatNode" presStyleLbl="solidFgAcc1" presStyleIdx="1" presStyleCnt="2"/>
      <dgm:spPr/>
    </dgm:pt>
  </dgm:ptLst>
  <dgm:cxnLst>
    <dgm:cxn modelId="{9B48A7BB-B710-4B89-B31B-755810311AB4}" srcId="{BA3168C7-3F10-441A-8FCD-DF9B57DED7AC}" destId="{004C6E40-A0F8-4A17-B1EC-CD3379A622D2}" srcOrd="1" destOrd="0" parTransId="{581056D4-E6B5-4699-AE53-91ED418FC6D4}" sibTransId="{780FFFD8-8A12-40DD-B8B1-C00D06AABAC8}"/>
    <dgm:cxn modelId="{3A55C0E5-8048-4F8E-A481-FEBDCD152E28}" type="presOf" srcId="{E272F20A-235A-4B0E-885F-24B87262B4B6}" destId="{459B58A9-B67F-4556-B51E-336AC5041128}" srcOrd="0" destOrd="0" presId="urn:microsoft.com/office/officeart/2008/layout/VerticalCurvedList"/>
    <dgm:cxn modelId="{BAA797B9-3306-4851-839A-4A3387409BFE}" type="presOf" srcId="{004C6E40-A0F8-4A17-B1EC-CD3379A622D2}" destId="{02F63B4B-89CA-44CB-AEEC-AB4FA2C7C5E7}" srcOrd="0" destOrd="0" presId="urn:microsoft.com/office/officeart/2008/layout/VerticalCurvedList"/>
    <dgm:cxn modelId="{5D7ABEB5-C1E8-4464-9D92-042AB3C229F3}" srcId="{BA3168C7-3F10-441A-8FCD-DF9B57DED7AC}" destId="{4C2CB61C-6037-4402-B96C-96E2726D03CD}" srcOrd="0" destOrd="0" parTransId="{F0CC4058-6206-45F2-8999-98D8DF94D065}" sibTransId="{E272F20A-235A-4B0E-885F-24B87262B4B6}"/>
    <dgm:cxn modelId="{973C2E88-CF43-4C98-9F8B-D26BD67F7519}" type="presOf" srcId="{4C2CB61C-6037-4402-B96C-96E2726D03CD}" destId="{2258052D-C395-4B2B-8292-CE242134BFAC}" srcOrd="0" destOrd="0" presId="urn:microsoft.com/office/officeart/2008/layout/VerticalCurvedList"/>
    <dgm:cxn modelId="{940CD148-6B61-4E78-B72B-21F7C6370724}" type="presOf" srcId="{BA3168C7-3F10-441A-8FCD-DF9B57DED7AC}" destId="{B29CC75A-C13C-4FB9-BB1F-B8B0ED53C556}" srcOrd="0" destOrd="0" presId="urn:microsoft.com/office/officeart/2008/layout/VerticalCurvedList"/>
    <dgm:cxn modelId="{6CD7C9AD-1057-49AB-8D79-68644A15D263}" type="presParOf" srcId="{B29CC75A-C13C-4FB9-BB1F-B8B0ED53C556}" destId="{7F189E76-D64E-4BA8-8155-9C40D5F4C6E5}" srcOrd="0" destOrd="0" presId="urn:microsoft.com/office/officeart/2008/layout/VerticalCurvedList"/>
    <dgm:cxn modelId="{CA4F55E6-C7E7-445F-97B6-AA0AEEF1E40C}" type="presParOf" srcId="{7F189E76-D64E-4BA8-8155-9C40D5F4C6E5}" destId="{3DAB9F79-96BA-4C1F-BE9C-F5EB4E1E9687}" srcOrd="0" destOrd="0" presId="urn:microsoft.com/office/officeart/2008/layout/VerticalCurvedList"/>
    <dgm:cxn modelId="{A868AD08-7555-477D-B667-B48849E40B56}" type="presParOf" srcId="{3DAB9F79-96BA-4C1F-BE9C-F5EB4E1E9687}" destId="{FCA05FEB-E817-4CBE-9350-514A953AB1DC}" srcOrd="0" destOrd="0" presId="urn:microsoft.com/office/officeart/2008/layout/VerticalCurvedList"/>
    <dgm:cxn modelId="{7A3252FB-5F93-4A06-906D-37C75CC7D99B}" type="presParOf" srcId="{3DAB9F79-96BA-4C1F-BE9C-F5EB4E1E9687}" destId="{459B58A9-B67F-4556-B51E-336AC5041128}" srcOrd="1" destOrd="0" presId="urn:microsoft.com/office/officeart/2008/layout/VerticalCurvedList"/>
    <dgm:cxn modelId="{5FFBE741-2FDA-477C-BF46-ED07D4754C03}" type="presParOf" srcId="{3DAB9F79-96BA-4C1F-BE9C-F5EB4E1E9687}" destId="{8FF7FB66-B0B3-4B3D-9847-7E29C0FE239D}" srcOrd="2" destOrd="0" presId="urn:microsoft.com/office/officeart/2008/layout/VerticalCurvedList"/>
    <dgm:cxn modelId="{E1DE43DF-E013-4CDA-9218-B61753157B36}" type="presParOf" srcId="{3DAB9F79-96BA-4C1F-BE9C-F5EB4E1E9687}" destId="{7E304A76-1281-4992-953C-8E4BF3E93D59}" srcOrd="3" destOrd="0" presId="urn:microsoft.com/office/officeart/2008/layout/VerticalCurvedList"/>
    <dgm:cxn modelId="{375B1247-4710-4A4D-9F4F-8A8685D154E6}" type="presParOf" srcId="{7F189E76-D64E-4BA8-8155-9C40D5F4C6E5}" destId="{2258052D-C395-4B2B-8292-CE242134BFAC}" srcOrd="1" destOrd="0" presId="urn:microsoft.com/office/officeart/2008/layout/VerticalCurvedList"/>
    <dgm:cxn modelId="{9BB94AE3-EF70-4295-8BFA-0DF11196E519}" type="presParOf" srcId="{7F189E76-D64E-4BA8-8155-9C40D5F4C6E5}" destId="{23A3BE8C-4CF6-4288-8A55-7C3FBECC1A39}" srcOrd="2" destOrd="0" presId="urn:microsoft.com/office/officeart/2008/layout/VerticalCurvedList"/>
    <dgm:cxn modelId="{941A05CC-45E2-4062-9D19-C5AB5F62EBDA}" type="presParOf" srcId="{23A3BE8C-4CF6-4288-8A55-7C3FBECC1A39}" destId="{F5F3E95F-2FB5-4A64-99C0-3E07A92C217F}" srcOrd="0" destOrd="0" presId="urn:microsoft.com/office/officeart/2008/layout/VerticalCurvedList"/>
    <dgm:cxn modelId="{F6D330A2-4173-4B92-A712-C2200B5160EF}" type="presParOf" srcId="{7F189E76-D64E-4BA8-8155-9C40D5F4C6E5}" destId="{02F63B4B-89CA-44CB-AEEC-AB4FA2C7C5E7}" srcOrd="3" destOrd="0" presId="urn:microsoft.com/office/officeart/2008/layout/VerticalCurvedList"/>
    <dgm:cxn modelId="{3D984834-983E-47BB-B9E8-3EA4B73828F6}" type="presParOf" srcId="{7F189E76-D64E-4BA8-8155-9C40D5F4C6E5}" destId="{44DF9EDA-497A-4915-9B98-99A5B5136D8A}" srcOrd="4" destOrd="0" presId="urn:microsoft.com/office/officeart/2008/layout/VerticalCurvedList"/>
    <dgm:cxn modelId="{E0291FE1-C800-4C79-9521-AC996399EEFD}" type="presParOf" srcId="{44DF9EDA-497A-4915-9B98-99A5B5136D8A}" destId="{F3A48A2F-3396-4E1A-9154-FC75D127561C}"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81A063-7277-4B3F-BA2F-CC536CF31792}" type="doc">
      <dgm:prSet loTypeId="urn:microsoft.com/office/officeart/2005/8/layout/vList4#2" loCatId="list" qsTypeId="urn:microsoft.com/office/officeart/2005/8/quickstyle/simple4" qsCatId="simple" csTypeId="urn:microsoft.com/office/officeart/2005/8/colors/accent0_3" csCatId="mainScheme" phldr="1"/>
      <dgm:spPr/>
      <dgm:t>
        <a:bodyPr/>
        <a:lstStyle/>
        <a:p>
          <a:endParaRPr lang="en-US"/>
        </a:p>
      </dgm:t>
    </dgm:pt>
    <dgm:pt modelId="{51BD7712-1EBE-40CA-BC8C-D98AABBA0585}">
      <dgm:prSet custT="1"/>
      <dgm:spPr/>
      <dgm:t>
        <a:bodyPr/>
        <a:lstStyle/>
        <a:p>
          <a:pPr rtl="0"/>
          <a:r>
            <a:rPr lang="ms-MY" sz="2800" dirty="0" smtClean="0">
              <a:latin typeface="Bodoni MT Condensed" pitchFamily="18" charset="0"/>
            </a:rPr>
            <a:t>trend rasuah, penyelewengan dan salahguna kuasa berskala besar di dalam perkhidmatan awam</a:t>
          </a:r>
          <a:endParaRPr lang="en-US" sz="2800" dirty="0">
            <a:latin typeface="Bodoni MT Condensed" pitchFamily="18" charset="0"/>
          </a:endParaRPr>
        </a:p>
      </dgm:t>
    </dgm:pt>
    <dgm:pt modelId="{EDCC6B4A-D2F5-4F29-BCD4-620DF3E072ED}" type="parTrans" cxnId="{B665250B-67FF-42ED-89BA-745241CC2249}">
      <dgm:prSet/>
      <dgm:spPr/>
      <dgm:t>
        <a:bodyPr/>
        <a:lstStyle/>
        <a:p>
          <a:endParaRPr lang="en-US" sz="2800">
            <a:solidFill>
              <a:schemeClr val="tx1"/>
            </a:solidFill>
            <a:latin typeface="Bodoni MT Condensed" pitchFamily="18" charset="0"/>
          </a:endParaRPr>
        </a:p>
      </dgm:t>
    </dgm:pt>
    <dgm:pt modelId="{47E0DAE6-0576-4680-914C-FFD9E95851BF}" type="sibTrans" cxnId="{B665250B-67FF-42ED-89BA-745241CC2249}">
      <dgm:prSet/>
      <dgm:spPr/>
      <dgm:t>
        <a:bodyPr/>
        <a:lstStyle/>
        <a:p>
          <a:endParaRPr lang="en-US" sz="2800">
            <a:solidFill>
              <a:schemeClr val="tx1"/>
            </a:solidFill>
            <a:latin typeface="Bodoni MT Condensed" pitchFamily="18" charset="0"/>
          </a:endParaRPr>
        </a:p>
      </dgm:t>
    </dgm:pt>
    <dgm:pt modelId="{CAD2BEE2-F7DC-4286-B2D6-62F156CE664A}">
      <dgm:prSet custT="1"/>
      <dgm:spPr/>
      <dgm:t>
        <a:bodyPr/>
        <a:lstStyle/>
        <a:p>
          <a:pPr algn="just" rtl="0"/>
          <a:r>
            <a:rPr lang="ms-MY" sz="2800" dirty="0" smtClean="0">
              <a:latin typeface="Bodoni MT Condensed" pitchFamily="18" charset="0"/>
            </a:rPr>
            <a:t>usaha-usaha pemupukan integriti dan tadbir urus perlu diperhebat dan dimantapkan</a:t>
          </a:r>
          <a:endParaRPr lang="en-US" sz="2800" dirty="0">
            <a:latin typeface="Bodoni MT Condensed" pitchFamily="18" charset="0"/>
          </a:endParaRPr>
        </a:p>
      </dgm:t>
    </dgm:pt>
    <dgm:pt modelId="{5DCB46D4-DF8C-46A8-908C-EE4B2E4B94E3}" type="parTrans" cxnId="{0FFD75E8-D65B-4363-A69F-EBD353F43582}">
      <dgm:prSet/>
      <dgm:spPr/>
      <dgm:t>
        <a:bodyPr/>
        <a:lstStyle/>
        <a:p>
          <a:endParaRPr lang="en-US" sz="2800">
            <a:solidFill>
              <a:schemeClr val="tx1"/>
            </a:solidFill>
            <a:latin typeface="Bodoni MT Condensed" pitchFamily="18" charset="0"/>
          </a:endParaRPr>
        </a:p>
      </dgm:t>
    </dgm:pt>
    <dgm:pt modelId="{AB541064-428B-4448-BB6C-1FAEFF61723C}" type="sibTrans" cxnId="{0FFD75E8-D65B-4363-A69F-EBD353F43582}">
      <dgm:prSet/>
      <dgm:spPr/>
      <dgm:t>
        <a:bodyPr/>
        <a:lstStyle/>
        <a:p>
          <a:endParaRPr lang="en-US" sz="2800">
            <a:solidFill>
              <a:schemeClr val="tx1"/>
            </a:solidFill>
            <a:latin typeface="Bodoni MT Condensed" pitchFamily="18" charset="0"/>
          </a:endParaRPr>
        </a:p>
      </dgm:t>
    </dgm:pt>
    <dgm:pt modelId="{70CE124B-F66C-45B0-8F14-AA438FC9D9A1}">
      <dgm:prSet custT="1"/>
      <dgm:spPr/>
      <dgm:t>
        <a:bodyPr/>
        <a:lstStyle/>
        <a:p>
          <a:pPr rtl="0"/>
          <a:r>
            <a:rPr lang="ms-MY" sz="2800" dirty="0" smtClean="0">
              <a:latin typeface="Bodoni MT Condensed" pitchFamily="18" charset="0"/>
            </a:rPr>
            <a:t>menilai semula komitmen dalam kerjaya</a:t>
          </a:r>
          <a:endParaRPr lang="en-US" sz="2800" dirty="0">
            <a:latin typeface="Bodoni MT Condensed" pitchFamily="18" charset="0"/>
          </a:endParaRPr>
        </a:p>
      </dgm:t>
    </dgm:pt>
    <dgm:pt modelId="{6A1D3B2C-84C4-4F03-82D9-5310FA21B1BC}" type="parTrans" cxnId="{A82C4D66-FE76-48C4-BFDF-FA71B7E02B16}">
      <dgm:prSet/>
      <dgm:spPr/>
      <dgm:t>
        <a:bodyPr/>
        <a:lstStyle/>
        <a:p>
          <a:endParaRPr lang="en-US" sz="2800">
            <a:solidFill>
              <a:schemeClr val="tx1"/>
            </a:solidFill>
            <a:latin typeface="Bodoni MT Condensed" pitchFamily="18" charset="0"/>
          </a:endParaRPr>
        </a:p>
      </dgm:t>
    </dgm:pt>
    <dgm:pt modelId="{803CC514-3BE1-44C3-95C9-B56531CCCE49}" type="sibTrans" cxnId="{A82C4D66-FE76-48C4-BFDF-FA71B7E02B16}">
      <dgm:prSet/>
      <dgm:spPr/>
      <dgm:t>
        <a:bodyPr/>
        <a:lstStyle/>
        <a:p>
          <a:endParaRPr lang="en-US" sz="2800">
            <a:solidFill>
              <a:schemeClr val="tx1"/>
            </a:solidFill>
            <a:latin typeface="Bodoni MT Condensed" pitchFamily="18" charset="0"/>
          </a:endParaRPr>
        </a:p>
      </dgm:t>
    </dgm:pt>
    <dgm:pt modelId="{93007B1A-9988-4F4D-BB50-CB049F038034}" type="pres">
      <dgm:prSet presAssocID="{EF81A063-7277-4B3F-BA2F-CC536CF31792}" presName="linear" presStyleCnt="0">
        <dgm:presLayoutVars>
          <dgm:dir/>
          <dgm:resizeHandles val="exact"/>
        </dgm:presLayoutVars>
      </dgm:prSet>
      <dgm:spPr/>
      <dgm:t>
        <a:bodyPr/>
        <a:lstStyle/>
        <a:p>
          <a:endParaRPr lang="en-US"/>
        </a:p>
      </dgm:t>
    </dgm:pt>
    <dgm:pt modelId="{EEB11A4E-3FFC-4FD9-ADBB-9234ACCC7398}" type="pres">
      <dgm:prSet presAssocID="{51BD7712-1EBE-40CA-BC8C-D98AABBA0585}" presName="comp" presStyleCnt="0"/>
      <dgm:spPr/>
      <dgm:t>
        <a:bodyPr/>
        <a:lstStyle/>
        <a:p>
          <a:endParaRPr lang="en-US"/>
        </a:p>
      </dgm:t>
    </dgm:pt>
    <dgm:pt modelId="{B7EC2F4B-249B-4622-A4A0-2FBE551AA255}" type="pres">
      <dgm:prSet presAssocID="{51BD7712-1EBE-40CA-BC8C-D98AABBA0585}" presName="box" presStyleLbl="node1" presStyleIdx="0" presStyleCnt="3"/>
      <dgm:spPr/>
      <dgm:t>
        <a:bodyPr/>
        <a:lstStyle/>
        <a:p>
          <a:endParaRPr lang="en-US"/>
        </a:p>
      </dgm:t>
    </dgm:pt>
    <dgm:pt modelId="{F5B291C5-5DAA-48F3-A1D2-665B4B923F71}" type="pres">
      <dgm:prSet presAssocID="{51BD7712-1EBE-40CA-BC8C-D98AABBA0585}" presName="img" presStyleLbl="fgImgPlace1" presStyleIdx="0" presStyleCnt="3"/>
      <dgm:spPr/>
      <dgm:t>
        <a:bodyPr/>
        <a:lstStyle/>
        <a:p>
          <a:endParaRPr lang="en-US"/>
        </a:p>
      </dgm:t>
    </dgm:pt>
    <dgm:pt modelId="{8C18B57B-F25F-44AE-A339-13266C7020DB}" type="pres">
      <dgm:prSet presAssocID="{51BD7712-1EBE-40CA-BC8C-D98AABBA0585}" presName="text" presStyleLbl="node1" presStyleIdx="0" presStyleCnt="3">
        <dgm:presLayoutVars>
          <dgm:bulletEnabled val="1"/>
        </dgm:presLayoutVars>
      </dgm:prSet>
      <dgm:spPr/>
      <dgm:t>
        <a:bodyPr/>
        <a:lstStyle/>
        <a:p>
          <a:endParaRPr lang="en-US"/>
        </a:p>
      </dgm:t>
    </dgm:pt>
    <dgm:pt modelId="{6F41B445-1512-4C1B-A4FC-E50CDC9720AE}" type="pres">
      <dgm:prSet presAssocID="{47E0DAE6-0576-4680-914C-FFD9E95851BF}" presName="spacer" presStyleCnt="0"/>
      <dgm:spPr/>
      <dgm:t>
        <a:bodyPr/>
        <a:lstStyle/>
        <a:p>
          <a:endParaRPr lang="en-US"/>
        </a:p>
      </dgm:t>
    </dgm:pt>
    <dgm:pt modelId="{80ADC39D-19A5-476B-8E78-8D8642A71532}" type="pres">
      <dgm:prSet presAssocID="{CAD2BEE2-F7DC-4286-B2D6-62F156CE664A}" presName="comp" presStyleCnt="0"/>
      <dgm:spPr/>
      <dgm:t>
        <a:bodyPr/>
        <a:lstStyle/>
        <a:p>
          <a:endParaRPr lang="en-US"/>
        </a:p>
      </dgm:t>
    </dgm:pt>
    <dgm:pt modelId="{C2C268C2-D60D-4CBE-BDF4-F9950CB50573}" type="pres">
      <dgm:prSet presAssocID="{CAD2BEE2-F7DC-4286-B2D6-62F156CE664A}" presName="box" presStyleLbl="node1" presStyleIdx="1" presStyleCnt="3"/>
      <dgm:spPr/>
      <dgm:t>
        <a:bodyPr/>
        <a:lstStyle/>
        <a:p>
          <a:endParaRPr lang="en-US"/>
        </a:p>
      </dgm:t>
    </dgm:pt>
    <dgm:pt modelId="{8039595A-D73D-43AF-8561-F76385E5EB7C}" type="pres">
      <dgm:prSet presAssocID="{CAD2BEE2-F7DC-4286-B2D6-62F156CE664A}" presName="img" presStyleLbl="fgImgPlace1" presStyleIdx="1" presStyleCnt="3"/>
      <dgm:spPr/>
      <dgm:t>
        <a:bodyPr/>
        <a:lstStyle/>
        <a:p>
          <a:endParaRPr lang="en-US"/>
        </a:p>
      </dgm:t>
    </dgm:pt>
    <dgm:pt modelId="{8D4C8151-09D8-41AA-A493-0CD0C0EB7C11}" type="pres">
      <dgm:prSet presAssocID="{CAD2BEE2-F7DC-4286-B2D6-62F156CE664A}" presName="text" presStyleLbl="node1" presStyleIdx="1" presStyleCnt="3">
        <dgm:presLayoutVars>
          <dgm:bulletEnabled val="1"/>
        </dgm:presLayoutVars>
      </dgm:prSet>
      <dgm:spPr/>
      <dgm:t>
        <a:bodyPr/>
        <a:lstStyle/>
        <a:p>
          <a:endParaRPr lang="en-US"/>
        </a:p>
      </dgm:t>
    </dgm:pt>
    <dgm:pt modelId="{318344CE-72E6-4FF9-BCD5-550AC7861103}" type="pres">
      <dgm:prSet presAssocID="{AB541064-428B-4448-BB6C-1FAEFF61723C}" presName="spacer" presStyleCnt="0"/>
      <dgm:spPr/>
      <dgm:t>
        <a:bodyPr/>
        <a:lstStyle/>
        <a:p>
          <a:endParaRPr lang="en-US"/>
        </a:p>
      </dgm:t>
    </dgm:pt>
    <dgm:pt modelId="{1B21BFC7-D5ED-41B3-BBF4-827BB8E72688}" type="pres">
      <dgm:prSet presAssocID="{70CE124B-F66C-45B0-8F14-AA438FC9D9A1}" presName="comp" presStyleCnt="0"/>
      <dgm:spPr/>
      <dgm:t>
        <a:bodyPr/>
        <a:lstStyle/>
        <a:p>
          <a:endParaRPr lang="en-US"/>
        </a:p>
      </dgm:t>
    </dgm:pt>
    <dgm:pt modelId="{D8653A6B-7350-4907-BDFA-E9FD027B8020}" type="pres">
      <dgm:prSet presAssocID="{70CE124B-F66C-45B0-8F14-AA438FC9D9A1}" presName="box" presStyleLbl="node1" presStyleIdx="2" presStyleCnt="3"/>
      <dgm:spPr/>
      <dgm:t>
        <a:bodyPr/>
        <a:lstStyle/>
        <a:p>
          <a:endParaRPr lang="en-US"/>
        </a:p>
      </dgm:t>
    </dgm:pt>
    <dgm:pt modelId="{9DAEE4D3-C5EA-4702-8BBF-0F17E83CEA65}" type="pres">
      <dgm:prSet presAssocID="{70CE124B-F66C-45B0-8F14-AA438FC9D9A1}" presName="img" presStyleLbl="fgImgPlace1" presStyleIdx="2" presStyleCnt="3"/>
      <dgm:spPr/>
      <dgm:t>
        <a:bodyPr/>
        <a:lstStyle/>
        <a:p>
          <a:endParaRPr lang="en-US"/>
        </a:p>
      </dgm:t>
    </dgm:pt>
    <dgm:pt modelId="{9FEF9973-BFF6-4186-87E3-98A704191125}" type="pres">
      <dgm:prSet presAssocID="{70CE124B-F66C-45B0-8F14-AA438FC9D9A1}" presName="text" presStyleLbl="node1" presStyleIdx="2" presStyleCnt="3">
        <dgm:presLayoutVars>
          <dgm:bulletEnabled val="1"/>
        </dgm:presLayoutVars>
      </dgm:prSet>
      <dgm:spPr/>
      <dgm:t>
        <a:bodyPr/>
        <a:lstStyle/>
        <a:p>
          <a:endParaRPr lang="en-US"/>
        </a:p>
      </dgm:t>
    </dgm:pt>
  </dgm:ptLst>
  <dgm:cxnLst>
    <dgm:cxn modelId="{36031276-80D7-4E14-9BE4-CDB23FB13AE4}" type="presOf" srcId="{CAD2BEE2-F7DC-4286-B2D6-62F156CE664A}" destId="{C2C268C2-D60D-4CBE-BDF4-F9950CB50573}" srcOrd="0" destOrd="0" presId="urn:microsoft.com/office/officeart/2005/8/layout/vList4#2"/>
    <dgm:cxn modelId="{005A07EA-444C-4FA8-8886-CE992E2866B3}" type="presOf" srcId="{EF81A063-7277-4B3F-BA2F-CC536CF31792}" destId="{93007B1A-9988-4F4D-BB50-CB049F038034}" srcOrd="0" destOrd="0" presId="urn:microsoft.com/office/officeart/2005/8/layout/vList4#2"/>
    <dgm:cxn modelId="{69B78B4D-B806-4D82-B4EF-1BA6F332F78B}" type="presOf" srcId="{51BD7712-1EBE-40CA-BC8C-D98AABBA0585}" destId="{8C18B57B-F25F-44AE-A339-13266C7020DB}" srcOrd="1" destOrd="0" presId="urn:microsoft.com/office/officeart/2005/8/layout/vList4#2"/>
    <dgm:cxn modelId="{B665250B-67FF-42ED-89BA-745241CC2249}" srcId="{EF81A063-7277-4B3F-BA2F-CC536CF31792}" destId="{51BD7712-1EBE-40CA-BC8C-D98AABBA0585}" srcOrd="0" destOrd="0" parTransId="{EDCC6B4A-D2F5-4F29-BCD4-620DF3E072ED}" sibTransId="{47E0DAE6-0576-4680-914C-FFD9E95851BF}"/>
    <dgm:cxn modelId="{6EBABB92-642C-49F6-BB1F-DA628C7396A2}" type="presOf" srcId="{51BD7712-1EBE-40CA-BC8C-D98AABBA0585}" destId="{B7EC2F4B-249B-4622-A4A0-2FBE551AA255}" srcOrd="0" destOrd="0" presId="urn:microsoft.com/office/officeart/2005/8/layout/vList4#2"/>
    <dgm:cxn modelId="{19B2E8F1-7386-485A-AC7E-AA630C6BA3E3}" type="presOf" srcId="{70CE124B-F66C-45B0-8F14-AA438FC9D9A1}" destId="{D8653A6B-7350-4907-BDFA-E9FD027B8020}" srcOrd="0" destOrd="0" presId="urn:microsoft.com/office/officeart/2005/8/layout/vList4#2"/>
    <dgm:cxn modelId="{E16C8D72-7E13-4351-9936-C5D1A617A38A}" type="presOf" srcId="{70CE124B-F66C-45B0-8F14-AA438FC9D9A1}" destId="{9FEF9973-BFF6-4186-87E3-98A704191125}" srcOrd="1" destOrd="0" presId="urn:microsoft.com/office/officeart/2005/8/layout/vList4#2"/>
    <dgm:cxn modelId="{B2648FE7-C3E6-4048-A450-63B3AE4D57BE}" type="presOf" srcId="{CAD2BEE2-F7DC-4286-B2D6-62F156CE664A}" destId="{8D4C8151-09D8-41AA-A493-0CD0C0EB7C11}" srcOrd="1" destOrd="0" presId="urn:microsoft.com/office/officeart/2005/8/layout/vList4#2"/>
    <dgm:cxn modelId="{A82C4D66-FE76-48C4-BFDF-FA71B7E02B16}" srcId="{EF81A063-7277-4B3F-BA2F-CC536CF31792}" destId="{70CE124B-F66C-45B0-8F14-AA438FC9D9A1}" srcOrd="2" destOrd="0" parTransId="{6A1D3B2C-84C4-4F03-82D9-5310FA21B1BC}" sibTransId="{803CC514-3BE1-44C3-95C9-B56531CCCE49}"/>
    <dgm:cxn modelId="{0FFD75E8-D65B-4363-A69F-EBD353F43582}" srcId="{EF81A063-7277-4B3F-BA2F-CC536CF31792}" destId="{CAD2BEE2-F7DC-4286-B2D6-62F156CE664A}" srcOrd="1" destOrd="0" parTransId="{5DCB46D4-DF8C-46A8-908C-EE4B2E4B94E3}" sibTransId="{AB541064-428B-4448-BB6C-1FAEFF61723C}"/>
    <dgm:cxn modelId="{06F916A7-BF83-40CC-A785-E97173087ED7}" type="presParOf" srcId="{93007B1A-9988-4F4D-BB50-CB049F038034}" destId="{EEB11A4E-3FFC-4FD9-ADBB-9234ACCC7398}" srcOrd="0" destOrd="0" presId="urn:microsoft.com/office/officeart/2005/8/layout/vList4#2"/>
    <dgm:cxn modelId="{31F6CF65-BFA6-45F1-AFA0-5FF92D8529C1}" type="presParOf" srcId="{EEB11A4E-3FFC-4FD9-ADBB-9234ACCC7398}" destId="{B7EC2F4B-249B-4622-A4A0-2FBE551AA255}" srcOrd="0" destOrd="0" presId="urn:microsoft.com/office/officeart/2005/8/layout/vList4#2"/>
    <dgm:cxn modelId="{3623F701-A7AC-478B-B753-2CF633020D4F}" type="presParOf" srcId="{EEB11A4E-3FFC-4FD9-ADBB-9234ACCC7398}" destId="{F5B291C5-5DAA-48F3-A1D2-665B4B923F71}" srcOrd="1" destOrd="0" presId="urn:microsoft.com/office/officeart/2005/8/layout/vList4#2"/>
    <dgm:cxn modelId="{3A73D86D-CC2F-4EDC-B0F5-D5BF415F2150}" type="presParOf" srcId="{EEB11A4E-3FFC-4FD9-ADBB-9234ACCC7398}" destId="{8C18B57B-F25F-44AE-A339-13266C7020DB}" srcOrd="2" destOrd="0" presId="urn:microsoft.com/office/officeart/2005/8/layout/vList4#2"/>
    <dgm:cxn modelId="{910CCF74-6ADF-4D77-86F6-B27E19F80229}" type="presParOf" srcId="{93007B1A-9988-4F4D-BB50-CB049F038034}" destId="{6F41B445-1512-4C1B-A4FC-E50CDC9720AE}" srcOrd="1" destOrd="0" presId="urn:microsoft.com/office/officeart/2005/8/layout/vList4#2"/>
    <dgm:cxn modelId="{EA95DA0B-16B5-4FB0-B273-993535E9FA20}" type="presParOf" srcId="{93007B1A-9988-4F4D-BB50-CB049F038034}" destId="{80ADC39D-19A5-476B-8E78-8D8642A71532}" srcOrd="2" destOrd="0" presId="urn:microsoft.com/office/officeart/2005/8/layout/vList4#2"/>
    <dgm:cxn modelId="{8E290E26-2D5B-445C-B82C-8343B1B67366}" type="presParOf" srcId="{80ADC39D-19A5-476B-8E78-8D8642A71532}" destId="{C2C268C2-D60D-4CBE-BDF4-F9950CB50573}" srcOrd="0" destOrd="0" presId="urn:microsoft.com/office/officeart/2005/8/layout/vList4#2"/>
    <dgm:cxn modelId="{6A6397A9-2680-4DF8-BEAC-7C8629982057}" type="presParOf" srcId="{80ADC39D-19A5-476B-8E78-8D8642A71532}" destId="{8039595A-D73D-43AF-8561-F76385E5EB7C}" srcOrd="1" destOrd="0" presId="urn:microsoft.com/office/officeart/2005/8/layout/vList4#2"/>
    <dgm:cxn modelId="{D932F6BE-D2D4-4790-BD29-15B48D468DFE}" type="presParOf" srcId="{80ADC39D-19A5-476B-8E78-8D8642A71532}" destId="{8D4C8151-09D8-41AA-A493-0CD0C0EB7C11}" srcOrd="2" destOrd="0" presId="urn:microsoft.com/office/officeart/2005/8/layout/vList4#2"/>
    <dgm:cxn modelId="{39ABF2F1-DDF6-4257-931B-C77C0D3D43DF}" type="presParOf" srcId="{93007B1A-9988-4F4D-BB50-CB049F038034}" destId="{318344CE-72E6-4FF9-BCD5-550AC7861103}" srcOrd="3" destOrd="0" presId="urn:microsoft.com/office/officeart/2005/8/layout/vList4#2"/>
    <dgm:cxn modelId="{F73C1F04-28A8-42E3-B6C0-46FD52B3369A}" type="presParOf" srcId="{93007B1A-9988-4F4D-BB50-CB049F038034}" destId="{1B21BFC7-D5ED-41B3-BBF4-827BB8E72688}" srcOrd="4" destOrd="0" presId="urn:microsoft.com/office/officeart/2005/8/layout/vList4#2"/>
    <dgm:cxn modelId="{F0F06B68-8F0F-4298-B3C5-D9691AB4E582}" type="presParOf" srcId="{1B21BFC7-D5ED-41B3-BBF4-827BB8E72688}" destId="{D8653A6B-7350-4907-BDFA-E9FD027B8020}" srcOrd="0" destOrd="0" presId="urn:microsoft.com/office/officeart/2005/8/layout/vList4#2"/>
    <dgm:cxn modelId="{511FF48E-E0AE-479A-ACAE-DEF2460D0158}" type="presParOf" srcId="{1B21BFC7-D5ED-41B3-BBF4-827BB8E72688}" destId="{9DAEE4D3-C5EA-4702-8BBF-0F17E83CEA65}" srcOrd="1" destOrd="0" presId="urn:microsoft.com/office/officeart/2005/8/layout/vList4#2"/>
    <dgm:cxn modelId="{82C3B90D-61E4-450C-8581-0A73831247F0}" type="presParOf" srcId="{1B21BFC7-D5ED-41B3-BBF4-827BB8E72688}" destId="{9FEF9973-BFF6-4186-87E3-98A704191125}"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3D99E5-9055-4E0C-A004-4C145374195F}"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2067E907-7004-4D35-AC2E-D38D9B6EB32F}">
      <dgm:prSet custT="1"/>
      <dgm:spPr/>
      <dgm:t>
        <a:bodyPr/>
        <a:lstStyle/>
        <a:p>
          <a:pPr rtl="0"/>
          <a:r>
            <a:rPr lang="ms-MY" sz="2800" dirty="0" smtClean="0">
              <a:solidFill>
                <a:schemeClr val="tx1"/>
              </a:solidFill>
              <a:latin typeface="Bodoni MT Condensed" pitchFamily="18" charset="0"/>
            </a:rPr>
            <a:t>tugas hendaklah benar-benar </a:t>
          </a:r>
          <a:r>
            <a:rPr lang="ms-MY" sz="2800" dirty="0" smtClean="0">
              <a:solidFill>
                <a:schemeClr val="tx1"/>
              </a:solidFill>
              <a:latin typeface="Bodoni MT Condensed" pitchFamily="18" charset="0"/>
            </a:rPr>
            <a:t>menepati konsep bekerja sebagai </a:t>
          </a:r>
          <a:r>
            <a:rPr lang="ms-MY" sz="2800" dirty="0" smtClean="0">
              <a:solidFill>
                <a:schemeClr val="tx1"/>
              </a:solidFill>
              <a:latin typeface="Bodoni MT Condensed" pitchFamily="18" charset="0"/>
            </a:rPr>
            <a:t>ibadah</a:t>
          </a:r>
          <a:endParaRPr lang="en-US" sz="2800" dirty="0">
            <a:solidFill>
              <a:schemeClr val="tx1"/>
            </a:solidFill>
            <a:latin typeface="Bodoni MT Condensed" pitchFamily="18" charset="0"/>
          </a:endParaRPr>
        </a:p>
      </dgm:t>
    </dgm:pt>
    <dgm:pt modelId="{D8962F0C-05D2-4D82-BE58-59C006FD406B}" type="parTrans" cxnId="{FBA20BFB-45D7-487A-8B4E-877C3CD2325F}">
      <dgm:prSet/>
      <dgm:spPr/>
      <dgm:t>
        <a:bodyPr/>
        <a:lstStyle/>
        <a:p>
          <a:endParaRPr lang="en-US" sz="2800">
            <a:solidFill>
              <a:schemeClr val="tx1"/>
            </a:solidFill>
            <a:latin typeface="Bodoni MT Condensed" pitchFamily="18" charset="0"/>
          </a:endParaRPr>
        </a:p>
      </dgm:t>
    </dgm:pt>
    <dgm:pt modelId="{C155B60D-914E-491F-A7A4-A4D189FD9C7C}" type="sibTrans" cxnId="{FBA20BFB-45D7-487A-8B4E-877C3CD2325F}">
      <dgm:prSet/>
      <dgm:spPr/>
      <dgm:t>
        <a:bodyPr/>
        <a:lstStyle/>
        <a:p>
          <a:endParaRPr lang="en-US" sz="2800">
            <a:solidFill>
              <a:schemeClr val="tx1"/>
            </a:solidFill>
            <a:latin typeface="Bodoni MT Condensed" pitchFamily="18" charset="0"/>
          </a:endParaRPr>
        </a:p>
      </dgm:t>
    </dgm:pt>
    <dgm:pt modelId="{69A428EC-F38C-45A9-88A3-BFBC8EE72AB1}">
      <dgm:prSet custT="1"/>
      <dgm:spPr/>
      <dgm:t>
        <a:bodyPr/>
        <a:lstStyle/>
        <a:p>
          <a:pPr rtl="0"/>
          <a:r>
            <a:rPr lang="ms-MY" sz="2800" dirty="0" smtClean="0">
              <a:solidFill>
                <a:schemeClr val="tx1"/>
              </a:solidFill>
              <a:latin typeface="Bodoni MT Condensed" pitchFamily="18" charset="0"/>
            </a:rPr>
            <a:t>menjauhkan </a:t>
          </a:r>
          <a:r>
            <a:rPr lang="ms-MY" sz="2800" dirty="0" smtClean="0">
              <a:solidFill>
                <a:schemeClr val="tx1"/>
              </a:solidFill>
              <a:latin typeface="Bodoni MT Condensed" pitchFamily="18" charset="0"/>
            </a:rPr>
            <a:t>diri dari sebarang bentuk </a:t>
          </a:r>
          <a:r>
            <a:rPr lang="ms-MY" sz="2800" dirty="0" smtClean="0">
              <a:solidFill>
                <a:schemeClr val="tx1"/>
              </a:solidFill>
              <a:latin typeface="Bodoni MT Condensed" pitchFamily="18" charset="0"/>
            </a:rPr>
            <a:t>penyelewengan</a:t>
          </a:r>
          <a:endParaRPr lang="en-US" sz="2800" dirty="0">
            <a:solidFill>
              <a:schemeClr val="tx1"/>
            </a:solidFill>
            <a:latin typeface="Bodoni MT Condensed" pitchFamily="18" charset="0"/>
          </a:endParaRPr>
        </a:p>
      </dgm:t>
    </dgm:pt>
    <dgm:pt modelId="{CD7BD602-4CED-4454-BA38-C844CCE9F7BF}" type="parTrans" cxnId="{BE419EDB-48FD-40B0-9F21-6EA47E7A6922}">
      <dgm:prSet/>
      <dgm:spPr/>
      <dgm:t>
        <a:bodyPr/>
        <a:lstStyle/>
        <a:p>
          <a:endParaRPr lang="en-US" sz="2800">
            <a:solidFill>
              <a:schemeClr val="tx1"/>
            </a:solidFill>
            <a:latin typeface="Bodoni MT Condensed" pitchFamily="18" charset="0"/>
          </a:endParaRPr>
        </a:p>
      </dgm:t>
    </dgm:pt>
    <dgm:pt modelId="{FFD20681-2C9C-4746-A42A-D3931A269F87}" type="sibTrans" cxnId="{BE419EDB-48FD-40B0-9F21-6EA47E7A6922}">
      <dgm:prSet/>
      <dgm:spPr/>
      <dgm:t>
        <a:bodyPr/>
        <a:lstStyle/>
        <a:p>
          <a:endParaRPr lang="en-US" sz="2800">
            <a:solidFill>
              <a:schemeClr val="tx1"/>
            </a:solidFill>
            <a:latin typeface="Bodoni MT Condensed" pitchFamily="18" charset="0"/>
          </a:endParaRPr>
        </a:p>
      </dgm:t>
    </dgm:pt>
    <dgm:pt modelId="{DDE2D539-AC01-474C-9D17-22DB9576BF4F}">
      <dgm:prSet custT="1"/>
      <dgm:spPr/>
      <dgm:t>
        <a:bodyPr/>
        <a:lstStyle/>
        <a:p>
          <a:pPr algn="just" rtl="0"/>
          <a:r>
            <a:rPr lang="ms-MY" sz="2800" dirty="0" smtClean="0">
              <a:solidFill>
                <a:schemeClr val="tx1"/>
              </a:solidFill>
              <a:latin typeface="Bodoni MT Condensed" pitchFamily="18" charset="0"/>
            </a:rPr>
            <a:t>tiada </a:t>
          </a:r>
          <a:r>
            <a:rPr lang="ms-MY" sz="2800" dirty="0" smtClean="0">
              <a:solidFill>
                <a:schemeClr val="tx1"/>
              </a:solidFill>
              <a:latin typeface="Bodoni MT Condensed" pitchFamily="18" charset="0"/>
            </a:rPr>
            <a:t>ketenangan kepada diri, </a:t>
          </a:r>
          <a:r>
            <a:rPr lang="ms-MY" sz="2800" dirty="0" smtClean="0">
              <a:solidFill>
                <a:schemeClr val="tx1"/>
              </a:solidFill>
              <a:latin typeface="Bodoni MT Condensed" pitchFamily="18" charset="0"/>
            </a:rPr>
            <a:t>terhalang </a:t>
          </a:r>
          <a:r>
            <a:rPr lang="ms-MY" sz="2800" dirty="0" smtClean="0">
              <a:solidFill>
                <a:schemeClr val="tx1"/>
              </a:solidFill>
              <a:latin typeface="Bodoni MT Condensed" pitchFamily="18" charset="0"/>
            </a:rPr>
            <a:t>daripada </a:t>
          </a:r>
          <a:r>
            <a:rPr lang="ms-MY" sz="2800" dirty="0" smtClean="0">
              <a:solidFill>
                <a:schemeClr val="tx1"/>
              </a:solidFill>
              <a:latin typeface="Bodoni MT Condensed" pitchFamily="18" charset="0"/>
            </a:rPr>
            <a:t>keberkatan </a:t>
          </a:r>
          <a:r>
            <a:rPr lang="ms-MY" sz="2800" dirty="0" smtClean="0">
              <a:solidFill>
                <a:schemeClr val="tx1"/>
              </a:solidFill>
              <a:latin typeface="Bodoni MT Condensed" pitchFamily="18" charset="0"/>
            </a:rPr>
            <a:t>dan keredhaan Allah SWT. </a:t>
          </a:r>
          <a:endParaRPr lang="en-US" sz="2800" dirty="0">
            <a:solidFill>
              <a:schemeClr val="tx1"/>
            </a:solidFill>
            <a:latin typeface="Bodoni MT Condensed" pitchFamily="18" charset="0"/>
          </a:endParaRPr>
        </a:p>
      </dgm:t>
    </dgm:pt>
    <dgm:pt modelId="{BFBBC930-999B-45F5-B4BD-9FB81A641E35}" type="parTrans" cxnId="{039F74BB-6645-4A32-8B3E-54CFA35A6066}">
      <dgm:prSet/>
      <dgm:spPr/>
      <dgm:t>
        <a:bodyPr/>
        <a:lstStyle/>
        <a:p>
          <a:endParaRPr lang="en-US" sz="2800">
            <a:solidFill>
              <a:schemeClr val="tx1"/>
            </a:solidFill>
            <a:latin typeface="Bodoni MT Condensed" pitchFamily="18" charset="0"/>
          </a:endParaRPr>
        </a:p>
      </dgm:t>
    </dgm:pt>
    <dgm:pt modelId="{BF32224A-2063-4DDB-A693-A39DB3A0DCC2}" type="sibTrans" cxnId="{039F74BB-6645-4A32-8B3E-54CFA35A6066}">
      <dgm:prSet/>
      <dgm:spPr/>
      <dgm:t>
        <a:bodyPr/>
        <a:lstStyle/>
        <a:p>
          <a:endParaRPr lang="en-US" sz="2800">
            <a:solidFill>
              <a:schemeClr val="tx1"/>
            </a:solidFill>
            <a:latin typeface="Bodoni MT Condensed" pitchFamily="18" charset="0"/>
          </a:endParaRPr>
        </a:p>
      </dgm:t>
    </dgm:pt>
    <dgm:pt modelId="{023DA20F-1965-4D57-A053-22B7A8026A7C}" type="pres">
      <dgm:prSet presAssocID="{EA3D99E5-9055-4E0C-A004-4C145374195F}" presName="Name0" presStyleCnt="0">
        <dgm:presLayoutVars>
          <dgm:chMax val="7"/>
          <dgm:chPref val="7"/>
          <dgm:dir/>
        </dgm:presLayoutVars>
      </dgm:prSet>
      <dgm:spPr/>
      <dgm:t>
        <a:bodyPr/>
        <a:lstStyle/>
        <a:p>
          <a:endParaRPr lang="en-US"/>
        </a:p>
      </dgm:t>
    </dgm:pt>
    <dgm:pt modelId="{8D941DE3-9725-413D-B7D5-69627185F039}" type="pres">
      <dgm:prSet presAssocID="{EA3D99E5-9055-4E0C-A004-4C145374195F}" presName="Name1" presStyleCnt="0"/>
      <dgm:spPr/>
    </dgm:pt>
    <dgm:pt modelId="{E2A096B3-E350-432E-BCB0-3689B2337027}" type="pres">
      <dgm:prSet presAssocID="{EA3D99E5-9055-4E0C-A004-4C145374195F}" presName="cycle" presStyleCnt="0"/>
      <dgm:spPr/>
    </dgm:pt>
    <dgm:pt modelId="{37FF74F1-6356-4432-A432-443D616AAA0A}" type="pres">
      <dgm:prSet presAssocID="{EA3D99E5-9055-4E0C-A004-4C145374195F}" presName="srcNode" presStyleLbl="node1" presStyleIdx="0" presStyleCnt="3"/>
      <dgm:spPr/>
    </dgm:pt>
    <dgm:pt modelId="{029716C6-9AF1-4305-A26F-C19E4F122E17}" type="pres">
      <dgm:prSet presAssocID="{EA3D99E5-9055-4E0C-A004-4C145374195F}" presName="conn" presStyleLbl="parChTrans1D2" presStyleIdx="0" presStyleCnt="1"/>
      <dgm:spPr/>
      <dgm:t>
        <a:bodyPr/>
        <a:lstStyle/>
        <a:p>
          <a:endParaRPr lang="en-US"/>
        </a:p>
      </dgm:t>
    </dgm:pt>
    <dgm:pt modelId="{C94C86D1-8EAD-4990-B0C0-BD7FFDFA449E}" type="pres">
      <dgm:prSet presAssocID="{EA3D99E5-9055-4E0C-A004-4C145374195F}" presName="extraNode" presStyleLbl="node1" presStyleIdx="0" presStyleCnt="3"/>
      <dgm:spPr/>
    </dgm:pt>
    <dgm:pt modelId="{5A011D63-2CA3-4D2B-AC5A-3860081BE119}" type="pres">
      <dgm:prSet presAssocID="{EA3D99E5-9055-4E0C-A004-4C145374195F}" presName="dstNode" presStyleLbl="node1" presStyleIdx="0" presStyleCnt="3"/>
      <dgm:spPr/>
    </dgm:pt>
    <dgm:pt modelId="{E1741886-F6A4-4001-9226-E8DF7E7A93C8}" type="pres">
      <dgm:prSet presAssocID="{2067E907-7004-4D35-AC2E-D38D9B6EB32F}" presName="text_1" presStyleLbl="node1" presStyleIdx="0" presStyleCnt="3">
        <dgm:presLayoutVars>
          <dgm:bulletEnabled val="1"/>
        </dgm:presLayoutVars>
      </dgm:prSet>
      <dgm:spPr/>
      <dgm:t>
        <a:bodyPr/>
        <a:lstStyle/>
        <a:p>
          <a:endParaRPr lang="en-US"/>
        </a:p>
      </dgm:t>
    </dgm:pt>
    <dgm:pt modelId="{8A920D17-B9DB-4294-B729-35438C311A5E}" type="pres">
      <dgm:prSet presAssocID="{2067E907-7004-4D35-AC2E-D38D9B6EB32F}" presName="accent_1" presStyleCnt="0"/>
      <dgm:spPr/>
    </dgm:pt>
    <dgm:pt modelId="{8314C441-BC38-49CB-ADDA-13B91EC0490E}" type="pres">
      <dgm:prSet presAssocID="{2067E907-7004-4D35-AC2E-D38D9B6EB32F}" presName="accentRepeatNode" presStyleLbl="solidFgAcc1" presStyleIdx="0" presStyleCnt="3"/>
      <dgm:spPr/>
    </dgm:pt>
    <dgm:pt modelId="{AD5E5FA3-C3DA-4724-A878-F70B40D79D65}" type="pres">
      <dgm:prSet presAssocID="{69A428EC-F38C-45A9-88A3-BFBC8EE72AB1}" presName="text_2" presStyleLbl="node1" presStyleIdx="1" presStyleCnt="3">
        <dgm:presLayoutVars>
          <dgm:bulletEnabled val="1"/>
        </dgm:presLayoutVars>
      </dgm:prSet>
      <dgm:spPr/>
      <dgm:t>
        <a:bodyPr/>
        <a:lstStyle/>
        <a:p>
          <a:endParaRPr lang="en-US"/>
        </a:p>
      </dgm:t>
    </dgm:pt>
    <dgm:pt modelId="{C86A8E8D-5D2D-4BEC-8387-8DF51C019F6B}" type="pres">
      <dgm:prSet presAssocID="{69A428EC-F38C-45A9-88A3-BFBC8EE72AB1}" presName="accent_2" presStyleCnt="0"/>
      <dgm:spPr/>
    </dgm:pt>
    <dgm:pt modelId="{9E100911-A0A0-4EB7-91A0-9CDDA9386F4A}" type="pres">
      <dgm:prSet presAssocID="{69A428EC-F38C-45A9-88A3-BFBC8EE72AB1}" presName="accentRepeatNode" presStyleLbl="solidFgAcc1" presStyleIdx="1" presStyleCnt="3"/>
      <dgm:spPr/>
    </dgm:pt>
    <dgm:pt modelId="{5FAD7C96-903F-44E4-A8E5-2EBB6B1129E8}" type="pres">
      <dgm:prSet presAssocID="{DDE2D539-AC01-474C-9D17-22DB9576BF4F}" presName="text_3" presStyleLbl="node1" presStyleIdx="2" presStyleCnt="3">
        <dgm:presLayoutVars>
          <dgm:bulletEnabled val="1"/>
        </dgm:presLayoutVars>
      </dgm:prSet>
      <dgm:spPr/>
      <dgm:t>
        <a:bodyPr/>
        <a:lstStyle/>
        <a:p>
          <a:endParaRPr lang="en-US"/>
        </a:p>
      </dgm:t>
    </dgm:pt>
    <dgm:pt modelId="{16EFB5B0-4328-4FAC-B393-C778CD1F9401}" type="pres">
      <dgm:prSet presAssocID="{DDE2D539-AC01-474C-9D17-22DB9576BF4F}" presName="accent_3" presStyleCnt="0"/>
      <dgm:spPr/>
    </dgm:pt>
    <dgm:pt modelId="{8A7C36A6-8836-4792-817F-353F27AA7955}" type="pres">
      <dgm:prSet presAssocID="{DDE2D539-AC01-474C-9D17-22DB9576BF4F}" presName="accentRepeatNode" presStyleLbl="solidFgAcc1" presStyleIdx="2" presStyleCnt="3"/>
      <dgm:spPr/>
    </dgm:pt>
  </dgm:ptLst>
  <dgm:cxnLst>
    <dgm:cxn modelId="{6E79211C-2AF8-4737-92E7-C30CCC313014}" type="presOf" srcId="{DDE2D539-AC01-474C-9D17-22DB9576BF4F}" destId="{5FAD7C96-903F-44E4-A8E5-2EBB6B1129E8}" srcOrd="0" destOrd="0" presId="urn:microsoft.com/office/officeart/2008/layout/VerticalCurvedList"/>
    <dgm:cxn modelId="{039F74BB-6645-4A32-8B3E-54CFA35A6066}" srcId="{EA3D99E5-9055-4E0C-A004-4C145374195F}" destId="{DDE2D539-AC01-474C-9D17-22DB9576BF4F}" srcOrd="2" destOrd="0" parTransId="{BFBBC930-999B-45F5-B4BD-9FB81A641E35}" sibTransId="{BF32224A-2063-4DDB-A693-A39DB3A0DCC2}"/>
    <dgm:cxn modelId="{41EDA904-CFD1-4986-9E3E-485E6670DF6A}" type="presOf" srcId="{C155B60D-914E-491F-A7A4-A4D189FD9C7C}" destId="{029716C6-9AF1-4305-A26F-C19E4F122E17}" srcOrd="0" destOrd="0" presId="urn:microsoft.com/office/officeart/2008/layout/VerticalCurvedList"/>
    <dgm:cxn modelId="{FBA20BFB-45D7-487A-8B4E-877C3CD2325F}" srcId="{EA3D99E5-9055-4E0C-A004-4C145374195F}" destId="{2067E907-7004-4D35-AC2E-D38D9B6EB32F}" srcOrd="0" destOrd="0" parTransId="{D8962F0C-05D2-4D82-BE58-59C006FD406B}" sibTransId="{C155B60D-914E-491F-A7A4-A4D189FD9C7C}"/>
    <dgm:cxn modelId="{BE419EDB-48FD-40B0-9F21-6EA47E7A6922}" srcId="{EA3D99E5-9055-4E0C-A004-4C145374195F}" destId="{69A428EC-F38C-45A9-88A3-BFBC8EE72AB1}" srcOrd="1" destOrd="0" parTransId="{CD7BD602-4CED-4454-BA38-C844CCE9F7BF}" sibTransId="{FFD20681-2C9C-4746-A42A-D3931A269F87}"/>
    <dgm:cxn modelId="{80DD0649-D0FE-4333-AED0-76F5B6536E0A}" type="presOf" srcId="{69A428EC-F38C-45A9-88A3-BFBC8EE72AB1}" destId="{AD5E5FA3-C3DA-4724-A878-F70B40D79D65}" srcOrd="0" destOrd="0" presId="urn:microsoft.com/office/officeart/2008/layout/VerticalCurvedList"/>
    <dgm:cxn modelId="{71780539-3D5A-470B-A40A-2366FBA0F3C2}" type="presOf" srcId="{EA3D99E5-9055-4E0C-A004-4C145374195F}" destId="{023DA20F-1965-4D57-A053-22B7A8026A7C}" srcOrd="0" destOrd="0" presId="urn:microsoft.com/office/officeart/2008/layout/VerticalCurvedList"/>
    <dgm:cxn modelId="{07F96516-E393-4A58-BDB7-62EFB05F996F}" type="presOf" srcId="{2067E907-7004-4D35-AC2E-D38D9B6EB32F}" destId="{E1741886-F6A4-4001-9226-E8DF7E7A93C8}" srcOrd="0" destOrd="0" presId="urn:microsoft.com/office/officeart/2008/layout/VerticalCurvedList"/>
    <dgm:cxn modelId="{00A67B72-9083-4E70-B074-DEB8FE86CAAE}" type="presParOf" srcId="{023DA20F-1965-4D57-A053-22B7A8026A7C}" destId="{8D941DE3-9725-413D-B7D5-69627185F039}" srcOrd="0" destOrd="0" presId="urn:microsoft.com/office/officeart/2008/layout/VerticalCurvedList"/>
    <dgm:cxn modelId="{89EFE3E2-261D-4FEA-BE8D-05D70E2CF25D}" type="presParOf" srcId="{8D941DE3-9725-413D-B7D5-69627185F039}" destId="{E2A096B3-E350-432E-BCB0-3689B2337027}" srcOrd="0" destOrd="0" presId="urn:microsoft.com/office/officeart/2008/layout/VerticalCurvedList"/>
    <dgm:cxn modelId="{D5BFDC76-C87E-43B3-8C25-19F705326B28}" type="presParOf" srcId="{E2A096B3-E350-432E-BCB0-3689B2337027}" destId="{37FF74F1-6356-4432-A432-443D616AAA0A}" srcOrd="0" destOrd="0" presId="urn:microsoft.com/office/officeart/2008/layout/VerticalCurvedList"/>
    <dgm:cxn modelId="{D682DDE9-185A-437A-A70F-FC6FD4EB4D25}" type="presParOf" srcId="{E2A096B3-E350-432E-BCB0-3689B2337027}" destId="{029716C6-9AF1-4305-A26F-C19E4F122E17}" srcOrd="1" destOrd="0" presId="urn:microsoft.com/office/officeart/2008/layout/VerticalCurvedList"/>
    <dgm:cxn modelId="{F8D0411E-48F5-49DE-8027-BF8E09B7A9B5}" type="presParOf" srcId="{E2A096B3-E350-432E-BCB0-3689B2337027}" destId="{C94C86D1-8EAD-4990-B0C0-BD7FFDFA449E}" srcOrd="2" destOrd="0" presId="urn:microsoft.com/office/officeart/2008/layout/VerticalCurvedList"/>
    <dgm:cxn modelId="{DB835C6E-FD7D-48A9-BD44-E4FF3ADCE5E0}" type="presParOf" srcId="{E2A096B3-E350-432E-BCB0-3689B2337027}" destId="{5A011D63-2CA3-4D2B-AC5A-3860081BE119}" srcOrd="3" destOrd="0" presId="urn:microsoft.com/office/officeart/2008/layout/VerticalCurvedList"/>
    <dgm:cxn modelId="{4FE32FED-6646-4EDA-A55E-8F37CEEEFF80}" type="presParOf" srcId="{8D941DE3-9725-413D-B7D5-69627185F039}" destId="{E1741886-F6A4-4001-9226-E8DF7E7A93C8}" srcOrd="1" destOrd="0" presId="urn:microsoft.com/office/officeart/2008/layout/VerticalCurvedList"/>
    <dgm:cxn modelId="{579B47B6-1D83-4D33-8A79-DCED13B447E9}" type="presParOf" srcId="{8D941DE3-9725-413D-B7D5-69627185F039}" destId="{8A920D17-B9DB-4294-B729-35438C311A5E}" srcOrd="2" destOrd="0" presId="urn:microsoft.com/office/officeart/2008/layout/VerticalCurvedList"/>
    <dgm:cxn modelId="{5EFC3474-5CD8-436F-83FB-AE6B3F71DF28}" type="presParOf" srcId="{8A920D17-B9DB-4294-B729-35438C311A5E}" destId="{8314C441-BC38-49CB-ADDA-13B91EC0490E}" srcOrd="0" destOrd="0" presId="urn:microsoft.com/office/officeart/2008/layout/VerticalCurvedList"/>
    <dgm:cxn modelId="{F1697031-4325-4AF5-AB3F-FD98FCE5BD3D}" type="presParOf" srcId="{8D941DE3-9725-413D-B7D5-69627185F039}" destId="{AD5E5FA3-C3DA-4724-A878-F70B40D79D65}" srcOrd="3" destOrd="0" presId="urn:microsoft.com/office/officeart/2008/layout/VerticalCurvedList"/>
    <dgm:cxn modelId="{225DA633-CB13-47DE-9E37-BCCA9184ADE3}" type="presParOf" srcId="{8D941DE3-9725-413D-B7D5-69627185F039}" destId="{C86A8E8D-5D2D-4BEC-8387-8DF51C019F6B}" srcOrd="4" destOrd="0" presId="urn:microsoft.com/office/officeart/2008/layout/VerticalCurvedList"/>
    <dgm:cxn modelId="{BD898585-1139-4717-A4BE-A5CCF2386B7E}" type="presParOf" srcId="{C86A8E8D-5D2D-4BEC-8387-8DF51C019F6B}" destId="{9E100911-A0A0-4EB7-91A0-9CDDA9386F4A}" srcOrd="0" destOrd="0" presId="urn:microsoft.com/office/officeart/2008/layout/VerticalCurvedList"/>
    <dgm:cxn modelId="{631721BB-9E1B-4492-AA94-2EF504D0DFDE}" type="presParOf" srcId="{8D941DE3-9725-413D-B7D5-69627185F039}" destId="{5FAD7C96-903F-44E4-A8E5-2EBB6B1129E8}" srcOrd="5" destOrd="0" presId="urn:microsoft.com/office/officeart/2008/layout/VerticalCurvedList"/>
    <dgm:cxn modelId="{0D7B4F92-0A60-4553-8E2F-4424B4BE1139}" type="presParOf" srcId="{8D941DE3-9725-413D-B7D5-69627185F039}" destId="{16EFB5B0-4328-4FAC-B393-C778CD1F9401}" srcOrd="6" destOrd="0" presId="urn:microsoft.com/office/officeart/2008/layout/VerticalCurvedList"/>
    <dgm:cxn modelId="{7E38857A-D29C-4BCE-AD83-94BF8CCCE3F2}" type="presParOf" srcId="{16EFB5B0-4328-4FAC-B393-C778CD1F9401}" destId="{8A7C36A6-8836-4792-817F-353F27AA795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87BABA-1869-4802-A944-EB0ABCE5EFA2}">
      <dsp:nvSpPr>
        <dsp:cNvPr id="0" name=""/>
        <dsp:cNvSpPr/>
      </dsp:nvSpPr>
      <dsp:spPr>
        <a:xfrm>
          <a:off x="-6029554" y="-922847"/>
          <a:ext cx="7179696" cy="7179696"/>
        </a:xfrm>
        <a:prstGeom prst="blockArc">
          <a:avLst>
            <a:gd name="adj1" fmla="val 18900000"/>
            <a:gd name="adj2" fmla="val 2700000"/>
            <a:gd name="adj3" fmla="val 301"/>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674D0C-CBFB-4625-BC20-CF5ED18F6E18}">
      <dsp:nvSpPr>
        <dsp:cNvPr id="0" name=""/>
        <dsp:cNvSpPr/>
      </dsp:nvSpPr>
      <dsp:spPr>
        <a:xfrm>
          <a:off x="740359" y="533400"/>
          <a:ext cx="7491831" cy="10668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773" tIns="60960" rIns="60960" bIns="60960" numCol="1" spcCol="1270" anchor="ctr" anchorCtr="0">
          <a:noAutofit/>
        </a:bodyPr>
        <a:lstStyle/>
        <a:p>
          <a:pPr lvl="0" algn="l" defTabSz="1066800" rtl="0">
            <a:lnSpc>
              <a:spcPct val="90000"/>
            </a:lnSpc>
            <a:spcBef>
              <a:spcPct val="0"/>
            </a:spcBef>
            <a:spcAft>
              <a:spcPct val="35000"/>
            </a:spcAft>
          </a:pPr>
          <a:r>
            <a:rPr lang="en-US" sz="2400" b="0" kern="120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meningkatkan</a:t>
          </a:r>
          <a:r>
            <a:rPr lang="en-US"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kern="120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ketakwaan</a:t>
          </a:r>
          <a:r>
            <a:rPr lang="en-US"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kern="120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kepada</a:t>
          </a:r>
          <a:r>
            <a:rPr lang="en-US"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Allah SWT </a:t>
          </a:r>
          <a:r>
            <a:rPr lang="en-US" sz="2400" b="0" kern="120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dengan</a:t>
          </a:r>
          <a:r>
            <a:rPr lang="en-US"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kern="120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bersungguh-sungguh</a:t>
          </a:r>
          <a:endParaRPr lang="en-US" sz="2400" b="0" kern="1200" cap="none" spc="0" dirty="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sp:txBody>
      <dsp:txXfrm>
        <a:off x="740359" y="533400"/>
        <a:ext cx="7491831" cy="1066800"/>
      </dsp:txXfrm>
    </dsp:sp>
    <dsp:sp modelId="{DC7E1DED-F89C-4BB4-ACF3-9CA69760BBC9}">
      <dsp:nvSpPr>
        <dsp:cNvPr id="0" name=""/>
        <dsp:cNvSpPr/>
      </dsp:nvSpPr>
      <dsp:spPr>
        <a:xfrm>
          <a:off x="73609" y="400050"/>
          <a:ext cx="1333500" cy="1333500"/>
        </a:xfrm>
        <a:prstGeom prst="ellipse">
          <a:avLst/>
        </a:prstGeom>
        <a:solidFill>
          <a:srgbClr val="FF0000"/>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54D76-4E3A-4D3D-B34B-9820680A70B2}">
      <dsp:nvSpPr>
        <dsp:cNvPr id="0" name=""/>
        <dsp:cNvSpPr/>
      </dsp:nvSpPr>
      <dsp:spPr>
        <a:xfrm>
          <a:off x="1128140" y="2133600"/>
          <a:ext cx="7104049" cy="1066800"/>
        </a:xfrm>
        <a:prstGeom prst="rect">
          <a:avLst/>
        </a:prstGeom>
        <a:solidFill>
          <a:schemeClr val="accent2">
            <a:hueOff val="-3277702"/>
            <a:satOff val="-3888"/>
            <a:lumOff val="-2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773" tIns="60960" rIns="60960" bIns="60960" numCol="1" spcCol="1270" anchor="ctr" anchorCtr="0">
          <a:noAutofit/>
        </a:bodyPr>
        <a:lstStyle/>
        <a:p>
          <a:pPr lvl="0" algn="l" defTabSz="1066800" rtl="0">
            <a:lnSpc>
              <a:spcPct val="90000"/>
            </a:lnSpc>
            <a:spcBef>
              <a:spcPct val="0"/>
            </a:spcBef>
            <a:spcAft>
              <a:spcPct val="35000"/>
            </a:spcAft>
          </a:pPr>
          <a:r>
            <a:rPr lang="en-US" sz="2400" b="0" kern="1200" cap="none" spc="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melaksanakan </a:t>
          </a:r>
          <a:r>
            <a:rPr lang="en-US" sz="2400" b="0" kern="120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segala</a:t>
          </a:r>
          <a:r>
            <a:rPr lang="en-US"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kern="120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perintah-Nya</a:t>
          </a:r>
          <a:r>
            <a:rPr lang="en-US"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kern="120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dan</a:t>
          </a:r>
          <a:r>
            <a:rPr lang="en-US"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kern="120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meninggalkan</a:t>
          </a:r>
          <a:r>
            <a:rPr lang="en-US"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kern="120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segala</a:t>
          </a:r>
          <a:r>
            <a:rPr lang="en-US"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r>
            <a:rPr lang="en-US" sz="2400" b="0" kern="1200" cap="none" spc="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larangan-Nya</a:t>
          </a:r>
          <a:r>
            <a:rPr lang="en-US"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a:t>
          </a:r>
          <a:endParaRPr lang="en-US" sz="2400" b="0" kern="1200" cap="none" spc="0" dirty="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sp:txBody>
      <dsp:txXfrm>
        <a:off x="1128140" y="2133600"/>
        <a:ext cx="7104049" cy="1066800"/>
      </dsp:txXfrm>
    </dsp:sp>
    <dsp:sp modelId="{7162ECDF-59F2-477B-BC1C-4EE7AC073D77}">
      <dsp:nvSpPr>
        <dsp:cNvPr id="0" name=""/>
        <dsp:cNvSpPr/>
      </dsp:nvSpPr>
      <dsp:spPr>
        <a:xfrm>
          <a:off x="461390" y="2000250"/>
          <a:ext cx="1333500" cy="1333500"/>
        </a:xfrm>
        <a:prstGeom prst="ellipse">
          <a:avLst/>
        </a:prstGeom>
        <a:solidFill>
          <a:srgbClr val="0000FF"/>
        </a:solidFill>
        <a:ln w="15875" cap="flat" cmpd="sng" algn="ctr">
          <a:solidFill>
            <a:schemeClr val="accent2">
              <a:hueOff val="-3277702"/>
              <a:satOff val="-3888"/>
              <a:lumOff val="-2059"/>
              <a:alphaOff val="0"/>
            </a:schemeClr>
          </a:solidFill>
          <a:prstDash val="solid"/>
        </a:ln>
        <a:effectLst/>
      </dsp:spPr>
      <dsp:style>
        <a:lnRef idx="2">
          <a:scrgbClr r="0" g="0" b="0"/>
        </a:lnRef>
        <a:fillRef idx="1">
          <a:scrgbClr r="0" g="0" b="0"/>
        </a:fillRef>
        <a:effectRef idx="0">
          <a:scrgbClr r="0" g="0" b="0"/>
        </a:effectRef>
        <a:fontRef idx="minor"/>
      </dsp:style>
    </dsp:sp>
    <dsp:sp modelId="{7DFE141F-4DB2-4F77-9AD6-A8B397A18E07}">
      <dsp:nvSpPr>
        <dsp:cNvPr id="0" name=""/>
        <dsp:cNvSpPr/>
      </dsp:nvSpPr>
      <dsp:spPr>
        <a:xfrm>
          <a:off x="740359" y="3733800"/>
          <a:ext cx="7491831" cy="1066800"/>
        </a:xfrm>
        <a:prstGeom prst="rect">
          <a:avLst/>
        </a:prstGeom>
        <a:solidFill>
          <a:schemeClr val="accent2">
            <a:hueOff val="-6555403"/>
            <a:satOff val="-7776"/>
            <a:lumOff val="-41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773" tIns="60960" rIns="60960" bIns="60960" numCol="1" spcCol="1270" anchor="ctr" anchorCtr="0">
          <a:noAutofit/>
        </a:bodyPr>
        <a:lstStyle/>
        <a:p>
          <a:pPr lvl="0" algn="l" defTabSz="1066800" rtl="0">
            <a:lnSpc>
              <a:spcPct val="90000"/>
            </a:lnSpc>
            <a:spcBef>
              <a:spcPct val="0"/>
            </a:spcBef>
            <a:spcAft>
              <a:spcPct val="35000"/>
            </a:spcAft>
          </a:pPr>
          <a:r>
            <a:rPr lang="en-US" sz="2400" b="0" kern="1200" cap="none" spc="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Mudah-mudahan kehidupan ini diberkati di dunia dan di akhirat. </a:t>
          </a:r>
          <a:endParaRPr lang="en-US" sz="2400" b="0" kern="1200" cap="none" spc="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sp:txBody>
      <dsp:txXfrm>
        <a:off x="740359" y="3733800"/>
        <a:ext cx="7491831" cy="1066800"/>
      </dsp:txXfrm>
    </dsp:sp>
    <dsp:sp modelId="{9738D929-093C-41FD-BAF6-3ABAA902AC8E}">
      <dsp:nvSpPr>
        <dsp:cNvPr id="0" name=""/>
        <dsp:cNvSpPr/>
      </dsp:nvSpPr>
      <dsp:spPr>
        <a:xfrm>
          <a:off x="73609" y="3600450"/>
          <a:ext cx="1333500" cy="1333500"/>
        </a:xfrm>
        <a:prstGeom prst="ellipse">
          <a:avLst/>
        </a:prstGeom>
        <a:solidFill>
          <a:srgbClr val="FFFF00"/>
        </a:solidFill>
        <a:ln w="15875" cap="flat" cmpd="sng" algn="ctr">
          <a:solidFill>
            <a:schemeClr val="accent2">
              <a:hueOff val="-6555403"/>
              <a:satOff val="-7776"/>
              <a:lumOff val="-411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E2FD32-9278-401F-8418-CC5C33C3A82C}">
      <dsp:nvSpPr>
        <dsp:cNvPr id="0" name=""/>
        <dsp:cNvSpPr/>
      </dsp:nvSpPr>
      <dsp:spPr>
        <a:xfrm>
          <a:off x="0" y="0"/>
          <a:ext cx="8763000" cy="5257800"/>
        </a:xfrm>
        <a:prstGeom prst="roundRect">
          <a:avLst>
            <a:gd name="adj" fmla="val 85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4080637" numCol="1" spcCol="1270" anchor="t" anchorCtr="0">
          <a:noAutofit/>
        </a:bodyPr>
        <a:lstStyle/>
        <a:p>
          <a:pPr lvl="0" algn="ctr" defTabSz="1244600" rtl="0">
            <a:lnSpc>
              <a:spcPct val="90000"/>
            </a:lnSpc>
            <a:spcBef>
              <a:spcPct val="0"/>
            </a:spcBef>
            <a:spcAft>
              <a:spcPct val="35000"/>
            </a:spcAft>
          </a:pPr>
          <a:r>
            <a:rPr lang="ms-MY" sz="2800" kern="1200" dirty="0" smtClean="0">
              <a:solidFill>
                <a:schemeClr val="tx1"/>
              </a:solidFill>
              <a:latin typeface="Bodoni MT Condensed" pitchFamily="18" charset="0"/>
            </a:rPr>
            <a:t>kekejaman </a:t>
          </a:r>
          <a:r>
            <a:rPr lang="ms-MY" sz="2800" kern="1200" dirty="0" smtClean="0">
              <a:solidFill>
                <a:schemeClr val="tx1"/>
              </a:solidFill>
              <a:latin typeface="Bodoni MT Condensed" pitchFamily="18" charset="0"/>
            </a:rPr>
            <a:t>tentera dan segelintir masyarakat Myanmar ke atas umat Islam Rohingya</a:t>
          </a:r>
        </a:p>
        <a:p>
          <a:pPr lvl="0" algn="ctr" defTabSz="1244600" rtl="0">
            <a:lnSpc>
              <a:spcPct val="90000"/>
            </a:lnSpc>
            <a:spcBef>
              <a:spcPct val="0"/>
            </a:spcBef>
            <a:spcAft>
              <a:spcPct val="35000"/>
            </a:spcAft>
          </a:pPr>
          <a:r>
            <a:rPr lang="ms-MY" sz="2800" kern="1200" dirty="0" smtClean="0">
              <a:solidFill>
                <a:schemeClr val="tx1"/>
              </a:solidFill>
              <a:latin typeface="Bodoni MT Condensed" pitchFamily="18" charset="0"/>
            </a:rPr>
            <a:t> </a:t>
          </a:r>
          <a:endParaRPr lang="en-US" sz="2800" kern="1200" dirty="0">
            <a:solidFill>
              <a:schemeClr val="tx1"/>
            </a:solidFill>
            <a:latin typeface="Bodoni MT Condensed" pitchFamily="18" charset="0"/>
          </a:endParaRPr>
        </a:p>
      </dsp:txBody>
      <dsp:txXfrm>
        <a:off x="0" y="0"/>
        <a:ext cx="8763000" cy="5257800"/>
      </dsp:txXfrm>
    </dsp:sp>
    <dsp:sp modelId="{2ED1FECC-DF9A-4FCA-A384-77FF46302511}">
      <dsp:nvSpPr>
        <dsp:cNvPr id="0" name=""/>
        <dsp:cNvSpPr/>
      </dsp:nvSpPr>
      <dsp:spPr>
        <a:xfrm>
          <a:off x="219075" y="1314450"/>
          <a:ext cx="8324850" cy="3680460"/>
        </a:xfrm>
        <a:prstGeom prst="roundRect">
          <a:avLst>
            <a:gd name="adj" fmla="val 10500"/>
          </a:avLst>
        </a:prstGeom>
        <a:solidFill>
          <a:schemeClr val="accent4">
            <a:hueOff val="-4135930"/>
            <a:satOff val="23223"/>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337092" numCol="1" spcCol="1270" anchor="t" anchorCtr="0">
          <a:noAutofit/>
        </a:bodyPr>
        <a:lstStyle/>
        <a:p>
          <a:pPr lvl="0" algn="ctr" defTabSz="1244600" rtl="0">
            <a:lnSpc>
              <a:spcPct val="90000"/>
            </a:lnSpc>
            <a:spcBef>
              <a:spcPct val="0"/>
            </a:spcBef>
            <a:spcAft>
              <a:spcPct val="35000"/>
            </a:spcAft>
          </a:pPr>
          <a:r>
            <a:rPr lang="ms-MY" sz="2800" kern="1200" dirty="0" smtClean="0">
              <a:solidFill>
                <a:schemeClr val="tx1"/>
              </a:solidFill>
              <a:latin typeface="Bodoni MT Condensed" pitchFamily="18" charset="0"/>
            </a:rPr>
            <a:t>menzahirkan </a:t>
          </a:r>
          <a:r>
            <a:rPr lang="ms-MY" sz="2800" kern="1200" dirty="0" smtClean="0">
              <a:solidFill>
                <a:schemeClr val="tx1"/>
              </a:solidFill>
              <a:latin typeface="Bodoni MT Condensed" pitchFamily="18" charset="0"/>
            </a:rPr>
            <a:t>rasa simpati di atas kekejaman yang berlaku </a:t>
          </a:r>
          <a:r>
            <a:rPr lang="ms-MY" sz="2800" kern="1200" dirty="0" smtClean="0">
              <a:solidFill>
                <a:schemeClr val="tx1"/>
              </a:solidFill>
              <a:latin typeface="Bodoni MT Condensed" pitchFamily="18" charset="0"/>
            </a:rPr>
            <a:t>sehingga </a:t>
          </a:r>
          <a:r>
            <a:rPr lang="ms-MY" sz="2800" kern="1200" dirty="0" smtClean="0">
              <a:solidFill>
                <a:schemeClr val="tx1"/>
              </a:solidFill>
              <a:latin typeface="Bodoni MT Condensed" pitchFamily="18" charset="0"/>
            </a:rPr>
            <a:t>ramai yang terkorban dan diseksa. </a:t>
          </a:r>
          <a:endParaRPr lang="en-US" sz="2800" kern="1200" dirty="0">
            <a:solidFill>
              <a:schemeClr val="tx1"/>
            </a:solidFill>
            <a:latin typeface="Bodoni MT Condensed" pitchFamily="18" charset="0"/>
          </a:endParaRPr>
        </a:p>
      </dsp:txBody>
      <dsp:txXfrm>
        <a:off x="219075" y="1314450"/>
        <a:ext cx="8324850" cy="3680460"/>
      </dsp:txXfrm>
    </dsp:sp>
    <dsp:sp modelId="{07F068D0-DBAC-4D3C-9D43-0783ED3AF3E7}">
      <dsp:nvSpPr>
        <dsp:cNvPr id="0" name=""/>
        <dsp:cNvSpPr/>
      </dsp:nvSpPr>
      <dsp:spPr>
        <a:xfrm>
          <a:off x="438150" y="2845395"/>
          <a:ext cx="7886700" cy="1670129"/>
        </a:xfrm>
        <a:prstGeom prst="roundRect">
          <a:avLst>
            <a:gd name="adj" fmla="val 10500"/>
          </a:avLst>
        </a:prstGeom>
        <a:solidFill>
          <a:schemeClr val="accent4">
            <a:hueOff val="-8271860"/>
            <a:satOff val="46445"/>
            <a:lumOff val="-21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99136" numCol="1" spcCol="1270" anchor="t" anchorCtr="0">
          <a:noAutofit/>
        </a:bodyPr>
        <a:lstStyle/>
        <a:p>
          <a:pPr lvl="0" algn="ctr" defTabSz="1244600" rtl="0">
            <a:lnSpc>
              <a:spcPct val="90000"/>
            </a:lnSpc>
            <a:spcBef>
              <a:spcPct val="0"/>
            </a:spcBef>
            <a:spcAft>
              <a:spcPct val="35000"/>
            </a:spcAft>
          </a:pPr>
          <a:endParaRPr lang="ms-MY" sz="2800" kern="1200" dirty="0" smtClean="0">
            <a:solidFill>
              <a:schemeClr val="tx1"/>
            </a:solidFill>
            <a:latin typeface="Bodoni MT Condensed" pitchFamily="18" charset="0"/>
          </a:endParaRPr>
        </a:p>
        <a:p>
          <a:pPr lvl="0" algn="ctr" defTabSz="1244600" rtl="0">
            <a:lnSpc>
              <a:spcPct val="90000"/>
            </a:lnSpc>
            <a:spcBef>
              <a:spcPct val="0"/>
            </a:spcBef>
            <a:spcAft>
              <a:spcPct val="35000"/>
            </a:spcAft>
          </a:pPr>
          <a:r>
            <a:rPr lang="ms-MY" sz="2800" kern="1200" dirty="0" smtClean="0">
              <a:solidFill>
                <a:schemeClr val="tx1"/>
              </a:solidFill>
              <a:latin typeface="Bodoni MT Condensed" pitchFamily="18" charset="0"/>
            </a:rPr>
            <a:t>menuntut </a:t>
          </a:r>
          <a:r>
            <a:rPr lang="ms-MY" sz="2800" kern="1200" dirty="0" smtClean="0">
              <a:solidFill>
                <a:schemeClr val="tx1"/>
              </a:solidFill>
              <a:latin typeface="Bodoni MT Condensed" pitchFamily="18" charset="0"/>
            </a:rPr>
            <a:t>agar kekejaman itu harus dihentikan dengan segera kerana </a:t>
          </a:r>
          <a:r>
            <a:rPr lang="ms-MY" sz="2800" kern="1200" dirty="0" smtClean="0">
              <a:solidFill>
                <a:schemeClr val="tx1"/>
              </a:solidFill>
              <a:latin typeface="Bodoni MT Condensed" pitchFamily="18" charset="0"/>
            </a:rPr>
            <a:t>melanggar </a:t>
          </a:r>
          <a:r>
            <a:rPr lang="ms-MY" sz="2800" kern="1200" dirty="0" smtClean="0">
              <a:solidFill>
                <a:schemeClr val="tx1"/>
              </a:solidFill>
              <a:latin typeface="Bodoni MT Condensed" pitchFamily="18" charset="0"/>
            </a:rPr>
            <a:t>batas kemanusiaan.</a:t>
          </a:r>
          <a:endParaRPr lang="en-US" sz="2800" kern="1200" dirty="0">
            <a:solidFill>
              <a:schemeClr val="tx1"/>
            </a:solidFill>
            <a:latin typeface="Bodoni MT Condensed" pitchFamily="18" charset="0"/>
          </a:endParaRPr>
        </a:p>
      </dsp:txBody>
      <dsp:txXfrm>
        <a:off x="438150" y="2845395"/>
        <a:ext cx="7886700" cy="167012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CE0CF9-4BFE-4AA6-84F2-54DECB0A6D99}">
      <dsp:nvSpPr>
        <dsp:cNvPr id="0" name=""/>
        <dsp:cNvSpPr/>
      </dsp:nvSpPr>
      <dsp:spPr>
        <a:xfrm>
          <a:off x="0" y="768900"/>
          <a:ext cx="8763000" cy="12168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kern="1200" dirty="0" smtClean="0">
              <a:solidFill>
                <a:schemeClr val="tx1"/>
              </a:solidFill>
              <a:latin typeface="Bodoni MT Condensed" pitchFamily="18" charset="0"/>
            </a:rPr>
            <a:t>bukti </a:t>
          </a:r>
          <a:r>
            <a:rPr lang="ms-MY" sz="2800" kern="1200" dirty="0" smtClean="0">
              <a:solidFill>
                <a:schemeClr val="tx1"/>
              </a:solidFill>
              <a:latin typeface="Bodoni MT Condensed" pitchFamily="18" charset="0"/>
            </a:rPr>
            <a:t>penentangan rakyat Malaysia terhadap tindakan yang tidak </a:t>
          </a:r>
          <a:r>
            <a:rPr lang="ms-MY" sz="2800" kern="1200" dirty="0" smtClean="0">
              <a:solidFill>
                <a:schemeClr val="tx1"/>
              </a:solidFill>
              <a:latin typeface="Bodoni MT Condensed" pitchFamily="18" charset="0"/>
            </a:rPr>
            <a:t>berperikemanusiaan</a:t>
          </a:r>
          <a:endParaRPr lang="en-US" sz="2800" kern="1200" dirty="0">
            <a:solidFill>
              <a:schemeClr val="tx1"/>
            </a:solidFill>
            <a:latin typeface="Bodoni MT Condensed" pitchFamily="18" charset="0"/>
          </a:endParaRPr>
        </a:p>
      </dsp:txBody>
      <dsp:txXfrm>
        <a:off x="0" y="768900"/>
        <a:ext cx="8763000" cy="1216800"/>
      </dsp:txXfrm>
    </dsp:sp>
    <dsp:sp modelId="{618859D0-7AF5-4082-82CE-A369471C8756}">
      <dsp:nvSpPr>
        <dsp:cNvPr id="0" name=""/>
        <dsp:cNvSpPr/>
      </dsp:nvSpPr>
      <dsp:spPr>
        <a:xfrm>
          <a:off x="0" y="2172900"/>
          <a:ext cx="8763000" cy="1216800"/>
        </a:xfrm>
        <a:prstGeom prst="roundRect">
          <a:avLst/>
        </a:prstGeom>
        <a:solidFill>
          <a:schemeClr val="accent3">
            <a:hueOff val="2312758"/>
            <a:satOff val="-12398"/>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kern="1200" dirty="0" smtClean="0">
              <a:solidFill>
                <a:schemeClr val="tx1"/>
              </a:solidFill>
              <a:latin typeface="Bodoni MT Condensed" pitchFamily="18" charset="0"/>
            </a:rPr>
            <a:t>PERHIMPUNAN BESAR-BESARAN akan </a:t>
          </a:r>
          <a:r>
            <a:rPr lang="ms-MY" sz="2800" kern="1200" dirty="0" smtClean="0">
              <a:solidFill>
                <a:schemeClr val="tx1"/>
              </a:solidFill>
              <a:latin typeface="Bodoni MT Condensed" pitchFamily="18" charset="0"/>
            </a:rPr>
            <a:t>diadakan pada </a:t>
          </a:r>
          <a:r>
            <a:rPr lang="ms-MY" sz="2800" kern="1200" dirty="0" smtClean="0">
              <a:solidFill>
                <a:srgbClr val="FF0000"/>
              </a:solidFill>
              <a:latin typeface="Bodoni MT Condensed" pitchFamily="18" charset="0"/>
            </a:rPr>
            <a:t>4 Disember 2016 </a:t>
          </a:r>
          <a:r>
            <a:rPr lang="ms-MY" sz="2800" kern="1200" dirty="0" smtClean="0">
              <a:solidFill>
                <a:schemeClr val="tx1"/>
              </a:solidFill>
              <a:latin typeface="Bodoni MT Condensed" pitchFamily="18" charset="0"/>
            </a:rPr>
            <a:t>ini sebagai tanda solidariti umat Islam di </a:t>
          </a:r>
          <a:r>
            <a:rPr lang="ms-MY" sz="2800" kern="1200" dirty="0" smtClean="0">
              <a:solidFill>
                <a:schemeClr val="tx1"/>
              </a:solidFill>
              <a:latin typeface="Bodoni MT Condensed" pitchFamily="18" charset="0"/>
            </a:rPr>
            <a:t>Malaysia </a:t>
          </a:r>
          <a:endParaRPr lang="en-US" sz="2800" kern="1200" dirty="0">
            <a:solidFill>
              <a:schemeClr val="tx1"/>
            </a:solidFill>
            <a:latin typeface="Bodoni MT Condensed" pitchFamily="18" charset="0"/>
          </a:endParaRPr>
        </a:p>
      </dsp:txBody>
      <dsp:txXfrm>
        <a:off x="0" y="2172900"/>
        <a:ext cx="8763000" cy="1216800"/>
      </dsp:txXfrm>
    </dsp:sp>
    <dsp:sp modelId="{0FB3A23F-DADC-45CD-8D0F-E1501F1FADE8}">
      <dsp:nvSpPr>
        <dsp:cNvPr id="0" name=""/>
        <dsp:cNvSpPr/>
      </dsp:nvSpPr>
      <dsp:spPr>
        <a:xfrm>
          <a:off x="0" y="3576900"/>
          <a:ext cx="8763000" cy="1216800"/>
        </a:xfrm>
        <a:prstGeom prst="roundRect">
          <a:avLst/>
        </a:prstGeom>
        <a:solidFill>
          <a:schemeClr val="accent3">
            <a:hueOff val="4625516"/>
            <a:satOff val="-24796"/>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kern="1200" dirty="0" smtClean="0">
              <a:solidFill>
                <a:schemeClr val="tx1"/>
              </a:solidFill>
              <a:latin typeface="Bodoni MT Condensed" pitchFamily="18" charset="0"/>
            </a:rPr>
            <a:t>Mudah-mudahan Allah SWT </a:t>
          </a:r>
          <a:r>
            <a:rPr lang="ms-MY" sz="2800" kern="1200" dirty="0" smtClean="0">
              <a:solidFill>
                <a:schemeClr val="tx1"/>
              </a:solidFill>
              <a:latin typeface="Bodoni MT Condensed" pitchFamily="18" charset="0"/>
            </a:rPr>
            <a:t>menyelamatkan mereka daripada </a:t>
          </a:r>
          <a:r>
            <a:rPr lang="ms-MY" sz="2800" kern="1200" dirty="0" smtClean="0">
              <a:solidFill>
                <a:schemeClr val="tx1"/>
              </a:solidFill>
              <a:latin typeface="Bodoni MT Condensed" pitchFamily="18" charset="0"/>
            </a:rPr>
            <a:t>terus-terusan dibunuh, dirogol, dibakar hidup-hidup dan seribu satu macam kekejaman </a:t>
          </a:r>
          <a:r>
            <a:rPr lang="ms-MY" sz="2800" kern="1200" dirty="0" smtClean="0">
              <a:solidFill>
                <a:schemeClr val="tx1"/>
              </a:solidFill>
              <a:latin typeface="Bodoni MT Condensed" pitchFamily="18" charset="0"/>
            </a:rPr>
            <a:t>lagi</a:t>
          </a:r>
          <a:endParaRPr lang="en-US" sz="2800" kern="1200" dirty="0">
            <a:solidFill>
              <a:schemeClr val="tx1"/>
            </a:solidFill>
            <a:latin typeface="Bodoni MT Condensed" pitchFamily="18" charset="0"/>
          </a:endParaRPr>
        </a:p>
      </dsp:txBody>
      <dsp:txXfrm>
        <a:off x="0" y="3576900"/>
        <a:ext cx="8763000" cy="12168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20B4E9-5065-42E0-B83C-DB9F966E21C6}">
      <dsp:nvSpPr>
        <dsp:cNvPr id="0" name=""/>
        <dsp:cNvSpPr/>
      </dsp:nvSpPr>
      <dsp:spPr>
        <a:xfrm>
          <a:off x="0" y="0"/>
          <a:ext cx="7254240" cy="2331720"/>
        </a:xfrm>
        <a:prstGeom prst="roundRect">
          <a:avLst>
            <a:gd name="adj" fmla="val 10000"/>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kern="1200" smtClean="0">
              <a:solidFill>
                <a:schemeClr val="tx1"/>
              </a:solidFill>
              <a:latin typeface="Bodoni MT Condensed" pitchFamily="18" charset="0"/>
            </a:rPr>
            <a:t>meletakkan pada diri nilai integriti dan tadbir urus yang baik </a:t>
          </a:r>
          <a:endParaRPr lang="en-US" sz="2800" kern="1200">
            <a:solidFill>
              <a:schemeClr val="tx1"/>
            </a:solidFill>
            <a:latin typeface="Bodoni MT Condensed" pitchFamily="18" charset="0"/>
          </a:endParaRPr>
        </a:p>
      </dsp:txBody>
      <dsp:txXfrm>
        <a:off x="0" y="0"/>
        <a:ext cx="4980813" cy="2331720"/>
      </dsp:txXfrm>
    </dsp:sp>
    <dsp:sp modelId="{C300D1A2-DFBB-46E0-A78A-F74FE650CD40}">
      <dsp:nvSpPr>
        <dsp:cNvPr id="0" name=""/>
        <dsp:cNvSpPr/>
      </dsp:nvSpPr>
      <dsp:spPr>
        <a:xfrm>
          <a:off x="1280159" y="2849879"/>
          <a:ext cx="7254240" cy="2331720"/>
        </a:xfrm>
        <a:prstGeom prst="roundRect">
          <a:avLst>
            <a:gd name="adj" fmla="val 10000"/>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kern="1200" smtClean="0">
              <a:solidFill>
                <a:schemeClr val="tx1"/>
              </a:solidFill>
              <a:latin typeface="Bodoni MT Condensed" pitchFamily="18" charset="0"/>
            </a:rPr>
            <a:t>nilai murni membentuk keperibadian</a:t>
          </a:r>
          <a:endParaRPr lang="en-US" sz="2800" kern="1200" dirty="0">
            <a:solidFill>
              <a:schemeClr val="tx1"/>
            </a:solidFill>
            <a:latin typeface="Bodoni MT Condensed" pitchFamily="18" charset="0"/>
          </a:endParaRPr>
        </a:p>
      </dsp:txBody>
      <dsp:txXfrm>
        <a:off x="1280159" y="2849879"/>
        <a:ext cx="4458462" cy="2331720"/>
      </dsp:txXfrm>
    </dsp:sp>
    <dsp:sp modelId="{76BE2D11-F79C-468D-AB9B-4B6E5E134A3F}">
      <dsp:nvSpPr>
        <dsp:cNvPr id="0" name=""/>
        <dsp:cNvSpPr/>
      </dsp:nvSpPr>
      <dsp:spPr>
        <a:xfrm>
          <a:off x="5738622" y="1832991"/>
          <a:ext cx="1515618" cy="1515618"/>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Bodoni MT Condensed" pitchFamily="18" charset="0"/>
          </a:endParaRPr>
        </a:p>
      </dsp:txBody>
      <dsp:txXfrm>
        <a:off x="5738622" y="1832991"/>
        <a:ext cx="1515618" cy="151561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AF8C1C-E1FD-4376-842A-28E11867F5B8}">
      <dsp:nvSpPr>
        <dsp:cNvPr id="0" name=""/>
        <dsp:cNvSpPr/>
      </dsp:nvSpPr>
      <dsp:spPr>
        <a:xfrm rot="16200000">
          <a:off x="-622673" y="626678"/>
          <a:ext cx="5105400" cy="3852043"/>
        </a:xfrm>
        <a:prstGeom prst="flowChartManualOperat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rtl="0">
            <a:lnSpc>
              <a:spcPct val="90000"/>
            </a:lnSpc>
            <a:spcBef>
              <a:spcPct val="0"/>
            </a:spcBef>
            <a:spcAft>
              <a:spcPct val="35000"/>
            </a:spcAft>
          </a:pPr>
          <a:r>
            <a:rPr lang="ms-MY" sz="2800" kern="1200" dirty="0" smtClean="0">
              <a:solidFill>
                <a:srgbClr val="0000FF"/>
              </a:solidFill>
              <a:latin typeface="Bodoni MT Condensed" pitchFamily="18" charset="0"/>
            </a:rPr>
            <a:t>tanamkan </a:t>
          </a:r>
          <a:r>
            <a:rPr lang="ms-MY" sz="2800" kern="1200" dirty="0" smtClean="0">
              <a:solidFill>
                <a:srgbClr val="0000FF"/>
              </a:solidFill>
              <a:latin typeface="Bodoni MT Condensed" pitchFamily="18" charset="0"/>
            </a:rPr>
            <a:t>azam untuk melaksanakan tugas yang diberi kepada kita dengan penuh integriti </a:t>
          </a:r>
          <a:r>
            <a:rPr lang="ms-MY" sz="2800" kern="1200" dirty="0" smtClean="0">
              <a:solidFill>
                <a:srgbClr val="0000FF"/>
              </a:solidFill>
              <a:latin typeface="Bodoni MT Condensed" pitchFamily="18" charset="0"/>
            </a:rPr>
            <a:t>untuk </a:t>
          </a:r>
          <a:r>
            <a:rPr lang="ms-MY" sz="2800" kern="1200" dirty="0" smtClean="0">
              <a:solidFill>
                <a:srgbClr val="0000FF"/>
              </a:solidFill>
              <a:latin typeface="Bodoni MT Condensed" pitchFamily="18" charset="0"/>
            </a:rPr>
            <a:t>memperkasa perkhidmatan </a:t>
          </a:r>
          <a:r>
            <a:rPr lang="ms-MY" sz="2800" kern="1200" dirty="0" smtClean="0">
              <a:solidFill>
                <a:srgbClr val="0000FF"/>
              </a:solidFill>
              <a:latin typeface="Bodoni MT Condensed" pitchFamily="18" charset="0"/>
            </a:rPr>
            <a:t>serta </a:t>
          </a:r>
          <a:r>
            <a:rPr lang="ms-MY" sz="2800" kern="1200" dirty="0" smtClean="0">
              <a:solidFill>
                <a:srgbClr val="0000FF"/>
              </a:solidFill>
              <a:latin typeface="Bodoni MT Condensed" pitchFamily="18" charset="0"/>
            </a:rPr>
            <a:t>mencari keredhaan </a:t>
          </a:r>
          <a:r>
            <a:rPr lang="ms-MY" sz="2800" kern="1200" dirty="0" smtClean="0">
              <a:solidFill>
                <a:srgbClr val="0000FF"/>
              </a:solidFill>
              <a:latin typeface="Bodoni MT Condensed" pitchFamily="18" charset="0"/>
            </a:rPr>
            <a:t>Allah</a:t>
          </a:r>
          <a:endParaRPr lang="en-US" sz="2800" kern="1200" dirty="0">
            <a:solidFill>
              <a:srgbClr val="0000FF"/>
            </a:solidFill>
            <a:latin typeface="Bodoni MT Condensed" pitchFamily="18" charset="0"/>
          </a:endParaRPr>
        </a:p>
      </dsp:txBody>
      <dsp:txXfrm rot="16200000">
        <a:off x="-622673" y="626678"/>
        <a:ext cx="5105400" cy="3852043"/>
      </dsp:txXfrm>
    </dsp:sp>
    <dsp:sp modelId="{62466342-EE65-4ED1-8E79-930A8F7EB5E6}">
      <dsp:nvSpPr>
        <dsp:cNvPr id="0" name=""/>
        <dsp:cNvSpPr/>
      </dsp:nvSpPr>
      <dsp:spPr>
        <a:xfrm rot="16200000">
          <a:off x="3518273" y="626678"/>
          <a:ext cx="5105400" cy="3852043"/>
        </a:xfrm>
        <a:prstGeom prst="flowChartManualOperation">
          <a:avLst/>
        </a:prstGeom>
        <a:solidFill>
          <a:schemeClr val="accent3">
            <a:hueOff val="4625516"/>
            <a:satOff val="-24796"/>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rtl="0">
            <a:lnSpc>
              <a:spcPct val="90000"/>
            </a:lnSpc>
            <a:spcBef>
              <a:spcPct val="0"/>
            </a:spcBef>
            <a:spcAft>
              <a:spcPct val="35000"/>
            </a:spcAft>
          </a:pPr>
          <a:r>
            <a:rPr lang="ms-MY" sz="2800" kern="1200" dirty="0" smtClean="0">
              <a:solidFill>
                <a:srgbClr val="FFFF00"/>
              </a:solidFill>
              <a:effectLst>
                <a:glow rad="101600">
                  <a:schemeClr val="tx1">
                    <a:alpha val="60000"/>
                  </a:schemeClr>
                </a:glow>
              </a:effectLst>
              <a:latin typeface="Bodoni MT Condensed" pitchFamily="18" charset="0"/>
            </a:rPr>
            <a:t>Ikhlaskanlah diri </a:t>
          </a:r>
          <a:r>
            <a:rPr lang="ms-MY" sz="2800" kern="1200" dirty="0" smtClean="0">
              <a:solidFill>
                <a:srgbClr val="FFFF00"/>
              </a:solidFill>
              <a:effectLst>
                <a:glow rad="101600">
                  <a:schemeClr val="tx1">
                    <a:alpha val="60000"/>
                  </a:schemeClr>
                </a:glow>
              </a:effectLst>
              <a:latin typeface="Bodoni MT Condensed" pitchFamily="18" charset="0"/>
            </a:rPr>
            <a:t>supaya </a:t>
          </a:r>
          <a:r>
            <a:rPr lang="ms-MY" sz="2800" kern="1200" dirty="0" smtClean="0">
              <a:solidFill>
                <a:srgbClr val="FFFF00"/>
              </a:solidFill>
              <a:effectLst>
                <a:glow rad="101600">
                  <a:schemeClr val="tx1">
                    <a:alpha val="60000"/>
                  </a:schemeClr>
                </a:glow>
              </a:effectLst>
              <a:latin typeface="Bodoni MT Condensed" pitchFamily="18" charset="0"/>
            </a:rPr>
            <a:t>ia diterima sebagai amal soleh dan mendapat ganjaran di sisi Allah SWT</a:t>
          </a:r>
          <a:r>
            <a:rPr lang="ms-MY" sz="2800" kern="1200" dirty="0" smtClean="0">
              <a:solidFill>
                <a:srgbClr val="FFFF00"/>
              </a:solidFill>
              <a:effectLst>
                <a:glow rad="101600">
                  <a:schemeClr val="tx1">
                    <a:alpha val="60000"/>
                  </a:schemeClr>
                </a:glow>
              </a:effectLst>
              <a:latin typeface="Bodoni MT Condensed" pitchFamily="18" charset="0"/>
            </a:rPr>
            <a:t>.</a:t>
          </a:r>
          <a:endParaRPr lang="en-US" sz="2800" kern="1200" dirty="0">
            <a:solidFill>
              <a:srgbClr val="FFFF00"/>
            </a:solidFill>
            <a:effectLst>
              <a:glow rad="101600">
                <a:schemeClr val="tx1">
                  <a:alpha val="60000"/>
                </a:schemeClr>
              </a:glow>
            </a:effectLst>
            <a:latin typeface="Bodoni MT Condensed" pitchFamily="18" charset="0"/>
          </a:endParaRPr>
        </a:p>
      </dsp:txBody>
      <dsp:txXfrm rot="16200000">
        <a:off x="3518273" y="626678"/>
        <a:ext cx="5105400" cy="38520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634684-A4CA-4F29-B158-62ACE011274D}">
      <dsp:nvSpPr>
        <dsp:cNvPr id="0" name=""/>
        <dsp:cNvSpPr/>
      </dsp:nvSpPr>
      <dsp:spPr>
        <a:xfrm>
          <a:off x="0" y="0"/>
          <a:ext cx="8686800" cy="4797355"/>
        </a:xfrm>
        <a:prstGeom prst="roundRect">
          <a:avLst>
            <a:gd name="adj" fmla="val 85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3723281" numCol="1" spcCol="1270" anchor="t" anchorCtr="0">
          <a:noAutofit/>
        </a:bodyPr>
        <a:lstStyle/>
        <a:p>
          <a:pPr lvl="0" algn="ctr" defTabSz="1600200" rtl="0">
            <a:lnSpc>
              <a:spcPct val="90000"/>
            </a:lnSpc>
            <a:spcBef>
              <a:spcPct val="0"/>
            </a:spcBef>
            <a:spcAft>
              <a:spcPct val="35000"/>
            </a:spcAft>
          </a:pPr>
          <a:r>
            <a:rPr lang="ms-MY" sz="3600" kern="1200" dirty="0" smtClean="0">
              <a:solidFill>
                <a:schemeClr val="tx1"/>
              </a:solidFill>
              <a:latin typeface="Bernard MT Condensed" pitchFamily="18" charset="0"/>
            </a:rPr>
            <a:t>Integriti </a:t>
          </a:r>
          <a:endParaRPr lang="en-US" sz="3600" kern="1200" dirty="0">
            <a:solidFill>
              <a:schemeClr val="tx1"/>
            </a:solidFill>
            <a:latin typeface="Bernard MT Condensed" pitchFamily="18" charset="0"/>
          </a:endParaRPr>
        </a:p>
      </dsp:txBody>
      <dsp:txXfrm>
        <a:off x="0" y="0"/>
        <a:ext cx="8686800" cy="4797355"/>
      </dsp:txXfrm>
    </dsp:sp>
    <dsp:sp modelId="{68020653-4E80-4BB1-8E0B-ADABA3E55F3D}">
      <dsp:nvSpPr>
        <dsp:cNvPr id="0" name=""/>
        <dsp:cNvSpPr/>
      </dsp:nvSpPr>
      <dsp:spPr>
        <a:xfrm>
          <a:off x="217170" y="1359186"/>
          <a:ext cx="8252460" cy="3358148"/>
        </a:xfrm>
        <a:prstGeom prst="roundRect">
          <a:avLst>
            <a:gd name="adj" fmla="val 10500"/>
          </a:avLst>
        </a:prstGeom>
        <a:solidFill>
          <a:schemeClr val="accent4">
            <a:hueOff val="-8271860"/>
            <a:satOff val="46445"/>
            <a:lumOff val="-21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2132424" numCol="1" spcCol="1270" anchor="t" anchorCtr="0">
          <a:noAutofit/>
        </a:bodyPr>
        <a:lstStyle/>
        <a:p>
          <a:pPr lvl="0" algn="ctr" defTabSz="1600200" rtl="0">
            <a:lnSpc>
              <a:spcPct val="90000"/>
            </a:lnSpc>
            <a:spcBef>
              <a:spcPct val="0"/>
            </a:spcBef>
            <a:spcAft>
              <a:spcPct val="35000"/>
            </a:spcAft>
          </a:pPr>
          <a:r>
            <a:rPr lang="ms-MY" sz="3600" kern="1200" dirty="0" smtClean="0">
              <a:solidFill>
                <a:schemeClr val="tx1"/>
              </a:solidFill>
              <a:latin typeface="Bernard MT Condensed" pitchFamily="18" charset="0"/>
            </a:rPr>
            <a:t>kualiti unggul yang perlu wujud dalam kalangan individu berteraskan lapan nilai murni iaitu jujur, benar, amanah, adil, bertanggungjawab, telus, cekap dan bijaksana. </a:t>
          </a:r>
          <a:endParaRPr lang="en-US" sz="3600" kern="1200" dirty="0">
            <a:solidFill>
              <a:schemeClr val="tx1"/>
            </a:solidFill>
            <a:latin typeface="Bernard MT Condensed" pitchFamily="18" charset="0"/>
          </a:endParaRPr>
        </a:p>
      </dsp:txBody>
      <dsp:txXfrm>
        <a:off x="217170" y="1359186"/>
        <a:ext cx="8252460" cy="33581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02199F-588B-40AB-8EE1-56DCF53F652C}">
      <dsp:nvSpPr>
        <dsp:cNvPr id="0" name=""/>
        <dsp:cNvSpPr/>
      </dsp:nvSpPr>
      <dsp:spPr>
        <a:xfrm>
          <a:off x="-5944979" y="-909741"/>
          <a:ext cx="7077283" cy="7077283"/>
        </a:xfrm>
        <a:prstGeom prst="blockArc">
          <a:avLst>
            <a:gd name="adj1" fmla="val 18900000"/>
            <a:gd name="adj2" fmla="val 2700000"/>
            <a:gd name="adj3" fmla="val 305"/>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47469B-5CC4-4737-A7FA-0484BFE2BE2F}">
      <dsp:nvSpPr>
        <dsp:cNvPr id="0" name=""/>
        <dsp:cNvSpPr/>
      </dsp:nvSpPr>
      <dsp:spPr>
        <a:xfrm>
          <a:off x="592647" y="404219"/>
          <a:ext cx="8248710" cy="8088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033" tIns="60960" rIns="60960" bIns="60960" numCol="1" spcCol="1270" anchor="ctr" anchorCtr="0">
          <a:noAutofit/>
        </a:bodyPr>
        <a:lstStyle/>
        <a:p>
          <a:pPr lvl="0" algn="just" defTabSz="1066800" rtl="0">
            <a:lnSpc>
              <a:spcPct val="90000"/>
            </a:lnSpc>
            <a:spcBef>
              <a:spcPct val="0"/>
            </a:spcBef>
            <a:spcAft>
              <a:spcPct val="35000"/>
            </a:spcAft>
          </a:pPr>
          <a:r>
            <a:rPr lang="ms-MY"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nilai-nilai untuk </a:t>
          </a:r>
          <a:r>
            <a:rPr lang="ms-MY"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membina sahsiah diri dan menghasilkan ketamadunan insan yang tinggi dan cemerlang. </a:t>
          </a:r>
          <a:endParaRPr lang="en-US" sz="2400" b="0" kern="1200" cap="none" spc="0" dirty="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sp:txBody>
      <dsp:txXfrm>
        <a:off x="592647" y="404219"/>
        <a:ext cx="8248710" cy="808859"/>
      </dsp:txXfrm>
    </dsp:sp>
    <dsp:sp modelId="{48DA1574-7D4A-49D0-AF6A-C75C0D03BD07}">
      <dsp:nvSpPr>
        <dsp:cNvPr id="0" name=""/>
        <dsp:cNvSpPr/>
      </dsp:nvSpPr>
      <dsp:spPr>
        <a:xfrm>
          <a:off x="87110" y="303112"/>
          <a:ext cx="1011074" cy="1011074"/>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276A94-6A46-4A09-94D0-8182BBAC6397}">
      <dsp:nvSpPr>
        <dsp:cNvPr id="0" name=""/>
        <dsp:cNvSpPr/>
      </dsp:nvSpPr>
      <dsp:spPr>
        <a:xfrm>
          <a:off x="1056385" y="1617719"/>
          <a:ext cx="7784973" cy="808859"/>
        </a:xfrm>
        <a:prstGeom prst="rect">
          <a:avLst/>
        </a:prstGeom>
        <a:solidFill>
          <a:schemeClr val="accent2">
            <a:hueOff val="-2185134"/>
            <a:satOff val="-2592"/>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033" tIns="60960" rIns="60960" bIns="60960" numCol="1" spcCol="1270" anchor="ctr" anchorCtr="0">
          <a:noAutofit/>
        </a:bodyPr>
        <a:lstStyle/>
        <a:p>
          <a:pPr lvl="0" algn="l" defTabSz="1066800" rtl="0">
            <a:lnSpc>
              <a:spcPct val="90000"/>
            </a:lnSpc>
            <a:spcBef>
              <a:spcPct val="0"/>
            </a:spcBef>
            <a:spcAft>
              <a:spcPct val="35000"/>
            </a:spcAft>
          </a:pPr>
          <a:r>
            <a:rPr lang="ms-MY"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sifat buruk </a:t>
          </a:r>
          <a:r>
            <a:rPr lang="ms-MY"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mazmumah (yang keji) dibenci</a:t>
          </a:r>
          <a:endParaRPr lang="en-US" sz="2400" b="0" kern="1200" cap="none" spc="0" dirty="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sp:txBody>
      <dsp:txXfrm>
        <a:off x="1056385" y="1617719"/>
        <a:ext cx="7784973" cy="808859"/>
      </dsp:txXfrm>
    </dsp:sp>
    <dsp:sp modelId="{D3C9BDF1-2BE0-4BF9-AD1C-5F49C063988F}">
      <dsp:nvSpPr>
        <dsp:cNvPr id="0" name=""/>
        <dsp:cNvSpPr/>
      </dsp:nvSpPr>
      <dsp:spPr>
        <a:xfrm>
          <a:off x="550848" y="1516612"/>
          <a:ext cx="1011074" cy="1011074"/>
        </a:xfrm>
        <a:prstGeom prst="ellipse">
          <a:avLst/>
        </a:prstGeom>
        <a:solidFill>
          <a:schemeClr val="lt1">
            <a:hueOff val="0"/>
            <a:satOff val="0"/>
            <a:lumOff val="0"/>
            <a:alphaOff val="0"/>
          </a:schemeClr>
        </a:solidFill>
        <a:ln w="15875" cap="flat" cmpd="sng" algn="ctr">
          <a:solidFill>
            <a:schemeClr val="accent2">
              <a:hueOff val="-2185134"/>
              <a:satOff val="-2592"/>
              <a:lumOff val="-1372"/>
              <a:alphaOff val="0"/>
            </a:schemeClr>
          </a:solidFill>
          <a:prstDash val="solid"/>
        </a:ln>
        <a:effectLst/>
      </dsp:spPr>
      <dsp:style>
        <a:lnRef idx="2">
          <a:scrgbClr r="0" g="0" b="0"/>
        </a:lnRef>
        <a:fillRef idx="1">
          <a:scrgbClr r="0" g="0" b="0"/>
        </a:fillRef>
        <a:effectRef idx="0">
          <a:scrgbClr r="0" g="0" b="0"/>
        </a:effectRef>
        <a:fontRef idx="minor"/>
      </dsp:style>
    </dsp:sp>
    <dsp:sp modelId="{469859FF-6687-4DD1-BEC1-68F8A4CBBCE8}">
      <dsp:nvSpPr>
        <dsp:cNvPr id="0" name=""/>
        <dsp:cNvSpPr/>
      </dsp:nvSpPr>
      <dsp:spPr>
        <a:xfrm>
          <a:off x="1056385" y="2831220"/>
          <a:ext cx="7784973" cy="808859"/>
        </a:xfrm>
        <a:prstGeom prst="rect">
          <a:avLst/>
        </a:prstGeom>
        <a:solidFill>
          <a:schemeClr val="accent2">
            <a:hueOff val="-4370269"/>
            <a:satOff val="-5184"/>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033" tIns="60960" rIns="60960" bIns="60960" numCol="1" spcCol="1270" anchor="ctr" anchorCtr="0">
          <a:noAutofit/>
        </a:bodyPr>
        <a:lstStyle/>
        <a:p>
          <a:pPr lvl="0" algn="l" defTabSz="1066800" rtl="0">
            <a:lnSpc>
              <a:spcPct val="90000"/>
            </a:lnSpc>
            <a:spcBef>
              <a:spcPct val="0"/>
            </a:spcBef>
            <a:spcAft>
              <a:spcPct val="35000"/>
            </a:spcAft>
          </a:pPr>
          <a:r>
            <a:rPr lang="ms-MY"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membantutkan proses </a:t>
          </a:r>
          <a:r>
            <a:rPr lang="ms-MY"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pembangunan dan percambahan nilai </a:t>
          </a:r>
          <a:r>
            <a:rPr lang="ms-MY"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insan </a:t>
          </a:r>
          <a:endParaRPr lang="en-US" sz="2400" b="0" kern="1200" cap="none" spc="0" dirty="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sp:txBody>
      <dsp:txXfrm>
        <a:off x="1056385" y="2831220"/>
        <a:ext cx="7784973" cy="808859"/>
      </dsp:txXfrm>
    </dsp:sp>
    <dsp:sp modelId="{EDE3D9C3-4813-4F7B-92EB-5D351060D833}">
      <dsp:nvSpPr>
        <dsp:cNvPr id="0" name=""/>
        <dsp:cNvSpPr/>
      </dsp:nvSpPr>
      <dsp:spPr>
        <a:xfrm>
          <a:off x="550848" y="2730112"/>
          <a:ext cx="1011074" cy="1011074"/>
        </a:xfrm>
        <a:prstGeom prst="ellipse">
          <a:avLst/>
        </a:prstGeom>
        <a:solidFill>
          <a:schemeClr val="lt1">
            <a:hueOff val="0"/>
            <a:satOff val="0"/>
            <a:lumOff val="0"/>
            <a:alphaOff val="0"/>
          </a:schemeClr>
        </a:solidFill>
        <a:ln w="15875" cap="flat" cmpd="sng" algn="ctr">
          <a:solidFill>
            <a:schemeClr val="accent2">
              <a:hueOff val="-4370269"/>
              <a:satOff val="-5184"/>
              <a:lumOff val="-2745"/>
              <a:alphaOff val="0"/>
            </a:schemeClr>
          </a:solidFill>
          <a:prstDash val="solid"/>
        </a:ln>
        <a:effectLst/>
      </dsp:spPr>
      <dsp:style>
        <a:lnRef idx="2">
          <a:scrgbClr r="0" g="0" b="0"/>
        </a:lnRef>
        <a:fillRef idx="1">
          <a:scrgbClr r="0" g="0" b="0"/>
        </a:fillRef>
        <a:effectRef idx="0">
          <a:scrgbClr r="0" g="0" b="0"/>
        </a:effectRef>
        <a:fontRef idx="minor"/>
      </dsp:style>
    </dsp:sp>
    <dsp:sp modelId="{7BACF590-9830-43D3-9FAA-1C10407EC699}">
      <dsp:nvSpPr>
        <dsp:cNvPr id="0" name=""/>
        <dsp:cNvSpPr/>
      </dsp:nvSpPr>
      <dsp:spPr>
        <a:xfrm>
          <a:off x="592647" y="4044720"/>
          <a:ext cx="8248710" cy="808859"/>
        </a:xfrm>
        <a:prstGeom prst="rect">
          <a:avLst/>
        </a:prstGeom>
        <a:solidFill>
          <a:schemeClr val="accent2">
            <a:hueOff val="-6555403"/>
            <a:satOff val="-7776"/>
            <a:lumOff val="-41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033" tIns="60960" rIns="60960" bIns="60960" numCol="1" spcCol="1270" anchor="ctr" anchorCtr="0">
          <a:noAutofit/>
        </a:bodyPr>
        <a:lstStyle/>
        <a:p>
          <a:pPr lvl="0" algn="l" defTabSz="1066800" rtl="0">
            <a:lnSpc>
              <a:spcPct val="90000"/>
            </a:lnSpc>
            <a:spcBef>
              <a:spcPct val="0"/>
            </a:spcBef>
            <a:spcAft>
              <a:spcPct val="35000"/>
            </a:spcAft>
          </a:pPr>
          <a:r>
            <a:rPr lang="ms-MY"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kekuatan </a:t>
          </a:r>
          <a:r>
            <a:rPr lang="ms-MY"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sesebuah bangsa dan </a:t>
          </a:r>
          <a:r>
            <a:rPr lang="ms-MY" sz="2400" b="0" kern="1200" cap="none" spc="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negara</a:t>
          </a:r>
          <a:endParaRPr lang="en-US" sz="2400" b="0" kern="1200" cap="none" spc="0" dirty="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dsp:txBody>
      <dsp:txXfrm>
        <a:off x="592647" y="4044720"/>
        <a:ext cx="8248710" cy="808859"/>
      </dsp:txXfrm>
    </dsp:sp>
    <dsp:sp modelId="{8529688D-B5D9-4838-B2F9-53F2AE551DCD}">
      <dsp:nvSpPr>
        <dsp:cNvPr id="0" name=""/>
        <dsp:cNvSpPr/>
      </dsp:nvSpPr>
      <dsp:spPr>
        <a:xfrm>
          <a:off x="87110" y="3943612"/>
          <a:ext cx="1011074" cy="1011074"/>
        </a:xfrm>
        <a:prstGeom prst="ellipse">
          <a:avLst/>
        </a:prstGeom>
        <a:solidFill>
          <a:schemeClr val="lt1">
            <a:hueOff val="0"/>
            <a:satOff val="0"/>
            <a:lumOff val="0"/>
            <a:alphaOff val="0"/>
          </a:schemeClr>
        </a:solidFill>
        <a:ln w="15875" cap="flat" cmpd="sng" algn="ctr">
          <a:solidFill>
            <a:schemeClr val="accent2">
              <a:hueOff val="-6555403"/>
              <a:satOff val="-7776"/>
              <a:lumOff val="-411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3C19A9-6BDE-45BC-BB76-E7778C5FDD23}">
      <dsp:nvSpPr>
        <dsp:cNvPr id="0" name=""/>
        <dsp:cNvSpPr/>
      </dsp:nvSpPr>
      <dsp:spPr>
        <a:xfrm>
          <a:off x="0" y="0"/>
          <a:ext cx="8839200" cy="164306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ms-MY" sz="2800" kern="1200" dirty="0" smtClean="0">
              <a:solidFill>
                <a:schemeClr val="tx1"/>
              </a:solidFill>
              <a:latin typeface="Bodoni MT Condensed" pitchFamily="18" charset="0"/>
            </a:rPr>
            <a:t>keselarasan </a:t>
          </a:r>
          <a:r>
            <a:rPr lang="ms-MY" sz="2800" kern="1200" dirty="0" smtClean="0">
              <a:solidFill>
                <a:schemeClr val="tx1"/>
              </a:solidFill>
              <a:latin typeface="Bodoni MT Condensed" pitchFamily="18" charset="0"/>
            </a:rPr>
            <a:t>di antara apa yang diperkatakan dan apa yang dilaksanakan; </a:t>
          </a:r>
          <a:r>
            <a:rPr lang="ms-MY" sz="2800" kern="1200" dirty="0" smtClean="0">
              <a:solidFill>
                <a:schemeClr val="tx1"/>
              </a:solidFill>
              <a:latin typeface="Bodoni MT Condensed" pitchFamily="18" charset="0"/>
            </a:rPr>
            <a:t>tindakan </a:t>
          </a:r>
          <a:r>
            <a:rPr lang="ms-MY" sz="2800" kern="1200" dirty="0" smtClean="0">
              <a:solidFill>
                <a:schemeClr val="tx1"/>
              </a:solidFill>
              <a:latin typeface="Bodoni MT Condensed" pitchFamily="18" charset="0"/>
            </a:rPr>
            <a:t>dan prinsip akhlak; etika dan undang-undang; </a:t>
          </a:r>
          <a:r>
            <a:rPr lang="ms-MY" sz="2800" kern="1200" dirty="0" smtClean="0">
              <a:solidFill>
                <a:schemeClr val="tx1"/>
              </a:solidFill>
              <a:latin typeface="Bodoni MT Condensed" pitchFamily="18" charset="0"/>
            </a:rPr>
            <a:t>kepentingan </a:t>
          </a:r>
          <a:r>
            <a:rPr lang="ms-MY" sz="2800" kern="1200" dirty="0" smtClean="0">
              <a:solidFill>
                <a:schemeClr val="tx1"/>
              </a:solidFill>
              <a:latin typeface="Bodoni MT Condensed" pitchFamily="18" charset="0"/>
            </a:rPr>
            <a:t>diri dan kepentingan awam. </a:t>
          </a:r>
          <a:endParaRPr lang="en-US" sz="2800" kern="1200" dirty="0">
            <a:solidFill>
              <a:schemeClr val="tx1"/>
            </a:solidFill>
            <a:latin typeface="Bodoni MT Condensed" pitchFamily="18" charset="0"/>
          </a:endParaRPr>
        </a:p>
      </dsp:txBody>
      <dsp:txXfrm>
        <a:off x="1932146" y="0"/>
        <a:ext cx="6907053" cy="1643062"/>
      </dsp:txXfrm>
    </dsp:sp>
    <dsp:sp modelId="{4E7592E9-1887-4CA3-A42B-E137310568F2}">
      <dsp:nvSpPr>
        <dsp:cNvPr id="0" name=""/>
        <dsp:cNvSpPr/>
      </dsp:nvSpPr>
      <dsp:spPr>
        <a:xfrm>
          <a:off x="164306" y="164306"/>
          <a:ext cx="1767840" cy="1314450"/>
        </a:xfrm>
        <a:prstGeom prst="roundRect">
          <a:avLst>
            <a:gd name="adj" fmla="val 10000"/>
          </a:avLst>
        </a:prstGeom>
        <a:solidFill>
          <a:schemeClr val="accent4">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237FC-EC6B-4899-9F5C-6092AA156D0F}">
      <dsp:nvSpPr>
        <dsp:cNvPr id="0" name=""/>
        <dsp:cNvSpPr/>
      </dsp:nvSpPr>
      <dsp:spPr>
        <a:xfrm>
          <a:off x="0" y="1807368"/>
          <a:ext cx="8839200" cy="1643062"/>
        </a:xfrm>
        <a:prstGeom prst="roundRect">
          <a:avLst>
            <a:gd name="adj" fmla="val 10000"/>
          </a:avLst>
        </a:prstGeom>
        <a:solidFill>
          <a:schemeClr val="accent4">
            <a:hueOff val="-4135930"/>
            <a:satOff val="23223"/>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ms-MY" sz="2800" kern="1200" dirty="0" smtClean="0">
              <a:solidFill>
                <a:schemeClr val="tx1"/>
              </a:solidFill>
              <a:latin typeface="Bodoni MT Condensed" pitchFamily="18" charset="0"/>
            </a:rPr>
            <a:t>kesepaduan </a:t>
          </a:r>
          <a:r>
            <a:rPr lang="ms-MY" sz="2800" kern="1200" dirty="0" smtClean="0">
              <a:solidFill>
                <a:schemeClr val="tx1"/>
              </a:solidFill>
              <a:latin typeface="Bodoni MT Condensed" pitchFamily="18" charset="0"/>
            </a:rPr>
            <a:t>integriti </a:t>
          </a:r>
          <a:r>
            <a:rPr lang="ms-MY" sz="2800" kern="1200" dirty="0" smtClean="0">
              <a:solidFill>
                <a:schemeClr val="tx1"/>
              </a:solidFill>
              <a:latin typeface="Bodoni MT Condensed" pitchFamily="18" charset="0"/>
            </a:rPr>
            <a:t>akan melahirkan insan yang memiliki nilai-nilai kerohanian yang kukuh. </a:t>
          </a:r>
          <a:endParaRPr lang="en-US" sz="2800" kern="1200" dirty="0">
            <a:solidFill>
              <a:schemeClr val="tx1"/>
            </a:solidFill>
            <a:latin typeface="Bodoni MT Condensed" pitchFamily="18" charset="0"/>
          </a:endParaRPr>
        </a:p>
      </dsp:txBody>
      <dsp:txXfrm>
        <a:off x="1932146" y="1807368"/>
        <a:ext cx="6907053" cy="1643062"/>
      </dsp:txXfrm>
    </dsp:sp>
    <dsp:sp modelId="{41C6C6ED-6C00-459B-B151-3D7AF94C10A8}">
      <dsp:nvSpPr>
        <dsp:cNvPr id="0" name=""/>
        <dsp:cNvSpPr/>
      </dsp:nvSpPr>
      <dsp:spPr>
        <a:xfrm>
          <a:off x="164306" y="1971675"/>
          <a:ext cx="1767840" cy="1314450"/>
        </a:xfrm>
        <a:prstGeom prst="roundRect">
          <a:avLst>
            <a:gd name="adj" fmla="val 10000"/>
          </a:avLst>
        </a:prstGeom>
        <a:solidFill>
          <a:schemeClr val="accent4">
            <a:tint val="50000"/>
            <a:hueOff val="-4346204"/>
            <a:satOff val="28012"/>
            <a:lumOff val="14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B36C80-1BB1-4DA0-9B10-3AE777810085}">
      <dsp:nvSpPr>
        <dsp:cNvPr id="0" name=""/>
        <dsp:cNvSpPr/>
      </dsp:nvSpPr>
      <dsp:spPr>
        <a:xfrm>
          <a:off x="0" y="3614737"/>
          <a:ext cx="8839200" cy="1643062"/>
        </a:xfrm>
        <a:prstGeom prst="roundRect">
          <a:avLst>
            <a:gd name="adj" fmla="val 10000"/>
          </a:avLst>
        </a:prstGeom>
        <a:solidFill>
          <a:schemeClr val="accent4">
            <a:hueOff val="-8271860"/>
            <a:satOff val="46445"/>
            <a:lumOff val="-21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ms-MY" sz="2800" kern="1200" dirty="0" smtClean="0">
              <a:solidFill>
                <a:schemeClr val="tx1"/>
              </a:solidFill>
              <a:latin typeface="Bodoni MT Condensed" pitchFamily="18" charset="0"/>
            </a:rPr>
            <a:t>Imam Al Ghazali </a:t>
          </a:r>
          <a:r>
            <a:rPr lang="ms-MY" sz="2800" kern="1200" dirty="0" smtClean="0">
              <a:solidFill>
                <a:schemeClr val="tx1"/>
              </a:solidFill>
              <a:latin typeface="Bodoni MT Condensed" pitchFamily="18" charset="0"/>
            </a:rPr>
            <a:t>menjelaskan </a:t>
          </a:r>
          <a:r>
            <a:rPr lang="ms-MY" sz="2800" kern="1200" dirty="0" smtClean="0">
              <a:solidFill>
                <a:schemeClr val="tx1"/>
              </a:solidFill>
              <a:latin typeface="Bodoni MT Condensed" pitchFamily="18" charset="0"/>
            </a:rPr>
            <a:t>tentang sifat-sifat </a:t>
          </a:r>
          <a:r>
            <a:rPr lang="ms-MY" sz="2800" i="1" kern="1200" dirty="0" smtClean="0">
              <a:solidFill>
                <a:schemeClr val="tx1"/>
              </a:solidFill>
              <a:latin typeface="Bodoni MT Condensed" pitchFamily="18" charset="0"/>
            </a:rPr>
            <a:t>Mahmudah</a:t>
          </a:r>
          <a:r>
            <a:rPr lang="ms-MY" sz="2800" kern="1200" dirty="0" smtClean="0">
              <a:solidFill>
                <a:schemeClr val="tx1"/>
              </a:solidFill>
              <a:latin typeface="Bodoni MT Condensed" pitchFamily="18" charset="0"/>
            </a:rPr>
            <a:t> </a:t>
          </a:r>
          <a:r>
            <a:rPr lang="ms-MY" sz="2800" kern="1200" dirty="0" smtClean="0">
              <a:solidFill>
                <a:schemeClr val="tx1"/>
              </a:solidFill>
              <a:latin typeface="Bodoni MT Condensed" pitchFamily="18" charset="0"/>
            </a:rPr>
            <a:t>dan </a:t>
          </a:r>
          <a:r>
            <a:rPr lang="ms-MY" sz="2800" i="1" kern="1200" dirty="0" smtClean="0">
              <a:solidFill>
                <a:schemeClr val="tx1"/>
              </a:solidFill>
              <a:latin typeface="Bodoni MT Condensed" pitchFamily="18" charset="0"/>
            </a:rPr>
            <a:t>Mazmumah</a:t>
          </a:r>
          <a:r>
            <a:rPr lang="ms-MY" sz="2800" kern="1200" dirty="0" smtClean="0">
              <a:solidFill>
                <a:schemeClr val="tx1"/>
              </a:solidFill>
              <a:latin typeface="Bodoni MT Condensed" pitchFamily="18" charset="0"/>
            </a:rPr>
            <a:t>.</a:t>
          </a:r>
          <a:endParaRPr lang="en-US" sz="2800" kern="1200" dirty="0">
            <a:solidFill>
              <a:schemeClr val="tx1"/>
            </a:solidFill>
            <a:latin typeface="Bodoni MT Condensed" pitchFamily="18" charset="0"/>
          </a:endParaRPr>
        </a:p>
      </dsp:txBody>
      <dsp:txXfrm>
        <a:off x="1932146" y="3614737"/>
        <a:ext cx="6907053" cy="1643062"/>
      </dsp:txXfrm>
    </dsp:sp>
    <dsp:sp modelId="{7EDD6AC4-AD92-4E34-89AF-0ACE3CC27BC5}">
      <dsp:nvSpPr>
        <dsp:cNvPr id="0" name=""/>
        <dsp:cNvSpPr/>
      </dsp:nvSpPr>
      <dsp:spPr>
        <a:xfrm>
          <a:off x="164306" y="3779043"/>
          <a:ext cx="1767840" cy="1314450"/>
        </a:xfrm>
        <a:prstGeom prst="roundRect">
          <a:avLst>
            <a:gd name="adj" fmla="val 10000"/>
          </a:avLst>
        </a:prstGeom>
        <a:solidFill>
          <a:schemeClr val="accent4">
            <a:tint val="50000"/>
            <a:hueOff val="-8692408"/>
            <a:satOff val="56024"/>
            <a:lumOff val="29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ED8E32-0F2E-49FF-8CAA-22E60F157D1B}">
      <dsp:nvSpPr>
        <dsp:cNvPr id="0" name=""/>
        <dsp:cNvSpPr/>
      </dsp:nvSpPr>
      <dsp:spPr>
        <a:xfrm>
          <a:off x="0" y="4015184"/>
          <a:ext cx="8915400" cy="131787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ms-MY" sz="2800" kern="1200" dirty="0" smtClean="0">
              <a:solidFill>
                <a:schemeClr val="tx1"/>
              </a:solidFill>
              <a:latin typeface="Bodoni MT Condensed" pitchFamily="18" charset="0"/>
            </a:rPr>
            <a:t>semua </a:t>
          </a:r>
          <a:r>
            <a:rPr lang="ms-MY" sz="2800" kern="1200" dirty="0" smtClean="0">
              <a:solidFill>
                <a:schemeClr val="tx1"/>
              </a:solidFill>
              <a:latin typeface="Bodoni MT Condensed" pitchFamily="18" charset="0"/>
            </a:rPr>
            <a:t>urusan di dunia </a:t>
          </a:r>
          <a:r>
            <a:rPr lang="ms-MY" sz="2800" kern="1200" dirty="0" smtClean="0">
              <a:solidFill>
                <a:schemeClr val="tx1"/>
              </a:solidFill>
              <a:latin typeface="Bodoni MT Condensed" pitchFamily="18" charset="0"/>
            </a:rPr>
            <a:t>dikawal </a:t>
          </a:r>
          <a:r>
            <a:rPr lang="ms-MY" sz="2800" kern="1200" dirty="0" smtClean="0">
              <a:solidFill>
                <a:schemeClr val="tx1"/>
              </a:solidFill>
              <a:latin typeface="Bodoni MT Condensed" pitchFamily="18" charset="0"/>
            </a:rPr>
            <a:t>oleh undang-undang dan </a:t>
          </a:r>
          <a:r>
            <a:rPr lang="ms-MY" sz="2800" kern="1200" dirty="0" smtClean="0">
              <a:solidFill>
                <a:schemeClr val="tx1"/>
              </a:solidFill>
              <a:latin typeface="Bodoni MT Condensed" pitchFamily="18" charset="0"/>
            </a:rPr>
            <a:t>oleh </a:t>
          </a:r>
          <a:r>
            <a:rPr lang="ms-MY" sz="2800" kern="1200" dirty="0" smtClean="0">
              <a:solidFill>
                <a:schemeClr val="tx1"/>
              </a:solidFill>
              <a:latin typeface="Bodoni MT Condensed" pitchFamily="18" charset="0"/>
            </a:rPr>
            <a:t>hati  </a:t>
          </a:r>
          <a:r>
            <a:rPr lang="ms-MY" sz="2800" kern="1200" dirty="0" smtClean="0">
              <a:solidFill>
                <a:schemeClr val="tx1"/>
              </a:solidFill>
              <a:latin typeface="Bodoni MT Condensed" pitchFamily="18" charset="0"/>
            </a:rPr>
            <a:t>yang amanah kepada </a:t>
          </a:r>
          <a:r>
            <a:rPr lang="ms-MY" sz="2800" kern="1200" dirty="0" smtClean="0">
              <a:solidFill>
                <a:schemeClr val="tx1"/>
              </a:solidFill>
              <a:latin typeface="Bodoni MT Condensed" pitchFamily="18" charset="0"/>
            </a:rPr>
            <a:t>Allah </a:t>
          </a:r>
          <a:r>
            <a:rPr lang="ms-MY" sz="2800" kern="1200" dirty="0" smtClean="0">
              <a:solidFill>
                <a:schemeClr val="tx1"/>
              </a:solidFill>
              <a:latin typeface="Bodoni MT Condensed" pitchFamily="18" charset="0"/>
            </a:rPr>
            <a:t>SWT </a:t>
          </a:r>
          <a:endParaRPr lang="en-US" sz="2800" kern="1200" dirty="0">
            <a:solidFill>
              <a:schemeClr val="tx1"/>
            </a:solidFill>
            <a:latin typeface="Bodoni MT Condensed" pitchFamily="18" charset="0"/>
          </a:endParaRPr>
        </a:p>
      </dsp:txBody>
      <dsp:txXfrm>
        <a:off x="0" y="4015184"/>
        <a:ext cx="8915400" cy="1317873"/>
      </dsp:txXfrm>
    </dsp:sp>
    <dsp:sp modelId="{DB2755DF-E8DA-43E3-A828-0EB5141CF952}">
      <dsp:nvSpPr>
        <dsp:cNvPr id="0" name=""/>
        <dsp:cNvSpPr/>
      </dsp:nvSpPr>
      <dsp:spPr>
        <a:xfrm rot="10800000">
          <a:off x="0" y="2008063"/>
          <a:ext cx="8915400" cy="2026888"/>
        </a:xfrm>
        <a:prstGeom prst="upArrowCallout">
          <a:avLst/>
        </a:prstGeom>
        <a:solidFill>
          <a:schemeClr val="accent3">
            <a:hueOff val="2312758"/>
            <a:satOff val="-12398"/>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ms-MY" sz="2800" kern="1200" dirty="0" smtClean="0">
              <a:solidFill>
                <a:schemeClr val="tx1"/>
              </a:solidFill>
              <a:latin typeface="Bodoni MT Condensed" pitchFamily="18" charset="0"/>
            </a:rPr>
            <a:t>konsep </a:t>
          </a:r>
          <a:r>
            <a:rPr lang="ms-MY" sz="2800" kern="1200" dirty="0" smtClean="0">
              <a:solidFill>
                <a:schemeClr val="tx1"/>
              </a:solidFill>
              <a:latin typeface="Bodoni MT Condensed" pitchFamily="18" charset="0"/>
            </a:rPr>
            <a:t>amanah </a:t>
          </a:r>
          <a:r>
            <a:rPr lang="ms-MY" sz="2800" kern="1200" dirty="0" smtClean="0">
              <a:solidFill>
                <a:schemeClr val="tx1"/>
              </a:solidFill>
              <a:latin typeface="Bodoni MT Condensed" pitchFamily="18" charset="0"/>
            </a:rPr>
            <a:t>tonggak </a:t>
          </a:r>
          <a:r>
            <a:rPr lang="ms-MY" sz="2800" kern="1200" dirty="0" smtClean="0">
              <a:solidFill>
                <a:schemeClr val="tx1"/>
              </a:solidFill>
              <a:latin typeface="Bodoni MT Condensed" pitchFamily="18" charset="0"/>
            </a:rPr>
            <a:t>penting dalam segala </a:t>
          </a:r>
          <a:r>
            <a:rPr lang="ms-MY" sz="2800" kern="1200" dirty="0" smtClean="0">
              <a:solidFill>
                <a:schemeClr val="tx1"/>
              </a:solidFill>
              <a:latin typeface="Bodoni MT Condensed" pitchFamily="18" charset="0"/>
            </a:rPr>
            <a:t>aspek </a:t>
          </a:r>
          <a:endParaRPr lang="en-US" sz="2800" kern="1200" dirty="0">
            <a:solidFill>
              <a:schemeClr val="tx1"/>
            </a:solidFill>
            <a:latin typeface="Bodoni MT Condensed" pitchFamily="18" charset="0"/>
          </a:endParaRPr>
        </a:p>
      </dsp:txBody>
      <dsp:txXfrm rot="10800000">
        <a:off x="0" y="2008063"/>
        <a:ext cx="8915400" cy="2026888"/>
      </dsp:txXfrm>
    </dsp:sp>
    <dsp:sp modelId="{C456636B-7F5D-468F-8762-1EC60E432B42}">
      <dsp:nvSpPr>
        <dsp:cNvPr id="0" name=""/>
        <dsp:cNvSpPr/>
      </dsp:nvSpPr>
      <dsp:spPr>
        <a:xfrm rot="10800000">
          <a:off x="0" y="942"/>
          <a:ext cx="8915400" cy="2026888"/>
        </a:xfrm>
        <a:prstGeom prst="upArrowCallout">
          <a:avLst/>
        </a:prstGeom>
        <a:solidFill>
          <a:schemeClr val="accent3">
            <a:hueOff val="4625516"/>
            <a:satOff val="-24796"/>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ms-MY" sz="2800" kern="1200" dirty="0" smtClean="0">
              <a:solidFill>
                <a:schemeClr val="tx1"/>
              </a:solidFill>
              <a:latin typeface="Bodoni MT Condensed" pitchFamily="18" charset="0"/>
            </a:rPr>
            <a:t>Sifat </a:t>
          </a:r>
          <a:r>
            <a:rPr lang="ms-MY" sz="2800" i="1" kern="1200" dirty="0" smtClean="0">
              <a:solidFill>
                <a:schemeClr val="tx1"/>
              </a:solidFill>
              <a:latin typeface="Bodoni MT Condensed" pitchFamily="18" charset="0"/>
            </a:rPr>
            <a:t>Mahmudah</a:t>
          </a:r>
          <a:r>
            <a:rPr lang="ms-MY" sz="2800" kern="1200" dirty="0" smtClean="0">
              <a:solidFill>
                <a:schemeClr val="tx1"/>
              </a:solidFill>
              <a:latin typeface="Bodoni MT Condensed" pitchFamily="18" charset="0"/>
            </a:rPr>
            <a:t> </a:t>
          </a:r>
          <a:r>
            <a:rPr lang="ms-MY" sz="2800" kern="1200" dirty="0" smtClean="0">
              <a:solidFill>
                <a:schemeClr val="tx1"/>
              </a:solidFill>
              <a:latin typeface="Bodoni MT Condensed" pitchFamily="18" charset="0"/>
            </a:rPr>
            <a:t>hanya </a:t>
          </a:r>
          <a:r>
            <a:rPr lang="ms-MY" sz="2800" kern="1200" dirty="0" smtClean="0">
              <a:solidFill>
                <a:schemeClr val="tx1"/>
              </a:solidFill>
              <a:latin typeface="Bodoni MT Condensed" pitchFamily="18" charset="0"/>
            </a:rPr>
            <a:t>layak dipikul oleh orang yang benar-benar </a:t>
          </a:r>
          <a:r>
            <a:rPr lang="ms-MY" sz="2800" i="1" kern="1200" dirty="0" smtClean="0">
              <a:solidFill>
                <a:schemeClr val="tx1"/>
              </a:solidFill>
              <a:latin typeface="Bodoni MT Condensed" pitchFamily="18" charset="0"/>
            </a:rPr>
            <a:t>iltizam</a:t>
          </a:r>
          <a:r>
            <a:rPr lang="ms-MY" sz="2800" kern="1200" dirty="0" smtClean="0">
              <a:solidFill>
                <a:schemeClr val="tx1"/>
              </a:solidFill>
              <a:latin typeface="Bodoni MT Condensed" pitchFamily="18" charset="0"/>
            </a:rPr>
            <a:t> </a:t>
          </a:r>
          <a:r>
            <a:rPr lang="ms-MY" sz="2800" kern="1200" dirty="0" smtClean="0">
              <a:solidFill>
                <a:schemeClr val="tx1"/>
              </a:solidFill>
              <a:latin typeface="Bodoni MT Condensed" pitchFamily="18" charset="0"/>
            </a:rPr>
            <a:t>dengan </a:t>
          </a:r>
          <a:r>
            <a:rPr lang="ms-MY" sz="2800" kern="1200" dirty="0" smtClean="0">
              <a:solidFill>
                <a:schemeClr val="tx1"/>
              </a:solidFill>
              <a:latin typeface="Bodoni MT Condensed" pitchFamily="18" charset="0"/>
            </a:rPr>
            <a:t>Allah </a:t>
          </a:r>
          <a:r>
            <a:rPr lang="ms-MY" sz="2800" kern="1200" dirty="0" smtClean="0">
              <a:solidFill>
                <a:schemeClr val="tx1"/>
              </a:solidFill>
              <a:latin typeface="Bodoni MT Condensed" pitchFamily="18" charset="0"/>
            </a:rPr>
            <a:t>SWT</a:t>
          </a:r>
          <a:endParaRPr lang="en-US" sz="2800" kern="1200" dirty="0">
            <a:solidFill>
              <a:schemeClr val="tx1"/>
            </a:solidFill>
            <a:latin typeface="Bodoni MT Condensed" pitchFamily="18" charset="0"/>
          </a:endParaRPr>
        </a:p>
      </dsp:txBody>
      <dsp:txXfrm rot="10800000">
        <a:off x="0" y="942"/>
        <a:ext cx="8915400" cy="202688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5C65ED-9501-40B5-B261-FE69B4546747}">
      <dsp:nvSpPr>
        <dsp:cNvPr id="0" name=""/>
        <dsp:cNvSpPr/>
      </dsp:nvSpPr>
      <dsp:spPr>
        <a:xfrm>
          <a:off x="0" y="4015184"/>
          <a:ext cx="8610600" cy="131787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ms-MY" sz="2800" kern="1200" dirty="0" smtClean="0">
              <a:solidFill>
                <a:srgbClr val="003300"/>
              </a:solidFill>
              <a:latin typeface="Bodoni MT Condensed" pitchFamily="18" charset="0"/>
            </a:rPr>
            <a:t>sebarang </a:t>
          </a:r>
          <a:r>
            <a:rPr lang="ms-MY" sz="2800" kern="1200" dirty="0" smtClean="0">
              <a:solidFill>
                <a:srgbClr val="003300"/>
              </a:solidFill>
              <a:latin typeface="Bodoni MT Condensed" pitchFamily="18" charset="0"/>
            </a:rPr>
            <a:t>keputusan mesti dibuat dan dilaksanakan dengan cekap dan </a:t>
          </a:r>
          <a:r>
            <a:rPr lang="ms-MY" sz="2800" kern="1200" dirty="0" smtClean="0">
              <a:solidFill>
                <a:srgbClr val="003300"/>
              </a:solidFill>
              <a:latin typeface="Bodoni MT Condensed" pitchFamily="18" charset="0"/>
            </a:rPr>
            <a:t>bijaksana </a:t>
          </a:r>
          <a:endParaRPr lang="en-US" sz="2800" kern="1200" dirty="0">
            <a:solidFill>
              <a:srgbClr val="003300"/>
            </a:solidFill>
            <a:latin typeface="Bodoni MT Condensed" pitchFamily="18" charset="0"/>
          </a:endParaRPr>
        </a:p>
      </dsp:txBody>
      <dsp:txXfrm>
        <a:off x="0" y="4015184"/>
        <a:ext cx="8610600" cy="1317873"/>
      </dsp:txXfrm>
    </dsp:sp>
    <dsp:sp modelId="{FEFF2E48-1A19-4CB7-83C5-78837CA180AD}">
      <dsp:nvSpPr>
        <dsp:cNvPr id="0" name=""/>
        <dsp:cNvSpPr/>
      </dsp:nvSpPr>
      <dsp:spPr>
        <a:xfrm rot="10800000">
          <a:off x="0" y="2008063"/>
          <a:ext cx="8610600" cy="2026888"/>
        </a:xfrm>
        <a:prstGeom prst="upArrowCallout">
          <a:avLst/>
        </a:prstGeom>
        <a:solidFill>
          <a:schemeClr val="accent4">
            <a:hueOff val="-4135930"/>
            <a:satOff val="23223"/>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ms-MY" sz="2800" kern="1200" dirty="0" smtClean="0">
              <a:solidFill>
                <a:srgbClr val="0000FF"/>
              </a:solidFill>
              <a:latin typeface="Bodoni MT Condensed" pitchFamily="18" charset="0"/>
            </a:rPr>
            <a:t>perlu </a:t>
          </a:r>
          <a:r>
            <a:rPr lang="ms-MY" sz="2800" kern="1200" dirty="0" smtClean="0">
              <a:solidFill>
                <a:srgbClr val="0000FF"/>
              </a:solidFill>
              <a:latin typeface="Bodoni MT Condensed" pitchFamily="18" charset="0"/>
            </a:rPr>
            <a:t>memberikan keutamaan terhadap kepentingan awam berbanding kepentingan </a:t>
          </a:r>
          <a:r>
            <a:rPr lang="ms-MY" sz="2800" kern="1200" dirty="0" smtClean="0">
              <a:solidFill>
                <a:srgbClr val="0000FF"/>
              </a:solidFill>
              <a:latin typeface="Bodoni MT Condensed" pitchFamily="18" charset="0"/>
            </a:rPr>
            <a:t>peribadi</a:t>
          </a:r>
          <a:endParaRPr lang="en-US" sz="2800" kern="1200" dirty="0">
            <a:solidFill>
              <a:srgbClr val="0000FF"/>
            </a:solidFill>
            <a:latin typeface="Bodoni MT Condensed" pitchFamily="18" charset="0"/>
          </a:endParaRPr>
        </a:p>
      </dsp:txBody>
      <dsp:txXfrm rot="10800000">
        <a:off x="0" y="2008063"/>
        <a:ext cx="8610600" cy="2026888"/>
      </dsp:txXfrm>
    </dsp:sp>
    <dsp:sp modelId="{B434347D-B20A-42F3-B5D6-15EB2E327A70}">
      <dsp:nvSpPr>
        <dsp:cNvPr id="0" name=""/>
        <dsp:cNvSpPr/>
      </dsp:nvSpPr>
      <dsp:spPr>
        <a:xfrm rot="10800000">
          <a:off x="0" y="942"/>
          <a:ext cx="8610600" cy="2026888"/>
        </a:xfrm>
        <a:prstGeom prst="upArrowCallout">
          <a:avLst/>
        </a:prstGeom>
        <a:solidFill>
          <a:schemeClr val="accent4">
            <a:hueOff val="-8271860"/>
            <a:satOff val="46445"/>
            <a:lumOff val="-21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ms-MY" sz="2800" kern="1200" dirty="0" smtClean="0">
              <a:solidFill>
                <a:srgbClr val="003300"/>
              </a:solidFill>
              <a:latin typeface="Bodoni MT Condensed" pitchFamily="18" charset="0"/>
            </a:rPr>
            <a:t>pekerja </a:t>
          </a:r>
          <a:r>
            <a:rPr lang="ms-MY" sz="2800" kern="1200" dirty="0" smtClean="0">
              <a:solidFill>
                <a:srgbClr val="003300"/>
              </a:solidFill>
              <a:latin typeface="Bodoni MT Condensed" pitchFamily="18" charset="0"/>
            </a:rPr>
            <a:t>dilarang menyalahgunakan </a:t>
          </a:r>
          <a:r>
            <a:rPr lang="ms-MY" sz="2800" kern="1200" dirty="0" smtClean="0">
              <a:solidFill>
                <a:srgbClr val="003300"/>
              </a:solidFill>
              <a:latin typeface="Bodoni MT Condensed" pitchFamily="18" charset="0"/>
            </a:rPr>
            <a:t>kuasa untuk kepentingan peribadi, keluarga dan sahabat </a:t>
          </a:r>
          <a:r>
            <a:rPr lang="ms-MY" sz="2800" kern="1200" dirty="0" smtClean="0">
              <a:solidFill>
                <a:srgbClr val="003300"/>
              </a:solidFill>
              <a:latin typeface="Bodoni MT Condensed" pitchFamily="18" charset="0"/>
            </a:rPr>
            <a:t>handai</a:t>
          </a:r>
          <a:endParaRPr lang="en-US" sz="2800" kern="1200" dirty="0">
            <a:solidFill>
              <a:srgbClr val="003300"/>
            </a:solidFill>
            <a:latin typeface="Bodoni MT Condensed" pitchFamily="18" charset="0"/>
          </a:endParaRPr>
        </a:p>
      </dsp:txBody>
      <dsp:txXfrm rot="10800000">
        <a:off x="0" y="942"/>
        <a:ext cx="8610600" cy="202688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9B58A9-B67F-4556-B51E-336AC5041128}">
      <dsp:nvSpPr>
        <dsp:cNvPr id="0" name=""/>
        <dsp:cNvSpPr/>
      </dsp:nvSpPr>
      <dsp:spPr>
        <a:xfrm>
          <a:off x="-5813261" y="-896635"/>
          <a:ext cx="6974869" cy="6974869"/>
        </a:xfrm>
        <a:prstGeom prst="blockArc">
          <a:avLst>
            <a:gd name="adj1" fmla="val 18900000"/>
            <a:gd name="adj2" fmla="val 2700000"/>
            <a:gd name="adj3" fmla="val 310"/>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58052D-C395-4B2B-8292-CE242134BFAC}">
      <dsp:nvSpPr>
        <dsp:cNvPr id="0" name=""/>
        <dsp:cNvSpPr/>
      </dsp:nvSpPr>
      <dsp:spPr>
        <a:xfrm>
          <a:off x="952507" y="740243"/>
          <a:ext cx="7630759" cy="148027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4972" tIns="71120" rIns="71120" bIns="71120" numCol="1" spcCol="1270" anchor="ctr" anchorCtr="0">
          <a:noAutofit/>
        </a:bodyPr>
        <a:lstStyle/>
        <a:p>
          <a:pPr lvl="0" algn="just" defTabSz="1244600" rtl="0">
            <a:lnSpc>
              <a:spcPct val="90000"/>
            </a:lnSpc>
            <a:spcBef>
              <a:spcPct val="0"/>
            </a:spcBef>
            <a:spcAft>
              <a:spcPct val="35000"/>
            </a:spcAft>
          </a:pPr>
          <a:r>
            <a:rPr lang="ms-MY" sz="2800" kern="1200" dirty="0" smtClean="0">
              <a:solidFill>
                <a:srgbClr val="002060"/>
              </a:solidFill>
              <a:latin typeface="Bodoni MT Condensed" pitchFamily="18" charset="0"/>
            </a:rPr>
            <a:t>dalam membuat keputusan </a:t>
          </a:r>
          <a:r>
            <a:rPr lang="ms-MY" sz="2800" kern="1200" dirty="0" smtClean="0">
              <a:solidFill>
                <a:srgbClr val="002060"/>
              </a:solidFill>
              <a:latin typeface="Bodoni MT Condensed" pitchFamily="18" charset="0"/>
            </a:rPr>
            <a:t>perlulah </a:t>
          </a:r>
          <a:r>
            <a:rPr lang="ms-MY" sz="2800" kern="1200" dirty="0" smtClean="0">
              <a:solidFill>
                <a:srgbClr val="002060"/>
              </a:solidFill>
              <a:latin typeface="Bodoni MT Condensed" pitchFamily="18" charset="0"/>
            </a:rPr>
            <a:t>sebaik mungkin menyumbang kepada kesejahteraan rakyat</a:t>
          </a:r>
          <a:r>
            <a:rPr lang="ms-MY" sz="2800" kern="1200" dirty="0" smtClean="0">
              <a:solidFill>
                <a:srgbClr val="002060"/>
              </a:solidFill>
              <a:latin typeface="Bodoni MT Condensed" pitchFamily="18" charset="0"/>
            </a:rPr>
            <a:t>.</a:t>
          </a:r>
          <a:endParaRPr lang="en-US" sz="2800" kern="1200" dirty="0">
            <a:solidFill>
              <a:srgbClr val="002060"/>
            </a:solidFill>
            <a:latin typeface="Bodoni MT Condensed" pitchFamily="18" charset="0"/>
          </a:endParaRPr>
        </a:p>
      </dsp:txBody>
      <dsp:txXfrm>
        <a:off x="952507" y="740243"/>
        <a:ext cx="7630759" cy="1480279"/>
      </dsp:txXfrm>
    </dsp:sp>
    <dsp:sp modelId="{F5F3E95F-2FB5-4A64-99C0-3E07A92C217F}">
      <dsp:nvSpPr>
        <dsp:cNvPr id="0" name=""/>
        <dsp:cNvSpPr/>
      </dsp:nvSpPr>
      <dsp:spPr>
        <a:xfrm>
          <a:off x="27332" y="555208"/>
          <a:ext cx="1850349" cy="1850349"/>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63B4B-89CA-44CB-AEEC-AB4FA2C7C5E7}">
      <dsp:nvSpPr>
        <dsp:cNvPr id="0" name=""/>
        <dsp:cNvSpPr/>
      </dsp:nvSpPr>
      <dsp:spPr>
        <a:xfrm>
          <a:off x="952507" y="2961076"/>
          <a:ext cx="7630759" cy="1480279"/>
        </a:xfrm>
        <a:prstGeom prst="rect">
          <a:avLst/>
        </a:prstGeom>
        <a:solidFill>
          <a:schemeClr val="accent2">
            <a:hueOff val="-6555403"/>
            <a:satOff val="-7776"/>
            <a:lumOff val="-41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4972" tIns="71120" rIns="71120" bIns="71120" numCol="1" spcCol="1270" anchor="ctr" anchorCtr="0">
          <a:noAutofit/>
        </a:bodyPr>
        <a:lstStyle/>
        <a:p>
          <a:pPr lvl="0" algn="just" defTabSz="1244600" rtl="0">
            <a:lnSpc>
              <a:spcPct val="90000"/>
            </a:lnSpc>
            <a:spcBef>
              <a:spcPct val="0"/>
            </a:spcBef>
            <a:spcAft>
              <a:spcPct val="35000"/>
            </a:spcAft>
          </a:pPr>
          <a:r>
            <a:rPr lang="ms-MY" sz="2800" kern="1200" dirty="0" smtClean="0">
              <a:solidFill>
                <a:srgbClr val="002060"/>
              </a:solidFill>
              <a:latin typeface="Bodoni MT Condensed" pitchFamily="18" charset="0"/>
            </a:rPr>
            <a:t>elemen-elemen tadbir urus yang baik </a:t>
          </a:r>
          <a:r>
            <a:rPr lang="ms-MY" sz="2800" kern="1200" dirty="0" smtClean="0">
              <a:solidFill>
                <a:srgbClr val="002060"/>
              </a:solidFill>
              <a:latin typeface="Bodoni MT Condensed" pitchFamily="18" charset="0"/>
            </a:rPr>
            <a:t>perlu </a:t>
          </a:r>
          <a:r>
            <a:rPr lang="ms-MY" sz="2800" kern="1200" dirty="0" smtClean="0">
              <a:solidFill>
                <a:srgbClr val="002060"/>
              </a:solidFill>
              <a:latin typeface="Bodoni MT Condensed" pitchFamily="18" charset="0"/>
            </a:rPr>
            <a:t>diaplikasikan dengan sewajarnya.</a:t>
          </a:r>
          <a:endParaRPr lang="en-US" sz="2800" kern="1200" dirty="0">
            <a:solidFill>
              <a:srgbClr val="002060"/>
            </a:solidFill>
            <a:latin typeface="Bodoni MT Condensed" pitchFamily="18" charset="0"/>
          </a:endParaRPr>
        </a:p>
      </dsp:txBody>
      <dsp:txXfrm>
        <a:off x="952507" y="2961076"/>
        <a:ext cx="7630759" cy="1480279"/>
      </dsp:txXfrm>
    </dsp:sp>
    <dsp:sp modelId="{F3A48A2F-3396-4E1A-9154-FC75D127561C}">
      <dsp:nvSpPr>
        <dsp:cNvPr id="0" name=""/>
        <dsp:cNvSpPr/>
      </dsp:nvSpPr>
      <dsp:spPr>
        <a:xfrm>
          <a:off x="27332" y="2776041"/>
          <a:ext cx="1850349" cy="1850349"/>
        </a:xfrm>
        <a:prstGeom prst="ellipse">
          <a:avLst/>
        </a:prstGeom>
        <a:solidFill>
          <a:schemeClr val="lt1">
            <a:hueOff val="0"/>
            <a:satOff val="0"/>
            <a:lumOff val="0"/>
            <a:alphaOff val="0"/>
          </a:schemeClr>
        </a:solidFill>
        <a:ln w="15875" cap="flat" cmpd="sng" algn="ctr">
          <a:solidFill>
            <a:schemeClr val="accent2">
              <a:hueOff val="-6555403"/>
              <a:satOff val="-7776"/>
              <a:lumOff val="-411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EC2F4B-249B-4622-A4A0-2FBE551AA255}">
      <dsp:nvSpPr>
        <dsp:cNvPr id="0" name=""/>
        <dsp:cNvSpPr/>
      </dsp:nvSpPr>
      <dsp:spPr>
        <a:xfrm>
          <a:off x="0" y="0"/>
          <a:ext cx="8763000" cy="1595437"/>
        </a:xfrm>
        <a:prstGeom prst="roundRect">
          <a:avLst>
            <a:gd name="adj" fmla="val 10000"/>
          </a:avLst>
        </a:prstGeom>
        <a:gradFill rotWithShape="0">
          <a:gsLst>
            <a:gs pos="0">
              <a:schemeClr val="dk2">
                <a:hueOff val="0"/>
                <a:satOff val="0"/>
                <a:lumOff val="0"/>
                <a:alphaOff val="0"/>
                <a:lumMod val="95000"/>
              </a:schemeClr>
            </a:gs>
            <a:gs pos="100000">
              <a:schemeClr val="dk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ms-MY" sz="2800" kern="1200" dirty="0" smtClean="0">
              <a:latin typeface="Bodoni MT Condensed" pitchFamily="18" charset="0"/>
            </a:rPr>
            <a:t>trend rasuah, penyelewengan dan salahguna kuasa berskala besar di dalam perkhidmatan awam</a:t>
          </a:r>
          <a:endParaRPr lang="en-US" sz="2800" kern="1200" dirty="0">
            <a:latin typeface="Bodoni MT Condensed" pitchFamily="18" charset="0"/>
          </a:endParaRPr>
        </a:p>
      </dsp:txBody>
      <dsp:txXfrm>
        <a:off x="1912143" y="0"/>
        <a:ext cx="6850856" cy="1595437"/>
      </dsp:txXfrm>
    </dsp:sp>
    <dsp:sp modelId="{F5B291C5-5DAA-48F3-A1D2-665B4B923F71}">
      <dsp:nvSpPr>
        <dsp:cNvPr id="0" name=""/>
        <dsp:cNvSpPr/>
      </dsp:nvSpPr>
      <dsp:spPr>
        <a:xfrm>
          <a:off x="159543" y="159543"/>
          <a:ext cx="1752600" cy="1276350"/>
        </a:xfrm>
        <a:prstGeom prst="roundRect">
          <a:avLst>
            <a:gd name="adj" fmla="val 10000"/>
          </a:avLst>
        </a:prstGeom>
        <a:solidFill>
          <a:schemeClr val="dk2">
            <a:tint val="50000"/>
            <a:hueOff val="0"/>
            <a:satOff val="0"/>
            <a:lumOff val="0"/>
            <a:alphaOff val="0"/>
          </a:schemeClr>
        </a:soli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1">
          <a:scrgbClr r="0" g="0" b="0"/>
        </a:fillRef>
        <a:effectRef idx="2">
          <a:scrgbClr r="0" g="0" b="0"/>
        </a:effectRef>
        <a:fontRef idx="minor"/>
      </dsp:style>
    </dsp:sp>
    <dsp:sp modelId="{C2C268C2-D60D-4CBE-BDF4-F9950CB50573}">
      <dsp:nvSpPr>
        <dsp:cNvPr id="0" name=""/>
        <dsp:cNvSpPr/>
      </dsp:nvSpPr>
      <dsp:spPr>
        <a:xfrm>
          <a:off x="0" y="1754981"/>
          <a:ext cx="8763000" cy="1595437"/>
        </a:xfrm>
        <a:prstGeom prst="roundRect">
          <a:avLst>
            <a:gd name="adj" fmla="val 10000"/>
          </a:avLst>
        </a:prstGeom>
        <a:gradFill rotWithShape="0">
          <a:gsLst>
            <a:gs pos="0">
              <a:schemeClr val="dk2">
                <a:hueOff val="0"/>
                <a:satOff val="0"/>
                <a:lumOff val="0"/>
                <a:alphaOff val="0"/>
                <a:lumMod val="95000"/>
              </a:schemeClr>
            </a:gs>
            <a:gs pos="100000">
              <a:schemeClr val="dk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ms-MY" sz="2800" kern="1200" dirty="0" smtClean="0">
              <a:latin typeface="Bodoni MT Condensed" pitchFamily="18" charset="0"/>
            </a:rPr>
            <a:t>usaha-usaha pemupukan integriti dan tadbir urus perlu diperhebat dan dimantapkan</a:t>
          </a:r>
          <a:endParaRPr lang="en-US" sz="2800" kern="1200" dirty="0">
            <a:latin typeface="Bodoni MT Condensed" pitchFamily="18" charset="0"/>
          </a:endParaRPr>
        </a:p>
      </dsp:txBody>
      <dsp:txXfrm>
        <a:off x="1912143" y="1754981"/>
        <a:ext cx="6850856" cy="1595437"/>
      </dsp:txXfrm>
    </dsp:sp>
    <dsp:sp modelId="{8039595A-D73D-43AF-8561-F76385E5EB7C}">
      <dsp:nvSpPr>
        <dsp:cNvPr id="0" name=""/>
        <dsp:cNvSpPr/>
      </dsp:nvSpPr>
      <dsp:spPr>
        <a:xfrm>
          <a:off x="159543" y="1914525"/>
          <a:ext cx="1752600" cy="1276350"/>
        </a:xfrm>
        <a:prstGeom prst="roundRect">
          <a:avLst>
            <a:gd name="adj" fmla="val 10000"/>
          </a:avLst>
        </a:prstGeom>
        <a:solidFill>
          <a:schemeClr val="dk2">
            <a:tint val="50000"/>
            <a:hueOff val="0"/>
            <a:satOff val="0"/>
            <a:lumOff val="0"/>
            <a:alphaOff val="0"/>
          </a:schemeClr>
        </a:soli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1">
          <a:scrgbClr r="0" g="0" b="0"/>
        </a:fillRef>
        <a:effectRef idx="2">
          <a:scrgbClr r="0" g="0" b="0"/>
        </a:effectRef>
        <a:fontRef idx="minor"/>
      </dsp:style>
    </dsp:sp>
    <dsp:sp modelId="{D8653A6B-7350-4907-BDFA-E9FD027B8020}">
      <dsp:nvSpPr>
        <dsp:cNvPr id="0" name=""/>
        <dsp:cNvSpPr/>
      </dsp:nvSpPr>
      <dsp:spPr>
        <a:xfrm>
          <a:off x="0" y="3509962"/>
          <a:ext cx="8763000" cy="1595437"/>
        </a:xfrm>
        <a:prstGeom prst="roundRect">
          <a:avLst>
            <a:gd name="adj" fmla="val 10000"/>
          </a:avLst>
        </a:prstGeom>
        <a:gradFill rotWithShape="0">
          <a:gsLst>
            <a:gs pos="0">
              <a:schemeClr val="dk2">
                <a:hueOff val="0"/>
                <a:satOff val="0"/>
                <a:lumOff val="0"/>
                <a:alphaOff val="0"/>
                <a:lumMod val="95000"/>
              </a:schemeClr>
            </a:gs>
            <a:gs pos="100000">
              <a:schemeClr val="dk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ms-MY" sz="2800" kern="1200" dirty="0" smtClean="0">
              <a:latin typeface="Bodoni MT Condensed" pitchFamily="18" charset="0"/>
            </a:rPr>
            <a:t>menilai semula komitmen dalam kerjaya</a:t>
          </a:r>
          <a:endParaRPr lang="en-US" sz="2800" kern="1200" dirty="0">
            <a:latin typeface="Bodoni MT Condensed" pitchFamily="18" charset="0"/>
          </a:endParaRPr>
        </a:p>
      </dsp:txBody>
      <dsp:txXfrm>
        <a:off x="1912143" y="3509962"/>
        <a:ext cx="6850856" cy="1595437"/>
      </dsp:txXfrm>
    </dsp:sp>
    <dsp:sp modelId="{9DAEE4D3-C5EA-4702-8BBF-0F17E83CEA65}">
      <dsp:nvSpPr>
        <dsp:cNvPr id="0" name=""/>
        <dsp:cNvSpPr/>
      </dsp:nvSpPr>
      <dsp:spPr>
        <a:xfrm>
          <a:off x="159543" y="3669506"/>
          <a:ext cx="1752600" cy="1276350"/>
        </a:xfrm>
        <a:prstGeom prst="roundRect">
          <a:avLst>
            <a:gd name="adj" fmla="val 10000"/>
          </a:avLst>
        </a:prstGeom>
        <a:solidFill>
          <a:schemeClr val="dk2">
            <a:tint val="50000"/>
            <a:hueOff val="0"/>
            <a:satOff val="0"/>
            <a:lumOff val="0"/>
            <a:alphaOff val="0"/>
          </a:schemeClr>
        </a:soli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9716C6-9AF1-4305-A26F-C19E4F122E17}">
      <dsp:nvSpPr>
        <dsp:cNvPr id="0" name=""/>
        <dsp:cNvSpPr/>
      </dsp:nvSpPr>
      <dsp:spPr>
        <a:xfrm>
          <a:off x="-5943495" y="-909741"/>
          <a:ext cx="7077283" cy="7077283"/>
        </a:xfrm>
        <a:prstGeom prst="blockArc">
          <a:avLst>
            <a:gd name="adj1" fmla="val 18900000"/>
            <a:gd name="adj2" fmla="val 2700000"/>
            <a:gd name="adj3" fmla="val 305"/>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741886-F6A4-4001-9226-E8DF7E7A93C8}">
      <dsp:nvSpPr>
        <dsp:cNvPr id="0" name=""/>
        <dsp:cNvSpPr/>
      </dsp:nvSpPr>
      <dsp:spPr>
        <a:xfrm>
          <a:off x="729782" y="525780"/>
          <a:ext cx="8036859" cy="105156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76" tIns="71120" rIns="71120" bIns="71120" numCol="1" spcCol="1270" anchor="ctr" anchorCtr="0">
          <a:noAutofit/>
        </a:bodyPr>
        <a:lstStyle/>
        <a:p>
          <a:pPr lvl="0" algn="l" defTabSz="1244600" rtl="0">
            <a:lnSpc>
              <a:spcPct val="90000"/>
            </a:lnSpc>
            <a:spcBef>
              <a:spcPct val="0"/>
            </a:spcBef>
            <a:spcAft>
              <a:spcPct val="35000"/>
            </a:spcAft>
          </a:pPr>
          <a:r>
            <a:rPr lang="ms-MY" sz="2800" kern="1200" dirty="0" smtClean="0">
              <a:solidFill>
                <a:schemeClr val="tx1"/>
              </a:solidFill>
              <a:latin typeface="Bodoni MT Condensed" pitchFamily="18" charset="0"/>
            </a:rPr>
            <a:t>tugas hendaklah benar-benar </a:t>
          </a:r>
          <a:r>
            <a:rPr lang="ms-MY" sz="2800" kern="1200" dirty="0" smtClean="0">
              <a:solidFill>
                <a:schemeClr val="tx1"/>
              </a:solidFill>
              <a:latin typeface="Bodoni MT Condensed" pitchFamily="18" charset="0"/>
            </a:rPr>
            <a:t>menepati konsep bekerja sebagai </a:t>
          </a:r>
          <a:r>
            <a:rPr lang="ms-MY" sz="2800" kern="1200" dirty="0" smtClean="0">
              <a:solidFill>
                <a:schemeClr val="tx1"/>
              </a:solidFill>
              <a:latin typeface="Bodoni MT Condensed" pitchFamily="18" charset="0"/>
            </a:rPr>
            <a:t>ibadah</a:t>
          </a:r>
          <a:endParaRPr lang="en-US" sz="2800" kern="1200" dirty="0">
            <a:solidFill>
              <a:schemeClr val="tx1"/>
            </a:solidFill>
            <a:latin typeface="Bodoni MT Condensed" pitchFamily="18" charset="0"/>
          </a:endParaRPr>
        </a:p>
      </dsp:txBody>
      <dsp:txXfrm>
        <a:off x="729782" y="525780"/>
        <a:ext cx="8036859" cy="1051560"/>
      </dsp:txXfrm>
    </dsp:sp>
    <dsp:sp modelId="{8314C441-BC38-49CB-ADDA-13B91EC0490E}">
      <dsp:nvSpPr>
        <dsp:cNvPr id="0" name=""/>
        <dsp:cNvSpPr/>
      </dsp:nvSpPr>
      <dsp:spPr>
        <a:xfrm>
          <a:off x="72557" y="394335"/>
          <a:ext cx="1314450" cy="1314450"/>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5E5FA3-C3DA-4724-A878-F70B40D79D65}">
      <dsp:nvSpPr>
        <dsp:cNvPr id="0" name=""/>
        <dsp:cNvSpPr/>
      </dsp:nvSpPr>
      <dsp:spPr>
        <a:xfrm>
          <a:off x="1112024" y="2103120"/>
          <a:ext cx="7654617" cy="1051560"/>
        </a:xfrm>
        <a:prstGeom prst="rect">
          <a:avLst/>
        </a:prstGeom>
        <a:solidFill>
          <a:schemeClr val="accent2">
            <a:hueOff val="-3277702"/>
            <a:satOff val="-3888"/>
            <a:lumOff val="-2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76" tIns="71120" rIns="71120" bIns="71120" numCol="1" spcCol="1270" anchor="ctr" anchorCtr="0">
          <a:noAutofit/>
        </a:bodyPr>
        <a:lstStyle/>
        <a:p>
          <a:pPr lvl="0" algn="l" defTabSz="1244600" rtl="0">
            <a:lnSpc>
              <a:spcPct val="90000"/>
            </a:lnSpc>
            <a:spcBef>
              <a:spcPct val="0"/>
            </a:spcBef>
            <a:spcAft>
              <a:spcPct val="35000"/>
            </a:spcAft>
          </a:pPr>
          <a:r>
            <a:rPr lang="ms-MY" sz="2800" kern="1200" dirty="0" smtClean="0">
              <a:solidFill>
                <a:schemeClr val="tx1"/>
              </a:solidFill>
              <a:latin typeface="Bodoni MT Condensed" pitchFamily="18" charset="0"/>
            </a:rPr>
            <a:t>menjauhkan </a:t>
          </a:r>
          <a:r>
            <a:rPr lang="ms-MY" sz="2800" kern="1200" dirty="0" smtClean="0">
              <a:solidFill>
                <a:schemeClr val="tx1"/>
              </a:solidFill>
              <a:latin typeface="Bodoni MT Condensed" pitchFamily="18" charset="0"/>
            </a:rPr>
            <a:t>diri dari sebarang bentuk </a:t>
          </a:r>
          <a:r>
            <a:rPr lang="ms-MY" sz="2800" kern="1200" dirty="0" smtClean="0">
              <a:solidFill>
                <a:schemeClr val="tx1"/>
              </a:solidFill>
              <a:latin typeface="Bodoni MT Condensed" pitchFamily="18" charset="0"/>
            </a:rPr>
            <a:t>penyelewengan</a:t>
          </a:r>
          <a:endParaRPr lang="en-US" sz="2800" kern="1200" dirty="0">
            <a:solidFill>
              <a:schemeClr val="tx1"/>
            </a:solidFill>
            <a:latin typeface="Bodoni MT Condensed" pitchFamily="18" charset="0"/>
          </a:endParaRPr>
        </a:p>
      </dsp:txBody>
      <dsp:txXfrm>
        <a:off x="1112024" y="2103120"/>
        <a:ext cx="7654617" cy="1051560"/>
      </dsp:txXfrm>
    </dsp:sp>
    <dsp:sp modelId="{9E100911-A0A0-4EB7-91A0-9CDDA9386F4A}">
      <dsp:nvSpPr>
        <dsp:cNvPr id="0" name=""/>
        <dsp:cNvSpPr/>
      </dsp:nvSpPr>
      <dsp:spPr>
        <a:xfrm>
          <a:off x="454799" y="1971675"/>
          <a:ext cx="1314450" cy="1314450"/>
        </a:xfrm>
        <a:prstGeom prst="ellipse">
          <a:avLst/>
        </a:prstGeom>
        <a:solidFill>
          <a:schemeClr val="lt1">
            <a:hueOff val="0"/>
            <a:satOff val="0"/>
            <a:lumOff val="0"/>
            <a:alphaOff val="0"/>
          </a:schemeClr>
        </a:solidFill>
        <a:ln w="15875" cap="flat" cmpd="sng" algn="ctr">
          <a:solidFill>
            <a:schemeClr val="accent2">
              <a:hueOff val="-3277702"/>
              <a:satOff val="-3888"/>
              <a:lumOff val="-2059"/>
              <a:alphaOff val="0"/>
            </a:schemeClr>
          </a:solidFill>
          <a:prstDash val="solid"/>
        </a:ln>
        <a:effectLst/>
      </dsp:spPr>
      <dsp:style>
        <a:lnRef idx="2">
          <a:scrgbClr r="0" g="0" b="0"/>
        </a:lnRef>
        <a:fillRef idx="1">
          <a:scrgbClr r="0" g="0" b="0"/>
        </a:fillRef>
        <a:effectRef idx="0">
          <a:scrgbClr r="0" g="0" b="0"/>
        </a:effectRef>
        <a:fontRef idx="minor"/>
      </dsp:style>
    </dsp:sp>
    <dsp:sp modelId="{5FAD7C96-903F-44E4-A8E5-2EBB6B1129E8}">
      <dsp:nvSpPr>
        <dsp:cNvPr id="0" name=""/>
        <dsp:cNvSpPr/>
      </dsp:nvSpPr>
      <dsp:spPr>
        <a:xfrm>
          <a:off x="729782" y="3680460"/>
          <a:ext cx="8036859" cy="1051560"/>
        </a:xfrm>
        <a:prstGeom prst="rect">
          <a:avLst/>
        </a:prstGeom>
        <a:solidFill>
          <a:schemeClr val="accent2">
            <a:hueOff val="-6555403"/>
            <a:satOff val="-7776"/>
            <a:lumOff val="-41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76" tIns="71120" rIns="71120" bIns="71120" numCol="1" spcCol="1270" anchor="ctr" anchorCtr="0">
          <a:noAutofit/>
        </a:bodyPr>
        <a:lstStyle/>
        <a:p>
          <a:pPr lvl="0" algn="just" defTabSz="1244600" rtl="0">
            <a:lnSpc>
              <a:spcPct val="90000"/>
            </a:lnSpc>
            <a:spcBef>
              <a:spcPct val="0"/>
            </a:spcBef>
            <a:spcAft>
              <a:spcPct val="35000"/>
            </a:spcAft>
          </a:pPr>
          <a:r>
            <a:rPr lang="ms-MY" sz="2800" kern="1200" dirty="0" smtClean="0">
              <a:solidFill>
                <a:schemeClr val="tx1"/>
              </a:solidFill>
              <a:latin typeface="Bodoni MT Condensed" pitchFamily="18" charset="0"/>
            </a:rPr>
            <a:t>tiada </a:t>
          </a:r>
          <a:r>
            <a:rPr lang="ms-MY" sz="2800" kern="1200" dirty="0" smtClean="0">
              <a:solidFill>
                <a:schemeClr val="tx1"/>
              </a:solidFill>
              <a:latin typeface="Bodoni MT Condensed" pitchFamily="18" charset="0"/>
            </a:rPr>
            <a:t>ketenangan kepada diri, </a:t>
          </a:r>
          <a:r>
            <a:rPr lang="ms-MY" sz="2800" kern="1200" dirty="0" smtClean="0">
              <a:solidFill>
                <a:schemeClr val="tx1"/>
              </a:solidFill>
              <a:latin typeface="Bodoni MT Condensed" pitchFamily="18" charset="0"/>
            </a:rPr>
            <a:t>terhalang </a:t>
          </a:r>
          <a:r>
            <a:rPr lang="ms-MY" sz="2800" kern="1200" dirty="0" smtClean="0">
              <a:solidFill>
                <a:schemeClr val="tx1"/>
              </a:solidFill>
              <a:latin typeface="Bodoni MT Condensed" pitchFamily="18" charset="0"/>
            </a:rPr>
            <a:t>daripada </a:t>
          </a:r>
          <a:r>
            <a:rPr lang="ms-MY" sz="2800" kern="1200" dirty="0" smtClean="0">
              <a:solidFill>
                <a:schemeClr val="tx1"/>
              </a:solidFill>
              <a:latin typeface="Bodoni MT Condensed" pitchFamily="18" charset="0"/>
            </a:rPr>
            <a:t>keberkatan </a:t>
          </a:r>
          <a:r>
            <a:rPr lang="ms-MY" sz="2800" kern="1200" dirty="0" smtClean="0">
              <a:solidFill>
                <a:schemeClr val="tx1"/>
              </a:solidFill>
              <a:latin typeface="Bodoni MT Condensed" pitchFamily="18" charset="0"/>
            </a:rPr>
            <a:t>dan keredhaan Allah SWT. </a:t>
          </a:r>
          <a:endParaRPr lang="en-US" sz="2800" kern="1200" dirty="0">
            <a:solidFill>
              <a:schemeClr val="tx1"/>
            </a:solidFill>
            <a:latin typeface="Bodoni MT Condensed" pitchFamily="18" charset="0"/>
          </a:endParaRPr>
        </a:p>
      </dsp:txBody>
      <dsp:txXfrm>
        <a:off x="729782" y="3680460"/>
        <a:ext cx="8036859" cy="1051560"/>
      </dsp:txXfrm>
    </dsp:sp>
    <dsp:sp modelId="{8A7C36A6-8836-4792-817F-353F27AA7955}">
      <dsp:nvSpPr>
        <dsp:cNvPr id="0" name=""/>
        <dsp:cNvSpPr/>
      </dsp:nvSpPr>
      <dsp:spPr>
        <a:xfrm>
          <a:off x="72557" y="3549015"/>
          <a:ext cx="1314450" cy="1314450"/>
        </a:xfrm>
        <a:prstGeom prst="ellipse">
          <a:avLst/>
        </a:prstGeom>
        <a:solidFill>
          <a:schemeClr val="lt1">
            <a:hueOff val="0"/>
            <a:satOff val="0"/>
            <a:lumOff val="0"/>
            <a:alphaOff val="0"/>
          </a:schemeClr>
        </a:solidFill>
        <a:ln w="15875" cap="flat" cmpd="sng" algn="ctr">
          <a:solidFill>
            <a:schemeClr val="accent2">
              <a:hueOff val="-6555403"/>
              <a:satOff val="-7776"/>
              <a:lumOff val="-411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12/1/2016</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xmlns=""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12/1/2016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12/1/2016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12/1/2016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CC1BF3-E720-4C22-9E45-DDBFBFBFBFEA}" type="datetime1">
              <a:rPr lang="en-MY" smtClean="0"/>
              <a:pPr/>
              <a:t>12/1/2016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12/1/2016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33FD72-CB97-43FF-9BC8-1BC5D284E0E6}" type="datetime1">
              <a:rPr lang="en-MY" smtClean="0"/>
              <a:pPr/>
              <a:t>12/1/2016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12/1/2016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12/1/2016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12/1/2016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12/1/2016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12/1/2016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3793427-0925-45C8-8E89-B1651BC7B608}" type="datetime1">
              <a:rPr lang="en-MY" smtClean="0"/>
              <a:pPr/>
              <a:t>12/1/2016</a:t>
            </a:fld>
            <a:endParaRPr lang="en-MY"/>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MY"/>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A8784F8-D9B1-479F-A9B4-848AA317FB34}"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5.xml"/><Relationship Id="rId7" Type="http://schemas.openxmlformats.org/officeDocument/2006/relationships/image" Target="../media/image1.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image" Target="../media/image1.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7.xml"/><Relationship Id="rId7" Type="http://schemas.openxmlformats.org/officeDocument/2006/relationships/image" Target="../media/image1.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8.xml"/><Relationship Id="rId7" Type="http://schemas.openxmlformats.org/officeDocument/2006/relationships/image" Target="../media/image1.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9.xml"/><Relationship Id="rId7" Type="http://schemas.openxmlformats.org/officeDocument/2006/relationships/image" Target="../media/image1.jpe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0.xml"/><Relationship Id="rId7" Type="http://schemas.openxmlformats.org/officeDocument/2006/relationships/image" Target="../media/image1.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1.xml"/><Relationship Id="rId7" Type="http://schemas.openxmlformats.org/officeDocument/2006/relationships/image" Target="../media/image1.jpe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2.xml"/><Relationship Id="rId7" Type="http://schemas.openxmlformats.org/officeDocument/2006/relationships/image" Target="../media/image1.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3.xml"/><Relationship Id="rId7" Type="http://schemas.openxmlformats.org/officeDocument/2006/relationships/image" Target="../media/image1.jpeg"/><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4549" y="3747701"/>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lang="en-US" sz="2400" dirty="0" smtClean="0">
              <a:ln>
                <a:solidFill>
                  <a:schemeClr val="tx1"/>
                </a:solidFill>
              </a:ln>
              <a:solidFill>
                <a:srgbClr val="FF66FF"/>
              </a:solidFill>
              <a:effectLst/>
              <a:latin typeface="Arial" pitchFamily="34" charset="0"/>
              <a:cs typeface="Arial" pitchFamily="34" charset="0"/>
            </a:endParaRPr>
          </a:p>
          <a:p>
            <a:pPr lvl="0" algn="ctr" fontAlgn="base">
              <a:spcBef>
                <a:spcPct val="0"/>
              </a:spcBef>
              <a:spcAft>
                <a:spcPct val="0"/>
              </a:spcAft>
            </a:pPr>
            <a:endParaRPr lang="en-US" sz="2400" b="1" dirty="0" smtClean="0">
              <a:ln>
                <a:solidFill>
                  <a:schemeClr val="tx1"/>
                </a:solidFill>
              </a:ln>
              <a:solidFill>
                <a:srgbClr val="FFFF00"/>
              </a:solidFill>
              <a:effectLst/>
              <a:latin typeface="Arial" pitchFamily="34" charset="0"/>
              <a:cs typeface="Arial" pitchFamily="34" charset="0"/>
            </a:endParaRPr>
          </a:p>
          <a:p>
            <a:pPr lvl="0" algn="ctr" fontAlgn="base">
              <a:spcBef>
                <a:spcPct val="0"/>
              </a:spcBef>
              <a:spcAft>
                <a:spcPct val="0"/>
              </a:spcAft>
            </a:pPr>
            <a:endParaRPr lang="en-US" sz="2400" b="1" dirty="0">
              <a:ln>
                <a:solidFill>
                  <a:schemeClr val="tx1"/>
                </a:solidFill>
              </a:ln>
              <a:solidFill>
                <a:srgbClr val="FFFF00"/>
              </a:solidFill>
              <a:latin typeface="Arial" pitchFamily="34" charset="0"/>
              <a:cs typeface="Arial" pitchFamily="34" charset="0"/>
            </a:endParaRPr>
          </a:p>
          <a:p>
            <a:pPr lvl="0" algn="ctr" fontAlgn="base">
              <a:spcBef>
                <a:spcPct val="0"/>
              </a:spcBef>
              <a:spcAft>
                <a:spcPct val="0"/>
              </a:spcAft>
            </a:pPr>
            <a:r>
              <a:rPr lang="en-US" sz="2400" b="1" dirty="0" smtClean="0">
                <a:ln>
                  <a:solidFill>
                    <a:schemeClr val="tx1"/>
                  </a:solidFill>
                </a:ln>
                <a:solidFill>
                  <a:srgbClr val="FF00FF"/>
                </a:solidFill>
                <a:effectLst/>
                <a:latin typeface="Arial" pitchFamily="34" charset="0"/>
                <a:cs typeface="Arial" pitchFamily="34" charset="0"/>
              </a:rPr>
              <a:t>02 </a:t>
            </a:r>
            <a:r>
              <a:rPr lang="en-US" sz="2400" b="1" dirty="0" err="1" smtClean="0">
                <a:ln>
                  <a:solidFill>
                    <a:schemeClr val="tx1"/>
                  </a:solidFill>
                </a:ln>
                <a:solidFill>
                  <a:srgbClr val="FF00FF"/>
                </a:solidFill>
                <a:latin typeface="Arial" pitchFamily="34" charset="0"/>
                <a:cs typeface="Arial" pitchFamily="34" charset="0"/>
              </a:rPr>
              <a:t>Dis</a:t>
            </a:r>
            <a:r>
              <a:rPr lang="en-US" sz="2400" b="1" dirty="0" err="1" smtClean="0">
                <a:ln>
                  <a:solidFill>
                    <a:schemeClr val="tx1"/>
                  </a:solidFill>
                </a:ln>
                <a:solidFill>
                  <a:srgbClr val="FF00FF"/>
                </a:solidFill>
                <a:effectLst/>
                <a:latin typeface="Arial" pitchFamily="34" charset="0"/>
                <a:cs typeface="Arial" pitchFamily="34" charset="0"/>
              </a:rPr>
              <a:t>ember</a:t>
            </a:r>
            <a:r>
              <a:rPr lang="en-US" sz="2400" b="1" dirty="0" smtClean="0">
                <a:ln>
                  <a:solidFill>
                    <a:schemeClr val="tx1"/>
                  </a:solidFill>
                </a:ln>
                <a:solidFill>
                  <a:srgbClr val="FF00FF"/>
                </a:solidFill>
                <a:effectLst/>
                <a:latin typeface="Arial" pitchFamily="34" charset="0"/>
                <a:cs typeface="Arial" pitchFamily="34" charset="0"/>
              </a:rPr>
              <a:t> 2016 / 02 </a:t>
            </a:r>
            <a:r>
              <a:rPr lang="en-US" sz="2400" b="1" dirty="0" err="1" smtClean="0">
                <a:ln>
                  <a:solidFill>
                    <a:schemeClr val="tx1"/>
                  </a:solidFill>
                </a:ln>
                <a:solidFill>
                  <a:srgbClr val="FF00FF"/>
                </a:solidFill>
                <a:effectLst/>
                <a:latin typeface="Arial" pitchFamily="34" charset="0"/>
                <a:cs typeface="Arial" pitchFamily="34" charset="0"/>
              </a:rPr>
              <a:t>Rabiulawwal</a:t>
            </a:r>
            <a:r>
              <a:rPr lang="en-US" sz="2400" b="1" dirty="0" smtClean="0">
                <a:ln>
                  <a:solidFill>
                    <a:schemeClr val="tx1"/>
                  </a:solidFill>
                </a:ln>
                <a:solidFill>
                  <a:srgbClr val="FF00FF"/>
                </a:solidFill>
                <a:effectLst/>
                <a:latin typeface="Arial" pitchFamily="34" charset="0"/>
                <a:cs typeface="Arial" pitchFamily="34" charset="0"/>
              </a:rPr>
              <a:t> </a:t>
            </a:r>
            <a:r>
              <a:rPr lang="en-US" sz="2400" b="1" dirty="0" smtClean="0">
                <a:ln>
                  <a:solidFill>
                    <a:schemeClr val="tx1"/>
                  </a:solidFill>
                </a:ln>
                <a:solidFill>
                  <a:srgbClr val="FF00FF"/>
                </a:solidFill>
                <a:effectLst/>
                <a:latin typeface="Arial" pitchFamily="34" charset="0"/>
                <a:cs typeface="Arial" pitchFamily="34" charset="0"/>
              </a:rPr>
              <a:t>1438</a:t>
            </a:r>
            <a:endParaRPr kumimoji="0" lang="en-US" sz="2400" b="1" i="0" u="none" strike="noStrike" normalizeH="0" baseline="0" dirty="0" smtClean="0">
              <a:ln>
                <a:solidFill>
                  <a:schemeClr val="tx1"/>
                </a:solidFill>
              </a:ln>
              <a:solidFill>
                <a:srgbClr val="FF00FF"/>
              </a:solidFill>
              <a:effectLst/>
              <a:latin typeface="Arial" pitchFamily="34" charset="0"/>
              <a:cs typeface="Arial" pitchFamily="34" charset="0"/>
            </a:endParaRPr>
          </a:p>
        </p:txBody>
      </p:sp>
      <p:grpSp>
        <p:nvGrpSpPr>
          <p:cNvPr id="7" name="Group 4"/>
          <p:cNvGrpSpPr/>
          <p:nvPr/>
        </p:nvGrpSpPr>
        <p:grpSpPr>
          <a:xfrm>
            <a:off x="-32" y="-24"/>
            <a:ext cx="9144000" cy="1371624"/>
            <a:chOff x="0" y="0"/>
            <a:chExt cx="9144000" cy="1371624"/>
          </a:xfrm>
        </p:grpSpPr>
        <p:pic>
          <p:nvPicPr>
            <p:cNvPr id="8" name="Picture 7" descr="12.jpg"/>
            <p:cNvPicPr>
              <a:picLocks noChangeAspect="1"/>
            </p:cNvPicPr>
            <p:nvPr/>
          </p:nvPicPr>
          <p:blipFill>
            <a:blip r:embed="rId2" cstate="print"/>
            <a:stretch>
              <a:fillRect/>
            </a:stretch>
          </p:blipFill>
          <p:spPr>
            <a:xfrm>
              <a:off x="0" y="0"/>
              <a:ext cx="9144000" cy="1371624"/>
            </a:xfrm>
            <a:prstGeom prst="rect">
              <a:avLst/>
            </a:prstGeom>
          </p:spPr>
        </p:pic>
        <p:pic>
          <p:nvPicPr>
            <p:cNvPr id="11" name="Picture 10"/>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12" name="Picture 11"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
        <p:nvSpPr>
          <p:cNvPr id="10" name="Rectangle 9"/>
          <p:cNvSpPr/>
          <p:nvPr/>
        </p:nvSpPr>
        <p:spPr>
          <a:xfrm>
            <a:off x="540373" y="2367677"/>
            <a:ext cx="8229600" cy="2585323"/>
          </a:xfrm>
          <a:prstGeom prst="rect">
            <a:avLst/>
          </a:prstGeom>
        </p:spPr>
        <p:txBody>
          <a:bodyPr wrap="square">
            <a:spAutoFit/>
          </a:bodyPr>
          <a:lstStyle/>
          <a:p>
            <a:pPr algn="ctr"/>
            <a:r>
              <a:rPr lang="en-US" sz="5400" b="1" dirty="0">
                <a:ln w="1905">
                  <a:solidFill>
                    <a:schemeClr val="tx1"/>
                  </a:solidFill>
                </a:ln>
                <a:solidFill>
                  <a:srgbClr val="00B050"/>
                </a:solidFill>
                <a:effectLst>
                  <a:innerShdw blurRad="69850" dist="43180" dir="5400000">
                    <a:srgbClr val="000000">
                      <a:alpha val="65000"/>
                    </a:srgbClr>
                  </a:innerShdw>
                </a:effectLst>
                <a:latin typeface="Bernard MT Condensed" pitchFamily="18" charset="0"/>
              </a:rPr>
              <a:t>INTEGRITI DAN TADBIR URUS: </a:t>
            </a:r>
            <a:endParaRPr lang="en-US" sz="5400" b="1" dirty="0" smtClean="0">
              <a:ln w="1905">
                <a:solidFill>
                  <a:schemeClr val="tx1"/>
                </a:solidFill>
              </a:ln>
              <a:solidFill>
                <a:srgbClr val="00B050"/>
              </a:solidFill>
              <a:effectLst>
                <a:innerShdw blurRad="69850" dist="43180" dir="5400000">
                  <a:srgbClr val="000000">
                    <a:alpha val="65000"/>
                  </a:srgbClr>
                </a:innerShdw>
              </a:effectLst>
              <a:latin typeface="Bernard MT Condensed" pitchFamily="18" charset="0"/>
            </a:endParaRPr>
          </a:p>
          <a:p>
            <a:pPr algn="ctr"/>
            <a:r>
              <a:rPr lang="en-US" sz="54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MEMPERKASA </a:t>
            </a:r>
            <a:r>
              <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IMEJ PERKHIDMATAN</a:t>
            </a: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66208"/>
            <a:ext cx="8534400" cy="1938992"/>
          </a:xfrm>
          <a:prstGeom prst="rect">
            <a:avLst/>
          </a:prstGeom>
        </p:spPr>
        <p:txBody>
          <a:bodyPr wrap="square">
            <a:spAutoFit/>
          </a:bodyPr>
          <a:lstStyle/>
          <a:p>
            <a:pPr algn="ctr" rtl="1"/>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عَنْ</a:t>
            </a:r>
            <a:r>
              <a:rPr lang="ar-SA"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 أَبِي ذَرٍّ وَمُعَاذِ بْنِ جَبَلٍ رَضِيَ اللَّهُ عَنْهُمَا، أَنَّ رَسُولَ اللَّهِ صَلَّى اللَّهُ عَلَيْهِ وَسَلَّمَ قَالَ:</a:t>
            </a:r>
            <a:r>
              <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 </a:t>
            </a:r>
            <a:r>
              <a:rPr lang="ar-SA"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اِتَّقِ اللَّهَ حَيْثُمَا كُنْتَ، وَأَتْبِعِ السَّيِّئَةَ الْحَسَنَةَ تَمْحُهَا، وَخَالِقِ النَّاسَ بِخُلُقٍ </a:t>
            </a:r>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حَسَنٍ</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5" name="Rectangle 4"/>
          <p:cNvSpPr/>
          <p:nvPr/>
        </p:nvSpPr>
        <p:spPr>
          <a:xfrm>
            <a:off x="3124200" y="5410200"/>
            <a:ext cx="2621551" cy="400110"/>
          </a:xfrm>
          <a:prstGeom prst="rect">
            <a:avLst/>
          </a:prstGeom>
        </p:spPr>
        <p:txBody>
          <a:bodyPr wrap="none">
            <a:spAutoFit/>
          </a:bodyPr>
          <a:lstStyle/>
          <a:p>
            <a:r>
              <a:rPr lang="en-US" sz="2000" dirty="0" err="1" smtClean="0">
                <a:ln w="18415" cmpd="sng">
                  <a:solidFill>
                    <a:schemeClr val="tx1"/>
                  </a:solidFill>
                  <a:prstDash val="solid"/>
                </a:ln>
                <a:effectLst>
                  <a:outerShdw blurRad="63500" dir="3600000" algn="tl" rotWithShape="0">
                    <a:srgbClr val="000000">
                      <a:alpha val="70000"/>
                    </a:srgbClr>
                  </a:outerShdw>
                </a:effectLst>
                <a:latin typeface="Arial" pitchFamily="34" charset="0"/>
                <a:cs typeface="Arial" pitchFamily="34" charset="0"/>
              </a:rPr>
              <a:t>Riwayat</a:t>
            </a:r>
            <a:r>
              <a:rPr lang="en-US" sz="2000" dirty="0" smtClean="0">
                <a:ln w="18415" cmpd="sng">
                  <a:solidFill>
                    <a:schemeClr val="tx1"/>
                  </a:solidFill>
                  <a:prstDash val="solid"/>
                </a:ln>
                <a:effectLst>
                  <a:outerShdw blurRad="63500" dir="3600000" algn="tl" rotWithShape="0">
                    <a:srgbClr val="000000">
                      <a:alpha val="70000"/>
                    </a:srgbClr>
                  </a:outerShdw>
                </a:effectLst>
                <a:latin typeface="Arial" pitchFamily="34" charset="0"/>
                <a:cs typeface="Arial" pitchFamily="34" charset="0"/>
              </a:rPr>
              <a:t> Imam </a:t>
            </a:r>
            <a:r>
              <a:rPr lang="en-US" sz="2000" dirty="0" err="1" smtClean="0">
                <a:ln w="18415" cmpd="sng">
                  <a:solidFill>
                    <a:schemeClr val="tx1"/>
                  </a:solidFill>
                  <a:prstDash val="solid"/>
                </a:ln>
                <a:effectLst>
                  <a:outerShdw blurRad="63500" dir="3600000" algn="tl" rotWithShape="0">
                    <a:srgbClr val="000000">
                      <a:alpha val="70000"/>
                    </a:srgbClr>
                  </a:outerShdw>
                </a:effectLst>
                <a:latin typeface="Arial" pitchFamily="34" charset="0"/>
                <a:cs typeface="Arial" pitchFamily="34" charset="0"/>
              </a:rPr>
              <a:t>Tirmizi</a:t>
            </a:r>
            <a:endParaRPr lang="en-US" sz="2000" dirty="0">
              <a:ln w="18415" cmpd="sng">
                <a:solidFill>
                  <a:schemeClr val="tx1"/>
                </a:solidFill>
                <a:prstDash val="solid"/>
              </a:ln>
              <a:effectLst>
                <a:outerShdw blurRad="63500" dir="3600000" algn="tl" rotWithShape="0">
                  <a:srgbClr val="000000">
                    <a:alpha val="70000"/>
                  </a:srgbClr>
                </a:outerShdw>
              </a:effectLst>
              <a:latin typeface="Arial" pitchFamily="34" charset="0"/>
              <a:cs typeface="Arial" pitchFamily="34" charset="0"/>
            </a:endParaRPr>
          </a:p>
        </p:txBody>
      </p:sp>
      <p:grpSp>
        <p:nvGrpSpPr>
          <p:cNvPr id="6" name="Group 4"/>
          <p:cNvGrpSpPr/>
          <p:nvPr/>
        </p:nvGrpSpPr>
        <p:grpSpPr>
          <a:xfrm>
            <a:off x="-32" y="-24"/>
            <a:ext cx="9144000" cy="1371624"/>
            <a:chOff x="0" y="0"/>
            <a:chExt cx="9144000" cy="1371624"/>
          </a:xfrm>
        </p:grpSpPr>
        <p:pic>
          <p:nvPicPr>
            <p:cNvPr id="7" name="Picture 6" descr="12.jpg"/>
            <p:cNvPicPr>
              <a:picLocks noChangeAspect="1"/>
            </p:cNvPicPr>
            <p:nvPr/>
          </p:nvPicPr>
          <p:blipFill>
            <a:blip r:embed="rId2" cstate="print"/>
            <a:stretch>
              <a:fillRect/>
            </a:stretch>
          </p:blipFill>
          <p:spPr>
            <a:xfrm>
              <a:off x="0" y="0"/>
              <a:ext cx="9144000" cy="1371624"/>
            </a:xfrm>
            <a:prstGeom prst="rect">
              <a:avLst/>
            </a:prstGeom>
          </p:spPr>
        </p:pic>
        <p:pic>
          <p:nvPicPr>
            <p:cNvPr id="8" name="Picture 7"/>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
        <p:nvSpPr>
          <p:cNvPr id="11" name="Rectangle 10"/>
          <p:cNvSpPr/>
          <p:nvPr/>
        </p:nvSpPr>
        <p:spPr>
          <a:xfrm>
            <a:off x="457200" y="3657600"/>
            <a:ext cx="8153400" cy="1754326"/>
          </a:xfrm>
          <a:prstGeom prst="rect">
            <a:avLst/>
          </a:prstGeom>
        </p:spPr>
        <p:txBody>
          <a:bodyPr wrap="square">
            <a:spAutoFit/>
          </a:bodyPr>
          <a:lstStyle/>
          <a:p>
            <a:pPr algn="ctr"/>
            <a:r>
              <a:rPr lang="ms-MY" dirty="0">
                <a:ln w="18415" cmpd="sng">
                  <a:solidFill>
                    <a:schemeClr val="tx1"/>
                  </a:solidFill>
                  <a:prstDash val="solid"/>
                </a:ln>
                <a:effectLst>
                  <a:outerShdw blurRad="63500" dir="3600000" algn="tl" rotWithShape="0">
                    <a:srgbClr val="000000">
                      <a:alpha val="70000"/>
                    </a:srgbClr>
                  </a:outerShdw>
                </a:effectLst>
                <a:latin typeface="Arial" pitchFamily="34" charset="0"/>
                <a:cs typeface="Arial" pitchFamily="34" charset="0"/>
              </a:rPr>
              <a:t>Mafhumnya: </a:t>
            </a:r>
            <a:endParaRPr lang="ms-MY" dirty="0" smtClean="0">
              <a:ln w="18415" cmpd="sng">
                <a:solidFill>
                  <a:schemeClr val="tx1"/>
                </a:solidFill>
                <a:prstDash val="solid"/>
              </a:ln>
              <a:effectLst>
                <a:outerShdw blurRad="63500" dir="3600000" algn="tl" rotWithShape="0">
                  <a:srgbClr val="000000">
                    <a:alpha val="70000"/>
                  </a:srgbClr>
                </a:outerShdw>
              </a:effectLst>
              <a:latin typeface="Arial" pitchFamily="34" charset="0"/>
              <a:cs typeface="Arial" pitchFamily="34" charset="0"/>
            </a:endParaRPr>
          </a:p>
          <a:p>
            <a:pPr algn="ctr"/>
            <a:r>
              <a:rPr lang="ms-MY" dirty="0" smtClean="0">
                <a:ln w="18415" cmpd="sng">
                  <a:solidFill>
                    <a:schemeClr val="tx1"/>
                  </a:solidFill>
                  <a:prstDash val="solid"/>
                </a:ln>
                <a:effectLst>
                  <a:outerShdw blurRad="63500" dir="3600000" algn="tl" rotWithShape="0">
                    <a:srgbClr val="000000">
                      <a:alpha val="70000"/>
                    </a:srgbClr>
                  </a:outerShdw>
                </a:effectLst>
                <a:latin typeface="Arial" pitchFamily="34" charset="0"/>
                <a:cs typeface="Arial" pitchFamily="34" charset="0"/>
              </a:rPr>
              <a:t>“</a:t>
            </a:r>
            <a:r>
              <a:rPr lang="ms-MY" dirty="0">
                <a:ln w="18415" cmpd="sng">
                  <a:solidFill>
                    <a:schemeClr val="tx1"/>
                  </a:solidFill>
                  <a:prstDash val="solid"/>
                </a:ln>
                <a:effectLst>
                  <a:outerShdw blurRad="63500" dir="3600000" algn="tl" rotWithShape="0">
                    <a:srgbClr val="000000">
                      <a:alpha val="70000"/>
                    </a:srgbClr>
                  </a:outerShdw>
                </a:effectLst>
                <a:latin typeface="Arial" pitchFamily="34" charset="0"/>
                <a:cs typeface="Arial" pitchFamily="34" charset="0"/>
              </a:rPr>
              <a:t>Daripada Abu Zar dan Muaz bin Jabal r.hma bahawa Rasulullah SAW bersabda: Bertakwalah kepada Allah di mana sahaja kamu berada. Dan ikutilah kejahatan dengan mengerjakan kebaikan nescaya menghapuskannya (kejahatan tadi). Dan berperangai kepada manusia dengan perangai yang baik”.</a:t>
            </a:r>
            <a:endParaRPr lang="en-US" dirty="0">
              <a:ln w="18415" cmpd="sng">
                <a:solidFill>
                  <a:schemeClr val="tx1"/>
                </a:solidFill>
                <a:prstDash val="solid"/>
              </a:ln>
              <a:effectLst>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092870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3583956986"/>
              </p:ext>
            </p:extLst>
          </p:nvPr>
        </p:nvGraphicFramePr>
        <p:xfrm>
          <a:off x="152400" y="1447800"/>
          <a:ext cx="8839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4"/>
          <p:cNvGrpSpPr/>
          <p:nvPr/>
        </p:nvGrpSpPr>
        <p:grpSpPr>
          <a:xfrm>
            <a:off x="-32" y="-24"/>
            <a:ext cx="9144000" cy="1371624"/>
            <a:chOff x="0" y="0"/>
            <a:chExt cx="9144000" cy="1371624"/>
          </a:xfrm>
        </p:grpSpPr>
        <p:pic>
          <p:nvPicPr>
            <p:cNvPr id="4" name="Picture 3" descr="12.jpg"/>
            <p:cNvPicPr>
              <a:picLocks noChangeAspect="1"/>
            </p:cNvPicPr>
            <p:nvPr/>
          </p:nvPicPr>
          <p:blipFill>
            <a:blip r:embed="rId7" cstate="print"/>
            <a:stretch>
              <a:fillRect/>
            </a:stretch>
          </p:blipFill>
          <p:spPr>
            <a:xfrm>
              <a:off x="0" y="0"/>
              <a:ext cx="9144000" cy="1371624"/>
            </a:xfrm>
            <a:prstGeom prst="rect">
              <a:avLst/>
            </a:prstGeom>
          </p:spPr>
        </p:pic>
        <p:pic>
          <p:nvPicPr>
            <p:cNvPr id="6" name="Picture 5"/>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extLst>
      <p:ext uri="{BB962C8B-B14F-4D97-AF65-F5344CB8AC3E}">
        <p14:creationId xmlns:p14="http://schemas.microsoft.com/office/powerpoint/2010/main" xmlns="" val="2100734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graphicFrame>
        <p:nvGraphicFramePr>
          <p:cNvPr id="4" name="Diagram 3"/>
          <p:cNvGraphicFramePr/>
          <p:nvPr>
            <p:extLst>
              <p:ext uri="{D42A27DB-BD31-4B8C-83A1-F6EECF244321}">
                <p14:modId xmlns:p14="http://schemas.microsoft.com/office/powerpoint/2010/main" xmlns="" val="1652130615"/>
              </p:ext>
            </p:extLst>
          </p:nvPr>
        </p:nvGraphicFramePr>
        <p:xfrm>
          <a:off x="152400" y="1371600"/>
          <a:ext cx="8915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2" y="-24"/>
            <a:ext cx="9144000" cy="1371624"/>
            <a:chOff x="0" y="0"/>
            <a:chExt cx="9144000" cy="1371624"/>
          </a:xfrm>
        </p:grpSpPr>
        <p:pic>
          <p:nvPicPr>
            <p:cNvPr id="6" name="Picture 5" descr="12.jpg"/>
            <p:cNvPicPr>
              <a:picLocks noChangeAspect="1"/>
            </p:cNvPicPr>
            <p:nvPr/>
          </p:nvPicPr>
          <p:blipFill>
            <a:blip r:embed="rId7" cstate="print"/>
            <a:stretch>
              <a:fillRect/>
            </a:stretch>
          </p:blipFill>
          <p:spPr>
            <a:xfrm>
              <a:off x="0" y="0"/>
              <a:ext cx="9144000" cy="1371624"/>
            </a:xfrm>
            <a:prstGeom prst="rect">
              <a:avLst/>
            </a:prstGeom>
          </p:spPr>
        </p:pic>
        <p:pic>
          <p:nvPicPr>
            <p:cNvPr id="7" name="Picture 6"/>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extLst>
      <p:ext uri="{BB962C8B-B14F-4D97-AF65-F5344CB8AC3E}">
        <p14:creationId xmlns:p14="http://schemas.microsoft.com/office/powerpoint/2010/main" xmlns="" val="252259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9747" y="5924490"/>
            <a:ext cx="1992853" cy="400110"/>
          </a:xfrm>
          <a:prstGeom prst="rect">
            <a:avLst/>
          </a:prstGeom>
        </p:spPr>
        <p:txBody>
          <a:bodyPr wrap="none">
            <a:spAutoFit/>
          </a:bodyPr>
          <a:lstStyle/>
          <a:p>
            <a:pPr algn="ctr"/>
            <a:r>
              <a:rPr lang="ms-MY" sz="2000" dirty="0">
                <a:latin typeface="Bernard MT Condensed" pitchFamily="18" charset="0"/>
              </a:rPr>
              <a:t>Surah An Nisa’:</a:t>
            </a:r>
            <a:r>
              <a:rPr lang="ms-MY" sz="2000" dirty="0" smtClean="0">
                <a:latin typeface="Bernard MT Condensed" pitchFamily="18" charset="0"/>
              </a:rPr>
              <a:t>107</a:t>
            </a:r>
            <a:endParaRPr lang="en-US" sz="2000" dirty="0">
              <a:latin typeface="Bernard MT Condensed" pitchFamily="18" charset="0"/>
            </a:endParaRPr>
          </a:p>
        </p:txBody>
      </p:sp>
      <p:sp>
        <p:nvSpPr>
          <p:cNvPr id="8" name="Rectangle 7"/>
          <p:cNvSpPr/>
          <p:nvPr/>
        </p:nvSpPr>
        <p:spPr>
          <a:xfrm>
            <a:off x="838200" y="2130385"/>
            <a:ext cx="7848600" cy="1908215"/>
          </a:xfrm>
          <a:prstGeom prst="rect">
            <a:avLst/>
          </a:prstGeom>
        </p:spPr>
        <p:txBody>
          <a:bodyPr wrap="square">
            <a:spAutoFit/>
          </a:bodyPr>
          <a:lstStyle/>
          <a:p>
            <a:pPr algn="ctr" rtl="1"/>
            <a:r>
              <a:rPr lang="ar-SA" sz="5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96" pitchFamily="2" charset="2"/>
                <a:cs typeface="QCF_P096" pitchFamily="2" charset="2"/>
              </a:rPr>
              <a:t>ﭚ ﭛ ﭜ ﭝ ﭞ ﭟ ﭠ ﭡ ﭢ ﭣ ﭤ ﭥ ﭦ ﭧ ﭨ </a:t>
            </a:r>
            <a:endParaRPr lang="en-US" sz="5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96" pitchFamily="2" charset="2"/>
              <a:cs typeface="QCF_P096" pitchFamily="2" charset="2"/>
            </a:endParaRPr>
          </a:p>
          <a:p>
            <a:endParaRPr lang="ms-MY"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0" name="Rectangle 9"/>
          <p:cNvSpPr/>
          <p:nvPr/>
        </p:nvSpPr>
        <p:spPr>
          <a:xfrm>
            <a:off x="381000" y="4114800"/>
            <a:ext cx="8458200" cy="1815882"/>
          </a:xfrm>
          <a:prstGeom prst="rect">
            <a:avLst/>
          </a:prstGeom>
        </p:spPr>
        <p:txBody>
          <a:bodyPr wrap="square">
            <a:spAutoFit/>
          </a:bodyPr>
          <a:lstStyle/>
          <a:p>
            <a:pPr algn="ctr"/>
            <a:r>
              <a:rPr lang="ms-MY" sz="2800" b="1" dirty="0" smtClean="0">
                <a:latin typeface="Bodoni MT Condensed" pitchFamily="18" charset="0"/>
              </a:rPr>
              <a:t>Maksudnya</a:t>
            </a:r>
            <a:r>
              <a:rPr lang="ms-MY" sz="2800" b="1" dirty="0">
                <a:latin typeface="Bodoni MT Condensed" pitchFamily="18" charset="0"/>
              </a:rPr>
              <a:t>:</a:t>
            </a:r>
            <a:r>
              <a:rPr lang="ms-MY" sz="2800" dirty="0">
                <a:latin typeface="Bodoni MT Condensed" pitchFamily="18" charset="0"/>
              </a:rPr>
              <a:t> </a:t>
            </a:r>
            <a:endParaRPr lang="ms-MY" sz="2800" dirty="0" smtClean="0">
              <a:latin typeface="Bodoni MT Condensed" pitchFamily="18" charset="0"/>
            </a:endParaRPr>
          </a:p>
          <a:p>
            <a:pPr algn="ctr"/>
            <a:r>
              <a:rPr lang="ms-MY" sz="2800" i="1" dirty="0" smtClean="0">
                <a:latin typeface="Bodoni MT Condensed" pitchFamily="18" charset="0"/>
              </a:rPr>
              <a:t>“</a:t>
            </a:r>
            <a:r>
              <a:rPr lang="ms-MY" sz="2800" i="1" dirty="0" smtClean="0">
                <a:latin typeface="Bodoni MT Condensed" pitchFamily="18" charset="0"/>
              </a:rPr>
              <a:t>Dan </a:t>
            </a:r>
            <a:r>
              <a:rPr lang="ms-MY" sz="2800" i="1" dirty="0" smtClean="0">
                <a:latin typeface="Bodoni MT Condensed" pitchFamily="18" charset="0"/>
              </a:rPr>
              <a:t>janganlah engkau berbahas untuk membela orang yang mengkhianati diri mereka sendiri. Sesungguhnya Allah tidak suka kepada orang yang selalu melakukan khianat, lagi sentiasa berdosa”.</a:t>
            </a:r>
            <a:endParaRPr lang="en-US" sz="2800" dirty="0">
              <a:latin typeface="Bodoni MT Condensed" pitchFamily="18" charset="0"/>
            </a:endParaRPr>
          </a:p>
        </p:txBody>
      </p:sp>
      <p:grpSp>
        <p:nvGrpSpPr>
          <p:cNvPr id="11" name="Group 10"/>
          <p:cNvGrpSpPr/>
          <p:nvPr/>
        </p:nvGrpSpPr>
        <p:grpSpPr>
          <a:xfrm>
            <a:off x="-32" y="-24"/>
            <a:ext cx="9144000" cy="1371624"/>
            <a:chOff x="0" y="0"/>
            <a:chExt cx="9144000" cy="1371624"/>
          </a:xfrm>
        </p:grpSpPr>
        <p:pic>
          <p:nvPicPr>
            <p:cNvPr id="12" name="Picture 11" descr="12.jpg"/>
            <p:cNvPicPr>
              <a:picLocks noChangeAspect="1"/>
            </p:cNvPicPr>
            <p:nvPr/>
          </p:nvPicPr>
          <p:blipFill>
            <a:blip r:embed="rId2" cstate="print"/>
            <a:stretch>
              <a:fillRect/>
            </a:stretch>
          </p:blipFill>
          <p:spPr>
            <a:xfrm>
              <a:off x="0" y="0"/>
              <a:ext cx="9144000" cy="1371624"/>
            </a:xfrm>
            <a:prstGeom prst="rect">
              <a:avLst/>
            </a:prstGeom>
          </p:spPr>
        </p:pic>
        <p:pic>
          <p:nvPicPr>
            <p:cNvPr id="13" name="Picture 12"/>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14" name="Picture 1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extLst>
      <p:ext uri="{BB962C8B-B14F-4D97-AF65-F5344CB8AC3E}">
        <p14:creationId xmlns:p14="http://schemas.microsoft.com/office/powerpoint/2010/main" xmlns="" val="3424360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1848" y="381000"/>
            <a:ext cx="6629400" cy="646331"/>
          </a:xfrm>
          <a:prstGeom prst="rect">
            <a:avLst/>
          </a:prstGeom>
        </p:spPr>
        <p:txBody>
          <a:bodyPr wrap="square">
            <a:spAutoFit/>
          </a:bodyPr>
          <a:lstStyle/>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5" name="Diagram 4"/>
          <p:cNvGraphicFramePr/>
          <p:nvPr>
            <p:extLst>
              <p:ext uri="{D42A27DB-BD31-4B8C-83A1-F6EECF244321}">
                <p14:modId xmlns:p14="http://schemas.microsoft.com/office/powerpoint/2010/main" xmlns="" val="3116318685"/>
              </p:ext>
            </p:extLst>
          </p:nvPr>
        </p:nvGraphicFramePr>
        <p:xfrm>
          <a:off x="304800" y="1295400"/>
          <a:ext cx="8610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32" y="-24"/>
            <a:ext cx="9144000" cy="1371624"/>
            <a:chOff x="0" y="0"/>
            <a:chExt cx="9144000" cy="1371624"/>
          </a:xfrm>
        </p:grpSpPr>
        <p:pic>
          <p:nvPicPr>
            <p:cNvPr id="6" name="Picture 5" descr="12.jpg"/>
            <p:cNvPicPr>
              <a:picLocks noChangeAspect="1"/>
            </p:cNvPicPr>
            <p:nvPr/>
          </p:nvPicPr>
          <p:blipFill>
            <a:blip r:embed="rId7" cstate="print"/>
            <a:stretch>
              <a:fillRect/>
            </a:stretch>
          </p:blipFill>
          <p:spPr>
            <a:xfrm>
              <a:off x="0" y="0"/>
              <a:ext cx="9144000" cy="1371624"/>
            </a:xfrm>
            <a:prstGeom prst="rect">
              <a:avLst/>
            </a:prstGeom>
          </p:spPr>
        </p:pic>
        <p:pic>
          <p:nvPicPr>
            <p:cNvPr id="7" name="Picture 6"/>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570237297"/>
              </p:ext>
            </p:extLst>
          </p:nvPr>
        </p:nvGraphicFramePr>
        <p:xfrm>
          <a:off x="228600" y="1295400"/>
          <a:ext cx="8610600" cy="518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32" y="-24"/>
            <a:ext cx="9144000" cy="1371624"/>
            <a:chOff x="0" y="0"/>
            <a:chExt cx="9144000" cy="1371624"/>
          </a:xfrm>
        </p:grpSpPr>
        <p:pic>
          <p:nvPicPr>
            <p:cNvPr id="5" name="Picture 4" descr="12.jpg"/>
            <p:cNvPicPr>
              <a:picLocks noChangeAspect="1"/>
            </p:cNvPicPr>
            <p:nvPr/>
          </p:nvPicPr>
          <p:blipFill>
            <a:blip r:embed="rId7" cstate="print"/>
            <a:stretch>
              <a:fillRect/>
            </a:stretch>
          </p:blipFill>
          <p:spPr>
            <a:xfrm>
              <a:off x="0" y="0"/>
              <a:ext cx="9144000" cy="1371624"/>
            </a:xfrm>
            <a:prstGeom prst="rect">
              <a:avLst/>
            </a:prstGeom>
          </p:spPr>
        </p:pic>
        <p:pic>
          <p:nvPicPr>
            <p:cNvPr id="6" name="Picture 5"/>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extLst>
      <p:ext uri="{BB962C8B-B14F-4D97-AF65-F5344CB8AC3E}">
        <p14:creationId xmlns:p14="http://schemas.microsoft.com/office/powerpoint/2010/main" xmlns="" val="2594363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058649678"/>
              </p:ext>
            </p:extLst>
          </p:nvPr>
        </p:nvGraphicFramePr>
        <p:xfrm>
          <a:off x="228600" y="1371600"/>
          <a:ext cx="8763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32" y="-24"/>
            <a:ext cx="9144000" cy="1371624"/>
            <a:chOff x="0" y="0"/>
            <a:chExt cx="9144000" cy="1371624"/>
          </a:xfrm>
        </p:grpSpPr>
        <p:pic>
          <p:nvPicPr>
            <p:cNvPr id="5" name="Picture 4" descr="12.jpg"/>
            <p:cNvPicPr>
              <a:picLocks noChangeAspect="1"/>
            </p:cNvPicPr>
            <p:nvPr/>
          </p:nvPicPr>
          <p:blipFill>
            <a:blip r:embed="rId7" cstate="print"/>
            <a:stretch>
              <a:fillRect/>
            </a:stretch>
          </p:blipFill>
          <p:spPr>
            <a:xfrm>
              <a:off x="0" y="0"/>
              <a:ext cx="9144000" cy="1371624"/>
            </a:xfrm>
            <a:prstGeom prst="rect">
              <a:avLst/>
            </a:prstGeom>
          </p:spPr>
        </p:pic>
        <p:pic>
          <p:nvPicPr>
            <p:cNvPr id="6" name="Picture 5"/>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1490304282"/>
              </p:ext>
            </p:extLst>
          </p:nvPr>
        </p:nvGraphicFramePr>
        <p:xfrm>
          <a:off x="76200" y="1447800"/>
          <a:ext cx="8839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32" y="-24"/>
            <a:ext cx="9144000" cy="1371624"/>
            <a:chOff x="0" y="0"/>
            <a:chExt cx="9144000" cy="1371624"/>
          </a:xfrm>
        </p:grpSpPr>
        <p:pic>
          <p:nvPicPr>
            <p:cNvPr id="4" name="Picture 3" descr="12.jpg"/>
            <p:cNvPicPr>
              <a:picLocks noChangeAspect="1"/>
            </p:cNvPicPr>
            <p:nvPr/>
          </p:nvPicPr>
          <p:blipFill>
            <a:blip r:embed="rId7" cstate="print"/>
            <a:stretch>
              <a:fillRect/>
            </a:stretch>
          </p:blipFill>
          <p:spPr>
            <a:xfrm>
              <a:off x="0" y="0"/>
              <a:ext cx="9144000" cy="1371624"/>
            </a:xfrm>
            <a:prstGeom prst="rect">
              <a:avLst/>
            </a:prstGeom>
          </p:spPr>
        </p:pic>
        <p:pic>
          <p:nvPicPr>
            <p:cNvPr id="6" name="Picture 5"/>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extLst>
      <p:ext uri="{BB962C8B-B14F-4D97-AF65-F5344CB8AC3E}">
        <p14:creationId xmlns:p14="http://schemas.microsoft.com/office/powerpoint/2010/main" xmlns="" val="4127404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373408835"/>
              </p:ext>
            </p:extLst>
          </p:nvPr>
        </p:nvGraphicFramePr>
        <p:xfrm>
          <a:off x="152400" y="1447800"/>
          <a:ext cx="8763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32" y="-24"/>
            <a:ext cx="9144000" cy="1371624"/>
            <a:chOff x="0" y="0"/>
            <a:chExt cx="9144000" cy="1371624"/>
          </a:xfrm>
        </p:grpSpPr>
        <p:pic>
          <p:nvPicPr>
            <p:cNvPr id="5" name="Picture 4" descr="12.jpg"/>
            <p:cNvPicPr>
              <a:picLocks noChangeAspect="1"/>
            </p:cNvPicPr>
            <p:nvPr/>
          </p:nvPicPr>
          <p:blipFill>
            <a:blip r:embed="rId7" cstate="print"/>
            <a:stretch>
              <a:fillRect/>
            </a:stretch>
          </p:blipFill>
          <p:spPr>
            <a:xfrm>
              <a:off x="0" y="0"/>
              <a:ext cx="9144000" cy="1371624"/>
            </a:xfrm>
            <a:prstGeom prst="rect">
              <a:avLst/>
            </a:prstGeom>
          </p:spPr>
        </p:pic>
        <p:pic>
          <p:nvPicPr>
            <p:cNvPr id="6" name="Picture 5"/>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extLst>
      <p:ext uri="{BB962C8B-B14F-4D97-AF65-F5344CB8AC3E}">
        <p14:creationId xmlns:p14="http://schemas.microsoft.com/office/powerpoint/2010/main" xmlns="" val="2626393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221896566"/>
              </p:ext>
            </p:extLst>
          </p:nvPr>
        </p:nvGraphicFramePr>
        <p:xfrm>
          <a:off x="228600" y="1447800"/>
          <a:ext cx="8763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32" y="-24"/>
            <a:ext cx="9144000" cy="1371624"/>
            <a:chOff x="0" y="0"/>
            <a:chExt cx="9144000" cy="1371624"/>
          </a:xfrm>
        </p:grpSpPr>
        <p:pic>
          <p:nvPicPr>
            <p:cNvPr id="4" name="Picture 3" descr="12.jpg"/>
            <p:cNvPicPr>
              <a:picLocks noChangeAspect="1"/>
            </p:cNvPicPr>
            <p:nvPr/>
          </p:nvPicPr>
          <p:blipFill>
            <a:blip r:embed="rId7" cstate="print"/>
            <a:stretch>
              <a:fillRect/>
            </a:stretch>
          </p:blipFill>
          <p:spPr>
            <a:xfrm>
              <a:off x="0" y="0"/>
              <a:ext cx="9144000" cy="1371624"/>
            </a:xfrm>
            <a:prstGeom prst="rect">
              <a:avLst/>
            </a:prstGeom>
          </p:spPr>
        </p:pic>
        <p:pic>
          <p:nvPicPr>
            <p:cNvPr id="5" name="Picture 4"/>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extLst>
      <p:ext uri="{BB962C8B-B14F-4D97-AF65-F5344CB8AC3E}">
        <p14:creationId xmlns:p14="http://schemas.microsoft.com/office/powerpoint/2010/main" xmlns="" val="37661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838200" y="2133600"/>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a:t>
            </a:r>
            <a:r>
              <a:rPr kumimoji="0" lang="en-US"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rPr>
              <a:t> </a:t>
            </a:r>
            <a:r>
              <a:rPr kumimoji="0" lang="ar-SA"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rPr>
              <a:t>القَآئِلِ</a:t>
            </a:r>
            <a:endParaRPr kumimoji="0" lang="en-US"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 name="Rectangle 3"/>
          <p:cNvSpPr/>
          <p:nvPr/>
        </p:nvSpPr>
        <p:spPr>
          <a:xfrm>
            <a:off x="1828800" y="1447800"/>
            <a:ext cx="5334000" cy="646331"/>
          </a:xfrm>
          <a:prstGeom prst="rect">
            <a:avLst/>
          </a:prstGeom>
        </p:spPr>
        <p:txBody>
          <a:bodyPr wrap="square">
            <a:spAutoFit/>
          </a:bodyPr>
          <a:lstStyle/>
          <a:p>
            <a:pPr lvl="0" algn="ctr" fontAlgn="base">
              <a:spcBef>
                <a:spcPct val="0"/>
              </a:spcBef>
              <a:spcAft>
                <a:spcPct val="0"/>
              </a:spcAft>
            </a:pPr>
            <a:r>
              <a:rPr lang="en-US" sz="36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Gloucester MT Extra Condensed" pitchFamily="18" charset="0"/>
                <a:ea typeface="Times New Roman" pitchFamily="18" charset="0"/>
                <a:cs typeface="Times New Roman" pitchFamily="18" charset="0"/>
              </a:rPr>
              <a:t>Pujian</a:t>
            </a:r>
            <a:r>
              <a:rPr lang="en-US" sz="36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Gloucester MT Extra Condensed" pitchFamily="18" charset="0"/>
                <a:ea typeface="Times New Roman" pitchFamily="18" charset="0"/>
                <a:cs typeface="Times New Roman" pitchFamily="18" charset="0"/>
              </a:rPr>
              <a:t> </a:t>
            </a:r>
            <a:r>
              <a:rPr lang="en-US" sz="36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Gloucester MT Extra Condensed" pitchFamily="18" charset="0"/>
                <a:ea typeface="Times New Roman" pitchFamily="18" charset="0"/>
                <a:cs typeface="Times New Roman" pitchFamily="18" charset="0"/>
              </a:rPr>
              <a:t>kepada</a:t>
            </a:r>
            <a:r>
              <a:rPr lang="en-US" sz="36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Gloucester MT Extra Condensed" pitchFamily="18" charset="0"/>
                <a:ea typeface="Times New Roman" pitchFamily="18" charset="0"/>
                <a:cs typeface="Times New Roman" pitchFamily="18" charset="0"/>
              </a:rPr>
              <a:t> Allah SWT</a:t>
            </a:r>
            <a:endParaRPr lang="en-US" sz="36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Gloucester MT Extra Condensed" pitchFamily="18" charset="0"/>
              <a:ea typeface="Calibri" pitchFamily="34" charset="0"/>
              <a:cs typeface="Arial" pitchFamily="34" charset="0"/>
            </a:endParaRPr>
          </a:p>
        </p:txBody>
      </p:sp>
      <p:grpSp>
        <p:nvGrpSpPr>
          <p:cNvPr id="10" name="Group 4"/>
          <p:cNvGrpSpPr/>
          <p:nvPr/>
        </p:nvGrpSpPr>
        <p:grpSpPr>
          <a:xfrm>
            <a:off x="-32" y="-24"/>
            <a:ext cx="9144000" cy="1371624"/>
            <a:chOff x="0" y="0"/>
            <a:chExt cx="9144000" cy="1371624"/>
          </a:xfrm>
        </p:grpSpPr>
        <p:pic>
          <p:nvPicPr>
            <p:cNvPr id="11" name="Picture 10" descr="12.jpg"/>
            <p:cNvPicPr>
              <a:picLocks noChangeAspect="1"/>
            </p:cNvPicPr>
            <p:nvPr/>
          </p:nvPicPr>
          <p:blipFill>
            <a:blip r:embed="rId2" cstate="print"/>
            <a:stretch>
              <a:fillRect/>
            </a:stretch>
          </p:blipFill>
          <p:spPr>
            <a:xfrm>
              <a:off x="0" y="0"/>
              <a:ext cx="9144000" cy="1371624"/>
            </a:xfrm>
            <a:prstGeom prst="rect">
              <a:avLst/>
            </a:prstGeom>
          </p:spPr>
        </p:pic>
        <p:pic>
          <p:nvPicPr>
            <p:cNvPr id="12" name="Picture 11"/>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13" name="Picture 12"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
        <p:nvSpPr>
          <p:cNvPr id="15" name="Rectangle 14"/>
          <p:cNvSpPr/>
          <p:nvPr/>
        </p:nvSpPr>
        <p:spPr>
          <a:xfrm>
            <a:off x="457200" y="3046274"/>
            <a:ext cx="8153400" cy="2516073"/>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Arabic Transparent"/>
              </a:rPr>
              <a:t>﴿</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ar-SA"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394" pitchFamily="2" charset="2"/>
                <a:cs typeface="QCF_P394" pitchFamily="2" charset="2"/>
              </a:rPr>
              <a:t>ﯨ ﯩ ﯪ ﯫ ﯬ ﯭ ﯮ ﯯ ﯰ ﯱ ﯲ ﯳ ﯴ ﯵ ﯶ ﯷ ﯸ ﯹ ﯺ ﯻ ﯼ ﯽ ﯾ ﯿ ﰀ ﰁ ﰂ ﰃ ﰄ ﰅ  </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Arabic Transparent"/>
              </a:rPr>
              <a:t>﴾</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6" name="Rectangle 15"/>
          <p:cNvSpPr/>
          <p:nvPr/>
        </p:nvSpPr>
        <p:spPr>
          <a:xfrm>
            <a:off x="2667000" y="5638800"/>
            <a:ext cx="4166307" cy="830997"/>
          </a:xfrm>
          <a:prstGeom prst="rect">
            <a:avLst/>
          </a:prstGeom>
        </p:spPr>
        <p:txBody>
          <a:bodyPr wrap="square">
            <a:spAutoFit/>
          </a:bodyPr>
          <a:lstStyle/>
          <a:p>
            <a:pPr algn="ctr"/>
            <a:r>
              <a:rPr lang="ar-SA"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سورة القصص: ٧٧</a:t>
            </a: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a:p>
            <a:pPr algn="ct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289641744"/>
              </p:ext>
            </p:extLst>
          </p:nvPr>
        </p:nvGraphicFramePr>
        <p:xfrm>
          <a:off x="304800" y="1447800"/>
          <a:ext cx="8534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32" y="-24"/>
            <a:ext cx="9144000" cy="1371624"/>
            <a:chOff x="0" y="0"/>
            <a:chExt cx="9144000" cy="1371624"/>
          </a:xfrm>
        </p:grpSpPr>
        <p:pic>
          <p:nvPicPr>
            <p:cNvPr id="5" name="Picture 4" descr="12.jpg"/>
            <p:cNvPicPr>
              <a:picLocks noChangeAspect="1"/>
            </p:cNvPicPr>
            <p:nvPr/>
          </p:nvPicPr>
          <p:blipFill>
            <a:blip r:embed="rId7" cstate="print"/>
            <a:stretch>
              <a:fillRect/>
            </a:stretch>
          </p:blipFill>
          <p:spPr>
            <a:xfrm>
              <a:off x="0" y="0"/>
              <a:ext cx="9144000" cy="1371624"/>
            </a:xfrm>
            <a:prstGeom prst="rect">
              <a:avLst/>
            </a:prstGeom>
          </p:spPr>
        </p:pic>
        <p:pic>
          <p:nvPicPr>
            <p:cNvPr id="6" name="Picture 5"/>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extLst>
      <p:ext uri="{BB962C8B-B14F-4D97-AF65-F5344CB8AC3E}">
        <p14:creationId xmlns:p14="http://schemas.microsoft.com/office/powerpoint/2010/main" xmlns="" val="3386570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905000"/>
            <a:ext cx="7924800" cy="1754326"/>
          </a:xfrm>
          <a:prstGeom prst="rect">
            <a:avLst/>
          </a:prstGeom>
        </p:spPr>
        <p:txBody>
          <a:bodyPr wrap="square">
            <a:spAutoFit/>
          </a:bodyPr>
          <a:lstStyle/>
          <a:p>
            <a:pPr algn="ctr" rtl="1"/>
            <a:r>
              <a:rPr lang="ar-SA" sz="5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62" pitchFamily="2" charset="2"/>
                <a:cs typeface="QCF_P562" pitchFamily="2" charset="2"/>
              </a:rPr>
              <a:t>ﯽ </a:t>
            </a:r>
            <a:r>
              <a:rPr lang="ar-SA" sz="5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62" pitchFamily="2" charset="2"/>
                <a:cs typeface="QCF_P562" pitchFamily="2" charset="2"/>
              </a:rPr>
              <a:t>ﯾ ﯿ ﰀ ﰁ ﰂ ﰃ ﰄ ﰅ </a:t>
            </a:r>
            <a:endParaRPr lang="en-US" sz="5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62" pitchFamily="2" charset="2"/>
              <a:cs typeface="QCF_P562" pitchFamily="2" charset="2"/>
            </a:endParaRPr>
          </a:p>
        </p:txBody>
      </p:sp>
      <p:sp>
        <p:nvSpPr>
          <p:cNvPr id="8" name="Rectangle 7"/>
          <p:cNvSpPr/>
          <p:nvPr/>
        </p:nvSpPr>
        <p:spPr>
          <a:xfrm>
            <a:off x="381000" y="4114800"/>
            <a:ext cx="8305800" cy="1938992"/>
          </a:xfrm>
          <a:prstGeom prst="rect">
            <a:avLst/>
          </a:prstGeom>
        </p:spPr>
        <p:txBody>
          <a:bodyPr wrap="square">
            <a:spAutoFit/>
          </a:bodyPr>
          <a:lstStyle/>
          <a:p>
            <a:pPr algn="ctr"/>
            <a:r>
              <a:rPr lang="ms-MY" sz="2400" b="1" dirty="0">
                <a:latin typeface="Bodoni MT Condensed" pitchFamily="18" charset="0"/>
              </a:rPr>
              <a:t>Maksudnya:</a:t>
            </a:r>
            <a:r>
              <a:rPr lang="ms-MY" sz="2400" dirty="0">
                <a:latin typeface="Bodoni MT Condensed" pitchFamily="18" charset="0"/>
              </a:rPr>
              <a:t> </a:t>
            </a:r>
            <a:endParaRPr lang="ms-MY" sz="2400" dirty="0" smtClean="0">
              <a:latin typeface="Bodoni MT Condensed" pitchFamily="18" charset="0"/>
            </a:endParaRPr>
          </a:p>
          <a:p>
            <a:pPr algn="ctr"/>
            <a:r>
              <a:rPr lang="ms-MY" sz="2400" i="1" dirty="0" smtClean="0">
                <a:latin typeface="Bodoni MT Condensed" pitchFamily="18" charset="0"/>
              </a:rPr>
              <a:t>“Sesungguhnya orang yang takut (melanggar hukum) Tuhannya semasa mereka tidak dilihat orang dansemasa mereka tidak melihat akan azab Tuhan; mereka beroleh keampunan dan pahala yang besar</a:t>
            </a:r>
            <a:r>
              <a:rPr lang="ms-MY" sz="2400" i="1" dirty="0" smtClean="0">
                <a:latin typeface="Bodoni MT Condensed" pitchFamily="18" charset="0"/>
              </a:rPr>
              <a:t>”.</a:t>
            </a:r>
          </a:p>
          <a:p>
            <a:pPr algn="ctr"/>
            <a:r>
              <a:rPr lang="ms-MY" sz="2400" dirty="0" smtClean="0">
                <a:latin typeface="Bodoni MT Condensed" pitchFamily="18" charset="0"/>
              </a:rPr>
              <a:t>Surah </a:t>
            </a:r>
            <a:r>
              <a:rPr lang="ms-MY" sz="2400" dirty="0">
                <a:latin typeface="Bodoni MT Condensed" pitchFamily="18" charset="0"/>
              </a:rPr>
              <a:t>Al </a:t>
            </a:r>
            <a:r>
              <a:rPr lang="ms-MY" sz="2400" dirty="0" smtClean="0">
                <a:latin typeface="Bodoni MT Condensed" pitchFamily="18" charset="0"/>
              </a:rPr>
              <a:t>Mulk</a:t>
            </a:r>
            <a:r>
              <a:rPr lang="en-US" sz="2400" dirty="0" smtClean="0">
                <a:latin typeface="Bodoni MT Condensed" pitchFamily="18" charset="0"/>
              </a:rPr>
              <a:t>:</a:t>
            </a:r>
            <a:r>
              <a:rPr lang="ms-MY" sz="2400" dirty="0" smtClean="0">
                <a:latin typeface="Bodoni MT Condensed" pitchFamily="18" charset="0"/>
              </a:rPr>
              <a:t>12</a:t>
            </a:r>
            <a:endParaRPr lang="en-US" sz="2400" dirty="0">
              <a:latin typeface="Bodoni MT Condensed" pitchFamily="18" charset="0"/>
            </a:endParaRPr>
          </a:p>
        </p:txBody>
      </p:sp>
      <p:grpSp>
        <p:nvGrpSpPr>
          <p:cNvPr id="6" name="Group 5"/>
          <p:cNvGrpSpPr/>
          <p:nvPr/>
        </p:nvGrpSpPr>
        <p:grpSpPr>
          <a:xfrm>
            <a:off x="-32" y="-24"/>
            <a:ext cx="9144000" cy="1371624"/>
            <a:chOff x="0" y="0"/>
            <a:chExt cx="9144000" cy="1371624"/>
          </a:xfrm>
        </p:grpSpPr>
        <p:pic>
          <p:nvPicPr>
            <p:cNvPr id="9" name="Picture 8" descr="12.jpg"/>
            <p:cNvPicPr>
              <a:picLocks noChangeAspect="1"/>
            </p:cNvPicPr>
            <p:nvPr/>
          </p:nvPicPr>
          <p:blipFill>
            <a:blip r:embed="rId2" cstate="print"/>
            <a:stretch>
              <a:fillRect/>
            </a:stretch>
          </p:blipFill>
          <p:spPr>
            <a:xfrm>
              <a:off x="0" y="0"/>
              <a:ext cx="9144000" cy="1371624"/>
            </a:xfrm>
            <a:prstGeom prst="rect">
              <a:avLst/>
            </a:prstGeom>
          </p:spPr>
        </p:pic>
        <p:pic>
          <p:nvPicPr>
            <p:cNvPr id="10" name="Picture 9"/>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11" name="Picture 10"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868968763"/>
              </p:ext>
            </p:extLst>
          </p:nvPr>
        </p:nvGraphicFramePr>
        <p:xfrm>
          <a:off x="609600" y="1447800"/>
          <a:ext cx="8001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32" y="-24"/>
            <a:ext cx="9144000" cy="1371624"/>
            <a:chOff x="0" y="0"/>
            <a:chExt cx="9144000" cy="1371624"/>
          </a:xfrm>
        </p:grpSpPr>
        <p:pic>
          <p:nvPicPr>
            <p:cNvPr id="5" name="Picture 4" descr="12.jpg"/>
            <p:cNvPicPr>
              <a:picLocks noChangeAspect="1"/>
            </p:cNvPicPr>
            <p:nvPr/>
          </p:nvPicPr>
          <p:blipFill>
            <a:blip r:embed="rId7" cstate="print"/>
            <a:stretch>
              <a:fillRect/>
            </a:stretch>
          </p:blipFill>
          <p:spPr>
            <a:xfrm>
              <a:off x="0" y="0"/>
              <a:ext cx="9144000" cy="1371624"/>
            </a:xfrm>
            <a:prstGeom prst="rect">
              <a:avLst/>
            </a:prstGeom>
          </p:spPr>
        </p:pic>
        <p:pic>
          <p:nvPicPr>
            <p:cNvPr id="6" name="Picture 5"/>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04800" y="2769514"/>
            <a:ext cx="8229600" cy="2185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ms-MY" sz="3200" b="0" i="0" u="none" strike="noStrike" cap="none" normalizeH="0" baseline="0" dirty="0" smtClean="0">
                <a:ln>
                  <a:noFill/>
                </a:ln>
                <a:solidFill>
                  <a:schemeClr val="tx1"/>
                </a:solidFill>
                <a:effectLst/>
                <a:latin typeface="Bodoni MT Condensed" pitchFamily="18" charset="0"/>
                <a:ea typeface="Calibri" pitchFamily="34" charset="0"/>
                <a:cs typeface="Times New Roman" pitchFamily="18" charset="0"/>
              </a:rPr>
              <a:t>sempena sambutan </a:t>
            </a:r>
            <a:endParaRPr kumimoji="0" lang="ms-MY" sz="3200" b="0" i="0" u="none" strike="noStrike" cap="none" normalizeH="0" baseline="0" dirty="0" smtClean="0">
              <a:ln>
                <a:noFill/>
              </a:ln>
              <a:solidFill>
                <a:schemeClr val="tx1"/>
              </a:solidFill>
              <a:effectLst/>
              <a:latin typeface="Bodoni MT Condensed" pitchFamily="18" charset="0"/>
              <a:ea typeface="Calibri" pitchFamily="34" charset="0"/>
              <a:cs typeface="Times New Roman" pitchFamily="18" charset="0"/>
            </a:endParaRPr>
          </a:p>
          <a:p>
            <a:pPr marL="0" marR="0" lvl="0" indent="457200" algn="ctr" defTabSz="914400" rtl="0" eaLnBrk="1" fontAlgn="base" latinLnBrk="0" hangingPunct="1">
              <a:lnSpc>
                <a:spcPct val="100000"/>
              </a:lnSpc>
              <a:spcBef>
                <a:spcPct val="0"/>
              </a:spcBef>
              <a:spcAft>
                <a:spcPct val="0"/>
              </a:spcAft>
              <a:buClrTx/>
              <a:buSzTx/>
              <a:buFontTx/>
              <a:buNone/>
              <a:tabLst/>
            </a:pPr>
            <a:r>
              <a:rPr kumimoji="0" lang="ms-MY" sz="4000" b="1" i="0" u="none" strike="noStrike" cap="none" normalizeH="0" baseline="0" dirty="0" smtClean="0">
                <a:ln>
                  <a:noFill/>
                </a:ln>
                <a:solidFill>
                  <a:schemeClr val="tx1"/>
                </a:solidFill>
                <a:effectLst/>
                <a:latin typeface="Bodoni MT Condensed" pitchFamily="18" charset="0"/>
                <a:ea typeface="Calibri" pitchFamily="34" charset="0"/>
                <a:cs typeface="Times New Roman" pitchFamily="18" charset="0"/>
              </a:rPr>
              <a:t>Hari </a:t>
            </a:r>
            <a:r>
              <a:rPr kumimoji="0" lang="ms-MY" sz="4000" b="1" i="0" u="none" strike="noStrike" cap="none" normalizeH="0" baseline="0" dirty="0" smtClean="0">
                <a:ln>
                  <a:noFill/>
                </a:ln>
                <a:solidFill>
                  <a:schemeClr val="tx1"/>
                </a:solidFill>
                <a:effectLst/>
                <a:latin typeface="Bodoni MT Condensed" pitchFamily="18" charset="0"/>
                <a:ea typeface="Calibri" pitchFamily="34" charset="0"/>
                <a:cs typeface="Times New Roman" pitchFamily="18" charset="0"/>
              </a:rPr>
              <a:t>Anti Rasuah Sedunia</a:t>
            </a:r>
            <a:r>
              <a:rPr kumimoji="0" lang="ms-MY" sz="4000" b="0" i="0" u="none" strike="noStrike" cap="none" normalizeH="0" baseline="0" dirty="0" smtClean="0">
                <a:ln>
                  <a:noFill/>
                </a:ln>
                <a:solidFill>
                  <a:schemeClr val="tx1"/>
                </a:solidFill>
                <a:effectLst/>
                <a:latin typeface="Bodoni MT Condensed" pitchFamily="18" charset="0"/>
                <a:ea typeface="Calibri" pitchFamily="34" charset="0"/>
                <a:cs typeface="Times New Roman" pitchFamily="18" charset="0"/>
              </a:rPr>
              <a:t> </a:t>
            </a:r>
            <a:endParaRPr kumimoji="0" lang="ms-MY" sz="4000" b="0" i="0" u="none" strike="noStrike" cap="none" normalizeH="0" baseline="0" dirty="0" smtClean="0">
              <a:ln>
                <a:noFill/>
              </a:ln>
              <a:solidFill>
                <a:schemeClr val="tx1"/>
              </a:solidFill>
              <a:effectLst/>
              <a:latin typeface="Bodoni MT Condensed" pitchFamily="18" charset="0"/>
              <a:ea typeface="Calibri" pitchFamily="34" charset="0"/>
              <a:cs typeface="Times New Roman" pitchFamily="18" charset="0"/>
            </a:endParaRPr>
          </a:p>
          <a:p>
            <a:pPr marL="0" marR="0" lvl="0" indent="457200" algn="ctr" defTabSz="914400" rtl="0" eaLnBrk="1" fontAlgn="base" latinLnBrk="0" hangingPunct="1">
              <a:lnSpc>
                <a:spcPct val="100000"/>
              </a:lnSpc>
              <a:spcBef>
                <a:spcPct val="0"/>
              </a:spcBef>
              <a:spcAft>
                <a:spcPct val="0"/>
              </a:spcAft>
              <a:buClrTx/>
              <a:buSzTx/>
              <a:buFontTx/>
              <a:buNone/>
              <a:tabLst/>
            </a:pPr>
            <a:r>
              <a:rPr kumimoji="0" lang="ms-MY" sz="3200" b="0" i="0" u="none" strike="noStrike" cap="none" normalizeH="0" baseline="0" dirty="0" smtClean="0">
                <a:ln>
                  <a:noFill/>
                </a:ln>
                <a:solidFill>
                  <a:schemeClr val="tx1"/>
                </a:solidFill>
                <a:effectLst/>
                <a:latin typeface="Bodoni MT Condensed" pitchFamily="18" charset="0"/>
                <a:ea typeface="Calibri" pitchFamily="34" charset="0"/>
                <a:cs typeface="Times New Roman" pitchFamily="18" charset="0"/>
              </a:rPr>
              <a:t>pada </a:t>
            </a:r>
            <a:r>
              <a:rPr kumimoji="0" lang="ms-MY" sz="3200" b="0" i="0" u="none" strike="noStrike" cap="none" normalizeH="0" baseline="0" dirty="0" smtClean="0">
                <a:ln>
                  <a:noFill/>
                </a:ln>
                <a:solidFill>
                  <a:schemeClr val="tx1"/>
                </a:solidFill>
                <a:effectLst/>
                <a:latin typeface="Bodoni MT Condensed" pitchFamily="18" charset="0"/>
                <a:ea typeface="Calibri" pitchFamily="34" charset="0"/>
                <a:cs typeface="Times New Roman" pitchFamily="18" charset="0"/>
              </a:rPr>
              <a:t>7 Disember </a:t>
            </a:r>
            <a:endParaRPr kumimoji="0" lang="ms-MY" sz="3200" b="0" i="0" u="none" strike="noStrike" cap="none" normalizeH="0" baseline="0" dirty="0" smtClean="0">
              <a:ln>
                <a:noFill/>
              </a:ln>
              <a:solidFill>
                <a:schemeClr val="tx1"/>
              </a:solidFill>
              <a:effectLst/>
              <a:latin typeface="Bodoni MT Condensed" pitchFamily="18" charset="0"/>
              <a:ea typeface="Calibri" pitchFamily="34" charset="0"/>
              <a:cs typeface="Times New Roman" pitchFamily="18" charset="0"/>
            </a:endParaRPr>
          </a:p>
          <a:p>
            <a:pPr marL="0" marR="0" lvl="0" indent="457200" algn="ctr" defTabSz="914400" rtl="0" eaLnBrk="1" fontAlgn="base" latinLnBrk="0" hangingPunct="1">
              <a:lnSpc>
                <a:spcPct val="100000"/>
              </a:lnSpc>
              <a:spcBef>
                <a:spcPct val="0"/>
              </a:spcBef>
              <a:spcAft>
                <a:spcPct val="0"/>
              </a:spcAft>
              <a:buClrTx/>
              <a:buSzTx/>
              <a:buFontTx/>
              <a:buNone/>
              <a:tabLst/>
            </a:pPr>
            <a:endParaRPr lang="ms-MY" sz="3200" dirty="0" smtClean="0">
              <a:latin typeface="Bodoni MT Condensed" pitchFamily="18" charset="0"/>
              <a:ea typeface="Calibri" pitchFamily="34" charset="0"/>
              <a:cs typeface="Times New Roman" pitchFamily="18" charset="0"/>
            </a:endParaRPr>
          </a:p>
        </p:txBody>
      </p:sp>
      <p:grpSp>
        <p:nvGrpSpPr>
          <p:cNvPr id="5" name="Group 4"/>
          <p:cNvGrpSpPr/>
          <p:nvPr/>
        </p:nvGrpSpPr>
        <p:grpSpPr>
          <a:xfrm>
            <a:off x="-32" y="-24"/>
            <a:ext cx="9144000" cy="1371624"/>
            <a:chOff x="0" y="0"/>
            <a:chExt cx="9144000" cy="1371624"/>
          </a:xfrm>
        </p:grpSpPr>
        <p:pic>
          <p:nvPicPr>
            <p:cNvPr id="8" name="Picture 7" descr="12.jpg"/>
            <p:cNvPicPr>
              <a:picLocks noChangeAspect="1"/>
            </p:cNvPicPr>
            <p:nvPr/>
          </p:nvPicPr>
          <p:blipFill>
            <a:blip r:embed="rId2" cstate="print"/>
            <a:stretch>
              <a:fillRect/>
            </a:stretch>
          </p:blipFill>
          <p:spPr>
            <a:xfrm>
              <a:off x="0" y="0"/>
              <a:ext cx="9144000" cy="1371624"/>
            </a:xfrm>
            <a:prstGeom prst="rect">
              <a:avLst/>
            </a:prstGeom>
          </p:spPr>
        </p:pic>
        <p:pic>
          <p:nvPicPr>
            <p:cNvPr id="9" name="Picture 8"/>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extLst>
      <p:ext uri="{BB962C8B-B14F-4D97-AF65-F5344CB8AC3E}">
        <p14:creationId xmlns:p14="http://schemas.microsoft.com/office/powerpoint/2010/main" xmlns="" val="2708988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24965544"/>
              </p:ext>
            </p:extLst>
          </p:nvPr>
        </p:nvGraphicFramePr>
        <p:xfrm>
          <a:off x="152400" y="1524000"/>
          <a:ext cx="8839200" cy="5105399"/>
        </p:xfrm>
        <a:graphic>
          <a:graphicData uri="http://schemas.openxmlformats.org/drawingml/2006/table">
            <a:tbl>
              <a:tblPr firstRow="1" firstCol="1" bandRow="1">
                <a:tableStyleId>{93296810-A885-4BE3-A3E7-6D5BEEA58F35}</a:tableStyleId>
              </a:tblPr>
              <a:tblGrid>
                <a:gridCol w="1447800"/>
                <a:gridCol w="7391400"/>
              </a:tblGrid>
              <a:tr h="1103870">
                <a:tc>
                  <a:txBody>
                    <a:bodyPr/>
                    <a:lstStyle/>
                    <a:p>
                      <a:pPr marL="0" marR="0" algn="just">
                        <a:lnSpc>
                          <a:spcPct val="100000"/>
                        </a:lnSpc>
                        <a:spcBef>
                          <a:spcPts val="0"/>
                        </a:spcBef>
                        <a:spcAft>
                          <a:spcPts val="0"/>
                        </a:spcAft>
                      </a:pPr>
                      <a:r>
                        <a:rPr lang="en-US" sz="2800" b="0" cap="none" spc="0" dirty="0" err="1">
                          <a:ln>
                            <a:noFill/>
                          </a:ln>
                          <a:solidFill>
                            <a:schemeClr val="bg1"/>
                          </a:solidFill>
                          <a:effectLst/>
                          <a:latin typeface="Bodoni MT Condensed" pitchFamily="18" charset="0"/>
                        </a:rPr>
                        <a:t>Pertama</a:t>
                      </a:r>
                      <a:r>
                        <a:rPr lang="en-US" sz="2800" b="0" cap="none" spc="0" dirty="0">
                          <a:ln>
                            <a:noFill/>
                          </a:ln>
                          <a:solidFill>
                            <a:schemeClr val="bg1"/>
                          </a:solidFill>
                          <a:effectLst/>
                          <a:latin typeface="Bodoni MT Condensed" pitchFamily="18" charset="0"/>
                        </a:rPr>
                        <a:t>:</a:t>
                      </a:r>
                      <a:endParaRPr lang="en-US" sz="2800" b="0" cap="none" spc="0" dirty="0">
                        <a:ln>
                          <a:noFill/>
                        </a:ln>
                        <a:solidFill>
                          <a:schemeClr val="bg1"/>
                        </a:solidFill>
                        <a:effectLst/>
                        <a:latin typeface="Bodoni MT Condensed" pitchFamily="18" charset="0"/>
                        <a:ea typeface="Calibri"/>
                        <a:cs typeface="Arial"/>
                      </a:endParaRPr>
                    </a:p>
                  </a:txBody>
                  <a:tcPr marL="68580" marR="68580" marT="0" marB="0" anchor="ctr">
                    <a:solidFill>
                      <a:srgbClr val="0000FF"/>
                    </a:solidFill>
                  </a:tcPr>
                </a:tc>
                <a:tc>
                  <a:txBody>
                    <a:bodyPr/>
                    <a:lstStyle/>
                    <a:p>
                      <a:pPr marL="0" marR="0" algn="just">
                        <a:lnSpc>
                          <a:spcPct val="100000"/>
                        </a:lnSpc>
                        <a:spcBef>
                          <a:spcPts val="0"/>
                        </a:spcBef>
                        <a:spcAft>
                          <a:spcPts val="0"/>
                        </a:spcAft>
                      </a:pPr>
                      <a:r>
                        <a:rPr lang="en-US" sz="2800" b="0" cap="none" spc="0" dirty="0" err="1">
                          <a:ln>
                            <a:noFill/>
                          </a:ln>
                          <a:solidFill>
                            <a:schemeClr val="tx1"/>
                          </a:solidFill>
                          <a:effectLst/>
                          <a:latin typeface="Bodoni MT Condensed" pitchFamily="18" charset="0"/>
                        </a:rPr>
                        <a:t>Mengikhlaskan</a:t>
                      </a:r>
                      <a:r>
                        <a:rPr lang="en-US" sz="2800" b="0" cap="none" spc="0" dirty="0">
                          <a:ln>
                            <a:noFill/>
                          </a:ln>
                          <a:solidFill>
                            <a:schemeClr val="tx1"/>
                          </a:solidFill>
                          <a:effectLst/>
                          <a:latin typeface="Bodoni MT Condensed" pitchFamily="18" charset="0"/>
                        </a:rPr>
                        <a:t> </a:t>
                      </a:r>
                      <a:r>
                        <a:rPr lang="en-US" sz="2800" b="0" cap="none" spc="0" dirty="0" err="1" smtClean="0">
                          <a:ln>
                            <a:noFill/>
                          </a:ln>
                          <a:solidFill>
                            <a:schemeClr val="tx1"/>
                          </a:solidFill>
                          <a:effectLst/>
                          <a:latin typeface="Bodoni MT Condensed" pitchFamily="18" charset="0"/>
                        </a:rPr>
                        <a:t>niat</a:t>
                      </a:r>
                      <a:endParaRPr lang="en-US" sz="2800" b="0" cap="none" spc="0" dirty="0">
                        <a:ln>
                          <a:noFill/>
                        </a:ln>
                        <a:solidFill>
                          <a:schemeClr val="tx1"/>
                        </a:solidFill>
                        <a:effectLst/>
                        <a:latin typeface="Bodoni MT Condensed" pitchFamily="18" charset="0"/>
                        <a:ea typeface="Calibri"/>
                        <a:cs typeface="Arial"/>
                      </a:endParaRPr>
                    </a:p>
                  </a:txBody>
                  <a:tcPr marL="68580" marR="68580" marT="0" marB="0" anchor="ctr">
                    <a:solidFill>
                      <a:srgbClr val="FFC000"/>
                    </a:solidFill>
                  </a:tcPr>
                </a:tc>
              </a:tr>
              <a:tr h="1793789">
                <a:tc>
                  <a:txBody>
                    <a:bodyPr/>
                    <a:lstStyle/>
                    <a:p>
                      <a:pPr marL="0" marR="0" algn="just">
                        <a:lnSpc>
                          <a:spcPct val="100000"/>
                        </a:lnSpc>
                        <a:spcBef>
                          <a:spcPts val="0"/>
                        </a:spcBef>
                        <a:spcAft>
                          <a:spcPts val="0"/>
                        </a:spcAft>
                      </a:pPr>
                      <a:r>
                        <a:rPr lang="en-US" sz="2800" b="0" cap="none" spc="0" dirty="0" err="1">
                          <a:ln>
                            <a:noFill/>
                          </a:ln>
                          <a:solidFill>
                            <a:schemeClr val="bg1"/>
                          </a:solidFill>
                          <a:effectLst/>
                          <a:latin typeface="Bodoni MT Condensed" pitchFamily="18" charset="0"/>
                        </a:rPr>
                        <a:t>Kedua</a:t>
                      </a:r>
                      <a:r>
                        <a:rPr lang="en-US" sz="2800" b="0" cap="none" spc="0" dirty="0">
                          <a:ln>
                            <a:noFill/>
                          </a:ln>
                          <a:solidFill>
                            <a:schemeClr val="bg1"/>
                          </a:solidFill>
                          <a:effectLst/>
                          <a:latin typeface="Bodoni MT Condensed" pitchFamily="18" charset="0"/>
                        </a:rPr>
                        <a:t>:</a:t>
                      </a:r>
                      <a:endParaRPr lang="en-US" sz="2800" b="0" cap="none" spc="0" dirty="0">
                        <a:ln>
                          <a:noFill/>
                        </a:ln>
                        <a:solidFill>
                          <a:schemeClr val="bg1"/>
                        </a:solidFill>
                        <a:effectLst/>
                        <a:latin typeface="Bodoni MT Condensed" pitchFamily="18" charset="0"/>
                        <a:ea typeface="Calibri"/>
                        <a:cs typeface="Arial"/>
                      </a:endParaRPr>
                    </a:p>
                  </a:txBody>
                  <a:tcPr marL="68580" marR="68580" marT="0" marB="0" anchor="ctr">
                    <a:solidFill>
                      <a:srgbClr val="0000FF"/>
                    </a:solidFill>
                  </a:tcPr>
                </a:tc>
                <a:tc>
                  <a:txBody>
                    <a:bodyPr/>
                    <a:lstStyle/>
                    <a:p>
                      <a:pPr marL="0" marR="0" algn="just">
                        <a:lnSpc>
                          <a:spcPct val="100000"/>
                        </a:lnSpc>
                        <a:spcBef>
                          <a:spcPts val="0"/>
                        </a:spcBef>
                        <a:spcAft>
                          <a:spcPts val="0"/>
                        </a:spcAft>
                      </a:pPr>
                      <a:r>
                        <a:rPr lang="en-US" sz="2800" b="0" cap="none" spc="0" dirty="0" err="1">
                          <a:ln>
                            <a:noFill/>
                          </a:ln>
                          <a:solidFill>
                            <a:schemeClr val="bg1"/>
                          </a:solidFill>
                          <a:effectLst/>
                          <a:latin typeface="Bodoni MT Condensed" pitchFamily="18" charset="0"/>
                        </a:rPr>
                        <a:t>Menjadikan</a:t>
                      </a:r>
                      <a:r>
                        <a:rPr lang="en-US" sz="2800" b="0" cap="none" spc="0" dirty="0">
                          <a:ln>
                            <a:noFill/>
                          </a:ln>
                          <a:solidFill>
                            <a:schemeClr val="bg1"/>
                          </a:solidFill>
                          <a:effectLst/>
                          <a:latin typeface="Bodoni MT Condensed" pitchFamily="18" charset="0"/>
                        </a:rPr>
                        <a:t> </a:t>
                      </a:r>
                      <a:r>
                        <a:rPr lang="en-US" sz="2800" b="0" cap="none" spc="0" dirty="0" err="1">
                          <a:ln>
                            <a:noFill/>
                          </a:ln>
                          <a:solidFill>
                            <a:schemeClr val="bg1"/>
                          </a:solidFill>
                          <a:effectLst/>
                          <a:latin typeface="Bodoni MT Condensed" pitchFamily="18" charset="0"/>
                        </a:rPr>
                        <a:t>integriti</a:t>
                      </a:r>
                      <a:r>
                        <a:rPr lang="en-US" sz="2800" b="0" cap="none" spc="0" dirty="0">
                          <a:ln>
                            <a:noFill/>
                          </a:ln>
                          <a:solidFill>
                            <a:schemeClr val="bg1"/>
                          </a:solidFill>
                          <a:effectLst/>
                          <a:latin typeface="Bodoni MT Condensed" pitchFamily="18" charset="0"/>
                        </a:rPr>
                        <a:t> </a:t>
                      </a:r>
                      <a:r>
                        <a:rPr lang="en-US" sz="2800" b="0" cap="none" spc="0" dirty="0" err="1">
                          <a:ln>
                            <a:noFill/>
                          </a:ln>
                          <a:solidFill>
                            <a:schemeClr val="bg1"/>
                          </a:solidFill>
                          <a:effectLst/>
                          <a:latin typeface="Bodoni MT Condensed" pitchFamily="18" charset="0"/>
                        </a:rPr>
                        <a:t>dan</a:t>
                      </a:r>
                      <a:r>
                        <a:rPr lang="en-US" sz="2800" b="0" cap="none" spc="0" dirty="0">
                          <a:ln>
                            <a:noFill/>
                          </a:ln>
                          <a:solidFill>
                            <a:schemeClr val="bg1"/>
                          </a:solidFill>
                          <a:effectLst/>
                          <a:latin typeface="Bodoni MT Condensed" pitchFamily="18" charset="0"/>
                        </a:rPr>
                        <a:t> </a:t>
                      </a:r>
                      <a:r>
                        <a:rPr lang="en-US" sz="2800" b="0" cap="none" spc="0" dirty="0" err="1">
                          <a:ln>
                            <a:noFill/>
                          </a:ln>
                          <a:solidFill>
                            <a:schemeClr val="bg1"/>
                          </a:solidFill>
                          <a:effectLst/>
                          <a:latin typeface="Bodoni MT Condensed" pitchFamily="18" charset="0"/>
                        </a:rPr>
                        <a:t>amalan</a:t>
                      </a:r>
                      <a:r>
                        <a:rPr lang="en-US" sz="2800" b="0" cap="none" spc="0" dirty="0">
                          <a:ln>
                            <a:noFill/>
                          </a:ln>
                          <a:solidFill>
                            <a:schemeClr val="bg1"/>
                          </a:solidFill>
                          <a:effectLst/>
                          <a:latin typeface="Bodoni MT Condensed" pitchFamily="18" charset="0"/>
                        </a:rPr>
                        <a:t> </a:t>
                      </a:r>
                      <a:r>
                        <a:rPr lang="en-US" sz="2800" b="0" cap="none" spc="0" dirty="0" err="1">
                          <a:ln>
                            <a:noFill/>
                          </a:ln>
                          <a:solidFill>
                            <a:schemeClr val="bg1"/>
                          </a:solidFill>
                          <a:effectLst/>
                          <a:latin typeface="Bodoni MT Condensed" pitchFamily="18" charset="0"/>
                        </a:rPr>
                        <a:t>tadbir</a:t>
                      </a:r>
                      <a:r>
                        <a:rPr lang="en-US" sz="2800" b="0" cap="none" spc="0" dirty="0">
                          <a:ln>
                            <a:noFill/>
                          </a:ln>
                          <a:solidFill>
                            <a:schemeClr val="bg1"/>
                          </a:solidFill>
                          <a:effectLst/>
                          <a:latin typeface="Bodoni MT Condensed" pitchFamily="18" charset="0"/>
                        </a:rPr>
                        <a:t> </a:t>
                      </a:r>
                      <a:r>
                        <a:rPr lang="en-US" sz="2800" b="0" cap="none" spc="0" dirty="0" err="1">
                          <a:ln>
                            <a:noFill/>
                          </a:ln>
                          <a:solidFill>
                            <a:schemeClr val="bg1"/>
                          </a:solidFill>
                          <a:effectLst/>
                          <a:latin typeface="Bodoni MT Condensed" pitchFamily="18" charset="0"/>
                        </a:rPr>
                        <a:t>urus</a:t>
                      </a:r>
                      <a:r>
                        <a:rPr lang="en-US" sz="2800" b="0" cap="none" spc="0" dirty="0">
                          <a:ln>
                            <a:noFill/>
                          </a:ln>
                          <a:solidFill>
                            <a:schemeClr val="bg1"/>
                          </a:solidFill>
                          <a:effectLst/>
                          <a:latin typeface="Bodoni MT Condensed" pitchFamily="18" charset="0"/>
                        </a:rPr>
                        <a:t> </a:t>
                      </a:r>
                      <a:r>
                        <a:rPr lang="en-US" sz="2800" b="0" cap="none" spc="0" dirty="0" err="1">
                          <a:ln>
                            <a:noFill/>
                          </a:ln>
                          <a:solidFill>
                            <a:schemeClr val="bg1"/>
                          </a:solidFill>
                          <a:effectLst/>
                          <a:latin typeface="Bodoni MT Condensed" pitchFamily="18" charset="0"/>
                        </a:rPr>
                        <a:t>sebagai</a:t>
                      </a:r>
                      <a:r>
                        <a:rPr lang="en-US" sz="2800" b="0" cap="none" spc="0" dirty="0">
                          <a:ln>
                            <a:noFill/>
                          </a:ln>
                          <a:solidFill>
                            <a:schemeClr val="bg1"/>
                          </a:solidFill>
                          <a:effectLst/>
                          <a:latin typeface="Bodoni MT Condensed" pitchFamily="18" charset="0"/>
                        </a:rPr>
                        <a:t> </a:t>
                      </a:r>
                      <a:r>
                        <a:rPr lang="en-US" sz="2800" b="0" cap="none" spc="0" dirty="0" err="1">
                          <a:ln>
                            <a:noFill/>
                          </a:ln>
                          <a:solidFill>
                            <a:schemeClr val="bg1"/>
                          </a:solidFill>
                          <a:effectLst/>
                          <a:latin typeface="Bodoni MT Condensed" pitchFamily="18" charset="0"/>
                        </a:rPr>
                        <a:t>nilai</a:t>
                      </a:r>
                      <a:r>
                        <a:rPr lang="en-US" sz="2800" b="0" cap="none" spc="0" dirty="0">
                          <a:ln>
                            <a:noFill/>
                          </a:ln>
                          <a:solidFill>
                            <a:schemeClr val="bg1"/>
                          </a:solidFill>
                          <a:effectLst/>
                          <a:latin typeface="Bodoni MT Condensed" pitchFamily="18" charset="0"/>
                        </a:rPr>
                        <a:t> </a:t>
                      </a:r>
                      <a:r>
                        <a:rPr lang="en-US" sz="2800" b="0" cap="none" spc="0" dirty="0" err="1">
                          <a:ln>
                            <a:noFill/>
                          </a:ln>
                          <a:solidFill>
                            <a:schemeClr val="bg1"/>
                          </a:solidFill>
                          <a:effectLst/>
                          <a:latin typeface="Bodoni MT Condensed" pitchFamily="18" charset="0"/>
                        </a:rPr>
                        <a:t>utama</a:t>
                      </a:r>
                      <a:r>
                        <a:rPr lang="en-US" sz="2800" b="0" cap="none" spc="0" dirty="0">
                          <a:ln>
                            <a:noFill/>
                          </a:ln>
                          <a:solidFill>
                            <a:schemeClr val="bg1"/>
                          </a:solidFill>
                          <a:effectLst/>
                          <a:latin typeface="Bodoni MT Condensed" pitchFamily="18" charset="0"/>
                        </a:rPr>
                        <a:t> </a:t>
                      </a:r>
                      <a:r>
                        <a:rPr lang="en-US" sz="2800" b="0" cap="none" spc="0" dirty="0" err="1">
                          <a:ln>
                            <a:noFill/>
                          </a:ln>
                          <a:solidFill>
                            <a:schemeClr val="bg1"/>
                          </a:solidFill>
                          <a:effectLst/>
                          <a:latin typeface="Bodoni MT Condensed" pitchFamily="18" charset="0"/>
                        </a:rPr>
                        <a:t>dalam</a:t>
                      </a:r>
                      <a:r>
                        <a:rPr lang="en-US" sz="2800" b="0" cap="none" spc="0" dirty="0">
                          <a:ln>
                            <a:noFill/>
                          </a:ln>
                          <a:solidFill>
                            <a:schemeClr val="bg1"/>
                          </a:solidFill>
                          <a:effectLst/>
                          <a:latin typeface="Bodoni MT Condensed" pitchFamily="18" charset="0"/>
                        </a:rPr>
                        <a:t> </a:t>
                      </a:r>
                      <a:r>
                        <a:rPr lang="en-US" sz="2800" b="0" cap="none" spc="0" dirty="0" err="1" smtClean="0">
                          <a:ln>
                            <a:noFill/>
                          </a:ln>
                          <a:solidFill>
                            <a:schemeClr val="bg1"/>
                          </a:solidFill>
                          <a:effectLst/>
                          <a:latin typeface="Bodoni MT Condensed" pitchFamily="18" charset="0"/>
                        </a:rPr>
                        <a:t>pekerjaan</a:t>
                      </a:r>
                      <a:endParaRPr lang="en-US" sz="2800" b="0" cap="none" spc="0" dirty="0">
                        <a:ln>
                          <a:noFill/>
                        </a:ln>
                        <a:solidFill>
                          <a:schemeClr val="bg1"/>
                        </a:solidFill>
                        <a:effectLst/>
                        <a:latin typeface="Bodoni MT Condensed" pitchFamily="18" charset="0"/>
                        <a:ea typeface="Calibri"/>
                        <a:cs typeface="Arial"/>
                      </a:endParaRPr>
                    </a:p>
                  </a:txBody>
                  <a:tcPr marL="68580" marR="68580" marT="0" marB="0" anchor="ctr">
                    <a:solidFill>
                      <a:srgbClr val="00B050"/>
                    </a:solidFill>
                  </a:tcPr>
                </a:tc>
              </a:tr>
              <a:tr h="1103870">
                <a:tc>
                  <a:txBody>
                    <a:bodyPr/>
                    <a:lstStyle/>
                    <a:p>
                      <a:pPr marL="0" marR="0" algn="just">
                        <a:lnSpc>
                          <a:spcPct val="100000"/>
                        </a:lnSpc>
                        <a:spcBef>
                          <a:spcPts val="0"/>
                        </a:spcBef>
                        <a:spcAft>
                          <a:spcPts val="0"/>
                        </a:spcAft>
                      </a:pPr>
                      <a:r>
                        <a:rPr lang="en-US" sz="2800" b="0" cap="none" spc="0" dirty="0" err="1">
                          <a:ln>
                            <a:noFill/>
                          </a:ln>
                          <a:solidFill>
                            <a:schemeClr val="bg1"/>
                          </a:solidFill>
                          <a:effectLst/>
                          <a:latin typeface="Bodoni MT Condensed" pitchFamily="18" charset="0"/>
                        </a:rPr>
                        <a:t>Ketiga</a:t>
                      </a:r>
                      <a:r>
                        <a:rPr lang="en-US" sz="2800" b="0" cap="none" spc="0" dirty="0">
                          <a:ln>
                            <a:noFill/>
                          </a:ln>
                          <a:solidFill>
                            <a:schemeClr val="bg1"/>
                          </a:solidFill>
                          <a:effectLst/>
                          <a:latin typeface="Bodoni MT Condensed" pitchFamily="18" charset="0"/>
                        </a:rPr>
                        <a:t>:</a:t>
                      </a:r>
                      <a:endParaRPr lang="en-US" sz="2800" b="0" cap="none" spc="0" dirty="0">
                        <a:ln>
                          <a:noFill/>
                        </a:ln>
                        <a:solidFill>
                          <a:schemeClr val="bg1"/>
                        </a:solidFill>
                        <a:effectLst/>
                        <a:latin typeface="Bodoni MT Condensed" pitchFamily="18" charset="0"/>
                        <a:ea typeface="Calibri"/>
                        <a:cs typeface="Arial"/>
                      </a:endParaRPr>
                    </a:p>
                  </a:txBody>
                  <a:tcPr marL="68580" marR="68580" marT="0" marB="0" anchor="ctr">
                    <a:solidFill>
                      <a:srgbClr val="0000FF"/>
                    </a:solidFill>
                  </a:tcPr>
                </a:tc>
                <a:tc>
                  <a:txBody>
                    <a:bodyPr/>
                    <a:lstStyle/>
                    <a:p>
                      <a:pPr marL="0" marR="0" algn="just">
                        <a:lnSpc>
                          <a:spcPct val="100000"/>
                        </a:lnSpc>
                        <a:spcBef>
                          <a:spcPts val="0"/>
                        </a:spcBef>
                        <a:spcAft>
                          <a:spcPts val="0"/>
                        </a:spcAft>
                      </a:pPr>
                      <a:r>
                        <a:rPr lang="en-US" sz="2800" b="0" cap="none" spc="0" dirty="0" err="1">
                          <a:ln>
                            <a:noFill/>
                          </a:ln>
                          <a:solidFill>
                            <a:schemeClr val="bg1"/>
                          </a:solidFill>
                          <a:effectLst/>
                          <a:latin typeface="Bodoni MT Condensed" pitchFamily="18" charset="0"/>
                        </a:rPr>
                        <a:t>Meningkatkan</a:t>
                      </a:r>
                      <a:r>
                        <a:rPr lang="en-US" sz="2800" b="0" cap="none" spc="0" dirty="0">
                          <a:ln>
                            <a:noFill/>
                          </a:ln>
                          <a:solidFill>
                            <a:schemeClr val="bg1"/>
                          </a:solidFill>
                          <a:effectLst/>
                          <a:latin typeface="Bodoni MT Condensed" pitchFamily="18" charset="0"/>
                        </a:rPr>
                        <a:t> </a:t>
                      </a:r>
                      <a:r>
                        <a:rPr lang="en-US" sz="2800" b="0" cap="none" spc="0" dirty="0" err="1">
                          <a:ln>
                            <a:noFill/>
                          </a:ln>
                          <a:solidFill>
                            <a:schemeClr val="bg1"/>
                          </a:solidFill>
                          <a:effectLst/>
                          <a:latin typeface="Bodoni MT Condensed" pitchFamily="18" charset="0"/>
                        </a:rPr>
                        <a:t>iltizam</a:t>
                      </a:r>
                      <a:r>
                        <a:rPr lang="en-US" sz="2800" b="0" cap="none" spc="0" dirty="0">
                          <a:ln>
                            <a:noFill/>
                          </a:ln>
                          <a:solidFill>
                            <a:schemeClr val="bg1"/>
                          </a:solidFill>
                          <a:effectLst/>
                          <a:latin typeface="Bodoni MT Condensed" pitchFamily="18" charset="0"/>
                        </a:rPr>
                        <a:t> </a:t>
                      </a:r>
                      <a:r>
                        <a:rPr lang="en-US" sz="2800" b="0" cap="none" spc="0" dirty="0" err="1">
                          <a:ln>
                            <a:noFill/>
                          </a:ln>
                          <a:solidFill>
                            <a:schemeClr val="bg1"/>
                          </a:solidFill>
                          <a:effectLst/>
                          <a:latin typeface="Bodoni MT Condensed" pitchFamily="18" charset="0"/>
                        </a:rPr>
                        <a:t>untuk</a:t>
                      </a:r>
                      <a:r>
                        <a:rPr lang="en-US" sz="2800" b="0" cap="none" spc="0" dirty="0">
                          <a:ln>
                            <a:noFill/>
                          </a:ln>
                          <a:solidFill>
                            <a:schemeClr val="bg1"/>
                          </a:solidFill>
                          <a:effectLst/>
                          <a:latin typeface="Bodoni MT Condensed" pitchFamily="18" charset="0"/>
                        </a:rPr>
                        <a:t> </a:t>
                      </a:r>
                      <a:r>
                        <a:rPr lang="en-US" sz="2800" b="0" cap="none" spc="0" dirty="0" err="1">
                          <a:ln>
                            <a:noFill/>
                          </a:ln>
                          <a:solidFill>
                            <a:schemeClr val="bg1"/>
                          </a:solidFill>
                          <a:effectLst/>
                          <a:latin typeface="Bodoni MT Condensed" pitchFamily="18" charset="0"/>
                        </a:rPr>
                        <a:t>bekerja</a:t>
                      </a:r>
                      <a:r>
                        <a:rPr lang="en-US" sz="2800" b="0" cap="none" spc="0" dirty="0">
                          <a:ln>
                            <a:noFill/>
                          </a:ln>
                          <a:solidFill>
                            <a:schemeClr val="bg1"/>
                          </a:solidFill>
                          <a:effectLst/>
                          <a:latin typeface="Bodoni MT Condensed" pitchFamily="18" charset="0"/>
                        </a:rPr>
                        <a:t> </a:t>
                      </a:r>
                      <a:r>
                        <a:rPr lang="en-US" sz="2800" b="0" cap="none" spc="0" dirty="0" err="1" smtClean="0">
                          <a:ln>
                            <a:noFill/>
                          </a:ln>
                          <a:solidFill>
                            <a:schemeClr val="bg1"/>
                          </a:solidFill>
                          <a:effectLst/>
                          <a:latin typeface="Bodoni MT Condensed" pitchFamily="18" charset="0"/>
                        </a:rPr>
                        <a:t>bersungguh-sungguh</a:t>
                      </a:r>
                      <a:endParaRPr lang="en-US" sz="2800" b="0" cap="none" spc="0" dirty="0">
                        <a:ln>
                          <a:noFill/>
                        </a:ln>
                        <a:solidFill>
                          <a:schemeClr val="bg1"/>
                        </a:solidFill>
                        <a:effectLst/>
                        <a:latin typeface="Bodoni MT Condensed" pitchFamily="18" charset="0"/>
                        <a:ea typeface="Calibri"/>
                        <a:cs typeface="Arial"/>
                      </a:endParaRPr>
                    </a:p>
                  </a:txBody>
                  <a:tcPr marL="68580" marR="68580" marT="0" marB="0" anchor="ctr">
                    <a:solidFill>
                      <a:srgbClr val="002060"/>
                    </a:solidFill>
                  </a:tcPr>
                </a:tc>
              </a:tr>
              <a:tr h="1103870">
                <a:tc>
                  <a:txBody>
                    <a:bodyPr/>
                    <a:lstStyle/>
                    <a:p>
                      <a:pPr marL="0" marR="0" algn="just">
                        <a:lnSpc>
                          <a:spcPct val="100000"/>
                        </a:lnSpc>
                        <a:spcBef>
                          <a:spcPts val="0"/>
                        </a:spcBef>
                        <a:spcAft>
                          <a:spcPts val="0"/>
                        </a:spcAft>
                      </a:pPr>
                      <a:r>
                        <a:rPr lang="en-US" sz="2800" b="0" cap="none" spc="0" dirty="0" err="1">
                          <a:ln>
                            <a:noFill/>
                          </a:ln>
                          <a:solidFill>
                            <a:schemeClr val="bg1"/>
                          </a:solidFill>
                          <a:effectLst/>
                          <a:latin typeface="Bodoni MT Condensed" pitchFamily="18" charset="0"/>
                        </a:rPr>
                        <a:t>Keempat</a:t>
                      </a:r>
                      <a:r>
                        <a:rPr lang="en-US" sz="2800" b="0" cap="none" spc="0" dirty="0">
                          <a:ln>
                            <a:noFill/>
                          </a:ln>
                          <a:solidFill>
                            <a:schemeClr val="bg1"/>
                          </a:solidFill>
                          <a:effectLst/>
                          <a:latin typeface="Bodoni MT Condensed" pitchFamily="18" charset="0"/>
                        </a:rPr>
                        <a:t>:</a:t>
                      </a:r>
                      <a:endParaRPr lang="en-US" sz="2800" b="0" cap="none" spc="0" dirty="0">
                        <a:ln>
                          <a:noFill/>
                        </a:ln>
                        <a:solidFill>
                          <a:schemeClr val="bg1"/>
                        </a:solidFill>
                        <a:effectLst/>
                        <a:latin typeface="Bodoni MT Condensed" pitchFamily="18" charset="0"/>
                        <a:ea typeface="Calibri"/>
                        <a:cs typeface="Arial"/>
                      </a:endParaRPr>
                    </a:p>
                  </a:txBody>
                  <a:tcPr marL="68580" marR="68580" marT="0" marB="0" anchor="ctr">
                    <a:solidFill>
                      <a:srgbClr val="0000FF"/>
                    </a:solidFill>
                  </a:tcPr>
                </a:tc>
                <a:tc>
                  <a:txBody>
                    <a:bodyPr/>
                    <a:lstStyle/>
                    <a:p>
                      <a:pPr marL="0" marR="0" algn="just">
                        <a:lnSpc>
                          <a:spcPct val="100000"/>
                        </a:lnSpc>
                        <a:spcBef>
                          <a:spcPts val="0"/>
                        </a:spcBef>
                        <a:spcAft>
                          <a:spcPts val="0"/>
                        </a:spcAft>
                      </a:pPr>
                      <a:r>
                        <a:rPr lang="en-US" sz="2800" b="0" cap="none" spc="0" dirty="0" err="1">
                          <a:ln>
                            <a:noFill/>
                          </a:ln>
                          <a:solidFill>
                            <a:schemeClr val="tx1"/>
                          </a:solidFill>
                          <a:effectLst/>
                          <a:latin typeface="Bodoni MT Condensed" pitchFamily="18" charset="0"/>
                        </a:rPr>
                        <a:t>Menjauhkan</a:t>
                      </a:r>
                      <a:r>
                        <a:rPr lang="en-US" sz="2800" b="0" cap="none" spc="0" dirty="0">
                          <a:ln>
                            <a:noFill/>
                          </a:ln>
                          <a:solidFill>
                            <a:schemeClr val="tx1"/>
                          </a:solidFill>
                          <a:effectLst/>
                          <a:latin typeface="Bodoni MT Condensed" pitchFamily="18" charset="0"/>
                        </a:rPr>
                        <a:t> </a:t>
                      </a:r>
                      <a:r>
                        <a:rPr lang="en-US" sz="2800" b="0" cap="none" spc="0" dirty="0" err="1">
                          <a:ln>
                            <a:noFill/>
                          </a:ln>
                          <a:solidFill>
                            <a:schemeClr val="tx1"/>
                          </a:solidFill>
                          <a:effectLst/>
                          <a:latin typeface="Bodoni MT Condensed" pitchFamily="18" charset="0"/>
                        </a:rPr>
                        <a:t>diri</a:t>
                      </a:r>
                      <a:r>
                        <a:rPr lang="en-US" sz="2800" b="0" cap="none" spc="0" dirty="0">
                          <a:ln>
                            <a:noFill/>
                          </a:ln>
                          <a:solidFill>
                            <a:schemeClr val="tx1"/>
                          </a:solidFill>
                          <a:effectLst/>
                          <a:latin typeface="Bodoni MT Condensed" pitchFamily="18" charset="0"/>
                        </a:rPr>
                        <a:t> </a:t>
                      </a:r>
                      <a:r>
                        <a:rPr lang="en-US" sz="2800" b="0" cap="none" spc="0" dirty="0" err="1">
                          <a:ln>
                            <a:noFill/>
                          </a:ln>
                          <a:solidFill>
                            <a:schemeClr val="tx1"/>
                          </a:solidFill>
                          <a:effectLst/>
                          <a:latin typeface="Bodoni MT Condensed" pitchFamily="18" charset="0"/>
                        </a:rPr>
                        <a:t>dari</a:t>
                      </a:r>
                      <a:r>
                        <a:rPr lang="en-US" sz="2800" b="0" cap="none" spc="0" dirty="0">
                          <a:ln>
                            <a:noFill/>
                          </a:ln>
                          <a:solidFill>
                            <a:schemeClr val="tx1"/>
                          </a:solidFill>
                          <a:effectLst/>
                          <a:latin typeface="Bodoni MT Condensed" pitchFamily="18" charset="0"/>
                        </a:rPr>
                        <a:t> </a:t>
                      </a:r>
                      <a:r>
                        <a:rPr lang="en-US" sz="2800" b="0" cap="none" spc="0" dirty="0" err="1">
                          <a:ln>
                            <a:noFill/>
                          </a:ln>
                          <a:solidFill>
                            <a:schemeClr val="tx1"/>
                          </a:solidFill>
                          <a:effectLst/>
                          <a:latin typeface="Bodoni MT Condensed" pitchFamily="18" charset="0"/>
                        </a:rPr>
                        <a:t>sifat-sifat</a:t>
                      </a:r>
                      <a:r>
                        <a:rPr lang="en-US" sz="2800" b="0" cap="none" spc="0" dirty="0">
                          <a:ln>
                            <a:noFill/>
                          </a:ln>
                          <a:solidFill>
                            <a:schemeClr val="tx1"/>
                          </a:solidFill>
                          <a:effectLst/>
                          <a:latin typeface="Bodoni MT Condensed" pitchFamily="18" charset="0"/>
                        </a:rPr>
                        <a:t> </a:t>
                      </a:r>
                      <a:r>
                        <a:rPr lang="en-US" sz="2800" b="0" cap="none" spc="0" dirty="0" err="1" smtClean="0">
                          <a:ln>
                            <a:noFill/>
                          </a:ln>
                          <a:solidFill>
                            <a:schemeClr val="tx1"/>
                          </a:solidFill>
                          <a:effectLst/>
                          <a:latin typeface="Bodoni MT Condensed" pitchFamily="18" charset="0"/>
                        </a:rPr>
                        <a:t>mazmumah</a:t>
                      </a:r>
                      <a:endParaRPr lang="en-US" sz="2800" b="0" cap="none" spc="0" dirty="0">
                        <a:ln>
                          <a:noFill/>
                        </a:ln>
                        <a:solidFill>
                          <a:schemeClr val="tx1"/>
                        </a:solidFill>
                        <a:effectLst/>
                        <a:latin typeface="Bodoni MT Condensed" pitchFamily="18" charset="0"/>
                        <a:ea typeface="Calibri"/>
                        <a:cs typeface="Arial"/>
                      </a:endParaRPr>
                    </a:p>
                  </a:txBody>
                  <a:tcPr marL="68580" marR="68580" marT="0" marB="0" anchor="ctr">
                    <a:solidFill>
                      <a:srgbClr val="FFFF00"/>
                    </a:solidFill>
                  </a:tcPr>
                </a:tc>
              </a:tr>
            </a:tbl>
          </a:graphicData>
        </a:graphic>
      </p:graphicFrame>
      <p:grpSp>
        <p:nvGrpSpPr>
          <p:cNvPr id="5" name="Group 4"/>
          <p:cNvGrpSpPr/>
          <p:nvPr/>
        </p:nvGrpSpPr>
        <p:grpSpPr>
          <a:xfrm>
            <a:off x="-32" y="-24"/>
            <a:ext cx="9144000" cy="1371624"/>
            <a:chOff x="0" y="0"/>
            <a:chExt cx="9144000" cy="1371624"/>
          </a:xfrm>
        </p:grpSpPr>
        <p:pic>
          <p:nvPicPr>
            <p:cNvPr id="8" name="Picture 7" descr="12.jpg"/>
            <p:cNvPicPr>
              <a:picLocks noChangeAspect="1"/>
            </p:cNvPicPr>
            <p:nvPr/>
          </p:nvPicPr>
          <p:blipFill>
            <a:blip r:embed="rId2" cstate="print"/>
            <a:stretch>
              <a:fillRect/>
            </a:stretch>
          </p:blipFill>
          <p:spPr>
            <a:xfrm>
              <a:off x="0" y="0"/>
              <a:ext cx="9144000" cy="1371624"/>
            </a:xfrm>
            <a:prstGeom prst="rect">
              <a:avLst/>
            </a:prstGeom>
          </p:spPr>
        </p:pic>
        <p:pic>
          <p:nvPicPr>
            <p:cNvPr id="9" name="Picture 8"/>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extLst>
      <p:ext uri="{BB962C8B-B14F-4D97-AF65-F5344CB8AC3E}">
        <p14:creationId xmlns:p14="http://schemas.microsoft.com/office/powerpoint/2010/main" xmlns="" val="2708988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5661" y="457200"/>
            <a:ext cx="7772400" cy="3323987"/>
          </a:xfrm>
          <a:prstGeom prst="rect">
            <a:avLst/>
          </a:prstGeom>
        </p:spPr>
        <p:txBody>
          <a:bodyPr wrap="square">
            <a:spAutoFit/>
          </a:bodyPr>
          <a:lstStyle/>
          <a:p>
            <a:pPr algn="ctr" rtl="1">
              <a:lnSpc>
                <a:spcPct val="150000"/>
              </a:lnSpc>
            </a:pPr>
            <a:endParaRPr lang="en-US" sz="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278" pitchFamily="2" charset="2"/>
              <a:cs typeface="QCF_P278" pitchFamily="2" charset="2"/>
            </a:endParaRPr>
          </a:p>
          <a:p>
            <a:pPr algn="ctr" rtl="1">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278" pitchFamily="2" charset="2"/>
                <a:cs typeface="QCF_P278" pitchFamily="2" charset="2"/>
              </a:rPr>
              <a:t>ﮉ </a:t>
            </a:r>
            <a:r>
              <a:rPr lang="ar-SA" sz="4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278" pitchFamily="2" charset="2"/>
                <a:cs typeface="QCF_P278" pitchFamily="2" charset="2"/>
              </a:rPr>
              <a:t>ﮊ ﮋ ﮌ ﮍ ﮎ ﮏ ﮐ ﮑ ﮒ ﮓ ﮔ ﮕ ﮖ ﮗ ﮘ ﮙ ﮚ ﮛ </a:t>
            </a: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278" pitchFamily="2" charset="2"/>
                <a:cs typeface="QCF_P278" pitchFamily="2" charset="2"/>
              </a:rPr>
              <a:t>ﮜ</a:t>
            </a:r>
            <a:endParaRPr lang="en-US" sz="4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278" pitchFamily="2" charset="2"/>
              <a:cs typeface="QCF_P278" pitchFamily="2" charset="2"/>
            </a:endParaRPr>
          </a:p>
        </p:txBody>
      </p:sp>
      <p:sp>
        <p:nvSpPr>
          <p:cNvPr id="9" name="Rectangle 8"/>
          <p:cNvSpPr/>
          <p:nvPr/>
        </p:nvSpPr>
        <p:spPr>
          <a:xfrm>
            <a:off x="609600" y="4016276"/>
            <a:ext cx="8001000" cy="2308324"/>
          </a:xfrm>
          <a:prstGeom prst="rect">
            <a:avLst/>
          </a:prstGeom>
          <a:ln>
            <a:noFill/>
          </a:ln>
        </p:spPr>
        <p:txBody>
          <a:bodyPr wrap="square">
            <a:spAutoFit/>
          </a:bodyPr>
          <a:lstStyle/>
          <a:p>
            <a:pPr algn="ctr"/>
            <a:r>
              <a:rPr lang="ms-MY" sz="2400" b="1" dirty="0">
                <a:latin typeface="Bodoni MT Condensed" pitchFamily="18" charset="0"/>
              </a:rPr>
              <a:t>Maksudnya:</a:t>
            </a:r>
            <a:r>
              <a:rPr lang="ms-MY" sz="2400" dirty="0">
                <a:latin typeface="Bodoni MT Condensed" pitchFamily="18" charset="0"/>
              </a:rPr>
              <a:t> </a:t>
            </a:r>
            <a:endParaRPr lang="ms-MY" sz="2400" dirty="0" smtClean="0">
              <a:latin typeface="Bodoni MT Condensed" pitchFamily="18" charset="0"/>
            </a:endParaRPr>
          </a:p>
          <a:p>
            <a:pPr algn="ctr"/>
            <a:r>
              <a:rPr lang="ms-MY" sz="2400" i="1" dirty="0" smtClean="0">
                <a:latin typeface="Bodoni MT Condensed" pitchFamily="18" charset="0"/>
              </a:rPr>
              <a:t>“</a:t>
            </a:r>
            <a:r>
              <a:rPr lang="ms-MY" sz="2400" i="1" dirty="0" smtClean="0">
                <a:latin typeface="Bodoni MT Condensed" pitchFamily="18" charset="0"/>
              </a:rPr>
              <a:t>Sesiapa </a:t>
            </a:r>
            <a:r>
              <a:rPr lang="ms-MY" sz="2400" i="1" dirty="0" smtClean="0">
                <a:latin typeface="Bodoni MT Condensed" pitchFamily="18" charset="0"/>
              </a:rPr>
              <a:t>yang beramal soleh, dari lelaki atau perempuan, sedang ia beriman, maka sesungguhnya Kami akan menghidupkan dia dengan kehidupan yang baik; dan sesungguhnya Kami akan membalas mereka, dengan memberikan pahala yang lebih baik dari apa yang mereka telah kerjakan”.</a:t>
            </a:r>
            <a:r>
              <a:rPr lang="ms-MY" sz="2400" dirty="0" smtClean="0">
                <a:latin typeface="Bodoni MT Condensed" pitchFamily="18" charset="0"/>
              </a:rPr>
              <a:t> </a:t>
            </a:r>
            <a:endParaRPr lang="ms-MY" sz="2400" dirty="0" smtClean="0">
              <a:latin typeface="Bodoni MT Condensed" pitchFamily="18" charset="0"/>
            </a:endParaRPr>
          </a:p>
          <a:p>
            <a:pPr algn="ctr"/>
            <a:r>
              <a:rPr lang="ms-MY" sz="2400" dirty="0" smtClean="0">
                <a:latin typeface="Bodoni MT Condensed" pitchFamily="18" charset="0"/>
              </a:rPr>
              <a:t>(</a:t>
            </a:r>
            <a:r>
              <a:rPr lang="ms-MY" sz="2400" dirty="0">
                <a:latin typeface="Bodoni MT Condensed" pitchFamily="18" charset="0"/>
              </a:rPr>
              <a:t>Surah An Nahl:97)</a:t>
            </a:r>
            <a:endParaRPr lang="en-US" sz="2400" dirty="0">
              <a:latin typeface="Bodoni MT Condensed" pitchFamily="18" charset="0"/>
            </a:endParaRPr>
          </a:p>
        </p:txBody>
      </p:sp>
    </p:spTree>
    <p:extLst>
      <p:ext uri="{BB962C8B-B14F-4D97-AF65-F5344CB8AC3E}">
        <p14:creationId xmlns:p14="http://schemas.microsoft.com/office/powerpoint/2010/main" xmlns="" val="3387696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838200"/>
            <a:ext cx="8286328" cy="4524315"/>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anose="02010000000000000000" pitchFamily="2" charset="-78"/>
              </a:rPr>
              <a:t>بَارَكَ اللهُ لِيْ وَلَكُمْ </a:t>
            </a:r>
            <a:r>
              <a:rPr lang="ar-SA"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anose="02010000000000000000" pitchFamily="2" charset="-78"/>
              </a:rPr>
              <a:t>بِالْقُرْآنِ </a:t>
            </a:r>
            <a:r>
              <a:rPr lang="ar-SA" sz="4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27</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xmlns=""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0811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28</a:t>
            </a:fld>
            <a:endParaRPr lang="en-MY" sz="1600" b="1" dirty="0">
              <a:solidFill>
                <a:srgbClr val="FF0000"/>
              </a:solidFill>
            </a:endParaRPr>
          </a:p>
        </p:txBody>
      </p:sp>
      <p:pic>
        <p:nvPicPr>
          <p:cNvPr id="5" name="Picture 4"/>
          <p:cNvPicPr>
            <a:picLocks noChangeAspect="1"/>
          </p:cNvPicPr>
          <p:nvPr/>
        </p:nvPicPr>
        <p:blipFill rotWithShape="1">
          <a:blip r:embed="rId2" cstate="print">
            <a:extLst/>
          </a:blip>
          <a:srcRect b="43848"/>
          <a:stretch/>
        </p:blipFill>
        <p:spPr>
          <a:xfrm>
            <a:off x="0" y="0"/>
            <a:ext cx="9144000" cy="3840480"/>
          </a:xfrm>
          <a:prstGeom prst="rect">
            <a:avLst/>
          </a:prstGeom>
          <a:ln>
            <a:noFill/>
          </a:ln>
          <a:effectLst>
            <a:softEdge rad="112500"/>
          </a:effectLst>
        </p:spPr>
      </p:pic>
      <p:sp>
        <p:nvSpPr>
          <p:cNvPr id="15361" name="Rectangle 1"/>
          <p:cNvSpPr>
            <a:spLocks noChangeArrowheads="1"/>
          </p:cNvSpPr>
          <p:nvPr/>
        </p:nvSpPr>
        <p:spPr bwMode="auto">
          <a:xfrm>
            <a:off x="457200" y="4300954"/>
            <a:ext cx="82296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894201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29</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t="4668" b="95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7" name="Rectangle 1"/>
          <p:cNvSpPr>
            <a:spLocks noChangeArrowheads="1"/>
          </p:cNvSpPr>
          <p:nvPr/>
        </p:nvSpPr>
        <p:spPr bwMode="auto">
          <a:xfrm>
            <a:off x="304800" y="1219200"/>
            <a:ext cx="8382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5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5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59394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7000" y="1371600"/>
            <a:ext cx="3352800" cy="707886"/>
          </a:xfrm>
          <a:prstGeom prst="rect">
            <a:avLst/>
          </a:prstGeom>
        </p:spPr>
        <p:txBody>
          <a:bodyPr wrap="square">
            <a:spAutoFit/>
          </a:bodyPr>
          <a:lstStyle/>
          <a:p>
            <a:pPr lvl="0" algn="ctr" fontAlgn="base">
              <a:spcBef>
                <a:spcPct val="0"/>
              </a:spcBef>
              <a:spcAft>
                <a:spcPct val="0"/>
              </a:spcAft>
            </a:pPr>
            <a:r>
              <a:rPr lang="en-US" sz="40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Gloucester MT Extra Condensed" pitchFamily="18" charset="0"/>
                <a:ea typeface="Times New Roman" pitchFamily="18" charset="0"/>
                <a:cs typeface="Times New Roman" pitchFamily="18" charset="0"/>
              </a:rPr>
              <a:t>Syahadah</a:t>
            </a:r>
            <a:endParaRPr lang="en-US" sz="40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Gloucester MT Extra Condensed" pitchFamily="18" charset="0"/>
              <a:cs typeface="Arial" pitchFamily="34" charset="0"/>
            </a:endParaRPr>
          </a:p>
        </p:txBody>
      </p:sp>
      <p:sp>
        <p:nvSpPr>
          <p:cNvPr id="2" name="Rectangle 1"/>
          <p:cNvSpPr/>
          <p:nvPr/>
        </p:nvSpPr>
        <p:spPr>
          <a:xfrm>
            <a:off x="762000" y="2895600"/>
            <a:ext cx="7772400" cy="1323439"/>
          </a:xfrm>
          <a:prstGeom prst="rect">
            <a:avLst/>
          </a:prstGeom>
        </p:spPr>
        <p:txBody>
          <a:bodyPr wrap="square">
            <a:spAutoFit/>
          </a:bodyPr>
          <a:lstStyle/>
          <a:p>
            <a:pPr algn="ctr" rtl="1"/>
            <a:r>
              <a:rPr lang="ar-SA"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أَشْـهَدُ أَن لاَّ إِلَـهَ إِلاَّ اللهُ وَحْـدَهُ لاَ شَـرِيْكَ لَهُ، وَأَشْـهَدُ أَنَّ سَيِّدَنَا وَنَبِيَّنَا مُحَمَّدًا عَبْدُهُ </a:t>
            </a:r>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وَرَسُـولُهُ</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grpSp>
        <p:nvGrpSpPr>
          <p:cNvPr id="4" name="Group 4"/>
          <p:cNvGrpSpPr/>
          <p:nvPr/>
        </p:nvGrpSpPr>
        <p:grpSpPr>
          <a:xfrm>
            <a:off x="-32" y="-24"/>
            <a:ext cx="9144000" cy="1371624"/>
            <a:chOff x="0" y="0"/>
            <a:chExt cx="9144000" cy="1371624"/>
          </a:xfrm>
        </p:grpSpPr>
        <p:pic>
          <p:nvPicPr>
            <p:cNvPr id="6" name="Picture 5" descr="12.jpg"/>
            <p:cNvPicPr>
              <a:picLocks noChangeAspect="1"/>
            </p:cNvPicPr>
            <p:nvPr/>
          </p:nvPicPr>
          <p:blipFill>
            <a:blip r:embed="rId2" cstate="print"/>
            <a:stretch>
              <a:fillRect/>
            </a:stretch>
          </p:blipFill>
          <p:spPr>
            <a:xfrm>
              <a:off x="0" y="0"/>
              <a:ext cx="9144000" cy="1371624"/>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30</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304800" y="1066800"/>
            <a:ext cx="8534400" cy="4708981"/>
          </a:xfrm>
          <a:prstGeom prst="rect">
            <a:avLst/>
          </a:prstGeom>
        </p:spPr>
        <p:txBody>
          <a:bodyPr wrap="square">
            <a:spAutoFit/>
          </a:bodyPr>
          <a:lstStyle/>
          <a:p>
            <a:pPr algn="ctr" rtl="1"/>
            <a:r>
              <a:rPr lang="ar-SA"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endParaRPr lang="en-US"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xmlns="" val="742465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31</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6225" y="2049463"/>
              <a:ext cx="8589963" cy="2414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729153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32</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l="2800" t="2728" r="3424" b="304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1" name="Rectangle 1"/>
          <p:cNvSpPr>
            <a:spLocks noChangeArrowheads="1"/>
          </p:cNvSpPr>
          <p:nvPr/>
        </p:nvSpPr>
        <p:spPr bwMode="auto">
          <a:xfrm>
            <a:off x="762000" y="1359932"/>
            <a:ext cx="7696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8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8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791975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http://images.hdlandscapewallpaper.com/fields/pzm5vb2w5oy.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33</a:t>
            </a:fld>
            <a:endParaRPr lang="en-MY"/>
          </a:p>
        </p:txBody>
      </p:sp>
      <p:sp>
        <p:nvSpPr>
          <p:cNvPr id="57345" name="Rectangle 1"/>
          <p:cNvSpPr>
            <a:spLocks noChangeArrowheads="1"/>
          </p:cNvSpPr>
          <p:nvPr/>
        </p:nvSpPr>
        <p:spPr bwMode="auto">
          <a:xfrm>
            <a:off x="228600" y="1872972"/>
            <a:ext cx="8763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 </a:t>
            </a:r>
            <a:endPar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http://images.hdlandscapewallpaper.com/fields/pzm5vb2w5oy.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34</a:t>
            </a:fld>
            <a:endParaRPr lang="en-MY"/>
          </a:p>
        </p:txBody>
      </p:sp>
      <p:sp>
        <p:nvSpPr>
          <p:cNvPr id="57345" name="Rectangle 1"/>
          <p:cNvSpPr>
            <a:spLocks noChangeArrowheads="1"/>
          </p:cNvSpPr>
          <p:nvPr/>
        </p:nvSpPr>
        <p:spPr bwMode="auto">
          <a:xfrm>
            <a:off x="228600" y="1195863"/>
            <a:ext cx="8763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a:t>
            </a: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أَنْزِلِ الرَّحْمَةَ وَالسَّكِيْنَةَ وَالسَّلاَمَةَ وَالْعَافِيَةَ عَلَى مَلِكِنَا، سري فادوك </a:t>
            </a: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بضيندا</a:t>
            </a: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يغ</a:t>
            </a: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دفرتوان </a:t>
            </a: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a:t>
            </a: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مَوْلاَنَا الْمَلِكُ الْمُعْتَصِمُ بِا اللهِ مُحِبُّ الدِّيْنِ </a:t>
            </a:r>
            <a:r>
              <a:rPr kumimoji="0" lang="ar-SA" altLang="zh-CN" sz="4400" b="1" i="0" u="none" strike="noStrike" normalizeH="0" baseline="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توانكو الْحَاجَّ عَبْدَ الْحَلِيْمِ مُعَظَّمْ شَاهُ إِبْنَ الْمَرْحُوْمِ اَلْسُّلْطَانِ بَدْلِي شَاهُ</a:t>
            </a: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راج فرمايسوري </a:t>
            </a: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400" b="1" i="0" u="none" strike="noStrike" normalizeH="0" baseline="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توانكو </a:t>
            </a:r>
            <a:r>
              <a:rPr kumimoji="0" lang="ar-SA" altLang="zh-CN" sz="4400" b="1" i="0" u="none" strike="noStrike" normalizeH="0" baseline="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حاجة حامينة </a:t>
            </a: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a:t>
            </a: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كل بناته</a:t>
            </a:r>
            <a:r>
              <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وقرابته أجمعين. </a:t>
            </a:r>
            <a:endParaRPr kumimoji="0" lang="ar-SA" altLang="zh-CN"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izuriah\Pictures\bendera\1233958_721127957900802_204024120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A8784F8-D9B1-479F-A9B4-848AA317FB34}" type="slidenum">
              <a:rPr lang="en-MY" smtClean="0"/>
              <a:pPr/>
              <a:t>35</a:t>
            </a:fld>
            <a:endParaRPr lang="en-MY"/>
          </a:p>
        </p:txBody>
      </p:sp>
      <p:sp>
        <p:nvSpPr>
          <p:cNvPr id="58369" name="Rectangle 1"/>
          <p:cNvSpPr>
            <a:spLocks noChangeArrowheads="1"/>
          </p:cNvSpPr>
          <p:nvPr/>
        </p:nvSpPr>
        <p:spPr bwMode="auto">
          <a:xfrm>
            <a:off x="838200" y="762000"/>
            <a:ext cx="76962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6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endParaRPr kumimoji="0" lang="ar-SA" altLang="zh-CN" sz="6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36</a:t>
            </a:fld>
            <a:endParaRPr lang="en-MY" sz="1600" b="1" dirty="0">
              <a:solidFill>
                <a:srgbClr val="FF0000"/>
              </a:solidFill>
            </a:endParaRPr>
          </a:p>
        </p:txBody>
      </p:sp>
      <p:sp>
        <p:nvSpPr>
          <p:cNvPr id="7" name="Rectangle 6"/>
          <p:cNvSpPr/>
          <p:nvPr/>
        </p:nvSpPr>
        <p:spPr>
          <a:xfrm>
            <a:off x="0" y="0"/>
            <a:ext cx="9144000" cy="6858000"/>
          </a:xfrm>
          <a:prstGeom prst="rect">
            <a:avLst/>
          </a:prstGeom>
          <a:gradFill>
            <a:gsLst>
              <a:gs pos="0">
                <a:schemeClr val="tx1"/>
              </a:gs>
              <a:gs pos="50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9217" name="Rectangle 1"/>
          <p:cNvSpPr>
            <a:spLocks noChangeArrowheads="1"/>
          </p:cNvSpPr>
          <p:nvPr/>
        </p:nvSpPr>
        <p:spPr bwMode="auto">
          <a:xfrm>
            <a:off x="457200" y="848380"/>
            <a:ext cx="80772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Jawi - Biasa" pitchFamily="2" charset="-78"/>
              </a:rPr>
              <a:t>يا الله</a:t>
            </a: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Jawi - Biasa" pitchFamily="2" charset="-78"/>
              </a:rPr>
              <a:t> يا توهن كامي</a:t>
            </a: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400" i="0" u="none" strike="noStrike" normalizeH="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Jawi - Biasa" pitchFamily="2" charset="-78"/>
              </a:rPr>
              <a:t>ء</a:t>
            </a: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Jawi - Biasa" pitchFamily="2" charset="-78"/>
              </a:rPr>
              <a:t>ن</a:t>
            </a: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Jawi - Biasa" pitchFamily="2" charset="-78"/>
              </a:rPr>
              <a:t> </a:t>
            </a:r>
            <a:endParaRPr kumimoji="0" lang="en-US"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Jawi - Biasa" pitchFamily="2" charset="-78"/>
              </a:rPr>
              <a:t> ككلكنله فرفادوان دكلاغن كامي</a:t>
            </a: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 معمور</a:t>
            </a:r>
            <a:r>
              <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SimSun" pitchFamily="2" charset="-122"/>
                <a:cs typeface="Jawi - Biasa" pitchFamily="2" charset="-78"/>
              </a:rPr>
              <a:t> دان سلامت سفنجغ زمان.</a:t>
            </a:r>
            <a:endParaRPr kumimoji="0" lang="ar-SA" altLang="zh-CN"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950763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37</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srcRect/>
            <a:stretch>
              <a:fillRect/>
            </a:stretch>
          </p:blipFill>
          <p:spPr bwMode="auto">
            <a:xfrm>
              <a:off x="457200" y="1676400"/>
              <a:ext cx="8305799" cy="281940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grpSp>
    </p:spTree>
    <p:extLst>
      <p:ext uri="{BB962C8B-B14F-4D97-AF65-F5344CB8AC3E}">
        <p14:creationId xmlns:p14="http://schemas.microsoft.com/office/powerpoint/2010/main" xmlns="" val="2862251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38</a:t>
            </a:fld>
            <a:endParaRPr lang="en-MY" sz="1600" b="1" dirty="0">
              <a:solidFill>
                <a:srgbClr val="FF0000"/>
              </a:solidFill>
            </a:endParaRPr>
          </a:p>
        </p:txBody>
      </p:sp>
      <p:grpSp>
        <p:nvGrpSpPr>
          <p:cNvPr id="5" name="Group 4"/>
          <p:cNvGrpSpPr/>
          <p:nvPr/>
        </p:nvGrpSpPr>
        <p:grpSpPr>
          <a:xfrm>
            <a:off x="0" y="0"/>
            <a:ext cx="9152351" cy="6858000"/>
            <a:chOff x="0" y="0"/>
            <a:chExt cx="914400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990600" y="2967335"/>
              <a:ext cx="7467600" cy="1384995"/>
            </a:xfrm>
            <a:prstGeom prst="rect">
              <a:avLst/>
            </a:prstGeom>
          </p:spPr>
          <p:txBody>
            <a:bodyPr wrap="square">
              <a:spAutoFit/>
            </a:bodyPr>
            <a:lstStyle/>
            <a:p>
              <a:pPr algn="ctr"/>
              <a:r>
                <a:rPr lang="en-US" sz="2800">
                  <a:solidFill>
                    <a:srgbClr val="FFFF00"/>
                  </a:solidFill>
                  <a:effectLst>
                    <a:glow rad="127000">
                      <a:schemeClr val="tx1"/>
                    </a:glow>
                  </a:effectLst>
                </a:rPr>
                <a:t>Wahai Tuhan kami; berilah kami kebaikan di dunia dan kebaikan di akhirat, dan peliharalah kami dari azab neraka</a:t>
              </a:r>
            </a:p>
          </p:txBody>
        </p:sp>
        <p:pic>
          <p:nvPicPr>
            <p:cNvPr id="9"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5112" y="1066800"/>
              <a:ext cx="8613775" cy="2182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4755058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39</a:t>
            </a:fld>
            <a:endParaRPr lang="en-MY" sz="1600" b="1"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rcRect b="11702"/>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828800"/>
            <a:ext cx="9144000" cy="2932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18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90800" y="1371600"/>
            <a:ext cx="3733800" cy="707886"/>
          </a:xfrm>
          <a:prstGeom prst="rect">
            <a:avLst/>
          </a:prstGeom>
        </p:spPr>
        <p:txBody>
          <a:bodyPr wrap="square">
            <a:spAutoFit/>
          </a:bodyPr>
          <a:lstStyle/>
          <a:p>
            <a:pPr algn="ctr"/>
            <a:r>
              <a:rPr lang="en-US" sz="40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Gloucester MT Extra Condensed" pitchFamily="18" charset="0"/>
                <a:ea typeface="Times New Roman" pitchFamily="18" charset="0"/>
                <a:cs typeface="Times New Roman" pitchFamily="18" charset="0"/>
              </a:rPr>
              <a:t>Selawat</a:t>
            </a:r>
            <a:endParaRPr lang="en-US" sz="40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Gloucester MT Extra Condensed" pitchFamily="18" charset="0"/>
            </a:endParaRPr>
          </a:p>
        </p:txBody>
      </p:sp>
      <p:sp>
        <p:nvSpPr>
          <p:cNvPr id="2" name="Rectangle 1"/>
          <p:cNvSpPr/>
          <p:nvPr/>
        </p:nvSpPr>
        <p:spPr>
          <a:xfrm>
            <a:off x="762000" y="2819400"/>
            <a:ext cx="8001000" cy="1323439"/>
          </a:xfrm>
          <a:prstGeom prst="rect">
            <a:avLst/>
          </a:prstGeom>
        </p:spPr>
        <p:txBody>
          <a:bodyPr wrap="square">
            <a:spAutoFit/>
          </a:bodyPr>
          <a:lstStyle/>
          <a:p>
            <a:pPr algn="ctr" rtl="1"/>
            <a:r>
              <a:rPr lang="ar-SA"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آلِهِ وَصَحبِهِ أَجمَعِينَ وَمَنْ تَبِعَهُم بِإِحْسَانٍ إِلَى يَوْمِ الدِّيْنِ</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grpSp>
        <p:nvGrpSpPr>
          <p:cNvPr id="4" name="Group 4"/>
          <p:cNvGrpSpPr/>
          <p:nvPr/>
        </p:nvGrpSpPr>
        <p:grpSpPr>
          <a:xfrm>
            <a:off x="-32" y="-24"/>
            <a:ext cx="9144000" cy="1371624"/>
            <a:chOff x="0" y="0"/>
            <a:chExt cx="9144000" cy="1371624"/>
          </a:xfrm>
        </p:grpSpPr>
        <p:pic>
          <p:nvPicPr>
            <p:cNvPr id="5" name="Picture 4" descr="12.jpg"/>
            <p:cNvPicPr>
              <a:picLocks noChangeAspect="1"/>
            </p:cNvPicPr>
            <p:nvPr/>
          </p:nvPicPr>
          <p:blipFill>
            <a:blip r:embed="rId2" cstate="print"/>
            <a:stretch>
              <a:fillRect/>
            </a:stretch>
          </p:blipFill>
          <p:spPr>
            <a:xfrm>
              <a:off x="0" y="0"/>
              <a:ext cx="9144000" cy="1371624"/>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40</a:t>
            </a:fld>
            <a:endParaRPr lang="en-MY" sz="1600" b="1" dirty="0">
              <a:solidFill>
                <a:srgbClr val="FF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175"/>
            <a:ext cx="91138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949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819400"/>
            <a:ext cx="6781800" cy="1323439"/>
          </a:xfrm>
          <a:prstGeom prst="rect">
            <a:avLst/>
          </a:prstGeom>
        </p:spPr>
        <p:txBody>
          <a:bodyPr wrap="square">
            <a:spAutoFit/>
          </a:bodyPr>
          <a:lstStyle/>
          <a:p>
            <a:pPr algn="ctr" rtl="1"/>
            <a:r>
              <a:rPr lang="ar-SA"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اتَّقُوا اللهَ أَوصِيكُم وَنَفسِي بِتَقوَى اللهِ فَقَد فَازَ المُتَّقُونَ.</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grpSp>
        <p:nvGrpSpPr>
          <p:cNvPr id="3" name="Group 4"/>
          <p:cNvGrpSpPr/>
          <p:nvPr/>
        </p:nvGrpSpPr>
        <p:grpSpPr>
          <a:xfrm>
            <a:off x="-32" y="-24"/>
            <a:ext cx="9144000" cy="1371624"/>
            <a:chOff x="0" y="0"/>
            <a:chExt cx="9144000" cy="1371624"/>
          </a:xfrm>
        </p:grpSpPr>
        <p:pic>
          <p:nvPicPr>
            <p:cNvPr id="4" name="Picture 3" descr="12.jpg"/>
            <p:cNvPicPr>
              <a:picLocks noChangeAspect="1"/>
            </p:cNvPicPr>
            <p:nvPr/>
          </p:nvPicPr>
          <p:blipFill>
            <a:blip r:embed="rId2" cstate="print"/>
            <a:stretch>
              <a:fillRect/>
            </a:stretch>
          </p:blipFill>
          <p:spPr>
            <a:xfrm>
              <a:off x="0" y="0"/>
              <a:ext cx="9144000" cy="1371624"/>
            </a:xfrm>
            <a:prstGeom prst="rect">
              <a:avLst/>
            </a:prstGeom>
          </p:spPr>
        </p:pic>
        <p:pic>
          <p:nvPicPr>
            <p:cNvPr id="5" name="Picture 4"/>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6" name="Picture 5"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527139227"/>
              </p:ext>
            </p:extLst>
          </p:nvPr>
        </p:nvGraphicFramePr>
        <p:xfrm>
          <a:off x="457200" y="1371600"/>
          <a:ext cx="8305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4"/>
          <p:cNvGrpSpPr/>
          <p:nvPr/>
        </p:nvGrpSpPr>
        <p:grpSpPr>
          <a:xfrm>
            <a:off x="-32" y="-24"/>
            <a:ext cx="9144000" cy="1371624"/>
            <a:chOff x="0" y="0"/>
            <a:chExt cx="9144000" cy="1371624"/>
          </a:xfrm>
        </p:grpSpPr>
        <p:pic>
          <p:nvPicPr>
            <p:cNvPr id="5" name="Picture 4" descr="12.jpg"/>
            <p:cNvPicPr>
              <a:picLocks noChangeAspect="1"/>
            </p:cNvPicPr>
            <p:nvPr/>
          </p:nvPicPr>
          <p:blipFill>
            <a:blip r:embed="rId7" cstate="print"/>
            <a:stretch>
              <a:fillRect/>
            </a:stretch>
          </p:blipFill>
          <p:spPr>
            <a:xfrm>
              <a:off x="0" y="0"/>
              <a:ext cx="9144000" cy="1371624"/>
            </a:xfrm>
            <a:prstGeom prst="rect">
              <a:avLst/>
            </a:prstGeom>
          </p:spPr>
        </p:pic>
        <p:pic>
          <p:nvPicPr>
            <p:cNvPr id="6" name="Picture 5"/>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 y="228600"/>
            <a:ext cx="4953000" cy="1107996"/>
          </a:xfrm>
          <a:prstGeom prst="rect">
            <a:avLst/>
          </a:prstGeom>
        </p:spPr>
        <p:txBody>
          <a:bodyPr wrap="square">
            <a:spAutoFit/>
          </a:bodyPr>
          <a:lstStyle/>
          <a:p>
            <a:pPr algn="ctr"/>
            <a:r>
              <a:rPr lang="en-US" sz="6600" b="1" dirty="0" err="1" smtClean="0">
                <a:ln>
                  <a:solidFill>
                    <a:schemeClr val="tx1"/>
                  </a:solidFill>
                </a:ln>
                <a:solidFill>
                  <a:srgbClr val="0070C0"/>
                </a:solidFill>
                <a:effectLst>
                  <a:glow rad="127000">
                    <a:schemeClr val="bg1"/>
                  </a:glow>
                  <a:outerShdw blurRad="38100" dist="38100" dir="2700000" algn="tl">
                    <a:srgbClr val="000000">
                      <a:alpha val="43137"/>
                    </a:srgbClr>
                  </a:outerShdw>
                </a:effectLst>
                <a:latin typeface="Mistral" pitchFamily="66" charset="0"/>
                <a:cs typeface="Arial" panose="020B0604020202020204" pitchFamily="34" charset="0"/>
              </a:rPr>
              <a:t>Tajuk</a:t>
            </a:r>
            <a:r>
              <a:rPr lang="en-US" sz="6600" b="1" dirty="0" smtClean="0">
                <a:ln>
                  <a:solidFill>
                    <a:schemeClr val="tx1"/>
                  </a:solidFill>
                </a:ln>
                <a:solidFill>
                  <a:srgbClr val="0070C0"/>
                </a:solidFill>
                <a:effectLst>
                  <a:glow rad="127000">
                    <a:schemeClr val="bg1"/>
                  </a:glow>
                  <a:outerShdw blurRad="38100" dist="38100" dir="2700000" algn="tl">
                    <a:srgbClr val="000000">
                      <a:alpha val="43137"/>
                    </a:srgbClr>
                  </a:outerShdw>
                </a:effectLst>
                <a:latin typeface="Mistral" pitchFamily="66" charset="0"/>
                <a:cs typeface="Arial" panose="020B0604020202020204" pitchFamily="34" charset="0"/>
              </a:rPr>
              <a:t> </a:t>
            </a:r>
            <a:r>
              <a:rPr lang="en-US" sz="6600" b="1" dirty="0" err="1" smtClean="0">
                <a:ln>
                  <a:solidFill>
                    <a:schemeClr val="tx1"/>
                  </a:solidFill>
                </a:ln>
                <a:solidFill>
                  <a:srgbClr val="0070C0"/>
                </a:solidFill>
                <a:effectLst>
                  <a:glow rad="127000">
                    <a:schemeClr val="bg1"/>
                  </a:glow>
                  <a:outerShdw blurRad="38100" dist="38100" dir="2700000" algn="tl">
                    <a:srgbClr val="000000">
                      <a:alpha val="43137"/>
                    </a:srgbClr>
                  </a:outerShdw>
                </a:effectLst>
                <a:latin typeface="Mistral" pitchFamily="66" charset="0"/>
                <a:cs typeface="Arial" panose="020B0604020202020204" pitchFamily="34" charset="0"/>
              </a:rPr>
              <a:t>Khutbah</a:t>
            </a:r>
            <a:r>
              <a:rPr lang="en-US" sz="6600" b="1" dirty="0" smtClean="0">
                <a:ln>
                  <a:solidFill>
                    <a:schemeClr val="tx1"/>
                  </a:solidFill>
                </a:ln>
                <a:solidFill>
                  <a:srgbClr val="0070C0"/>
                </a:solidFill>
                <a:effectLst>
                  <a:glow rad="127000">
                    <a:schemeClr val="bg1"/>
                  </a:glow>
                  <a:outerShdw blurRad="38100" dist="38100" dir="2700000" algn="tl">
                    <a:srgbClr val="000000">
                      <a:alpha val="43137"/>
                    </a:srgbClr>
                  </a:outerShdw>
                </a:effectLst>
                <a:latin typeface="Mistral" pitchFamily="66" charset="0"/>
                <a:cs typeface="Arial" panose="020B0604020202020204" pitchFamily="34" charset="0"/>
              </a:rPr>
              <a:t> :</a:t>
            </a:r>
            <a:endParaRPr lang="en-MY" sz="6600" b="1" dirty="0">
              <a:ln>
                <a:solidFill>
                  <a:schemeClr val="tx1"/>
                </a:solidFill>
              </a:ln>
              <a:solidFill>
                <a:srgbClr val="0070C0"/>
              </a:solidFill>
              <a:effectLst>
                <a:glow rad="127000">
                  <a:schemeClr val="bg1"/>
                </a:glow>
                <a:outerShdw blurRad="38100" dist="38100" dir="2700000" algn="tl">
                  <a:srgbClr val="000000">
                    <a:alpha val="43137"/>
                  </a:srgbClr>
                </a:outerShdw>
              </a:effectLst>
              <a:latin typeface="Mistral" pitchFamily="66" charset="0"/>
              <a:cs typeface="Arial" panose="020B0604020202020204" pitchFamily="34" charset="0"/>
            </a:endParaRPr>
          </a:p>
        </p:txBody>
      </p:sp>
      <p:sp>
        <p:nvSpPr>
          <p:cNvPr id="2" name="Rectangle 1"/>
          <p:cNvSpPr/>
          <p:nvPr/>
        </p:nvSpPr>
        <p:spPr>
          <a:xfrm>
            <a:off x="609600" y="2133600"/>
            <a:ext cx="8229600" cy="2585323"/>
          </a:xfrm>
          <a:prstGeom prst="rect">
            <a:avLst/>
          </a:prstGeom>
        </p:spPr>
        <p:txBody>
          <a:bodyPr wrap="square">
            <a:spAutoFit/>
          </a:bodyPr>
          <a:lstStyle/>
          <a:p>
            <a:pPr algn="ctr"/>
            <a:r>
              <a:rPr lang="en-US" sz="5400" b="1" dirty="0">
                <a:ln w="1905">
                  <a:solidFill>
                    <a:schemeClr val="tx1"/>
                  </a:solidFill>
                </a:ln>
                <a:solidFill>
                  <a:srgbClr val="00B050"/>
                </a:solidFill>
                <a:effectLst>
                  <a:innerShdw blurRad="69850" dist="43180" dir="5400000">
                    <a:srgbClr val="000000">
                      <a:alpha val="65000"/>
                    </a:srgbClr>
                  </a:innerShdw>
                </a:effectLst>
                <a:latin typeface="Bernard MT Condensed" pitchFamily="18" charset="0"/>
              </a:rPr>
              <a:t>INTEGRITI DAN TADBIR URUS: </a:t>
            </a:r>
            <a:endParaRPr lang="en-US" sz="5400" b="1" dirty="0" smtClean="0">
              <a:ln w="1905">
                <a:solidFill>
                  <a:schemeClr val="tx1"/>
                </a:solidFill>
              </a:ln>
              <a:solidFill>
                <a:srgbClr val="00B050"/>
              </a:solidFill>
              <a:effectLst>
                <a:innerShdw blurRad="69850" dist="43180" dir="5400000">
                  <a:srgbClr val="000000">
                    <a:alpha val="65000"/>
                  </a:srgbClr>
                </a:innerShdw>
              </a:effectLst>
              <a:latin typeface="Bernard MT Condensed" pitchFamily="18" charset="0"/>
            </a:endParaRPr>
          </a:p>
          <a:p>
            <a:pPr algn="ctr"/>
            <a:r>
              <a:rPr lang="en-US" sz="54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MEMPERKASA </a:t>
            </a:r>
            <a:r>
              <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IMEJ PERKHIDMATAN</a:t>
            </a: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467008446"/>
              </p:ext>
            </p:extLst>
          </p:nvPr>
        </p:nvGraphicFramePr>
        <p:xfrm>
          <a:off x="304800" y="1832045"/>
          <a:ext cx="8686800" cy="4797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rot="5400000">
            <a:off x="4300785" y="1844097"/>
            <a:ext cx="713118" cy="215188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
          <p:cNvGrpSpPr/>
          <p:nvPr/>
        </p:nvGrpSpPr>
        <p:grpSpPr>
          <a:xfrm>
            <a:off x="-32" y="-24"/>
            <a:ext cx="9144000" cy="1371624"/>
            <a:chOff x="0" y="0"/>
            <a:chExt cx="9144000" cy="1371624"/>
          </a:xfrm>
        </p:grpSpPr>
        <p:pic>
          <p:nvPicPr>
            <p:cNvPr id="7" name="Picture 6" descr="12.jpg"/>
            <p:cNvPicPr>
              <a:picLocks noChangeAspect="1"/>
            </p:cNvPicPr>
            <p:nvPr/>
          </p:nvPicPr>
          <p:blipFill>
            <a:blip r:embed="rId7" cstate="print"/>
            <a:stretch>
              <a:fillRect/>
            </a:stretch>
          </p:blipFill>
          <p:spPr>
            <a:xfrm>
              <a:off x="0" y="0"/>
              <a:ext cx="9144000" cy="1371624"/>
            </a:xfrm>
            <a:prstGeom prst="rect">
              <a:avLst/>
            </a:prstGeom>
          </p:spPr>
        </p:pic>
        <p:pic>
          <p:nvPicPr>
            <p:cNvPr id="8" name="Picture 7"/>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9</a:t>
            </a:fld>
            <a:endParaRPr lang="en-MY"/>
          </a:p>
        </p:txBody>
      </p:sp>
      <p:graphicFrame>
        <p:nvGraphicFramePr>
          <p:cNvPr id="4" name="Diagram 3"/>
          <p:cNvGraphicFramePr/>
          <p:nvPr>
            <p:extLst>
              <p:ext uri="{D42A27DB-BD31-4B8C-83A1-F6EECF244321}">
                <p14:modId xmlns:p14="http://schemas.microsoft.com/office/powerpoint/2010/main" xmlns="" val="1261449295"/>
              </p:ext>
            </p:extLst>
          </p:nvPr>
        </p:nvGraphicFramePr>
        <p:xfrm>
          <a:off x="76200" y="1295400"/>
          <a:ext cx="8915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2" y="-24"/>
            <a:ext cx="9144000" cy="1371624"/>
            <a:chOff x="0" y="0"/>
            <a:chExt cx="9144000" cy="1371624"/>
          </a:xfrm>
        </p:grpSpPr>
        <p:pic>
          <p:nvPicPr>
            <p:cNvPr id="6" name="Picture 5" descr="12.jpg"/>
            <p:cNvPicPr>
              <a:picLocks noChangeAspect="1"/>
            </p:cNvPicPr>
            <p:nvPr/>
          </p:nvPicPr>
          <p:blipFill>
            <a:blip r:embed="rId7" cstate="print"/>
            <a:stretch>
              <a:fillRect/>
            </a:stretch>
          </p:blipFill>
          <p:spPr>
            <a:xfrm>
              <a:off x="0" y="0"/>
              <a:ext cx="9144000" cy="1371624"/>
            </a:xfrm>
            <a:prstGeom prst="rect">
              <a:avLst/>
            </a:prstGeom>
          </p:spPr>
        </p:pic>
        <p:pic>
          <p:nvPicPr>
            <p:cNvPr id="7" name="Picture 6"/>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1546946" y="357166"/>
              <a:ext cx="58154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chemeClr val="bg1"/>
                    </a:solidFill>
                  </a:ln>
                  <a:solidFill>
                    <a:srgbClr val="00CC00"/>
                  </a:solidFill>
                  <a:effectLst>
                    <a:glow rad="228600">
                      <a:schemeClr val="accent6">
                        <a:satMod val="175000"/>
                        <a:alpha val="40000"/>
                      </a:schemeClr>
                    </a:glow>
                  </a:effectLst>
                  <a:latin typeface="Bernard MT Condensed" pitchFamily="18" charset="0"/>
                </a:rPr>
                <a:t>KHUTBAH MULTIMEDIA JAKIM</a:t>
              </a:r>
              <a:endParaRPr lang="en-US" sz="4000" b="1" cap="none" spc="50" dirty="0">
                <a:ln w="11430">
                  <a:solidFill>
                    <a:schemeClr val="bg1"/>
                  </a:solidFill>
                </a:ln>
                <a:solidFill>
                  <a:srgbClr val="00CC00"/>
                </a:solidFill>
                <a:effectLst>
                  <a:glow rad="228600">
                    <a:schemeClr val="accent6">
                      <a:satMod val="175000"/>
                      <a:alpha val="40000"/>
                    </a:schemeClr>
                  </a:glow>
                </a:effectLst>
                <a:latin typeface="Bernard MT Condensed" pitchFamily="18" charset="0"/>
              </a:endParaRPr>
            </a:p>
          </p:txBody>
        </p:sp>
      </p:grpSp>
    </p:spTree>
    <p:extLst>
      <p:ext uri="{BB962C8B-B14F-4D97-AF65-F5344CB8AC3E}">
        <p14:creationId xmlns:p14="http://schemas.microsoft.com/office/powerpoint/2010/main" xmlns="" val="2473999825"/>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5910</TotalTime>
  <Words>1223</Words>
  <Application>Microsoft Office PowerPoint</Application>
  <PresentationFormat>On-screen Show (4:3)</PresentationFormat>
  <Paragraphs>134</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Slipstream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rushdan</cp:lastModifiedBy>
  <cp:revision>616</cp:revision>
  <dcterms:created xsi:type="dcterms:W3CDTF">2014-12-10T01:16:34Z</dcterms:created>
  <dcterms:modified xsi:type="dcterms:W3CDTF">2016-12-01T09:46:48Z</dcterms:modified>
</cp:coreProperties>
</file>