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0"/>
  </p:notesMasterIdLst>
  <p:sldIdLst>
    <p:sldId id="256" r:id="rId2"/>
    <p:sldId id="258" r:id="rId3"/>
    <p:sldId id="259" r:id="rId4"/>
    <p:sldId id="260" r:id="rId5"/>
    <p:sldId id="261" r:id="rId6"/>
    <p:sldId id="262" r:id="rId7"/>
    <p:sldId id="263" r:id="rId8"/>
    <p:sldId id="305" r:id="rId9"/>
    <p:sldId id="264" r:id="rId10"/>
    <p:sldId id="265" r:id="rId11"/>
    <p:sldId id="266" r:id="rId12"/>
    <p:sldId id="267" r:id="rId13"/>
    <p:sldId id="268" r:id="rId14"/>
    <p:sldId id="269" r:id="rId15"/>
    <p:sldId id="291" r:id="rId16"/>
    <p:sldId id="270" r:id="rId17"/>
    <p:sldId id="292" r:id="rId18"/>
    <p:sldId id="294" r:id="rId19"/>
    <p:sldId id="293" r:id="rId20"/>
    <p:sldId id="298" r:id="rId21"/>
    <p:sldId id="295" r:id="rId22"/>
    <p:sldId id="275" r:id="rId23"/>
    <p:sldId id="276" r:id="rId24"/>
    <p:sldId id="278" r:id="rId25"/>
    <p:sldId id="279" r:id="rId26"/>
    <p:sldId id="299" r:id="rId27"/>
    <p:sldId id="281" r:id="rId28"/>
    <p:sldId id="300" r:id="rId29"/>
    <p:sldId id="282" r:id="rId30"/>
    <p:sldId id="283" r:id="rId31"/>
    <p:sldId id="301" r:id="rId32"/>
    <p:sldId id="284" r:id="rId33"/>
    <p:sldId id="302" r:id="rId34"/>
    <p:sldId id="285" r:id="rId35"/>
    <p:sldId id="303" r:id="rId36"/>
    <p:sldId id="286" r:id="rId37"/>
    <p:sldId id="304"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100" d="100"/>
          <a:sy n="100" d="100"/>
        </p:scale>
        <p:origin x="-21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09657-9399-4019-92EB-E060B59B4ADF}" type="doc">
      <dgm:prSet loTypeId="urn:microsoft.com/office/officeart/2005/8/layout/vList3" loCatId="list" qsTypeId="urn:microsoft.com/office/officeart/2005/8/quickstyle/simple1" qsCatId="simple" csTypeId="urn:microsoft.com/office/officeart/2005/8/colors/colorful1" csCatId="colorful" phldr="1"/>
      <dgm:spPr/>
    </dgm:pt>
    <dgm:pt modelId="{5E13C32C-5E6A-4570-8DB2-F987314E5F23}">
      <dgm:prSet phldrT="[Text]" custT="1"/>
      <dgm:spPr/>
      <dgm:t>
        <a:bodyPr/>
        <a:lstStyle/>
        <a:p>
          <a:r>
            <a:rPr lang="en-US" sz="2400" dirty="0" smtClean="0"/>
            <a:t>TUTUP</a:t>
          </a:r>
          <a:endParaRPr lang="en-US" sz="2400" dirty="0"/>
        </a:p>
      </dgm:t>
    </dgm:pt>
    <dgm:pt modelId="{10D98A64-BA66-44A6-901B-75B4298BBE57}" type="parTrans" cxnId="{CE2606C4-403E-40F5-B7FC-39E8BBB596E9}">
      <dgm:prSet/>
      <dgm:spPr/>
      <dgm:t>
        <a:bodyPr/>
        <a:lstStyle/>
        <a:p>
          <a:endParaRPr lang="en-US" sz="2400"/>
        </a:p>
      </dgm:t>
    </dgm:pt>
    <dgm:pt modelId="{C0651146-CF47-410A-AF6C-F259C6D77319}" type="sibTrans" cxnId="{CE2606C4-403E-40F5-B7FC-39E8BBB596E9}">
      <dgm:prSet/>
      <dgm:spPr/>
      <dgm:t>
        <a:bodyPr/>
        <a:lstStyle/>
        <a:p>
          <a:endParaRPr lang="en-US" sz="2400"/>
        </a:p>
      </dgm:t>
    </dgm:pt>
    <dgm:pt modelId="{DB8B8762-E1EF-4B38-B404-BD430A81DDB3}">
      <dgm:prSet phldrT="[Text]" custT="1"/>
      <dgm:spPr/>
      <dgm:t>
        <a:bodyPr/>
        <a:lstStyle/>
        <a:p>
          <a:r>
            <a:rPr lang="en-US" sz="2400" dirty="0" smtClean="0"/>
            <a:t>TUTUP</a:t>
          </a:r>
          <a:endParaRPr lang="en-US" sz="2400" dirty="0"/>
        </a:p>
      </dgm:t>
    </dgm:pt>
    <dgm:pt modelId="{985CAAF5-462B-40BA-A243-A4E9621BF4D7}" type="parTrans" cxnId="{33ED7413-8309-4FF9-8240-D6BA8F6F482B}">
      <dgm:prSet/>
      <dgm:spPr/>
      <dgm:t>
        <a:bodyPr/>
        <a:lstStyle/>
        <a:p>
          <a:endParaRPr lang="en-US" sz="2400"/>
        </a:p>
      </dgm:t>
    </dgm:pt>
    <dgm:pt modelId="{1796E707-FF94-496B-9F8C-DB4595C47D19}" type="sibTrans" cxnId="{33ED7413-8309-4FF9-8240-D6BA8F6F482B}">
      <dgm:prSet/>
      <dgm:spPr/>
      <dgm:t>
        <a:bodyPr/>
        <a:lstStyle/>
        <a:p>
          <a:endParaRPr lang="en-US" sz="2400"/>
        </a:p>
      </dgm:t>
    </dgm:pt>
    <dgm:pt modelId="{CDDCB98B-7C9F-4564-9937-FE3DD486A16D}">
      <dgm:prSet phldrT="[Text]" custT="1"/>
      <dgm:spPr/>
      <dgm:t>
        <a:bodyPr/>
        <a:lstStyle/>
        <a:p>
          <a:r>
            <a:rPr lang="en-US" sz="2400" dirty="0" smtClean="0"/>
            <a:t>TUTUP</a:t>
          </a:r>
          <a:endParaRPr lang="en-US" sz="2400" dirty="0"/>
        </a:p>
      </dgm:t>
    </dgm:pt>
    <dgm:pt modelId="{7B46284A-A662-4561-8CF2-FD846C9FB307}" type="sibTrans" cxnId="{02BB4C43-DFF7-4C08-88C2-C4F2954C74F8}">
      <dgm:prSet/>
      <dgm:spPr/>
      <dgm:t>
        <a:bodyPr/>
        <a:lstStyle/>
        <a:p>
          <a:endParaRPr lang="en-US" sz="2400"/>
        </a:p>
      </dgm:t>
    </dgm:pt>
    <dgm:pt modelId="{9B095B8E-692F-42B3-A741-4769AE50E4DF}" type="parTrans" cxnId="{02BB4C43-DFF7-4C08-88C2-C4F2954C74F8}">
      <dgm:prSet/>
      <dgm:spPr/>
      <dgm:t>
        <a:bodyPr/>
        <a:lstStyle/>
        <a:p>
          <a:endParaRPr lang="en-US" sz="2400"/>
        </a:p>
      </dgm:t>
    </dgm:pt>
    <dgm:pt modelId="{AD6DBF79-A9F8-47D4-809D-9742B7C9D7E0}" type="pres">
      <dgm:prSet presAssocID="{D7909657-9399-4019-92EB-E060B59B4ADF}" presName="linearFlow" presStyleCnt="0">
        <dgm:presLayoutVars>
          <dgm:dir/>
          <dgm:resizeHandles val="exact"/>
        </dgm:presLayoutVars>
      </dgm:prSet>
      <dgm:spPr/>
    </dgm:pt>
    <dgm:pt modelId="{13A8A8D9-AF9D-4692-812F-EAC74E6E3CBD}" type="pres">
      <dgm:prSet presAssocID="{CDDCB98B-7C9F-4564-9937-FE3DD486A16D}" presName="composite" presStyleCnt="0"/>
      <dgm:spPr/>
    </dgm:pt>
    <dgm:pt modelId="{AF91F28D-6944-43BE-90E2-5BF97FD770C9}" type="pres">
      <dgm:prSet presAssocID="{CDDCB98B-7C9F-4564-9937-FE3DD486A16D}" presName="imgShp" presStyleLbl="fgImgPlace1" presStyleIdx="0" presStyleCnt="3"/>
      <dgm:spPr>
        <a:blipFill rotWithShape="0">
          <a:blip xmlns:r="http://schemas.openxmlformats.org/officeDocument/2006/relationships" r:embed="rId1"/>
          <a:stretch>
            <a:fillRect/>
          </a:stretch>
        </a:blipFill>
      </dgm:spPr>
    </dgm:pt>
    <dgm:pt modelId="{E819AEE0-DB37-42D4-817A-82722CC440F1}" type="pres">
      <dgm:prSet presAssocID="{CDDCB98B-7C9F-4564-9937-FE3DD486A16D}" presName="txShp" presStyleLbl="node1" presStyleIdx="0" presStyleCnt="3">
        <dgm:presLayoutVars>
          <dgm:bulletEnabled val="1"/>
        </dgm:presLayoutVars>
      </dgm:prSet>
      <dgm:spPr/>
      <dgm:t>
        <a:bodyPr/>
        <a:lstStyle/>
        <a:p>
          <a:endParaRPr lang="en-US"/>
        </a:p>
      </dgm:t>
    </dgm:pt>
    <dgm:pt modelId="{9BB2B2A4-36AD-4349-83A5-3B1DD7714C0F}" type="pres">
      <dgm:prSet presAssocID="{7B46284A-A662-4561-8CF2-FD846C9FB307}" presName="spacing" presStyleCnt="0"/>
      <dgm:spPr/>
    </dgm:pt>
    <dgm:pt modelId="{7DEFC344-1B42-473B-B3D3-43F778758B3B}" type="pres">
      <dgm:prSet presAssocID="{5E13C32C-5E6A-4570-8DB2-F987314E5F23}" presName="composite" presStyleCnt="0"/>
      <dgm:spPr/>
    </dgm:pt>
    <dgm:pt modelId="{FFD33F28-5467-4AE9-81EA-D0F1C424BFA4}" type="pres">
      <dgm:prSet presAssocID="{5E13C32C-5E6A-4570-8DB2-F987314E5F23}" presName="imgShp" presStyleLbl="fgImgPlace1" presStyleIdx="1" presStyleCnt="3"/>
      <dgm:spPr>
        <a:blipFill rotWithShape="0">
          <a:blip xmlns:r="http://schemas.openxmlformats.org/officeDocument/2006/relationships" r:embed="rId2"/>
          <a:stretch>
            <a:fillRect/>
          </a:stretch>
        </a:blipFill>
      </dgm:spPr>
    </dgm:pt>
    <dgm:pt modelId="{64935468-9801-4E73-BB1C-0615121CEF1F}" type="pres">
      <dgm:prSet presAssocID="{5E13C32C-5E6A-4570-8DB2-F987314E5F23}" presName="txShp" presStyleLbl="node1" presStyleIdx="1" presStyleCnt="3">
        <dgm:presLayoutVars>
          <dgm:bulletEnabled val="1"/>
        </dgm:presLayoutVars>
      </dgm:prSet>
      <dgm:spPr/>
      <dgm:t>
        <a:bodyPr/>
        <a:lstStyle/>
        <a:p>
          <a:endParaRPr lang="en-US"/>
        </a:p>
      </dgm:t>
    </dgm:pt>
    <dgm:pt modelId="{41808A9E-7CF6-4715-B9F4-E94F5AF8E1B2}" type="pres">
      <dgm:prSet presAssocID="{C0651146-CF47-410A-AF6C-F259C6D77319}" presName="spacing" presStyleCnt="0"/>
      <dgm:spPr/>
    </dgm:pt>
    <dgm:pt modelId="{28336CCB-BAFE-435F-91D0-A05C579B09F3}" type="pres">
      <dgm:prSet presAssocID="{DB8B8762-E1EF-4B38-B404-BD430A81DDB3}" presName="composite" presStyleCnt="0"/>
      <dgm:spPr/>
    </dgm:pt>
    <dgm:pt modelId="{57119BDE-8137-487A-A8EA-C4246C7EBA2B}" type="pres">
      <dgm:prSet presAssocID="{DB8B8762-E1EF-4B38-B404-BD430A81DDB3}" presName="imgShp" presStyleLbl="fgImgPlace1" presStyleIdx="2" presStyleCnt="3"/>
      <dgm:spPr>
        <a:blipFill rotWithShape="0">
          <a:blip xmlns:r="http://schemas.openxmlformats.org/officeDocument/2006/relationships" r:embed="rId3"/>
          <a:stretch>
            <a:fillRect/>
          </a:stretch>
        </a:blipFill>
      </dgm:spPr>
    </dgm:pt>
    <dgm:pt modelId="{A363ACB9-F0F8-4AED-A611-B053961121EC}" type="pres">
      <dgm:prSet presAssocID="{DB8B8762-E1EF-4B38-B404-BD430A81DDB3}" presName="txShp" presStyleLbl="node1" presStyleIdx="2" presStyleCnt="3">
        <dgm:presLayoutVars>
          <dgm:bulletEnabled val="1"/>
        </dgm:presLayoutVars>
      </dgm:prSet>
      <dgm:spPr/>
      <dgm:t>
        <a:bodyPr/>
        <a:lstStyle/>
        <a:p>
          <a:endParaRPr lang="en-US"/>
        </a:p>
      </dgm:t>
    </dgm:pt>
  </dgm:ptLst>
  <dgm:cxnLst>
    <dgm:cxn modelId="{CE2606C4-403E-40F5-B7FC-39E8BBB596E9}" srcId="{D7909657-9399-4019-92EB-E060B59B4ADF}" destId="{5E13C32C-5E6A-4570-8DB2-F987314E5F23}" srcOrd="1" destOrd="0" parTransId="{10D98A64-BA66-44A6-901B-75B4298BBE57}" sibTransId="{C0651146-CF47-410A-AF6C-F259C6D77319}"/>
    <dgm:cxn modelId="{694F0183-9A2A-4739-BCD8-8843C8B463B2}" type="presOf" srcId="{CDDCB98B-7C9F-4564-9937-FE3DD486A16D}" destId="{E819AEE0-DB37-42D4-817A-82722CC440F1}" srcOrd="0" destOrd="0" presId="urn:microsoft.com/office/officeart/2005/8/layout/vList3"/>
    <dgm:cxn modelId="{40F9855F-23C9-4C6D-BA9B-EFAC5390DF9A}" type="presOf" srcId="{DB8B8762-E1EF-4B38-B404-BD430A81DDB3}" destId="{A363ACB9-F0F8-4AED-A611-B053961121EC}" srcOrd="0" destOrd="0" presId="urn:microsoft.com/office/officeart/2005/8/layout/vList3"/>
    <dgm:cxn modelId="{7C18F115-7C72-4B64-9135-DB7B5EDA5391}" type="presOf" srcId="{5E13C32C-5E6A-4570-8DB2-F987314E5F23}" destId="{64935468-9801-4E73-BB1C-0615121CEF1F}" srcOrd="0" destOrd="0" presId="urn:microsoft.com/office/officeart/2005/8/layout/vList3"/>
    <dgm:cxn modelId="{57AA93C4-9AD2-486E-B6D4-46A34C38DAEC}" type="presOf" srcId="{D7909657-9399-4019-92EB-E060B59B4ADF}" destId="{AD6DBF79-A9F8-47D4-809D-9742B7C9D7E0}" srcOrd="0" destOrd="0" presId="urn:microsoft.com/office/officeart/2005/8/layout/vList3"/>
    <dgm:cxn modelId="{02BB4C43-DFF7-4C08-88C2-C4F2954C74F8}" srcId="{D7909657-9399-4019-92EB-E060B59B4ADF}" destId="{CDDCB98B-7C9F-4564-9937-FE3DD486A16D}" srcOrd="0" destOrd="0" parTransId="{9B095B8E-692F-42B3-A741-4769AE50E4DF}" sibTransId="{7B46284A-A662-4561-8CF2-FD846C9FB307}"/>
    <dgm:cxn modelId="{33ED7413-8309-4FF9-8240-D6BA8F6F482B}" srcId="{D7909657-9399-4019-92EB-E060B59B4ADF}" destId="{DB8B8762-E1EF-4B38-B404-BD430A81DDB3}" srcOrd="2" destOrd="0" parTransId="{985CAAF5-462B-40BA-A243-A4E9621BF4D7}" sibTransId="{1796E707-FF94-496B-9F8C-DB4595C47D19}"/>
    <dgm:cxn modelId="{B7F8FE47-9A94-4D80-8481-6B578D76AC1C}" type="presParOf" srcId="{AD6DBF79-A9F8-47D4-809D-9742B7C9D7E0}" destId="{13A8A8D9-AF9D-4692-812F-EAC74E6E3CBD}" srcOrd="0" destOrd="0" presId="urn:microsoft.com/office/officeart/2005/8/layout/vList3"/>
    <dgm:cxn modelId="{BD45E4A5-2A1F-4FB5-8366-14C1250B8111}" type="presParOf" srcId="{13A8A8D9-AF9D-4692-812F-EAC74E6E3CBD}" destId="{AF91F28D-6944-43BE-90E2-5BF97FD770C9}" srcOrd="0" destOrd="0" presId="urn:microsoft.com/office/officeart/2005/8/layout/vList3"/>
    <dgm:cxn modelId="{FC5880BA-CB35-457B-978A-35736414677D}" type="presParOf" srcId="{13A8A8D9-AF9D-4692-812F-EAC74E6E3CBD}" destId="{E819AEE0-DB37-42D4-817A-82722CC440F1}" srcOrd="1" destOrd="0" presId="urn:microsoft.com/office/officeart/2005/8/layout/vList3"/>
    <dgm:cxn modelId="{A735D2BF-0DCD-475B-B7DE-40F2E1F4B44C}" type="presParOf" srcId="{AD6DBF79-A9F8-47D4-809D-9742B7C9D7E0}" destId="{9BB2B2A4-36AD-4349-83A5-3B1DD7714C0F}" srcOrd="1" destOrd="0" presId="urn:microsoft.com/office/officeart/2005/8/layout/vList3"/>
    <dgm:cxn modelId="{6FA56723-7CB3-4C8B-B9EB-0AAAEF771A81}" type="presParOf" srcId="{AD6DBF79-A9F8-47D4-809D-9742B7C9D7E0}" destId="{7DEFC344-1B42-473B-B3D3-43F778758B3B}" srcOrd="2" destOrd="0" presId="urn:microsoft.com/office/officeart/2005/8/layout/vList3"/>
    <dgm:cxn modelId="{C2F656B1-C229-4D84-BDB2-97BEF475527D}" type="presParOf" srcId="{7DEFC344-1B42-473B-B3D3-43F778758B3B}" destId="{FFD33F28-5467-4AE9-81EA-D0F1C424BFA4}" srcOrd="0" destOrd="0" presId="urn:microsoft.com/office/officeart/2005/8/layout/vList3"/>
    <dgm:cxn modelId="{9E2ADFEE-2B2B-483E-BAFD-285DCD475ED0}" type="presParOf" srcId="{7DEFC344-1B42-473B-B3D3-43F778758B3B}" destId="{64935468-9801-4E73-BB1C-0615121CEF1F}" srcOrd="1" destOrd="0" presId="urn:microsoft.com/office/officeart/2005/8/layout/vList3"/>
    <dgm:cxn modelId="{6E8697C6-0E84-4083-9768-FB4A8D6ABF55}" type="presParOf" srcId="{AD6DBF79-A9F8-47D4-809D-9742B7C9D7E0}" destId="{41808A9E-7CF6-4715-B9F4-E94F5AF8E1B2}" srcOrd="3" destOrd="0" presId="urn:microsoft.com/office/officeart/2005/8/layout/vList3"/>
    <dgm:cxn modelId="{264A6AD1-E32B-4F53-A8C7-1B1C6CBC6F96}" type="presParOf" srcId="{AD6DBF79-A9F8-47D4-809D-9742B7C9D7E0}" destId="{28336CCB-BAFE-435F-91D0-A05C579B09F3}" srcOrd="4" destOrd="0" presId="urn:microsoft.com/office/officeart/2005/8/layout/vList3"/>
    <dgm:cxn modelId="{4F9D4B6E-67B9-4E6B-A5A6-E5318D784775}" type="presParOf" srcId="{28336CCB-BAFE-435F-91D0-A05C579B09F3}" destId="{57119BDE-8137-487A-A8EA-C4246C7EBA2B}" srcOrd="0" destOrd="0" presId="urn:microsoft.com/office/officeart/2005/8/layout/vList3"/>
    <dgm:cxn modelId="{C4DB1CC4-ECFC-40F0-95F7-CFD7F0D03248}" type="presParOf" srcId="{28336CCB-BAFE-435F-91D0-A05C579B09F3}" destId="{A363ACB9-F0F8-4AED-A611-B053961121EC}" srcOrd="1" destOrd="0" presId="urn:microsoft.com/office/officeart/2005/8/layout/vList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B6E14-2BD6-4C3E-8C44-ABFBF0E8E6D0}"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CA1DA6AA-50BB-4139-BE7B-632715D3BB97}">
      <dgm:prSet phldrT="[Text]" custT="1"/>
      <dgm:spPr/>
      <dgm:t>
        <a:bodyPr/>
        <a:lstStyle/>
        <a:p>
          <a:pPr algn="just"/>
          <a:r>
            <a:rPr lang="en-US" sz="2000" dirty="0" err="1" smtClean="0">
              <a:ln>
                <a:solidFill>
                  <a:srgbClr val="FFFF00"/>
                </a:solidFill>
              </a:ln>
              <a:solidFill>
                <a:srgbClr val="FFFF00"/>
              </a:solidFill>
              <a:effectLst>
                <a:glow rad="101600">
                  <a:schemeClr val="bg1">
                    <a:alpha val="60000"/>
                  </a:schemeClr>
                </a:glow>
              </a:effectLst>
            </a:rPr>
            <a:t>menggugurkan</a:t>
          </a:r>
          <a:r>
            <a:rPr lang="en-US" sz="2000" dirty="0" smtClean="0">
              <a:ln>
                <a:solidFill>
                  <a:srgbClr val="FFFF00"/>
                </a:solidFill>
              </a:ln>
              <a:solidFill>
                <a:srgbClr val="FFFF00"/>
              </a:solidFill>
              <a:effectLst>
                <a:glow rad="101600">
                  <a:schemeClr val="bg1">
                    <a:alpha val="60000"/>
                  </a:schemeClr>
                </a:glow>
              </a:effectLst>
            </a:rPr>
            <a:t> agama </a:t>
          </a:r>
          <a:r>
            <a:rPr lang="en-US" sz="2000" dirty="0" err="1" smtClean="0">
              <a:ln>
                <a:solidFill>
                  <a:srgbClr val="FFFF00"/>
                </a:solidFill>
              </a:ln>
              <a:solidFill>
                <a:srgbClr val="FFFF00"/>
              </a:solidFill>
              <a:effectLst>
                <a:glow rad="101600">
                  <a:schemeClr val="bg1">
                    <a:alpha val="60000"/>
                  </a:schemeClr>
                </a:glow>
              </a:effectLst>
            </a:rPr>
            <a:t>dari</a:t>
          </a:r>
          <a:r>
            <a:rPr lang="en-US" sz="2000" dirty="0" smtClean="0">
              <a:ln>
                <a:solidFill>
                  <a:srgbClr val="FFFF00"/>
                </a:solidFill>
              </a:ln>
              <a:solidFill>
                <a:srgbClr val="FFFF00"/>
              </a:solidFill>
              <a:effectLst>
                <a:glow rad="101600">
                  <a:schemeClr val="bg1">
                    <a:alpha val="60000"/>
                  </a:schemeClr>
                </a:glow>
              </a:effectLst>
            </a:rPr>
            <a:t> </a:t>
          </a:r>
          <a:r>
            <a:rPr lang="en-US" sz="2000" dirty="0" err="1" smtClean="0">
              <a:ln>
                <a:solidFill>
                  <a:srgbClr val="FFFF00"/>
                </a:solidFill>
              </a:ln>
              <a:solidFill>
                <a:srgbClr val="FFFF00"/>
              </a:solidFill>
              <a:effectLst>
                <a:glow rad="101600">
                  <a:schemeClr val="bg1">
                    <a:alpha val="60000"/>
                  </a:schemeClr>
                </a:glow>
              </a:effectLst>
            </a:rPr>
            <a:t>masyarakat</a:t>
          </a:r>
          <a:endParaRPr lang="en-US" sz="2000" dirty="0">
            <a:ln>
              <a:solidFill>
                <a:srgbClr val="FFFF00"/>
              </a:solidFill>
            </a:ln>
            <a:solidFill>
              <a:srgbClr val="FFFF00"/>
            </a:solidFill>
            <a:effectLst>
              <a:glow rad="101600">
                <a:schemeClr val="bg1">
                  <a:alpha val="60000"/>
                </a:schemeClr>
              </a:glow>
            </a:effectLst>
          </a:endParaRPr>
        </a:p>
      </dgm:t>
    </dgm:pt>
    <dgm:pt modelId="{016B224C-02F0-4C81-AA49-D03E464A66EE}" type="parTrans" cxnId="{870D2F80-279D-45E4-BA43-72407AF1914E}">
      <dgm:prSet/>
      <dgm:spPr/>
      <dgm:t>
        <a:bodyPr/>
        <a:lstStyle/>
        <a:p>
          <a:pPr algn="just"/>
          <a:endParaRPr lang="en-US" sz="2000"/>
        </a:p>
      </dgm:t>
    </dgm:pt>
    <dgm:pt modelId="{A552C890-A1A7-4525-BEA1-61B359EE9F0D}" type="sibTrans" cxnId="{870D2F80-279D-45E4-BA43-72407AF1914E}">
      <dgm:prSet custT="1"/>
      <dgm:spPr/>
      <dgm:t>
        <a:bodyPr/>
        <a:lstStyle/>
        <a:p>
          <a:pPr algn="just"/>
          <a:endParaRPr lang="en-US" sz="2000"/>
        </a:p>
      </dgm:t>
    </dgm:pt>
    <dgm:pt modelId="{AA9E90EA-FDB6-459D-A7F7-9CDE4656B078}">
      <dgm:prSet phldrT="[Text]" custT="1"/>
      <dgm:spPr/>
      <dgm:t>
        <a:bodyPr/>
        <a:lstStyle/>
        <a:p>
          <a:pPr algn="just"/>
          <a:r>
            <a:rPr lang="en-US" sz="2000" dirty="0" err="1" smtClean="0">
              <a:ln>
                <a:solidFill>
                  <a:srgbClr val="FFFF00"/>
                </a:solidFill>
              </a:ln>
              <a:solidFill>
                <a:srgbClr val="FFFF00"/>
              </a:solidFill>
              <a:effectLst>
                <a:glow rad="101600">
                  <a:schemeClr val="bg1">
                    <a:alpha val="60000"/>
                  </a:schemeClr>
                </a:glow>
              </a:effectLst>
            </a:rPr>
            <a:t>menjauhkan</a:t>
          </a:r>
          <a:r>
            <a:rPr lang="en-US" sz="2000" dirty="0" smtClean="0">
              <a:ln>
                <a:solidFill>
                  <a:srgbClr val="FFFF00"/>
                </a:solidFill>
              </a:ln>
              <a:solidFill>
                <a:srgbClr val="FFFF00"/>
              </a:solidFill>
              <a:effectLst>
                <a:glow rad="101600">
                  <a:schemeClr val="bg1">
                    <a:alpha val="60000"/>
                  </a:schemeClr>
                </a:glow>
              </a:effectLst>
            </a:rPr>
            <a:t> </a:t>
          </a:r>
          <a:r>
            <a:rPr lang="en-US" sz="2000" dirty="0" err="1" smtClean="0">
              <a:ln>
                <a:solidFill>
                  <a:srgbClr val="FFFF00"/>
                </a:solidFill>
              </a:ln>
              <a:solidFill>
                <a:srgbClr val="FFFF00"/>
              </a:solidFill>
              <a:effectLst>
                <a:glow rad="101600">
                  <a:schemeClr val="bg1">
                    <a:alpha val="60000"/>
                  </a:schemeClr>
                </a:glow>
              </a:effectLst>
            </a:rPr>
            <a:t>fikrah</a:t>
          </a:r>
          <a:r>
            <a:rPr lang="en-US" sz="2000" dirty="0" smtClean="0">
              <a:ln>
                <a:solidFill>
                  <a:srgbClr val="FFFF00"/>
                </a:solidFill>
              </a:ln>
              <a:solidFill>
                <a:srgbClr val="FFFF00"/>
              </a:solidFill>
              <a:effectLst>
                <a:glow rad="101600">
                  <a:schemeClr val="bg1">
                    <a:alpha val="60000"/>
                  </a:schemeClr>
                </a:glow>
              </a:effectLst>
            </a:rPr>
            <a:t> </a:t>
          </a:r>
          <a:r>
            <a:rPr lang="en-US" sz="2000" dirty="0" err="1" smtClean="0">
              <a:ln>
                <a:solidFill>
                  <a:srgbClr val="FFFF00"/>
                </a:solidFill>
              </a:ln>
              <a:solidFill>
                <a:srgbClr val="FFFF00"/>
              </a:solidFill>
              <a:effectLst>
                <a:glow rad="101600">
                  <a:schemeClr val="bg1">
                    <a:alpha val="60000"/>
                  </a:schemeClr>
                </a:glow>
              </a:effectLst>
            </a:rPr>
            <a:t>manusia</a:t>
          </a:r>
          <a:r>
            <a:rPr lang="en-US" sz="2000" dirty="0" smtClean="0">
              <a:ln>
                <a:solidFill>
                  <a:srgbClr val="FFFF00"/>
                </a:solidFill>
              </a:ln>
              <a:solidFill>
                <a:srgbClr val="FFFF00"/>
              </a:solidFill>
              <a:effectLst>
                <a:glow rad="101600">
                  <a:schemeClr val="bg1">
                    <a:alpha val="60000"/>
                  </a:schemeClr>
                </a:glow>
              </a:effectLst>
            </a:rPr>
            <a:t> </a:t>
          </a:r>
          <a:r>
            <a:rPr lang="en-US" sz="2000" dirty="0" err="1" smtClean="0">
              <a:ln>
                <a:solidFill>
                  <a:srgbClr val="FFFF00"/>
                </a:solidFill>
              </a:ln>
              <a:solidFill>
                <a:srgbClr val="FFFF00"/>
              </a:solidFill>
              <a:effectLst>
                <a:glow rad="101600">
                  <a:schemeClr val="bg1">
                    <a:alpha val="60000"/>
                  </a:schemeClr>
                </a:glow>
              </a:effectLst>
            </a:rPr>
            <a:t>dari</a:t>
          </a:r>
          <a:r>
            <a:rPr lang="en-US" sz="2000" dirty="0" smtClean="0">
              <a:ln>
                <a:solidFill>
                  <a:srgbClr val="FFFF00"/>
                </a:solidFill>
              </a:ln>
              <a:solidFill>
                <a:srgbClr val="FFFF00"/>
              </a:solidFill>
              <a:effectLst>
                <a:glow rad="101600">
                  <a:schemeClr val="bg1">
                    <a:alpha val="60000"/>
                  </a:schemeClr>
                </a:glow>
              </a:effectLst>
            </a:rPr>
            <a:t> </a:t>
          </a:r>
          <a:r>
            <a:rPr lang="en-US" sz="2000" dirty="0" err="1" smtClean="0">
              <a:ln>
                <a:solidFill>
                  <a:srgbClr val="FFFF00"/>
                </a:solidFill>
              </a:ln>
              <a:solidFill>
                <a:srgbClr val="FFFF00"/>
              </a:solidFill>
              <a:effectLst>
                <a:glow rad="101600">
                  <a:schemeClr val="bg1">
                    <a:alpha val="60000"/>
                  </a:schemeClr>
                </a:glow>
              </a:effectLst>
            </a:rPr>
            <a:t>setiap</a:t>
          </a:r>
          <a:r>
            <a:rPr lang="en-US" sz="2000" dirty="0" smtClean="0">
              <a:ln>
                <a:solidFill>
                  <a:srgbClr val="FFFF00"/>
                </a:solidFill>
              </a:ln>
              <a:solidFill>
                <a:srgbClr val="FFFF00"/>
              </a:solidFill>
              <a:effectLst>
                <a:glow rad="101600">
                  <a:schemeClr val="bg1">
                    <a:alpha val="60000"/>
                  </a:schemeClr>
                </a:glow>
              </a:effectLst>
            </a:rPr>
            <a:t> yang </a:t>
          </a:r>
          <a:r>
            <a:rPr lang="en-US" sz="2000" dirty="0" err="1" smtClean="0">
              <a:ln>
                <a:solidFill>
                  <a:srgbClr val="FFFF00"/>
                </a:solidFill>
              </a:ln>
              <a:solidFill>
                <a:srgbClr val="FFFF00"/>
              </a:solidFill>
              <a:effectLst>
                <a:glow rad="101600">
                  <a:schemeClr val="bg1">
                    <a:alpha val="60000"/>
                  </a:schemeClr>
                </a:glow>
              </a:effectLst>
            </a:rPr>
            <a:t>mempunyai</a:t>
          </a:r>
          <a:r>
            <a:rPr lang="en-US" sz="2000" dirty="0" smtClean="0">
              <a:ln>
                <a:solidFill>
                  <a:srgbClr val="FFFF00"/>
                </a:solidFill>
              </a:ln>
              <a:solidFill>
                <a:srgbClr val="FFFF00"/>
              </a:solidFill>
              <a:effectLst>
                <a:glow rad="101600">
                  <a:schemeClr val="bg1">
                    <a:alpha val="60000"/>
                  </a:schemeClr>
                </a:glow>
              </a:effectLst>
            </a:rPr>
            <a:t> </a:t>
          </a:r>
          <a:r>
            <a:rPr lang="en-US" sz="2000" dirty="0" err="1" smtClean="0">
              <a:ln>
                <a:solidFill>
                  <a:srgbClr val="FFFF00"/>
                </a:solidFill>
              </a:ln>
              <a:solidFill>
                <a:srgbClr val="FFFF00"/>
              </a:solidFill>
              <a:effectLst>
                <a:glow rad="101600">
                  <a:schemeClr val="bg1">
                    <a:alpha val="60000"/>
                  </a:schemeClr>
                </a:glow>
              </a:effectLst>
            </a:rPr>
            <a:t>kaitan</a:t>
          </a:r>
          <a:r>
            <a:rPr lang="en-US" sz="2000" dirty="0" smtClean="0">
              <a:ln>
                <a:solidFill>
                  <a:srgbClr val="FFFF00"/>
                </a:solidFill>
              </a:ln>
              <a:solidFill>
                <a:srgbClr val="FFFF00"/>
              </a:solidFill>
              <a:effectLst>
                <a:glow rad="101600">
                  <a:schemeClr val="bg1">
                    <a:alpha val="60000"/>
                  </a:schemeClr>
                </a:glow>
              </a:effectLst>
            </a:rPr>
            <a:t> </a:t>
          </a:r>
          <a:r>
            <a:rPr lang="en-US" sz="2000" dirty="0" err="1" smtClean="0">
              <a:ln>
                <a:solidFill>
                  <a:srgbClr val="FFFF00"/>
                </a:solidFill>
              </a:ln>
              <a:solidFill>
                <a:srgbClr val="FFFF00"/>
              </a:solidFill>
              <a:effectLst>
                <a:glow rad="101600">
                  <a:schemeClr val="bg1">
                    <a:alpha val="60000"/>
                  </a:schemeClr>
                </a:glow>
              </a:effectLst>
            </a:rPr>
            <a:t>dengan</a:t>
          </a:r>
          <a:r>
            <a:rPr lang="en-US" sz="2000" dirty="0" smtClean="0">
              <a:ln>
                <a:solidFill>
                  <a:srgbClr val="FFFF00"/>
                </a:solidFill>
              </a:ln>
              <a:solidFill>
                <a:srgbClr val="FFFF00"/>
              </a:solidFill>
              <a:effectLst>
                <a:glow rad="101600">
                  <a:schemeClr val="bg1">
                    <a:alpha val="60000"/>
                  </a:schemeClr>
                </a:glow>
              </a:effectLst>
            </a:rPr>
            <a:t> Allah SWT</a:t>
          </a:r>
          <a:endParaRPr lang="en-US" sz="2000" dirty="0">
            <a:ln>
              <a:solidFill>
                <a:srgbClr val="FFFF00"/>
              </a:solidFill>
            </a:ln>
            <a:solidFill>
              <a:srgbClr val="FFFF00"/>
            </a:solidFill>
            <a:effectLst>
              <a:glow rad="101600">
                <a:schemeClr val="bg1">
                  <a:alpha val="60000"/>
                </a:schemeClr>
              </a:glow>
            </a:effectLst>
          </a:endParaRPr>
        </a:p>
      </dgm:t>
    </dgm:pt>
    <dgm:pt modelId="{6AC60243-D3E1-4F1D-8A0C-B743B9DE732D}" type="parTrans" cxnId="{B59E6E75-316F-48C1-BF92-25140D5910AD}">
      <dgm:prSet/>
      <dgm:spPr/>
      <dgm:t>
        <a:bodyPr/>
        <a:lstStyle/>
        <a:p>
          <a:pPr algn="just"/>
          <a:endParaRPr lang="en-US" sz="2000"/>
        </a:p>
      </dgm:t>
    </dgm:pt>
    <dgm:pt modelId="{9F1758FB-06F8-4DBB-973F-DCC12BB8B2A0}" type="sibTrans" cxnId="{B59E6E75-316F-48C1-BF92-25140D5910AD}">
      <dgm:prSet custT="1"/>
      <dgm:spPr/>
      <dgm:t>
        <a:bodyPr/>
        <a:lstStyle/>
        <a:p>
          <a:pPr algn="just"/>
          <a:endParaRPr lang="en-US" sz="2000"/>
        </a:p>
      </dgm:t>
    </dgm:pt>
    <dgm:pt modelId="{458492E2-54F9-458A-B2C6-8B5C99B2687E}">
      <dgm:prSet phldrT="[Text]" custT="1"/>
      <dgm:spPr/>
      <dgm:t>
        <a:bodyPr/>
        <a:lstStyle/>
        <a:p>
          <a:pPr algn="just"/>
          <a:r>
            <a:rPr lang="en-US" sz="2000" dirty="0" err="1" smtClean="0">
              <a:effectLst>
                <a:glow rad="101600">
                  <a:schemeClr val="bg1">
                    <a:alpha val="60000"/>
                  </a:schemeClr>
                </a:glow>
              </a:effectLst>
            </a:rPr>
            <a:t>memartabatkan</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ketuanan</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akal</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kebendaan</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dan</a:t>
          </a:r>
          <a:r>
            <a:rPr lang="en-US" sz="2000" dirty="0" smtClean="0">
              <a:effectLst>
                <a:glow rad="101600">
                  <a:schemeClr val="bg1">
                    <a:alpha val="60000"/>
                  </a:schemeClr>
                </a:glow>
              </a:effectLst>
            </a:rPr>
            <a:t> </a:t>
          </a:r>
          <a:r>
            <a:rPr lang="en-US" sz="2000" i="1" dirty="0" err="1" smtClean="0">
              <a:effectLst>
                <a:glow rad="101600">
                  <a:schemeClr val="bg1">
                    <a:alpha val="60000"/>
                  </a:schemeClr>
                </a:glow>
              </a:effectLst>
            </a:rPr>
            <a:t>ilhad</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dalam</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urusan</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kehidupan</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dan</a:t>
          </a:r>
          <a:r>
            <a:rPr lang="en-US" sz="2000" dirty="0" smtClean="0">
              <a:effectLst>
                <a:glow rad="101600">
                  <a:schemeClr val="bg1">
                    <a:alpha val="60000"/>
                  </a:schemeClr>
                </a:glow>
              </a:effectLst>
            </a:rPr>
            <a:t> </a:t>
          </a:r>
          <a:r>
            <a:rPr lang="en-US" sz="2000" dirty="0" err="1" smtClean="0">
              <a:effectLst>
                <a:glow rad="101600">
                  <a:schemeClr val="bg1">
                    <a:alpha val="60000"/>
                  </a:schemeClr>
                </a:glow>
              </a:effectLst>
            </a:rPr>
            <a:t>menjadikan</a:t>
          </a:r>
          <a:r>
            <a:rPr lang="en-US" sz="2000" dirty="0" smtClean="0">
              <a:effectLst>
                <a:glow rad="101600">
                  <a:schemeClr val="bg1">
                    <a:alpha val="60000"/>
                  </a:schemeClr>
                </a:glow>
              </a:effectLst>
            </a:rPr>
            <a:t> Islam </a:t>
          </a:r>
          <a:r>
            <a:rPr lang="en-US" sz="2000" dirty="0" err="1" smtClean="0">
              <a:effectLst>
                <a:glow rad="101600">
                  <a:schemeClr val="bg1">
                    <a:alpha val="60000"/>
                  </a:schemeClr>
                </a:glow>
              </a:effectLst>
            </a:rPr>
            <a:t>sebagai</a:t>
          </a:r>
          <a:r>
            <a:rPr lang="en-US" sz="2000" dirty="0" smtClean="0">
              <a:effectLst>
                <a:glow rad="101600">
                  <a:schemeClr val="bg1">
                    <a:alpha val="60000"/>
                  </a:schemeClr>
                </a:glow>
              </a:effectLst>
            </a:rPr>
            <a:t> </a:t>
          </a:r>
          <a:r>
            <a:rPr lang="en-US" sz="2000" i="1" dirty="0" smtClean="0">
              <a:effectLst>
                <a:glow rad="101600">
                  <a:schemeClr val="bg1">
                    <a:alpha val="60000"/>
                  </a:schemeClr>
                </a:glow>
              </a:effectLst>
            </a:rPr>
            <a:t>ritual</a:t>
          </a:r>
          <a:endParaRPr lang="en-US" sz="2000" dirty="0">
            <a:effectLst>
              <a:glow rad="101600">
                <a:schemeClr val="bg1">
                  <a:alpha val="60000"/>
                </a:schemeClr>
              </a:glow>
            </a:effectLst>
          </a:endParaRPr>
        </a:p>
      </dgm:t>
    </dgm:pt>
    <dgm:pt modelId="{D374BA95-C79C-4411-8BE5-829A69C7C3A7}" type="parTrans" cxnId="{F411C1F9-27E1-4A08-A502-7BB33CF2CEBF}">
      <dgm:prSet/>
      <dgm:spPr/>
      <dgm:t>
        <a:bodyPr/>
        <a:lstStyle/>
        <a:p>
          <a:pPr algn="just"/>
          <a:endParaRPr lang="en-US" sz="2000"/>
        </a:p>
      </dgm:t>
    </dgm:pt>
    <dgm:pt modelId="{29441F60-BC29-4692-A013-9F5856BE2FEB}" type="sibTrans" cxnId="{F411C1F9-27E1-4A08-A502-7BB33CF2CEBF}">
      <dgm:prSet/>
      <dgm:spPr/>
      <dgm:t>
        <a:bodyPr/>
        <a:lstStyle/>
        <a:p>
          <a:pPr algn="just"/>
          <a:endParaRPr lang="en-US" sz="2000"/>
        </a:p>
      </dgm:t>
    </dgm:pt>
    <dgm:pt modelId="{BD54B5E5-B7A4-4F6C-BB27-BAE67EBD292C}" type="pres">
      <dgm:prSet presAssocID="{538B6E14-2BD6-4C3E-8C44-ABFBF0E8E6D0}" presName="Name0" presStyleCnt="0">
        <dgm:presLayoutVars>
          <dgm:dir/>
          <dgm:animLvl val="lvl"/>
          <dgm:resizeHandles val="exact"/>
        </dgm:presLayoutVars>
      </dgm:prSet>
      <dgm:spPr/>
      <dgm:t>
        <a:bodyPr/>
        <a:lstStyle/>
        <a:p>
          <a:endParaRPr lang="en-US"/>
        </a:p>
      </dgm:t>
    </dgm:pt>
    <dgm:pt modelId="{28F71F91-3EF8-4F38-A197-49DD1821A66A}" type="pres">
      <dgm:prSet presAssocID="{458492E2-54F9-458A-B2C6-8B5C99B2687E}" presName="boxAndChildren" presStyleCnt="0"/>
      <dgm:spPr/>
    </dgm:pt>
    <dgm:pt modelId="{48F27A30-6327-455E-BD6C-F2AE32387F72}" type="pres">
      <dgm:prSet presAssocID="{458492E2-54F9-458A-B2C6-8B5C99B2687E}" presName="parentTextBox" presStyleLbl="node1" presStyleIdx="0" presStyleCnt="3"/>
      <dgm:spPr/>
      <dgm:t>
        <a:bodyPr/>
        <a:lstStyle/>
        <a:p>
          <a:endParaRPr lang="en-US"/>
        </a:p>
      </dgm:t>
    </dgm:pt>
    <dgm:pt modelId="{07E5AC0E-30B4-42E2-AAB8-080B77238511}" type="pres">
      <dgm:prSet presAssocID="{9F1758FB-06F8-4DBB-973F-DCC12BB8B2A0}" presName="sp" presStyleCnt="0"/>
      <dgm:spPr/>
    </dgm:pt>
    <dgm:pt modelId="{91E68D0D-4D68-4D06-9E18-606A6C05AA46}" type="pres">
      <dgm:prSet presAssocID="{AA9E90EA-FDB6-459D-A7F7-9CDE4656B078}" presName="arrowAndChildren" presStyleCnt="0"/>
      <dgm:spPr/>
    </dgm:pt>
    <dgm:pt modelId="{BDE4645E-5944-4A46-B651-A649B8D0306D}" type="pres">
      <dgm:prSet presAssocID="{AA9E90EA-FDB6-459D-A7F7-9CDE4656B078}" presName="parentTextArrow" presStyleLbl="node1" presStyleIdx="1" presStyleCnt="3"/>
      <dgm:spPr/>
      <dgm:t>
        <a:bodyPr/>
        <a:lstStyle/>
        <a:p>
          <a:endParaRPr lang="en-US"/>
        </a:p>
      </dgm:t>
    </dgm:pt>
    <dgm:pt modelId="{3C255F5C-C2EE-4448-9860-61538DF55AE0}" type="pres">
      <dgm:prSet presAssocID="{A552C890-A1A7-4525-BEA1-61B359EE9F0D}" presName="sp" presStyleCnt="0"/>
      <dgm:spPr/>
    </dgm:pt>
    <dgm:pt modelId="{DDB243DA-71AE-47BF-B6BD-CF0795B1E212}" type="pres">
      <dgm:prSet presAssocID="{CA1DA6AA-50BB-4139-BE7B-632715D3BB97}" presName="arrowAndChildren" presStyleCnt="0"/>
      <dgm:spPr/>
    </dgm:pt>
    <dgm:pt modelId="{11B2633B-2226-4801-8F5F-FBE445C106FF}" type="pres">
      <dgm:prSet presAssocID="{CA1DA6AA-50BB-4139-BE7B-632715D3BB97}" presName="parentTextArrow" presStyleLbl="node1" presStyleIdx="2" presStyleCnt="3"/>
      <dgm:spPr/>
      <dgm:t>
        <a:bodyPr/>
        <a:lstStyle/>
        <a:p>
          <a:endParaRPr lang="en-US"/>
        </a:p>
      </dgm:t>
    </dgm:pt>
  </dgm:ptLst>
  <dgm:cxnLst>
    <dgm:cxn modelId="{F411C1F9-27E1-4A08-A502-7BB33CF2CEBF}" srcId="{538B6E14-2BD6-4C3E-8C44-ABFBF0E8E6D0}" destId="{458492E2-54F9-458A-B2C6-8B5C99B2687E}" srcOrd="2" destOrd="0" parTransId="{D374BA95-C79C-4411-8BE5-829A69C7C3A7}" sibTransId="{29441F60-BC29-4692-A013-9F5856BE2FEB}"/>
    <dgm:cxn modelId="{2EA1C5AD-1B26-427B-B1FF-A6876FB610CE}" type="presOf" srcId="{AA9E90EA-FDB6-459D-A7F7-9CDE4656B078}" destId="{BDE4645E-5944-4A46-B651-A649B8D0306D}" srcOrd="0" destOrd="0" presId="urn:microsoft.com/office/officeart/2005/8/layout/process4"/>
    <dgm:cxn modelId="{870D2F80-279D-45E4-BA43-72407AF1914E}" srcId="{538B6E14-2BD6-4C3E-8C44-ABFBF0E8E6D0}" destId="{CA1DA6AA-50BB-4139-BE7B-632715D3BB97}" srcOrd="0" destOrd="0" parTransId="{016B224C-02F0-4C81-AA49-D03E464A66EE}" sibTransId="{A552C890-A1A7-4525-BEA1-61B359EE9F0D}"/>
    <dgm:cxn modelId="{B9C58DF9-F3FF-460D-B4CC-CDCAC8F4A0C7}" type="presOf" srcId="{538B6E14-2BD6-4C3E-8C44-ABFBF0E8E6D0}" destId="{BD54B5E5-B7A4-4F6C-BB27-BAE67EBD292C}" srcOrd="0" destOrd="0" presId="urn:microsoft.com/office/officeart/2005/8/layout/process4"/>
    <dgm:cxn modelId="{31781F01-FCC5-4E28-8622-B769B1D29023}" type="presOf" srcId="{CA1DA6AA-50BB-4139-BE7B-632715D3BB97}" destId="{11B2633B-2226-4801-8F5F-FBE445C106FF}" srcOrd="0" destOrd="0" presId="urn:microsoft.com/office/officeart/2005/8/layout/process4"/>
    <dgm:cxn modelId="{B59E6E75-316F-48C1-BF92-25140D5910AD}" srcId="{538B6E14-2BD6-4C3E-8C44-ABFBF0E8E6D0}" destId="{AA9E90EA-FDB6-459D-A7F7-9CDE4656B078}" srcOrd="1" destOrd="0" parTransId="{6AC60243-D3E1-4F1D-8A0C-B743B9DE732D}" sibTransId="{9F1758FB-06F8-4DBB-973F-DCC12BB8B2A0}"/>
    <dgm:cxn modelId="{04F5E1FE-397B-49B4-8DA2-9D06BD09FECA}" type="presOf" srcId="{458492E2-54F9-458A-B2C6-8B5C99B2687E}" destId="{48F27A30-6327-455E-BD6C-F2AE32387F72}" srcOrd="0" destOrd="0" presId="urn:microsoft.com/office/officeart/2005/8/layout/process4"/>
    <dgm:cxn modelId="{96D014B1-7694-41CC-8F00-DE38FA38D166}" type="presParOf" srcId="{BD54B5E5-B7A4-4F6C-BB27-BAE67EBD292C}" destId="{28F71F91-3EF8-4F38-A197-49DD1821A66A}" srcOrd="0" destOrd="0" presId="urn:microsoft.com/office/officeart/2005/8/layout/process4"/>
    <dgm:cxn modelId="{611BBB5D-2AB8-4C6D-8D37-B03F9EF37AC8}" type="presParOf" srcId="{28F71F91-3EF8-4F38-A197-49DD1821A66A}" destId="{48F27A30-6327-455E-BD6C-F2AE32387F72}" srcOrd="0" destOrd="0" presId="urn:microsoft.com/office/officeart/2005/8/layout/process4"/>
    <dgm:cxn modelId="{65AC84A6-37C3-40BB-B3F5-60AF006AC70D}" type="presParOf" srcId="{BD54B5E5-B7A4-4F6C-BB27-BAE67EBD292C}" destId="{07E5AC0E-30B4-42E2-AAB8-080B77238511}" srcOrd="1" destOrd="0" presId="urn:microsoft.com/office/officeart/2005/8/layout/process4"/>
    <dgm:cxn modelId="{7952C149-AC7B-4629-9977-869CFC7E1824}" type="presParOf" srcId="{BD54B5E5-B7A4-4F6C-BB27-BAE67EBD292C}" destId="{91E68D0D-4D68-4D06-9E18-606A6C05AA46}" srcOrd="2" destOrd="0" presId="urn:microsoft.com/office/officeart/2005/8/layout/process4"/>
    <dgm:cxn modelId="{92C30ADC-6FC1-43FC-8F82-3DE6680A5DF5}" type="presParOf" srcId="{91E68D0D-4D68-4D06-9E18-606A6C05AA46}" destId="{BDE4645E-5944-4A46-B651-A649B8D0306D}" srcOrd="0" destOrd="0" presId="urn:microsoft.com/office/officeart/2005/8/layout/process4"/>
    <dgm:cxn modelId="{040A0A73-60B6-46C3-80C5-4EBD45FE7CD2}" type="presParOf" srcId="{BD54B5E5-B7A4-4F6C-BB27-BAE67EBD292C}" destId="{3C255F5C-C2EE-4448-9860-61538DF55AE0}" srcOrd="3" destOrd="0" presId="urn:microsoft.com/office/officeart/2005/8/layout/process4"/>
    <dgm:cxn modelId="{78B7598E-DF7E-44D2-ABAB-273EDFA5E6CB}" type="presParOf" srcId="{BD54B5E5-B7A4-4F6C-BB27-BAE67EBD292C}" destId="{DDB243DA-71AE-47BF-B6BD-CF0795B1E212}" srcOrd="4" destOrd="0" presId="urn:microsoft.com/office/officeart/2005/8/layout/process4"/>
    <dgm:cxn modelId="{1067F7D0-E0AB-4616-AEF8-B0CA3C0A20CA}" type="presParOf" srcId="{DDB243DA-71AE-47BF-B6BD-CF0795B1E212}" destId="{11B2633B-2226-4801-8F5F-FBE445C106FF}" srcOrd="0" destOrd="0" presId="urn:microsoft.com/office/officeart/2005/8/layout/process4"/>
  </dgm:cxnLst>
  <dgm:bg>
    <a:effectLst>
      <a:glow rad="101600">
        <a:schemeClr val="bg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19AEE0-DB37-42D4-817A-82722CC440F1}">
      <dsp:nvSpPr>
        <dsp:cNvPr id="0" name=""/>
        <dsp:cNvSpPr/>
      </dsp:nvSpPr>
      <dsp:spPr>
        <a:xfrm rot="10800000">
          <a:off x="814894" y="1237"/>
          <a:ext cx="2202724" cy="104029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3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TUTUP</a:t>
          </a:r>
          <a:endParaRPr lang="en-US" sz="2400" kern="1200" dirty="0"/>
        </a:p>
      </dsp:txBody>
      <dsp:txXfrm rot="10800000">
        <a:off x="814894" y="1237"/>
        <a:ext cx="2202724" cy="1040290"/>
      </dsp:txXfrm>
    </dsp:sp>
    <dsp:sp modelId="{AF91F28D-6944-43BE-90E2-5BF97FD770C9}">
      <dsp:nvSpPr>
        <dsp:cNvPr id="0" name=""/>
        <dsp:cNvSpPr/>
      </dsp:nvSpPr>
      <dsp:spPr>
        <a:xfrm>
          <a:off x="294748" y="1237"/>
          <a:ext cx="1040290" cy="104029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35468-9801-4E73-BB1C-0615121CEF1F}">
      <dsp:nvSpPr>
        <dsp:cNvPr id="0" name=""/>
        <dsp:cNvSpPr/>
      </dsp:nvSpPr>
      <dsp:spPr>
        <a:xfrm rot="10800000">
          <a:off x="814894" y="1352062"/>
          <a:ext cx="2202724" cy="104029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3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TUTUP</a:t>
          </a:r>
          <a:endParaRPr lang="en-US" sz="2400" kern="1200" dirty="0"/>
        </a:p>
      </dsp:txBody>
      <dsp:txXfrm rot="10800000">
        <a:off x="814894" y="1352062"/>
        <a:ext cx="2202724" cy="1040290"/>
      </dsp:txXfrm>
    </dsp:sp>
    <dsp:sp modelId="{FFD33F28-5467-4AE9-81EA-D0F1C424BFA4}">
      <dsp:nvSpPr>
        <dsp:cNvPr id="0" name=""/>
        <dsp:cNvSpPr/>
      </dsp:nvSpPr>
      <dsp:spPr>
        <a:xfrm>
          <a:off x="294748" y="1352062"/>
          <a:ext cx="1040290" cy="104029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63ACB9-F0F8-4AED-A611-B053961121EC}">
      <dsp:nvSpPr>
        <dsp:cNvPr id="0" name=""/>
        <dsp:cNvSpPr/>
      </dsp:nvSpPr>
      <dsp:spPr>
        <a:xfrm rot="10800000">
          <a:off x="814894" y="2702887"/>
          <a:ext cx="2202724" cy="104029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3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TUTUP</a:t>
          </a:r>
          <a:endParaRPr lang="en-US" sz="2400" kern="1200" dirty="0"/>
        </a:p>
      </dsp:txBody>
      <dsp:txXfrm rot="10800000">
        <a:off x="814894" y="2702887"/>
        <a:ext cx="2202724" cy="1040290"/>
      </dsp:txXfrm>
    </dsp:sp>
    <dsp:sp modelId="{57119BDE-8137-487A-A8EA-C4246C7EBA2B}">
      <dsp:nvSpPr>
        <dsp:cNvPr id="0" name=""/>
        <dsp:cNvSpPr/>
      </dsp:nvSpPr>
      <dsp:spPr>
        <a:xfrm>
          <a:off x="294748" y="2702887"/>
          <a:ext cx="1040290" cy="104029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5/27/2016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5/27/2016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5.jpg"/>
          <p:cNvPicPr>
            <a:picLocks noChangeAspect="1"/>
          </p:cNvPicPr>
          <p:nvPr/>
        </p:nvPicPr>
        <p:blipFill>
          <a:blip r:embed="rId2" cstate="print"/>
          <a:stretch>
            <a:fillRect/>
          </a:stretch>
        </p:blipFill>
        <p:spPr>
          <a:xfrm>
            <a:off x="179512" y="1052736"/>
            <a:ext cx="3600400" cy="5616624"/>
          </a:xfrm>
          <a:prstGeom prst="roundRect">
            <a:avLst/>
          </a:prstGeom>
          <a:ln>
            <a:noFill/>
          </a:ln>
          <a:effectLst>
            <a:softEdge rad="112500"/>
          </a:effectLst>
        </p:spPr>
      </p:pic>
      <p:sp>
        <p:nvSpPr>
          <p:cNvPr id="14" name="Rounded Rectangle 13"/>
          <p:cNvSpPr/>
          <p:nvPr/>
        </p:nvSpPr>
        <p:spPr>
          <a:xfrm>
            <a:off x="3779912" y="4221088"/>
            <a:ext cx="3888432" cy="50405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07904" y="4268688"/>
            <a:ext cx="4104456" cy="52846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(27 Mei 2016 / 20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Sya’ban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1437</a:t>
            </a:r>
            <a:r>
              <a:rPr lang="es-E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5" name="Rectangle 14"/>
          <p:cNvSpPr/>
          <p:nvPr/>
        </p:nvSpPr>
        <p:spPr>
          <a:xfrm>
            <a:off x="3059832" y="1580599"/>
            <a:ext cx="4392488"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solidFill>
                    <a:sysClr val="windowText" lastClr="000000"/>
                  </a:solidFill>
                </a:ln>
                <a:solidFill>
                  <a:srgbClr val="FFFF00"/>
                </a:solidFill>
                <a:effectLst>
                  <a:outerShdw blurRad="76200" dist="50800" dir="5400000" algn="tl" rotWithShape="0">
                    <a:srgbClr val="000000">
                      <a:alpha val="65000"/>
                    </a:srgbClr>
                  </a:outerShdw>
                </a:effectLst>
              </a:rPr>
              <a:t>ISLAM:</a:t>
            </a:r>
            <a:endParaRPr lang="en-US" sz="7200" b="1" spc="50" dirty="0">
              <a:ln w="11430">
                <a:solidFill>
                  <a:sysClr val="windowText" lastClr="000000"/>
                </a:solidFill>
              </a:ln>
              <a:solidFill>
                <a:srgbClr val="FFFF00"/>
              </a:solidFill>
              <a:effectLst>
                <a:outerShdw blurRad="76200" dist="50800" dir="5400000" algn="tl" rotWithShape="0">
                  <a:srgbClr val="000000">
                    <a:alpha val="65000"/>
                  </a:srgbClr>
                </a:outerShdw>
              </a:effectLst>
            </a:endParaRPr>
          </a:p>
        </p:txBody>
      </p:sp>
      <p:sp>
        <p:nvSpPr>
          <p:cNvPr id="40" name="Rectangle 39"/>
          <p:cNvSpPr/>
          <p:nvPr/>
        </p:nvSpPr>
        <p:spPr>
          <a:xfrm>
            <a:off x="3779912" y="2636912"/>
            <a:ext cx="1944216" cy="707886"/>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AGAMA</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 name="Rectangle 40"/>
          <p:cNvSpPr/>
          <p:nvPr/>
        </p:nvSpPr>
        <p:spPr>
          <a:xfrm>
            <a:off x="3779912" y="3284984"/>
            <a:ext cx="1224136" cy="707886"/>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2" name="Rectangle 41"/>
          <p:cNvSpPr/>
          <p:nvPr/>
        </p:nvSpPr>
        <p:spPr>
          <a:xfrm>
            <a:off x="5724128" y="2413337"/>
            <a:ext cx="2088232" cy="1015663"/>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AKAL</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3" name="Rectangle 42"/>
          <p:cNvSpPr/>
          <p:nvPr/>
        </p:nvSpPr>
        <p:spPr>
          <a:xfrm>
            <a:off x="5004048" y="3068960"/>
            <a:ext cx="1980728" cy="1015663"/>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ILMU</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3635896" y="1556792"/>
            <a:ext cx="4824536" cy="1944216"/>
          </a:xfrm>
          <a:prstGeom prst="roundRect">
            <a:avLst/>
          </a:prstGeom>
          <a:solidFill>
            <a:schemeClr val="dk1">
              <a:alpha val="5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Rounded Rectangle 28"/>
          <p:cNvSpPr/>
          <p:nvPr/>
        </p:nvSpPr>
        <p:spPr>
          <a:xfrm>
            <a:off x="683568" y="1268760"/>
            <a:ext cx="2664956" cy="1123712"/>
          </a:xfrm>
          <a:prstGeom prst="round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MUSLIM YANG </a:t>
            </a:r>
          </a:p>
          <a:p>
            <a:pPr algn="ctr"/>
            <a:r>
              <a:rPr lang="en-US" sz="36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TIDAK SEJATI</a:t>
            </a:r>
            <a:endParaRPr lang="en-US" sz="3600" dirty="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endParaRPr>
          </a:p>
        </p:txBody>
      </p:sp>
      <p:sp>
        <p:nvSpPr>
          <p:cNvPr id="30" name="Rectangle 29"/>
          <p:cNvSpPr/>
          <p:nvPr/>
        </p:nvSpPr>
        <p:spPr>
          <a:xfrm>
            <a:off x="3779912" y="1628800"/>
            <a:ext cx="4572000" cy="1815882"/>
          </a:xfrm>
          <a:prstGeom prst="rect">
            <a:avLst/>
          </a:prstGeom>
        </p:spPr>
        <p:txBody>
          <a:bodyPr>
            <a:spAutoFit/>
          </a:bodyPr>
          <a:lstStyle/>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RISALAH ISLAM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ditolaknya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DOSA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graphicFrame>
        <p:nvGraphicFramePr>
          <p:cNvPr id="31" name="Diagram 30"/>
          <p:cNvGraphicFramePr/>
          <p:nvPr/>
        </p:nvGraphicFramePr>
        <p:xfrm>
          <a:off x="323528" y="2564904"/>
          <a:ext cx="3312368" cy="3744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Rectangle 31"/>
          <p:cNvSpPr/>
          <p:nvPr/>
        </p:nvSpPr>
        <p:spPr>
          <a:xfrm>
            <a:off x="3635896" y="3789040"/>
            <a:ext cx="5112568" cy="2431435"/>
          </a:xfrm>
          <a:prstGeom prst="rect">
            <a:avLst/>
          </a:prstGeom>
          <a:solidFill>
            <a:srgbClr val="FFFF00"/>
          </a:solidFill>
          <a:ln>
            <a:solidFill>
              <a:schemeClr val="bg1"/>
            </a:solidFill>
          </a:ln>
        </p:spPr>
        <p:txBody>
          <a:bodyPr wrap="square">
            <a:spAutoFit/>
          </a:bodyPr>
          <a:lstStyle/>
          <a:p>
            <a:pPr algn="just"/>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ENGGAN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menerima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Islam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setelah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kebenarannya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DOSA YANG LEBIH BESAR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disertai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KEANGKUHAN</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139952" y="2132856"/>
            <a:ext cx="4824536" cy="3816424"/>
          </a:xfrm>
          <a:prstGeom prst="roundRect">
            <a:avLst/>
          </a:prstGeom>
          <a:gradFill>
            <a:gsLst>
              <a:gs pos="0">
                <a:schemeClr val="dk1">
                  <a:shade val="51000"/>
                  <a:satMod val="130000"/>
                  <a:alpha val="33000"/>
                </a:schemeClr>
              </a:gs>
              <a:gs pos="80000">
                <a:schemeClr val="dk1">
                  <a:shade val="93000"/>
                  <a:satMod val="130000"/>
                </a:schemeClr>
              </a:gs>
              <a:gs pos="100000">
                <a:schemeClr val="dk1">
                  <a:shade val="94000"/>
                  <a:satMod val="135000"/>
                </a:schemeClr>
              </a:gs>
            </a:gsLst>
          </a:gradFill>
          <a:ln>
            <a:solidFill>
              <a:srgbClr val="FFFF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697" name="Rectangle 1"/>
          <p:cNvSpPr>
            <a:spLocks noChangeArrowheads="1"/>
          </p:cNvSpPr>
          <p:nvPr/>
        </p:nvSpPr>
        <p:spPr bwMode="auto">
          <a:xfrm>
            <a:off x="179512" y="1031975"/>
            <a:ext cx="3960440"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02" pitchFamily="2" charset="2"/>
                <a:ea typeface="Times New Roman" pitchFamily="18" charset="0"/>
                <a:cs typeface="Arabic Transparent" pitchFamily="2" charset="-78"/>
              </a:rPr>
              <a:t>﴿</a:t>
            </a: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02" pitchFamily="2" charset="2"/>
                <a:ea typeface="Times New Roman" pitchFamily="18" charset="0"/>
                <a:cs typeface="QCF_P402" pitchFamily="2" charset="2"/>
              </a:rPr>
              <a:t>ﭭ ﭮ ﭯ ﭰ ﭱ ﭲ ﭳ ﭴ ﭵ ﭶ ﭷ ﭸ ﭹ ﭺ ﭻ ﭼ ﭽ ﭾ ﭿ ﮀ ﮁ ﮂ</a:t>
            </a: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02" pitchFamily="2" charset="2"/>
                <a:ea typeface="Times New Roman" pitchFamily="18" charset="0"/>
                <a:cs typeface="QCF_P402" pitchFamily="2" charset="2"/>
              </a:rPr>
              <a:t> </a:t>
            </a: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02" pitchFamily="2" charset="2"/>
                <a:ea typeface="Times New Roman" pitchFamily="18" charset="0"/>
                <a:cs typeface="Arabic Transparent" pitchFamily="2" charset="-78"/>
              </a:rPr>
              <a:t>﴾</a:t>
            </a:r>
            <a:endPar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29698" name="Rectangle 2"/>
          <p:cNvSpPr>
            <a:spLocks noChangeArrowheads="1"/>
          </p:cNvSpPr>
          <p:nvPr/>
        </p:nvSpPr>
        <p:spPr bwMode="auto">
          <a:xfrm>
            <a:off x="4283968" y="2264097"/>
            <a:ext cx="460851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err="1"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Maksudnya</a:t>
            </a:r>
            <a:r>
              <a:rPr kumimoji="0" lang="en-US" sz="2000" i="0" u="none" strike="noStrike" normalizeH="0" baseline="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t>
            </a:r>
            <a:r>
              <a:rPr kumimoji="0" lang="en-US"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“Dan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demikianlah</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kami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turunkan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pula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kepadamu</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wahai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Muhammad)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Kitab</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Al-Qur'an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ini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Maka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Kami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berikan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Kitab</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Taurat</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Injil</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ada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beriman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kepada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Al-Qur'an,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juga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sebahagian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dari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Mekah</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beriman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kepadanya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tiadalah</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mengingkari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ayat-ayat</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keterangan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Kami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melainkan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berdegil</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dalam</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kekufurannya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t>
            </a:r>
            <a:endParaRPr kumimoji="0" lang="en-US" sz="28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5" name="Rectangle 14"/>
          <p:cNvSpPr/>
          <p:nvPr/>
        </p:nvSpPr>
        <p:spPr>
          <a:xfrm>
            <a:off x="6553210" y="5445224"/>
            <a:ext cx="2311017" cy="369332"/>
          </a:xfrm>
          <a:prstGeom prst="rect">
            <a:avLst/>
          </a:prstGeom>
        </p:spPr>
        <p:txBody>
          <a:bodyPr wrap="none">
            <a:spAutoFit/>
          </a:bodyPr>
          <a:lstStyle/>
          <a:p>
            <a:pPr algn="r"/>
            <a:r>
              <a:rPr lang="en-US"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al-‘</a:t>
            </a:r>
            <a:r>
              <a:rPr lang="en-US"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Ankabut</a:t>
            </a: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 47</a:t>
            </a:r>
            <a:endParaRPr lang="en-US"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 Diagonal Corner Rectangle 10"/>
          <p:cNvSpPr/>
          <p:nvPr/>
        </p:nvSpPr>
        <p:spPr>
          <a:xfrm>
            <a:off x="251520" y="1124744"/>
            <a:ext cx="3744416" cy="3643551"/>
          </a:xfrm>
          <a:prstGeom prst="round2DiagRect">
            <a:avLst/>
          </a:prstGeom>
          <a:solidFill>
            <a:srgbClr val="FFFF00">
              <a:alpha val="77000"/>
            </a:srgbClr>
          </a:solidFill>
          <a:ln>
            <a:solidFill>
              <a:schemeClr val="bg1"/>
            </a:solidFill>
          </a:ln>
        </p:spPr>
        <p:txBody>
          <a:bodyPr wrap="square">
            <a:spAutoFit/>
          </a:bodyPr>
          <a:lstStyle/>
          <a:p>
            <a:pPr algn="ctr"/>
            <a:r>
              <a:rPr lang="en-US" sz="3200" dirty="0" smtClean="0">
                <a:ln w="18415" cmpd="sng">
                  <a:solidFill>
                    <a:srgbClr val="FF0000"/>
                  </a:solidFill>
                  <a:prstDash val="solid"/>
                </a:ln>
                <a:solidFill>
                  <a:srgbClr val="C00000"/>
                </a:solidFill>
                <a:effectLst>
                  <a:glow rad="101600">
                    <a:schemeClr val="bg1">
                      <a:alpha val="60000"/>
                    </a:schemeClr>
                  </a:glow>
                  <a:outerShdw blurRad="63500" dir="3600000" algn="tl" rotWithShape="0">
                    <a:srgbClr val="000000">
                      <a:alpha val="70000"/>
                    </a:srgbClr>
                  </a:outerShdw>
                </a:effectLst>
              </a:rPr>
              <a:t>ISLAM LIBERAL</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mendesak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Islam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ditafsirkan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terbuka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bebas</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0000"/>
                  </a:solidFill>
                  <a:prstDash val="solid"/>
                </a:ln>
                <a:solidFill>
                  <a:srgbClr val="C00000"/>
                </a:solidFill>
                <a:effectLst>
                  <a:glow rad="101600">
                    <a:schemeClr val="bg1">
                      <a:alpha val="60000"/>
                    </a:schemeClr>
                  </a:glow>
                  <a:outerShdw blurRad="63500" dir="3600000" algn="tl" rotWithShape="0">
                    <a:srgbClr val="000000">
                      <a:alpha val="70000"/>
                    </a:srgbClr>
                  </a:outerShdw>
                </a:effectLst>
              </a:rPr>
              <a:t>TANPA TERIKAT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manhaj</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landasan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bawa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ulamak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ounded Rectangle 13"/>
          <p:cNvSpPr/>
          <p:nvPr/>
        </p:nvSpPr>
        <p:spPr>
          <a:xfrm>
            <a:off x="4211960" y="2708920"/>
            <a:ext cx="4572000" cy="3643551"/>
          </a:xfrm>
          <a:prstGeom prst="roundRect">
            <a:avLst/>
          </a:prstGeom>
          <a:solidFill>
            <a:schemeClr val="lt1">
              <a:alpha val="68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cuba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mempersoalkan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00B050"/>
                  </a:solidFill>
                  <a:prstDash val="solid"/>
                </a:ln>
                <a:solidFill>
                  <a:srgbClr val="00B050"/>
                </a:solidFill>
                <a:effectLst>
                  <a:glow rad="101600">
                    <a:schemeClr val="bg1">
                      <a:alpha val="60000"/>
                    </a:schemeClr>
                  </a:glow>
                  <a:outerShdw blurRad="63500" dir="3600000" algn="tl" rotWithShape="0">
                    <a:srgbClr val="000000">
                      <a:alpha val="70000"/>
                    </a:srgbClr>
                  </a:outerShdw>
                </a:effectLst>
              </a:rPr>
              <a:t>KEWIBAWAAN ISLAM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menyarankan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kefahaman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0000"/>
                  </a:solidFill>
                  <a:prstDash val="solid"/>
                </a:ln>
                <a:solidFill>
                  <a:srgbClr val="C00000"/>
                </a:solidFill>
                <a:effectLst>
                  <a:glow rad="101600">
                    <a:schemeClr val="bg1">
                      <a:alpha val="60000"/>
                    </a:schemeClr>
                  </a:glow>
                  <a:outerShdw blurRad="63500" dir="3600000" algn="tl" rotWithShape="0">
                    <a:srgbClr val="000000">
                      <a:alpha val="70000"/>
                    </a:srgbClr>
                  </a:outerShdw>
                </a:effectLst>
              </a:rPr>
              <a:t>DIUBAH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menepati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zaman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6" name="Curved Down Arrow 15"/>
          <p:cNvSpPr/>
          <p:nvPr/>
        </p:nvSpPr>
        <p:spPr>
          <a:xfrm rot="1244217">
            <a:off x="3909405" y="1935866"/>
            <a:ext cx="1512168" cy="1008112"/>
          </a:xfrm>
          <a:prstGeom prst="curved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Flowchart: Document 25"/>
          <p:cNvSpPr/>
          <p:nvPr/>
        </p:nvSpPr>
        <p:spPr>
          <a:xfrm>
            <a:off x="1475656" y="1196752"/>
            <a:ext cx="5976664" cy="2293144"/>
          </a:xfrm>
          <a:prstGeom prst="flowChartDocument">
            <a:avLst/>
          </a:prstGeom>
          <a:gradFill>
            <a:gsLst>
              <a:gs pos="0">
                <a:schemeClr val="accent3">
                  <a:shade val="51000"/>
                  <a:satMod val="130000"/>
                  <a:alpha val="96000"/>
                </a:schemeClr>
              </a:gs>
              <a:gs pos="80000">
                <a:schemeClr val="accent3">
                  <a:shade val="93000"/>
                  <a:satMod val="130000"/>
                </a:schemeClr>
              </a:gs>
              <a:gs pos="100000">
                <a:schemeClr val="accent3">
                  <a:shade val="94000"/>
                  <a:satMod val="135000"/>
                </a:schemeClr>
              </a:gs>
            </a:gsLst>
          </a:gradFill>
          <a:ln>
            <a:solidFill>
              <a:schemeClr val="bg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PEGANGAN AKAL LOGIK</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semata-mata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 MEMPUNYAI KREDIBILITI </a:t>
            </a:r>
          </a:p>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dijadikan</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hujah</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pertikaian</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TANPA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berpandukan</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DALIL-DALIL SYARAK </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sahih</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29" name="Round Diagonal Corner Rectangle 28"/>
          <p:cNvSpPr/>
          <p:nvPr/>
        </p:nvSpPr>
        <p:spPr>
          <a:xfrm>
            <a:off x="107504" y="3573016"/>
            <a:ext cx="4536504" cy="1804749"/>
          </a:xfrm>
          <a:prstGeom prst="round2DiagRect">
            <a:avLst/>
          </a:prstGeom>
          <a:solidFill>
            <a:srgbClr val="FFC000"/>
          </a:solidFill>
          <a:ln>
            <a:solidFill>
              <a:schemeClr val="bg1"/>
            </a:solidFill>
          </a:ln>
        </p:spPr>
        <p:txBody>
          <a:bodyPr wrap="square">
            <a:spAutoFit/>
          </a:bodyPr>
          <a:lstStyle/>
          <a:p>
            <a:pPr algn="ct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menganggap</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ulamak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institusi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menentang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penggunaan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fikiran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jahil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menyebabkan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gagal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difahami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sebagaimana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sepatutnya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30" name="Round Diagonal Corner Rectangle 29"/>
          <p:cNvSpPr/>
          <p:nvPr/>
        </p:nvSpPr>
        <p:spPr>
          <a:xfrm>
            <a:off x="4788024" y="3573016"/>
            <a:ext cx="4248472" cy="1804749"/>
          </a:xfrm>
          <a:prstGeom prst="round2DiagRect">
            <a:avLst/>
          </a:prstGeom>
          <a:solidFill>
            <a:srgbClr val="92D050"/>
          </a:solidFill>
          <a:ln>
            <a:solidFill>
              <a:schemeClr val="bg1"/>
            </a:solidFill>
          </a:ln>
        </p:spPr>
        <p:txBody>
          <a:bodyPr wrap="square">
            <a:spAutoFit/>
          </a:bodyPr>
          <a:lstStyle/>
          <a:p>
            <a:pPr algn="ct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menolak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keputusan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dibuat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pihak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berkuasa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menfatwakan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mana-mana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gerakan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idea-idea liberal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pluralisme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31" name="Rounded Rectangle 30"/>
          <p:cNvSpPr/>
          <p:nvPr/>
        </p:nvSpPr>
        <p:spPr>
          <a:xfrm>
            <a:off x="107504" y="5450215"/>
            <a:ext cx="8928992" cy="715089"/>
          </a:xfrm>
          <a:prstGeom prst="roundRect">
            <a:avLst/>
          </a:prstGeom>
          <a:solidFill>
            <a:srgbClr val="FFFF00"/>
          </a:solidFill>
          <a:ln w="38100">
            <a:solidFill>
              <a:srgbClr val="FF0000"/>
            </a:solid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err="1" smtClean="0">
                <a:ln w="50800"/>
                <a:solidFill>
                  <a:schemeClr val="bg1">
                    <a:shade val="50000"/>
                  </a:schemeClr>
                </a:solidFill>
              </a:rPr>
              <a:t>Hakikatnya</a:t>
            </a:r>
            <a:r>
              <a:rPr lang="en-US" b="1" dirty="0" smtClean="0">
                <a:ln w="50800"/>
                <a:solidFill>
                  <a:schemeClr val="bg1">
                    <a:shade val="50000"/>
                  </a:schemeClr>
                </a:solidFill>
              </a:rPr>
              <a:t>, </a:t>
            </a:r>
            <a:r>
              <a:rPr lang="en-US" b="1" dirty="0" err="1" smtClean="0">
                <a:ln w="50800"/>
                <a:solidFill>
                  <a:schemeClr val="bg1">
                    <a:shade val="50000"/>
                  </a:schemeClr>
                </a:solidFill>
              </a:rPr>
              <a:t>mereka</a:t>
            </a:r>
            <a:r>
              <a:rPr lang="en-US" b="1" dirty="0" smtClean="0">
                <a:ln w="50800"/>
                <a:solidFill>
                  <a:schemeClr val="bg1">
                    <a:shade val="50000"/>
                  </a:schemeClr>
                </a:solidFill>
              </a:rPr>
              <a:t> </a:t>
            </a:r>
            <a:r>
              <a:rPr lang="en-US" b="1" dirty="0" err="1" smtClean="0">
                <a:ln w="50800"/>
                <a:solidFill>
                  <a:schemeClr val="bg1">
                    <a:shade val="50000"/>
                  </a:schemeClr>
                </a:solidFill>
              </a:rPr>
              <a:t>sendiri</a:t>
            </a:r>
            <a:r>
              <a:rPr lang="en-US" b="1" dirty="0" smtClean="0">
                <a:ln w="50800"/>
                <a:solidFill>
                  <a:schemeClr val="bg1">
                    <a:shade val="50000"/>
                  </a:schemeClr>
                </a:solidFill>
              </a:rPr>
              <a:t> </a:t>
            </a:r>
            <a:r>
              <a:rPr lang="en-US" b="1" dirty="0" err="1" smtClean="0">
                <a:ln w="50800"/>
                <a:solidFill>
                  <a:schemeClr val="bg1">
                    <a:shade val="50000"/>
                  </a:schemeClr>
                </a:solidFill>
              </a:rPr>
              <a:t>hanyut</a:t>
            </a:r>
            <a:r>
              <a:rPr lang="en-US" b="1" dirty="0" smtClean="0">
                <a:ln w="50800"/>
                <a:solidFill>
                  <a:schemeClr val="bg1">
                    <a:shade val="50000"/>
                  </a:schemeClr>
                </a:solidFill>
              </a:rPr>
              <a:t> </a:t>
            </a:r>
            <a:r>
              <a:rPr lang="en-US" b="1" dirty="0" err="1" smtClean="0">
                <a:ln w="50800"/>
                <a:solidFill>
                  <a:schemeClr val="bg1">
                    <a:shade val="50000"/>
                  </a:schemeClr>
                </a:solidFill>
              </a:rPr>
              <a:t>dengan</a:t>
            </a:r>
            <a:r>
              <a:rPr lang="en-US" b="1" dirty="0" smtClean="0">
                <a:ln w="50800"/>
                <a:solidFill>
                  <a:schemeClr val="bg1">
                    <a:shade val="50000"/>
                  </a:schemeClr>
                </a:solidFill>
              </a:rPr>
              <a:t> </a:t>
            </a:r>
            <a:r>
              <a:rPr lang="en-US" b="1" dirty="0" err="1" smtClean="0">
                <a:ln w="50800"/>
                <a:solidFill>
                  <a:schemeClr val="bg1">
                    <a:shade val="50000"/>
                  </a:schemeClr>
                </a:solidFill>
              </a:rPr>
              <a:t>pemahaman</a:t>
            </a:r>
            <a:r>
              <a:rPr lang="en-US" b="1" dirty="0" smtClean="0">
                <a:ln w="50800"/>
                <a:solidFill>
                  <a:schemeClr val="bg1">
                    <a:shade val="50000"/>
                  </a:schemeClr>
                </a:solidFill>
              </a:rPr>
              <a:t> yang </a:t>
            </a:r>
            <a:r>
              <a:rPr lang="en-US" b="1" dirty="0" err="1" smtClean="0">
                <a:ln w="50800"/>
                <a:solidFill>
                  <a:schemeClr val="bg1">
                    <a:shade val="50000"/>
                  </a:schemeClr>
                </a:solidFill>
              </a:rPr>
              <a:t>pelik</a:t>
            </a:r>
            <a:r>
              <a:rPr lang="en-US" b="1" dirty="0" smtClean="0">
                <a:ln w="50800"/>
                <a:solidFill>
                  <a:schemeClr val="bg1">
                    <a:shade val="50000"/>
                  </a:schemeClr>
                </a:solidFill>
              </a:rPr>
              <a:t> </a:t>
            </a:r>
            <a:r>
              <a:rPr lang="en-US" b="1" dirty="0" err="1" smtClean="0">
                <a:ln w="50800"/>
                <a:solidFill>
                  <a:schemeClr val="bg1">
                    <a:shade val="50000"/>
                  </a:schemeClr>
                </a:solidFill>
              </a:rPr>
              <a:t>daripada</a:t>
            </a:r>
            <a:r>
              <a:rPr lang="en-US" b="1" dirty="0" smtClean="0">
                <a:ln w="50800"/>
                <a:solidFill>
                  <a:schemeClr val="bg1">
                    <a:shade val="50000"/>
                  </a:schemeClr>
                </a:solidFill>
              </a:rPr>
              <a:t> </a:t>
            </a:r>
            <a:r>
              <a:rPr lang="en-US" b="1" dirty="0" err="1" smtClean="0">
                <a:ln w="50800"/>
                <a:solidFill>
                  <a:schemeClr val="bg1">
                    <a:shade val="50000"/>
                  </a:schemeClr>
                </a:solidFill>
              </a:rPr>
              <a:t>tokoh-tokoh</a:t>
            </a:r>
            <a:r>
              <a:rPr lang="en-US" b="1" dirty="0" smtClean="0">
                <a:ln w="50800"/>
                <a:solidFill>
                  <a:schemeClr val="bg1">
                    <a:shade val="50000"/>
                  </a:schemeClr>
                </a:solidFill>
              </a:rPr>
              <a:t> liberal yang </a:t>
            </a:r>
            <a:r>
              <a:rPr lang="en-US" b="1" dirty="0" err="1" smtClean="0">
                <a:ln w="50800"/>
                <a:solidFill>
                  <a:schemeClr val="bg1">
                    <a:shade val="50000"/>
                  </a:schemeClr>
                </a:solidFill>
              </a:rPr>
              <a:t>banyak</a:t>
            </a:r>
            <a:r>
              <a:rPr lang="en-US" b="1" dirty="0" smtClean="0">
                <a:ln w="50800"/>
                <a:solidFill>
                  <a:schemeClr val="bg1">
                    <a:shade val="50000"/>
                  </a:schemeClr>
                </a:solidFill>
              </a:rPr>
              <a:t> </a:t>
            </a:r>
            <a:r>
              <a:rPr lang="en-US" b="1" dirty="0" err="1" smtClean="0">
                <a:ln w="50800"/>
                <a:solidFill>
                  <a:schemeClr val="bg1">
                    <a:shade val="50000"/>
                  </a:schemeClr>
                </a:solidFill>
              </a:rPr>
              <a:t>menekankan</a:t>
            </a:r>
            <a:r>
              <a:rPr lang="en-US" b="1" dirty="0" smtClean="0">
                <a:ln w="50800"/>
                <a:solidFill>
                  <a:schemeClr val="bg1">
                    <a:shade val="50000"/>
                  </a:schemeClr>
                </a:solidFill>
              </a:rPr>
              <a:t> </a:t>
            </a:r>
            <a:r>
              <a:rPr lang="en-US" b="1" dirty="0" err="1" smtClean="0">
                <a:ln w="50800"/>
                <a:solidFill>
                  <a:schemeClr val="bg1">
                    <a:shade val="50000"/>
                  </a:schemeClr>
                </a:solidFill>
              </a:rPr>
              <a:t>kepentingan</a:t>
            </a:r>
            <a:r>
              <a:rPr lang="en-US" b="1" dirty="0" smtClean="0">
                <a:ln w="50800"/>
                <a:solidFill>
                  <a:schemeClr val="bg1">
                    <a:shade val="50000"/>
                  </a:schemeClr>
                </a:solidFill>
              </a:rPr>
              <a:t> </a:t>
            </a:r>
            <a:r>
              <a:rPr lang="en-US" b="1" i="1" dirty="0" err="1" smtClean="0">
                <a:ln w="50800"/>
                <a:solidFill>
                  <a:schemeClr val="bg1">
                    <a:shade val="50000"/>
                  </a:schemeClr>
                </a:solidFill>
              </a:rPr>
              <a:t>Maqasid</a:t>
            </a:r>
            <a:r>
              <a:rPr lang="en-US" b="1" i="1" dirty="0" smtClean="0">
                <a:ln w="50800"/>
                <a:solidFill>
                  <a:schemeClr val="bg1">
                    <a:shade val="50000"/>
                  </a:schemeClr>
                </a:solidFill>
              </a:rPr>
              <a:t> </a:t>
            </a:r>
            <a:r>
              <a:rPr lang="en-US" b="1" i="1" dirty="0" err="1" smtClean="0">
                <a:ln w="50800"/>
                <a:solidFill>
                  <a:schemeClr val="bg1">
                    <a:shade val="50000"/>
                  </a:schemeClr>
                </a:solidFill>
              </a:rPr>
              <a:t>Syariah</a:t>
            </a:r>
            <a:r>
              <a:rPr lang="en-US" b="1" dirty="0" smtClean="0">
                <a:ln w="50800"/>
                <a:solidFill>
                  <a:schemeClr val="bg1">
                    <a:shade val="50000"/>
                  </a:schemeClr>
                </a:solidFill>
              </a:rPr>
              <a:t> </a:t>
            </a:r>
            <a:r>
              <a:rPr lang="en-US" b="1" dirty="0" err="1" smtClean="0">
                <a:ln w="50800"/>
                <a:solidFill>
                  <a:schemeClr val="bg1">
                    <a:shade val="50000"/>
                  </a:schemeClr>
                </a:solidFill>
              </a:rPr>
              <a:t>dan</a:t>
            </a:r>
            <a:r>
              <a:rPr lang="en-US" b="1" dirty="0" smtClean="0">
                <a:ln w="50800"/>
                <a:solidFill>
                  <a:schemeClr val="bg1">
                    <a:shade val="50000"/>
                  </a:schemeClr>
                </a:solidFill>
              </a:rPr>
              <a:t> </a:t>
            </a:r>
            <a:r>
              <a:rPr lang="en-US" b="1" dirty="0" err="1" smtClean="0">
                <a:ln w="50800"/>
                <a:solidFill>
                  <a:schemeClr val="bg1">
                    <a:shade val="50000"/>
                  </a:schemeClr>
                </a:solidFill>
              </a:rPr>
              <a:t>kebebasan</a:t>
            </a:r>
            <a:r>
              <a:rPr lang="en-US" b="1" dirty="0" smtClean="0">
                <a:ln w="50800"/>
                <a:solidFill>
                  <a:schemeClr val="bg1">
                    <a:shade val="50000"/>
                  </a:schemeClr>
                </a:solidFill>
              </a:rPr>
              <a:t> </a:t>
            </a:r>
            <a:r>
              <a:rPr lang="en-US" b="1" dirty="0" err="1" smtClean="0">
                <a:ln w="50800"/>
                <a:solidFill>
                  <a:schemeClr val="bg1">
                    <a:shade val="50000"/>
                  </a:schemeClr>
                </a:solidFill>
              </a:rPr>
              <a:t>berijtihad</a:t>
            </a:r>
            <a:r>
              <a:rPr lang="en-US" b="1" dirty="0" smtClean="0">
                <a:ln w="50800"/>
                <a:solidFill>
                  <a:schemeClr val="bg1">
                    <a:shade val="50000"/>
                  </a:schemeClr>
                </a:solidFill>
              </a:rPr>
              <a:t>. </a:t>
            </a:r>
            <a:endParaRPr lang="en-US"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980728"/>
            <a:ext cx="9144000" cy="5877272"/>
          </a:xfrm>
          <a:prstGeom prst="rect">
            <a:avLst/>
          </a:prstGeom>
          <a:gradFill>
            <a:gsLst>
              <a:gs pos="0">
                <a:schemeClr val="dk1">
                  <a:shade val="51000"/>
                  <a:satMod val="130000"/>
                  <a:alpha val="30000"/>
                </a:schemeClr>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625" name="Rectangle 1"/>
          <p:cNvSpPr>
            <a:spLocks noChangeArrowheads="1"/>
          </p:cNvSpPr>
          <p:nvPr/>
        </p:nvSpPr>
        <p:spPr bwMode="auto">
          <a:xfrm>
            <a:off x="467544" y="920472"/>
            <a:ext cx="8136904" cy="5604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Times New Roman" pitchFamily="18" charset="0"/>
                <a:cs typeface="Arabic Transparent" pitchFamily="2" charset="-78"/>
              </a:rPr>
              <a:t>﴿</a:t>
            </a: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Times New Roman" pitchFamily="18" charset="0"/>
                <a:cs typeface="QCF_P003" pitchFamily="2" charset="2"/>
              </a:rPr>
              <a:t>ﭬ ﭭ ﭮ ﭯ ﭰ ﭱ ﭲ ﭳ ﭴ ﭵ ﭶ ﭷ</a:t>
            </a: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Calibri" pitchFamily="34" charset="0"/>
                <a:cs typeface="QCF_P003" pitchFamily="2" charset="2"/>
              </a:rPr>
              <a:t> </a:t>
            </a: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Times New Roman" pitchFamily="18" charset="0"/>
                <a:cs typeface="QCF_P003" pitchFamily="2" charset="2"/>
              </a:rPr>
              <a:t>ﭸ ﭹ ﭺ ﭻ ﭼ ﭽ ﭾ ﭿ ﮀ ﮁ ﮂ</a:t>
            </a: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Calibri" pitchFamily="34" charset="0"/>
                <a:cs typeface="QCF_P003" pitchFamily="2" charset="2"/>
              </a:rPr>
              <a:t> </a:t>
            </a: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Times New Roman" pitchFamily="18" charset="0"/>
                <a:cs typeface="QCF_P003" pitchFamily="2" charset="2"/>
              </a:rPr>
              <a:t>ﮃ ﮄ ﮅ ﮆ ﮇ ﮈ ﮉ ﮊ ﮋ ﮌ ﮍ ﮎ ﮏ ﮐ</a:t>
            </a: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Calibri" pitchFamily="34" charset="0"/>
                <a:cs typeface="QCF_P003" pitchFamily="2" charset="2"/>
              </a:rPr>
              <a:t> </a:t>
            </a: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Times New Roman" pitchFamily="18" charset="0"/>
                <a:cs typeface="QCF_P003" pitchFamily="2" charset="2"/>
              </a:rPr>
              <a:t>ﮑ ﮒ ﮓ ﮔ ﮕ ﮖ ﮗ ﮘ ﮙ ﮚ ﮛ ﮜ</a:t>
            </a: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Calibri" pitchFamily="34" charset="0"/>
                <a:cs typeface="QCF_P003" pitchFamily="2" charset="2"/>
              </a:rPr>
              <a:t> </a:t>
            </a: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Times New Roman" pitchFamily="18" charset="0"/>
                <a:cs typeface="QCF_P003" pitchFamily="2" charset="2"/>
              </a:rPr>
              <a:t>ﮝ ﮞ ﮟ ﮠ ﮡ ﮢ ﮣ ﮤ</a:t>
            </a:r>
            <a:r>
              <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03" pitchFamily="2" charset="2"/>
                <a:ea typeface="Times New Roman" pitchFamily="18" charset="0"/>
                <a:cs typeface="Arabic Transparent" pitchFamily="2" charset="-78"/>
              </a:rPr>
              <a:t>﴾</a:t>
            </a:r>
            <a:endPar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601" name="Rectangle 1"/>
          <p:cNvSpPr>
            <a:spLocks noChangeArrowheads="1"/>
          </p:cNvSpPr>
          <p:nvPr/>
        </p:nvSpPr>
        <p:spPr bwMode="auto">
          <a:xfrm>
            <a:off x="251520" y="1392608"/>
            <a:ext cx="8712968" cy="4699159"/>
          </a:xfrm>
          <a:prstGeom prst="roundRect">
            <a:avLst/>
          </a:prstGeom>
          <a:solidFill>
            <a:srgbClr val="FFFF00"/>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Maksudnya</a:t>
            </a:r>
            <a:r>
              <a:rPr kumimoji="0" lang="en-US" b="1" i="0"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b="1" dirty="0" smtClean="0">
              <a:ln w="50800"/>
              <a:solidFill>
                <a:schemeClr val="bg1">
                  <a:shade val="50000"/>
                </a:schemeClr>
              </a:solidFill>
              <a:latin typeface="Arial"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“Dan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antara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manusia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ada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yang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berkata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Kami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telah</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beriman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kepada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Allah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kepada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hari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akhirat</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padahal</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sebenarnya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tidak</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beriman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hendak</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memperdayakan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Allah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orang</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yang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beriman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sedang</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hanya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memperdayakan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dirinya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sendiri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tidak</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menyedarinya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Dalam</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hati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terdapat</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penyakit</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syak</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hasad</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dengki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maka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Allah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tambahkan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lagi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penyakit</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itu</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kepada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pula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akan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beroleh</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azab</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seksa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yang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tidak</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terperi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sakitnya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dengan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sebab</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berdusta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Dan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apabila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dikatakan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kepada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Janganlah</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kamu</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membuat</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bencana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kerosakan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muka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bumi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menjawab</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sesungguhnya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kami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orang</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yang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hanya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membuat</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kebaikan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Ketahuilah</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Bahawa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sesungguhnya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itulah</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orang</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yang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sebenarnya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membuat</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bencana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dan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kerosakan</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tetapi</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mereka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tidak</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 </a:t>
            </a:r>
            <a:r>
              <a:rPr kumimoji="0" lang="en-US" b="1" i="1" u="none" strike="noStrike" normalizeH="0" baseline="0" dirty="0" err="1" smtClean="0">
                <a:ln w="50800"/>
                <a:solidFill>
                  <a:schemeClr val="bg1">
                    <a:shade val="50000"/>
                  </a:schemeClr>
                </a:solidFill>
                <a:latin typeface="Arial" pitchFamily="34" charset="0"/>
                <a:ea typeface="Times New Roman" pitchFamily="18" charset="0"/>
                <a:cs typeface="Arial" pitchFamily="34" charset="0"/>
              </a:rPr>
              <a:t>menyedarinya</a:t>
            </a:r>
            <a:r>
              <a:rPr kumimoji="0" lang="en-US" b="1" i="1" u="none" strike="noStrike" normalizeH="0" baseline="0" dirty="0" smtClean="0">
                <a:ln w="50800"/>
                <a:solidFill>
                  <a:schemeClr val="bg1">
                    <a:shade val="50000"/>
                  </a:schemeClr>
                </a:solidFill>
                <a:latin typeface="Arial" pitchFamily="34" charset="0"/>
                <a:ea typeface="Times New Roman" pitchFamily="18" charset="0"/>
                <a:cs typeface="Arial" pitchFamily="34" charset="0"/>
              </a:rPr>
              <a:t>.”</a:t>
            </a:r>
            <a:endParaRPr kumimoji="0" lang="en-US" b="1" i="0" u="none" strike="noStrike" normalizeH="0" baseline="0" dirty="0" smtClean="0">
              <a:ln w="50800"/>
              <a:solidFill>
                <a:schemeClr val="bg1">
                  <a:shade val="50000"/>
                </a:schemeClr>
              </a:solidFill>
              <a:latin typeface="Arial" pitchFamily="34" charset="0"/>
              <a:cs typeface="Arial" pitchFamily="34" charset="0"/>
            </a:endParaRPr>
          </a:p>
        </p:txBody>
      </p:sp>
      <p:sp>
        <p:nvSpPr>
          <p:cNvPr id="13" name="Rectangle 12"/>
          <p:cNvSpPr/>
          <p:nvPr/>
        </p:nvSpPr>
        <p:spPr>
          <a:xfrm>
            <a:off x="6312091" y="5661248"/>
            <a:ext cx="2436373" cy="369332"/>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err="1" smtClean="0">
                <a:ln w="50800"/>
                <a:solidFill>
                  <a:schemeClr val="bg1">
                    <a:shade val="50000"/>
                  </a:schemeClr>
                </a:solidFill>
              </a:rPr>
              <a:t>Surah</a:t>
            </a:r>
            <a:r>
              <a:rPr lang="en-US" b="1" dirty="0" smtClean="0">
                <a:ln w="50800"/>
                <a:solidFill>
                  <a:schemeClr val="bg1">
                    <a:shade val="50000"/>
                  </a:schemeClr>
                </a:solidFill>
              </a:rPr>
              <a:t> Al-</a:t>
            </a:r>
            <a:r>
              <a:rPr lang="en-US" b="1" dirty="0" err="1" smtClean="0">
                <a:ln w="50800"/>
                <a:solidFill>
                  <a:schemeClr val="bg1">
                    <a:shade val="50000"/>
                  </a:schemeClr>
                </a:solidFill>
              </a:rPr>
              <a:t>Baqarah</a:t>
            </a:r>
            <a:r>
              <a:rPr lang="en-US" b="1" dirty="0" smtClean="0">
                <a:ln w="50800"/>
                <a:solidFill>
                  <a:schemeClr val="bg1">
                    <a:shade val="50000"/>
                  </a:schemeClr>
                </a:solidFill>
              </a:rPr>
              <a:t> : 8-12</a:t>
            </a:r>
            <a:endParaRPr lang="en-US"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3528" y="1196752"/>
            <a:ext cx="8640960" cy="3416320"/>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bermain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KEJAHILAN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KEWAJIBAN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p>
          <a:p>
            <a:pPr algn="ct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MENGENALI JAHILIYAH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samping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mengenali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mengenali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bertujuan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mengamalkannya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mengenali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jahiliyah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pula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 MEMPERBETULKANNYA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mengelak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TERTIPU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diayahnya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2" name="Rounded Rectangle 11"/>
          <p:cNvSpPr/>
          <p:nvPr/>
        </p:nvSpPr>
        <p:spPr>
          <a:xfrm>
            <a:off x="1187624" y="5245903"/>
            <a:ext cx="7272808" cy="919401"/>
          </a:xfrm>
          <a:prstGeom prst="roundRect">
            <a:avLst/>
          </a:prstGeom>
          <a:solidFill>
            <a:srgbClr val="FFFF00"/>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bersungguh-sungguh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mempelajari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baik</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daripada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ulamak</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muktabar</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berautoriti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rot="20396337">
            <a:off x="345784" y="4891906"/>
            <a:ext cx="1529586" cy="523220"/>
          </a:xfrm>
          <a:prstGeom prst="rect">
            <a:avLst/>
          </a:prstGeom>
          <a:solidFill>
            <a:srgbClr val="002060"/>
          </a:solidFill>
          <a:ln>
            <a:solidFill>
              <a:srgbClr val="FFFF00"/>
            </a:solidFill>
          </a:ln>
        </p:spPr>
        <p:txBody>
          <a:bodyPr wrap="none">
            <a:spAutoFit/>
          </a:bodyPr>
          <a:lstStyle/>
          <a:p>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adley Hand ITC" pitchFamily="66" charset="0"/>
              </a:rPr>
              <a:t>langkah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99992" y="1340768"/>
            <a:ext cx="4536504" cy="4752528"/>
          </a:xfrm>
          <a:prstGeom prst="rect">
            <a:avLst/>
          </a:prstGeom>
          <a:gradFill>
            <a:gsLst>
              <a:gs pos="0">
                <a:schemeClr val="dk1">
                  <a:shade val="51000"/>
                  <a:satMod val="130000"/>
                  <a:alpha val="36000"/>
                </a:schemeClr>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553" name="Rectangle 1"/>
          <p:cNvSpPr>
            <a:spLocks noChangeArrowheads="1"/>
          </p:cNvSpPr>
          <p:nvPr/>
        </p:nvSpPr>
        <p:spPr bwMode="auto">
          <a:xfrm>
            <a:off x="251520" y="1412776"/>
            <a:ext cx="4104456" cy="4178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59"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59" pitchFamily="2" charset="2"/>
                <a:ea typeface="Times New Roman" pitchFamily="18" charset="0"/>
                <a:cs typeface="QCF_P459" pitchFamily="2" charset="2"/>
              </a:rPr>
              <a:t>ﯦ ﯧ ﯨ ﯩ ﯪ ﯫ ﯬ ﯭ ﯮ ﯯ ﯰ ﯱ ﯲ ﯳ ﯴ ﯵ ﯶ ﯷ ﯸ ﯹ ﯺ ﯻ ﯼ ﯽ ﯾ 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59" pitchFamily="2" charset="2"/>
                <a:ea typeface="Times New Roman" pitchFamily="18" charset="0"/>
                <a:cs typeface="QCF_P459" pitchFamily="2" charset="2"/>
              </a:rPr>
              <a:t> </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59" pitchFamily="2" charset="2"/>
                <a:ea typeface="Times New Roman" pitchFamily="18" charset="0"/>
                <a:cs typeface="Arabic Transparent" pitchFamily="2" charset="-78"/>
              </a:rPr>
              <a:t>﴾</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23554" name="Rectangle 2"/>
          <p:cNvSpPr>
            <a:spLocks noChangeArrowheads="1"/>
          </p:cNvSpPr>
          <p:nvPr/>
        </p:nvSpPr>
        <p:spPr bwMode="auto">
          <a:xfrm>
            <a:off x="4572000" y="1443548"/>
            <a:ext cx="439248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Times New Roman" pitchFamily="18" charset="0"/>
              </a:rPr>
              <a:t>Maksudnya</a:t>
            </a:r>
            <a:r>
              <a:rPr kumimoji="0" lang="en-US"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Times New Roman" pitchFamily="18" charset="0"/>
              </a:rPr>
              <a:t>: </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Times New Roman" pitchFamily="18" charset="0"/>
              </a:rPr>
              <a:t>“</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Apakah</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taat</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beribadat</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diwaktu</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malam</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sujud</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berdiri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takutkan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azab</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hari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akhirat</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serta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mengharapkan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rahmat</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Tuhannya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sama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musyrik</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Katakanlah</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Adakah</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sama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mengetahui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tidak</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mengetahui</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Sesungguhnya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dapat</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mengambil</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peringatan</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hanyalah</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berakal</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sempurna</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t>
            </a:r>
            <a:r>
              <a:rPr kumimoji="0" lang="en-US" sz="20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Times New Roman" pitchFamily="18" charset="0"/>
              </a:rPr>
              <a:t>”</a:t>
            </a:r>
            <a:endParaRPr kumimoji="0" lang="en-US" sz="28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Arial" pitchFamily="34" charset="0"/>
            </a:endParaRPr>
          </a:p>
        </p:txBody>
      </p:sp>
      <p:sp>
        <p:nvSpPr>
          <p:cNvPr id="11" name="Rectangle 10"/>
          <p:cNvSpPr/>
          <p:nvPr/>
        </p:nvSpPr>
        <p:spPr>
          <a:xfrm>
            <a:off x="6885262" y="5373216"/>
            <a:ext cx="1935210" cy="369332"/>
          </a:xfrm>
          <a:prstGeom prst="rect">
            <a:avLst/>
          </a:prstGeom>
        </p:spPr>
        <p:txBody>
          <a:bodyPr wrap="none">
            <a:spAutoFit/>
          </a:bodyPr>
          <a:lstStyle/>
          <a:p>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az-Zumar</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 9</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980728"/>
            <a:ext cx="9144000" cy="5877272"/>
          </a:xfrm>
          <a:prstGeom prst="rect">
            <a:avLst/>
          </a:prstGeom>
          <a:gradFill flip="none" rotWithShape="1">
            <a:gsLst>
              <a:gs pos="50000">
                <a:schemeClr val="bg1">
                  <a:alpha val="17000"/>
                </a:schemeClr>
              </a:gs>
              <a:gs pos="39999">
                <a:srgbClr val="85C2FF"/>
              </a:gs>
              <a:gs pos="70000">
                <a:srgbClr val="C4D6EB"/>
              </a:gs>
              <a:gs pos="100000">
                <a:srgbClr val="FFEBFA"/>
              </a:gs>
            </a:gsLst>
            <a:path path="circle">
              <a:fillToRect l="50000" t="50000" r="50000" b="50000"/>
            </a:path>
            <a:tileRec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2123728" y="1628800"/>
            <a:ext cx="4104456" cy="1692771"/>
          </a:xfrm>
          <a:prstGeom prst="rect">
            <a:avLst/>
          </a:prstGeom>
        </p:spPr>
        <p:txBody>
          <a:bodyPr wrap="square">
            <a:spAutoFit/>
          </a:bodyPr>
          <a:lstStyle/>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Realiti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menunjukkan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ANCAMAN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dihadapi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agama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rgbClr val="002060"/>
                </a:solidFill>
                <a:effectLst>
                  <a:glow rad="101600">
                    <a:schemeClr val="tx1">
                      <a:alpha val="60000"/>
                    </a:schemeClr>
                  </a:glow>
                  <a:outerShdw blurRad="63500" dir="3600000" algn="tl" rotWithShape="0">
                    <a:srgbClr val="000000">
                      <a:alpha val="70000"/>
                    </a:srgbClr>
                  </a:outerShdw>
                </a:effectLst>
              </a:rPr>
              <a:t>bangsa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101600">
                    <a:schemeClr val="tx1">
                      <a:alpha val="6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24" name="Rounded Rectangle 23"/>
          <p:cNvSpPr/>
          <p:nvPr/>
        </p:nvSpPr>
        <p:spPr>
          <a:xfrm>
            <a:off x="467544" y="3856499"/>
            <a:ext cx="2880320" cy="1804749"/>
          </a:xfrm>
          <a:prstGeom prst="roundRect">
            <a:avLst/>
          </a:prstGeom>
          <a:solidFill>
            <a:srgbClr val="FFFF00"/>
          </a:solidFill>
          <a:ln w="38100">
            <a:solidFill>
              <a:schemeClr val="bg1"/>
            </a:solidFill>
          </a:ln>
        </p:spPr>
        <p:txBody>
          <a:bodyPr wrap="square" anchor="ctr">
            <a:spAutoFit/>
          </a:bodyPr>
          <a:lstStyle/>
          <a:p>
            <a:pPr algn="ct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mengintai-intai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peluang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menyusup</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menyebarkan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racun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merosakkan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grpSp>
        <p:nvGrpSpPr>
          <p:cNvPr id="30" name="Group 29"/>
          <p:cNvGrpSpPr/>
          <p:nvPr/>
        </p:nvGrpSpPr>
        <p:grpSpPr>
          <a:xfrm>
            <a:off x="5292080" y="3801814"/>
            <a:ext cx="2147254" cy="2147466"/>
            <a:chOff x="3923928" y="3471391"/>
            <a:chExt cx="2147254" cy="2147466"/>
          </a:xfrm>
        </p:grpSpPr>
        <p:sp>
          <p:nvSpPr>
            <p:cNvPr id="26" name="Rectangle 25"/>
            <p:cNvSpPr/>
            <p:nvPr/>
          </p:nvSpPr>
          <p:spPr>
            <a:xfrm>
              <a:off x="3923928" y="3471391"/>
              <a:ext cx="181492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LIBERALISME</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27" name="Rectangle 26"/>
            <p:cNvSpPr/>
            <p:nvPr/>
          </p:nvSpPr>
          <p:spPr>
            <a:xfrm>
              <a:off x="3923928" y="4047455"/>
              <a:ext cx="1769843"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PLURALISME</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28" name="Rectangle 27"/>
            <p:cNvSpPr/>
            <p:nvPr/>
          </p:nvSpPr>
          <p:spPr>
            <a:xfrm>
              <a:off x="3923928" y="4581128"/>
              <a:ext cx="1845377"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HUMANISME</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29" name="Rectangle 28"/>
            <p:cNvSpPr/>
            <p:nvPr/>
          </p:nvSpPr>
          <p:spPr>
            <a:xfrm>
              <a:off x="3923928" y="5157192"/>
              <a:ext cx="2147254"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MILITAN DAESH</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grpSp>
      <p:sp>
        <p:nvSpPr>
          <p:cNvPr id="32" name="Left Arrow 31"/>
          <p:cNvSpPr/>
          <p:nvPr/>
        </p:nvSpPr>
        <p:spPr>
          <a:xfrm>
            <a:off x="3851920" y="4149080"/>
            <a:ext cx="864096" cy="108012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1420321"/>
            <a:ext cx="8280920" cy="2800767"/>
          </a:xfrm>
          <a:prstGeom prst="rect">
            <a:avLst/>
          </a:prstGeom>
        </p:spPr>
        <p:txBody>
          <a:bodyPr wrap="square">
            <a:spAutoFit/>
          </a:bodyPr>
          <a:lstStyle/>
          <a:p>
            <a:pPr algn="ct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SERANGAN PEMIKIRAN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sudah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cukup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meledakkan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KEMUSNAHAN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dahsyat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Apatahlagi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berlakunya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PENINDASAN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KEZALIMAN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sewenang-wenangnya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perjuangan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tindakan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 MEWAKILI ERTI ISLAM</a:t>
            </a:r>
            <a:endPar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4" name="Rounded Rectangle 13"/>
          <p:cNvSpPr/>
          <p:nvPr/>
        </p:nvSpPr>
        <p:spPr>
          <a:xfrm>
            <a:off x="323528" y="4509120"/>
            <a:ext cx="8424936" cy="1328023"/>
          </a:xfrm>
          <a:prstGeom prst="roundRect">
            <a:avLst/>
          </a:prstGeom>
          <a:solidFill>
            <a:srgbClr val="C00000"/>
          </a:solidFill>
          <a:ln w="38100">
            <a:solidFill>
              <a:srgbClr val="FFFF00"/>
            </a:solidFill>
          </a:ln>
        </p:spPr>
        <p:txBody>
          <a:bodyPr wrap="square">
            <a:spAutoFit/>
          </a:bodyPr>
          <a:lstStyle/>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Ramai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cuba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mengambil</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kesempatan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memperjuangkan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misi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masing-masing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MEMPENGARUHI MASYARAKAT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bersama-sama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123728" y="1116033"/>
            <a:ext cx="4813305"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ndParaRPr>
          </a:p>
        </p:txBody>
      </p:sp>
      <p:sp>
        <p:nvSpPr>
          <p:cNvPr id="18" name="Rectangle 17"/>
          <p:cNvSpPr/>
          <p:nvPr/>
        </p:nvSpPr>
        <p:spPr>
          <a:xfrm>
            <a:off x="642910" y="1905648"/>
            <a:ext cx="7643866" cy="646331"/>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الحَمْـدُ لِلَّـهِ الْقَآئِلُ:</a:t>
            </a:r>
            <a:endParaRPr lang="en-US" sz="3600" dirty="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889" name="Rectangle 1"/>
          <p:cNvSpPr>
            <a:spLocks noChangeArrowheads="1"/>
          </p:cNvSpPr>
          <p:nvPr/>
        </p:nvSpPr>
        <p:spPr bwMode="auto">
          <a:xfrm>
            <a:off x="899592" y="2975466"/>
            <a:ext cx="777686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chemeClr val="tx1"/>
                </a:solidFill>
                <a:effectLst>
                  <a:glow rad="101600">
                    <a:schemeClr val="bg1">
                      <a:alpha val="60000"/>
                    </a:schemeClr>
                  </a:glow>
                </a:effectLst>
                <a:latin typeface="QCF_BSML" pitchFamily="2" charset="2"/>
                <a:ea typeface="Calibri" pitchFamily="34" charset="0"/>
                <a:cs typeface="QCF_BSML" pitchFamily="2" charset="2"/>
              </a:rPr>
              <a:t>ﭽ </a:t>
            </a:r>
            <a:r>
              <a:rPr kumimoji="0" lang="ar-SA" sz="4400" b="1" i="0" u="none" strike="noStrike" cap="none" normalizeH="0" baseline="0" dirty="0" smtClean="0">
                <a:ln>
                  <a:noFill/>
                </a:ln>
                <a:solidFill>
                  <a:schemeClr val="tx1"/>
                </a:solidFill>
                <a:effectLst>
                  <a:glow rad="101600">
                    <a:schemeClr val="bg1">
                      <a:alpha val="60000"/>
                    </a:schemeClr>
                  </a:glow>
                </a:effectLst>
                <a:latin typeface="QCF_P402" pitchFamily="2" charset="2"/>
                <a:ea typeface="Times New Roman" pitchFamily="18" charset="0"/>
                <a:cs typeface="QCF_P402" pitchFamily="2" charset="2"/>
              </a:rPr>
              <a:t>ﭭ ﭮ ﭯ ﭰ ﭱ ﭲ ﭳ ﭴ ﭵ ﭶ ﭷ ﭸ ﭹ ﭺ ﭻ ﭼ ﭽ ﭾ ﭿ ﮀ ﮁ ﮂ</a:t>
            </a:r>
            <a:r>
              <a:rPr kumimoji="0" lang="ar-SA" sz="4400" b="1" i="0" u="none" strike="noStrike" cap="none" normalizeH="0" baseline="0" dirty="0" smtClean="0">
                <a:ln>
                  <a:noFill/>
                </a:ln>
                <a:solidFill>
                  <a:schemeClr val="tx1"/>
                </a:solidFill>
                <a:effectLst>
                  <a:glow rad="101600">
                    <a:schemeClr val="bg1">
                      <a:alpha val="60000"/>
                    </a:schemeClr>
                  </a:glow>
                </a:effectLst>
                <a:latin typeface="QCF_BSML" pitchFamily="2" charset="2"/>
                <a:ea typeface="Calibri" pitchFamily="34" charset="0"/>
                <a:cs typeface="QCF_BSML" pitchFamily="2" charset="2"/>
              </a:rPr>
              <a:t> ﭼ</a:t>
            </a:r>
            <a:r>
              <a:rPr kumimoji="0" lang="ar-SA" sz="4400" b="0" i="0" u="none" strike="noStrike" cap="none" normalizeH="0" baseline="0" dirty="0" smtClean="0">
                <a:ln>
                  <a:noFill/>
                </a:ln>
                <a:solidFill>
                  <a:schemeClr val="tx1"/>
                </a:solidFill>
                <a:effectLst>
                  <a:glow rad="101600">
                    <a:schemeClr val="bg1">
                      <a:alpha val="60000"/>
                    </a:schemeClr>
                  </a:glow>
                </a:effectLst>
                <a:latin typeface="MS Sans Serif"/>
                <a:ea typeface="Calibri" pitchFamily="34" charset="0"/>
                <a:cs typeface="Arial" pitchFamily="34" charset="0"/>
              </a:rPr>
              <a:t> </a:t>
            </a:r>
            <a:r>
              <a:rPr kumimoji="0" lang="ar-SA" b="0" i="0" u="none" strike="noStrike" cap="none" normalizeH="0" baseline="0" dirty="0" smtClean="0">
                <a:ln>
                  <a:noFill/>
                </a:ln>
                <a:solidFill>
                  <a:schemeClr val="tx1"/>
                </a:solidFill>
                <a:effectLst>
                  <a:glow rad="101600">
                    <a:schemeClr val="bg1">
                      <a:alpha val="60000"/>
                    </a:schemeClr>
                  </a:glow>
                </a:effectLst>
                <a:latin typeface="Traditional Arabic" pitchFamily="2" charset="-78"/>
                <a:ea typeface="Calibri" pitchFamily="34" charset="0"/>
                <a:cs typeface="Traditional Arabic" pitchFamily="2" charset="-78"/>
              </a:rPr>
              <a:t>العنكبوت</a:t>
            </a:r>
            <a:r>
              <a:rPr kumimoji="0" lang="ar-SA" sz="4400" b="0" i="0" u="none" strike="noStrike" cap="none" normalizeH="0" baseline="0" dirty="0" smtClean="0">
                <a:ln>
                  <a:noFill/>
                </a:ln>
                <a:solidFill>
                  <a:schemeClr val="tx1"/>
                </a:solidFill>
                <a:effectLst>
                  <a:glow rad="101600">
                    <a:schemeClr val="bg1">
                      <a:alpha val="60000"/>
                    </a:schemeClr>
                  </a:glow>
                </a:effectLst>
                <a:latin typeface="Arial" pitchFamily="34" charset="0"/>
                <a:ea typeface="Calibri" pitchFamily="34" charset="0"/>
                <a:cs typeface="Traditional Arabic" pitchFamily="2" charset="-78"/>
              </a:rPr>
              <a:t>:</a:t>
            </a:r>
            <a:r>
              <a:rPr kumimoji="0" lang="ar-SA" sz="4400" b="0" i="0" u="none" strike="noStrike" cap="none" normalizeH="0" baseline="0" dirty="0" smtClean="0">
                <a:ln>
                  <a:noFill/>
                </a:ln>
                <a:solidFill>
                  <a:schemeClr val="tx1"/>
                </a:solidFill>
                <a:effectLst>
                  <a:glow rad="101600">
                    <a:schemeClr val="bg1">
                      <a:alpha val="60000"/>
                    </a:schemeClr>
                  </a:glow>
                </a:effectLst>
                <a:latin typeface="Arial" pitchFamily="34" charset="0"/>
                <a:ea typeface="Calibri" pitchFamily="34" charset="0"/>
                <a:cs typeface="Arial" pitchFamily="34" charset="0"/>
              </a:rPr>
              <a:t> </a:t>
            </a:r>
            <a:r>
              <a:rPr kumimoji="0" lang="ar-SA" b="0" i="0" u="none" strike="noStrike" cap="none" normalizeH="0" baseline="0" dirty="0" smtClean="0">
                <a:ln>
                  <a:noFill/>
                </a:ln>
                <a:solidFill>
                  <a:schemeClr val="tx1"/>
                </a:solidFill>
                <a:effectLst>
                  <a:glow rad="101600">
                    <a:schemeClr val="bg1">
                      <a:alpha val="60000"/>
                    </a:schemeClr>
                  </a:glow>
                </a:effectLst>
                <a:latin typeface="Arabic Typesetting"/>
                <a:ea typeface="Calibri" pitchFamily="34" charset="0"/>
                <a:cs typeface="Arabic Transparent" pitchFamily="2" charset="-78"/>
              </a:rPr>
              <a:t>٤٧</a:t>
            </a:r>
            <a:endParaRPr kumimoji="0" lang="ar-SA"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917848" y="1124744"/>
            <a:ext cx="2646040" cy="2062103"/>
          </a:xfrm>
          <a:prstGeom prst="rect">
            <a:avLst/>
          </a:prstGeom>
        </p:spPr>
        <p:txBody>
          <a:bodyPr wrap="square">
            <a:spAutoFit/>
          </a:bodyPr>
          <a:lstStyle/>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Sebenarnya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disebabkan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KEKUATAN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5" name="Rectangle 14"/>
          <p:cNvSpPr/>
          <p:nvPr/>
        </p:nvSpPr>
        <p:spPr>
          <a:xfrm rot="19892567">
            <a:off x="3464319" y="1486418"/>
            <a:ext cx="2077813" cy="1015663"/>
          </a:xfrm>
          <a:prstGeom prst="rect">
            <a:avLst/>
          </a:prstGeom>
        </p:spPr>
        <p:txBody>
          <a:bodyPr wrap="none">
            <a:prstTxWarp prst="textInflate">
              <a:avLst/>
            </a:prstTxWarp>
            <a:spAutoFit/>
          </a:bodyPr>
          <a:lstStyle/>
          <a:p>
            <a:r>
              <a:rPr lang="en-US" sz="60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Chiller" pitchFamily="82" charset="0"/>
              </a:rPr>
              <a:t>TETAPI</a:t>
            </a:r>
            <a:endParaRPr lang="en-US" sz="6000" dirty="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Chiller" pitchFamily="82" charset="0"/>
            </a:endParaRPr>
          </a:p>
        </p:txBody>
      </p:sp>
      <p:sp>
        <p:nvSpPr>
          <p:cNvPr id="21" name="Rectangle 20"/>
          <p:cNvSpPr/>
          <p:nvPr/>
        </p:nvSpPr>
        <p:spPr>
          <a:xfrm>
            <a:off x="5796136" y="1268760"/>
            <a:ext cx="2398241" cy="1446550"/>
          </a:xfrm>
          <a:prstGeom prst="rect">
            <a:avLst/>
          </a:prstGeom>
        </p:spPr>
        <p:txBody>
          <a:bodyPr wrap="square">
            <a:spAutoFit/>
          </a:bodyPr>
          <a:lstStyle/>
          <a:p>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kelemahan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 BERSATU</a:t>
            </a: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padu</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22" name="Rectangle 21"/>
          <p:cNvSpPr/>
          <p:nvPr/>
        </p:nvSpPr>
        <p:spPr>
          <a:xfrm>
            <a:off x="251520" y="3212976"/>
            <a:ext cx="4392488" cy="523220"/>
          </a:xfrm>
          <a:prstGeom prst="rect">
            <a:avLst/>
          </a:prstGeom>
        </p:spPr>
        <p:txBody>
          <a:bodyPr wrap="square">
            <a:spAutoFit/>
          </a:bodyPr>
          <a:lstStyle/>
          <a:p>
            <a:pPr algn="just"/>
            <a:r>
              <a:rPr lang="en-US" sz="2800" dirty="0" smtClean="0">
                <a:ln w="18415" cmpd="sng">
                  <a:solidFill>
                    <a:srgbClr val="FFFFFF"/>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Showcard Gothic" pitchFamily="82" charset="0"/>
              </a:rPr>
              <a:t>MATLAMAT MEREKA</a:t>
            </a:r>
            <a:endParaRPr lang="en-US" sz="2800" dirty="0">
              <a:ln w="18415" cmpd="sng">
                <a:solidFill>
                  <a:srgbClr val="FFFFFF"/>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Showcard Gothic" pitchFamily="82" charset="0"/>
            </a:endParaRPr>
          </a:p>
        </p:txBody>
      </p:sp>
      <p:graphicFrame>
        <p:nvGraphicFramePr>
          <p:cNvPr id="23" name="Diagram 22"/>
          <p:cNvGraphicFramePr/>
          <p:nvPr/>
        </p:nvGraphicFramePr>
        <p:xfrm>
          <a:off x="251520" y="3933056"/>
          <a:ext cx="8688288" cy="2448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51520" y="2060848"/>
            <a:ext cx="2736304" cy="3312368"/>
          </a:xfrm>
          <a:prstGeom prst="rect">
            <a:avLst/>
          </a:prstGeom>
        </p:spPr>
        <p:txBody>
          <a:bodyPr wrap="none">
            <a:prstTxWarp prst="textPlain">
              <a:avLst/>
            </a:prstTxWarp>
            <a:spAutoFit/>
          </a:bodyPr>
          <a:lstStyle/>
          <a:p>
            <a:pPr algn="ctr"/>
            <a:r>
              <a:rPr lang="en-US" sz="2800" dirty="0" smtClean="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KEBERKATAN</a:t>
            </a:r>
          </a:p>
          <a:p>
            <a:pPr algn="ctr"/>
            <a:r>
              <a:rPr lang="en-US" sz="2800" dirty="0" smtClean="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BULAN SYA’BAN </a:t>
            </a:r>
            <a:endParaRPr lang="en-US" sz="2800" dirty="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3779912" y="1700808"/>
            <a:ext cx="4320480" cy="1692771"/>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sama-sama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merebut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terutamanya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memohon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KEAMPUNAN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2" name="Rectangle 11"/>
          <p:cNvSpPr/>
          <p:nvPr/>
        </p:nvSpPr>
        <p:spPr>
          <a:xfrm>
            <a:off x="3779912" y="3501008"/>
            <a:ext cx="3816424" cy="1077218"/>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Menambahkan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KASIH SAYANG </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Allah SWT </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779912" y="4941168"/>
            <a:ext cx="3888432" cy="954107"/>
          </a:xfrm>
          <a:prstGeom prst="rect">
            <a:avLst/>
          </a:prstGeom>
        </p:spPr>
        <p:txBody>
          <a:bodyPr wrap="square">
            <a:spAutoFit/>
          </a:bodyPr>
          <a:lstStyle/>
          <a:p>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MENYELAMATKAN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5" name="Rectangle 14"/>
          <p:cNvSpPr/>
          <p:nvPr/>
        </p:nvSpPr>
        <p:spPr>
          <a:xfrm>
            <a:off x="3419871" y="1702549"/>
            <a:ext cx="43204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2"/>
              </a:rPr>
              <a:t></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3419871" y="3636313"/>
            <a:ext cx="432049"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2"/>
              </a:rPr>
              <a: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419871" y="4941168"/>
            <a:ext cx="432049"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2"/>
              </a:rPr>
              <a: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99592" y="980728"/>
            <a:ext cx="8244408" cy="5877272"/>
          </a:xfrm>
          <a:prstGeom prst="rect">
            <a:avLst/>
          </a:prstGeom>
          <a:solidFill>
            <a:srgbClr val="C00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43608" y="1340768"/>
            <a:ext cx="7848872" cy="13234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ms-MY" sz="2400" b="1" dirty="0" smtClean="0">
                <a:ln w="18415" cmpd="sng">
                  <a:solidFill>
                    <a:srgbClr val="FFFFFF"/>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PERTAMA</a:t>
            </a:r>
            <a:r>
              <a:rPr lang="ms-MY"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ms-MY"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 WAJIB DIPERTAHANKAN </a:t>
            </a:r>
            <a:r>
              <a:rPr lang="ms-MY"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 dirosakkan oleh fahaman kumpulan yang bertentangan dengan fikrah Islam.</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7" name="Rectangle 16"/>
          <p:cNvSpPr/>
          <p:nvPr/>
        </p:nvSpPr>
        <p:spPr>
          <a:xfrm>
            <a:off x="1043608" y="2924944"/>
            <a:ext cx="7848872" cy="13234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ms-MY" sz="2400" b="1" dirty="0" smtClean="0">
                <a:ln w="18415" cmpd="sng">
                  <a:solidFill>
                    <a:srgbClr val="FFFFFF"/>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KEDUA:</a:t>
            </a:r>
            <a:r>
              <a:rPr lang="ms-MY"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Pemikiran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Liberal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DAESH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FITNAH YANG BESAR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kesucian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menggugat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generasi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datang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8" name="Rectangle 17"/>
          <p:cNvSpPr/>
          <p:nvPr/>
        </p:nvSpPr>
        <p:spPr>
          <a:xfrm>
            <a:off x="1043608" y="4646746"/>
            <a:ext cx="7848872" cy="14465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ms-MY" sz="2400" b="1" dirty="0" smtClean="0">
                <a:ln w="18415" cmpd="sng">
                  <a:solidFill>
                    <a:srgbClr val="FFFFFF"/>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KETIGA:</a:t>
            </a:r>
            <a:r>
              <a:rPr lang="ms-MY"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Umat Islam hendaklah </a:t>
            </a:r>
            <a:r>
              <a:rPr lang="ms-MY"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BERPEGANG-TEGUH</a:t>
            </a:r>
            <a:r>
              <a:rPr lang="ms-MY"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dengan ajaran Islam dan </a:t>
            </a:r>
            <a:r>
              <a:rPr lang="ms-MY"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BERSATU-PADU</a:t>
            </a:r>
            <a:r>
              <a:rPr lang="ms-MY"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membanteras kesesatan dan penyelewengan akidah, syariah dan akhlak.</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grpSp>
        <p:nvGrpSpPr>
          <p:cNvPr id="23" name="Group 22"/>
          <p:cNvGrpSpPr/>
          <p:nvPr/>
        </p:nvGrpSpPr>
        <p:grpSpPr>
          <a:xfrm>
            <a:off x="107504" y="980728"/>
            <a:ext cx="720080" cy="5877274"/>
            <a:chOff x="107504" y="980728"/>
            <a:chExt cx="720080" cy="5877274"/>
          </a:xfrm>
        </p:grpSpPr>
        <p:sp>
          <p:nvSpPr>
            <p:cNvPr id="11" name="Rectangle 10"/>
            <p:cNvSpPr/>
            <p:nvPr/>
          </p:nvSpPr>
          <p:spPr>
            <a:xfrm rot="16200000">
              <a:off x="-2507967" y="3596199"/>
              <a:ext cx="5877274"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20" name="Straight Connector 19"/>
            <p:cNvCxnSpPr/>
            <p:nvPr/>
          </p:nvCxnSpPr>
          <p:spPr>
            <a:xfrm>
              <a:off x="107504" y="980728"/>
              <a:ext cx="0" cy="5877272"/>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a:off x="755576" y="980728"/>
              <a:ext cx="0" cy="5877272"/>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827584" y="980728"/>
              <a:ext cx="0" cy="5877272"/>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Document 15"/>
          <p:cNvSpPr/>
          <p:nvPr/>
        </p:nvSpPr>
        <p:spPr>
          <a:xfrm>
            <a:off x="251520" y="1052736"/>
            <a:ext cx="8640960" cy="3096344"/>
          </a:xfrm>
          <a:prstGeom prst="flowChartDocumen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385" name="Rectangle 1"/>
          <p:cNvSpPr>
            <a:spLocks noChangeArrowheads="1"/>
          </p:cNvSpPr>
          <p:nvPr/>
        </p:nvSpPr>
        <p:spPr bwMode="auto">
          <a:xfrm>
            <a:off x="251520" y="1018111"/>
            <a:ext cx="86409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ﭷ ﭸ ﭹ ﭺ ﭻ </a:t>
            </a: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Arabic Transparent" pitchFamily="2" charset="-78"/>
              </a:rPr>
              <a:t>﴿</a:t>
            </a: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80" pitchFamily="2" charset="2"/>
                <a:ea typeface="Calibri" pitchFamily="34" charset="0"/>
                <a:cs typeface="QCF_P080" pitchFamily="2" charset="2"/>
              </a:rPr>
              <a:t> </a:t>
            </a: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80" pitchFamily="2" charset="2"/>
                <a:ea typeface="Times New Roman" pitchFamily="18" charset="0"/>
                <a:cs typeface="QCF_P080" pitchFamily="2" charset="2"/>
              </a:rPr>
              <a:t>ﮐ ﮑ ﮒ ﮓ ﮔ ﮕ ﮖ ﮗ ﮘ ﮙ ﮚ ﮛ ﮜ ﮝ ﮞ ﮟ ﮠ ﮡ ﮢ ﮣ ﮤ ﮥ ﮦ ﮧ ﮨ </a:t>
            </a: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196" pitchFamily="2" charset="2"/>
                <a:ea typeface="Calibri" pitchFamily="34" charset="0"/>
                <a:cs typeface="Arabic Transparent" pitchFamily="2" charset="-78"/>
              </a:rPr>
              <a:t>﴾</a:t>
            </a:r>
            <a:endPar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Rectangle 12"/>
          <p:cNvSpPr/>
          <p:nvPr/>
        </p:nvSpPr>
        <p:spPr>
          <a:xfrm>
            <a:off x="251520" y="4077072"/>
            <a:ext cx="8640960" cy="1938992"/>
          </a:xfrm>
          <a:prstGeom prst="rect">
            <a:avLst/>
          </a:prstGeom>
        </p:spPr>
        <p:txBody>
          <a:bodyPr wrap="square">
            <a:spAutoFit/>
          </a:bodyPr>
          <a:lstStyle/>
          <a:p>
            <a:pPr algn="just"/>
            <a:r>
              <a:rPr lang="ms-MY"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ms-MY"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ms-MY"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gunanya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taubat</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selalu</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melakukan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kejahatan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hingga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seorang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hampir</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mati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berkatalah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aku</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bertaubat</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sekarang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taubatnya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sudah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terlambat</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demikian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mati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kafir</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demikian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sediakan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azab</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seksa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terperi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sakitnya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ms-MY"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(Surah at-Nisa’:18)</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28596" y="1396261"/>
            <a:ext cx="8215370"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411760" y="2708920"/>
            <a:ext cx="4181209" cy="1015663"/>
          </a:xfrm>
          <a:prstGeom prst="rect">
            <a:avLst/>
          </a:prstGeom>
          <a:noFill/>
        </p:spPr>
        <p:txBody>
          <a:bodyPr wrap="none">
            <a:spAutoFit/>
          </a:bodyPr>
          <a:lstStyle/>
          <a:p>
            <a:r>
              <a:rPr lang="en-US" sz="600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Gloucester MT Extra Condensed" pitchFamily="18" charset="0"/>
                <a:cs typeface="Times New Roman" pitchFamily="18" charset="0"/>
              </a:rPr>
              <a:t>KHUTBAH KEDUA</a:t>
            </a:r>
            <a:endParaRPr lang="en-US" sz="6000" dirty="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alpha val="99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3054682"/>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124744"/>
            <a:ext cx="8784976" cy="5112568"/>
          </a:xfrm>
          <a:prstGeom prst="rect">
            <a:avLst/>
          </a:prstGeom>
          <a:solidFill>
            <a:schemeClr val="dk1">
              <a:alpha val="99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019580"/>
            <a:ext cx="8280920" cy="1569660"/>
          </a:xfrm>
          <a:prstGeom prst="rect">
            <a:avLst/>
          </a:prstGeom>
        </p:spPr>
        <p:txBody>
          <a:bodyPr wrap="square">
            <a:spAutoFit/>
          </a:bodyPr>
          <a:lstStyle/>
          <a:p>
            <a:pPr algn="just">
              <a:defRPr/>
            </a:pP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sekutu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bagi-Nya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juga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Nabi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hamba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segala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makhluk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956863"/>
            <a:ext cx="8280920" cy="1200329"/>
          </a:xfrm>
          <a:prstGeom prst="rect">
            <a:avLst/>
          </a:prstGeom>
        </p:spPr>
        <p:txBody>
          <a:bodyPr wrap="square">
            <a:spAutoFit/>
          </a:bodyPr>
          <a:lstStyle/>
          <a:p>
            <a:pPr algn="just">
              <a:defRPr/>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berilah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selawat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sejahtera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penghulu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kaum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9512" y="1124744"/>
            <a:ext cx="8784976" cy="5112568"/>
          </a:xfrm>
          <a:prstGeom prst="rect">
            <a:avLst/>
          </a:prstGeom>
          <a:solidFill>
            <a:schemeClr val="dk1"/>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7997" y="3140968"/>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11560" y="2564904"/>
            <a:ext cx="7992888" cy="2232248"/>
          </a:xfrm>
          <a:prstGeom prst="roundRect">
            <a:avLst/>
          </a:prstGeom>
          <a:solidFill>
            <a:schemeClr val="bg1">
              <a:alpha val="60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2924944"/>
            <a:ext cx="7848872" cy="1754326"/>
          </a:xfrm>
          <a:prstGeom prst="rect">
            <a:avLst/>
          </a:prstGeom>
        </p:spPr>
        <p:txBody>
          <a:bodyPr wrap="square">
            <a:spAutoFit/>
          </a:bodyPr>
          <a:lstStyle/>
          <a:p>
            <a:pPr algn="ctr" rtl="1"/>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267013"/>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625841"/>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redailah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2060848"/>
            <a:ext cx="8501122" cy="1323439"/>
          </a:xfrm>
          <a:prstGeom prst="rect">
            <a:avLst/>
          </a:prstGeom>
        </p:spPr>
        <p:txBody>
          <a:bodyPr wrap="square">
            <a:spAutoFit/>
          </a:bodyPr>
          <a:lstStyle/>
          <a:p>
            <a:pPr algn="ctr" rtl="1"/>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3645024"/>
            <a:ext cx="6552728"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mati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1862048"/>
          </a:xfrm>
          <a:prstGeom prst="rect">
            <a:avLst/>
          </a:prstGeom>
        </p:spPr>
        <p:txBody>
          <a:bodyPr wrap="square">
            <a:spAutoFit/>
          </a:bodyPr>
          <a:lstStyle/>
          <a:p>
            <a:pPr algn="ctr" rtl="1">
              <a:lnSpc>
                <a:spcPct val="150000"/>
              </a:lnSpc>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933056"/>
            <a:ext cx="6408712"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512" y="1052736"/>
            <a:ext cx="8784976" cy="568863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246769"/>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limpahkanlah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ketenangan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keselamatan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kesihatan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SERI PADUKA BAGINDA YANG DIPERTUAN AGONG MAULANA ALMALIK AL-MU’TASIM BILLAHI MUHIBBUDIN TUANKU AL-HAJ ABD AL-HALIM MUADZZAM SHAH IBN AL-MARHUM AS-SULTAN BADLI SHAH,</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RAJA PERMAISURI AGONG SULTANAH HAJAH HAMINAH DAN </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PUTERI-PUTERI SERTA KERABAT-KERABAT DI RAJA SEKALIAN.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340768"/>
            <a:ext cx="8784976" cy="496855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22527"/>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390072"/>
            <a:ext cx="8280920" cy="1631216"/>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484784"/>
            <a:ext cx="8784976" cy="381642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760617"/>
            <a:ext cx="8280920" cy="3108543"/>
          </a:xfrm>
          <a:prstGeom prst="rect">
            <a:avLst/>
          </a:prstGeom>
        </p:spPr>
        <p:txBody>
          <a:bodyPr wrap="square">
            <a:spAutoFit/>
          </a:bodyPr>
          <a:lstStyle/>
          <a:p>
            <a:pPr algn="ctr">
              <a:defRPr/>
            </a:pP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memohon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agar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-Mu,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negara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ini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seluruh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dalam</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rasa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kasih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sayang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antara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Semoga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hidup</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damai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makmur</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selamat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zaman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340768"/>
            <a:ext cx="8784976" cy="424847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835696" y="4149080"/>
            <a:ext cx="5760640"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412776"/>
            <a:ext cx="8784976" cy="417646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2" name="Pictur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1700808"/>
            <a:ext cx="8143932" cy="2214578"/>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75656" y="4365104"/>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4077072"/>
            <a:ext cx="8784976" cy="208823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85852" y="1357299"/>
            <a:ext cx="664373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31640" y="2132856"/>
            <a:ext cx="6768752" cy="2304256"/>
          </a:xfrm>
          <a:prstGeom prst="roundRect">
            <a:avLst/>
          </a:prstGeom>
          <a:solidFill>
            <a:schemeClr val="dk1">
              <a:alpha val="60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720920"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ndParaRPr>
          </a:p>
        </p:txBody>
      </p:sp>
      <p:sp>
        <p:nvSpPr>
          <p:cNvPr id="12" name="Rectangle 11"/>
          <p:cNvSpPr/>
          <p:nvPr/>
        </p:nvSpPr>
        <p:spPr>
          <a:xfrm>
            <a:off x="827584" y="2420888"/>
            <a:ext cx="7715304" cy="1754326"/>
          </a:xfrm>
          <a:prstGeom prst="rect">
            <a:avLst/>
          </a:prstGeom>
        </p:spPr>
        <p:txBody>
          <a:bodyPr wrap="square">
            <a:spAutoFit/>
          </a:bodyPr>
          <a:lstStyle/>
          <a:p>
            <a:pPr lvl="0" algn="ctr" rtl="1" eaLnBrk="0" hangingPunct="0"/>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اللَّهُمَّ صَلِّ وَسَلِّم عَلَى سَيِّدِنَا مُحَمَّدٍ </a:t>
            </a:r>
          </a:p>
          <a:p>
            <a:pPr lvl="0" algn="ctr" rtl="1" eaLnBrk="0" hangingPunct="0"/>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وَعَلَى آلِهِ وَصَحبِهِ أَجمَعِينَ</a:t>
            </a:r>
            <a:endParaRPr kumimoji="0" lang="en-US" sz="5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403648" y="1844824"/>
            <a:ext cx="6192688" cy="2808312"/>
          </a:xfrm>
          <a:prstGeom prst="roundRect">
            <a:avLst/>
          </a:prstGeom>
          <a:solidFill>
            <a:schemeClr val="dk1">
              <a:alpha val="60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2110060"/>
            <a:ext cx="7358114" cy="2585323"/>
          </a:xfrm>
          <a:prstGeom prst="rect">
            <a:avLst/>
          </a:prstGeom>
        </p:spPr>
        <p:txBody>
          <a:bodyPr wrap="square">
            <a:spAutoFit/>
          </a:bodyPr>
          <a:lstStyle/>
          <a:p>
            <a:pPr lvl="0" algn="ctr" rtl="1"/>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أَمَّا بَعدُ ! فَيَا عِبَادَ اللهِ اتَّقُوا اللهَ</a:t>
            </a:r>
          </a:p>
          <a:p>
            <a:pPr lvl="0" algn="ctr" rtl="1"/>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أَوصِيكُم وَنَفسِي بِتَقوَى اللهِ </a:t>
            </a:r>
          </a:p>
          <a:p>
            <a:pPr lvl="0" algn="ctr" rtl="1"/>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فَقَد فَازَ المُتَّقُونَ</a:t>
            </a:r>
            <a:endParaRPr kumimoji="0" lang="ar-SA" sz="5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818913"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WASIAT TAQWA</a:t>
            </a:r>
            <a:endParaRPr lang="en-US" sz="32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2" name="Flowchart: Terminator 11"/>
          <p:cNvSpPr/>
          <p:nvPr/>
        </p:nvSpPr>
        <p:spPr>
          <a:xfrm>
            <a:off x="395536" y="2060848"/>
            <a:ext cx="3240360" cy="2232248"/>
          </a:xfrm>
          <a:prstGeom prst="flowChartTerminator">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err="1" smtClean="0">
                <a:ln w="50800"/>
                <a:solidFill>
                  <a:schemeClr val="bg1">
                    <a:shade val="50000"/>
                  </a:schemeClr>
                </a:solidFill>
              </a:rPr>
              <a:t>Meningkatkan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ketakwaan</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kepada</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dengan</a:t>
            </a:r>
            <a:r>
              <a:rPr lang="en-US" sz="2400" b="1" dirty="0" smtClean="0">
                <a:ln w="50800"/>
                <a:solidFill>
                  <a:schemeClr val="bg1">
                    <a:shade val="50000"/>
                  </a:schemeClr>
                </a:solidFill>
              </a:rPr>
              <a:t> </a:t>
            </a:r>
            <a:r>
              <a:rPr lang="en-US" sz="2400" b="1" dirty="0" err="1" smtClean="0">
                <a:ln w="50800"/>
                <a:solidFill>
                  <a:schemeClr val="bg1">
                    <a:shade val="50000"/>
                  </a:schemeClr>
                </a:solidFill>
              </a:rPr>
              <a:t>bersungguh-sungguh</a:t>
            </a:r>
            <a:endParaRPr lang="en-US" sz="2400" b="1" dirty="0">
              <a:ln w="50800"/>
              <a:solidFill>
                <a:schemeClr val="bg1">
                  <a:shade val="50000"/>
                </a:schemeClr>
              </a:solidFill>
            </a:endParaRPr>
          </a:p>
        </p:txBody>
      </p:sp>
      <p:sp>
        <p:nvSpPr>
          <p:cNvPr id="15" name="Rounded Rectangle 14"/>
          <p:cNvSpPr/>
          <p:nvPr/>
        </p:nvSpPr>
        <p:spPr>
          <a:xfrm>
            <a:off x="539552" y="4509120"/>
            <a:ext cx="8424936" cy="10166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err="1" smtClean="0">
                <a:ln w="50800"/>
                <a:solidFill>
                  <a:schemeClr val="bg1">
                    <a:shade val="50000"/>
                  </a:schemeClr>
                </a:solidFill>
              </a:rPr>
              <a:t>Mudah-mudahan</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memperolehi</a:t>
            </a:r>
            <a:r>
              <a:rPr lang="en-US" sz="2400" b="1" dirty="0" smtClean="0">
                <a:ln w="50800"/>
                <a:solidFill>
                  <a:schemeClr val="bg1">
                    <a:shade val="50000"/>
                  </a:schemeClr>
                </a:solidFill>
              </a:rPr>
              <a:t> </a:t>
            </a:r>
            <a:r>
              <a:rPr lang="en-US" sz="2400" b="1" dirty="0" err="1" smtClean="0">
                <a:ln w="50800"/>
                <a:solidFill>
                  <a:schemeClr val="bg1">
                    <a:shade val="50000"/>
                  </a:schemeClr>
                </a:solidFill>
              </a:rPr>
              <a:t>keberkatan</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keredhaan</a:t>
            </a:r>
            <a:r>
              <a:rPr lang="en-US" sz="2400" b="1" dirty="0" smtClean="0">
                <a:ln w="50800"/>
                <a:solidFill>
                  <a:schemeClr val="bg1">
                    <a:shade val="50000"/>
                  </a:schemeClr>
                </a:solidFill>
              </a:rPr>
              <a:t> </a:t>
            </a:r>
            <a:r>
              <a:rPr lang="en-US" sz="2400" b="1" dirty="0" err="1" smtClean="0">
                <a:ln w="50800"/>
                <a:solidFill>
                  <a:schemeClr val="bg1">
                    <a:shade val="50000"/>
                  </a:schemeClr>
                </a:solidFill>
              </a:rPr>
              <a:t>serta</a:t>
            </a:r>
            <a:r>
              <a:rPr lang="en-US" sz="2400" b="1" dirty="0" smtClean="0">
                <a:ln w="50800"/>
                <a:solidFill>
                  <a:schemeClr val="bg1">
                    <a:shade val="50000"/>
                  </a:schemeClr>
                </a:solidFill>
              </a:rPr>
              <a:t> </a:t>
            </a:r>
            <a:r>
              <a:rPr lang="en-US" sz="2400" b="1" dirty="0" err="1" smtClean="0">
                <a:ln w="50800"/>
                <a:solidFill>
                  <a:schemeClr val="bg1">
                    <a:shade val="50000"/>
                  </a:schemeClr>
                </a:solidFill>
              </a:rPr>
              <a:t>perlindungan</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di</a:t>
            </a:r>
            <a:r>
              <a:rPr lang="en-US" sz="2400" b="1" dirty="0" smtClean="0">
                <a:ln w="50800"/>
                <a:solidFill>
                  <a:schemeClr val="bg1">
                    <a:shade val="50000"/>
                  </a:schemeClr>
                </a:solidFill>
              </a:rPr>
              <a:t> </a:t>
            </a:r>
            <a:r>
              <a:rPr lang="en-US" sz="2400" b="1" dirty="0" err="1" smtClean="0">
                <a:ln w="50800"/>
                <a:solidFill>
                  <a:schemeClr val="bg1">
                    <a:shade val="50000"/>
                  </a:schemeClr>
                </a:solidFill>
              </a:rPr>
              <a:t>dunia</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di</a:t>
            </a:r>
            <a:r>
              <a:rPr lang="en-US" sz="2400" b="1" dirty="0" smtClean="0">
                <a:ln w="50800"/>
                <a:solidFill>
                  <a:schemeClr val="bg1">
                    <a:shade val="50000"/>
                  </a:schemeClr>
                </a:solidFill>
              </a:rPr>
              <a:t> </a:t>
            </a:r>
            <a:r>
              <a:rPr lang="en-US" sz="2400" b="1" dirty="0" err="1" smtClean="0">
                <a:ln w="50800"/>
                <a:solidFill>
                  <a:schemeClr val="bg1">
                    <a:shade val="50000"/>
                  </a:schemeClr>
                </a:solidFill>
              </a:rPr>
              <a:t>akhirat</a:t>
            </a:r>
            <a:r>
              <a:rPr lang="en-US" sz="2400" b="1" dirty="0" smtClean="0">
                <a:ln w="50800"/>
                <a:solidFill>
                  <a:schemeClr val="bg1">
                    <a:shade val="50000"/>
                  </a:schemeClr>
                </a:solidFill>
              </a:rPr>
              <a:t>. </a:t>
            </a:r>
            <a:endParaRPr lang="en-US" sz="2400" b="1" dirty="0">
              <a:ln w="50800"/>
              <a:solidFill>
                <a:schemeClr val="bg1">
                  <a:shade val="50000"/>
                </a:schemeClr>
              </a:solidFill>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Flowchart: Manual Input 17"/>
          <p:cNvSpPr/>
          <p:nvPr/>
        </p:nvSpPr>
        <p:spPr>
          <a:xfrm>
            <a:off x="4067944" y="3356992"/>
            <a:ext cx="4824536" cy="573286"/>
          </a:xfrm>
          <a:prstGeom prst="flowChartManualInp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Meninggalkan</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segala</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larangan-Nya</a:t>
            </a:r>
            <a:endPar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
        <p:nvSpPr>
          <p:cNvPr id="19" name="Flowchart: Manual Input 18"/>
          <p:cNvSpPr/>
          <p:nvPr/>
        </p:nvSpPr>
        <p:spPr>
          <a:xfrm>
            <a:off x="4067944" y="2420888"/>
            <a:ext cx="4824536" cy="573286"/>
          </a:xfrm>
          <a:prstGeom prst="flowChartManualInpu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Melaksanakan</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segala</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perintah-Nya</a:t>
            </a:r>
            <a:endPar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
        <p:nvSpPr>
          <p:cNvPr id="22" name="Notched Right Arrow 21"/>
          <p:cNvSpPr/>
          <p:nvPr/>
        </p:nvSpPr>
        <p:spPr>
          <a:xfrm>
            <a:off x="3419872" y="2492896"/>
            <a:ext cx="576064" cy="504056"/>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Notched Right Arrow 22"/>
          <p:cNvSpPr/>
          <p:nvPr/>
        </p:nvSpPr>
        <p:spPr>
          <a:xfrm>
            <a:off x="3419872" y="3429000"/>
            <a:ext cx="576064" cy="504056"/>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87824" y="1412776"/>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ysClr val="windowText" lastClr="00000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ysClr val="windowText" lastClr="000000"/>
                </a:solidFill>
              </a:ln>
              <a:solidFill>
                <a:srgbClr val="FFFF00"/>
              </a:solidFill>
              <a:effectLst>
                <a:outerShdw blurRad="76200" dist="50800" dir="5400000" algn="tl" rotWithShape="0">
                  <a:srgbClr val="000000">
                    <a:alpha val="65000"/>
                  </a:srgbClr>
                </a:outerShdw>
              </a:effectLst>
              <a:latin typeface="+mj-l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195736" y="1988840"/>
            <a:ext cx="4392488"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solidFill>
                    <a:sysClr val="windowText" lastClr="000000"/>
                  </a:solidFill>
                </a:ln>
                <a:solidFill>
                  <a:srgbClr val="FFFF00"/>
                </a:solidFill>
                <a:effectLst>
                  <a:glow rad="228600">
                    <a:schemeClr val="accent2">
                      <a:satMod val="175000"/>
                      <a:alpha val="40000"/>
                    </a:schemeClr>
                  </a:glow>
                  <a:outerShdw blurRad="76200" dist="50800" dir="5400000" algn="tl" rotWithShape="0">
                    <a:srgbClr val="000000">
                      <a:alpha val="65000"/>
                    </a:srgbClr>
                  </a:outerShdw>
                </a:effectLst>
              </a:rPr>
              <a:t>ISLAM:</a:t>
            </a:r>
            <a:endParaRPr lang="en-US" sz="7200" b="1" spc="50" dirty="0">
              <a:ln w="11430">
                <a:solidFill>
                  <a:sysClr val="windowText" lastClr="000000"/>
                </a:solidFill>
              </a:ln>
              <a:solidFill>
                <a:srgbClr val="FFFF00"/>
              </a:soli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14" name="Rectangle 13"/>
          <p:cNvSpPr/>
          <p:nvPr/>
        </p:nvSpPr>
        <p:spPr>
          <a:xfrm>
            <a:off x="2915816" y="3045153"/>
            <a:ext cx="1944216" cy="707886"/>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4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AGAMA</a:t>
            </a:r>
            <a:endParaRPr lang="en-US" sz="4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15" name="Rectangle 14"/>
          <p:cNvSpPr/>
          <p:nvPr/>
        </p:nvSpPr>
        <p:spPr>
          <a:xfrm>
            <a:off x="2915816" y="3693225"/>
            <a:ext cx="1224136" cy="707886"/>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4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DAN</a:t>
            </a:r>
            <a:endParaRPr lang="en-US" sz="4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16" name="Rectangle 15"/>
          <p:cNvSpPr/>
          <p:nvPr/>
        </p:nvSpPr>
        <p:spPr>
          <a:xfrm>
            <a:off x="4860032" y="2821578"/>
            <a:ext cx="2088232" cy="1015663"/>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6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AKAL</a:t>
            </a:r>
            <a:endParaRPr lang="en-US" sz="4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17" name="Rectangle 16"/>
          <p:cNvSpPr/>
          <p:nvPr/>
        </p:nvSpPr>
        <p:spPr>
          <a:xfrm>
            <a:off x="4139952" y="3477201"/>
            <a:ext cx="1980728" cy="1015663"/>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6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ILMU</a:t>
            </a:r>
            <a:endParaRPr lang="en-US" sz="4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Flowchart: Stored Data 26"/>
          <p:cNvSpPr/>
          <p:nvPr/>
        </p:nvSpPr>
        <p:spPr>
          <a:xfrm>
            <a:off x="1547664" y="2188021"/>
            <a:ext cx="2232248" cy="1384995"/>
          </a:xfrm>
          <a:prstGeom prst="flowChartOnlineStorag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err="1" smtClean="0">
                <a:ln w="50800"/>
                <a:solidFill>
                  <a:schemeClr val="bg1">
                    <a:shade val="50000"/>
                  </a:schemeClr>
                </a:solidFill>
              </a:rPr>
              <a:t>berfikir</a:t>
            </a:r>
            <a:r>
              <a:rPr lang="en-US" sz="2800" b="1" dirty="0" smtClean="0">
                <a:ln w="50800"/>
                <a:solidFill>
                  <a:schemeClr val="bg1">
                    <a:shade val="50000"/>
                  </a:schemeClr>
                </a:solidFill>
              </a:rPr>
              <a:t> </a:t>
            </a:r>
            <a:r>
              <a:rPr lang="en-US" sz="2800" b="1" dirty="0" err="1" smtClean="0">
                <a:ln w="50800"/>
                <a:solidFill>
                  <a:schemeClr val="bg1">
                    <a:shade val="50000"/>
                  </a:schemeClr>
                </a:solidFill>
              </a:rPr>
              <a:t>secara</a:t>
            </a:r>
            <a:r>
              <a:rPr lang="en-US" sz="2800" b="1" dirty="0" smtClean="0">
                <a:ln w="50800"/>
                <a:solidFill>
                  <a:schemeClr val="bg1">
                    <a:shade val="50000"/>
                  </a:schemeClr>
                </a:solidFill>
              </a:rPr>
              <a:t> Islam </a:t>
            </a:r>
            <a:endParaRPr lang="en-US" sz="2800" b="1" dirty="0">
              <a:ln w="50800"/>
              <a:solidFill>
                <a:schemeClr val="bg1">
                  <a:shade val="50000"/>
                </a:schemeClr>
              </a:solidFill>
            </a:endParaRPr>
          </a:p>
        </p:txBody>
      </p:sp>
      <p:sp>
        <p:nvSpPr>
          <p:cNvPr id="28" name="Striped Right Arrow 27"/>
          <p:cNvSpPr/>
          <p:nvPr/>
        </p:nvSpPr>
        <p:spPr>
          <a:xfrm>
            <a:off x="755576" y="2492896"/>
            <a:ext cx="576064" cy="720080"/>
          </a:xfrm>
          <a:prstGeom prst="strip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067944" y="2228671"/>
            <a:ext cx="4680520" cy="1200329"/>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berfikir</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kerangka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pemikiran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dipancarkan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cahaya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Islam.</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33" name="Rectangle 32"/>
          <p:cNvSpPr/>
          <p:nvPr/>
        </p:nvSpPr>
        <p:spPr>
          <a:xfrm>
            <a:off x="3779912" y="1857598"/>
            <a:ext cx="47481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endParaRPr lang="en-US" sz="5400" b="0" cap="none" spc="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34" name="Rectangle 33"/>
          <p:cNvSpPr/>
          <p:nvPr/>
        </p:nvSpPr>
        <p:spPr>
          <a:xfrm>
            <a:off x="6689478" y="2793702"/>
            <a:ext cx="474810" cy="923330"/>
          </a:xfrm>
          <a:prstGeom prst="rect">
            <a:avLst/>
          </a:prstGeom>
          <a:noFill/>
        </p:spPr>
        <p:txBody>
          <a:bodyPr wrap="none" lIns="91440" tIns="45720" rIns="91440" bIns="45720">
            <a:spAutoFit/>
          </a:bodyPr>
          <a:lstStyle/>
          <a:p>
            <a:pPr algn="ctr"/>
            <a:r>
              <a:rPr 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endParaRPr lang="en-US" sz="5400" b="0" cap="none" spc="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37" name="Flowchart: Stored Data 36"/>
          <p:cNvSpPr/>
          <p:nvPr/>
        </p:nvSpPr>
        <p:spPr>
          <a:xfrm>
            <a:off x="1403648" y="4437112"/>
            <a:ext cx="2771800" cy="1384995"/>
          </a:xfrm>
          <a:prstGeom prst="flowChartOnlineStorage">
            <a:avLst/>
          </a:prstGeom>
          <a:solidFill>
            <a:srgbClr val="FFC000"/>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sz="1000" b="1" dirty="0" smtClean="0">
              <a:ln w="50800"/>
              <a:solidFill>
                <a:schemeClr val="bg1">
                  <a:shade val="50000"/>
                </a:schemeClr>
              </a:solidFill>
            </a:endParaRPr>
          </a:p>
          <a:p>
            <a:pPr algn="ctr"/>
            <a:r>
              <a:rPr lang="en-US" sz="2800" b="1" dirty="0" err="1" smtClean="0">
                <a:ln w="50800"/>
                <a:solidFill>
                  <a:schemeClr val="bg1">
                    <a:shade val="50000"/>
                  </a:schemeClr>
                </a:solidFill>
              </a:rPr>
              <a:t>pandangan</a:t>
            </a:r>
            <a:r>
              <a:rPr lang="en-US" sz="2800" b="1" dirty="0" smtClean="0">
                <a:ln w="50800"/>
                <a:solidFill>
                  <a:schemeClr val="bg1">
                    <a:shade val="50000"/>
                  </a:schemeClr>
                </a:solidFill>
              </a:rPr>
              <a:t> </a:t>
            </a:r>
            <a:r>
              <a:rPr lang="en-US" sz="2800" b="1" dirty="0" err="1" smtClean="0">
                <a:ln w="50800"/>
                <a:solidFill>
                  <a:schemeClr val="bg1">
                    <a:shade val="50000"/>
                  </a:schemeClr>
                </a:solidFill>
              </a:rPr>
              <a:t>hidup</a:t>
            </a:r>
            <a:endParaRPr lang="en-US" sz="2800" b="1" dirty="0" smtClean="0">
              <a:ln w="50800"/>
              <a:solidFill>
                <a:schemeClr val="bg1">
                  <a:shade val="50000"/>
                </a:schemeClr>
              </a:solidFill>
            </a:endParaRPr>
          </a:p>
          <a:p>
            <a:pPr algn="ctr"/>
            <a:endParaRPr lang="en-US" b="1" dirty="0">
              <a:ln w="50800"/>
              <a:solidFill>
                <a:schemeClr val="bg1">
                  <a:shade val="50000"/>
                </a:schemeClr>
              </a:solidFill>
            </a:endParaRPr>
          </a:p>
        </p:txBody>
      </p:sp>
      <p:sp>
        <p:nvSpPr>
          <p:cNvPr id="39" name="Striped Right Arrow 38"/>
          <p:cNvSpPr/>
          <p:nvPr/>
        </p:nvSpPr>
        <p:spPr>
          <a:xfrm>
            <a:off x="755576" y="4797152"/>
            <a:ext cx="576064" cy="720080"/>
          </a:xfrm>
          <a:prstGeom prst="strip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Alternate Process 17"/>
          <p:cNvSpPr/>
          <p:nvPr/>
        </p:nvSpPr>
        <p:spPr>
          <a:xfrm>
            <a:off x="1995876" y="1124744"/>
            <a:ext cx="5144518" cy="851297"/>
          </a:xfrm>
          <a:prstGeom prst="flowChartAlternateProcess">
            <a:avLst/>
          </a:prstGeom>
          <a:solidFill>
            <a:srgbClr val="FFC000"/>
          </a:solidFill>
          <a:ln>
            <a:solidFill>
              <a:schemeClr val="bg1"/>
            </a:solidFill>
          </a:ln>
        </p:spPr>
        <p:txBody>
          <a:bodyPr wrap="none" lIns="91440" tIns="45720" rIns="91440" bIns="45720">
            <a:spAutoFit/>
          </a:bodyPr>
          <a:lstStyle/>
          <a:p>
            <a:pPr algn="ctr"/>
            <a:r>
              <a:rPr lang="en-US" sz="4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MUSLIM YANG SEJATI</a:t>
            </a:r>
            <a:endParaRPr lang="en-US" sz="4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9" name="Rectangle 18"/>
          <p:cNvSpPr/>
          <p:nvPr/>
        </p:nvSpPr>
        <p:spPr>
          <a:xfrm>
            <a:off x="4248472" y="4149080"/>
            <a:ext cx="4572000" cy="1938992"/>
          </a:xfrm>
          <a:prstGeom prst="rect">
            <a:avLst/>
          </a:prstGeom>
        </p:spPr>
        <p:txBody>
          <a:bodyPr>
            <a:spAutoFit/>
          </a:bodyPr>
          <a:lstStyle/>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jalinan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bermakna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faham-faham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dipancarkan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al-Qur'an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sejajar</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pandangan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baru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dibawa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Islam.</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21" name="Rectangle 20"/>
          <p:cNvSpPr/>
          <p:nvPr/>
        </p:nvSpPr>
        <p:spPr>
          <a:xfrm>
            <a:off x="3923928" y="3789040"/>
            <a:ext cx="47481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endParaRPr lang="en-US" sz="5400" b="0" cap="none" spc="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22" name="Rectangle 21"/>
          <p:cNvSpPr/>
          <p:nvPr/>
        </p:nvSpPr>
        <p:spPr>
          <a:xfrm>
            <a:off x="5940152" y="5530006"/>
            <a:ext cx="474810" cy="923330"/>
          </a:xfrm>
          <a:prstGeom prst="rect">
            <a:avLst/>
          </a:prstGeom>
          <a:noFill/>
        </p:spPr>
        <p:txBody>
          <a:bodyPr wrap="none" lIns="91440" tIns="45720" rIns="91440" bIns="45720">
            <a:spAutoFit/>
          </a:bodyPr>
          <a:lstStyle/>
          <a:p>
            <a:pPr algn="ctr"/>
            <a:r>
              <a:rPr 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endParaRPr lang="en-US" sz="5400" b="0" cap="none" spc="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139952" y="1988840"/>
            <a:ext cx="4176464" cy="1584176"/>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 name="Flowchart: Off-page Connector 39"/>
          <p:cNvSpPr/>
          <p:nvPr/>
        </p:nvSpPr>
        <p:spPr>
          <a:xfrm rot="16200000" flipH="1">
            <a:off x="727701" y="1008603"/>
            <a:ext cx="2215991" cy="3024338"/>
          </a:xfrm>
          <a:prstGeom prst="flowChartOffpageConnector">
            <a:avLst/>
          </a:prstGeom>
          <a:solidFill>
            <a:srgbClr val="FFC000"/>
          </a:solidFill>
          <a:ln>
            <a:solidFill>
              <a:schemeClr val="bg1"/>
            </a:solidFill>
          </a:ln>
        </p:spPr>
        <p:txBody>
          <a:bodyPr vert="vert" wrap="square">
            <a:spAutoFit/>
          </a:bodyPr>
          <a:lstStyle/>
          <a:p>
            <a:pPr algn="ct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ISLAM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hakikat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ZAHIR</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memadai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41" name="Rectangle 40"/>
          <p:cNvSpPr/>
          <p:nvPr/>
        </p:nvSpPr>
        <p:spPr>
          <a:xfrm>
            <a:off x="4211960" y="1412776"/>
            <a:ext cx="2588016" cy="461665"/>
          </a:xfrm>
          <a:prstGeom prst="rect">
            <a:avLst/>
          </a:prstGeom>
          <a:solidFill>
            <a:srgbClr val="FFFF00"/>
          </a:solidFill>
          <a:ln>
            <a:solidFill>
              <a:schemeClr val="bg1"/>
            </a:solidFill>
          </a:ln>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disertai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ilmu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42" name="Down Arrow 41"/>
          <p:cNvSpPr/>
          <p:nvPr/>
        </p:nvSpPr>
        <p:spPr>
          <a:xfrm rot="16200000">
            <a:off x="3203847" y="2348879"/>
            <a:ext cx="864097" cy="43204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211960" y="1988840"/>
            <a:ext cx="4608512" cy="1569660"/>
          </a:xfrm>
          <a:prstGeom prst="rect">
            <a:avLst/>
          </a:prstGeom>
          <a:noFill/>
          <a:ln>
            <a:noFill/>
          </a:ln>
        </p:spPr>
        <p:txBody>
          <a:bodyPr wrap="square">
            <a:spAutoFit/>
          </a:bodyPr>
          <a:lstStyle/>
          <a:p>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ILMU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PRASYARAT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utama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selain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IMAN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kewarasan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AKAL</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44" name="Flowchart: Document 43"/>
          <p:cNvSpPr/>
          <p:nvPr/>
        </p:nvSpPr>
        <p:spPr>
          <a:xfrm>
            <a:off x="1547664" y="3861048"/>
            <a:ext cx="5616624" cy="2254925"/>
          </a:xfrm>
          <a:prstGeom prst="flowChartDocumen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3200"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TIADA AKAL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mungkin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berupaya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memahami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menerima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ilmu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3200" dirty="0" smtClean="0">
                <a:ln w="18415" cmpd="sng">
                  <a:solidFill>
                    <a:srgbClr val="FF0000"/>
                  </a:solidFill>
                  <a:prstDash val="solid"/>
                </a:ln>
                <a:solidFill>
                  <a:srgbClr val="FF0000"/>
                </a:solidFill>
                <a:effectLst>
                  <a:glow rad="101600">
                    <a:srgbClr val="FFFF00">
                      <a:alpha val="60000"/>
                    </a:srgbClr>
                  </a:glow>
                  <a:outerShdw blurRad="63500" dir="3600000" algn="tl" rotWithShape="0">
                    <a:srgbClr val="000000">
                      <a:alpha val="70000"/>
                    </a:srgbClr>
                  </a:outerShdw>
                </a:effectLst>
              </a:rPr>
              <a:t>TIADA ILMU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mungkin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muslim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1614</TotalTime>
  <Words>1976</Words>
  <Application>Microsoft Office PowerPoint</Application>
  <PresentationFormat>On-screen Show (4:3)</PresentationFormat>
  <Paragraphs>226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149</cp:revision>
  <dcterms:created xsi:type="dcterms:W3CDTF">2015-11-26T00:41:05Z</dcterms:created>
  <dcterms:modified xsi:type="dcterms:W3CDTF">2016-05-27T00:23:36Z</dcterms:modified>
</cp:coreProperties>
</file>