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4032" r:id="rId1"/>
  </p:sldMasterIdLst>
  <p:notesMasterIdLst>
    <p:notesMasterId r:id="rId39"/>
  </p:notesMasterIdLst>
  <p:sldIdLst>
    <p:sldId id="311" r:id="rId2"/>
    <p:sldId id="310" r:id="rId3"/>
    <p:sldId id="309" r:id="rId4"/>
    <p:sldId id="312" r:id="rId5"/>
    <p:sldId id="369" r:id="rId6"/>
    <p:sldId id="315" r:id="rId7"/>
    <p:sldId id="316" r:id="rId8"/>
    <p:sldId id="406" r:id="rId9"/>
    <p:sldId id="405" r:id="rId10"/>
    <p:sldId id="391" r:id="rId11"/>
    <p:sldId id="408" r:id="rId12"/>
    <p:sldId id="399" r:id="rId13"/>
    <p:sldId id="409" r:id="rId14"/>
    <p:sldId id="384" r:id="rId15"/>
    <p:sldId id="392" r:id="rId16"/>
    <p:sldId id="345" r:id="rId17"/>
    <p:sldId id="407" r:id="rId18"/>
    <p:sldId id="349" r:id="rId19"/>
    <p:sldId id="388" r:id="rId20"/>
    <p:sldId id="381" r:id="rId21"/>
    <p:sldId id="401" r:id="rId22"/>
    <p:sldId id="400" r:id="rId23"/>
    <p:sldId id="330" r:id="rId24"/>
    <p:sldId id="284" r:id="rId25"/>
    <p:sldId id="285" r:id="rId26"/>
    <p:sldId id="286" r:id="rId27"/>
    <p:sldId id="287" r:id="rId28"/>
    <p:sldId id="289" r:id="rId29"/>
    <p:sldId id="290" r:id="rId30"/>
    <p:sldId id="340" r:id="rId31"/>
    <p:sldId id="341" r:id="rId32"/>
    <p:sldId id="291" r:id="rId33"/>
    <p:sldId id="295" r:id="rId34"/>
    <p:sldId id="296" r:id="rId35"/>
    <p:sldId id="297" r:id="rId36"/>
    <p:sldId id="298" r:id="rId37"/>
    <p:sldId id="39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FF99FF"/>
    <a:srgbClr val="00CC00"/>
    <a:srgbClr val="808000"/>
    <a:srgbClr val="FFFF00"/>
    <a:srgbClr val="CC00CC"/>
    <a:srgbClr val="FF66FF"/>
    <a:srgbClr val="FF00F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7" autoAdjust="0"/>
    <p:restoredTop sz="93813" autoAdjust="0"/>
  </p:normalViewPr>
  <p:slideViewPr>
    <p:cSldViewPr>
      <p:cViewPr>
        <p:scale>
          <a:sx n="70" d="100"/>
          <a:sy n="70" d="100"/>
        </p:scale>
        <p:origin x="-1938" y="-45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0B13D5-9426-4CF0-B7B0-5231E94572B3}" type="doc">
      <dgm:prSet loTypeId="urn:microsoft.com/office/officeart/2005/8/layout/vProcess5" loCatId="process" qsTypeId="urn:microsoft.com/office/officeart/2005/8/quickstyle/simple1" qsCatId="simple" csTypeId="urn:microsoft.com/office/officeart/2005/8/colors/colorful4" csCatId="colorful"/>
      <dgm:spPr/>
      <dgm:t>
        <a:bodyPr/>
        <a:lstStyle/>
        <a:p>
          <a:endParaRPr lang="en-US"/>
        </a:p>
      </dgm:t>
    </dgm:pt>
    <dgm:pt modelId="{2C88995E-70D3-43F6-8DD5-3E14EFF3F0A3}">
      <dgm:prSet custT="1"/>
      <dgm:spPr/>
      <dgm:t>
        <a:bodyPr/>
        <a:lstStyle/>
        <a:p>
          <a:pPr rtl="0"/>
          <a:r>
            <a:rPr lang="ms-MY" sz="2400" smtClean="0">
              <a:solidFill>
                <a:schemeClr val="tx1"/>
              </a:solidFill>
              <a:latin typeface="Berlin Sans FB" pitchFamily="34" charset="0"/>
            </a:rPr>
            <a:t>Saya berpesan kepada diri saya dan menyeru kepada sidang jumaat sekalian, </a:t>
          </a:r>
          <a:endParaRPr lang="en-US" sz="2400">
            <a:solidFill>
              <a:schemeClr val="tx1"/>
            </a:solidFill>
            <a:latin typeface="Berlin Sans FB" pitchFamily="34" charset="0"/>
          </a:endParaRPr>
        </a:p>
      </dgm:t>
    </dgm:pt>
    <dgm:pt modelId="{E21D81A0-192A-48A3-BC14-EA55084F86BA}" type="parTrans" cxnId="{234B2FC7-B66D-4CB0-91D5-08E845C44404}">
      <dgm:prSet/>
      <dgm:spPr/>
      <dgm:t>
        <a:bodyPr/>
        <a:lstStyle/>
        <a:p>
          <a:endParaRPr lang="en-US" sz="2400">
            <a:solidFill>
              <a:schemeClr val="tx1"/>
            </a:solidFill>
            <a:latin typeface="Berlin Sans FB" pitchFamily="34" charset="0"/>
          </a:endParaRPr>
        </a:p>
      </dgm:t>
    </dgm:pt>
    <dgm:pt modelId="{50854AAF-6F9F-4A9C-A11E-D8C64589BD9D}" type="sibTrans" cxnId="{234B2FC7-B66D-4CB0-91D5-08E845C44404}">
      <dgm:prSet custT="1"/>
      <dgm:spPr/>
      <dgm:t>
        <a:bodyPr/>
        <a:lstStyle/>
        <a:p>
          <a:endParaRPr lang="en-US" sz="2400">
            <a:solidFill>
              <a:schemeClr val="tx1"/>
            </a:solidFill>
            <a:latin typeface="Berlin Sans FB" pitchFamily="34" charset="0"/>
          </a:endParaRPr>
        </a:p>
      </dgm:t>
    </dgm:pt>
    <dgm:pt modelId="{0AD5589D-61A4-40A9-A1CC-13784CF0273C}">
      <dgm:prSet custT="1"/>
      <dgm:spPr/>
      <dgm:t>
        <a:bodyPr/>
        <a:lstStyle/>
        <a:p>
          <a:pPr rtl="0"/>
          <a:r>
            <a:rPr lang="ms-MY" sz="2400" smtClean="0">
              <a:solidFill>
                <a:schemeClr val="tx1"/>
              </a:solidFill>
              <a:latin typeface="Berlin Sans FB" pitchFamily="34" charset="0"/>
            </a:rPr>
            <a:t>marilah sama-sama kita meningkatkan ketakwaan kepada Allah SWT dengan sebenar-benar takwa dengan melaksanakan segala perintah-Nya dan menjauhi segala larangan-Nya. </a:t>
          </a:r>
          <a:endParaRPr lang="en-US" sz="2400">
            <a:solidFill>
              <a:schemeClr val="tx1"/>
            </a:solidFill>
            <a:latin typeface="Berlin Sans FB" pitchFamily="34" charset="0"/>
          </a:endParaRPr>
        </a:p>
      </dgm:t>
    </dgm:pt>
    <dgm:pt modelId="{409E1F23-91F3-48EA-8305-B29E398F55B7}" type="parTrans" cxnId="{4F5129C3-9813-4FDD-9709-F2BD052286C0}">
      <dgm:prSet/>
      <dgm:spPr/>
      <dgm:t>
        <a:bodyPr/>
        <a:lstStyle/>
        <a:p>
          <a:endParaRPr lang="en-US" sz="2400">
            <a:solidFill>
              <a:schemeClr val="tx1"/>
            </a:solidFill>
            <a:latin typeface="Berlin Sans FB" pitchFamily="34" charset="0"/>
          </a:endParaRPr>
        </a:p>
      </dgm:t>
    </dgm:pt>
    <dgm:pt modelId="{94E6BB01-17F2-4A74-B49F-E25C769FFBA3}" type="sibTrans" cxnId="{4F5129C3-9813-4FDD-9709-F2BD052286C0}">
      <dgm:prSet custT="1"/>
      <dgm:spPr/>
      <dgm:t>
        <a:bodyPr/>
        <a:lstStyle/>
        <a:p>
          <a:endParaRPr lang="en-US" sz="2400">
            <a:solidFill>
              <a:schemeClr val="tx1"/>
            </a:solidFill>
            <a:latin typeface="Berlin Sans FB" pitchFamily="34" charset="0"/>
          </a:endParaRPr>
        </a:p>
      </dgm:t>
    </dgm:pt>
    <dgm:pt modelId="{ABFABC4B-B833-4952-B729-3E7DF801C7F3}">
      <dgm:prSet custT="1"/>
      <dgm:spPr/>
      <dgm:t>
        <a:bodyPr/>
        <a:lstStyle/>
        <a:p>
          <a:pPr rtl="0"/>
          <a:r>
            <a:rPr lang="ms-MY" sz="2400" smtClean="0">
              <a:solidFill>
                <a:schemeClr val="tx1"/>
              </a:solidFill>
              <a:latin typeface="Berlin Sans FB" pitchFamily="34" charset="0"/>
            </a:rPr>
            <a:t>Mudah-mudahan kita sentiasa berada di dalam rahmat serta mendapat perlindungan Allah SWT demi mencari keredhaan-Nya di dunia mahu pun di akhirat. </a:t>
          </a:r>
          <a:endParaRPr lang="en-US" sz="2400">
            <a:solidFill>
              <a:schemeClr val="tx1"/>
            </a:solidFill>
            <a:latin typeface="Berlin Sans FB" pitchFamily="34" charset="0"/>
          </a:endParaRPr>
        </a:p>
      </dgm:t>
    </dgm:pt>
    <dgm:pt modelId="{35180325-4C27-472D-BCDC-C7B1A3A65E45}" type="parTrans" cxnId="{9CECE016-0566-40C5-A908-F70845342E5B}">
      <dgm:prSet/>
      <dgm:spPr/>
      <dgm:t>
        <a:bodyPr/>
        <a:lstStyle/>
        <a:p>
          <a:endParaRPr lang="en-US" sz="2400">
            <a:solidFill>
              <a:schemeClr val="tx1"/>
            </a:solidFill>
            <a:latin typeface="Berlin Sans FB" pitchFamily="34" charset="0"/>
          </a:endParaRPr>
        </a:p>
      </dgm:t>
    </dgm:pt>
    <dgm:pt modelId="{C0BED0CB-90B3-4C1C-B825-32778D4090E5}" type="sibTrans" cxnId="{9CECE016-0566-40C5-A908-F70845342E5B}">
      <dgm:prSet/>
      <dgm:spPr/>
      <dgm:t>
        <a:bodyPr/>
        <a:lstStyle/>
        <a:p>
          <a:endParaRPr lang="en-US" sz="2400">
            <a:solidFill>
              <a:schemeClr val="tx1"/>
            </a:solidFill>
            <a:latin typeface="Berlin Sans FB" pitchFamily="34" charset="0"/>
          </a:endParaRPr>
        </a:p>
      </dgm:t>
    </dgm:pt>
    <dgm:pt modelId="{BDE3D5B0-0F5A-4BAF-84DA-F9CE2543E5AA}" type="pres">
      <dgm:prSet presAssocID="{9F0B13D5-9426-4CF0-B7B0-5231E94572B3}" presName="outerComposite" presStyleCnt="0">
        <dgm:presLayoutVars>
          <dgm:chMax val="5"/>
          <dgm:dir/>
          <dgm:resizeHandles val="exact"/>
        </dgm:presLayoutVars>
      </dgm:prSet>
      <dgm:spPr/>
    </dgm:pt>
    <dgm:pt modelId="{28D1C278-ADD7-458F-AF4E-F162B7574C0B}" type="pres">
      <dgm:prSet presAssocID="{9F0B13D5-9426-4CF0-B7B0-5231E94572B3}" presName="dummyMaxCanvas" presStyleCnt="0">
        <dgm:presLayoutVars/>
      </dgm:prSet>
      <dgm:spPr/>
    </dgm:pt>
    <dgm:pt modelId="{7942F752-8031-45C3-89B4-6C5E959034AE}" type="pres">
      <dgm:prSet presAssocID="{9F0B13D5-9426-4CF0-B7B0-5231E94572B3}" presName="ThreeNodes_1" presStyleLbl="node1" presStyleIdx="0" presStyleCnt="3">
        <dgm:presLayoutVars>
          <dgm:bulletEnabled val="1"/>
        </dgm:presLayoutVars>
      </dgm:prSet>
      <dgm:spPr/>
    </dgm:pt>
    <dgm:pt modelId="{197979F9-3011-4C25-B425-8828D210A80E}" type="pres">
      <dgm:prSet presAssocID="{9F0B13D5-9426-4CF0-B7B0-5231E94572B3}" presName="ThreeNodes_2" presStyleLbl="node1" presStyleIdx="1" presStyleCnt="3">
        <dgm:presLayoutVars>
          <dgm:bulletEnabled val="1"/>
        </dgm:presLayoutVars>
      </dgm:prSet>
      <dgm:spPr/>
    </dgm:pt>
    <dgm:pt modelId="{AF2AEE6D-F278-4F43-B7B0-753D3BA77155}" type="pres">
      <dgm:prSet presAssocID="{9F0B13D5-9426-4CF0-B7B0-5231E94572B3}" presName="ThreeNodes_3" presStyleLbl="node1" presStyleIdx="2" presStyleCnt="3">
        <dgm:presLayoutVars>
          <dgm:bulletEnabled val="1"/>
        </dgm:presLayoutVars>
      </dgm:prSet>
      <dgm:spPr/>
    </dgm:pt>
    <dgm:pt modelId="{6071D9BA-3D12-4061-BDF1-5D95B817CF59}" type="pres">
      <dgm:prSet presAssocID="{9F0B13D5-9426-4CF0-B7B0-5231E94572B3}" presName="ThreeConn_1-2" presStyleLbl="fgAccFollowNode1" presStyleIdx="0" presStyleCnt="2">
        <dgm:presLayoutVars>
          <dgm:bulletEnabled val="1"/>
        </dgm:presLayoutVars>
      </dgm:prSet>
      <dgm:spPr/>
    </dgm:pt>
    <dgm:pt modelId="{68613B48-B576-44BD-A28C-EE7859E136EF}" type="pres">
      <dgm:prSet presAssocID="{9F0B13D5-9426-4CF0-B7B0-5231E94572B3}" presName="ThreeConn_2-3" presStyleLbl="fgAccFollowNode1" presStyleIdx="1" presStyleCnt="2">
        <dgm:presLayoutVars>
          <dgm:bulletEnabled val="1"/>
        </dgm:presLayoutVars>
      </dgm:prSet>
      <dgm:spPr/>
    </dgm:pt>
    <dgm:pt modelId="{37F749B6-05FE-4E79-B122-AA0D4E2A5F10}" type="pres">
      <dgm:prSet presAssocID="{9F0B13D5-9426-4CF0-B7B0-5231E94572B3}" presName="ThreeNodes_1_text" presStyleLbl="node1" presStyleIdx="2" presStyleCnt="3">
        <dgm:presLayoutVars>
          <dgm:bulletEnabled val="1"/>
        </dgm:presLayoutVars>
      </dgm:prSet>
      <dgm:spPr/>
    </dgm:pt>
    <dgm:pt modelId="{96670366-09BA-47A2-BC7A-DBF6F7F9C2C0}" type="pres">
      <dgm:prSet presAssocID="{9F0B13D5-9426-4CF0-B7B0-5231E94572B3}" presName="ThreeNodes_2_text" presStyleLbl="node1" presStyleIdx="2" presStyleCnt="3">
        <dgm:presLayoutVars>
          <dgm:bulletEnabled val="1"/>
        </dgm:presLayoutVars>
      </dgm:prSet>
      <dgm:spPr/>
    </dgm:pt>
    <dgm:pt modelId="{81C03AF4-C922-492C-8DCD-10DC326535D1}" type="pres">
      <dgm:prSet presAssocID="{9F0B13D5-9426-4CF0-B7B0-5231E94572B3}" presName="ThreeNodes_3_text" presStyleLbl="node1" presStyleIdx="2" presStyleCnt="3">
        <dgm:presLayoutVars>
          <dgm:bulletEnabled val="1"/>
        </dgm:presLayoutVars>
      </dgm:prSet>
      <dgm:spPr/>
    </dgm:pt>
  </dgm:ptLst>
  <dgm:cxnLst>
    <dgm:cxn modelId="{FFFC8D6E-48F6-4CE7-86DB-46514FD14F28}" type="presOf" srcId="{0AD5589D-61A4-40A9-A1CC-13784CF0273C}" destId="{96670366-09BA-47A2-BC7A-DBF6F7F9C2C0}" srcOrd="1" destOrd="0" presId="urn:microsoft.com/office/officeart/2005/8/layout/vProcess5"/>
    <dgm:cxn modelId="{9CECE016-0566-40C5-A908-F70845342E5B}" srcId="{9F0B13D5-9426-4CF0-B7B0-5231E94572B3}" destId="{ABFABC4B-B833-4952-B729-3E7DF801C7F3}" srcOrd="2" destOrd="0" parTransId="{35180325-4C27-472D-BCDC-C7B1A3A65E45}" sibTransId="{C0BED0CB-90B3-4C1C-B825-32778D4090E5}"/>
    <dgm:cxn modelId="{4B24E69D-2795-4D95-9182-6A2E986BD973}" type="presOf" srcId="{2C88995E-70D3-43F6-8DD5-3E14EFF3F0A3}" destId="{37F749B6-05FE-4E79-B122-AA0D4E2A5F10}" srcOrd="1" destOrd="0" presId="urn:microsoft.com/office/officeart/2005/8/layout/vProcess5"/>
    <dgm:cxn modelId="{889A82EA-F2E0-40A2-8661-F1F2F91782B7}" type="presOf" srcId="{50854AAF-6F9F-4A9C-A11E-D8C64589BD9D}" destId="{6071D9BA-3D12-4061-BDF1-5D95B817CF59}" srcOrd="0" destOrd="0" presId="urn:microsoft.com/office/officeart/2005/8/layout/vProcess5"/>
    <dgm:cxn modelId="{4F5129C3-9813-4FDD-9709-F2BD052286C0}" srcId="{9F0B13D5-9426-4CF0-B7B0-5231E94572B3}" destId="{0AD5589D-61A4-40A9-A1CC-13784CF0273C}" srcOrd="1" destOrd="0" parTransId="{409E1F23-91F3-48EA-8305-B29E398F55B7}" sibTransId="{94E6BB01-17F2-4A74-B49F-E25C769FFBA3}"/>
    <dgm:cxn modelId="{04FB64EE-6C5F-4E32-8BA6-04FF6368B853}" type="presOf" srcId="{ABFABC4B-B833-4952-B729-3E7DF801C7F3}" destId="{AF2AEE6D-F278-4F43-B7B0-753D3BA77155}" srcOrd="0" destOrd="0" presId="urn:microsoft.com/office/officeart/2005/8/layout/vProcess5"/>
    <dgm:cxn modelId="{033F8796-9167-4972-B8FE-44D2B53C34B9}" type="presOf" srcId="{2C88995E-70D3-43F6-8DD5-3E14EFF3F0A3}" destId="{7942F752-8031-45C3-89B4-6C5E959034AE}" srcOrd="0" destOrd="0" presId="urn:microsoft.com/office/officeart/2005/8/layout/vProcess5"/>
    <dgm:cxn modelId="{75D10CE8-515F-4A74-AEC5-972A5C288617}" type="presOf" srcId="{9F0B13D5-9426-4CF0-B7B0-5231E94572B3}" destId="{BDE3D5B0-0F5A-4BAF-84DA-F9CE2543E5AA}" srcOrd="0" destOrd="0" presId="urn:microsoft.com/office/officeart/2005/8/layout/vProcess5"/>
    <dgm:cxn modelId="{EBF2A974-4696-456F-8D65-244BFFE198B1}" type="presOf" srcId="{0AD5589D-61A4-40A9-A1CC-13784CF0273C}" destId="{197979F9-3011-4C25-B425-8828D210A80E}" srcOrd="0" destOrd="0" presId="urn:microsoft.com/office/officeart/2005/8/layout/vProcess5"/>
    <dgm:cxn modelId="{FA139B1C-0E0C-492B-B96A-79C4622EE48D}" type="presOf" srcId="{ABFABC4B-B833-4952-B729-3E7DF801C7F3}" destId="{81C03AF4-C922-492C-8DCD-10DC326535D1}" srcOrd="1" destOrd="0" presId="urn:microsoft.com/office/officeart/2005/8/layout/vProcess5"/>
    <dgm:cxn modelId="{F737640B-0F18-4860-AE64-5B7A28C00DF0}" type="presOf" srcId="{94E6BB01-17F2-4A74-B49F-E25C769FFBA3}" destId="{68613B48-B576-44BD-A28C-EE7859E136EF}" srcOrd="0" destOrd="0" presId="urn:microsoft.com/office/officeart/2005/8/layout/vProcess5"/>
    <dgm:cxn modelId="{234B2FC7-B66D-4CB0-91D5-08E845C44404}" srcId="{9F0B13D5-9426-4CF0-B7B0-5231E94572B3}" destId="{2C88995E-70D3-43F6-8DD5-3E14EFF3F0A3}" srcOrd="0" destOrd="0" parTransId="{E21D81A0-192A-48A3-BC14-EA55084F86BA}" sibTransId="{50854AAF-6F9F-4A9C-A11E-D8C64589BD9D}"/>
    <dgm:cxn modelId="{F6F07CF5-39D7-4D5B-A361-EAB147B330CB}" type="presParOf" srcId="{BDE3D5B0-0F5A-4BAF-84DA-F9CE2543E5AA}" destId="{28D1C278-ADD7-458F-AF4E-F162B7574C0B}" srcOrd="0" destOrd="0" presId="urn:microsoft.com/office/officeart/2005/8/layout/vProcess5"/>
    <dgm:cxn modelId="{74C195E1-EEBF-4CBE-AA99-3EB1A46DCDE1}" type="presParOf" srcId="{BDE3D5B0-0F5A-4BAF-84DA-F9CE2543E5AA}" destId="{7942F752-8031-45C3-89B4-6C5E959034AE}" srcOrd="1" destOrd="0" presId="urn:microsoft.com/office/officeart/2005/8/layout/vProcess5"/>
    <dgm:cxn modelId="{F42B6F25-DB3F-4D6A-80C5-FF580866FC2D}" type="presParOf" srcId="{BDE3D5B0-0F5A-4BAF-84DA-F9CE2543E5AA}" destId="{197979F9-3011-4C25-B425-8828D210A80E}" srcOrd="2" destOrd="0" presId="urn:microsoft.com/office/officeart/2005/8/layout/vProcess5"/>
    <dgm:cxn modelId="{F161DD67-E22E-49E8-A11D-7B645DF161D7}" type="presParOf" srcId="{BDE3D5B0-0F5A-4BAF-84DA-F9CE2543E5AA}" destId="{AF2AEE6D-F278-4F43-B7B0-753D3BA77155}" srcOrd="3" destOrd="0" presId="urn:microsoft.com/office/officeart/2005/8/layout/vProcess5"/>
    <dgm:cxn modelId="{B83FD50B-C0BF-485F-A9E9-656D822102FC}" type="presParOf" srcId="{BDE3D5B0-0F5A-4BAF-84DA-F9CE2543E5AA}" destId="{6071D9BA-3D12-4061-BDF1-5D95B817CF59}" srcOrd="4" destOrd="0" presId="urn:microsoft.com/office/officeart/2005/8/layout/vProcess5"/>
    <dgm:cxn modelId="{B85BBFA1-BD18-4290-8FE2-0BDB6D31BA0A}" type="presParOf" srcId="{BDE3D5B0-0F5A-4BAF-84DA-F9CE2543E5AA}" destId="{68613B48-B576-44BD-A28C-EE7859E136EF}" srcOrd="5" destOrd="0" presId="urn:microsoft.com/office/officeart/2005/8/layout/vProcess5"/>
    <dgm:cxn modelId="{63BFA580-0BE5-4C9D-B5B1-ED2CEB60A7D4}" type="presParOf" srcId="{BDE3D5B0-0F5A-4BAF-84DA-F9CE2543E5AA}" destId="{37F749B6-05FE-4E79-B122-AA0D4E2A5F10}" srcOrd="6" destOrd="0" presId="urn:microsoft.com/office/officeart/2005/8/layout/vProcess5"/>
    <dgm:cxn modelId="{3352CC60-3B5D-41B8-BEC4-9277932A266C}" type="presParOf" srcId="{BDE3D5B0-0F5A-4BAF-84DA-F9CE2543E5AA}" destId="{96670366-09BA-47A2-BC7A-DBF6F7F9C2C0}" srcOrd="7" destOrd="0" presId="urn:microsoft.com/office/officeart/2005/8/layout/vProcess5"/>
    <dgm:cxn modelId="{A306CB62-81DF-4E27-89BC-5FE26EFC6DE3}" type="presParOf" srcId="{BDE3D5B0-0F5A-4BAF-84DA-F9CE2543E5AA}" destId="{81C03AF4-C922-492C-8DCD-10DC326535D1}"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0E703F-DF66-4C86-A947-5FDBA27A30A2}"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US"/>
        </a:p>
      </dgm:t>
    </dgm:pt>
    <dgm:pt modelId="{B974DAE5-C108-4B9E-8D58-0169A4875425}">
      <dgm:prSet custT="1"/>
      <dgm:spPr/>
      <dgm:t>
        <a:bodyPr/>
        <a:lstStyle/>
        <a:p>
          <a:pPr rtl="0"/>
          <a:r>
            <a:rPr lang="ms-MY" sz="2000" smtClean="0">
              <a:solidFill>
                <a:schemeClr val="tx1"/>
              </a:solidFill>
              <a:latin typeface="Berlin Sans FB" pitchFamily="34" charset="0"/>
            </a:rPr>
            <a:t>kita telah memasuki fasa ketiga atau berada di dalam sepuluh hari terakhir di bulan</a:t>
          </a:r>
          <a:r>
            <a:rPr lang="en-US" sz="2000" smtClean="0">
              <a:solidFill>
                <a:schemeClr val="tx1"/>
              </a:solidFill>
              <a:latin typeface="Berlin Sans FB" pitchFamily="34" charset="0"/>
            </a:rPr>
            <a:t> Ramadhan. </a:t>
          </a:r>
          <a:endParaRPr lang="en-US" sz="2000">
            <a:solidFill>
              <a:schemeClr val="tx1"/>
            </a:solidFill>
            <a:latin typeface="Berlin Sans FB" pitchFamily="34" charset="0"/>
          </a:endParaRPr>
        </a:p>
      </dgm:t>
    </dgm:pt>
    <dgm:pt modelId="{40A9A3DA-0C15-4EA8-8759-A464272F2600}" type="parTrans" cxnId="{66A7E12C-C125-455F-A4BD-3B9F1BBD4723}">
      <dgm:prSet/>
      <dgm:spPr/>
      <dgm:t>
        <a:bodyPr/>
        <a:lstStyle/>
        <a:p>
          <a:endParaRPr lang="en-US" sz="2000">
            <a:solidFill>
              <a:schemeClr val="tx1"/>
            </a:solidFill>
            <a:latin typeface="Berlin Sans FB" pitchFamily="34" charset="0"/>
          </a:endParaRPr>
        </a:p>
      </dgm:t>
    </dgm:pt>
    <dgm:pt modelId="{ED977387-C38B-48C9-A94F-F9F867B5182E}" type="sibTrans" cxnId="{66A7E12C-C125-455F-A4BD-3B9F1BBD4723}">
      <dgm:prSet/>
      <dgm:spPr/>
      <dgm:t>
        <a:bodyPr/>
        <a:lstStyle/>
        <a:p>
          <a:endParaRPr lang="en-US" sz="2000">
            <a:solidFill>
              <a:schemeClr val="tx1"/>
            </a:solidFill>
            <a:latin typeface="Berlin Sans FB" pitchFamily="34" charset="0"/>
          </a:endParaRPr>
        </a:p>
      </dgm:t>
    </dgm:pt>
    <dgm:pt modelId="{4DF5AEBB-5D8F-4AA6-9ED9-80EE397F5FFE}">
      <dgm:prSet custT="1"/>
      <dgm:spPr/>
      <dgm:t>
        <a:bodyPr/>
        <a:lstStyle/>
        <a:p>
          <a:pPr rtl="0"/>
          <a:r>
            <a:rPr lang="en-US" sz="2000" smtClean="0">
              <a:solidFill>
                <a:schemeClr val="tx1"/>
              </a:solidFill>
              <a:latin typeface="Berlin Sans FB" pitchFamily="34" charset="0"/>
            </a:rPr>
            <a:t>Dengan berlalunya dua fasa lalu, khatib yakin kita telah pun bersegera dan bersungguh-sungguh berusaha untuk meraih peluang pengampunan dan pembersihan dari dosa-dosa serta kesilapan masa lalu. </a:t>
          </a:r>
          <a:endParaRPr lang="en-US" sz="2000">
            <a:solidFill>
              <a:schemeClr val="tx1"/>
            </a:solidFill>
            <a:latin typeface="Berlin Sans FB" pitchFamily="34" charset="0"/>
          </a:endParaRPr>
        </a:p>
      </dgm:t>
    </dgm:pt>
    <dgm:pt modelId="{C06667B5-5531-45EA-8AA0-A7FCD30F4D7E}" type="parTrans" cxnId="{8BBFE468-AF43-4561-AE71-DBB5242AED81}">
      <dgm:prSet/>
      <dgm:spPr/>
      <dgm:t>
        <a:bodyPr/>
        <a:lstStyle/>
        <a:p>
          <a:endParaRPr lang="en-US" sz="2000">
            <a:solidFill>
              <a:schemeClr val="tx1"/>
            </a:solidFill>
            <a:latin typeface="Berlin Sans FB" pitchFamily="34" charset="0"/>
          </a:endParaRPr>
        </a:p>
      </dgm:t>
    </dgm:pt>
    <dgm:pt modelId="{A07F6359-AF33-48B4-855A-0AED222321E9}" type="sibTrans" cxnId="{8BBFE468-AF43-4561-AE71-DBB5242AED81}">
      <dgm:prSet/>
      <dgm:spPr/>
      <dgm:t>
        <a:bodyPr/>
        <a:lstStyle/>
        <a:p>
          <a:endParaRPr lang="en-US" sz="2000">
            <a:solidFill>
              <a:schemeClr val="tx1"/>
            </a:solidFill>
            <a:latin typeface="Berlin Sans FB" pitchFamily="34" charset="0"/>
          </a:endParaRPr>
        </a:p>
      </dgm:t>
    </dgm:pt>
    <dgm:pt modelId="{B73FF668-F384-43C8-BFEA-93053973FF9D}">
      <dgm:prSet custT="1"/>
      <dgm:spPr/>
      <dgm:t>
        <a:bodyPr/>
        <a:lstStyle/>
        <a:p>
          <a:pPr rtl="0"/>
          <a:r>
            <a:rPr lang="en-US" sz="2000" dirty="0" smtClean="0">
              <a:solidFill>
                <a:schemeClr val="tx1"/>
              </a:solidFill>
              <a:latin typeface="Berlin Sans FB" pitchFamily="34" charset="0"/>
            </a:rPr>
            <a:t>di </a:t>
          </a:r>
          <a:r>
            <a:rPr lang="en-US" sz="2000" dirty="0" err="1" smtClean="0">
              <a:solidFill>
                <a:schemeClr val="tx1"/>
              </a:solidFill>
              <a:latin typeface="Berlin Sans FB" pitchFamily="34" charset="0"/>
            </a:rPr>
            <a:t>fasa</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akhir</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ini</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kita</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masih</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berpeluang</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melipatgandakan</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amalan</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soleh</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kerana</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terdapatnya</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satu</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malam</a:t>
          </a:r>
          <a:r>
            <a:rPr lang="en-US" sz="2000" dirty="0" smtClean="0">
              <a:solidFill>
                <a:schemeClr val="tx1"/>
              </a:solidFill>
              <a:latin typeface="Berlin Sans FB" pitchFamily="34" charset="0"/>
            </a:rPr>
            <a:t> yang </a:t>
          </a:r>
          <a:r>
            <a:rPr lang="en-US" sz="2000" dirty="0" err="1" smtClean="0">
              <a:solidFill>
                <a:schemeClr val="tx1"/>
              </a:solidFill>
              <a:latin typeface="Berlin Sans FB" pitchFamily="34" charset="0"/>
            </a:rPr>
            <a:t>sungguh</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istimewa</a:t>
          </a:r>
          <a:r>
            <a:rPr lang="en-US" sz="2000" dirty="0" smtClean="0">
              <a:solidFill>
                <a:schemeClr val="tx1"/>
              </a:solidFill>
              <a:latin typeface="Berlin Sans FB" pitchFamily="34" charset="0"/>
            </a:rPr>
            <a:t>, yang </a:t>
          </a:r>
          <a:r>
            <a:rPr lang="en-US" sz="2000" dirty="0" err="1" smtClean="0">
              <a:solidFill>
                <a:schemeClr val="tx1"/>
              </a:solidFill>
              <a:latin typeface="Berlin Sans FB" pitchFamily="34" charset="0"/>
            </a:rPr>
            <a:t>disifatkan</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oleh</a:t>
          </a:r>
          <a:r>
            <a:rPr lang="en-US" sz="2000" dirty="0" smtClean="0">
              <a:solidFill>
                <a:schemeClr val="tx1"/>
              </a:solidFill>
              <a:latin typeface="Berlin Sans FB" pitchFamily="34" charset="0"/>
            </a:rPr>
            <a:t> Allah SWT </a:t>
          </a:r>
          <a:r>
            <a:rPr lang="en-US" sz="2000" dirty="0" err="1" smtClean="0">
              <a:solidFill>
                <a:schemeClr val="tx1"/>
              </a:solidFill>
              <a:latin typeface="Berlin Sans FB" pitchFamily="34" charset="0"/>
            </a:rPr>
            <a:t>sebagai</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malam</a:t>
          </a:r>
          <a:r>
            <a:rPr lang="en-US" sz="2000" dirty="0" smtClean="0">
              <a:solidFill>
                <a:schemeClr val="tx1"/>
              </a:solidFill>
              <a:latin typeface="Berlin Sans FB" pitchFamily="34" charset="0"/>
            </a:rPr>
            <a:t> yang </a:t>
          </a:r>
          <a:r>
            <a:rPr lang="en-US" sz="2000" dirty="0" err="1" smtClean="0">
              <a:solidFill>
                <a:schemeClr val="tx1"/>
              </a:solidFill>
              <a:latin typeface="Berlin Sans FB" pitchFamily="34" charset="0"/>
            </a:rPr>
            <a:t>lebih</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baik</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daripada</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seribu</a:t>
          </a:r>
          <a:r>
            <a:rPr lang="en-US" sz="2000" dirty="0" smtClean="0">
              <a:solidFill>
                <a:schemeClr val="tx1"/>
              </a:solidFill>
              <a:latin typeface="Berlin Sans FB" pitchFamily="34" charset="0"/>
            </a:rPr>
            <a:t> </a:t>
          </a:r>
          <a:r>
            <a:rPr lang="en-US" sz="2000" dirty="0" err="1" smtClean="0">
              <a:solidFill>
                <a:schemeClr val="tx1"/>
              </a:solidFill>
              <a:latin typeface="Berlin Sans FB" pitchFamily="34" charset="0"/>
            </a:rPr>
            <a:t>bulan</a:t>
          </a:r>
          <a:r>
            <a:rPr lang="en-US" sz="2000" dirty="0" smtClean="0">
              <a:solidFill>
                <a:schemeClr val="tx1"/>
              </a:solidFill>
              <a:latin typeface="Berlin Sans FB" pitchFamily="34" charset="0"/>
            </a:rPr>
            <a:t> yang </a:t>
          </a:r>
          <a:r>
            <a:rPr lang="en-US" sz="2000" dirty="0" err="1" smtClean="0">
              <a:solidFill>
                <a:schemeClr val="tx1"/>
              </a:solidFill>
              <a:latin typeface="Berlin Sans FB" pitchFamily="34" charset="0"/>
            </a:rPr>
            <a:t>dinamakan</a:t>
          </a:r>
          <a:r>
            <a:rPr lang="en-US" sz="2000" dirty="0" smtClean="0">
              <a:solidFill>
                <a:schemeClr val="tx1"/>
              </a:solidFill>
              <a:latin typeface="Berlin Sans FB" pitchFamily="34" charset="0"/>
            </a:rPr>
            <a:t> </a:t>
          </a:r>
          <a:r>
            <a:rPr lang="en-US" sz="2000" i="1" dirty="0" err="1" smtClean="0">
              <a:solidFill>
                <a:schemeClr val="tx1"/>
              </a:solidFill>
              <a:latin typeface="Berlin Sans FB" pitchFamily="34" charset="0"/>
            </a:rPr>
            <a:t>Lailatul</a:t>
          </a:r>
          <a:r>
            <a:rPr lang="en-US" sz="2000" i="1" dirty="0" smtClean="0">
              <a:solidFill>
                <a:schemeClr val="tx1"/>
              </a:solidFill>
              <a:latin typeface="Berlin Sans FB" pitchFamily="34" charset="0"/>
            </a:rPr>
            <a:t> </a:t>
          </a:r>
          <a:r>
            <a:rPr lang="en-US" sz="2000" i="1" dirty="0" err="1" smtClean="0">
              <a:solidFill>
                <a:schemeClr val="tx1"/>
              </a:solidFill>
              <a:latin typeface="Berlin Sans FB" pitchFamily="34" charset="0"/>
            </a:rPr>
            <a:t>Qadar</a:t>
          </a:r>
          <a:r>
            <a:rPr lang="en-US" sz="2000" dirty="0" smtClean="0">
              <a:solidFill>
                <a:schemeClr val="tx1"/>
              </a:solidFill>
              <a:latin typeface="Berlin Sans FB" pitchFamily="34" charset="0"/>
            </a:rPr>
            <a:t>. </a:t>
          </a:r>
          <a:endParaRPr lang="en-US" sz="2000" dirty="0">
            <a:solidFill>
              <a:schemeClr val="tx1"/>
            </a:solidFill>
            <a:latin typeface="Berlin Sans FB" pitchFamily="34" charset="0"/>
          </a:endParaRPr>
        </a:p>
      </dgm:t>
    </dgm:pt>
    <dgm:pt modelId="{1A492CB3-8EE7-4E98-9B4E-87B49E05F9E8}" type="parTrans" cxnId="{E76D7519-10DD-4D9C-8E94-938C52956E17}">
      <dgm:prSet/>
      <dgm:spPr/>
      <dgm:t>
        <a:bodyPr/>
        <a:lstStyle/>
        <a:p>
          <a:endParaRPr lang="en-US" sz="2000">
            <a:solidFill>
              <a:schemeClr val="tx1"/>
            </a:solidFill>
            <a:latin typeface="Berlin Sans FB" pitchFamily="34" charset="0"/>
          </a:endParaRPr>
        </a:p>
      </dgm:t>
    </dgm:pt>
    <dgm:pt modelId="{25A82BC8-3A2A-4BA0-A278-A8721F05556E}" type="sibTrans" cxnId="{E76D7519-10DD-4D9C-8E94-938C52956E17}">
      <dgm:prSet/>
      <dgm:spPr/>
      <dgm:t>
        <a:bodyPr/>
        <a:lstStyle/>
        <a:p>
          <a:endParaRPr lang="en-US" sz="2000">
            <a:solidFill>
              <a:schemeClr val="tx1"/>
            </a:solidFill>
            <a:latin typeface="Berlin Sans FB" pitchFamily="34" charset="0"/>
          </a:endParaRPr>
        </a:p>
      </dgm:t>
    </dgm:pt>
    <dgm:pt modelId="{D213216B-104C-4E0D-A906-5BBE681D5653}" type="pres">
      <dgm:prSet presAssocID="{270E703F-DF66-4C86-A947-5FDBA27A30A2}" presName="Name0" presStyleCnt="0">
        <dgm:presLayoutVars>
          <dgm:chMax val="7"/>
          <dgm:chPref val="7"/>
          <dgm:dir/>
        </dgm:presLayoutVars>
      </dgm:prSet>
      <dgm:spPr/>
    </dgm:pt>
    <dgm:pt modelId="{7AAFB680-9A64-4577-BAF5-470D07BF381B}" type="pres">
      <dgm:prSet presAssocID="{270E703F-DF66-4C86-A947-5FDBA27A30A2}" presName="Name1" presStyleCnt="0"/>
      <dgm:spPr/>
    </dgm:pt>
    <dgm:pt modelId="{9BBF41EA-7DF6-48E4-BF15-8F895B293B46}" type="pres">
      <dgm:prSet presAssocID="{270E703F-DF66-4C86-A947-5FDBA27A30A2}" presName="cycle" presStyleCnt="0"/>
      <dgm:spPr/>
    </dgm:pt>
    <dgm:pt modelId="{397709C3-DCF7-44BD-A437-C08E0FBB8DF4}" type="pres">
      <dgm:prSet presAssocID="{270E703F-DF66-4C86-A947-5FDBA27A30A2}" presName="srcNode" presStyleLbl="node1" presStyleIdx="0" presStyleCnt="3"/>
      <dgm:spPr/>
    </dgm:pt>
    <dgm:pt modelId="{16404E88-F9CD-44A6-A21B-FA02FDDC0116}" type="pres">
      <dgm:prSet presAssocID="{270E703F-DF66-4C86-A947-5FDBA27A30A2}" presName="conn" presStyleLbl="parChTrans1D2" presStyleIdx="0" presStyleCnt="1"/>
      <dgm:spPr/>
    </dgm:pt>
    <dgm:pt modelId="{CFE26F23-08C1-481E-96B8-B070FFA4DE1C}" type="pres">
      <dgm:prSet presAssocID="{270E703F-DF66-4C86-A947-5FDBA27A30A2}" presName="extraNode" presStyleLbl="node1" presStyleIdx="0" presStyleCnt="3"/>
      <dgm:spPr/>
    </dgm:pt>
    <dgm:pt modelId="{ACD0BB29-9025-4C89-B68F-4F7985E1C2DB}" type="pres">
      <dgm:prSet presAssocID="{270E703F-DF66-4C86-A947-5FDBA27A30A2}" presName="dstNode" presStyleLbl="node1" presStyleIdx="0" presStyleCnt="3"/>
      <dgm:spPr/>
    </dgm:pt>
    <dgm:pt modelId="{42EF908F-4D3E-4D93-9B8D-4AC7760DF113}" type="pres">
      <dgm:prSet presAssocID="{B974DAE5-C108-4B9E-8D58-0169A4875425}" presName="text_1" presStyleLbl="node1" presStyleIdx="0" presStyleCnt="3">
        <dgm:presLayoutVars>
          <dgm:bulletEnabled val="1"/>
        </dgm:presLayoutVars>
      </dgm:prSet>
      <dgm:spPr/>
    </dgm:pt>
    <dgm:pt modelId="{C20CFDAA-8B48-4EC5-AC99-56585CF7DD5E}" type="pres">
      <dgm:prSet presAssocID="{B974DAE5-C108-4B9E-8D58-0169A4875425}" presName="accent_1" presStyleCnt="0"/>
      <dgm:spPr/>
    </dgm:pt>
    <dgm:pt modelId="{E7BC978D-6E96-4491-8C98-88B6E063EBB2}" type="pres">
      <dgm:prSet presAssocID="{B974DAE5-C108-4B9E-8D58-0169A4875425}" presName="accentRepeatNode" presStyleLbl="solidFgAcc1" presStyleIdx="0" presStyleCnt="3"/>
      <dgm:spPr/>
    </dgm:pt>
    <dgm:pt modelId="{78E79ACE-E343-4C6A-84AD-9EFA3F6FB04F}" type="pres">
      <dgm:prSet presAssocID="{4DF5AEBB-5D8F-4AA6-9ED9-80EE397F5FFE}" presName="text_2" presStyleLbl="node1" presStyleIdx="1" presStyleCnt="3">
        <dgm:presLayoutVars>
          <dgm:bulletEnabled val="1"/>
        </dgm:presLayoutVars>
      </dgm:prSet>
      <dgm:spPr/>
    </dgm:pt>
    <dgm:pt modelId="{F73409BE-D7BD-411D-BE98-6BC8A2535712}" type="pres">
      <dgm:prSet presAssocID="{4DF5AEBB-5D8F-4AA6-9ED9-80EE397F5FFE}" presName="accent_2" presStyleCnt="0"/>
      <dgm:spPr/>
    </dgm:pt>
    <dgm:pt modelId="{D2C97318-9AF7-4105-B5B8-C38B3F2E1ACE}" type="pres">
      <dgm:prSet presAssocID="{4DF5AEBB-5D8F-4AA6-9ED9-80EE397F5FFE}" presName="accentRepeatNode" presStyleLbl="solidFgAcc1" presStyleIdx="1" presStyleCnt="3"/>
      <dgm:spPr/>
    </dgm:pt>
    <dgm:pt modelId="{4856C3A4-0C54-4E30-B30C-1310806EAB86}" type="pres">
      <dgm:prSet presAssocID="{B73FF668-F384-43C8-BFEA-93053973FF9D}" presName="text_3" presStyleLbl="node1" presStyleIdx="2" presStyleCnt="3">
        <dgm:presLayoutVars>
          <dgm:bulletEnabled val="1"/>
        </dgm:presLayoutVars>
      </dgm:prSet>
      <dgm:spPr/>
      <dgm:t>
        <a:bodyPr/>
        <a:lstStyle/>
        <a:p>
          <a:endParaRPr lang="en-US"/>
        </a:p>
      </dgm:t>
    </dgm:pt>
    <dgm:pt modelId="{B3701416-7916-4475-A251-DA559E9B4C84}" type="pres">
      <dgm:prSet presAssocID="{B73FF668-F384-43C8-BFEA-93053973FF9D}" presName="accent_3" presStyleCnt="0"/>
      <dgm:spPr/>
    </dgm:pt>
    <dgm:pt modelId="{ED84DAA3-9C71-4C8E-8B73-DE65FA463A39}" type="pres">
      <dgm:prSet presAssocID="{B73FF668-F384-43C8-BFEA-93053973FF9D}" presName="accentRepeatNode" presStyleLbl="solidFgAcc1" presStyleIdx="2" presStyleCnt="3"/>
      <dgm:spPr/>
    </dgm:pt>
  </dgm:ptLst>
  <dgm:cxnLst>
    <dgm:cxn modelId="{66A7E12C-C125-455F-A4BD-3B9F1BBD4723}" srcId="{270E703F-DF66-4C86-A947-5FDBA27A30A2}" destId="{B974DAE5-C108-4B9E-8D58-0169A4875425}" srcOrd="0" destOrd="0" parTransId="{40A9A3DA-0C15-4EA8-8759-A464272F2600}" sibTransId="{ED977387-C38B-48C9-A94F-F9F867B5182E}"/>
    <dgm:cxn modelId="{E76D7519-10DD-4D9C-8E94-938C52956E17}" srcId="{270E703F-DF66-4C86-A947-5FDBA27A30A2}" destId="{B73FF668-F384-43C8-BFEA-93053973FF9D}" srcOrd="2" destOrd="0" parTransId="{1A492CB3-8EE7-4E98-9B4E-87B49E05F9E8}" sibTransId="{25A82BC8-3A2A-4BA0-A278-A8721F05556E}"/>
    <dgm:cxn modelId="{B5F7B4BC-7C1C-4867-A9DC-D8A1CE4A5E3C}" type="presOf" srcId="{B73FF668-F384-43C8-BFEA-93053973FF9D}" destId="{4856C3A4-0C54-4E30-B30C-1310806EAB86}" srcOrd="0" destOrd="0" presId="urn:microsoft.com/office/officeart/2008/layout/VerticalCurvedList"/>
    <dgm:cxn modelId="{A75F0DB2-D959-4752-AC29-0D3542423A54}" type="presOf" srcId="{ED977387-C38B-48C9-A94F-F9F867B5182E}" destId="{16404E88-F9CD-44A6-A21B-FA02FDDC0116}" srcOrd="0" destOrd="0" presId="urn:microsoft.com/office/officeart/2008/layout/VerticalCurvedList"/>
    <dgm:cxn modelId="{6680171A-7760-46B6-95C0-BAA677ECD81C}" type="presOf" srcId="{270E703F-DF66-4C86-A947-5FDBA27A30A2}" destId="{D213216B-104C-4E0D-A906-5BBE681D5653}" srcOrd="0" destOrd="0" presId="urn:microsoft.com/office/officeart/2008/layout/VerticalCurvedList"/>
    <dgm:cxn modelId="{5859867A-2BAC-4C3C-98D9-DD04D1746D24}" type="presOf" srcId="{4DF5AEBB-5D8F-4AA6-9ED9-80EE397F5FFE}" destId="{78E79ACE-E343-4C6A-84AD-9EFA3F6FB04F}" srcOrd="0" destOrd="0" presId="urn:microsoft.com/office/officeart/2008/layout/VerticalCurvedList"/>
    <dgm:cxn modelId="{2C262ADE-B9B4-4BED-A25C-3E4578D3169F}" type="presOf" srcId="{B974DAE5-C108-4B9E-8D58-0169A4875425}" destId="{42EF908F-4D3E-4D93-9B8D-4AC7760DF113}" srcOrd="0" destOrd="0" presId="urn:microsoft.com/office/officeart/2008/layout/VerticalCurvedList"/>
    <dgm:cxn modelId="{8BBFE468-AF43-4561-AE71-DBB5242AED81}" srcId="{270E703F-DF66-4C86-A947-5FDBA27A30A2}" destId="{4DF5AEBB-5D8F-4AA6-9ED9-80EE397F5FFE}" srcOrd="1" destOrd="0" parTransId="{C06667B5-5531-45EA-8AA0-A7FCD30F4D7E}" sibTransId="{A07F6359-AF33-48B4-855A-0AED222321E9}"/>
    <dgm:cxn modelId="{F01E911B-65A9-4506-BB01-0D140A0EF509}" type="presParOf" srcId="{D213216B-104C-4E0D-A906-5BBE681D5653}" destId="{7AAFB680-9A64-4577-BAF5-470D07BF381B}" srcOrd="0" destOrd="0" presId="urn:microsoft.com/office/officeart/2008/layout/VerticalCurvedList"/>
    <dgm:cxn modelId="{B35F7DB6-ED6D-45FB-BB58-9872C8380A02}" type="presParOf" srcId="{7AAFB680-9A64-4577-BAF5-470D07BF381B}" destId="{9BBF41EA-7DF6-48E4-BF15-8F895B293B46}" srcOrd="0" destOrd="0" presId="urn:microsoft.com/office/officeart/2008/layout/VerticalCurvedList"/>
    <dgm:cxn modelId="{3FAB558B-64CF-41E3-ACE6-7368C348C2EF}" type="presParOf" srcId="{9BBF41EA-7DF6-48E4-BF15-8F895B293B46}" destId="{397709C3-DCF7-44BD-A437-C08E0FBB8DF4}" srcOrd="0" destOrd="0" presId="urn:microsoft.com/office/officeart/2008/layout/VerticalCurvedList"/>
    <dgm:cxn modelId="{58C8CF83-2DA6-459F-B6BE-C78BF727DB8F}" type="presParOf" srcId="{9BBF41EA-7DF6-48E4-BF15-8F895B293B46}" destId="{16404E88-F9CD-44A6-A21B-FA02FDDC0116}" srcOrd="1" destOrd="0" presId="urn:microsoft.com/office/officeart/2008/layout/VerticalCurvedList"/>
    <dgm:cxn modelId="{75AB61DE-BE9D-4016-A7C2-B07BB7C3AEAE}" type="presParOf" srcId="{9BBF41EA-7DF6-48E4-BF15-8F895B293B46}" destId="{CFE26F23-08C1-481E-96B8-B070FFA4DE1C}" srcOrd="2" destOrd="0" presId="urn:microsoft.com/office/officeart/2008/layout/VerticalCurvedList"/>
    <dgm:cxn modelId="{EB703091-740E-441D-854F-9E2E745F679E}" type="presParOf" srcId="{9BBF41EA-7DF6-48E4-BF15-8F895B293B46}" destId="{ACD0BB29-9025-4C89-B68F-4F7985E1C2DB}" srcOrd="3" destOrd="0" presId="urn:microsoft.com/office/officeart/2008/layout/VerticalCurvedList"/>
    <dgm:cxn modelId="{5573A95C-8E1F-405E-89D8-B989839210EB}" type="presParOf" srcId="{7AAFB680-9A64-4577-BAF5-470D07BF381B}" destId="{42EF908F-4D3E-4D93-9B8D-4AC7760DF113}" srcOrd="1" destOrd="0" presId="urn:microsoft.com/office/officeart/2008/layout/VerticalCurvedList"/>
    <dgm:cxn modelId="{FE2D099C-E3C9-4EC9-888B-227472622C30}" type="presParOf" srcId="{7AAFB680-9A64-4577-BAF5-470D07BF381B}" destId="{C20CFDAA-8B48-4EC5-AC99-56585CF7DD5E}" srcOrd="2" destOrd="0" presId="urn:microsoft.com/office/officeart/2008/layout/VerticalCurvedList"/>
    <dgm:cxn modelId="{9DEF7425-6D3C-48CA-83EE-2E7D1F12D926}" type="presParOf" srcId="{C20CFDAA-8B48-4EC5-AC99-56585CF7DD5E}" destId="{E7BC978D-6E96-4491-8C98-88B6E063EBB2}" srcOrd="0" destOrd="0" presId="urn:microsoft.com/office/officeart/2008/layout/VerticalCurvedList"/>
    <dgm:cxn modelId="{42FB6C86-F6A7-4E14-B5C9-0F2D37BB6359}" type="presParOf" srcId="{7AAFB680-9A64-4577-BAF5-470D07BF381B}" destId="{78E79ACE-E343-4C6A-84AD-9EFA3F6FB04F}" srcOrd="3" destOrd="0" presId="urn:microsoft.com/office/officeart/2008/layout/VerticalCurvedList"/>
    <dgm:cxn modelId="{E22987A7-4DD5-4AC3-9911-45FBFCFC5D78}" type="presParOf" srcId="{7AAFB680-9A64-4577-BAF5-470D07BF381B}" destId="{F73409BE-D7BD-411D-BE98-6BC8A2535712}" srcOrd="4" destOrd="0" presId="urn:microsoft.com/office/officeart/2008/layout/VerticalCurvedList"/>
    <dgm:cxn modelId="{76D3041D-3651-4FC2-BBDC-6418D22BEC9B}" type="presParOf" srcId="{F73409BE-D7BD-411D-BE98-6BC8A2535712}" destId="{D2C97318-9AF7-4105-B5B8-C38B3F2E1ACE}" srcOrd="0" destOrd="0" presId="urn:microsoft.com/office/officeart/2008/layout/VerticalCurvedList"/>
    <dgm:cxn modelId="{22C27C8F-C1AA-4058-9CCA-C64C13E37D38}" type="presParOf" srcId="{7AAFB680-9A64-4577-BAF5-470D07BF381B}" destId="{4856C3A4-0C54-4E30-B30C-1310806EAB86}" srcOrd="5" destOrd="0" presId="urn:microsoft.com/office/officeart/2008/layout/VerticalCurvedList"/>
    <dgm:cxn modelId="{6547986F-5229-4D6B-B24A-162FB38A27B2}" type="presParOf" srcId="{7AAFB680-9A64-4577-BAF5-470D07BF381B}" destId="{B3701416-7916-4475-A251-DA559E9B4C84}" srcOrd="6" destOrd="0" presId="urn:microsoft.com/office/officeart/2008/layout/VerticalCurvedList"/>
    <dgm:cxn modelId="{D78B9578-15BD-49EA-B4DC-74D9A055996E}" type="presParOf" srcId="{B3701416-7916-4475-A251-DA559E9B4C84}" destId="{ED84DAA3-9C71-4C8E-8B73-DE65FA463A3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0DA320-56B6-4392-A41C-AC3BD29A412A}" type="doc">
      <dgm:prSet loTypeId="urn:microsoft.com/office/officeart/2005/8/layout/target2" loCatId="relationship" qsTypeId="urn:microsoft.com/office/officeart/2005/8/quickstyle/simple1" qsCatId="simple" csTypeId="urn:microsoft.com/office/officeart/2005/8/colors/colorful2" csCatId="colorful" phldr="1"/>
      <dgm:spPr/>
      <dgm:t>
        <a:bodyPr/>
        <a:lstStyle/>
        <a:p>
          <a:endParaRPr lang="en-US"/>
        </a:p>
      </dgm:t>
    </dgm:pt>
    <dgm:pt modelId="{BE3BEFAB-4FAF-4801-B871-8B53B721B455}">
      <dgm:prSet custT="1"/>
      <dgm:spPr/>
      <dgm:t>
        <a:bodyPr/>
        <a:lstStyle/>
        <a:p>
          <a:pPr algn="ctr" rtl="0"/>
          <a:endParaRPr lang="ar-SA" sz="1700" dirty="0" smtClean="0">
            <a:solidFill>
              <a:schemeClr val="tx1"/>
            </a:solidFill>
            <a:latin typeface="Berlin Sans FB" pitchFamily="34" charset="0"/>
          </a:endParaRPr>
        </a:p>
        <a:p>
          <a:pPr algn="ctr" rtl="0"/>
          <a:r>
            <a:rPr lang="ms-MY" sz="2800" dirty="0" smtClean="0">
              <a:solidFill>
                <a:schemeClr val="tx1"/>
              </a:solidFill>
              <a:latin typeface="Berlin Sans FB" pitchFamily="34" charset="0"/>
            </a:rPr>
            <a:t>Lailatul Qadar adalah malam bersejarah yang dijanjikan Allah dan disambut oleh seluruh alam dengan penuh gembira. </a:t>
          </a:r>
          <a:endParaRPr lang="en-US" sz="2800" dirty="0">
            <a:solidFill>
              <a:schemeClr val="tx1"/>
            </a:solidFill>
            <a:latin typeface="Berlin Sans FB" pitchFamily="34" charset="0"/>
          </a:endParaRPr>
        </a:p>
      </dgm:t>
    </dgm:pt>
    <dgm:pt modelId="{536E3070-9F6E-4642-BFE7-DB926F1472EE}" type="parTrans" cxnId="{79554938-BA3A-4464-81D2-4D8461309059}">
      <dgm:prSet/>
      <dgm:spPr/>
      <dgm:t>
        <a:bodyPr/>
        <a:lstStyle/>
        <a:p>
          <a:pPr algn="ctr"/>
          <a:endParaRPr lang="en-US">
            <a:solidFill>
              <a:schemeClr val="tx1"/>
            </a:solidFill>
            <a:latin typeface="Berlin Sans FB" pitchFamily="34" charset="0"/>
          </a:endParaRPr>
        </a:p>
      </dgm:t>
    </dgm:pt>
    <dgm:pt modelId="{6CA4D59A-66AF-4BC0-999A-D5BC99A33153}" type="sibTrans" cxnId="{79554938-BA3A-4464-81D2-4D8461309059}">
      <dgm:prSet/>
      <dgm:spPr/>
      <dgm:t>
        <a:bodyPr/>
        <a:lstStyle/>
        <a:p>
          <a:pPr algn="ctr"/>
          <a:endParaRPr lang="en-US">
            <a:solidFill>
              <a:schemeClr val="tx1"/>
            </a:solidFill>
            <a:latin typeface="Berlin Sans FB" pitchFamily="34" charset="0"/>
          </a:endParaRPr>
        </a:p>
      </dgm:t>
    </dgm:pt>
    <dgm:pt modelId="{6836BA9A-57A1-4AAF-AECF-81A29C48BE5B}">
      <dgm:prSet custT="1"/>
      <dgm:spPr/>
      <dgm:t>
        <a:bodyPr/>
        <a:lstStyle/>
        <a:p>
          <a:pPr algn="ctr" rtl="0"/>
          <a:r>
            <a:rPr lang="ms-MY" sz="2800" smtClean="0">
              <a:solidFill>
                <a:schemeClr val="tx1"/>
              </a:solidFill>
              <a:latin typeface="Berlin Sans FB" pitchFamily="34" charset="0"/>
            </a:rPr>
            <a:t>Malam yang merupakan peristiwa agung yang mempunyai kebesaran tersendiri dari segi makna dan kesannya dalam kehidupan manusia serta tidak dapat diliputi oleh akal fikiran.</a:t>
          </a:r>
          <a:endParaRPr lang="en-US" sz="2800">
            <a:solidFill>
              <a:schemeClr val="tx1"/>
            </a:solidFill>
            <a:latin typeface="Berlin Sans FB" pitchFamily="34" charset="0"/>
          </a:endParaRPr>
        </a:p>
      </dgm:t>
    </dgm:pt>
    <dgm:pt modelId="{B5B43D16-A270-4C4F-BE56-7D6BD4FAE272}" type="parTrans" cxnId="{D9B9FCE1-55D6-4106-8180-2DCD3941545D}">
      <dgm:prSet/>
      <dgm:spPr/>
      <dgm:t>
        <a:bodyPr/>
        <a:lstStyle/>
        <a:p>
          <a:pPr algn="ctr"/>
          <a:endParaRPr lang="en-US">
            <a:solidFill>
              <a:schemeClr val="tx1"/>
            </a:solidFill>
            <a:latin typeface="Berlin Sans FB" pitchFamily="34" charset="0"/>
          </a:endParaRPr>
        </a:p>
      </dgm:t>
    </dgm:pt>
    <dgm:pt modelId="{B190EC28-DB50-4EFC-AE97-847825FBE783}" type="sibTrans" cxnId="{D9B9FCE1-55D6-4106-8180-2DCD3941545D}">
      <dgm:prSet/>
      <dgm:spPr/>
      <dgm:t>
        <a:bodyPr/>
        <a:lstStyle/>
        <a:p>
          <a:pPr algn="ctr"/>
          <a:endParaRPr lang="en-US">
            <a:solidFill>
              <a:schemeClr val="tx1"/>
            </a:solidFill>
            <a:latin typeface="Berlin Sans FB" pitchFamily="34" charset="0"/>
          </a:endParaRPr>
        </a:p>
      </dgm:t>
    </dgm:pt>
    <dgm:pt modelId="{45836D96-938B-4491-B056-44CDE8797BA9}" type="pres">
      <dgm:prSet presAssocID="{5C0DA320-56B6-4392-A41C-AC3BD29A412A}" presName="Name0" presStyleCnt="0">
        <dgm:presLayoutVars>
          <dgm:chMax val="3"/>
          <dgm:chPref val="1"/>
          <dgm:dir/>
          <dgm:animLvl val="lvl"/>
          <dgm:resizeHandles/>
        </dgm:presLayoutVars>
      </dgm:prSet>
      <dgm:spPr/>
    </dgm:pt>
    <dgm:pt modelId="{17A8C16F-F600-4B61-96DE-3FFE60008223}" type="pres">
      <dgm:prSet presAssocID="{5C0DA320-56B6-4392-A41C-AC3BD29A412A}" presName="outerBox" presStyleCnt="0"/>
      <dgm:spPr/>
    </dgm:pt>
    <dgm:pt modelId="{1C60DB64-F8C4-4D6E-A980-077C65A7FD8F}" type="pres">
      <dgm:prSet presAssocID="{5C0DA320-56B6-4392-A41C-AC3BD29A412A}" presName="outerBoxParent" presStyleLbl="node1" presStyleIdx="0" presStyleCnt="2"/>
      <dgm:spPr/>
    </dgm:pt>
    <dgm:pt modelId="{95FEBD17-F9D2-4A57-B65D-0AFEB6ACEAFC}" type="pres">
      <dgm:prSet presAssocID="{5C0DA320-56B6-4392-A41C-AC3BD29A412A}" presName="outerBoxChildren" presStyleCnt="0"/>
      <dgm:spPr/>
    </dgm:pt>
    <dgm:pt modelId="{C8DBB540-A5C1-4AAA-86DB-D098BD37C2B4}" type="pres">
      <dgm:prSet presAssocID="{5C0DA320-56B6-4392-A41C-AC3BD29A412A}" presName="middleBox" presStyleCnt="0"/>
      <dgm:spPr/>
    </dgm:pt>
    <dgm:pt modelId="{D29E20F5-66C4-4380-AACA-3BCE64790932}" type="pres">
      <dgm:prSet presAssocID="{5C0DA320-56B6-4392-A41C-AC3BD29A412A}" presName="middleBoxParent" presStyleLbl="node1" presStyleIdx="1" presStyleCnt="2" custScaleY="73214"/>
      <dgm:spPr/>
    </dgm:pt>
    <dgm:pt modelId="{5D691CE7-B0A4-4F30-A3A0-F22C58E46B33}" type="pres">
      <dgm:prSet presAssocID="{5C0DA320-56B6-4392-A41C-AC3BD29A412A}" presName="middleBoxChildren" presStyleCnt="0"/>
      <dgm:spPr/>
    </dgm:pt>
  </dgm:ptLst>
  <dgm:cxnLst>
    <dgm:cxn modelId="{D9B9FCE1-55D6-4106-8180-2DCD3941545D}" srcId="{5C0DA320-56B6-4392-A41C-AC3BD29A412A}" destId="{6836BA9A-57A1-4AAF-AECF-81A29C48BE5B}" srcOrd="1" destOrd="0" parTransId="{B5B43D16-A270-4C4F-BE56-7D6BD4FAE272}" sibTransId="{B190EC28-DB50-4EFC-AE97-847825FBE783}"/>
    <dgm:cxn modelId="{46D0343E-4736-4F84-98B0-BFA1B2712D9D}" type="presOf" srcId="{BE3BEFAB-4FAF-4801-B871-8B53B721B455}" destId="{1C60DB64-F8C4-4D6E-A980-077C65A7FD8F}" srcOrd="0" destOrd="0" presId="urn:microsoft.com/office/officeart/2005/8/layout/target2"/>
    <dgm:cxn modelId="{79554938-BA3A-4464-81D2-4D8461309059}" srcId="{5C0DA320-56B6-4392-A41C-AC3BD29A412A}" destId="{BE3BEFAB-4FAF-4801-B871-8B53B721B455}" srcOrd="0" destOrd="0" parTransId="{536E3070-9F6E-4642-BFE7-DB926F1472EE}" sibTransId="{6CA4D59A-66AF-4BC0-999A-D5BC99A33153}"/>
    <dgm:cxn modelId="{935A5239-7A2C-41C9-AA05-14A4921E6672}" type="presOf" srcId="{5C0DA320-56B6-4392-A41C-AC3BD29A412A}" destId="{45836D96-938B-4491-B056-44CDE8797BA9}" srcOrd="0" destOrd="0" presId="urn:microsoft.com/office/officeart/2005/8/layout/target2"/>
    <dgm:cxn modelId="{D6B5338F-D9FC-4455-A055-B9EDCB5E133D}" type="presOf" srcId="{6836BA9A-57A1-4AAF-AECF-81A29C48BE5B}" destId="{D29E20F5-66C4-4380-AACA-3BCE64790932}" srcOrd="0" destOrd="0" presId="urn:microsoft.com/office/officeart/2005/8/layout/target2"/>
    <dgm:cxn modelId="{6E0F2444-BECA-4155-BD54-660B254A404D}" type="presParOf" srcId="{45836D96-938B-4491-B056-44CDE8797BA9}" destId="{17A8C16F-F600-4B61-96DE-3FFE60008223}" srcOrd="0" destOrd="0" presId="urn:microsoft.com/office/officeart/2005/8/layout/target2"/>
    <dgm:cxn modelId="{78661D56-4ED6-4787-81DC-342721409B26}" type="presParOf" srcId="{17A8C16F-F600-4B61-96DE-3FFE60008223}" destId="{1C60DB64-F8C4-4D6E-A980-077C65A7FD8F}" srcOrd="0" destOrd="0" presId="urn:microsoft.com/office/officeart/2005/8/layout/target2"/>
    <dgm:cxn modelId="{4C5A5CA4-3794-4097-A473-09294D4D7255}" type="presParOf" srcId="{17A8C16F-F600-4B61-96DE-3FFE60008223}" destId="{95FEBD17-F9D2-4A57-B65D-0AFEB6ACEAFC}" srcOrd="1" destOrd="0" presId="urn:microsoft.com/office/officeart/2005/8/layout/target2"/>
    <dgm:cxn modelId="{A35F9F0B-140A-4F12-A6B2-DCFED0C4325B}" type="presParOf" srcId="{45836D96-938B-4491-B056-44CDE8797BA9}" destId="{C8DBB540-A5C1-4AAA-86DB-D098BD37C2B4}" srcOrd="1" destOrd="0" presId="urn:microsoft.com/office/officeart/2005/8/layout/target2"/>
    <dgm:cxn modelId="{15BBDC94-E210-40A8-83F9-18EA20BAABD4}" type="presParOf" srcId="{C8DBB540-A5C1-4AAA-86DB-D098BD37C2B4}" destId="{D29E20F5-66C4-4380-AACA-3BCE64790932}" srcOrd="0" destOrd="0" presId="urn:microsoft.com/office/officeart/2005/8/layout/target2"/>
    <dgm:cxn modelId="{7F493B39-63D5-4A76-8B0E-44D2961DA384}" type="presParOf" srcId="{C8DBB540-A5C1-4AAA-86DB-D098BD37C2B4}" destId="{5D691CE7-B0A4-4F30-A3A0-F22C58E46B33}" srcOrd="1"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DAFADA-4EC0-4058-BBFF-0FBB8658C5ED}" type="doc">
      <dgm:prSet loTypeId="urn:microsoft.com/office/officeart/2005/8/layout/process4" loCatId="list" qsTypeId="urn:microsoft.com/office/officeart/2005/8/quickstyle/simple1" qsCatId="simple" csTypeId="urn:microsoft.com/office/officeart/2005/8/colors/colorful3" csCatId="colorful" phldr="1"/>
      <dgm:spPr/>
      <dgm:t>
        <a:bodyPr/>
        <a:lstStyle/>
        <a:p>
          <a:endParaRPr lang="en-US"/>
        </a:p>
      </dgm:t>
    </dgm:pt>
    <dgm:pt modelId="{0B3B302F-2F81-4487-9314-6F39BAA24A7B}">
      <dgm:prSet custT="1"/>
      <dgm:spPr/>
      <dgm:t>
        <a:bodyPr/>
        <a:lstStyle/>
        <a:p>
          <a:pPr rtl="0"/>
          <a:r>
            <a:rPr lang="ms-MY" sz="2000" smtClean="0">
              <a:solidFill>
                <a:schemeClr val="tx1"/>
              </a:solidFill>
              <a:latin typeface="Berlin Sans FB" pitchFamily="34" charset="0"/>
            </a:rPr>
            <a:t>Malam ini bermaksud malam penentuan dan penyusunan tadbir ilahi terhadap kehidupan para hamba-Nya yang amat tinggi nilai dan darjatnya.</a:t>
          </a:r>
          <a:endParaRPr lang="en-US" sz="2000">
            <a:solidFill>
              <a:schemeClr val="tx1"/>
            </a:solidFill>
            <a:latin typeface="Berlin Sans FB" pitchFamily="34" charset="0"/>
          </a:endParaRPr>
        </a:p>
      </dgm:t>
    </dgm:pt>
    <dgm:pt modelId="{C1040C82-910F-4D53-A396-EA86D719B4DA}" type="parTrans" cxnId="{22BF9D71-55F4-4F7E-A228-6614ECEF51FF}">
      <dgm:prSet/>
      <dgm:spPr/>
      <dgm:t>
        <a:bodyPr/>
        <a:lstStyle/>
        <a:p>
          <a:endParaRPr lang="en-US" sz="2000">
            <a:solidFill>
              <a:schemeClr val="tx1"/>
            </a:solidFill>
            <a:latin typeface="Berlin Sans FB" pitchFamily="34" charset="0"/>
          </a:endParaRPr>
        </a:p>
      </dgm:t>
    </dgm:pt>
    <dgm:pt modelId="{0BFA4E54-6D90-44C3-BCB3-E2AF02DB99DB}" type="sibTrans" cxnId="{22BF9D71-55F4-4F7E-A228-6614ECEF51FF}">
      <dgm:prSet/>
      <dgm:spPr/>
      <dgm:t>
        <a:bodyPr/>
        <a:lstStyle/>
        <a:p>
          <a:endParaRPr lang="en-US" sz="2000">
            <a:solidFill>
              <a:schemeClr val="tx1"/>
            </a:solidFill>
            <a:latin typeface="Berlin Sans FB" pitchFamily="34" charset="0"/>
          </a:endParaRPr>
        </a:p>
      </dgm:t>
    </dgm:pt>
    <dgm:pt modelId="{948E03E8-B370-4260-847A-886A976B05D2}">
      <dgm:prSet custT="1"/>
      <dgm:spPr/>
      <dgm:t>
        <a:bodyPr/>
        <a:lstStyle/>
        <a:p>
          <a:pPr rtl="0"/>
          <a:r>
            <a:rPr lang="ms-MY" sz="2000" smtClean="0">
              <a:solidFill>
                <a:schemeClr val="tx1"/>
              </a:solidFill>
              <a:latin typeface="Berlin Sans FB" pitchFamily="34" charset="0"/>
            </a:rPr>
            <a:t>Allah SWT memberikan khabar gembira kepada para hamba-Nya yang taat melakukan ibadah pada malam tersebut dengan balasan pahala dan ganjaran amalan lebih baik dari seribu bulan iaitu sekitar 83 tahun. </a:t>
          </a:r>
          <a:endParaRPr lang="en-US" sz="2000">
            <a:solidFill>
              <a:schemeClr val="tx1"/>
            </a:solidFill>
            <a:latin typeface="Berlin Sans FB" pitchFamily="34" charset="0"/>
          </a:endParaRPr>
        </a:p>
      </dgm:t>
    </dgm:pt>
    <dgm:pt modelId="{12211725-A3E4-4863-B290-D0E8405B6F55}" type="parTrans" cxnId="{8F3DD149-FB23-4F4A-9B8F-24DB0484836A}">
      <dgm:prSet/>
      <dgm:spPr/>
      <dgm:t>
        <a:bodyPr/>
        <a:lstStyle/>
        <a:p>
          <a:endParaRPr lang="en-US" sz="2000">
            <a:solidFill>
              <a:schemeClr val="tx1"/>
            </a:solidFill>
            <a:latin typeface="Berlin Sans FB" pitchFamily="34" charset="0"/>
          </a:endParaRPr>
        </a:p>
      </dgm:t>
    </dgm:pt>
    <dgm:pt modelId="{6118067C-F77B-4955-ACAF-E07CB84DABA5}" type="sibTrans" cxnId="{8F3DD149-FB23-4F4A-9B8F-24DB0484836A}">
      <dgm:prSet/>
      <dgm:spPr/>
      <dgm:t>
        <a:bodyPr/>
        <a:lstStyle/>
        <a:p>
          <a:endParaRPr lang="en-US" sz="2000">
            <a:solidFill>
              <a:schemeClr val="tx1"/>
            </a:solidFill>
            <a:latin typeface="Berlin Sans FB" pitchFamily="34" charset="0"/>
          </a:endParaRPr>
        </a:p>
      </dgm:t>
    </dgm:pt>
    <dgm:pt modelId="{9F677C70-8173-4BDB-88E9-FF938A467A19}">
      <dgm:prSet custT="1"/>
      <dgm:spPr/>
      <dgm:t>
        <a:bodyPr/>
        <a:lstStyle/>
        <a:p>
          <a:pPr rtl="0"/>
          <a:r>
            <a:rPr lang="ms-MY" sz="2000" dirty="0" smtClean="0">
              <a:solidFill>
                <a:schemeClr val="tx1"/>
              </a:solidFill>
              <a:latin typeface="Berlin Sans FB" pitchFamily="34" charset="0"/>
            </a:rPr>
            <a:t>kejahilan ada kalangan manusia yang melupakan keagungan Lailatul Qadar. </a:t>
          </a:r>
          <a:endParaRPr lang="en-US" sz="2000" dirty="0">
            <a:solidFill>
              <a:schemeClr val="tx1"/>
            </a:solidFill>
            <a:latin typeface="Berlin Sans FB" pitchFamily="34" charset="0"/>
          </a:endParaRPr>
        </a:p>
      </dgm:t>
    </dgm:pt>
    <dgm:pt modelId="{2427769C-C20F-4F65-8241-E30E588C9287}" type="parTrans" cxnId="{442728DA-2771-4433-9913-EA2B3A31E836}">
      <dgm:prSet/>
      <dgm:spPr/>
      <dgm:t>
        <a:bodyPr/>
        <a:lstStyle/>
        <a:p>
          <a:endParaRPr lang="en-US" sz="2000">
            <a:solidFill>
              <a:schemeClr val="tx1"/>
            </a:solidFill>
            <a:latin typeface="Berlin Sans FB" pitchFamily="34" charset="0"/>
          </a:endParaRPr>
        </a:p>
      </dgm:t>
    </dgm:pt>
    <dgm:pt modelId="{1C168061-86E7-46FF-AF78-65CAD037F301}" type="sibTrans" cxnId="{442728DA-2771-4433-9913-EA2B3A31E836}">
      <dgm:prSet/>
      <dgm:spPr/>
      <dgm:t>
        <a:bodyPr/>
        <a:lstStyle/>
        <a:p>
          <a:endParaRPr lang="en-US" sz="2000">
            <a:solidFill>
              <a:schemeClr val="tx1"/>
            </a:solidFill>
            <a:latin typeface="Berlin Sans FB" pitchFamily="34" charset="0"/>
          </a:endParaRPr>
        </a:p>
      </dgm:t>
    </dgm:pt>
    <dgm:pt modelId="{C0CFF6B3-CD7D-4B0F-AF7F-2A64D3887C7E}">
      <dgm:prSet custT="1"/>
      <dgm:spPr/>
      <dgm:t>
        <a:bodyPr/>
        <a:lstStyle/>
        <a:p>
          <a:pPr rtl="0"/>
          <a:r>
            <a:rPr lang="ms-MY" sz="2000" smtClean="0">
              <a:solidFill>
                <a:schemeClr val="tx1"/>
              </a:solidFill>
              <a:latin typeface="Berlin Sans FB" pitchFamily="34" charset="0"/>
            </a:rPr>
            <a:t>Akibatnya, mereka kehilangan nikmat Allah SWT yang paling indah iaitu kebahagiaan dan kedamaian di dalam hati, rumahtangga, masyarakat dan negara.</a:t>
          </a:r>
          <a:endParaRPr lang="en-US" sz="2000">
            <a:solidFill>
              <a:schemeClr val="tx1"/>
            </a:solidFill>
            <a:latin typeface="Berlin Sans FB" pitchFamily="34" charset="0"/>
          </a:endParaRPr>
        </a:p>
      </dgm:t>
    </dgm:pt>
    <dgm:pt modelId="{4188E3A8-0101-475B-B20D-BA1C5F176AA7}" type="parTrans" cxnId="{F271327C-B15D-4912-BE36-8116A972E67F}">
      <dgm:prSet/>
      <dgm:spPr/>
      <dgm:t>
        <a:bodyPr/>
        <a:lstStyle/>
        <a:p>
          <a:endParaRPr lang="en-US" sz="2000">
            <a:solidFill>
              <a:schemeClr val="tx1"/>
            </a:solidFill>
            <a:latin typeface="Berlin Sans FB" pitchFamily="34" charset="0"/>
          </a:endParaRPr>
        </a:p>
      </dgm:t>
    </dgm:pt>
    <dgm:pt modelId="{1E04F483-3223-48CD-BF03-97D6476BC261}" type="sibTrans" cxnId="{F271327C-B15D-4912-BE36-8116A972E67F}">
      <dgm:prSet/>
      <dgm:spPr/>
      <dgm:t>
        <a:bodyPr/>
        <a:lstStyle/>
        <a:p>
          <a:endParaRPr lang="en-US" sz="2000">
            <a:solidFill>
              <a:schemeClr val="tx1"/>
            </a:solidFill>
            <a:latin typeface="Berlin Sans FB" pitchFamily="34" charset="0"/>
          </a:endParaRPr>
        </a:p>
      </dgm:t>
    </dgm:pt>
    <dgm:pt modelId="{72EA731D-D090-4655-8BE4-D4D021D7A66A}">
      <dgm:prSet custT="1"/>
      <dgm:spPr/>
      <dgm:t>
        <a:bodyPr/>
        <a:lstStyle/>
        <a:p>
          <a:pPr rtl="0"/>
          <a:r>
            <a:rPr lang="ms-MY" sz="2000" smtClean="0">
              <a:solidFill>
                <a:schemeClr val="tx1"/>
              </a:solidFill>
              <a:latin typeface="Berlin Sans FB" pitchFamily="34" charset="0"/>
            </a:rPr>
            <a:t>umat Islam diperintah untuk mengingati malam ini sebagaimana yang telah ditunjukkan oleh Rasulullah SAW yang menghidupkannya dengan amal ibadat pada sepuluh yang terakhir. </a:t>
          </a:r>
          <a:endParaRPr lang="en-US" sz="2000">
            <a:solidFill>
              <a:schemeClr val="tx1"/>
            </a:solidFill>
            <a:latin typeface="Berlin Sans FB" pitchFamily="34" charset="0"/>
          </a:endParaRPr>
        </a:p>
      </dgm:t>
    </dgm:pt>
    <dgm:pt modelId="{4C54C33C-C7A2-42E7-A218-053BABF02903}" type="parTrans" cxnId="{C11A4E14-19D8-4478-AB46-814B16ECE69F}">
      <dgm:prSet/>
      <dgm:spPr/>
      <dgm:t>
        <a:bodyPr/>
        <a:lstStyle/>
        <a:p>
          <a:endParaRPr lang="en-US" sz="2000">
            <a:solidFill>
              <a:schemeClr val="tx1"/>
            </a:solidFill>
            <a:latin typeface="Berlin Sans FB" pitchFamily="34" charset="0"/>
          </a:endParaRPr>
        </a:p>
      </dgm:t>
    </dgm:pt>
    <dgm:pt modelId="{D08BB82A-385C-4855-BA85-A076B0B1EDDA}" type="sibTrans" cxnId="{C11A4E14-19D8-4478-AB46-814B16ECE69F}">
      <dgm:prSet/>
      <dgm:spPr/>
      <dgm:t>
        <a:bodyPr/>
        <a:lstStyle/>
        <a:p>
          <a:endParaRPr lang="en-US" sz="2000">
            <a:solidFill>
              <a:schemeClr val="tx1"/>
            </a:solidFill>
            <a:latin typeface="Berlin Sans FB" pitchFamily="34" charset="0"/>
          </a:endParaRPr>
        </a:p>
      </dgm:t>
    </dgm:pt>
    <dgm:pt modelId="{2C350678-1607-457B-82BD-F9F2F3839863}" type="pres">
      <dgm:prSet presAssocID="{7EDAFADA-4EC0-4058-BBFF-0FBB8658C5ED}" presName="Name0" presStyleCnt="0">
        <dgm:presLayoutVars>
          <dgm:dir/>
          <dgm:animLvl val="lvl"/>
          <dgm:resizeHandles val="exact"/>
        </dgm:presLayoutVars>
      </dgm:prSet>
      <dgm:spPr/>
    </dgm:pt>
    <dgm:pt modelId="{C3A189E8-8D43-4CC5-A64D-A24E423DF355}" type="pres">
      <dgm:prSet presAssocID="{72EA731D-D090-4655-8BE4-D4D021D7A66A}" presName="boxAndChildren" presStyleCnt="0"/>
      <dgm:spPr/>
    </dgm:pt>
    <dgm:pt modelId="{48FE7294-581C-46FC-92FB-7757D003F4B5}" type="pres">
      <dgm:prSet presAssocID="{72EA731D-D090-4655-8BE4-D4D021D7A66A}" presName="parentTextBox" presStyleLbl="node1" presStyleIdx="0" presStyleCnt="5"/>
      <dgm:spPr/>
    </dgm:pt>
    <dgm:pt modelId="{DDB5CB9B-42F1-442B-97EE-E17546BB5F4B}" type="pres">
      <dgm:prSet presAssocID="{1E04F483-3223-48CD-BF03-97D6476BC261}" presName="sp" presStyleCnt="0"/>
      <dgm:spPr/>
    </dgm:pt>
    <dgm:pt modelId="{65BAAD9B-9A1C-4749-8DDA-535F6940B04F}" type="pres">
      <dgm:prSet presAssocID="{C0CFF6B3-CD7D-4B0F-AF7F-2A64D3887C7E}" presName="arrowAndChildren" presStyleCnt="0"/>
      <dgm:spPr/>
    </dgm:pt>
    <dgm:pt modelId="{14F30271-2448-40E0-A555-08287B7AB175}" type="pres">
      <dgm:prSet presAssocID="{C0CFF6B3-CD7D-4B0F-AF7F-2A64D3887C7E}" presName="parentTextArrow" presStyleLbl="node1" presStyleIdx="1" presStyleCnt="5"/>
      <dgm:spPr/>
    </dgm:pt>
    <dgm:pt modelId="{EBA9E720-21FB-4809-8217-1B49AADB4AE4}" type="pres">
      <dgm:prSet presAssocID="{1C168061-86E7-46FF-AF78-65CAD037F301}" presName="sp" presStyleCnt="0"/>
      <dgm:spPr/>
    </dgm:pt>
    <dgm:pt modelId="{B8D4969C-6F7F-4BD1-B824-AD099F4ECCA1}" type="pres">
      <dgm:prSet presAssocID="{9F677C70-8173-4BDB-88E9-FF938A467A19}" presName="arrowAndChildren" presStyleCnt="0"/>
      <dgm:spPr/>
    </dgm:pt>
    <dgm:pt modelId="{61BA4695-EA1B-4415-93BB-5370704790AD}" type="pres">
      <dgm:prSet presAssocID="{9F677C70-8173-4BDB-88E9-FF938A467A19}" presName="parentTextArrow" presStyleLbl="node1" presStyleIdx="2" presStyleCnt="5"/>
      <dgm:spPr/>
      <dgm:t>
        <a:bodyPr/>
        <a:lstStyle/>
        <a:p>
          <a:endParaRPr lang="en-US"/>
        </a:p>
      </dgm:t>
    </dgm:pt>
    <dgm:pt modelId="{B872E565-9BEC-4416-BD9B-AD78779A358B}" type="pres">
      <dgm:prSet presAssocID="{6118067C-F77B-4955-ACAF-E07CB84DABA5}" presName="sp" presStyleCnt="0"/>
      <dgm:spPr/>
    </dgm:pt>
    <dgm:pt modelId="{70653B7F-2854-4542-AFB4-ED9CDD22AD50}" type="pres">
      <dgm:prSet presAssocID="{948E03E8-B370-4260-847A-886A976B05D2}" presName="arrowAndChildren" presStyleCnt="0"/>
      <dgm:spPr/>
    </dgm:pt>
    <dgm:pt modelId="{A2511B1E-26E4-4A3B-88D5-5A5E211C6AD8}" type="pres">
      <dgm:prSet presAssocID="{948E03E8-B370-4260-847A-886A976B05D2}" presName="parentTextArrow" presStyleLbl="node1" presStyleIdx="3" presStyleCnt="5"/>
      <dgm:spPr/>
    </dgm:pt>
    <dgm:pt modelId="{0C68FF0F-6878-4C0F-A961-26B8D8597807}" type="pres">
      <dgm:prSet presAssocID="{0BFA4E54-6D90-44C3-BCB3-E2AF02DB99DB}" presName="sp" presStyleCnt="0"/>
      <dgm:spPr/>
    </dgm:pt>
    <dgm:pt modelId="{351275CC-FB45-4ACC-86A3-BCC41CDC269B}" type="pres">
      <dgm:prSet presAssocID="{0B3B302F-2F81-4487-9314-6F39BAA24A7B}" presName="arrowAndChildren" presStyleCnt="0"/>
      <dgm:spPr/>
    </dgm:pt>
    <dgm:pt modelId="{8E81675A-F0E7-4459-B8D9-E1B13A1AB2DC}" type="pres">
      <dgm:prSet presAssocID="{0B3B302F-2F81-4487-9314-6F39BAA24A7B}" presName="parentTextArrow" presStyleLbl="node1" presStyleIdx="4" presStyleCnt="5"/>
      <dgm:spPr/>
    </dgm:pt>
  </dgm:ptLst>
  <dgm:cxnLst>
    <dgm:cxn modelId="{442728DA-2771-4433-9913-EA2B3A31E836}" srcId="{7EDAFADA-4EC0-4058-BBFF-0FBB8658C5ED}" destId="{9F677C70-8173-4BDB-88E9-FF938A467A19}" srcOrd="2" destOrd="0" parTransId="{2427769C-C20F-4F65-8241-E30E588C9287}" sibTransId="{1C168061-86E7-46FF-AF78-65CAD037F301}"/>
    <dgm:cxn modelId="{D10421B7-25EF-4518-8495-D466F1DD73F6}" type="presOf" srcId="{0B3B302F-2F81-4487-9314-6F39BAA24A7B}" destId="{8E81675A-F0E7-4459-B8D9-E1B13A1AB2DC}" srcOrd="0" destOrd="0" presId="urn:microsoft.com/office/officeart/2005/8/layout/process4"/>
    <dgm:cxn modelId="{FFE0206F-2CA9-425C-813C-8D19C3D086E4}" type="presOf" srcId="{72EA731D-D090-4655-8BE4-D4D021D7A66A}" destId="{48FE7294-581C-46FC-92FB-7757D003F4B5}" srcOrd="0" destOrd="0" presId="urn:microsoft.com/office/officeart/2005/8/layout/process4"/>
    <dgm:cxn modelId="{3CF60B74-E097-45C1-BA03-2E677952E72B}" type="presOf" srcId="{7EDAFADA-4EC0-4058-BBFF-0FBB8658C5ED}" destId="{2C350678-1607-457B-82BD-F9F2F3839863}" srcOrd="0" destOrd="0" presId="urn:microsoft.com/office/officeart/2005/8/layout/process4"/>
    <dgm:cxn modelId="{BB543D8A-4D4B-4BBF-ACB1-54D69A43C86A}" type="presOf" srcId="{9F677C70-8173-4BDB-88E9-FF938A467A19}" destId="{61BA4695-EA1B-4415-93BB-5370704790AD}" srcOrd="0" destOrd="0" presId="urn:microsoft.com/office/officeart/2005/8/layout/process4"/>
    <dgm:cxn modelId="{8F3DD149-FB23-4F4A-9B8F-24DB0484836A}" srcId="{7EDAFADA-4EC0-4058-BBFF-0FBB8658C5ED}" destId="{948E03E8-B370-4260-847A-886A976B05D2}" srcOrd="1" destOrd="0" parTransId="{12211725-A3E4-4863-B290-D0E8405B6F55}" sibTransId="{6118067C-F77B-4955-ACAF-E07CB84DABA5}"/>
    <dgm:cxn modelId="{78416066-ED97-481B-A43D-7DA910154AC3}" type="presOf" srcId="{C0CFF6B3-CD7D-4B0F-AF7F-2A64D3887C7E}" destId="{14F30271-2448-40E0-A555-08287B7AB175}" srcOrd="0" destOrd="0" presId="urn:microsoft.com/office/officeart/2005/8/layout/process4"/>
    <dgm:cxn modelId="{C11A4E14-19D8-4478-AB46-814B16ECE69F}" srcId="{7EDAFADA-4EC0-4058-BBFF-0FBB8658C5ED}" destId="{72EA731D-D090-4655-8BE4-D4D021D7A66A}" srcOrd="4" destOrd="0" parTransId="{4C54C33C-C7A2-42E7-A218-053BABF02903}" sibTransId="{D08BB82A-385C-4855-BA85-A076B0B1EDDA}"/>
    <dgm:cxn modelId="{E8E54339-FAE6-436D-A857-7230ABFCCCAF}" type="presOf" srcId="{948E03E8-B370-4260-847A-886A976B05D2}" destId="{A2511B1E-26E4-4A3B-88D5-5A5E211C6AD8}" srcOrd="0" destOrd="0" presId="urn:microsoft.com/office/officeart/2005/8/layout/process4"/>
    <dgm:cxn modelId="{22BF9D71-55F4-4F7E-A228-6614ECEF51FF}" srcId="{7EDAFADA-4EC0-4058-BBFF-0FBB8658C5ED}" destId="{0B3B302F-2F81-4487-9314-6F39BAA24A7B}" srcOrd="0" destOrd="0" parTransId="{C1040C82-910F-4D53-A396-EA86D719B4DA}" sibTransId="{0BFA4E54-6D90-44C3-BCB3-E2AF02DB99DB}"/>
    <dgm:cxn modelId="{F271327C-B15D-4912-BE36-8116A972E67F}" srcId="{7EDAFADA-4EC0-4058-BBFF-0FBB8658C5ED}" destId="{C0CFF6B3-CD7D-4B0F-AF7F-2A64D3887C7E}" srcOrd="3" destOrd="0" parTransId="{4188E3A8-0101-475B-B20D-BA1C5F176AA7}" sibTransId="{1E04F483-3223-48CD-BF03-97D6476BC261}"/>
    <dgm:cxn modelId="{39922C3E-C7E0-4A0D-BD2D-2CFC3666C662}" type="presParOf" srcId="{2C350678-1607-457B-82BD-F9F2F3839863}" destId="{C3A189E8-8D43-4CC5-A64D-A24E423DF355}" srcOrd="0" destOrd="0" presId="urn:microsoft.com/office/officeart/2005/8/layout/process4"/>
    <dgm:cxn modelId="{383F9E02-F671-44C4-B4B7-4686783BE1AE}" type="presParOf" srcId="{C3A189E8-8D43-4CC5-A64D-A24E423DF355}" destId="{48FE7294-581C-46FC-92FB-7757D003F4B5}" srcOrd="0" destOrd="0" presId="urn:microsoft.com/office/officeart/2005/8/layout/process4"/>
    <dgm:cxn modelId="{A562F5F3-7F35-4CBA-850F-AC2D0F69E37A}" type="presParOf" srcId="{2C350678-1607-457B-82BD-F9F2F3839863}" destId="{DDB5CB9B-42F1-442B-97EE-E17546BB5F4B}" srcOrd="1" destOrd="0" presId="urn:microsoft.com/office/officeart/2005/8/layout/process4"/>
    <dgm:cxn modelId="{3A7F7D23-EABB-42AF-8322-13CCEB33792E}" type="presParOf" srcId="{2C350678-1607-457B-82BD-F9F2F3839863}" destId="{65BAAD9B-9A1C-4749-8DDA-535F6940B04F}" srcOrd="2" destOrd="0" presId="urn:microsoft.com/office/officeart/2005/8/layout/process4"/>
    <dgm:cxn modelId="{2F4999B1-D888-447E-B3AA-0593D7C79C40}" type="presParOf" srcId="{65BAAD9B-9A1C-4749-8DDA-535F6940B04F}" destId="{14F30271-2448-40E0-A555-08287B7AB175}" srcOrd="0" destOrd="0" presId="urn:microsoft.com/office/officeart/2005/8/layout/process4"/>
    <dgm:cxn modelId="{8550A837-F3E1-426B-ADB6-33115244AD26}" type="presParOf" srcId="{2C350678-1607-457B-82BD-F9F2F3839863}" destId="{EBA9E720-21FB-4809-8217-1B49AADB4AE4}" srcOrd="3" destOrd="0" presId="urn:microsoft.com/office/officeart/2005/8/layout/process4"/>
    <dgm:cxn modelId="{5E29BD85-AA63-42BA-A297-136A7B838D0D}" type="presParOf" srcId="{2C350678-1607-457B-82BD-F9F2F3839863}" destId="{B8D4969C-6F7F-4BD1-B824-AD099F4ECCA1}" srcOrd="4" destOrd="0" presId="urn:microsoft.com/office/officeart/2005/8/layout/process4"/>
    <dgm:cxn modelId="{36F07C98-B1AA-425E-8F8A-AA8B48FB2C8D}" type="presParOf" srcId="{B8D4969C-6F7F-4BD1-B824-AD099F4ECCA1}" destId="{61BA4695-EA1B-4415-93BB-5370704790AD}" srcOrd="0" destOrd="0" presId="urn:microsoft.com/office/officeart/2005/8/layout/process4"/>
    <dgm:cxn modelId="{A117395F-D5D3-41B1-BFBC-ACB661430942}" type="presParOf" srcId="{2C350678-1607-457B-82BD-F9F2F3839863}" destId="{B872E565-9BEC-4416-BD9B-AD78779A358B}" srcOrd="5" destOrd="0" presId="urn:microsoft.com/office/officeart/2005/8/layout/process4"/>
    <dgm:cxn modelId="{B63D178D-788E-4C1C-91E6-347DD5C95E06}" type="presParOf" srcId="{2C350678-1607-457B-82BD-F9F2F3839863}" destId="{70653B7F-2854-4542-AFB4-ED9CDD22AD50}" srcOrd="6" destOrd="0" presId="urn:microsoft.com/office/officeart/2005/8/layout/process4"/>
    <dgm:cxn modelId="{981B1CDA-C420-441A-B4EB-69FB8CFB7ABD}" type="presParOf" srcId="{70653B7F-2854-4542-AFB4-ED9CDD22AD50}" destId="{A2511B1E-26E4-4A3B-88D5-5A5E211C6AD8}" srcOrd="0" destOrd="0" presId="urn:microsoft.com/office/officeart/2005/8/layout/process4"/>
    <dgm:cxn modelId="{586BE01A-A2EC-4DE9-A764-F68B81F39DD1}" type="presParOf" srcId="{2C350678-1607-457B-82BD-F9F2F3839863}" destId="{0C68FF0F-6878-4C0F-A961-26B8D8597807}" srcOrd="7" destOrd="0" presId="urn:microsoft.com/office/officeart/2005/8/layout/process4"/>
    <dgm:cxn modelId="{D48A0808-80B5-495E-8A90-614B322FBD4A}" type="presParOf" srcId="{2C350678-1607-457B-82BD-F9F2F3839863}" destId="{351275CC-FB45-4ACC-86A3-BCC41CDC269B}" srcOrd="8" destOrd="0" presId="urn:microsoft.com/office/officeart/2005/8/layout/process4"/>
    <dgm:cxn modelId="{43FB9BC0-AF53-45BD-BAE8-AA546D35ADD0}" type="presParOf" srcId="{351275CC-FB45-4ACC-86A3-BCC41CDC269B}" destId="{8E81675A-F0E7-4459-B8D9-E1B13A1AB2D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D9C758-5309-4EB5-B68F-86B8BBF46C0C}" type="doc">
      <dgm:prSet loTypeId="urn:microsoft.com/office/officeart/2008/layout/VerticalCurvedList" loCatId="list" qsTypeId="urn:microsoft.com/office/officeart/2005/8/quickstyle/simple1" qsCatId="simple" csTypeId="urn:microsoft.com/office/officeart/2005/8/colors/colorful5" csCatId="colorful"/>
      <dgm:spPr/>
      <dgm:t>
        <a:bodyPr/>
        <a:lstStyle/>
        <a:p>
          <a:endParaRPr lang="en-US"/>
        </a:p>
      </dgm:t>
    </dgm:pt>
    <dgm:pt modelId="{CFAA3EE7-09B4-4CC1-8D16-1A5DB99B671A}">
      <dgm:prSet custT="1"/>
      <dgm:spPr/>
      <dgm:t>
        <a:bodyPr/>
        <a:lstStyle/>
        <a:p>
          <a:pPr rtl="0"/>
          <a:r>
            <a:rPr lang="ms-MY" sz="2000" smtClean="0">
              <a:solidFill>
                <a:schemeClr val="tx1"/>
              </a:solidFill>
              <a:latin typeface="Berlin Sans FB" pitchFamily="34" charset="0"/>
            </a:rPr>
            <a:t>kejayaan umat Islam melalui dua fasa lalu dengan ibadah Syiam, Qiyam dan Sahar (waktu dini hari menjelang Subuh), </a:t>
          </a:r>
          <a:endParaRPr lang="en-US" sz="2000">
            <a:solidFill>
              <a:schemeClr val="tx1"/>
            </a:solidFill>
            <a:latin typeface="Berlin Sans FB" pitchFamily="34" charset="0"/>
          </a:endParaRPr>
        </a:p>
      </dgm:t>
    </dgm:pt>
    <dgm:pt modelId="{B44CC930-36DD-4133-A553-ECFA8ED28749}" type="parTrans" cxnId="{195F9FE2-34C3-422B-95DF-8DC4C256B24E}">
      <dgm:prSet/>
      <dgm:spPr/>
      <dgm:t>
        <a:bodyPr/>
        <a:lstStyle/>
        <a:p>
          <a:endParaRPr lang="en-US" sz="2000">
            <a:solidFill>
              <a:schemeClr val="tx1"/>
            </a:solidFill>
            <a:latin typeface="Berlin Sans FB" pitchFamily="34" charset="0"/>
          </a:endParaRPr>
        </a:p>
      </dgm:t>
    </dgm:pt>
    <dgm:pt modelId="{21DA56F0-A4C1-4E33-BBFA-416C2CBAEABA}" type="sibTrans" cxnId="{195F9FE2-34C3-422B-95DF-8DC4C256B24E}">
      <dgm:prSet/>
      <dgm:spPr/>
      <dgm:t>
        <a:bodyPr/>
        <a:lstStyle/>
        <a:p>
          <a:endParaRPr lang="en-US" sz="2000">
            <a:solidFill>
              <a:schemeClr val="tx1"/>
            </a:solidFill>
            <a:latin typeface="Berlin Sans FB" pitchFamily="34" charset="0"/>
          </a:endParaRPr>
        </a:p>
      </dgm:t>
    </dgm:pt>
    <dgm:pt modelId="{D51A46DD-03F8-4AAA-A2E7-B409D79A25DF}">
      <dgm:prSet custT="1"/>
      <dgm:spPr/>
      <dgm:t>
        <a:bodyPr/>
        <a:lstStyle/>
        <a:p>
          <a:pPr rtl="0"/>
          <a:r>
            <a:rPr lang="ms-MY" sz="2000" smtClean="0">
              <a:solidFill>
                <a:schemeClr val="tx1"/>
              </a:solidFill>
              <a:latin typeface="Berlin Sans FB" pitchFamily="34" charset="0"/>
            </a:rPr>
            <a:t>sepatutnya kita tidak menghadapi sebarang masalah untuk meneruskan momentum ibadat di fasa akhir ini. </a:t>
          </a:r>
          <a:endParaRPr lang="en-US" sz="2000">
            <a:solidFill>
              <a:schemeClr val="tx1"/>
            </a:solidFill>
            <a:latin typeface="Berlin Sans FB" pitchFamily="34" charset="0"/>
          </a:endParaRPr>
        </a:p>
      </dgm:t>
    </dgm:pt>
    <dgm:pt modelId="{8583ACB7-AEEA-4AC2-BBD1-730E2DAFDA94}" type="parTrans" cxnId="{7C4B8EAB-7A52-4DE4-B9C3-0BF9D84BAE35}">
      <dgm:prSet/>
      <dgm:spPr/>
      <dgm:t>
        <a:bodyPr/>
        <a:lstStyle/>
        <a:p>
          <a:endParaRPr lang="en-US" sz="2000">
            <a:solidFill>
              <a:schemeClr val="tx1"/>
            </a:solidFill>
            <a:latin typeface="Berlin Sans FB" pitchFamily="34" charset="0"/>
          </a:endParaRPr>
        </a:p>
      </dgm:t>
    </dgm:pt>
    <dgm:pt modelId="{59D63594-A564-4E06-AF31-BF440E6E7F74}" type="sibTrans" cxnId="{7C4B8EAB-7A52-4DE4-B9C3-0BF9D84BAE35}">
      <dgm:prSet/>
      <dgm:spPr/>
      <dgm:t>
        <a:bodyPr/>
        <a:lstStyle/>
        <a:p>
          <a:endParaRPr lang="en-US" sz="2000">
            <a:solidFill>
              <a:schemeClr val="tx1"/>
            </a:solidFill>
            <a:latin typeface="Berlin Sans FB" pitchFamily="34" charset="0"/>
          </a:endParaRPr>
        </a:p>
      </dgm:t>
    </dgm:pt>
    <dgm:pt modelId="{2884BE79-A546-4FFD-9541-A66EF65931F1}">
      <dgm:prSet custT="1"/>
      <dgm:spPr/>
      <dgm:t>
        <a:bodyPr/>
        <a:lstStyle/>
        <a:p>
          <a:pPr rtl="0"/>
          <a:r>
            <a:rPr lang="ms-MY" sz="2000" smtClean="0">
              <a:solidFill>
                <a:schemeClr val="tx1"/>
              </a:solidFill>
              <a:latin typeface="Berlin Sans FB" pitchFamily="34" charset="0"/>
            </a:rPr>
            <a:t>Malah, sepatutnya meningkatkan lagi ibadat bagi mendapatkan ganjaran pahala malam al Qadr. </a:t>
          </a:r>
          <a:endParaRPr lang="en-US" sz="2000">
            <a:solidFill>
              <a:schemeClr val="tx1"/>
            </a:solidFill>
            <a:latin typeface="Berlin Sans FB" pitchFamily="34" charset="0"/>
          </a:endParaRPr>
        </a:p>
      </dgm:t>
    </dgm:pt>
    <dgm:pt modelId="{79AA9F97-0063-4737-9DF9-218CBE793EA3}" type="parTrans" cxnId="{C9B9B692-97F2-4685-A99F-F03035788C6B}">
      <dgm:prSet/>
      <dgm:spPr/>
      <dgm:t>
        <a:bodyPr/>
        <a:lstStyle/>
        <a:p>
          <a:endParaRPr lang="en-US" sz="2000">
            <a:solidFill>
              <a:schemeClr val="tx1"/>
            </a:solidFill>
            <a:latin typeface="Berlin Sans FB" pitchFamily="34" charset="0"/>
          </a:endParaRPr>
        </a:p>
      </dgm:t>
    </dgm:pt>
    <dgm:pt modelId="{660DA3BC-0812-4B88-9274-B1659EC62A0A}" type="sibTrans" cxnId="{C9B9B692-97F2-4685-A99F-F03035788C6B}">
      <dgm:prSet/>
      <dgm:spPr/>
      <dgm:t>
        <a:bodyPr/>
        <a:lstStyle/>
        <a:p>
          <a:endParaRPr lang="en-US" sz="2000">
            <a:solidFill>
              <a:schemeClr val="tx1"/>
            </a:solidFill>
            <a:latin typeface="Berlin Sans FB" pitchFamily="34" charset="0"/>
          </a:endParaRPr>
        </a:p>
      </dgm:t>
    </dgm:pt>
    <dgm:pt modelId="{D8564457-F2D8-4845-B16B-862BB39B2DB0}">
      <dgm:prSet custT="1"/>
      <dgm:spPr/>
      <dgm:t>
        <a:bodyPr/>
        <a:lstStyle/>
        <a:p>
          <a:pPr rtl="0"/>
          <a:r>
            <a:rPr lang="ms-MY" sz="2000" smtClean="0">
              <a:solidFill>
                <a:schemeClr val="tx1"/>
              </a:solidFill>
              <a:latin typeface="Berlin Sans FB" pitchFamily="34" charset="0"/>
            </a:rPr>
            <a:t>marilah kita imarahkan malam</a:t>
          </a:r>
          <a:r>
            <a:rPr lang="en-US" sz="2000" smtClean="0">
              <a:solidFill>
                <a:schemeClr val="tx1"/>
              </a:solidFill>
              <a:latin typeface="Berlin Sans FB" pitchFamily="34" charset="0"/>
            </a:rPr>
            <a:t>-malam akhir Ramadhan ini sebagai peluang untuk kita menghayati hubungan kita dengan Allah SWT </a:t>
          </a:r>
          <a:endParaRPr lang="en-US" sz="2000">
            <a:solidFill>
              <a:schemeClr val="tx1"/>
            </a:solidFill>
            <a:latin typeface="Berlin Sans FB" pitchFamily="34" charset="0"/>
          </a:endParaRPr>
        </a:p>
      </dgm:t>
    </dgm:pt>
    <dgm:pt modelId="{7C650607-7EAE-4344-89C1-BE89E782A488}" type="parTrans" cxnId="{227FAE63-ECE0-4E6F-A11C-26D435A10BDD}">
      <dgm:prSet/>
      <dgm:spPr/>
      <dgm:t>
        <a:bodyPr/>
        <a:lstStyle/>
        <a:p>
          <a:endParaRPr lang="en-US" sz="2000">
            <a:solidFill>
              <a:schemeClr val="tx1"/>
            </a:solidFill>
            <a:latin typeface="Berlin Sans FB" pitchFamily="34" charset="0"/>
          </a:endParaRPr>
        </a:p>
      </dgm:t>
    </dgm:pt>
    <dgm:pt modelId="{C0FF6341-9681-4202-B413-02550679C140}" type="sibTrans" cxnId="{227FAE63-ECE0-4E6F-A11C-26D435A10BDD}">
      <dgm:prSet/>
      <dgm:spPr/>
      <dgm:t>
        <a:bodyPr/>
        <a:lstStyle/>
        <a:p>
          <a:endParaRPr lang="en-US" sz="2000">
            <a:solidFill>
              <a:schemeClr val="tx1"/>
            </a:solidFill>
            <a:latin typeface="Berlin Sans FB" pitchFamily="34" charset="0"/>
          </a:endParaRPr>
        </a:p>
      </dgm:t>
    </dgm:pt>
    <dgm:pt modelId="{16AE0C4E-AE7D-4028-B86B-2D4CE31011FD}">
      <dgm:prSet custT="1"/>
      <dgm:spPr/>
      <dgm:t>
        <a:bodyPr/>
        <a:lstStyle/>
        <a:p>
          <a:pPr rtl="0"/>
          <a:r>
            <a:rPr lang="en-US" sz="2000" smtClean="0">
              <a:solidFill>
                <a:schemeClr val="tx1"/>
              </a:solidFill>
              <a:latin typeface="Berlin Sans FB" pitchFamily="34" charset="0"/>
            </a:rPr>
            <a:t>memanjatkan doa agar Allah mendekatkan diri kita kepada-Nya dan meninggikan </a:t>
          </a:r>
          <a:r>
            <a:rPr lang="en-US" sz="2000" i="1" smtClean="0">
              <a:solidFill>
                <a:schemeClr val="tx1"/>
              </a:solidFill>
              <a:latin typeface="Berlin Sans FB" pitchFamily="34" charset="0"/>
            </a:rPr>
            <a:t>maqam</a:t>
          </a:r>
          <a:r>
            <a:rPr lang="en-US" sz="2000" smtClean="0">
              <a:solidFill>
                <a:schemeClr val="tx1"/>
              </a:solidFill>
              <a:latin typeface="Berlin Sans FB" pitchFamily="34" charset="0"/>
            </a:rPr>
            <a:t> kita dan keluarga disisi-Nya. </a:t>
          </a:r>
          <a:endParaRPr lang="en-US" sz="2000">
            <a:solidFill>
              <a:schemeClr val="tx1"/>
            </a:solidFill>
            <a:latin typeface="Berlin Sans FB" pitchFamily="34" charset="0"/>
          </a:endParaRPr>
        </a:p>
      </dgm:t>
    </dgm:pt>
    <dgm:pt modelId="{D636B401-F0BD-4876-A818-5CE20AEED666}" type="parTrans" cxnId="{A532841E-B4B7-48DD-8884-03B40F04343D}">
      <dgm:prSet/>
      <dgm:spPr/>
      <dgm:t>
        <a:bodyPr/>
        <a:lstStyle/>
        <a:p>
          <a:endParaRPr lang="en-US" sz="2000">
            <a:solidFill>
              <a:schemeClr val="tx1"/>
            </a:solidFill>
            <a:latin typeface="Berlin Sans FB" pitchFamily="34" charset="0"/>
          </a:endParaRPr>
        </a:p>
      </dgm:t>
    </dgm:pt>
    <dgm:pt modelId="{2A83E559-D36C-4CD7-95D9-801ED0BD3D96}" type="sibTrans" cxnId="{A532841E-B4B7-48DD-8884-03B40F04343D}">
      <dgm:prSet/>
      <dgm:spPr/>
      <dgm:t>
        <a:bodyPr/>
        <a:lstStyle/>
        <a:p>
          <a:endParaRPr lang="en-US" sz="2000">
            <a:solidFill>
              <a:schemeClr val="tx1"/>
            </a:solidFill>
            <a:latin typeface="Berlin Sans FB" pitchFamily="34" charset="0"/>
          </a:endParaRPr>
        </a:p>
      </dgm:t>
    </dgm:pt>
    <dgm:pt modelId="{BF0F885F-8A03-4F66-91D4-E66C9C4AA329}" type="pres">
      <dgm:prSet presAssocID="{92D9C758-5309-4EB5-B68F-86B8BBF46C0C}" presName="Name0" presStyleCnt="0">
        <dgm:presLayoutVars>
          <dgm:chMax val="7"/>
          <dgm:chPref val="7"/>
          <dgm:dir/>
        </dgm:presLayoutVars>
      </dgm:prSet>
      <dgm:spPr/>
    </dgm:pt>
    <dgm:pt modelId="{5B94C8E2-AF51-4751-84D4-63BCD8DE77CD}" type="pres">
      <dgm:prSet presAssocID="{92D9C758-5309-4EB5-B68F-86B8BBF46C0C}" presName="Name1" presStyleCnt="0"/>
      <dgm:spPr/>
    </dgm:pt>
    <dgm:pt modelId="{7DF07218-1EB5-4D6A-AC88-E4C05340D115}" type="pres">
      <dgm:prSet presAssocID="{92D9C758-5309-4EB5-B68F-86B8BBF46C0C}" presName="cycle" presStyleCnt="0"/>
      <dgm:spPr/>
    </dgm:pt>
    <dgm:pt modelId="{D7F6F464-11EE-4712-964F-5E13396E262A}" type="pres">
      <dgm:prSet presAssocID="{92D9C758-5309-4EB5-B68F-86B8BBF46C0C}" presName="srcNode" presStyleLbl="node1" presStyleIdx="0" presStyleCnt="5"/>
      <dgm:spPr/>
    </dgm:pt>
    <dgm:pt modelId="{D4926C1F-CF8A-4774-8475-F041F40052FB}" type="pres">
      <dgm:prSet presAssocID="{92D9C758-5309-4EB5-B68F-86B8BBF46C0C}" presName="conn" presStyleLbl="parChTrans1D2" presStyleIdx="0" presStyleCnt="1"/>
      <dgm:spPr/>
    </dgm:pt>
    <dgm:pt modelId="{824CD187-1D8A-4094-A1A0-380DB34E627E}" type="pres">
      <dgm:prSet presAssocID="{92D9C758-5309-4EB5-B68F-86B8BBF46C0C}" presName="extraNode" presStyleLbl="node1" presStyleIdx="0" presStyleCnt="5"/>
      <dgm:spPr/>
    </dgm:pt>
    <dgm:pt modelId="{339F7CD9-E7E1-44F6-BDC9-B5828F00FD3A}" type="pres">
      <dgm:prSet presAssocID="{92D9C758-5309-4EB5-B68F-86B8BBF46C0C}" presName="dstNode" presStyleLbl="node1" presStyleIdx="0" presStyleCnt="5"/>
      <dgm:spPr/>
    </dgm:pt>
    <dgm:pt modelId="{0C9F3D44-9374-4FA5-9871-FC67115CCD09}" type="pres">
      <dgm:prSet presAssocID="{CFAA3EE7-09B4-4CC1-8D16-1A5DB99B671A}" presName="text_1" presStyleLbl="node1" presStyleIdx="0" presStyleCnt="5">
        <dgm:presLayoutVars>
          <dgm:bulletEnabled val="1"/>
        </dgm:presLayoutVars>
      </dgm:prSet>
      <dgm:spPr/>
    </dgm:pt>
    <dgm:pt modelId="{C83DB30F-0D10-4EF3-A197-4EB48C3C853E}" type="pres">
      <dgm:prSet presAssocID="{CFAA3EE7-09B4-4CC1-8D16-1A5DB99B671A}" presName="accent_1" presStyleCnt="0"/>
      <dgm:spPr/>
    </dgm:pt>
    <dgm:pt modelId="{4409FB59-663A-40A3-BE33-DF88845209D5}" type="pres">
      <dgm:prSet presAssocID="{CFAA3EE7-09B4-4CC1-8D16-1A5DB99B671A}" presName="accentRepeatNode" presStyleLbl="solidFgAcc1" presStyleIdx="0" presStyleCnt="5"/>
      <dgm:spPr/>
    </dgm:pt>
    <dgm:pt modelId="{676C4E22-1E0F-40AA-B5B2-DDF9DCD3D412}" type="pres">
      <dgm:prSet presAssocID="{D51A46DD-03F8-4AAA-A2E7-B409D79A25DF}" presName="text_2" presStyleLbl="node1" presStyleIdx="1" presStyleCnt="5">
        <dgm:presLayoutVars>
          <dgm:bulletEnabled val="1"/>
        </dgm:presLayoutVars>
      </dgm:prSet>
      <dgm:spPr/>
    </dgm:pt>
    <dgm:pt modelId="{C18BAC1C-BA25-4085-A4E3-FAE9E2F13BAD}" type="pres">
      <dgm:prSet presAssocID="{D51A46DD-03F8-4AAA-A2E7-B409D79A25DF}" presName="accent_2" presStyleCnt="0"/>
      <dgm:spPr/>
    </dgm:pt>
    <dgm:pt modelId="{F33DCDBD-C03F-4004-AC10-1B3B5B6F3D9B}" type="pres">
      <dgm:prSet presAssocID="{D51A46DD-03F8-4AAA-A2E7-B409D79A25DF}" presName="accentRepeatNode" presStyleLbl="solidFgAcc1" presStyleIdx="1" presStyleCnt="5"/>
      <dgm:spPr/>
    </dgm:pt>
    <dgm:pt modelId="{3D2F0117-FCB6-449B-9C3A-32B3EF93D4D3}" type="pres">
      <dgm:prSet presAssocID="{2884BE79-A546-4FFD-9541-A66EF65931F1}" presName="text_3" presStyleLbl="node1" presStyleIdx="2" presStyleCnt="5">
        <dgm:presLayoutVars>
          <dgm:bulletEnabled val="1"/>
        </dgm:presLayoutVars>
      </dgm:prSet>
      <dgm:spPr/>
    </dgm:pt>
    <dgm:pt modelId="{A12DD888-1F60-4E9C-BCAA-AA69B4816782}" type="pres">
      <dgm:prSet presAssocID="{2884BE79-A546-4FFD-9541-A66EF65931F1}" presName="accent_3" presStyleCnt="0"/>
      <dgm:spPr/>
    </dgm:pt>
    <dgm:pt modelId="{4B183167-BA74-4E30-A63D-1FCB500AE9E7}" type="pres">
      <dgm:prSet presAssocID="{2884BE79-A546-4FFD-9541-A66EF65931F1}" presName="accentRepeatNode" presStyleLbl="solidFgAcc1" presStyleIdx="2" presStyleCnt="5"/>
      <dgm:spPr/>
    </dgm:pt>
    <dgm:pt modelId="{CDA572F4-1A1E-4C0E-821A-78F1A7B64858}" type="pres">
      <dgm:prSet presAssocID="{D8564457-F2D8-4845-B16B-862BB39B2DB0}" presName="text_4" presStyleLbl="node1" presStyleIdx="3" presStyleCnt="5">
        <dgm:presLayoutVars>
          <dgm:bulletEnabled val="1"/>
        </dgm:presLayoutVars>
      </dgm:prSet>
      <dgm:spPr/>
    </dgm:pt>
    <dgm:pt modelId="{14A2D11E-6213-4BE7-B70B-CEB0AA7BCC33}" type="pres">
      <dgm:prSet presAssocID="{D8564457-F2D8-4845-B16B-862BB39B2DB0}" presName="accent_4" presStyleCnt="0"/>
      <dgm:spPr/>
    </dgm:pt>
    <dgm:pt modelId="{61CCA08E-149F-490D-8E86-D6979B9112DB}" type="pres">
      <dgm:prSet presAssocID="{D8564457-F2D8-4845-B16B-862BB39B2DB0}" presName="accentRepeatNode" presStyleLbl="solidFgAcc1" presStyleIdx="3" presStyleCnt="5"/>
      <dgm:spPr/>
    </dgm:pt>
    <dgm:pt modelId="{2165EA7E-09A9-40F3-9C43-303286E23464}" type="pres">
      <dgm:prSet presAssocID="{16AE0C4E-AE7D-4028-B86B-2D4CE31011FD}" presName="text_5" presStyleLbl="node1" presStyleIdx="4" presStyleCnt="5">
        <dgm:presLayoutVars>
          <dgm:bulletEnabled val="1"/>
        </dgm:presLayoutVars>
      </dgm:prSet>
      <dgm:spPr/>
    </dgm:pt>
    <dgm:pt modelId="{D3C816A1-0E56-4FB2-9256-C8FCC47A34D0}" type="pres">
      <dgm:prSet presAssocID="{16AE0C4E-AE7D-4028-B86B-2D4CE31011FD}" presName="accent_5" presStyleCnt="0"/>
      <dgm:spPr/>
    </dgm:pt>
    <dgm:pt modelId="{BB75ECB1-A218-4FAC-A84D-DEAB1051C9F8}" type="pres">
      <dgm:prSet presAssocID="{16AE0C4E-AE7D-4028-B86B-2D4CE31011FD}" presName="accentRepeatNode" presStyleLbl="solidFgAcc1" presStyleIdx="4" presStyleCnt="5"/>
      <dgm:spPr/>
    </dgm:pt>
  </dgm:ptLst>
  <dgm:cxnLst>
    <dgm:cxn modelId="{195F9FE2-34C3-422B-95DF-8DC4C256B24E}" srcId="{92D9C758-5309-4EB5-B68F-86B8BBF46C0C}" destId="{CFAA3EE7-09B4-4CC1-8D16-1A5DB99B671A}" srcOrd="0" destOrd="0" parTransId="{B44CC930-36DD-4133-A553-ECFA8ED28749}" sibTransId="{21DA56F0-A4C1-4E33-BBFA-416C2CBAEABA}"/>
    <dgm:cxn modelId="{7C4B8EAB-7A52-4DE4-B9C3-0BF9D84BAE35}" srcId="{92D9C758-5309-4EB5-B68F-86B8BBF46C0C}" destId="{D51A46DD-03F8-4AAA-A2E7-B409D79A25DF}" srcOrd="1" destOrd="0" parTransId="{8583ACB7-AEEA-4AC2-BBD1-730E2DAFDA94}" sibTransId="{59D63594-A564-4E06-AF31-BF440E6E7F74}"/>
    <dgm:cxn modelId="{D74807AC-D4CA-4B66-9683-1E658B5299B6}" type="presOf" srcId="{92D9C758-5309-4EB5-B68F-86B8BBF46C0C}" destId="{BF0F885F-8A03-4F66-91D4-E66C9C4AA329}" srcOrd="0" destOrd="0" presId="urn:microsoft.com/office/officeart/2008/layout/VerticalCurvedList"/>
    <dgm:cxn modelId="{A532841E-B4B7-48DD-8884-03B40F04343D}" srcId="{92D9C758-5309-4EB5-B68F-86B8BBF46C0C}" destId="{16AE0C4E-AE7D-4028-B86B-2D4CE31011FD}" srcOrd="4" destOrd="0" parTransId="{D636B401-F0BD-4876-A818-5CE20AEED666}" sibTransId="{2A83E559-D36C-4CD7-95D9-801ED0BD3D96}"/>
    <dgm:cxn modelId="{C56B886F-C79C-46D1-A95F-89E354E930DE}" type="presOf" srcId="{D51A46DD-03F8-4AAA-A2E7-B409D79A25DF}" destId="{676C4E22-1E0F-40AA-B5B2-DDF9DCD3D412}" srcOrd="0" destOrd="0" presId="urn:microsoft.com/office/officeart/2008/layout/VerticalCurvedList"/>
    <dgm:cxn modelId="{380A425C-0C1A-417E-B55A-D071BFE51F0A}" type="presOf" srcId="{2884BE79-A546-4FFD-9541-A66EF65931F1}" destId="{3D2F0117-FCB6-449B-9C3A-32B3EF93D4D3}" srcOrd="0" destOrd="0" presId="urn:microsoft.com/office/officeart/2008/layout/VerticalCurvedList"/>
    <dgm:cxn modelId="{15763E68-EE05-449E-B769-14D6348E28EA}" type="presOf" srcId="{21DA56F0-A4C1-4E33-BBFA-416C2CBAEABA}" destId="{D4926C1F-CF8A-4774-8475-F041F40052FB}" srcOrd="0" destOrd="0" presId="urn:microsoft.com/office/officeart/2008/layout/VerticalCurvedList"/>
    <dgm:cxn modelId="{227FAE63-ECE0-4E6F-A11C-26D435A10BDD}" srcId="{92D9C758-5309-4EB5-B68F-86B8BBF46C0C}" destId="{D8564457-F2D8-4845-B16B-862BB39B2DB0}" srcOrd="3" destOrd="0" parTransId="{7C650607-7EAE-4344-89C1-BE89E782A488}" sibTransId="{C0FF6341-9681-4202-B413-02550679C140}"/>
    <dgm:cxn modelId="{C9B9B692-97F2-4685-A99F-F03035788C6B}" srcId="{92D9C758-5309-4EB5-B68F-86B8BBF46C0C}" destId="{2884BE79-A546-4FFD-9541-A66EF65931F1}" srcOrd="2" destOrd="0" parTransId="{79AA9F97-0063-4737-9DF9-218CBE793EA3}" sibTransId="{660DA3BC-0812-4B88-9274-B1659EC62A0A}"/>
    <dgm:cxn modelId="{D8ED251B-C4D0-4C29-9EE3-F21BCF8E017B}" type="presOf" srcId="{CFAA3EE7-09B4-4CC1-8D16-1A5DB99B671A}" destId="{0C9F3D44-9374-4FA5-9871-FC67115CCD09}" srcOrd="0" destOrd="0" presId="urn:microsoft.com/office/officeart/2008/layout/VerticalCurvedList"/>
    <dgm:cxn modelId="{C96710E8-AC4F-48A6-B292-073FFA3978C3}" type="presOf" srcId="{16AE0C4E-AE7D-4028-B86B-2D4CE31011FD}" destId="{2165EA7E-09A9-40F3-9C43-303286E23464}" srcOrd="0" destOrd="0" presId="urn:microsoft.com/office/officeart/2008/layout/VerticalCurvedList"/>
    <dgm:cxn modelId="{2D737250-46D6-478B-AFFC-C0BEB8115602}" type="presOf" srcId="{D8564457-F2D8-4845-B16B-862BB39B2DB0}" destId="{CDA572F4-1A1E-4C0E-821A-78F1A7B64858}" srcOrd="0" destOrd="0" presId="urn:microsoft.com/office/officeart/2008/layout/VerticalCurvedList"/>
    <dgm:cxn modelId="{CB47D8D7-9660-46EC-A353-E53DAA57C260}" type="presParOf" srcId="{BF0F885F-8A03-4F66-91D4-E66C9C4AA329}" destId="{5B94C8E2-AF51-4751-84D4-63BCD8DE77CD}" srcOrd="0" destOrd="0" presId="urn:microsoft.com/office/officeart/2008/layout/VerticalCurvedList"/>
    <dgm:cxn modelId="{9927006A-1B13-4AEF-AF09-C0735B72C2FC}" type="presParOf" srcId="{5B94C8E2-AF51-4751-84D4-63BCD8DE77CD}" destId="{7DF07218-1EB5-4D6A-AC88-E4C05340D115}" srcOrd="0" destOrd="0" presId="urn:microsoft.com/office/officeart/2008/layout/VerticalCurvedList"/>
    <dgm:cxn modelId="{341637B0-E92E-4326-8338-14D3A7DE4ABF}" type="presParOf" srcId="{7DF07218-1EB5-4D6A-AC88-E4C05340D115}" destId="{D7F6F464-11EE-4712-964F-5E13396E262A}" srcOrd="0" destOrd="0" presId="urn:microsoft.com/office/officeart/2008/layout/VerticalCurvedList"/>
    <dgm:cxn modelId="{2077ABF9-D42D-4597-AB88-B9E93E017E1C}" type="presParOf" srcId="{7DF07218-1EB5-4D6A-AC88-E4C05340D115}" destId="{D4926C1F-CF8A-4774-8475-F041F40052FB}" srcOrd="1" destOrd="0" presId="urn:microsoft.com/office/officeart/2008/layout/VerticalCurvedList"/>
    <dgm:cxn modelId="{B96DBB43-C96C-4A5D-9BE4-EC9B9CA46547}" type="presParOf" srcId="{7DF07218-1EB5-4D6A-AC88-E4C05340D115}" destId="{824CD187-1D8A-4094-A1A0-380DB34E627E}" srcOrd="2" destOrd="0" presId="urn:microsoft.com/office/officeart/2008/layout/VerticalCurvedList"/>
    <dgm:cxn modelId="{267FD0C4-6962-4056-AEAD-1BF57A86E6FB}" type="presParOf" srcId="{7DF07218-1EB5-4D6A-AC88-E4C05340D115}" destId="{339F7CD9-E7E1-44F6-BDC9-B5828F00FD3A}" srcOrd="3" destOrd="0" presId="urn:microsoft.com/office/officeart/2008/layout/VerticalCurvedList"/>
    <dgm:cxn modelId="{B80FD7C1-A527-4F0A-A126-737A4FB221C6}" type="presParOf" srcId="{5B94C8E2-AF51-4751-84D4-63BCD8DE77CD}" destId="{0C9F3D44-9374-4FA5-9871-FC67115CCD09}" srcOrd="1" destOrd="0" presId="urn:microsoft.com/office/officeart/2008/layout/VerticalCurvedList"/>
    <dgm:cxn modelId="{6A3ED074-2E57-4E09-B51F-3E8F76675A02}" type="presParOf" srcId="{5B94C8E2-AF51-4751-84D4-63BCD8DE77CD}" destId="{C83DB30F-0D10-4EF3-A197-4EB48C3C853E}" srcOrd="2" destOrd="0" presId="urn:microsoft.com/office/officeart/2008/layout/VerticalCurvedList"/>
    <dgm:cxn modelId="{D6F175F0-C6C0-4F70-9003-11FDD29C712E}" type="presParOf" srcId="{C83DB30F-0D10-4EF3-A197-4EB48C3C853E}" destId="{4409FB59-663A-40A3-BE33-DF88845209D5}" srcOrd="0" destOrd="0" presId="urn:microsoft.com/office/officeart/2008/layout/VerticalCurvedList"/>
    <dgm:cxn modelId="{04F71803-B055-4F0E-B1B5-A6DD17DDEDEE}" type="presParOf" srcId="{5B94C8E2-AF51-4751-84D4-63BCD8DE77CD}" destId="{676C4E22-1E0F-40AA-B5B2-DDF9DCD3D412}" srcOrd="3" destOrd="0" presId="urn:microsoft.com/office/officeart/2008/layout/VerticalCurvedList"/>
    <dgm:cxn modelId="{429A5CB5-30A2-4728-9203-0305F0CC214B}" type="presParOf" srcId="{5B94C8E2-AF51-4751-84D4-63BCD8DE77CD}" destId="{C18BAC1C-BA25-4085-A4E3-FAE9E2F13BAD}" srcOrd="4" destOrd="0" presId="urn:microsoft.com/office/officeart/2008/layout/VerticalCurvedList"/>
    <dgm:cxn modelId="{B673E041-5B81-4083-8B44-9013C3753305}" type="presParOf" srcId="{C18BAC1C-BA25-4085-A4E3-FAE9E2F13BAD}" destId="{F33DCDBD-C03F-4004-AC10-1B3B5B6F3D9B}" srcOrd="0" destOrd="0" presId="urn:microsoft.com/office/officeart/2008/layout/VerticalCurvedList"/>
    <dgm:cxn modelId="{42246AFB-5DBA-44E9-BD87-160FF8539330}" type="presParOf" srcId="{5B94C8E2-AF51-4751-84D4-63BCD8DE77CD}" destId="{3D2F0117-FCB6-449B-9C3A-32B3EF93D4D3}" srcOrd="5" destOrd="0" presId="urn:microsoft.com/office/officeart/2008/layout/VerticalCurvedList"/>
    <dgm:cxn modelId="{71F7E2DE-CF76-4B60-B083-C29CA1128EAC}" type="presParOf" srcId="{5B94C8E2-AF51-4751-84D4-63BCD8DE77CD}" destId="{A12DD888-1F60-4E9C-BCAA-AA69B4816782}" srcOrd="6" destOrd="0" presId="urn:microsoft.com/office/officeart/2008/layout/VerticalCurvedList"/>
    <dgm:cxn modelId="{BBE2C3C0-633F-40DB-8D83-054750F8A69E}" type="presParOf" srcId="{A12DD888-1F60-4E9C-BCAA-AA69B4816782}" destId="{4B183167-BA74-4E30-A63D-1FCB500AE9E7}" srcOrd="0" destOrd="0" presId="urn:microsoft.com/office/officeart/2008/layout/VerticalCurvedList"/>
    <dgm:cxn modelId="{9ACE8993-2044-4ECC-A251-7F653C5B2169}" type="presParOf" srcId="{5B94C8E2-AF51-4751-84D4-63BCD8DE77CD}" destId="{CDA572F4-1A1E-4C0E-821A-78F1A7B64858}" srcOrd="7" destOrd="0" presId="urn:microsoft.com/office/officeart/2008/layout/VerticalCurvedList"/>
    <dgm:cxn modelId="{6ABD048A-BCEC-4012-91F1-05E0C52FF24A}" type="presParOf" srcId="{5B94C8E2-AF51-4751-84D4-63BCD8DE77CD}" destId="{14A2D11E-6213-4BE7-B70B-CEB0AA7BCC33}" srcOrd="8" destOrd="0" presId="urn:microsoft.com/office/officeart/2008/layout/VerticalCurvedList"/>
    <dgm:cxn modelId="{A291BA07-7A90-43D8-8E6F-8B400238C817}" type="presParOf" srcId="{14A2D11E-6213-4BE7-B70B-CEB0AA7BCC33}" destId="{61CCA08E-149F-490D-8E86-D6979B9112DB}" srcOrd="0" destOrd="0" presId="urn:microsoft.com/office/officeart/2008/layout/VerticalCurvedList"/>
    <dgm:cxn modelId="{9DC7C6C0-52A0-4D13-A033-63E95A825618}" type="presParOf" srcId="{5B94C8E2-AF51-4751-84D4-63BCD8DE77CD}" destId="{2165EA7E-09A9-40F3-9C43-303286E23464}" srcOrd="9" destOrd="0" presId="urn:microsoft.com/office/officeart/2008/layout/VerticalCurvedList"/>
    <dgm:cxn modelId="{9F3A8B30-F4DE-4052-A0DA-E375AB6E741C}" type="presParOf" srcId="{5B94C8E2-AF51-4751-84D4-63BCD8DE77CD}" destId="{D3C816A1-0E56-4FB2-9256-C8FCC47A34D0}" srcOrd="10" destOrd="0" presId="urn:microsoft.com/office/officeart/2008/layout/VerticalCurvedList"/>
    <dgm:cxn modelId="{27076F14-CBF3-4057-9783-345F0998499D}" type="presParOf" srcId="{D3C816A1-0E56-4FB2-9256-C8FCC47A34D0}" destId="{BB75ECB1-A218-4FAC-A84D-DEAB1051C9F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8C2DDF-F73F-4553-A04C-28C66ABFA39D}"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9EB18D56-1C21-42FB-A14A-E9F2A363E2A9}">
      <dgm:prSet/>
      <dgm:spPr/>
      <dgm:t>
        <a:bodyPr/>
        <a:lstStyle/>
        <a:p>
          <a:pPr rtl="0"/>
          <a:r>
            <a:rPr lang="en-US" smtClean="0">
              <a:solidFill>
                <a:schemeClr val="tx1"/>
              </a:solidFill>
              <a:latin typeface="Berlin Sans FB" pitchFamily="34" charset="0"/>
            </a:rPr>
            <a:t>Mereka yang menghidupkan malam-malam sepuluh terakhir ini adalah termasuk di dalam golongan yang bersyukur dan dicintai oleh Allah SWT. </a:t>
          </a:r>
          <a:endParaRPr lang="en-US">
            <a:solidFill>
              <a:schemeClr val="tx1"/>
            </a:solidFill>
            <a:latin typeface="Berlin Sans FB" pitchFamily="34" charset="0"/>
          </a:endParaRPr>
        </a:p>
      </dgm:t>
    </dgm:pt>
    <dgm:pt modelId="{76BE706A-BEAC-4FEE-8A83-DF986F640F26}" type="parTrans" cxnId="{788382D5-0215-42A6-9ADC-2EBE9424100D}">
      <dgm:prSet/>
      <dgm:spPr/>
      <dgm:t>
        <a:bodyPr/>
        <a:lstStyle/>
        <a:p>
          <a:endParaRPr lang="en-US">
            <a:solidFill>
              <a:schemeClr val="tx1"/>
            </a:solidFill>
            <a:latin typeface="Berlin Sans FB" pitchFamily="34" charset="0"/>
          </a:endParaRPr>
        </a:p>
      </dgm:t>
    </dgm:pt>
    <dgm:pt modelId="{77A37828-F98D-45E5-91E6-99B823F8CDCB}" type="sibTrans" cxnId="{788382D5-0215-42A6-9ADC-2EBE9424100D}">
      <dgm:prSet/>
      <dgm:spPr/>
      <dgm:t>
        <a:bodyPr/>
        <a:lstStyle/>
        <a:p>
          <a:endParaRPr lang="en-US">
            <a:solidFill>
              <a:schemeClr val="tx1"/>
            </a:solidFill>
            <a:latin typeface="Berlin Sans FB" pitchFamily="34" charset="0"/>
          </a:endParaRPr>
        </a:p>
      </dgm:t>
    </dgm:pt>
    <dgm:pt modelId="{D6F794EA-306D-43C1-83F2-135690016569}">
      <dgm:prSet/>
      <dgm:spPr/>
      <dgm:t>
        <a:bodyPr/>
        <a:lstStyle/>
        <a:p>
          <a:pPr rtl="0"/>
          <a:r>
            <a:rPr lang="en-US" smtClean="0">
              <a:solidFill>
                <a:schemeClr val="tx1"/>
              </a:solidFill>
              <a:latin typeface="Berlin Sans FB" pitchFamily="34" charset="0"/>
            </a:rPr>
            <a:t>Hati mereka mengakui dan meyakini bahawa segala nikmat yang diperoleh adalah datangnya dari Allah SWT. </a:t>
          </a:r>
          <a:endParaRPr lang="en-US">
            <a:solidFill>
              <a:schemeClr val="tx1"/>
            </a:solidFill>
            <a:latin typeface="Berlin Sans FB" pitchFamily="34" charset="0"/>
          </a:endParaRPr>
        </a:p>
      </dgm:t>
    </dgm:pt>
    <dgm:pt modelId="{2FCFD7DA-FE37-45C7-A0FE-E48C578948E5}" type="parTrans" cxnId="{4EAA81C1-0EE3-4932-B8E5-26A0C5A7E912}">
      <dgm:prSet/>
      <dgm:spPr/>
      <dgm:t>
        <a:bodyPr/>
        <a:lstStyle/>
        <a:p>
          <a:endParaRPr lang="en-US">
            <a:solidFill>
              <a:schemeClr val="tx1"/>
            </a:solidFill>
            <a:latin typeface="Berlin Sans FB" pitchFamily="34" charset="0"/>
          </a:endParaRPr>
        </a:p>
      </dgm:t>
    </dgm:pt>
    <dgm:pt modelId="{A26C8877-68AE-4E71-A2F5-F12153660556}" type="sibTrans" cxnId="{4EAA81C1-0EE3-4932-B8E5-26A0C5A7E912}">
      <dgm:prSet/>
      <dgm:spPr/>
      <dgm:t>
        <a:bodyPr/>
        <a:lstStyle/>
        <a:p>
          <a:endParaRPr lang="en-US">
            <a:solidFill>
              <a:schemeClr val="tx1"/>
            </a:solidFill>
            <a:latin typeface="Berlin Sans FB" pitchFamily="34" charset="0"/>
          </a:endParaRPr>
        </a:p>
      </dgm:t>
    </dgm:pt>
    <dgm:pt modelId="{A73B7D32-0AE4-4D73-8870-9EE17EEB615F}">
      <dgm:prSet/>
      <dgm:spPr/>
      <dgm:t>
        <a:bodyPr/>
        <a:lstStyle/>
        <a:p>
          <a:pPr rtl="0"/>
          <a:r>
            <a:rPr lang="en-US" smtClean="0">
              <a:solidFill>
                <a:schemeClr val="tx1"/>
              </a:solidFill>
              <a:latin typeface="Berlin Sans FB" pitchFamily="34" charset="0"/>
            </a:rPr>
            <a:t>Lisan mereka pula sentiasa basah memuji Allah SWT dan mereka menggunakan segala nikmat tersebut dengan melakukan amal saleh. </a:t>
          </a:r>
          <a:endParaRPr lang="en-US">
            <a:solidFill>
              <a:schemeClr val="tx1"/>
            </a:solidFill>
            <a:latin typeface="Berlin Sans FB" pitchFamily="34" charset="0"/>
          </a:endParaRPr>
        </a:p>
      </dgm:t>
    </dgm:pt>
    <dgm:pt modelId="{790C68E2-493E-467E-AC53-3EB1A5525EC0}" type="parTrans" cxnId="{83D55571-890C-418D-9654-DF10A925C56B}">
      <dgm:prSet/>
      <dgm:spPr/>
      <dgm:t>
        <a:bodyPr/>
        <a:lstStyle/>
        <a:p>
          <a:endParaRPr lang="en-US">
            <a:solidFill>
              <a:schemeClr val="tx1"/>
            </a:solidFill>
            <a:latin typeface="Berlin Sans FB" pitchFamily="34" charset="0"/>
          </a:endParaRPr>
        </a:p>
      </dgm:t>
    </dgm:pt>
    <dgm:pt modelId="{A7A7C83E-62EA-4929-885D-91AB0600AD91}" type="sibTrans" cxnId="{83D55571-890C-418D-9654-DF10A925C56B}">
      <dgm:prSet/>
      <dgm:spPr/>
      <dgm:t>
        <a:bodyPr/>
        <a:lstStyle/>
        <a:p>
          <a:endParaRPr lang="en-US">
            <a:solidFill>
              <a:schemeClr val="tx1"/>
            </a:solidFill>
            <a:latin typeface="Berlin Sans FB" pitchFamily="34" charset="0"/>
          </a:endParaRPr>
        </a:p>
      </dgm:t>
    </dgm:pt>
    <dgm:pt modelId="{CAE7FEA7-1F69-4891-A480-1FC85E054F83}">
      <dgm:prSet/>
      <dgm:spPr/>
      <dgm:t>
        <a:bodyPr/>
        <a:lstStyle/>
        <a:p>
          <a:pPr rtl="0"/>
          <a:r>
            <a:rPr lang="en-US" smtClean="0">
              <a:solidFill>
                <a:schemeClr val="tx1"/>
              </a:solidFill>
              <a:latin typeface="Berlin Sans FB" pitchFamily="34" charset="0"/>
            </a:rPr>
            <a:t>Bahkan mereka juga sangat serius dalam meraih segala anugerah dan kelebihan yang dijanjikan oleh Allah SWT. </a:t>
          </a:r>
          <a:endParaRPr lang="en-US">
            <a:solidFill>
              <a:schemeClr val="tx1"/>
            </a:solidFill>
            <a:latin typeface="Berlin Sans FB" pitchFamily="34" charset="0"/>
          </a:endParaRPr>
        </a:p>
      </dgm:t>
    </dgm:pt>
    <dgm:pt modelId="{1D08F74C-C16B-451D-8865-1D2D983C8ED9}" type="parTrans" cxnId="{EFBACFFF-754F-4B32-B29D-300A04F28132}">
      <dgm:prSet/>
      <dgm:spPr/>
      <dgm:t>
        <a:bodyPr/>
        <a:lstStyle/>
        <a:p>
          <a:endParaRPr lang="en-US">
            <a:solidFill>
              <a:schemeClr val="tx1"/>
            </a:solidFill>
            <a:latin typeface="Berlin Sans FB" pitchFamily="34" charset="0"/>
          </a:endParaRPr>
        </a:p>
      </dgm:t>
    </dgm:pt>
    <dgm:pt modelId="{BDF1C0E0-159A-4038-AB54-F49B91A244F1}" type="sibTrans" cxnId="{EFBACFFF-754F-4B32-B29D-300A04F28132}">
      <dgm:prSet/>
      <dgm:spPr/>
      <dgm:t>
        <a:bodyPr/>
        <a:lstStyle/>
        <a:p>
          <a:endParaRPr lang="en-US">
            <a:solidFill>
              <a:schemeClr val="tx1"/>
            </a:solidFill>
            <a:latin typeface="Berlin Sans FB" pitchFamily="34" charset="0"/>
          </a:endParaRPr>
        </a:p>
      </dgm:t>
    </dgm:pt>
    <dgm:pt modelId="{36DF98EA-C84A-4DC7-93A1-BCB6B996FC74}" type="pres">
      <dgm:prSet presAssocID="{FC8C2DDF-F73F-4553-A04C-28C66ABFA39D}" presName="outerComposite" presStyleCnt="0">
        <dgm:presLayoutVars>
          <dgm:chMax val="5"/>
          <dgm:dir/>
          <dgm:resizeHandles val="exact"/>
        </dgm:presLayoutVars>
      </dgm:prSet>
      <dgm:spPr/>
    </dgm:pt>
    <dgm:pt modelId="{8B82F1C2-E56D-48AE-B591-43623D96F179}" type="pres">
      <dgm:prSet presAssocID="{FC8C2DDF-F73F-4553-A04C-28C66ABFA39D}" presName="dummyMaxCanvas" presStyleCnt="0">
        <dgm:presLayoutVars/>
      </dgm:prSet>
      <dgm:spPr/>
    </dgm:pt>
    <dgm:pt modelId="{F1818261-C548-47BF-8FF6-7E5CCE92B715}" type="pres">
      <dgm:prSet presAssocID="{FC8C2DDF-F73F-4553-A04C-28C66ABFA39D}" presName="FourNodes_1" presStyleLbl="node1" presStyleIdx="0" presStyleCnt="4">
        <dgm:presLayoutVars>
          <dgm:bulletEnabled val="1"/>
        </dgm:presLayoutVars>
      </dgm:prSet>
      <dgm:spPr/>
    </dgm:pt>
    <dgm:pt modelId="{1C65A413-709E-4122-B6D0-EEA0724B5BBF}" type="pres">
      <dgm:prSet presAssocID="{FC8C2DDF-F73F-4553-A04C-28C66ABFA39D}" presName="FourNodes_2" presStyleLbl="node1" presStyleIdx="1" presStyleCnt="4">
        <dgm:presLayoutVars>
          <dgm:bulletEnabled val="1"/>
        </dgm:presLayoutVars>
      </dgm:prSet>
      <dgm:spPr/>
    </dgm:pt>
    <dgm:pt modelId="{3BD9A614-6D16-4D1C-904C-99AEA09A92E7}" type="pres">
      <dgm:prSet presAssocID="{FC8C2DDF-F73F-4553-A04C-28C66ABFA39D}" presName="FourNodes_3" presStyleLbl="node1" presStyleIdx="2" presStyleCnt="4">
        <dgm:presLayoutVars>
          <dgm:bulletEnabled val="1"/>
        </dgm:presLayoutVars>
      </dgm:prSet>
      <dgm:spPr/>
    </dgm:pt>
    <dgm:pt modelId="{C710C9A1-52A2-4FCE-9DDC-37E42FB8B892}" type="pres">
      <dgm:prSet presAssocID="{FC8C2DDF-F73F-4553-A04C-28C66ABFA39D}" presName="FourNodes_4" presStyleLbl="node1" presStyleIdx="3" presStyleCnt="4">
        <dgm:presLayoutVars>
          <dgm:bulletEnabled val="1"/>
        </dgm:presLayoutVars>
      </dgm:prSet>
      <dgm:spPr/>
    </dgm:pt>
    <dgm:pt modelId="{E995B870-210A-40E9-9071-63AC98FD33C6}" type="pres">
      <dgm:prSet presAssocID="{FC8C2DDF-F73F-4553-A04C-28C66ABFA39D}" presName="FourConn_1-2" presStyleLbl="fgAccFollowNode1" presStyleIdx="0" presStyleCnt="3">
        <dgm:presLayoutVars>
          <dgm:bulletEnabled val="1"/>
        </dgm:presLayoutVars>
      </dgm:prSet>
      <dgm:spPr/>
    </dgm:pt>
    <dgm:pt modelId="{B8169D0A-1996-4DC9-B491-9302215D2C6F}" type="pres">
      <dgm:prSet presAssocID="{FC8C2DDF-F73F-4553-A04C-28C66ABFA39D}" presName="FourConn_2-3" presStyleLbl="fgAccFollowNode1" presStyleIdx="1" presStyleCnt="3">
        <dgm:presLayoutVars>
          <dgm:bulletEnabled val="1"/>
        </dgm:presLayoutVars>
      </dgm:prSet>
      <dgm:spPr/>
    </dgm:pt>
    <dgm:pt modelId="{B08770C5-851F-403C-9BC2-3C70E8ACD6BB}" type="pres">
      <dgm:prSet presAssocID="{FC8C2DDF-F73F-4553-A04C-28C66ABFA39D}" presName="FourConn_3-4" presStyleLbl="fgAccFollowNode1" presStyleIdx="2" presStyleCnt="3">
        <dgm:presLayoutVars>
          <dgm:bulletEnabled val="1"/>
        </dgm:presLayoutVars>
      </dgm:prSet>
      <dgm:spPr/>
    </dgm:pt>
    <dgm:pt modelId="{A804C177-480F-4C8D-89BD-FF868A7775AF}" type="pres">
      <dgm:prSet presAssocID="{FC8C2DDF-F73F-4553-A04C-28C66ABFA39D}" presName="FourNodes_1_text" presStyleLbl="node1" presStyleIdx="3" presStyleCnt="4">
        <dgm:presLayoutVars>
          <dgm:bulletEnabled val="1"/>
        </dgm:presLayoutVars>
      </dgm:prSet>
      <dgm:spPr/>
    </dgm:pt>
    <dgm:pt modelId="{719E2529-2D50-446B-8B2D-DCFBD7751A07}" type="pres">
      <dgm:prSet presAssocID="{FC8C2DDF-F73F-4553-A04C-28C66ABFA39D}" presName="FourNodes_2_text" presStyleLbl="node1" presStyleIdx="3" presStyleCnt="4">
        <dgm:presLayoutVars>
          <dgm:bulletEnabled val="1"/>
        </dgm:presLayoutVars>
      </dgm:prSet>
      <dgm:spPr/>
    </dgm:pt>
    <dgm:pt modelId="{AED55DF0-5657-4771-B169-556030C0D60A}" type="pres">
      <dgm:prSet presAssocID="{FC8C2DDF-F73F-4553-A04C-28C66ABFA39D}" presName="FourNodes_3_text" presStyleLbl="node1" presStyleIdx="3" presStyleCnt="4">
        <dgm:presLayoutVars>
          <dgm:bulletEnabled val="1"/>
        </dgm:presLayoutVars>
      </dgm:prSet>
      <dgm:spPr/>
    </dgm:pt>
    <dgm:pt modelId="{3AC537B2-F2B3-4E65-B7E0-AD4097249B22}" type="pres">
      <dgm:prSet presAssocID="{FC8C2DDF-F73F-4553-A04C-28C66ABFA39D}" presName="FourNodes_4_text" presStyleLbl="node1" presStyleIdx="3" presStyleCnt="4">
        <dgm:presLayoutVars>
          <dgm:bulletEnabled val="1"/>
        </dgm:presLayoutVars>
      </dgm:prSet>
      <dgm:spPr/>
    </dgm:pt>
  </dgm:ptLst>
  <dgm:cxnLst>
    <dgm:cxn modelId="{DF2C20D4-5436-440B-BF23-1FEB4D0D7346}" type="presOf" srcId="{FC8C2DDF-F73F-4553-A04C-28C66ABFA39D}" destId="{36DF98EA-C84A-4DC7-93A1-BCB6B996FC74}" srcOrd="0" destOrd="0" presId="urn:microsoft.com/office/officeart/2005/8/layout/vProcess5"/>
    <dgm:cxn modelId="{83D55571-890C-418D-9654-DF10A925C56B}" srcId="{FC8C2DDF-F73F-4553-A04C-28C66ABFA39D}" destId="{A73B7D32-0AE4-4D73-8870-9EE17EEB615F}" srcOrd="2" destOrd="0" parTransId="{790C68E2-493E-467E-AC53-3EB1A5525EC0}" sibTransId="{A7A7C83E-62EA-4929-885D-91AB0600AD91}"/>
    <dgm:cxn modelId="{EFBACFFF-754F-4B32-B29D-300A04F28132}" srcId="{FC8C2DDF-F73F-4553-A04C-28C66ABFA39D}" destId="{CAE7FEA7-1F69-4891-A480-1FC85E054F83}" srcOrd="3" destOrd="0" parTransId="{1D08F74C-C16B-451D-8865-1D2D983C8ED9}" sibTransId="{BDF1C0E0-159A-4038-AB54-F49B91A244F1}"/>
    <dgm:cxn modelId="{D4F4D2CB-F712-497C-8EE8-6F46B1F34184}" type="presOf" srcId="{A73B7D32-0AE4-4D73-8870-9EE17EEB615F}" destId="{3BD9A614-6D16-4D1C-904C-99AEA09A92E7}" srcOrd="0" destOrd="0" presId="urn:microsoft.com/office/officeart/2005/8/layout/vProcess5"/>
    <dgm:cxn modelId="{30FA40DA-C033-4081-B0DD-FD750916E528}" type="presOf" srcId="{9EB18D56-1C21-42FB-A14A-E9F2A363E2A9}" destId="{A804C177-480F-4C8D-89BD-FF868A7775AF}" srcOrd="1" destOrd="0" presId="urn:microsoft.com/office/officeart/2005/8/layout/vProcess5"/>
    <dgm:cxn modelId="{147C8CDD-76D7-4D2F-B134-67A7BE14D486}" type="presOf" srcId="{D6F794EA-306D-43C1-83F2-135690016569}" destId="{719E2529-2D50-446B-8B2D-DCFBD7751A07}" srcOrd="1" destOrd="0" presId="urn:microsoft.com/office/officeart/2005/8/layout/vProcess5"/>
    <dgm:cxn modelId="{906F455E-9E65-4B5D-8550-0907C461F384}" type="presOf" srcId="{77A37828-F98D-45E5-91E6-99B823F8CDCB}" destId="{E995B870-210A-40E9-9071-63AC98FD33C6}" srcOrd="0" destOrd="0" presId="urn:microsoft.com/office/officeart/2005/8/layout/vProcess5"/>
    <dgm:cxn modelId="{7DA3BF42-FA80-4981-8442-4D19EDB9473F}" type="presOf" srcId="{D6F794EA-306D-43C1-83F2-135690016569}" destId="{1C65A413-709E-4122-B6D0-EEA0724B5BBF}" srcOrd="0" destOrd="0" presId="urn:microsoft.com/office/officeart/2005/8/layout/vProcess5"/>
    <dgm:cxn modelId="{29E38C70-4A4D-430D-A311-C2275AB59B5E}" type="presOf" srcId="{A73B7D32-0AE4-4D73-8870-9EE17EEB615F}" destId="{AED55DF0-5657-4771-B169-556030C0D60A}" srcOrd="1" destOrd="0" presId="urn:microsoft.com/office/officeart/2005/8/layout/vProcess5"/>
    <dgm:cxn modelId="{3D7F9358-7BA1-4D02-A491-344E57DBAF56}" type="presOf" srcId="{CAE7FEA7-1F69-4891-A480-1FC85E054F83}" destId="{3AC537B2-F2B3-4E65-B7E0-AD4097249B22}" srcOrd="1" destOrd="0" presId="urn:microsoft.com/office/officeart/2005/8/layout/vProcess5"/>
    <dgm:cxn modelId="{788382D5-0215-42A6-9ADC-2EBE9424100D}" srcId="{FC8C2DDF-F73F-4553-A04C-28C66ABFA39D}" destId="{9EB18D56-1C21-42FB-A14A-E9F2A363E2A9}" srcOrd="0" destOrd="0" parTransId="{76BE706A-BEAC-4FEE-8A83-DF986F640F26}" sibTransId="{77A37828-F98D-45E5-91E6-99B823F8CDCB}"/>
    <dgm:cxn modelId="{4EAA81C1-0EE3-4932-B8E5-26A0C5A7E912}" srcId="{FC8C2DDF-F73F-4553-A04C-28C66ABFA39D}" destId="{D6F794EA-306D-43C1-83F2-135690016569}" srcOrd="1" destOrd="0" parTransId="{2FCFD7DA-FE37-45C7-A0FE-E48C578948E5}" sibTransId="{A26C8877-68AE-4E71-A2F5-F12153660556}"/>
    <dgm:cxn modelId="{1F7475B5-4AD4-4AC3-BBD4-0D9AD208F786}" type="presOf" srcId="{A7A7C83E-62EA-4929-885D-91AB0600AD91}" destId="{B08770C5-851F-403C-9BC2-3C70E8ACD6BB}" srcOrd="0" destOrd="0" presId="urn:microsoft.com/office/officeart/2005/8/layout/vProcess5"/>
    <dgm:cxn modelId="{97A163C8-EEB4-4CC3-AEB9-1291253F0C03}" type="presOf" srcId="{CAE7FEA7-1F69-4891-A480-1FC85E054F83}" destId="{C710C9A1-52A2-4FCE-9DDC-37E42FB8B892}" srcOrd="0" destOrd="0" presId="urn:microsoft.com/office/officeart/2005/8/layout/vProcess5"/>
    <dgm:cxn modelId="{1B4617C2-C735-483C-9337-C95AAA23C7AD}" type="presOf" srcId="{A26C8877-68AE-4E71-A2F5-F12153660556}" destId="{B8169D0A-1996-4DC9-B491-9302215D2C6F}" srcOrd="0" destOrd="0" presId="urn:microsoft.com/office/officeart/2005/8/layout/vProcess5"/>
    <dgm:cxn modelId="{0316EAE7-95DB-4AC5-8DD6-18400572AE96}" type="presOf" srcId="{9EB18D56-1C21-42FB-A14A-E9F2A363E2A9}" destId="{F1818261-C548-47BF-8FF6-7E5CCE92B715}" srcOrd="0" destOrd="0" presId="urn:microsoft.com/office/officeart/2005/8/layout/vProcess5"/>
    <dgm:cxn modelId="{8A7C4181-73B2-4C8F-9220-6A377DACED51}" type="presParOf" srcId="{36DF98EA-C84A-4DC7-93A1-BCB6B996FC74}" destId="{8B82F1C2-E56D-48AE-B591-43623D96F179}" srcOrd="0" destOrd="0" presId="urn:microsoft.com/office/officeart/2005/8/layout/vProcess5"/>
    <dgm:cxn modelId="{A6F8E69C-871B-4982-9DFC-866CB09482B1}" type="presParOf" srcId="{36DF98EA-C84A-4DC7-93A1-BCB6B996FC74}" destId="{F1818261-C548-47BF-8FF6-7E5CCE92B715}" srcOrd="1" destOrd="0" presId="urn:microsoft.com/office/officeart/2005/8/layout/vProcess5"/>
    <dgm:cxn modelId="{CB4CE4C6-B3A6-469C-A774-2C165824965C}" type="presParOf" srcId="{36DF98EA-C84A-4DC7-93A1-BCB6B996FC74}" destId="{1C65A413-709E-4122-B6D0-EEA0724B5BBF}" srcOrd="2" destOrd="0" presId="urn:microsoft.com/office/officeart/2005/8/layout/vProcess5"/>
    <dgm:cxn modelId="{21CC406F-B994-4EA6-89A6-9DBFD0BE82CD}" type="presParOf" srcId="{36DF98EA-C84A-4DC7-93A1-BCB6B996FC74}" destId="{3BD9A614-6D16-4D1C-904C-99AEA09A92E7}" srcOrd="3" destOrd="0" presId="urn:microsoft.com/office/officeart/2005/8/layout/vProcess5"/>
    <dgm:cxn modelId="{C9FF1A6B-C1F2-40CD-9BC8-B03B0853ACDD}" type="presParOf" srcId="{36DF98EA-C84A-4DC7-93A1-BCB6B996FC74}" destId="{C710C9A1-52A2-4FCE-9DDC-37E42FB8B892}" srcOrd="4" destOrd="0" presId="urn:microsoft.com/office/officeart/2005/8/layout/vProcess5"/>
    <dgm:cxn modelId="{E1CDBF43-DC06-4E54-BDBF-D3F8C86C2128}" type="presParOf" srcId="{36DF98EA-C84A-4DC7-93A1-BCB6B996FC74}" destId="{E995B870-210A-40E9-9071-63AC98FD33C6}" srcOrd="5" destOrd="0" presId="urn:microsoft.com/office/officeart/2005/8/layout/vProcess5"/>
    <dgm:cxn modelId="{F72DC697-AA2E-4C60-8DD1-29302B2EBBF2}" type="presParOf" srcId="{36DF98EA-C84A-4DC7-93A1-BCB6B996FC74}" destId="{B8169D0A-1996-4DC9-B491-9302215D2C6F}" srcOrd="6" destOrd="0" presId="urn:microsoft.com/office/officeart/2005/8/layout/vProcess5"/>
    <dgm:cxn modelId="{93BCB86E-F860-4336-B476-F04C28255DB3}" type="presParOf" srcId="{36DF98EA-C84A-4DC7-93A1-BCB6B996FC74}" destId="{B08770C5-851F-403C-9BC2-3C70E8ACD6BB}" srcOrd="7" destOrd="0" presId="urn:microsoft.com/office/officeart/2005/8/layout/vProcess5"/>
    <dgm:cxn modelId="{FE41F3DE-A90D-43A1-922A-EF4C035D19E6}" type="presParOf" srcId="{36DF98EA-C84A-4DC7-93A1-BCB6B996FC74}" destId="{A804C177-480F-4C8D-89BD-FF868A7775AF}" srcOrd="8" destOrd="0" presId="urn:microsoft.com/office/officeart/2005/8/layout/vProcess5"/>
    <dgm:cxn modelId="{41ED9AB7-1753-4500-9668-9037D5049356}" type="presParOf" srcId="{36DF98EA-C84A-4DC7-93A1-BCB6B996FC74}" destId="{719E2529-2D50-446B-8B2D-DCFBD7751A07}" srcOrd="9" destOrd="0" presId="urn:microsoft.com/office/officeart/2005/8/layout/vProcess5"/>
    <dgm:cxn modelId="{FC6970AB-880C-462A-9CE5-7C528426E7C5}" type="presParOf" srcId="{36DF98EA-C84A-4DC7-93A1-BCB6B996FC74}" destId="{AED55DF0-5657-4771-B169-556030C0D60A}" srcOrd="10" destOrd="0" presId="urn:microsoft.com/office/officeart/2005/8/layout/vProcess5"/>
    <dgm:cxn modelId="{14F98392-348D-4A4D-A76F-A517CA6EFD9D}" type="presParOf" srcId="{36DF98EA-C84A-4DC7-93A1-BCB6B996FC74}" destId="{3AC537B2-F2B3-4E65-B7E0-AD4097249B2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75CD16E-56F7-4FC3-85B0-B22EE28C6007}" type="doc">
      <dgm:prSet loTypeId="urn:microsoft.com/office/officeart/2005/8/layout/vList4" loCatId="list" qsTypeId="urn:microsoft.com/office/officeart/2005/8/quickstyle/simple1" qsCatId="simple" csTypeId="urn:microsoft.com/office/officeart/2005/8/colors/colorful3" csCatId="colorful"/>
      <dgm:spPr/>
      <dgm:t>
        <a:bodyPr/>
        <a:lstStyle/>
        <a:p>
          <a:endParaRPr lang="en-US"/>
        </a:p>
      </dgm:t>
    </dgm:pt>
    <dgm:pt modelId="{893B5CC8-6750-4FC4-A2AD-E8AB5AE4B904}">
      <dgm:prSet/>
      <dgm:spPr/>
      <dgm:t>
        <a:bodyPr/>
        <a:lstStyle/>
        <a:p>
          <a:pPr rtl="0"/>
          <a:r>
            <a:rPr lang="en-US" smtClean="0">
              <a:solidFill>
                <a:schemeClr val="tx1"/>
              </a:solidFill>
              <a:latin typeface="Berlin Sans FB" pitchFamily="34" charset="0"/>
            </a:rPr>
            <a:t>Sebagai tanda syukur, kita berasa amat bertuah kerana masih dapat mengamalkan segala tuntutan agama dengan aman dan tenteram di negara tercinta ini. </a:t>
          </a:r>
          <a:endParaRPr lang="en-US">
            <a:solidFill>
              <a:schemeClr val="tx1"/>
            </a:solidFill>
            <a:latin typeface="Berlin Sans FB" pitchFamily="34" charset="0"/>
          </a:endParaRPr>
        </a:p>
      </dgm:t>
    </dgm:pt>
    <dgm:pt modelId="{BE5049A0-05C4-4CBD-9279-EC10A49C5E0D}" type="parTrans" cxnId="{A9E49A7B-6B67-4578-8C0A-13B5C280BFC7}">
      <dgm:prSet/>
      <dgm:spPr/>
      <dgm:t>
        <a:bodyPr/>
        <a:lstStyle/>
        <a:p>
          <a:endParaRPr lang="en-US">
            <a:solidFill>
              <a:schemeClr val="tx1"/>
            </a:solidFill>
            <a:latin typeface="Berlin Sans FB" pitchFamily="34" charset="0"/>
          </a:endParaRPr>
        </a:p>
      </dgm:t>
    </dgm:pt>
    <dgm:pt modelId="{9F6EBBCD-E64F-4919-A6E7-E4219A84183F}" type="sibTrans" cxnId="{A9E49A7B-6B67-4578-8C0A-13B5C280BFC7}">
      <dgm:prSet/>
      <dgm:spPr/>
      <dgm:t>
        <a:bodyPr/>
        <a:lstStyle/>
        <a:p>
          <a:endParaRPr lang="en-US">
            <a:solidFill>
              <a:schemeClr val="tx1"/>
            </a:solidFill>
            <a:latin typeface="Berlin Sans FB" pitchFamily="34" charset="0"/>
          </a:endParaRPr>
        </a:p>
      </dgm:t>
    </dgm:pt>
    <dgm:pt modelId="{1547641E-19E3-43F7-A87A-C83FA05A6070}">
      <dgm:prSet/>
      <dgm:spPr/>
      <dgm:t>
        <a:bodyPr/>
        <a:lstStyle/>
        <a:p>
          <a:pPr rtl="0"/>
          <a:r>
            <a:rPr lang="en-US" smtClean="0">
              <a:solidFill>
                <a:schemeClr val="tx1"/>
              </a:solidFill>
              <a:latin typeface="Berlin Sans FB" pitchFamily="34" charset="0"/>
            </a:rPr>
            <a:t>Senario ini terpancar indah dengan kehadiran masyarakat Islam berbondong-bondong ke masjid dan surau seluruh negara bagi mengimarahkan Ramadhan al Mubarak dalam satu bentuk kesatuan demi mengharapkan keredhaan Allah SWT. </a:t>
          </a:r>
          <a:endParaRPr lang="en-US">
            <a:solidFill>
              <a:schemeClr val="tx1"/>
            </a:solidFill>
            <a:latin typeface="Berlin Sans FB" pitchFamily="34" charset="0"/>
          </a:endParaRPr>
        </a:p>
      </dgm:t>
    </dgm:pt>
    <dgm:pt modelId="{04D48768-8A33-4984-B9C3-99082944545E}" type="parTrans" cxnId="{1E4000CB-879B-4768-8B59-BA5A4C91CDA2}">
      <dgm:prSet/>
      <dgm:spPr/>
      <dgm:t>
        <a:bodyPr/>
        <a:lstStyle/>
        <a:p>
          <a:endParaRPr lang="en-US">
            <a:solidFill>
              <a:schemeClr val="tx1"/>
            </a:solidFill>
            <a:latin typeface="Berlin Sans FB" pitchFamily="34" charset="0"/>
          </a:endParaRPr>
        </a:p>
      </dgm:t>
    </dgm:pt>
    <dgm:pt modelId="{EB884B60-BC5B-459B-AF9E-EDE2745D5346}" type="sibTrans" cxnId="{1E4000CB-879B-4768-8B59-BA5A4C91CDA2}">
      <dgm:prSet/>
      <dgm:spPr/>
      <dgm:t>
        <a:bodyPr/>
        <a:lstStyle/>
        <a:p>
          <a:endParaRPr lang="en-US">
            <a:solidFill>
              <a:schemeClr val="tx1"/>
            </a:solidFill>
            <a:latin typeface="Berlin Sans FB" pitchFamily="34" charset="0"/>
          </a:endParaRPr>
        </a:p>
      </dgm:t>
    </dgm:pt>
    <dgm:pt modelId="{5365A489-603F-475B-AB5A-5AAA5FF34C89}">
      <dgm:prSet/>
      <dgm:spPr/>
      <dgm:t>
        <a:bodyPr/>
        <a:lstStyle/>
        <a:p>
          <a:pPr rtl="0"/>
          <a:r>
            <a:rPr lang="en-US" smtClean="0">
              <a:solidFill>
                <a:schemeClr val="tx1"/>
              </a:solidFill>
              <a:latin typeface="Berlin Sans FB" pitchFamily="34" charset="0"/>
            </a:rPr>
            <a:t>marilah kita teruskan kesyukuran kita dengan nikmat Allah SWT ini tanpa memperbesarkan perbezaan furu’ dan isu-isu remeh dalam beragama di negara ini. </a:t>
          </a:r>
          <a:endParaRPr lang="en-US">
            <a:solidFill>
              <a:schemeClr val="tx1"/>
            </a:solidFill>
            <a:latin typeface="Berlin Sans FB" pitchFamily="34" charset="0"/>
          </a:endParaRPr>
        </a:p>
      </dgm:t>
    </dgm:pt>
    <dgm:pt modelId="{21157AAE-49F2-4ABD-AF60-EA4DD91D50BE}" type="parTrans" cxnId="{056A599E-68B0-4364-B17B-A3E3A276671C}">
      <dgm:prSet/>
      <dgm:spPr/>
      <dgm:t>
        <a:bodyPr/>
        <a:lstStyle/>
        <a:p>
          <a:endParaRPr lang="en-US">
            <a:solidFill>
              <a:schemeClr val="tx1"/>
            </a:solidFill>
            <a:latin typeface="Berlin Sans FB" pitchFamily="34" charset="0"/>
          </a:endParaRPr>
        </a:p>
      </dgm:t>
    </dgm:pt>
    <dgm:pt modelId="{E24B0876-71D3-46B9-AC20-5BD98A8F2C8C}" type="sibTrans" cxnId="{056A599E-68B0-4364-B17B-A3E3A276671C}">
      <dgm:prSet/>
      <dgm:spPr/>
      <dgm:t>
        <a:bodyPr/>
        <a:lstStyle/>
        <a:p>
          <a:endParaRPr lang="en-US">
            <a:solidFill>
              <a:schemeClr val="tx1"/>
            </a:solidFill>
            <a:latin typeface="Berlin Sans FB" pitchFamily="34" charset="0"/>
          </a:endParaRPr>
        </a:p>
      </dgm:t>
    </dgm:pt>
    <dgm:pt modelId="{D8A78E73-46A7-4117-8887-CB46219AD579}">
      <dgm:prSet/>
      <dgm:spPr/>
      <dgm:t>
        <a:bodyPr/>
        <a:lstStyle/>
        <a:p>
          <a:pPr rtl="0"/>
          <a:r>
            <a:rPr lang="en-US" smtClean="0">
              <a:solidFill>
                <a:schemeClr val="tx1"/>
              </a:solidFill>
              <a:latin typeface="Berlin Sans FB" pitchFamily="34" charset="0"/>
            </a:rPr>
            <a:t>Marilah kita bersatu dengan penuh keharmonian, keakraban dan kasih sayang sesama saudara seagama seperti yang dianjurkan oleh Islam. </a:t>
          </a:r>
          <a:endParaRPr lang="en-US">
            <a:solidFill>
              <a:schemeClr val="tx1"/>
            </a:solidFill>
            <a:latin typeface="Berlin Sans FB" pitchFamily="34" charset="0"/>
          </a:endParaRPr>
        </a:p>
      </dgm:t>
    </dgm:pt>
    <dgm:pt modelId="{45B5E0CF-F9BE-44CF-A3FC-94D4265E71F6}" type="parTrans" cxnId="{24ECF135-6C4E-42CD-8B9D-5F65AD0381CC}">
      <dgm:prSet/>
      <dgm:spPr/>
      <dgm:t>
        <a:bodyPr/>
        <a:lstStyle/>
        <a:p>
          <a:endParaRPr lang="en-US">
            <a:solidFill>
              <a:schemeClr val="tx1"/>
            </a:solidFill>
            <a:latin typeface="Berlin Sans FB" pitchFamily="34" charset="0"/>
          </a:endParaRPr>
        </a:p>
      </dgm:t>
    </dgm:pt>
    <dgm:pt modelId="{1AD47341-A2A0-411F-B300-C93A069F47FD}" type="sibTrans" cxnId="{24ECF135-6C4E-42CD-8B9D-5F65AD0381CC}">
      <dgm:prSet/>
      <dgm:spPr/>
      <dgm:t>
        <a:bodyPr/>
        <a:lstStyle/>
        <a:p>
          <a:endParaRPr lang="en-US">
            <a:solidFill>
              <a:schemeClr val="tx1"/>
            </a:solidFill>
            <a:latin typeface="Berlin Sans FB" pitchFamily="34" charset="0"/>
          </a:endParaRPr>
        </a:p>
      </dgm:t>
    </dgm:pt>
    <dgm:pt modelId="{CF0889E7-2E1A-4495-95E7-FB8AE672BED2}">
      <dgm:prSet/>
      <dgm:spPr/>
      <dgm:t>
        <a:bodyPr/>
        <a:lstStyle/>
        <a:p>
          <a:pPr rtl="0"/>
          <a:r>
            <a:rPr lang="en-US" smtClean="0">
              <a:solidFill>
                <a:schemeClr val="tx1"/>
              </a:solidFill>
              <a:latin typeface="Berlin Sans FB" pitchFamily="34" charset="0"/>
            </a:rPr>
            <a:t>Semoga kesabaran kita menempuhi cabaran di bulan ini mampu meraih ketakwaan di sisi Allah SWT.</a:t>
          </a:r>
          <a:endParaRPr lang="en-US">
            <a:solidFill>
              <a:schemeClr val="tx1"/>
            </a:solidFill>
            <a:latin typeface="Berlin Sans FB" pitchFamily="34" charset="0"/>
          </a:endParaRPr>
        </a:p>
      </dgm:t>
    </dgm:pt>
    <dgm:pt modelId="{70AFC90C-9CE8-4BEF-93CA-7E5BDA5AE5BF}" type="parTrans" cxnId="{A4E4CDA3-6C12-4311-A9F3-D1F5989DC5A9}">
      <dgm:prSet/>
      <dgm:spPr/>
      <dgm:t>
        <a:bodyPr/>
        <a:lstStyle/>
        <a:p>
          <a:endParaRPr lang="en-US">
            <a:solidFill>
              <a:schemeClr val="tx1"/>
            </a:solidFill>
            <a:latin typeface="Berlin Sans FB" pitchFamily="34" charset="0"/>
          </a:endParaRPr>
        </a:p>
      </dgm:t>
    </dgm:pt>
    <dgm:pt modelId="{DAE95E09-D135-409D-B7A5-8AA38AEE141D}" type="sibTrans" cxnId="{A4E4CDA3-6C12-4311-A9F3-D1F5989DC5A9}">
      <dgm:prSet/>
      <dgm:spPr/>
      <dgm:t>
        <a:bodyPr/>
        <a:lstStyle/>
        <a:p>
          <a:endParaRPr lang="en-US">
            <a:solidFill>
              <a:schemeClr val="tx1"/>
            </a:solidFill>
            <a:latin typeface="Berlin Sans FB" pitchFamily="34" charset="0"/>
          </a:endParaRPr>
        </a:p>
      </dgm:t>
    </dgm:pt>
    <dgm:pt modelId="{4337EE84-0CAA-44BA-B534-ABAAFCD5E19E}" type="pres">
      <dgm:prSet presAssocID="{A75CD16E-56F7-4FC3-85B0-B22EE28C6007}" presName="linear" presStyleCnt="0">
        <dgm:presLayoutVars>
          <dgm:dir/>
          <dgm:resizeHandles val="exact"/>
        </dgm:presLayoutVars>
      </dgm:prSet>
      <dgm:spPr/>
    </dgm:pt>
    <dgm:pt modelId="{CB0D4A56-60A7-4610-91C8-1D425BC5E90D}" type="pres">
      <dgm:prSet presAssocID="{893B5CC8-6750-4FC4-A2AD-E8AB5AE4B904}" presName="comp" presStyleCnt="0"/>
      <dgm:spPr/>
    </dgm:pt>
    <dgm:pt modelId="{E6200296-2764-4822-AC64-ADD617719C02}" type="pres">
      <dgm:prSet presAssocID="{893B5CC8-6750-4FC4-A2AD-E8AB5AE4B904}" presName="box" presStyleLbl="node1" presStyleIdx="0" presStyleCnt="5"/>
      <dgm:spPr/>
    </dgm:pt>
    <dgm:pt modelId="{4961C341-3AD4-491D-8483-29235753D6F1}" type="pres">
      <dgm:prSet presAssocID="{893B5CC8-6750-4FC4-A2AD-E8AB5AE4B904}" presName="img" presStyleLbl="fgImgPlace1" presStyleIdx="0" presStyleCnt="5"/>
      <dgm:spPr/>
    </dgm:pt>
    <dgm:pt modelId="{67617CEF-0AFE-48EC-AB86-F7592914C3E9}" type="pres">
      <dgm:prSet presAssocID="{893B5CC8-6750-4FC4-A2AD-E8AB5AE4B904}" presName="text" presStyleLbl="node1" presStyleIdx="0" presStyleCnt="5">
        <dgm:presLayoutVars>
          <dgm:bulletEnabled val="1"/>
        </dgm:presLayoutVars>
      </dgm:prSet>
      <dgm:spPr/>
    </dgm:pt>
    <dgm:pt modelId="{99ED82B4-1D3D-4F5E-9C35-8B92FD3FBB21}" type="pres">
      <dgm:prSet presAssocID="{9F6EBBCD-E64F-4919-A6E7-E4219A84183F}" presName="spacer" presStyleCnt="0"/>
      <dgm:spPr/>
    </dgm:pt>
    <dgm:pt modelId="{C5C3CF1B-6453-4CAD-8911-0DEC99CEA2CF}" type="pres">
      <dgm:prSet presAssocID="{1547641E-19E3-43F7-A87A-C83FA05A6070}" presName="comp" presStyleCnt="0"/>
      <dgm:spPr/>
    </dgm:pt>
    <dgm:pt modelId="{4957EBA1-83DB-4506-A36C-2DB753B8D11E}" type="pres">
      <dgm:prSet presAssocID="{1547641E-19E3-43F7-A87A-C83FA05A6070}" presName="box" presStyleLbl="node1" presStyleIdx="1" presStyleCnt="5"/>
      <dgm:spPr/>
    </dgm:pt>
    <dgm:pt modelId="{99CF8D70-EC25-4568-B908-7D7746FC505D}" type="pres">
      <dgm:prSet presAssocID="{1547641E-19E3-43F7-A87A-C83FA05A6070}" presName="img" presStyleLbl="fgImgPlace1" presStyleIdx="1" presStyleCnt="5"/>
      <dgm:spPr/>
    </dgm:pt>
    <dgm:pt modelId="{83F60D83-2F2C-4C92-BA0A-109539655ADC}" type="pres">
      <dgm:prSet presAssocID="{1547641E-19E3-43F7-A87A-C83FA05A6070}" presName="text" presStyleLbl="node1" presStyleIdx="1" presStyleCnt="5">
        <dgm:presLayoutVars>
          <dgm:bulletEnabled val="1"/>
        </dgm:presLayoutVars>
      </dgm:prSet>
      <dgm:spPr/>
    </dgm:pt>
    <dgm:pt modelId="{4C447BF8-F6D9-4C62-AFF7-7A57504F5EF7}" type="pres">
      <dgm:prSet presAssocID="{EB884B60-BC5B-459B-AF9E-EDE2745D5346}" presName="spacer" presStyleCnt="0"/>
      <dgm:spPr/>
    </dgm:pt>
    <dgm:pt modelId="{33D106FC-E275-4D65-995F-2245964D2256}" type="pres">
      <dgm:prSet presAssocID="{5365A489-603F-475B-AB5A-5AAA5FF34C89}" presName="comp" presStyleCnt="0"/>
      <dgm:spPr/>
    </dgm:pt>
    <dgm:pt modelId="{856B2420-A082-49A6-8FC9-D80F4806EE27}" type="pres">
      <dgm:prSet presAssocID="{5365A489-603F-475B-AB5A-5AAA5FF34C89}" presName="box" presStyleLbl="node1" presStyleIdx="2" presStyleCnt="5"/>
      <dgm:spPr/>
    </dgm:pt>
    <dgm:pt modelId="{ED36D540-3F98-4F1C-9487-489DDD2525D9}" type="pres">
      <dgm:prSet presAssocID="{5365A489-603F-475B-AB5A-5AAA5FF34C89}" presName="img" presStyleLbl="fgImgPlace1" presStyleIdx="2" presStyleCnt="5"/>
      <dgm:spPr/>
    </dgm:pt>
    <dgm:pt modelId="{40365C5D-5823-44DE-B68D-C4B9B2072843}" type="pres">
      <dgm:prSet presAssocID="{5365A489-603F-475B-AB5A-5AAA5FF34C89}" presName="text" presStyleLbl="node1" presStyleIdx="2" presStyleCnt="5">
        <dgm:presLayoutVars>
          <dgm:bulletEnabled val="1"/>
        </dgm:presLayoutVars>
      </dgm:prSet>
      <dgm:spPr/>
    </dgm:pt>
    <dgm:pt modelId="{D612CF33-1EA0-4C38-951F-3D6B85F6B69B}" type="pres">
      <dgm:prSet presAssocID="{E24B0876-71D3-46B9-AC20-5BD98A8F2C8C}" presName="spacer" presStyleCnt="0"/>
      <dgm:spPr/>
    </dgm:pt>
    <dgm:pt modelId="{2663FE35-D5B1-4281-958C-1EB188B92DE9}" type="pres">
      <dgm:prSet presAssocID="{D8A78E73-46A7-4117-8887-CB46219AD579}" presName="comp" presStyleCnt="0"/>
      <dgm:spPr/>
    </dgm:pt>
    <dgm:pt modelId="{B708CF94-0A7F-4E34-A2BD-E7AD91F0A752}" type="pres">
      <dgm:prSet presAssocID="{D8A78E73-46A7-4117-8887-CB46219AD579}" presName="box" presStyleLbl="node1" presStyleIdx="3" presStyleCnt="5"/>
      <dgm:spPr/>
    </dgm:pt>
    <dgm:pt modelId="{87F81F30-34D9-4C01-A29F-E459E3314DC1}" type="pres">
      <dgm:prSet presAssocID="{D8A78E73-46A7-4117-8887-CB46219AD579}" presName="img" presStyleLbl="fgImgPlace1" presStyleIdx="3" presStyleCnt="5"/>
      <dgm:spPr/>
    </dgm:pt>
    <dgm:pt modelId="{5C909CB8-DFD1-4EF5-96A3-88901B502645}" type="pres">
      <dgm:prSet presAssocID="{D8A78E73-46A7-4117-8887-CB46219AD579}" presName="text" presStyleLbl="node1" presStyleIdx="3" presStyleCnt="5">
        <dgm:presLayoutVars>
          <dgm:bulletEnabled val="1"/>
        </dgm:presLayoutVars>
      </dgm:prSet>
      <dgm:spPr/>
    </dgm:pt>
    <dgm:pt modelId="{521A5882-50F1-4DEC-8F32-146CAE6143C4}" type="pres">
      <dgm:prSet presAssocID="{1AD47341-A2A0-411F-B300-C93A069F47FD}" presName="spacer" presStyleCnt="0"/>
      <dgm:spPr/>
    </dgm:pt>
    <dgm:pt modelId="{45E544AA-FE6A-438E-9981-1646D6AA499D}" type="pres">
      <dgm:prSet presAssocID="{CF0889E7-2E1A-4495-95E7-FB8AE672BED2}" presName="comp" presStyleCnt="0"/>
      <dgm:spPr/>
    </dgm:pt>
    <dgm:pt modelId="{433E2F29-2B96-4F51-ADF5-E9C9002EC003}" type="pres">
      <dgm:prSet presAssocID="{CF0889E7-2E1A-4495-95E7-FB8AE672BED2}" presName="box" presStyleLbl="node1" presStyleIdx="4" presStyleCnt="5"/>
      <dgm:spPr/>
    </dgm:pt>
    <dgm:pt modelId="{E09C1B0F-765E-4CDD-BC29-7A330AF3F02C}" type="pres">
      <dgm:prSet presAssocID="{CF0889E7-2E1A-4495-95E7-FB8AE672BED2}" presName="img" presStyleLbl="fgImgPlace1" presStyleIdx="4" presStyleCnt="5"/>
      <dgm:spPr/>
    </dgm:pt>
    <dgm:pt modelId="{103C0345-8C88-40D1-8502-7D4C7E9A425A}" type="pres">
      <dgm:prSet presAssocID="{CF0889E7-2E1A-4495-95E7-FB8AE672BED2}" presName="text" presStyleLbl="node1" presStyleIdx="4" presStyleCnt="5">
        <dgm:presLayoutVars>
          <dgm:bulletEnabled val="1"/>
        </dgm:presLayoutVars>
      </dgm:prSet>
      <dgm:spPr/>
    </dgm:pt>
  </dgm:ptLst>
  <dgm:cxnLst>
    <dgm:cxn modelId="{E696007C-722C-4833-BCB7-97F2C5753038}" type="presOf" srcId="{1547641E-19E3-43F7-A87A-C83FA05A6070}" destId="{83F60D83-2F2C-4C92-BA0A-109539655ADC}" srcOrd="1" destOrd="0" presId="urn:microsoft.com/office/officeart/2005/8/layout/vList4"/>
    <dgm:cxn modelId="{1E4000CB-879B-4768-8B59-BA5A4C91CDA2}" srcId="{A75CD16E-56F7-4FC3-85B0-B22EE28C6007}" destId="{1547641E-19E3-43F7-A87A-C83FA05A6070}" srcOrd="1" destOrd="0" parTransId="{04D48768-8A33-4984-B9C3-99082944545E}" sibTransId="{EB884B60-BC5B-459B-AF9E-EDE2745D5346}"/>
    <dgm:cxn modelId="{A71B3C9D-E559-4250-AEBA-08C54D6B7ED9}" type="presOf" srcId="{893B5CC8-6750-4FC4-A2AD-E8AB5AE4B904}" destId="{67617CEF-0AFE-48EC-AB86-F7592914C3E9}" srcOrd="1" destOrd="0" presId="urn:microsoft.com/office/officeart/2005/8/layout/vList4"/>
    <dgm:cxn modelId="{4B46C645-596F-4737-912E-9E3F4F80317B}" type="presOf" srcId="{D8A78E73-46A7-4117-8887-CB46219AD579}" destId="{B708CF94-0A7F-4E34-A2BD-E7AD91F0A752}" srcOrd="0" destOrd="0" presId="urn:microsoft.com/office/officeart/2005/8/layout/vList4"/>
    <dgm:cxn modelId="{A9E49A7B-6B67-4578-8C0A-13B5C280BFC7}" srcId="{A75CD16E-56F7-4FC3-85B0-B22EE28C6007}" destId="{893B5CC8-6750-4FC4-A2AD-E8AB5AE4B904}" srcOrd="0" destOrd="0" parTransId="{BE5049A0-05C4-4CBD-9279-EC10A49C5E0D}" sibTransId="{9F6EBBCD-E64F-4919-A6E7-E4219A84183F}"/>
    <dgm:cxn modelId="{056A599E-68B0-4364-B17B-A3E3A276671C}" srcId="{A75CD16E-56F7-4FC3-85B0-B22EE28C6007}" destId="{5365A489-603F-475B-AB5A-5AAA5FF34C89}" srcOrd="2" destOrd="0" parTransId="{21157AAE-49F2-4ABD-AF60-EA4DD91D50BE}" sibTransId="{E24B0876-71D3-46B9-AC20-5BD98A8F2C8C}"/>
    <dgm:cxn modelId="{168E3559-3220-4C8C-B8BF-92D13961FA0E}" type="presOf" srcId="{CF0889E7-2E1A-4495-95E7-FB8AE672BED2}" destId="{103C0345-8C88-40D1-8502-7D4C7E9A425A}" srcOrd="1" destOrd="0" presId="urn:microsoft.com/office/officeart/2005/8/layout/vList4"/>
    <dgm:cxn modelId="{A3B4A509-6478-454F-9F53-2AA9B6A73372}" type="presOf" srcId="{5365A489-603F-475B-AB5A-5AAA5FF34C89}" destId="{856B2420-A082-49A6-8FC9-D80F4806EE27}" srcOrd="0" destOrd="0" presId="urn:microsoft.com/office/officeart/2005/8/layout/vList4"/>
    <dgm:cxn modelId="{CC77287F-86DA-4685-B347-12B77609931D}" type="presOf" srcId="{D8A78E73-46A7-4117-8887-CB46219AD579}" destId="{5C909CB8-DFD1-4EF5-96A3-88901B502645}" srcOrd="1" destOrd="0" presId="urn:microsoft.com/office/officeart/2005/8/layout/vList4"/>
    <dgm:cxn modelId="{24ECF135-6C4E-42CD-8B9D-5F65AD0381CC}" srcId="{A75CD16E-56F7-4FC3-85B0-B22EE28C6007}" destId="{D8A78E73-46A7-4117-8887-CB46219AD579}" srcOrd="3" destOrd="0" parTransId="{45B5E0CF-F9BE-44CF-A3FC-94D4265E71F6}" sibTransId="{1AD47341-A2A0-411F-B300-C93A069F47FD}"/>
    <dgm:cxn modelId="{44DA1D91-98FB-4DD6-993C-51C97DDDC6F3}" type="presOf" srcId="{893B5CC8-6750-4FC4-A2AD-E8AB5AE4B904}" destId="{E6200296-2764-4822-AC64-ADD617719C02}" srcOrd="0" destOrd="0" presId="urn:microsoft.com/office/officeart/2005/8/layout/vList4"/>
    <dgm:cxn modelId="{27B0E4CC-DAC4-44A0-897A-EE73D5A2AE71}" type="presOf" srcId="{CF0889E7-2E1A-4495-95E7-FB8AE672BED2}" destId="{433E2F29-2B96-4F51-ADF5-E9C9002EC003}" srcOrd="0" destOrd="0" presId="urn:microsoft.com/office/officeart/2005/8/layout/vList4"/>
    <dgm:cxn modelId="{B6BFD306-F68C-4517-83A2-2BF0B3144AFF}" type="presOf" srcId="{1547641E-19E3-43F7-A87A-C83FA05A6070}" destId="{4957EBA1-83DB-4506-A36C-2DB753B8D11E}" srcOrd="0" destOrd="0" presId="urn:microsoft.com/office/officeart/2005/8/layout/vList4"/>
    <dgm:cxn modelId="{81CFE063-2557-41BB-9B23-0AE28A5FDB95}" type="presOf" srcId="{5365A489-603F-475B-AB5A-5AAA5FF34C89}" destId="{40365C5D-5823-44DE-B68D-C4B9B2072843}" srcOrd="1" destOrd="0" presId="urn:microsoft.com/office/officeart/2005/8/layout/vList4"/>
    <dgm:cxn modelId="{A0F9C377-4BFE-4F23-AAE0-8A6466D372D2}" type="presOf" srcId="{A75CD16E-56F7-4FC3-85B0-B22EE28C6007}" destId="{4337EE84-0CAA-44BA-B534-ABAAFCD5E19E}" srcOrd="0" destOrd="0" presId="urn:microsoft.com/office/officeart/2005/8/layout/vList4"/>
    <dgm:cxn modelId="{A4E4CDA3-6C12-4311-A9F3-D1F5989DC5A9}" srcId="{A75CD16E-56F7-4FC3-85B0-B22EE28C6007}" destId="{CF0889E7-2E1A-4495-95E7-FB8AE672BED2}" srcOrd="4" destOrd="0" parTransId="{70AFC90C-9CE8-4BEF-93CA-7E5BDA5AE5BF}" sibTransId="{DAE95E09-D135-409D-B7A5-8AA38AEE141D}"/>
    <dgm:cxn modelId="{7A6481C9-FAF8-4798-B40E-DB5578F6B963}" type="presParOf" srcId="{4337EE84-0CAA-44BA-B534-ABAAFCD5E19E}" destId="{CB0D4A56-60A7-4610-91C8-1D425BC5E90D}" srcOrd="0" destOrd="0" presId="urn:microsoft.com/office/officeart/2005/8/layout/vList4"/>
    <dgm:cxn modelId="{31177575-D352-4FEA-91E6-9A2A41C63ECB}" type="presParOf" srcId="{CB0D4A56-60A7-4610-91C8-1D425BC5E90D}" destId="{E6200296-2764-4822-AC64-ADD617719C02}" srcOrd="0" destOrd="0" presId="urn:microsoft.com/office/officeart/2005/8/layout/vList4"/>
    <dgm:cxn modelId="{010A4ADF-0453-4277-A7BB-09CC46C4E068}" type="presParOf" srcId="{CB0D4A56-60A7-4610-91C8-1D425BC5E90D}" destId="{4961C341-3AD4-491D-8483-29235753D6F1}" srcOrd="1" destOrd="0" presId="urn:microsoft.com/office/officeart/2005/8/layout/vList4"/>
    <dgm:cxn modelId="{59D5581B-86EE-4A34-AFD0-7D1BFD6528AF}" type="presParOf" srcId="{CB0D4A56-60A7-4610-91C8-1D425BC5E90D}" destId="{67617CEF-0AFE-48EC-AB86-F7592914C3E9}" srcOrd="2" destOrd="0" presId="urn:microsoft.com/office/officeart/2005/8/layout/vList4"/>
    <dgm:cxn modelId="{A6CE2D47-2CCB-46BF-8210-5993C5FE57FB}" type="presParOf" srcId="{4337EE84-0CAA-44BA-B534-ABAAFCD5E19E}" destId="{99ED82B4-1D3D-4F5E-9C35-8B92FD3FBB21}" srcOrd="1" destOrd="0" presId="urn:microsoft.com/office/officeart/2005/8/layout/vList4"/>
    <dgm:cxn modelId="{5F4A182E-FD5C-46FF-9D37-A30AB110BDE6}" type="presParOf" srcId="{4337EE84-0CAA-44BA-B534-ABAAFCD5E19E}" destId="{C5C3CF1B-6453-4CAD-8911-0DEC99CEA2CF}" srcOrd="2" destOrd="0" presId="urn:microsoft.com/office/officeart/2005/8/layout/vList4"/>
    <dgm:cxn modelId="{0EDAF30E-5B03-4726-8C81-E5B81EEACC5C}" type="presParOf" srcId="{C5C3CF1B-6453-4CAD-8911-0DEC99CEA2CF}" destId="{4957EBA1-83DB-4506-A36C-2DB753B8D11E}" srcOrd="0" destOrd="0" presId="urn:microsoft.com/office/officeart/2005/8/layout/vList4"/>
    <dgm:cxn modelId="{2BD3913C-0017-4E6C-9C32-5B6FB11F3022}" type="presParOf" srcId="{C5C3CF1B-6453-4CAD-8911-0DEC99CEA2CF}" destId="{99CF8D70-EC25-4568-B908-7D7746FC505D}" srcOrd="1" destOrd="0" presId="urn:microsoft.com/office/officeart/2005/8/layout/vList4"/>
    <dgm:cxn modelId="{7BEF21E8-F229-46BD-B7A2-0B1A23EC711B}" type="presParOf" srcId="{C5C3CF1B-6453-4CAD-8911-0DEC99CEA2CF}" destId="{83F60D83-2F2C-4C92-BA0A-109539655ADC}" srcOrd="2" destOrd="0" presId="urn:microsoft.com/office/officeart/2005/8/layout/vList4"/>
    <dgm:cxn modelId="{53B4B24F-9B6E-4922-A38F-00C87CDEFEC7}" type="presParOf" srcId="{4337EE84-0CAA-44BA-B534-ABAAFCD5E19E}" destId="{4C447BF8-F6D9-4C62-AFF7-7A57504F5EF7}" srcOrd="3" destOrd="0" presId="urn:microsoft.com/office/officeart/2005/8/layout/vList4"/>
    <dgm:cxn modelId="{B4938B0F-6EE1-4A00-86DA-6338AA841643}" type="presParOf" srcId="{4337EE84-0CAA-44BA-B534-ABAAFCD5E19E}" destId="{33D106FC-E275-4D65-995F-2245964D2256}" srcOrd="4" destOrd="0" presId="urn:microsoft.com/office/officeart/2005/8/layout/vList4"/>
    <dgm:cxn modelId="{2AF16B0F-32E1-4138-A72B-D866352E2DB5}" type="presParOf" srcId="{33D106FC-E275-4D65-995F-2245964D2256}" destId="{856B2420-A082-49A6-8FC9-D80F4806EE27}" srcOrd="0" destOrd="0" presId="urn:microsoft.com/office/officeart/2005/8/layout/vList4"/>
    <dgm:cxn modelId="{6154D3CA-98D1-4EE2-BDBB-C233B52B02B9}" type="presParOf" srcId="{33D106FC-E275-4D65-995F-2245964D2256}" destId="{ED36D540-3F98-4F1C-9487-489DDD2525D9}" srcOrd="1" destOrd="0" presId="urn:microsoft.com/office/officeart/2005/8/layout/vList4"/>
    <dgm:cxn modelId="{9B1FD05D-E3F5-4109-9E08-1000D48D51DD}" type="presParOf" srcId="{33D106FC-E275-4D65-995F-2245964D2256}" destId="{40365C5D-5823-44DE-B68D-C4B9B2072843}" srcOrd="2" destOrd="0" presId="urn:microsoft.com/office/officeart/2005/8/layout/vList4"/>
    <dgm:cxn modelId="{7907D03F-C66A-4A70-8496-1EEFBA037E43}" type="presParOf" srcId="{4337EE84-0CAA-44BA-B534-ABAAFCD5E19E}" destId="{D612CF33-1EA0-4C38-951F-3D6B85F6B69B}" srcOrd="5" destOrd="0" presId="urn:microsoft.com/office/officeart/2005/8/layout/vList4"/>
    <dgm:cxn modelId="{0D642728-6226-4E56-8F1D-03534FD941AB}" type="presParOf" srcId="{4337EE84-0CAA-44BA-B534-ABAAFCD5E19E}" destId="{2663FE35-D5B1-4281-958C-1EB188B92DE9}" srcOrd="6" destOrd="0" presId="urn:microsoft.com/office/officeart/2005/8/layout/vList4"/>
    <dgm:cxn modelId="{41FF36F1-5998-4AD5-8670-DDC98E471BB9}" type="presParOf" srcId="{2663FE35-D5B1-4281-958C-1EB188B92DE9}" destId="{B708CF94-0A7F-4E34-A2BD-E7AD91F0A752}" srcOrd="0" destOrd="0" presId="urn:microsoft.com/office/officeart/2005/8/layout/vList4"/>
    <dgm:cxn modelId="{BD9F8790-26BD-445E-90B4-C0EB56E7546D}" type="presParOf" srcId="{2663FE35-D5B1-4281-958C-1EB188B92DE9}" destId="{87F81F30-34D9-4C01-A29F-E459E3314DC1}" srcOrd="1" destOrd="0" presId="urn:microsoft.com/office/officeart/2005/8/layout/vList4"/>
    <dgm:cxn modelId="{14E4A381-FEFD-446C-AEBF-655BDF1F4841}" type="presParOf" srcId="{2663FE35-D5B1-4281-958C-1EB188B92DE9}" destId="{5C909CB8-DFD1-4EF5-96A3-88901B502645}" srcOrd="2" destOrd="0" presId="urn:microsoft.com/office/officeart/2005/8/layout/vList4"/>
    <dgm:cxn modelId="{6EC3F24B-5608-4B1A-A2EB-4D5224320E96}" type="presParOf" srcId="{4337EE84-0CAA-44BA-B534-ABAAFCD5E19E}" destId="{521A5882-50F1-4DEC-8F32-146CAE6143C4}" srcOrd="7" destOrd="0" presId="urn:microsoft.com/office/officeart/2005/8/layout/vList4"/>
    <dgm:cxn modelId="{F2DEB98B-131E-4FE4-8FA4-4FFBC776D4E3}" type="presParOf" srcId="{4337EE84-0CAA-44BA-B534-ABAAFCD5E19E}" destId="{45E544AA-FE6A-438E-9981-1646D6AA499D}" srcOrd="8" destOrd="0" presId="urn:microsoft.com/office/officeart/2005/8/layout/vList4"/>
    <dgm:cxn modelId="{92F3EE44-2968-402F-8877-5444284DD5FC}" type="presParOf" srcId="{45E544AA-FE6A-438E-9981-1646D6AA499D}" destId="{433E2F29-2B96-4F51-ADF5-E9C9002EC003}" srcOrd="0" destOrd="0" presId="urn:microsoft.com/office/officeart/2005/8/layout/vList4"/>
    <dgm:cxn modelId="{FF31172D-962D-4F5A-90C1-883D94F721DF}" type="presParOf" srcId="{45E544AA-FE6A-438E-9981-1646D6AA499D}" destId="{E09C1B0F-765E-4CDD-BC29-7A330AF3F02C}" srcOrd="1" destOrd="0" presId="urn:microsoft.com/office/officeart/2005/8/layout/vList4"/>
    <dgm:cxn modelId="{24B9C5AB-F014-409F-9F47-DBB6C4DD27C9}" type="presParOf" srcId="{45E544AA-FE6A-438E-9981-1646D6AA499D}" destId="{103C0345-8C88-40D1-8502-7D4C7E9A425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29123D-A5C6-429B-B9E8-85AFE28EB818}" type="doc">
      <dgm:prSet loTypeId="urn:microsoft.com/office/officeart/2005/8/layout/process4" loCatId="list" qsTypeId="urn:microsoft.com/office/officeart/2005/8/quickstyle/simple1" qsCatId="simple" csTypeId="urn:microsoft.com/office/officeart/2005/8/colors/colorful3" csCatId="colorful"/>
      <dgm:spPr/>
      <dgm:t>
        <a:bodyPr/>
        <a:lstStyle/>
        <a:p>
          <a:endParaRPr lang="en-US"/>
        </a:p>
      </dgm:t>
    </dgm:pt>
    <dgm:pt modelId="{94F65392-8DA2-4E22-864A-044F99A7025E}">
      <dgm:prSet/>
      <dgm:spPr/>
      <dgm:t>
        <a:bodyPr/>
        <a:lstStyle/>
        <a:p>
          <a:pPr rtl="0"/>
          <a:r>
            <a:rPr lang="ms-MY" b="0" i="0" baseline="0" dirty="0" smtClean="0">
              <a:solidFill>
                <a:srgbClr val="0000FF"/>
              </a:solidFill>
              <a:latin typeface="Freestyle Script" pitchFamily="66" charset="0"/>
            </a:rPr>
            <a:t>beberapa perkara yang perlu di ambil perhatian iaitu:</a:t>
          </a:r>
          <a:endParaRPr lang="en-US" dirty="0">
            <a:solidFill>
              <a:srgbClr val="0000FF"/>
            </a:solidFill>
            <a:latin typeface="Freestyle Script" pitchFamily="66" charset="0"/>
          </a:endParaRPr>
        </a:p>
      </dgm:t>
    </dgm:pt>
    <dgm:pt modelId="{10B70DF1-B20C-4914-B991-3A7B440B9159}" type="parTrans" cxnId="{8B8CF324-9ECA-493E-8ABD-ECA075694266}">
      <dgm:prSet/>
      <dgm:spPr/>
      <dgm:t>
        <a:bodyPr/>
        <a:lstStyle/>
        <a:p>
          <a:endParaRPr lang="en-US">
            <a:solidFill>
              <a:srgbClr val="0000FF"/>
            </a:solidFill>
            <a:latin typeface="Freestyle Script" pitchFamily="66" charset="0"/>
          </a:endParaRPr>
        </a:p>
      </dgm:t>
    </dgm:pt>
    <dgm:pt modelId="{9F3D0D5E-44BD-4768-B39C-3AABF286E073}" type="sibTrans" cxnId="{8B8CF324-9ECA-493E-8ABD-ECA075694266}">
      <dgm:prSet/>
      <dgm:spPr/>
      <dgm:t>
        <a:bodyPr/>
        <a:lstStyle/>
        <a:p>
          <a:endParaRPr lang="en-US">
            <a:solidFill>
              <a:srgbClr val="0000FF"/>
            </a:solidFill>
            <a:latin typeface="Freestyle Script" pitchFamily="66" charset="0"/>
          </a:endParaRPr>
        </a:p>
      </dgm:t>
    </dgm:pt>
    <dgm:pt modelId="{2191CBBD-A0A4-4A54-8E28-C5761C09248C}" type="pres">
      <dgm:prSet presAssocID="{5129123D-A5C6-429B-B9E8-85AFE28EB818}" presName="Name0" presStyleCnt="0">
        <dgm:presLayoutVars>
          <dgm:dir/>
          <dgm:animLvl val="lvl"/>
          <dgm:resizeHandles val="exact"/>
        </dgm:presLayoutVars>
      </dgm:prSet>
      <dgm:spPr/>
    </dgm:pt>
    <dgm:pt modelId="{DC5B9D33-CB7C-4873-8277-B4C2FB4EC26C}" type="pres">
      <dgm:prSet presAssocID="{94F65392-8DA2-4E22-864A-044F99A7025E}" presName="boxAndChildren" presStyleCnt="0"/>
      <dgm:spPr/>
    </dgm:pt>
    <dgm:pt modelId="{2E669A59-CB62-4A67-AAB7-E50363F361F5}" type="pres">
      <dgm:prSet presAssocID="{94F65392-8DA2-4E22-864A-044F99A7025E}" presName="parentTextBox" presStyleLbl="node1" presStyleIdx="0" presStyleCnt="1"/>
      <dgm:spPr/>
    </dgm:pt>
  </dgm:ptLst>
  <dgm:cxnLst>
    <dgm:cxn modelId="{9FE05364-3002-479B-9EE9-D309C95A5E9A}" type="presOf" srcId="{94F65392-8DA2-4E22-864A-044F99A7025E}" destId="{2E669A59-CB62-4A67-AAB7-E50363F361F5}" srcOrd="0" destOrd="0" presId="urn:microsoft.com/office/officeart/2005/8/layout/process4"/>
    <dgm:cxn modelId="{AB8B3D3C-EAC7-40CE-8BCC-19D0C200AB6A}" type="presOf" srcId="{5129123D-A5C6-429B-B9E8-85AFE28EB818}" destId="{2191CBBD-A0A4-4A54-8E28-C5761C09248C}" srcOrd="0" destOrd="0" presId="urn:microsoft.com/office/officeart/2005/8/layout/process4"/>
    <dgm:cxn modelId="{8B8CF324-9ECA-493E-8ABD-ECA075694266}" srcId="{5129123D-A5C6-429B-B9E8-85AFE28EB818}" destId="{94F65392-8DA2-4E22-864A-044F99A7025E}" srcOrd="0" destOrd="0" parTransId="{10B70DF1-B20C-4914-B991-3A7B440B9159}" sibTransId="{9F3D0D5E-44BD-4768-B39C-3AABF286E073}"/>
    <dgm:cxn modelId="{64078445-AD33-4B04-9967-3A6B63F887E8}" type="presParOf" srcId="{2191CBBD-A0A4-4A54-8E28-C5761C09248C}" destId="{DC5B9D33-CB7C-4873-8277-B4C2FB4EC26C}" srcOrd="0" destOrd="0" presId="urn:microsoft.com/office/officeart/2005/8/layout/process4"/>
    <dgm:cxn modelId="{1343F89E-8758-40D8-86C6-0F0E0FBCABAB}" type="presParOf" srcId="{DC5B9D33-CB7C-4873-8277-B4C2FB4EC26C}" destId="{2E669A59-CB62-4A67-AAB7-E50363F361F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42F752-8031-45C3-89B4-6C5E959034AE}">
      <dsp:nvSpPr>
        <dsp:cNvPr id="0" name=""/>
        <dsp:cNvSpPr/>
      </dsp:nvSpPr>
      <dsp:spPr>
        <a:xfrm>
          <a:off x="0" y="0"/>
          <a:ext cx="7189470" cy="1645920"/>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ms-MY" sz="2400" kern="1200" smtClean="0">
              <a:solidFill>
                <a:schemeClr val="tx1"/>
              </a:solidFill>
              <a:latin typeface="Berlin Sans FB" pitchFamily="34" charset="0"/>
            </a:rPr>
            <a:t>Saya berpesan kepada diri saya dan menyeru kepada sidang jumaat sekalian, </a:t>
          </a:r>
          <a:endParaRPr lang="en-US" sz="2400" kern="1200">
            <a:solidFill>
              <a:schemeClr val="tx1"/>
            </a:solidFill>
            <a:latin typeface="Berlin Sans FB" pitchFamily="34" charset="0"/>
          </a:endParaRPr>
        </a:p>
      </dsp:txBody>
      <dsp:txXfrm>
        <a:off x="48207" y="48207"/>
        <a:ext cx="5413394" cy="1549506"/>
      </dsp:txXfrm>
    </dsp:sp>
    <dsp:sp modelId="{197979F9-3011-4C25-B425-8828D210A80E}">
      <dsp:nvSpPr>
        <dsp:cNvPr id="0" name=""/>
        <dsp:cNvSpPr/>
      </dsp:nvSpPr>
      <dsp:spPr>
        <a:xfrm>
          <a:off x="634364" y="1920240"/>
          <a:ext cx="7189470" cy="1645920"/>
        </a:xfrm>
        <a:prstGeom prst="roundRect">
          <a:avLst>
            <a:gd name="adj" fmla="val 10000"/>
          </a:avLst>
        </a:prstGeom>
        <a:solidFill>
          <a:schemeClr val="accent4">
            <a:hueOff val="-4135930"/>
            <a:satOff val="23223"/>
            <a:lumOff val="-107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ms-MY" sz="2400" kern="1200" smtClean="0">
              <a:solidFill>
                <a:schemeClr val="tx1"/>
              </a:solidFill>
              <a:latin typeface="Berlin Sans FB" pitchFamily="34" charset="0"/>
            </a:rPr>
            <a:t>marilah sama-sama kita meningkatkan ketakwaan kepada Allah SWT dengan sebenar-benar takwa dengan melaksanakan segala perintah-Nya dan menjauhi segala larangan-Nya. </a:t>
          </a:r>
          <a:endParaRPr lang="en-US" sz="2400" kern="1200">
            <a:solidFill>
              <a:schemeClr val="tx1"/>
            </a:solidFill>
            <a:latin typeface="Berlin Sans FB" pitchFamily="34" charset="0"/>
          </a:endParaRPr>
        </a:p>
      </dsp:txBody>
      <dsp:txXfrm>
        <a:off x="682571" y="1968447"/>
        <a:ext cx="5388842" cy="1549506"/>
      </dsp:txXfrm>
    </dsp:sp>
    <dsp:sp modelId="{AF2AEE6D-F278-4F43-B7B0-753D3BA77155}">
      <dsp:nvSpPr>
        <dsp:cNvPr id="0" name=""/>
        <dsp:cNvSpPr/>
      </dsp:nvSpPr>
      <dsp:spPr>
        <a:xfrm>
          <a:off x="1268729" y="3840480"/>
          <a:ext cx="7189470" cy="1645920"/>
        </a:xfrm>
        <a:prstGeom prst="roundRect">
          <a:avLst>
            <a:gd name="adj" fmla="val 10000"/>
          </a:avLst>
        </a:prstGeom>
        <a:solidFill>
          <a:schemeClr val="accent4">
            <a:hueOff val="-8271860"/>
            <a:satOff val="46445"/>
            <a:lumOff val="-215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ms-MY" sz="2400" kern="1200" smtClean="0">
              <a:solidFill>
                <a:schemeClr val="tx1"/>
              </a:solidFill>
              <a:latin typeface="Berlin Sans FB" pitchFamily="34" charset="0"/>
            </a:rPr>
            <a:t>Mudah-mudahan kita sentiasa berada di dalam rahmat serta mendapat perlindungan Allah SWT demi mencari keredhaan-Nya di dunia mahu pun di akhirat. </a:t>
          </a:r>
          <a:endParaRPr lang="en-US" sz="2400" kern="1200">
            <a:solidFill>
              <a:schemeClr val="tx1"/>
            </a:solidFill>
            <a:latin typeface="Berlin Sans FB" pitchFamily="34" charset="0"/>
          </a:endParaRPr>
        </a:p>
      </dsp:txBody>
      <dsp:txXfrm>
        <a:off x="1316936" y="3888687"/>
        <a:ext cx="5388843" cy="1549506"/>
      </dsp:txXfrm>
    </dsp:sp>
    <dsp:sp modelId="{6071D9BA-3D12-4061-BDF1-5D95B817CF59}">
      <dsp:nvSpPr>
        <dsp:cNvPr id="0" name=""/>
        <dsp:cNvSpPr/>
      </dsp:nvSpPr>
      <dsp:spPr>
        <a:xfrm>
          <a:off x="6119622" y="1248156"/>
          <a:ext cx="1069848" cy="1069848"/>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solidFill>
              <a:schemeClr val="tx1"/>
            </a:solidFill>
            <a:latin typeface="Berlin Sans FB" pitchFamily="34" charset="0"/>
          </a:endParaRPr>
        </a:p>
      </dsp:txBody>
      <dsp:txXfrm>
        <a:off x="6360338" y="1248156"/>
        <a:ext cx="588416" cy="805061"/>
      </dsp:txXfrm>
    </dsp:sp>
    <dsp:sp modelId="{68613B48-B576-44BD-A28C-EE7859E136EF}">
      <dsp:nvSpPr>
        <dsp:cNvPr id="0" name=""/>
        <dsp:cNvSpPr/>
      </dsp:nvSpPr>
      <dsp:spPr>
        <a:xfrm>
          <a:off x="6753987" y="3157423"/>
          <a:ext cx="1069848" cy="1069848"/>
        </a:xfrm>
        <a:prstGeom prst="downArrow">
          <a:avLst>
            <a:gd name="adj1" fmla="val 55000"/>
            <a:gd name="adj2" fmla="val 45000"/>
          </a:avLst>
        </a:prstGeom>
        <a:solidFill>
          <a:schemeClr val="accent4">
            <a:tint val="40000"/>
            <a:alpha val="90000"/>
            <a:hueOff val="-8704081"/>
            <a:satOff val="57049"/>
            <a:lumOff val="2439"/>
            <a:alphaOff val="0"/>
          </a:schemeClr>
        </a:solidFill>
        <a:ln w="15875" cap="flat" cmpd="sng" algn="ctr">
          <a:solidFill>
            <a:schemeClr val="accent4">
              <a:tint val="40000"/>
              <a:alpha val="90000"/>
              <a:hueOff val="-8704081"/>
              <a:satOff val="57049"/>
              <a:lumOff val="2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en-US" sz="2400" kern="1200">
            <a:solidFill>
              <a:schemeClr val="tx1"/>
            </a:solidFill>
            <a:latin typeface="Berlin Sans FB" pitchFamily="34" charset="0"/>
          </a:endParaRPr>
        </a:p>
      </dsp:txBody>
      <dsp:txXfrm>
        <a:off x="6994703" y="3157423"/>
        <a:ext cx="588416" cy="8050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04E88-F9CD-44A6-A21B-FA02FDDC0116}">
      <dsp:nvSpPr>
        <dsp:cNvPr id="0" name=""/>
        <dsp:cNvSpPr/>
      </dsp:nvSpPr>
      <dsp:spPr>
        <a:xfrm>
          <a:off x="-7750742" y="-1184976"/>
          <a:ext cx="9227952" cy="9227952"/>
        </a:xfrm>
        <a:prstGeom prst="blockArc">
          <a:avLst>
            <a:gd name="adj1" fmla="val 18900000"/>
            <a:gd name="adj2" fmla="val 2700000"/>
            <a:gd name="adj3" fmla="val 234"/>
          </a:avLst>
        </a:pr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EF908F-4D3E-4D93-9B8D-4AC7760DF113}">
      <dsp:nvSpPr>
        <dsp:cNvPr id="0" name=""/>
        <dsp:cNvSpPr/>
      </dsp:nvSpPr>
      <dsp:spPr>
        <a:xfrm>
          <a:off x="951890" y="685800"/>
          <a:ext cx="8097469" cy="137160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8708" tIns="50800" rIns="50800" bIns="50800" numCol="1" spcCol="1270" anchor="ctr" anchorCtr="0">
          <a:noAutofit/>
        </a:bodyPr>
        <a:lstStyle/>
        <a:p>
          <a:pPr lvl="0" algn="l" defTabSz="889000" rtl="0">
            <a:lnSpc>
              <a:spcPct val="90000"/>
            </a:lnSpc>
            <a:spcBef>
              <a:spcPct val="0"/>
            </a:spcBef>
            <a:spcAft>
              <a:spcPct val="35000"/>
            </a:spcAft>
          </a:pPr>
          <a:r>
            <a:rPr lang="ms-MY" sz="2000" kern="1200" smtClean="0">
              <a:solidFill>
                <a:schemeClr val="tx1"/>
              </a:solidFill>
              <a:latin typeface="Berlin Sans FB" pitchFamily="34" charset="0"/>
            </a:rPr>
            <a:t>kita telah memasuki fasa ketiga atau berada di dalam sepuluh hari terakhir di bulan</a:t>
          </a:r>
          <a:r>
            <a:rPr lang="en-US" sz="2000" kern="1200" smtClean="0">
              <a:solidFill>
                <a:schemeClr val="tx1"/>
              </a:solidFill>
              <a:latin typeface="Berlin Sans FB" pitchFamily="34" charset="0"/>
            </a:rPr>
            <a:t> Ramadhan. </a:t>
          </a:r>
          <a:endParaRPr lang="en-US" sz="2000" kern="1200">
            <a:solidFill>
              <a:schemeClr val="tx1"/>
            </a:solidFill>
            <a:latin typeface="Berlin Sans FB" pitchFamily="34" charset="0"/>
          </a:endParaRPr>
        </a:p>
      </dsp:txBody>
      <dsp:txXfrm>
        <a:off x="951890" y="685800"/>
        <a:ext cx="8097469" cy="1371600"/>
      </dsp:txXfrm>
    </dsp:sp>
    <dsp:sp modelId="{E7BC978D-6E96-4491-8C98-88B6E063EBB2}">
      <dsp:nvSpPr>
        <dsp:cNvPr id="0" name=""/>
        <dsp:cNvSpPr/>
      </dsp:nvSpPr>
      <dsp:spPr>
        <a:xfrm>
          <a:off x="94640" y="514350"/>
          <a:ext cx="1714500" cy="1714500"/>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E79ACE-E343-4C6A-84AD-9EFA3F6FB04F}">
      <dsp:nvSpPr>
        <dsp:cNvPr id="0" name=""/>
        <dsp:cNvSpPr/>
      </dsp:nvSpPr>
      <dsp:spPr>
        <a:xfrm>
          <a:off x="1450467" y="2743200"/>
          <a:ext cx="7598892" cy="1371600"/>
        </a:xfrm>
        <a:prstGeom prst="rect">
          <a:avLst/>
        </a:prstGeom>
        <a:solidFill>
          <a:schemeClr val="accent2">
            <a:hueOff val="-3277702"/>
            <a:satOff val="-3888"/>
            <a:lumOff val="-205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8708" tIns="50800" rIns="50800" bIns="50800" numCol="1" spcCol="1270" anchor="ctr" anchorCtr="0">
          <a:noAutofit/>
        </a:bodyPr>
        <a:lstStyle/>
        <a:p>
          <a:pPr lvl="0" algn="l" defTabSz="889000" rtl="0">
            <a:lnSpc>
              <a:spcPct val="90000"/>
            </a:lnSpc>
            <a:spcBef>
              <a:spcPct val="0"/>
            </a:spcBef>
            <a:spcAft>
              <a:spcPct val="35000"/>
            </a:spcAft>
          </a:pPr>
          <a:r>
            <a:rPr lang="en-US" sz="2000" kern="1200" smtClean="0">
              <a:solidFill>
                <a:schemeClr val="tx1"/>
              </a:solidFill>
              <a:latin typeface="Berlin Sans FB" pitchFamily="34" charset="0"/>
            </a:rPr>
            <a:t>Dengan berlalunya dua fasa lalu, khatib yakin kita telah pun bersegera dan bersungguh-sungguh berusaha untuk meraih peluang pengampunan dan pembersihan dari dosa-dosa serta kesilapan masa lalu. </a:t>
          </a:r>
          <a:endParaRPr lang="en-US" sz="2000" kern="1200">
            <a:solidFill>
              <a:schemeClr val="tx1"/>
            </a:solidFill>
            <a:latin typeface="Berlin Sans FB" pitchFamily="34" charset="0"/>
          </a:endParaRPr>
        </a:p>
      </dsp:txBody>
      <dsp:txXfrm>
        <a:off x="1450467" y="2743200"/>
        <a:ext cx="7598892" cy="1371600"/>
      </dsp:txXfrm>
    </dsp:sp>
    <dsp:sp modelId="{D2C97318-9AF7-4105-B5B8-C38B3F2E1ACE}">
      <dsp:nvSpPr>
        <dsp:cNvPr id="0" name=""/>
        <dsp:cNvSpPr/>
      </dsp:nvSpPr>
      <dsp:spPr>
        <a:xfrm>
          <a:off x="593217" y="2571750"/>
          <a:ext cx="1714500" cy="1714500"/>
        </a:xfrm>
        <a:prstGeom prst="ellipse">
          <a:avLst/>
        </a:prstGeom>
        <a:solidFill>
          <a:schemeClr val="lt1">
            <a:hueOff val="0"/>
            <a:satOff val="0"/>
            <a:lumOff val="0"/>
            <a:alphaOff val="0"/>
          </a:schemeClr>
        </a:solidFill>
        <a:ln w="15875" cap="flat" cmpd="sng" algn="ctr">
          <a:solidFill>
            <a:schemeClr val="accent2">
              <a:hueOff val="-3277702"/>
              <a:satOff val="-3888"/>
              <a:lumOff val="-2059"/>
              <a:alphaOff val="0"/>
            </a:schemeClr>
          </a:solidFill>
          <a:prstDash val="solid"/>
        </a:ln>
        <a:effectLst/>
      </dsp:spPr>
      <dsp:style>
        <a:lnRef idx="2">
          <a:scrgbClr r="0" g="0" b="0"/>
        </a:lnRef>
        <a:fillRef idx="1">
          <a:scrgbClr r="0" g="0" b="0"/>
        </a:fillRef>
        <a:effectRef idx="0">
          <a:scrgbClr r="0" g="0" b="0"/>
        </a:effectRef>
        <a:fontRef idx="minor"/>
      </dsp:style>
    </dsp:sp>
    <dsp:sp modelId="{4856C3A4-0C54-4E30-B30C-1310806EAB86}">
      <dsp:nvSpPr>
        <dsp:cNvPr id="0" name=""/>
        <dsp:cNvSpPr/>
      </dsp:nvSpPr>
      <dsp:spPr>
        <a:xfrm>
          <a:off x="951890" y="4800600"/>
          <a:ext cx="8097469" cy="1371600"/>
        </a:xfrm>
        <a:prstGeom prst="rect">
          <a:avLst/>
        </a:prstGeom>
        <a:solidFill>
          <a:schemeClr val="accent2">
            <a:hueOff val="-6555403"/>
            <a:satOff val="-7776"/>
            <a:lumOff val="-411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8708" tIns="50800" rIns="50800" bIns="50800"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tx1"/>
              </a:solidFill>
              <a:latin typeface="Berlin Sans FB" pitchFamily="34" charset="0"/>
            </a:rPr>
            <a:t>di </a:t>
          </a:r>
          <a:r>
            <a:rPr lang="en-US" sz="2000" kern="1200" dirty="0" err="1" smtClean="0">
              <a:solidFill>
                <a:schemeClr val="tx1"/>
              </a:solidFill>
              <a:latin typeface="Berlin Sans FB" pitchFamily="34" charset="0"/>
            </a:rPr>
            <a:t>fasa</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akhir</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ini</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kita</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masih</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berpeluang</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melipatgandakan</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amalan</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soleh</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kerana</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terdapatnya</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satu</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malam</a:t>
          </a:r>
          <a:r>
            <a:rPr lang="en-US" sz="2000" kern="1200" dirty="0" smtClean="0">
              <a:solidFill>
                <a:schemeClr val="tx1"/>
              </a:solidFill>
              <a:latin typeface="Berlin Sans FB" pitchFamily="34" charset="0"/>
            </a:rPr>
            <a:t> yang </a:t>
          </a:r>
          <a:r>
            <a:rPr lang="en-US" sz="2000" kern="1200" dirty="0" err="1" smtClean="0">
              <a:solidFill>
                <a:schemeClr val="tx1"/>
              </a:solidFill>
              <a:latin typeface="Berlin Sans FB" pitchFamily="34" charset="0"/>
            </a:rPr>
            <a:t>sungguh</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istimewa</a:t>
          </a:r>
          <a:r>
            <a:rPr lang="en-US" sz="2000" kern="1200" dirty="0" smtClean="0">
              <a:solidFill>
                <a:schemeClr val="tx1"/>
              </a:solidFill>
              <a:latin typeface="Berlin Sans FB" pitchFamily="34" charset="0"/>
            </a:rPr>
            <a:t>, yang </a:t>
          </a:r>
          <a:r>
            <a:rPr lang="en-US" sz="2000" kern="1200" dirty="0" err="1" smtClean="0">
              <a:solidFill>
                <a:schemeClr val="tx1"/>
              </a:solidFill>
              <a:latin typeface="Berlin Sans FB" pitchFamily="34" charset="0"/>
            </a:rPr>
            <a:t>disifatkan</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oleh</a:t>
          </a:r>
          <a:r>
            <a:rPr lang="en-US" sz="2000" kern="1200" dirty="0" smtClean="0">
              <a:solidFill>
                <a:schemeClr val="tx1"/>
              </a:solidFill>
              <a:latin typeface="Berlin Sans FB" pitchFamily="34" charset="0"/>
            </a:rPr>
            <a:t> Allah SWT </a:t>
          </a:r>
          <a:r>
            <a:rPr lang="en-US" sz="2000" kern="1200" dirty="0" err="1" smtClean="0">
              <a:solidFill>
                <a:schemeClr val="tx1"/>
              </a:solidFill>
              <a:latin typeface="Berlin Sans FB" pitchFamily="34" charset="0"/>
            </a:rPr>
            <a:t>sebagai</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malam</a:t>
          </a:r>
          <a:r>
            <a:rPr lang="en-US" sz="2000" kern="1200" dirty="0" smtClean="0">
              <a:solidFill>
                <a:schemeClr val="tx1"/>
              </a:solidFill>
              <a:latin typeface="Berlin Sans FB" pitchFamily="34" charset="0"/>
            </a:rPr>
            <a:t> yang </a:t>
          </a:r>
          <a:r>
            <a:rPr lang="en-US" sz="2000" kern="1200" dirty="0" err="1" smtClean="0">
              <a:solidFill>
                <a:schemeClr val="tx1"/>
              </a:solidFill>
              <a:latin typeface="Berlin Sans FB" pitchFamily="34" charset="0"/>
            </a:rPr>
            <a:t>lebih</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baik</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daripada</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seribu</a:t>
          </a:r>
          <a:r>
            <a:rPr lang="en-US" sz="2000" kern="1200" dirty="0" smtClean="0">
              <a:solidFill>
                <a:schemeClr val="tx1"/>
              </a:solidFill>
              <a:latin typeface="Berlin Sans FB" pitchFamily="34" charset="0"/>
            </a:rPr>
            <a:t> </a:t>
          </a:r>
          <a:r>
            <a:rPr lang="en-US" sz="2000" kern="1200" dirty="0" err="1" smtClean="0">
              <a:solidFill>
                <a:schemeClr val="tx1"/>
              </a:solidFill>
              <a:latin typeface="Berlin Sans FB" pitchFamily="34" charset="0"/>
            </a:rPr>
            <a:t>bulan</a:t>
          </a:r>
          <a:r>
            <a:rPr lang="en-US" sz="2000" kern="1200" dirty="0" smtClean="0">
              <a:solidFill>
                <a:schemeClr val="tx1"/>
              </a:solidFill>
              <a:latin typeface="Berlin Sans FB" pitchFamily="34" charset="0"/>
            </a:rPr>
            <a:t> yang </a:t>
          </a:r>
          <a:r>
            <a:rPr lang="en-US" sz="2000" kern="1200" dirty="0" err="1" smtClean="0">
              <a:solidFill>
                <a:schemeClr val="tx1"/>
              </a:solidFill>
              <a:latin typeface="Berlin Sans FB" pitchFamily="34" charset="0"/>
            </a:rPr>
            <a:t>dinamakan</a:t>
          </a:r>
          <a:r>
            <a:rPr lang="en-US" sz="2000" kern="1200" dirty="0" smtClean="0">
              <a:solidFill>
                <a:schemeClr val="tx1"/>
              </a:solidFill>
              <a:latin typeface="Berlin Sans FB" pitchFamily="34" charset="0"/>
            </a:rPr>
            <a:t> </a:t>
          </a:r>
          <a:r>
            <a:rPr lang="en-US" sz="2000" i="1" kern="1200" dirty="0" err="1" smtClean="0">
              <a:solidFill>
                <a:schemeClr val="tx1"/>
              </a:solidFill>
              <a:latin typeface="Berlin Sans FB" pitchFamily="34" charset="0"/>
            </a:rPr>
            <a:t>Lailatul</a:t>
          </a:r>
          <a:r>
            <a:rPr lang="en-US" sz="2000" i="1" kern="1200" dirty="0" smtClean="0">
              <a:solidFill>
                <a:schemeClr val="tx1"/>
              </a:solidFill>
              <a:latin typeface="Berlin Sans FB" pitchFamily="34" charset="0"/>
            </a:rPr>
            <a:t> </a:t>
          </a:r>
          <a:r>
            <a:rPr lang="en-US" sz="2000" i="1" kern="1200" dirty="0" err="1" smtClean="0">
              <a:solidFill>
                <a:schemeClr val="tx1"/>
              </a:solidFill>
              <a:latin typeface="Berlin Sans FB" pitchFamily="34" charset="0"/>
            </a:rPr>
            <a:t>Qadar</a:t>
          </a:r>
          <a:r>
            <a:rPr lang="en-US" sz="2000" kern="1200" dirty="0" smtClean="0">
              <a:solidFill>
                <a:schemeClr val="tx1"/>
              </a:solidFill>
              <a:latin typeface="Berlin Sans FB" pitchFamily="34" charset="0"/>
            </a:rPr>
            <a:t>. </a:t>
          </a:r>
          <a:endParaRPr lang="en-US" sz="2000" kern="1200" dirty="0">
            <a:solidFill>
              <a:schemeClr val="tx1"/>
            </a:solidFill>
            <a:latin typeface="Berlin Sans FB" pitchFamily="34" charset="0"/>
          </a:endParaRPr>
        </a:p>
      </dsp:txBody>
      <dsp:txXfrm>
        <a:off x="951890" y="4800600"/>
        <a:ext cx="8097469" cy="1371600"/>
      </dsp:txXfrm>
    </dsp:sp>
    <dsp:sp modelId="{ED84DAA3-9C71-4C8E-8B73-DE65FA463A39}">
      <dsp:nvSpPr>
        <dsp:cNvPr id="0" name=""/>
        <dsp:cNvSpPr/>
      </dsp:nvSpPr>
      <dsp:spPr>
        <a:xfrm>
          <a:off x="94640" y="4629150"/>
          <a:ext cx="1714500" cy="1714500"/>
        </a:xfrm>
        <a:prstGeom prst="ellipse">
          <a:avLst/>
        </a:prstGeom>
        <a:solidFill>
          <a:schemeClr val="lt1">
            <a:hueOff val="0"/>
            <a:satOff val="0"/>
            <a:lumOff val="0"/>
            <a:alphaOff val="0"/>
          </a:schemeClr>
        </a:solidFill>
        <a:ln w="15875" cap="flat" cmpd="sng" algn="ctr">
          <a:solidFill>
            <a:schemeClr val="accent2">
              <a:hueOff val="-6555403"/>
              <a:satOff val="-7776"/>
              <a:lumOff val="-4117"/>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0DB64-F8C4-4D6E-A980-077C65A7FD8F}">
      <dsp:nvSpPr>
        <dsp:cNvPr id="0" name=""/>
        <dsp:cNvSpPr/>
      </dsp:nvSpPr>
      <dsp:spPr>
        <a:xfrm>
          <a:off x="0" y="0"/>
          <a:ext cx="8610600" cy="4876800"/>
        </a:xfrm>
        <a:prstGeom prst="roundRect">
          <a:avLst>
            <a:gd name="adj" fmla="val 85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3784939" numCol="1" spcCol="1270" anchor="t" anchorCtr="0">
          <a:noAutofit/>
        </a:bodyPr>
        <a:lstStyle/>
        <a:p>
          <a:pPr lvl="0" algn="ctr" defTabSz="755650" rtl="0">
            <a:lnSpc>
              <a:spcPct val="90000"/>
            </a:lnSpc>
            <a:spcBef>
              <a:spcPct val="0"/>
            </a:spcBef>
            <a:spcAft>
              <a:spcPct val="35000"/>
            </a:spcAft>
          </a:pPr>
          <a:endParaRPr lang="ar-SA" sz="1700" kern="1200" dirty="0" smtClean="0">
            <a:solidFill>
              <a:schemeClr val="tx1"/>
            </a:solidFill>
            <a:latin typeface="Berlin Sans FB" pitchFamily="34" charset="0"/>
          </a:endParaRPr>
        </a:p>
        <a:p>
          <a:pPr lvl="0" algn="ctr" defTabSz="755650" rtl="0">
            <a:lnSpc>
              <a:spcPct val="90000"/>
            </a:lnSpc>
            <a:spcBef>
              <a:spcPct val="0"/>
            </a:spcBef>
            <a:spcAft>
              <a:spcPct val="35000"/>
            </a:spcAft>
          </a:pPr>
          <a:r>
            <a:rPr lang="ms-MY" sz="2800" kern="1200" dirty="0" smtClean="0">
              <a:solidFill>
                <a:schemeClr val="tx1"/>
              </a:solidFill>
              <a:latin typeface="Berlin Sans FB" pitchFamily="34" charset="0"/>
            </a:rPr>
            <a:t>Lailatul Qadar adalah malam bersejarah yang dijanjikan Allah dan disambut oleh seluruh alam dengan penuh gembira. </a:t>
          </a:r>
          <a:endParaRPr lang="en-US" sz="2800" kern="1200" dirty="0">
            <a:solidFill>
              <a:schemeClr val="tx1"/>
            </a:solidFill>
            <a:latin typeface="Berlin Sans FB" pitchFamily="34" charset="0"/>
          </a:endParaRPr>
        </a:p>
      </dsp:txBody>
      <dsp:txXfrm>
        <a:off x="121411" y="121411"/>
        <a:ext cx="8367778" cy="4633978"/>
      </dsp:txXfrm>
    </dsp:sp>
    <dsp:sp modelId="{D29E20F5-66C4-4380-AACA-3BCE64790932}">
      <dsp:nvSpPr>
        <dsp:cNvPr id="0" name=""/>
        <dsp:cNvSpPr/>
      </dsp:nvSpPr>
      <dsp:spPr>
        <a:xfrm>
          <a:off x="215265" y="1676404"/>
          <a:ext cx="8180070" cy="2499350"/>
        </a:xfrm>
        <a:prstGeom prst="roundRect">
          <a:avLst>
            <a:gd name="adj" fmla="val 10500"/>
          </a:avLst>
        </a:prstGeom>
        <a:solidFill>
          <a:schemeClr val="accent2">
            <a:hueOff val="-6555403"/>
            <a:satOff val="-7776"/>
            <a:lumOff val="-411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2167738" numCol="1" spcCol="1270" anchor="t" anchorCtr="0">
          <a:noAutofit/>
        </a:bodyPr>
        <a:lstStyle/>
        <a:p>
          <a:pPr lvl="0" algn="ctr" defTabSz="1244600" rtl="0">
            <a:lnSpc>
              <a:spcPct val="90000"/>
            </a:lnSpc>
            <a:spcBef>
              <a:spcPct val="0"/>
            </a:spcBef>
            <a:spcAft>
              <a:spcPct val="35000"/>
            </a:spcAft>
          </a:pPr>
          <a:r>
            <a:rPr lang="ms-MY" sz="2800" kern="1200" smtClean="0">
              <a:solidFill>
                <a:schemeClr val="tx1"/>
              </a:solidFill>
              <a:latin typeface="Berlin Sans FB" pitchFamily="34" charset="0"/>
            </a:rPr>
            <a:t>Malam yang merupakan peristiwa agung yang mempunyai kebesaran tersendiri dari segi makna dan kesannya dalam kehidupan manusia serta tidak dapat diliputi oleh akal fikiran.</a:t>
          </a:r>
          <a:endParaRPr lang="en-US" sz="2800" kern="1200">
            <a:solidFill>
              <a:schemeClr val="tx1"/>
            </a:solidFill>
            <a:latin typeface="Berlin Sans FB" pitchFamily="34" charset="0"/>
          </a:endParaRPr>
        </a:p>
      </dsp:txBody>
      <dsp:txXfrm>
        <a:off x="292129" y="1753268"/>
        <a:ext cx="8026342" cy="23456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FE7294-581C-46FC-92FB-7757D003F4B5}">
      <dsp:nvSpPr>
        <dsp:cNvPr id="0" name=""/>
        <dsp:cNvSpPr/>
      </dsp:nvSpPr>
      <dsp:spPr>
        <a:xfrm>
          <a:off x="0" y="5430635"/>
          <a:ext cx="8839200" cy="890940"/>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ms-MY" sz="2000" kern="1200" smtClean="0">
              <a:solidFill>
                <a:schemeClr val="tx1"/>
              </a:solidFill>
              <a:latin typeface="Berlin Sans FB" pitchFamily="34" charset="0"/>
            </a:rPr>
            <a:t>umat Islam diperintah untuk mengingati malam ini sebagaimana yang telah ditunjukkan oleh Rasulullah SAW yang menghidupkannya dengan amal ibadat pada sepuluh yang terakhir. </a:t>
          </a:r>
          <a:endParaRPr lang="en-US" sz="2000" kern="1200">
            <a:solidFill>
              <a:schemeClr val="tx1"/>
            </a:solidFill>
            <a:latin typeface="Berlin Sans FB" pitchFamily="34" charset="0"/>
          </a:endParaRPr>
        </a:p>
      </dsp:txBody>
      <dsp:txXfrm>
        <a:off x="0" y="5430635"/>
        <a:ext cx="8839200" cy="890940"/>
      </dsp:txXfrm>
    </dsp:sp>
    <dsp:sp modelId="{14F30271-2448-40E0-A555-08287B7AB175}">
      <dsp:nvSpPr>
        <dsp:cNvPr id="0" name=""/>
        <dsp:cNvSpPr/>
      </dsp:nvSpPr>
      <dsp:spPr>
        <a:xfrm rot="10800000">
          <a:off x="0" y="4073732"/>
          <a:ext cx="8839200" cy="1370267"/>
        </a:xfrm>
        <a:prstGeom prst="upArrowCallout">
          <a:avLst/>
        </a:prstGeom>
        <a:solidFill>
          <a:schemeClr val="accent3">
            <a:hueOff val="1156379"/>
            <a:satOff val="-6199"/>
            <a:lumOff val="-8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ms-MY" sz="2000" kern="1200" smtClean="0">
              <a:solidFill>
                <a:schemeClr val="tx1"/>
              </a:solidFill>
              <a:latin typeface="Berlin Sans FB" pitchFamily="34" charset="0"/>
            </a:rPr>
            <a:t>Akibatnya, mereka kehilangan nikmat Allah SWT yang paling indah iaitu kebahagiaan dan kedamaian di dalam hati, rumahtangga, masyarakat dan negara.</a:t>
          </a:r>
          <a:endParaRPr lang="en-US" sz="2000" kern="1200">
            <a:solidFill>
              <a:schemeClr val="tx1"/>
            </a:solidFill>
            <a:latin typeface="Berlin Sans FB" pitchFamily="34" charset="0"/>
          </a:endParaRPr>
        </a:p>
      </dsp:txBody>
      <dsp:txXfrm rot="10800000">
        <a:off x="0" y="4073732"/>
        <a:ext cx="8839200" cy="890358"/>
      </dsp:txXfrm>
    </dsp:sp>
    <dsp:sp modelId="{61BA4695-EA1B-4415-93BB-5370704790AD}">
      <dsp:nvSpPr>
        <dsp:cNvPr id="0" name=""/>
        <dsp:cNvSpPr/>
      </dsp:nvSpPr>
      <dsp:spPr>
        <a:xfrm rot="10800000">
          <a:off x="0" y="2716829"/>
          <a:ext cx="8839200" cy="1370267"/>
        </a:xfrm>
        <a:prstGeom prst="upArrowCallout">
          <a:avLst/>
        </a:prstGeom>
        <a:solidFill>
          <a:schemeClr val="accent3">
            <a:hueOff val="2312758"/>
            <a:satOff val="-12398"/>
            <a:lumOff val="-166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ms-MY" sz="2000" kern="1200" dirty="0" smtClean="0">
              <a:solidFill>
                <a:schemeClr val="tx1"/>
              </a:solidFill>
              <a:latin typeface="Berlin Sans FB" pitchFamily="34" charset="0"/>
            </a:rPr>
            <a:t>kejahilan ada kalangan manusia yang melupakan keagungan Lailatul Qadar. </a:t>
          </a:r>
          <a:endParaRPr lang="en-US" sz="2000" kern="1200" dirty="0">
            <a:solidFill>
              <a:schemeClr val="tx1"/>
            </a:solidFill>
            <a:latin typeface="Berlin Sans FB" pitchFamily="34" charset="0"/>
          </a:endParaRPr>
        </a:p>
      </dsp:txBody>
      <dsp:txXfrm rot="10800000">
        <a:off x="0" y="2716829"/>
        <a:ext cx="8839200" cy="890358"/>
      </dsp:txXfrm>
    </dsp:sp>
    <dsp:sp modelId="{A2511B1E-26E4-4A3B-88D5-5A5E211C6AD8}">
      <dsp:nvSpPr>
        <dsp:cNvPr id="0" name=""/>
        <dsp:cNvSpPr/>
      </dsp:nvSpPr>
      <dsp:spPr>
        <a:xfrm rot="10800000">
          <a:off x="0" y="1359926"/>
          <a:ext cx="8839200" cy="1370267"/>
        </a:xfrm>
        <a:prstGeom prst="upArrowCallout">
          <a:avLst/>
        </a:prstGeom>
        <a:solidFill>
          <a:schemeClr val="accent3">
            <a:hueOff val="3469137"/>
            <a:satOff val="-18597"/>
            <a:lumOff val="-250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ms-MY" sz="2000" kern="1200" smtClean="0">
              <a:solidFill>
                <a:schemeClr val="tx1"/>
              </a:solidFill>
              <a:latin typeface="Berlin Sans FB" pitchFamily="34" charset="0"/>
            </a:rPr>
            <a:t>Allah SWT memberikan khabar gembira kepada para hamba-Nya yang taat melakukan ibadah pada malam tersebut dengan balasan pahala dan ganjaran amalan lebih baik dari seribu bulan iaitu sekitar 83 tahun. </a:t>
          </a:r>
          <a:endParaRPr lang="en-US" sz="2000" kern="1200">
            <a:solidFill>
              <a:schemeClr val="tx1"/>
            </a:solidFill>
            <a:latin typeface="Berlin Sans FB" pitchFamily="34" charset="0"/>
          </a:endParaRPr>
        </a:p>
      </dsp:txBody>
      <dsp:txXfrm rot="10800000">
        <a:off x="0" y="1359926"/>
        <a:ext cx="8839200" cy="890358"/>
      </dsp:txXfrm>
    </dsp:sp>
    <dsp:sp modelId="{8E81675A-F0E7-4459-B8D9-E1B13A1AB2DC}">
      <dsp:nvSpPr>
        <dsp:cNvPr id="0" name=""/>
        <dsp:cNvSpPr/>
      </dsp:nvSpPr>
      <dsp:spPr>
        <a:xfrm rot="10800000">
          <a:off x="0" y="3023"/>
          <a:ext cx="8839200" cy="1370267"/>
        </a:xfrm>
        <a:prstGeom prst="upArrowCallout">
          <a:avLst/>
        </a:prstGeom>
        <a:solidFill>
          <a:schemeClr val="accent3">
            <a:hueOff val="4625516"/>
            <a:satOff val="-24796"/>
            <a:lumOff val="-33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ms-MY" sz="2000" kern="1200" smtClean="0">
              <a:solidFill>
                <a:schemeClr val="tx1"/>
              </a:solidFill>
              <a:latin typeface="Berlin Sans FB" pitchFamily="34" charset="0"/>
            </a:rPr>
            <a:t>Malam ini bermaksud malam penentuan dan penyusunan tadbir ilahi terhadap kehidupan para hamba-Nya yang amat tinggi nilai dan darjatnya.</a:t>
          </a:r>
          <a:endParaRPr lang="en-US" sz="2000" kern="1200">
            <a:solidFill>
              <a:schemeClr val="tx1"/>
            </a:solidFill>
            <a:latin typeface="Berlin Sans FB" pitchFamily="34" charset="0"/>
          </a:endParaRPr>
        </a:p>
      </dsp:txBody>
      <dsp:txXfrm rot="10800000">
        <a:off x="0" y="3023"/>
        <a:ext cx="8839200" cy="8903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26C1F-CF8A-4774-8475-F041F40052FB}">
      <dsp:nvSpPr>
        <dsp:cNvPr id="0" name=""/>
        <dsp:cNvSpPr/>
      </dsp:nvSpPr>
      <dsp:spPr>
        <a:xfrm>
          <a:off x="-7324360" y="-1119443"/>
          <a:ext cx="8715888" cy="8715888"/>
        </a:xfrm>
        <a:prstGeom prst="blockArc">
          <a:avLst>
            <a:gd name="adj1" fmla="val 18900000"/>
            <a:gd name="adj2" fmla="val 2700000"/>
            <a:gd name="adj3" fmla="val 248"/>
          </a:avLst>
        </a:prstGeom>
        <a:noFill/>
        <a:ln w="1587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9F3D44-9374-4FA5-9871-FC67115CCD09}">
      <dsp:nvSpPr>
        <dsp:cNvPr id="0" name=""/>
        <dsp:cNvSpPr/>
      </dsp:nvSpPr>
      <dsp:spPr>
        <a:xfrm>
          <a:off x="607514" y="404682"/>
          <a:ext cx="8138388" cy="809884"/>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2845" tIns="50800" rIns="50800" bIns="50800" numCol="1" spcCol="1270" anchor="ctr" anchorCtr="0">
          <a:noAutofit/>
        </a:bodyPr>
        <a:lstStyle/>
        <a:p>
          <a:pPr lvl="0" algn="l" defTabSz="889000" rtl="0">
            <a:lnSpc>
              <a:spcPct val="90000"/>
            </a:lnSpc>
            <a:spcBef>
              <a:spcPct val="0"/>
            </a:spcBef>
            <a:spcAft>
              <a:spcPct val="35000"/>
            </a:spcAft>
          </a:pPr>
          <a:r>
            <a:rPr lang="ms-MY" sz="2000" kern="1200" smtClean="0">
              <a:solidFill>
                <a:schemeClr val="tx1"/>
              </a:solidFill>
              <a:latin typeface="Berlin Sans FB" pitchFamily="34" charset="0"/>
            </a:rPr>
            <a:t>kejayaan umat Islam melalui dua fasa lalu dengan ibadah Syiam, Qiyam dan Sahar (waktu dini hari menjelang Subuh), </a:t>
          </a:r>
          <a:endParaRPr lang="en-US" sz="2000" kern="1200">
            <a:solidFill>
              <a:schemeClr val="tx1"/>
            </a:solidFill>
            <a:latin typeface="Berlin Sans FB" pitchFamily="34" charset="0"/>
          </a:endParaRPr>
        </a:p>
      </dsp:txBody>
      <dsp:txXfrm>
        <a:off x="607514" y="404682"/>
        <a:ext cx="8138388" cy="809884"/>
      </dsp:txXfrm>
    </dsp:sp>
    <dsp:sp modelId="{4409FB59-663A-40A3-BE33-DF88845209D5}">
      <dsp:nvSpPr>
        <dsp:cNvPr id="0" name=""/>
        <dsp:cNvSpPr/>
      </dsp:nvSpPr>
      <dsp:spPr>
        <a:xfrm>
          <a:off x="101336" y="303447"/>
          <a:ext cx="1012355" cy="1012355"/>
        </a:xfrm>
        <a:prstGeom prst="ellipse">
          <a:avLst/>
        </a:prstGeom>
        <a:solidFill>
          <a:schemeClr val="lt1">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6C4E22-1E0F-40AA-B5B2-DDF9DCD3D412}">
      <dsp:nvSpPr>
        <dsp:cNvPr id="0" name=""/>
        <dsp:cNvSpPr/>
      </dsp:nvSpPr>
      <dsp:spPr>
        <a:xfrm>
          <a:off x="1187853" y="1619120"/>
          <a:ext cx="7558049" cy="809884"/>
        </a:xfrm>
        <a:prstGeom prst="rect">
          <a:avLst/>
        </a:prstGeom>
        <a:solidFill>
          <a:schemeClr val="accent5">
            <a:hueOff val="-257806"/>
            <a:satOff val="-3004"/>
            <a:lumOff val="-54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2845" tIns="50800" rIns="50800" bIns="50800" numCol="1" spcCol="1270" anchor="ctr" anchorCtr="0">
          <a:noAutofit/>
        </a:bodyPr>
        <a:lstStyle/>
        <a:p>
          <a:pPr lvl="0" algn="l" defTabSz="889000" rtl="0">
            <a:lnSpc>
              <a:spcPct val="90000"/>
            </a:lnSpc>
            <a:spcBef>
              <a:spcPct val="0"/>
            </a:spcBef>
            <a:spcAft>
              <a:spcPct val="35000"/>
            </a:spcAft>
          </a:pPr>
          <a:r>
            <a:rPr lang="ms-MY" sz="2000" kern="1200" smtClean="0">
              <a:solidFill>
                <a:schemeClr val="tx1"/>
              </a:solidFill>
              <a:latin typeface="Berlin Sans FB" pitchFamily="34" charset="0"/>
            </a:rPr>
            <a:t>sepatutnya kita tidak menghadapi sebarang masalah untuk meneruskan momentum ibadat di fasa akhir ini. </a:t>
          </a:r>
          <a:endParaRPr lang="en-US" sz="2000" kern="1200">
            <a:solidFill>
              <a:schemeClr val="tx1"/>
            </a:solidFill>
            <a:latin typeface="Berlin Sans FB" pitchFamily="34" charset="0"/>
          </a:endParaRPr>
        </a:p>
      </dsp:txBody>
      <dsp:txXfrm>
        <a:off x="1187853" y="1619120"/>
        <a:ext cx="7558049" cy="809884"/>
      </dsp:txXfrm>
    </dsp:sp>
    <dsp:sp modelId="{F33DCDBD-C03F-4004-AC10-1B3B5B6F3D9B}">
      <dsp:nvSpPr>
        <dsp:cNvPr id="0" name=""/>
        <dsp:cNvSpPr/>
      </dsp:nvSpPr>
      <dsp:spPr>
        <a:xfrm>
          <a:off x="681675" y="1517884"/>
          <a:ext cx="1012355" cy="1012355"/>
        </a:xfrm>
        <a:prstGeom prst="ellipse">
          <a:avLst/>
        </a:prstGeom>
        <a:solidFill>
          <a:schemeClr val="lt1">
            <a:hueOff val="0"/>
            <a:satOff val="0"/>
            <a:lumOff val="0"/>
            <a:alphaOff val="0"/>
          </a:schemeClr>
        </a:solidFill>
        <a:ln w="15875" cap="flat" cmpd="sng" algn="ctr">
          <a:solidFill>
            <a:schemeClr val="accent5">
              <a:hueOff val="-257806"/>
              <a:satOff val="-3004"/>
              <a:lumOff val="-540"/>
              <a:alphaOff val="0"/>
            </a:schemeClr>
          </a:solidFill>
          <a:prstDash val="solid"/>
        </a:ln>
        <a:effectLst/>
      </dsp:spPr>
      <dsp:style>
        <a:lnRef idx="2">
          <a:scrgbClr r="0" g="0" b="0"/>
        </a:lnRef>
        <a:fillRef idx="1">
          <a:scrgbClr r="0" g="0" b="0"/>
        </a:fillRef>
        <a:effectRef idx="0">
          <a:scrgbClr r="0" g="0" b="0"/>
        </a:effectRef>
        <a:fontRef idx="minor"/>
      </dsp:style>
    </dsp:sp>
    <dsp:sp modelId="{3D2F0117-FCB6-449B-9C3A-32B3EF93D4D3}">
      <dsp:nvSpPr>
        <dsp:cNvPr id="0" name=""/>
        <dsp:cNvSpPr/>
      </dsp:nvSpPr>
      <dsp:spPr>
        <a:xfrm>
          <a:off x="1365970" y="2833557"/>
          <a:ext cx="7379931" cy="809884"/>
        </a:xfrm>
        <a:prstGeom prst="rect">
          <a:avLst/>
        </a:prstGeom>
        <a:solidFill>
          <a:schemeClr val="accent5">
            <a:hueOff val="-515611"/>
            <a:satOff val="-6008"/>
            <a:lumOff val="-107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2845" tIns="50800" rIns="50800" bIns="50800" numCol="1" spcCol="1270" anchor="ctr" anchorCtr="0">
          <a:noAutofit/>
        </a:bodyPr>
        <a:lstStyle/>
        <a:p>
          <a:pPr lvl="0" algn="l" defTabSz="889000" rtl="0">
            <a:lnSpc>
              <a:spcPct val="90000"/>
            </a:lnSpc>
            <a:spcBef>
              <a:spcPct val="0"/>
            </a:spcBef>
            <a:spcAft>
              <a:spcPct val="35000"/>
            </a:spcAft>
          </a:pPr>
          <a:r>
            <a:rPr lang="ms-MY" sz="2000" kern="1200" smtClean="0">
              <a:solidFill>
                <a:schemeClr val="tx1"/>
              </a:solidFill>
              <a:latin typeface="Berlin Sans FB" pitchFamily="34" charset="0"/>
            </a:rPr>
            <a:t>Malah, sepatutnya meningkatkan lagi ibadat bagi mendapatkan ganjaran pahala malam al Qadr. </a:t>
          </a:r>
          <a:endParaRPr lang="en-US" sz="2000" kern="1200">
            <a:solidFill>
              <a:schemeClr val="tx1"/>
            </a:solidFill>
            <a:latin typeface="Berlin Sans FB" pitchFamily="34" charset="0"/>
          </a:endParaRPr>
        </a:p>
      </dsp:txBody>
      <dsp:txXfrm>
        <a:off x="1365970" y="2833557"/>
        <a:ext cx="7379931" cy="809884"/>
      </dsp:txXfrm>
    </dsp:sp>
    <dsp:sp modelId="{4B183167-BA74-4E30-A63D-1FCB500AE9E7}">
      <dsp:nvSpPr>
        <dsp:cNvPr id="0" name=""/>
        <dsp:cNvSpPr/>
      </dsp:nvSpPr>
      <dsp:spPr>
        <a:xfrm>
          <a:off x="859793" y="2732322"/>
          <a:ext cx="1012355" cy="1012355"/>
        </a:xfrm>
        <a:prstGeom prst="ellipse">
          <a:avLst/>
        </a:prstGeom>
        <a:solidFill>
          <a:schemeClr val="lt1">
            <a:hueOff val="0"/>
            <a:satOff val="0"/>
            <a:lumOff val="0"/>
            <a:alphaOff val="0"/>
          </a:schemeClr>
        </a:solidFill>
        <a:ln w="15875" cap="flat" cmpd="sng" algn="ctr">
          <a:solidFill>
            <a:schemeClr val="accent5">
              <a:hueOff val="-515611"/>
              <a:satOff val="-6008"/>
              <a:lumOff val="-1079"/>
              <a:alphaOff val="0"/>
            </a:schemeClr>
          </a:solidFill>
          <a:prstDash val="solid"/>
        </a:ln>
        <a:effectLst/>
      </dsp:spPr>
      <dsp:style>
        <a:lnRef idx="2">
          <a:scrgbClr r="0" g="0" b="0"/>
        </a:lnRef>
        <a:fillRef idx="1">
          <a:scrgbClr r="0" g="0" b="0"/>
        </a:fillRef>
        <a:effectRef idx="0">
          <a:scrgbClr r="0" g="0" b="0"/>
        </a:effectRef>
        <a:fontRef idx="minor"/>
      </dsp:style>
    </dsp:sp>
    <dsp:sp modelId="{CDA572F4-1A1E-4C0E-821A-78F1A7B64858}">
      <dsp:nvSpPr>
        <dsp:cNvPr id="0" name=""/>
        <dsp:cNvSpPr/>
      </dsp:nvSpPr>
      <dsp:spPr>
        <a:xfrm>
          <a:off x="1187853" y="4047995"/>
          <a:ext cx="7558049" cy="809884"/>
        </a:xfrm>
        <a:prstGeom prst="rect">
          <a:avLst/>
        </a:prstGeom>
        <a:solidFill>
          <a:schemeClr val="accent5">
            <a:hueOff val="-773417"/>
            <a:satOff val="-9013"/>
            <a:lumOff val="-16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2845" tIns="50800" rIns="50800" bIns="50800" numCol="1" spcCol="1270" anchor="ctr" anchorCtr="0">
          <a:noAutofit/>
        </a:bodyPr>
        <a:lstStyle/>
        <a:p>
          <a:pPr lvl="0" algn="l" defTabSz="889000" rtl="0">
            <a:lnSpc>
              <a:spcPct val="90000"/>
            </a:lnSpc>
            <a:spcBef>
              <a:spcPct val="0"/>
            </a:spcBef>
            <a:spcAft>
              <a:spcPct val="35000"/>
            </a:spcAft>
          </a:pPr>
          <a:r>
            <a:rPr lang="ms-MY" sz="2000" kern="1200" smtClean="0">
              <a:solidFill>
                <a:schemeClr val="tx1"/>
              </a:solidFill>
              <a:latin typeface="Berlin Sans FB" pitchFamily="34" charset="0"/>
            </a:rPr>
            <a:t>marilah kita imarahkan malam</a:t>
          </a:r>
          <a:r>
            <a:rPr lang="en-US" sz="2000" kern="1200" smtClean="0">
              <a:solidFill>
                <a:schemeClr val="tx1"/>
              </a:solidFill>
              <a:latin typeface="Berlin Sans FB" pitchFamily="34" charset="0"/>
            </a:rPr>
            <a:t>-malam akhir Ramadhan ini sebagai peluang untuk kita menghayati hubungan kita dengan Allah SWT </a:t>
          </a:r>
          <a:endParaRPr lang="en-US" sz="2000" kern="1200">
            <a:solidFill>
              <a:schemeClr val="tx1"/>
            </a:solidFill>
            <a:latin typeface="Berlin Sans FB" pitchFamily="34" charset="0"/>
          </a:endParaRPr>
        </a:p>
      </dsp:txBody>
      <dsp:txXfrm>
        <a:off x="1187853" y="4047995"/>
        <a:ext cx="7558049" cy="809884"/>
      </dsp:txXfrm>
    </dsp:sp>
    <dsp:sp modelId="{61CCA08E-149F-490D-8E86-D6979B9112DB}">
      <dsp:nvSpPr>
        <dsp:cNvPr id="0" name=""/>
        <dsp:cNvSpPr/>
      </dsp:nvSpPr>
      <dsp:spPr>
        <a:xfrm>
          <a:off x="681675" y="3946759"/>
          <a:ext cx="1012355" cy="1012355"/>
        </a:xfrm>
        <a:prstGeom prst="ellipse">
          <a:avLst/>
        </a:prstGeom>
        <a:solidFill>
          <a:schemeClr val="lt1">
            <a:hueOff val="0"/>
            <a:satOff val="0"/>
            <a:lumOff val="0"/>
            <a:alphaOff val="0"/>
          </a:schemeClr>
        </a:solidFill>
        <a:ln w="15875" cap="flat" cmpd="sng" algn="ctr">
          <a:solidFill>
            <a:schemeClr val="accent5">
              <a:hueOff val="-773417"/>
              <a:satOff val="-9013"/>
              <a:lumOff val="-1619"/>
              <a:alphaOff val="0"/>
            </a:schemeClr>
          </a:solidFill>
          <a:prstDash val="solid"/>
        </a:ln>
        <a:effectLst/>
      </dsp:spPr>
      <dsp:style>
        <a:lnRef idx="2">
          <a:scrgbClr r="0" g="0" b="0"/>
        </a:lnRef>
        <a:fillRef idx="1">
          <a:scrgbClr r="0" g="0" b="0"/>
        </a:fillRef>
        <a:effectRef idx="0">
          <a:scrgbClr r="0" g="0" b="0"/>
        </a:effectRef>
        <a:fontRef idx="minor"/>
      </dsp:style>
    </dsp:sp>
    <dsp:sp modelId="{2165EA7E-09A9-40F3-9C43-303286E23464}">
      <dsp:nvSpPr>
        <dsp:cNvPr id="0" name=""/>
        <dsp:cNvSpPr/>
      </dsp:nvSpPr>
      <dsp:spPr>
        <a:xfrm>
          <a:off x="607514" y="5262432"/>
          <a:ext cx="8138388" cy="809884"/>
        </a:xfrm>
        <a:prstGeom prst="rect">
          <a:avLst/>
        </a:prstGeom>
        <a:solidFill>
          <a:schemeClr val="accent5">
            <a:hueOff val="-1031223"/>
            <a:satOff val="-12017"/>
            <a:lumOff val="-21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2845" tIns="50800" rIns="50800" bIns="50800" numCol="1" spcCol="1270" anchor="ctr" anchorCtr="0">
          <a:noAutofit/>
        </a:bodyPr>
        <a:lstStyle/>
        <a:p>
          <a:pPr lvl="0" algn="l" defTabSz="889000" rtl="0">
            <a:lnSpc>
              <a:spcPct val="90000"/>
            </a:lnSpc>
            <a:spcBef>
              <a:spcPct val="0"/>
            </a:spcBef>
            <a:spcAft>
              <a:spcPct val="35000"/>
            </a:spcAft>
          </a:pPr>
          <a:r>
            <a:rPr lang="en-US" sz="2000" kern="1200" smtClean="0">
              <a:solidFill>
                <a:schemeClr val="tx1"/>
              </a:solidFill>
              <a:latin typeface="Berlin Sans FB" pitchFamily="34" charset="0"/>
            </a:rPr>
            <a:t>memanjatkan doa agar Allah mendekatkan diri kita kepada-Nya dan meninggikan </a:t>
          </a:r>
          <a:r>
            <a:rPr lang="en-US" sz="2000" i="1" kern="1200" smtClean="0">
              <a:solidFill>
                <a:schemeClr val="tx1"/>
              </a:solidFill>
              <a:latin typeface="Berlin Sans FB" pitchFamily="34" charset="0"/>
            </a:rPr>
            <a:t>maqam</a:t>
          </a:r>
          <a:r>
            <a:rPr lang="en-US" sz="2000" kern="1200" smtClean="0">
              <a:solidFill>
                <a:schemeClr val="tx1"/>
              </a:solidFill>
              <a:latin typeface="Berlin Sans FB" pitchFamily="34" charset="0"/>
            </a:rPr>
            <a:t> kita dan keluarga disisi-Nya. </a:t>
          </a:r>
          <a:endParaRPr lang="en-US" sz="2000" kern="1200">
            <a:solidFill>
              <a:schemeClr val="tx1"/>
            </a:solidFill>
            <a:latin typeface="Berlin Sans FB" pitchFamily="34" charset="0"/>
          </a:endParaRPr>
        </a:p>
      </dsp:txBody>
      <dsp:txXfrm>
        <a:off x="607514" y="5262432"/>
        <a:ext cx="8138388" cy="809884"/>
      </dsp:txXfrm>
    </dsp:sp>
    <dsp:sp modelId="{BB75ECB1-A218-4FAC-A84D-DEAB1051C9F8}">
      <dsp:nvSpPr>
        <dsp:cNvPr id="0" name=""/>
        <dsp:cNvSpPr/>
      </dsp:nvSpPr>
      <dsp:spPr>
        <a:xfrm>
          <a:off x="101336" y="5161197"/>
          <a:ext cx="1012355" cy="1012355"/>
        </a:xfrm>
        <a:prstGeom prst="ellipse">
          <a:avLst/>
        </a:prstGeom>
        <a:solidFill>
          <a:schemeClr val="lt1">
            <a:hueOff val="0"/>
            <a:satOff val="0"/>
            <a:lumOff val="0"/>
            <a:alphaOff val="0"/>
          </a:schemeClr>
        </a:solidFill>
        <a:ln w="15875" cap="flat" cmpd="sng" algn="ctr">
          <a:solidFill>
            <a:schemeClr val="accent5">
              <a:hueOff val="-1031223"/>
              <a:satOff val="-12017"/>
              <a:lumOff val="-215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18261-C548-47BF-8FF6-7E5CCE92B715}">
      <dsp:nvSpPr>
        <dsp:cNvPr id="0" name=""/>
        <dsp:cNvSpPr/>
      </dsp:nvSpPr>
      <dsp:spPr>
        <a:xfrm>
          <a:off x="0" y="0"/>
          <a:ext cx="6888480" cy="1374648"/>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smtClean="0">
              <a:solidFill>
                <a:schemeClr val="tx1"/>
              </a:solidFill>
              <a:latin typeface="Berlin Sans FB" pitchFamily="34" charset="0"/>
            </a:rPr>
            <a:t>Mereka yang menghidupkan malam-malam sepuluh terakhir ini adalah termasuk di dalam golongan yang bersyukur dan dicintai oleh Allah SWT. </a:t>
          </a:r>
          <a:endParaRPr lang="en-US" sz="2200" kern="1200">
            <a:solidFill>
              <a:schemeClr val="tx1"/>
            </a:solidFill>
            <a:latin typeface="Berlin Sans FB" pitchFamily="34" charset="0"/>
          </a:endParaRPr>
        </a:p>
      </dsp:txBody>
      <dsp:txXfrm>
        <a:off x="40262" y="40262"/>
        <a:ext cx="5288969" cy="1294124"/>
      </dsp:txXfrm>
    </dsp:sp>
    <dsp:sp modelId="{1C65A413-709E-4122-B6D0-EEA0724B5BBF}">
      <dsp:nvSpPr>
        <dsp:cNvPr id="0" name=""/>
        <dsp:cNvSpPr/>
      </dsp:nvSpPr>
      <dsp:spPr>
        <a:xfrm>
          <a:off x="576910" y="1624584"/>
          <a:ext cx="6888480" cy="1374648"/>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smtClean="0">
              <a:solidFill>
                <a:schemeClr val="tx1"/>
              </a:solidFill>
              <a:latin typeface="Berlin Sans FB" pitchFamily="34" charset="0"/>
            </a:rPr>
            <a:t>Hati mereka mengakui dan meyakini bahawa segala nikmat yang diperoleh adalah datangnya dari Allah SWT. </a:t>
          </a:r>
          <a:endParaRPr lang="en-US" sz="2200" kern="1200">
            <a:solidFill>
              <a:schemeClr val="tx1"/>
            </a:solidFill>
            <a:latin typeface="Berlin Sans FB" pitchFamily="34" charset="0"/>
          </a:endParaRPr>
        </a:p>
      </dsp:txBody>
      <dsp:txXfrm>
        <a:off x="617172" y="1664846"/>
        <a:ext cx="5337524" cy="1294124"/>
      </dsp:txXfrm>
    </dsp:sp>
    <dsp:sp modelId="{3BD9A614-6D16-4D1C-904C-99AEA09A92E7}">
      <dsp:nvSpPr>
        <dsp:cNvPr id="0" name=""/>
        <dsp:cNvSpPr/>
      </dsp:nvSpPr>
      <dsp:spPr>
        <a:xfrm>
          <a:off x="1145209" y="3249168"/>
          <a:ext cx="6888480" cy="1374648"/>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smtClean="0">
              <a:solidFill>
                <a:schemeClr val="tx1"/>
              </a:solidFill>
              <a:latin typeface="Berlin Sans FB" pitchFamily="34" charset="0"/>
            </a:rPr>
            <a:t>Lisan mereka pula sentiasa basah memuji Allah SWT dan mereka menggunakan segala nikmat tersebut dengan melakukan amal saleh. </a:t>
          </a:r>
          <a:endParaRPr lang="en-US" sz="2200" kern="1200">
            <a:solidFill>
              <a:schemeClr val="tx1"/>
            </a:solidFill>
            <a:latin typeface="Berlin Sans FB" pitchFamily="34" charset="0"/>
          </a:endParaRPr>
        </a:p>
      </dsp:txBody>
      <dsp:txXfrm>
        <a:off x="1185471" y="3289430"/>
        <a:ext cx="5346135" cy="1294124"/>
      </dsp:txXfrm>
    </dsp:sp>
    <dsp:sp modelId="{C710C9A1-52A2-4FCE-9DDC-37E42FB8B892}">
      <dsp:nvSpPr>
        <dsp:cNvPr id="0" name=""/>
        <dsp:cNvSpPr/>
      </dsp:nvSpPr>
      <dsp:spPr>
        <a:xfrm>
          <a:off x="1722119" y="4873752"/>
          <a:ext cx="6888480" cy="1374648"/>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smtClean="0">
              <a:solidFill>
                <a:schemeClr val="tx1"/>
              </a:solidFill>
              <a:latin typeface="Berlin Sans FB" pitchFamily="34" charset="0"/>
            </a:rPr>
            <a:t>Bahkan mereka juga sangat serius dalam meraih segala anugerah dan kelebihan yang dijanjikan oleh Allah SWT. </a:t>
          </a:r>
          <a:endParaRPr lang="en-US" sz="2200" kern="1200">
            <a:solidFill>
              <a:schemeClr val="tx1"/>
            </a:solidFill>
            <a:latin typeface="Berlin Sans FB" pitchFamily="34" charset="0"/>
          </a:endParaRPr>
        </a:p>
      </dsp:txBody>
      <dsp:txXfrm>
        <a:off x="1762381" y="4914014"/>
        <a:ext cx="5337524" cy="1294123"/>
      </dsp:txXfrm>
    </dsp:sp>
    <dsp:sp modelId="{E995B870-210A-40E9-9071-63AC98FD33C6}">
      <dsp:nvSpPr>
        <dsp:cNvPr id="0" name=""/>
        <dsp:cNvSpPr/>
      </dsp:nvSpPr>
      <dsp:spPr>
        <a:xfrm>
          <a:off x="5994958" y="1052855"/>
          <a:ext cx="893521" cy="893521"/>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latin typeface="Berlin Sans FB" pitchFamily="34" charset="0"/>
          </a:endParaRPr>
        </a:p>
      </dsp:txBody>
      <dsp:txXfrm>
        <a:off x="6196000" y="1052855"/>
        <a:ext cx="491437" cy="672375"/>
      </dsp:txXfrm>
    </dsp:sp>
    <dsp:sp modelId="{B8169D0A-1996-4DC9-B491-9302215D2C6F}">
      <dsp:nvSpPr>
        <dsp:cNvPr id="0" name=""/>
        <dsp:cNvSpPr/>
      </dsp:nvSpPr>
      <dsp:spPr>
        <a:xfrm>
          <a:off x="6571869" y="2677439"/>
          <a:ext cx="893521" cy="893521"/>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latin typeface="Berlin Sans FB" pitchFamily="34" charset="0"/>
          </a:endParaRPr>
        </a:p>
      </dsp:txBody>
      <dsp:txXfrm>
        <a:off x="6772911" y="2677439"/>
        <a:ext cx="491437" cy="672375"/>
      </dsp:txXfrm>
    </dsp:sp>
    <dsp:sp modelId="{B08770C5-851F-403C-9BC2-3C70E8ACD6BB}">
      <dsp:nvSpPr>
        <dsp:cNvPr id="0" name=""/>
        <dsp:cNvSpPr/>
      </dsp:nvSpPr>
      <dsp:spPr>
        <a:xfrm>
          <a:off x="7140168" y="4302023"/>
          <a:ext cx="893521" cy="893521"/>
        </a:xfrm>
        <a:prstGeom prst="downArrow">
          <a:avLst>
            <a:gd name="adj1" fmla="val 55000"/>
            <a:gd name="adj2" fmla="val 45000"/>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solidFill>
              <a:schemeClr val="tx1"/>
            </a:solidFill>
            <a:latin typeface="Berlin Sans FB" pitchFamily="34" charset="0"/>
          </a:endParaRPr>
        </a:p>
      </dsp:txBody>
      <dsp:txXfrm>
        <a:off x="7341210" y="4302023"/>
        <a:ext cx="491437" cy="6723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00296-2764-4822-AC64-ADD617719C02}">
      <dsp:nvSpPr>
        <dsp:cNvPr id="0" name=""/>
        <dsp:cNvSpPr/>
      </dsp:nvSpPr>
      <dsp:spPr>
        <a:xfrm>
          <a:off x="0" y="0"/>
          <a:ext cx="8763000" cy="1184523"/>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solidFill>
                <a:schemeClr val="tx1"/>
              </a:solidFill>
              <a:latin typeface="Berlin Sans FB" pitchFamily="34" charset="0"/>
            </a:rPr>
            <a:t>Sebagai tanda syukur, kita berasa amat bertuah kerana masih dapat mengamalkan segala tuntutan agama dengan aman dan tenteram di negara tercinta ini. </a:t>
          </a:r>
          <a:endParaRPr lang="en-US" sz="1900" kern="1200">
            <a:solidFill>
              <a:schemeClr val="tx1"/>
            </a:solidFill>
            <a:latin typeface="Berlin Sans FB" pitchFamily="34" charset="0"/>
          </a:endParaRPr>
        </a:p>
      </dsp:txBody>
      <dsp:txXfrm>
        <a:off x="1871052" y="0"/>
        <a:ext cx="6891947" cy="1184523"/>
      </dsp:txXfrm>
    </dsp:sp>
    <dsp:sp modelId="{4961C341-3AD4-491D-8483-29235753D6F1}">
      <dsp:nvSpPr>
        <dsp:cNvPr id="0" name=""/>
        <dsp:cNvSpPr/>
      </dsp:nvSpPr>
      <dsp:spPr>
        <a:xfrm>
          <a:off x="118452" y="118452"/>
          <a:ext cx="1752600" cy="947618"/>
        </a:xfrm>
        <a:prstGeom prst="roundRect">
          <a:avLst>
            <a:gd name="adj" fmla="val 10000"/>
          </a:avLst>
        </a:prstGeom>
        <a:solidFill>
          <a:schemeClr val="accent3">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57EBA1-83DB-4506-A36C-2DB753B8D11E}">
      <dsp:nvSpPr>
        <dsp:cNvPr id="0" name=""/>
        <dsp:cNvSpPr/>
      </dsp:nvSpPr>
      <dsp:spPr>
        <a:xfrm>
          <a:off x="0" y="1302975"/>
          <a:ext cx="8763000" cy="1184523"/>
        </a:xfrm>
        <a:prstGeom prst="roundRect">
          <a:avLst>
            <a:gd name="adj" fmla="val 10000"/>
          </a:avLst>
        </a:prstGeom>
        <a:solidFill>
          <a:schemeClr val="accent3">
            <a:hueOff val="1156379"/>
            <a:satOff val="-6199"/>
            <a:lumOff val="-8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solidFill>
                <a:schemeClr val="tx1"/>
              </a:solidFill>
              <a:latin typeface="Berlin Sans FB" pitchFamily="34" charset="0"/>
            </a:rPr>
            <a:t>Senario ini terpancar indah dengan kehadiran masyarakat Islam berbondong-bondong ke masjid dan surau seluruh negara bagi mengimarahkan Ramadhan al Mubarak dalam satu bentuk kesatuan demi mengharapkan keredhaan Allah SWT. </a:t>
          </a:r>
          <a:endParaRPr lang="en-US" sz="1900" kern="1200">
            <a:solidFill>
              <a:schemeClr val="tx1"/>
            </a:solidFill>
            <a:latin typeface="Berlin Sans FB" pitchFamily="34" charset="0"/>
          </a:endParaRPr>
        </a:p>
      </dsp:txBody>
      <dsp:txXfrm>
        <a:off x="1871052" y="1302975"/>
        <a:ext cx="6891947" cy="1184523"/>
      </dsp:txXfrm>
    </dsp:sp>
    <dsp:sp modelId="{99CF8D70-EC25-4568-B908-7D7746FC505D}">
      <dsp:nvSpPr>
        <dsp:cNvPr id="0" name=""/>
        <dsp:cNvSpPr/>
      </dsp:nvSpPr>
      <dsp:spPr>
        <a:xfrm>
          <a:off x="118452" y="1421427"/>
          <a:ext cx="1752600" cy="947618"/>
        </a:xfrm>
        <a:prstGeom prst="roundRect">
          <a:avLst>
            <a:gd name="adj" fmla="val 10000"/>
          </a:avLst>
        </a:prstGeom>
        <a:solidFill>
          <a:schemeClr val="accent3">
            <a:tint val="50000"/>
            <a:hueOff val="989861"/>
            <a:satOff val="-6799"/>
            <a:lumOff val="-51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6B2420-A082-49A6-8FC9-D80F4806EE27}">
      <dsp:nvSpPr>
        <dsp:cNvPr id="0" name=""/>
        <dsp:cNvSpPr/>
      </dsp:nvSpPr>
      <dsp:spPr>
        <a:xfrm>
          <a:off x="0" y="2605950"/>
          <a:ext cx="8763000" cy="1184523"/>
        </a:xfrm>
        <a:prstGeom prst="roundRect">
          <a:avLst>
            <a:gd name="adj" fmla="val 10000"/>
          </a:avLst>
        </a:prstGeom>
        <a:solidFill>
          <a:schemeClr val="accent3">
            <a:hueOff val="2312758"/>
            <a:satOff val="-12398"/>
            <a:lumOff val="-166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solidFill>
                <a:schemeClr val="tx1"/>
              </a:solidFill>
              <a:latin typeface="Berlin Sans FB" pitchFamily="34" charset="0"/>
            </a:rPr>
            <a:t>marilah kita teruskan kesyukuran kita dengan nikmat Allah SWT ini tanpa memperbesarkan perbezaan furu’ dan isu-isu remeh dalam beragama di negara ini. </a:t>
          </a:r>
          <a:endParaRPr lang="en-US" sz="1900" kern="1200">
            <a:solidFill>
              <a:schemeClr val="tx1"/>
            </a:solidFill>
            <a:latin typeface="Berlin Sans FB" pitchFamily="34" charset="0"/>
          </a:endParaRPr>
        </a:p>
      </dsp:txBody>
      <dsp:txXfrm>
        <a:off x="1871052" y="2605950"/>
        <a:ext cx="6891947" cy="1184523"/>
      </dsp:txXfrm>
    </dsp:sp>
    <dsp:sp modelId="{ED36D540-3F98-4F1C-9487-489DDD2525D9}">
      <dsp:nvSpPr>
        <dsp:cNvPr id="0" name=""/>
        <dsp:cNvSpPr/>
      </dsp:nvSpPr>
      <dsp:spPr>
        <a:xfrm>
          <a:off x="118452" y="2724403"/>
          <a:ext cx="1752600" cy="947618"/>
        </a:xfrm>
        <a:prstGeom prst="roundRect">
          <a:avLst>
            <a:gd name="adj" fmla="val 10000"/>
          </a:avLst>
        </a:prstGeom>
        <a:solidFill>
          <a:schemeClr val="accent3">
            <a:tint val="50000"/>
            <a:hueOff val="1979722"/>
            <a:satOff val="-13597"/>
            <a:lumOff val="-10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08CF94-0A7F-4E34-A2BD-E7AD91F0A752}">
      <dsp:nvSpPr>
        <dsp:cNvPr id="0" name=""/>
        <dsp:cNvSpPr/>
      </dsp:nvSpPr>
      <dsp:spPr>
        <a:xfrm>
          <a:off x="0" y="3908926"/>
          <a:ext cx="8763000" cy="1184523"/>
        </a:xfrm>
        <a:prstGeom prst="roundRect">
          <a:avLst>
            <a:gd name="adj" fmla="val 10000"/>
          </a:avLst>
        </a:prstGeom>
        <a:solidFill>
          <a:schemeClr val="accent3">
            <a:hueOff val="3469137"/>
            <a:satOff val="-18597"/>
            <a:lumOff val="-250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solidFill>
                <a:schemeClr val="tx1"/>
              </a:solidFill>
              <a:latin typeface="Berlin Sans FB" pitchFamily="34" charset="0"/>
            </a:rPr>
            <a:t>Marilah kita bersatu dengan penuh keharmonian, keakraban dan kasih sayang sesama saudara seagama seperti yang dianjurkan oleh Islam. </a:t>
          </a:r>
          <a:endParaRPr lang="en-US" sz="1900" kern="1200">
            <a:solidFill>
              <a:schemeClr val="tx1"/>
            </a:solidFill>
            <a:latin typeface="Berlin Sans FB" pitchFamily="34" charset="0"/>
          </a:endParaRPr>
        </a:p>
      </dsp:txBody>
      <dsp:txXfrm>
        <a:off x="1871052" y="3908926"/>
        <a:ext cx="6891947" cy="1184523"/>
      </dsp:txXfrm>
    </dsp:sp>
    <dsp:sp modelId="{87F81F30-34D9-4C01-A29F-E459E3314DC1}">
      <dsp:nvSpPr>
        <dsp:cNvPr id="0" name=""/>
        <dsp:cNvSpPr/>
      </dsp:nvSpPr>
      <dsp:spPr>
        <a:xfrm>
          <a:off x="118452" y="4027378"/>
          <a:ext cx="1752600" cy="947618"/>
        </a:xfrm>
        <a:prstGeom prst="roundRect">
          <a:avLst>
            <a:gd name="adj" fmla="val 10000"/>
          </a:avLst>
        </a:prstGeom>
        <a:solidFill>
          <a:schemeClr val="accent3">
            <a:tint val="50000"/>
            <a:hueOff val="2969583"/>
            <a:satOff val="-20396"/>
            <a:lumOff val="-155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3E2F29-2B96-4F51-ADF5-E9C9002EC003}">
      <dsp:nvSpPr>
        <dsp:cNvPr id="0" name=""/>
        <dsp:cNvSpPr/>
      </dsp:nvSpPr>
      <dsp:spPr>
        <a:xfrm>
          <a:off x="0" y="5211901"/>
          <a:ext cx="8763000" cy="1184523"/>
        </a:xfrm>
        <a:prstGeom prst="roundRect">
          <a:avLst>
            <a:gd name="adj" fmla="val 10000"/>
          </a:avLst>
        </a:prstGeom>
        <a:solidFill>
          <a:schemeClr val="accent3">
            <a:hueOff val="4625516"/>
            <a:satOff val="-24796"/>
            <a:lumOff val="-333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solidFill>
                <a:schemeClr val="tx1"/>
              </a:solidFill>
              <a:latin typeface="Berlin Sans FB" pitchFamily="34" charset="0"/>
            </a:rPr>
            <a:t>Semoga kesabaran kita menempuhi cabaran di bulan ini mampu meraih ketakwaan di sisi Allah SWT.</a:t>
          </a:r>
          <a:endParaRPr lang="en-US" sz="1900" kern="1200">
            <a:solidFill>
              <a:schemeClr val="tx1"/>
            </a:solidFill>
            <a:latin typeface="Berlin Sans FB" pitchFamily="34" charset="0"/>
          </a:endParaRPr>
        </a:p>
      </dsp:txBody>
      <dsp:txXfrm>
        <a:off x="1871052" y="5211901"/>
        <a:ext cx="6891947" cy="1184523"/>
      </dsp:txXfrm>
    </dsp:sp>
    <dsp:sp modelId="{E09C1B0F-765E-4CDD-BC29-7A330AF3F02C}">
      <dsp:nvSpPr>
        <dsp:cNvPr id="0" name=""/>
        <dsp:cNvSpPr/>
      </dsp:nvSpPr>
      <dsp:spPr>
        <a:xfrm>
          <a:off x="118452" y="5330353"/>
          <a:ext cx="1752600" cy="947618"/>
        </a:xfrm>
        <a:prstGeom prst="roundRect">
          <a:avLst>
            <a:gd name="adj" fmla="val 10000"/>
          </a:avLst>
        </a:prstGeom>
        <a:solidFill>
          <a:schemeClr val="accent3">
            <a:tint val="50000"/>
            <a:hueOff val="3959444"/>
            <a:satOff val="-27194"/>
            <a:lumOff val="-20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69A59-CB62-4A67-AAB7-E50363F361F5}">
      <dsp:nvSpPr>
        <dsp:cNvPr id="0" name=""/>
        <dsp:cNvSpPr/>
      </dsp:nvSpPr>
      <dsp:spPr>
        <a:xfrm>
          <a:off x="0" y="0"/>
          <a:ext cx="7924800" cy="990599"/>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lvl="0" algn="ctr" defTabSz="1555750" rtl="0">
            <a:lnSpc>
              <a:spcPct val="90000"/>
            </a:lnSpc>
            <a:spcBef>
              <a:spcPct val="0"/>
            </a:spcBef>
            <a:spcAft>
              <a:spcPct val="35000"/>
            </a:spcAft>
          </a:pPr>
          <a:r>
            <a:rPr lang="ms-MY" sz="3500" b="0" i="0" kern="1200" baseline="0" dirty="0" smtClean="0">
              <a:solidFill>
                <a:srgbClr val="0000FF"/>
              </a:solidFill>
              <a:latin typeface="Freestyle Script" pitchFamily="66" charset="0"/>
            </a:rPr>
            <a:t>beberapa perkara yang perlu di ambil perhatian iaitu:</a:t>
          </a:r>
          <a:endParaRPr lang="en-US" sz="3500" kern="1200" dirty="0">
            <a:solidFill>
              <a:srgbClr val="0000FF"/>
            </a:solidFill>
            <a:latin typeface="Freestyle Script" pitchFamily="66" charset="0"/>
          </a:endParaRPr>
        </a:p>
      </dsp:txBody>
      <dsp:txXfrm>
        <a:off x="0" y="0"/>
        <a:ext cx="7924800" cy="99059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9B6C4A-77EE-4683-B605-2C5A7A57ACEC}" type="datetimeFigureOut">
              <a:rPr lang="en-MY" smtClean="0"/>
              <a:pPr/>
              <a:t>16/6/2017</a:t>
            </a:fld>
            <a:endParaRPr lang="en-MY"/>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5F4F8-8D27-414A-B302-D144BA918955}" type="slidenum">
              <a:rPr lang="en-MY" smtClean="0"/>
              <a:pPr/>
              <a:t>‹#›</a:t>
            </a:fld>
            <a:endParaRPr lang="en-MY"/>
          </a:p>
        </p:txBody>
      </p:sp>
    </p:spTree>
    <p:extLst>
      <p:ext uri="{BB962C8B-B14F-4D97-AF65-F5344CB8AC3E}">
        <p14:creationId xmlns:p14="http://schemas.microsoft.com/office/powerpoint/2010/main" val="4016738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5F4F8-8D27-414A-B302-D144BA918955}" type="slidenum">
              <a:rPr lang="en-MY" smtClean="0"/>
              <a:pPr/>
              <a:t>3</a:t>
            </a:fld>
            <a:endParaRPr lang="en-MY"/>
          </a:p>
        </p:txBody>
      </p:sp>
    </p:spTree>
    <p:extLst>
      <p:ext uri="{BB962C8B-B14F-4D97-AF65-F5344CB8AC3E}">
        <p14:creationId xmlns:p14="http://schemas.microsoft.com/office/powerpoint/2010/main" val="1409155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ABDA28-8FD6-4624-B7A0-145B971B0CD9}" type="datetime1">
              <a:rPr lang="en-MY" smtClean="0"/>
              <a:pPr/>
              <a:t>16/6/2017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529943-5684-4C80-927A-9D3BD58A0D80}" type="datetime1">
              <a:rPr lang="en-MY" smtClean="0"/>
              <a:pPr/>
              <a:t>16/6/2017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A64F39-116D-4CB7-BEBE-54CC1FBAEA1B}" type="datetime1">
              <a:rPr lang="en-MY" smtClean="0"/>
              <a:pPr/>
              <a:t>16/6/2017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CC1BF3-E720-4C22-9E45-DDBFBFBFBFEA}" type="datetime1">
              <a:rPr lang="en-MY" smtClean="0"/>
              <a:pPr/>
              <a:t>16/6/2017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31E7E7-0F6F-4FC6-8D82-A73C50FC8A01}" type="datetime1">
              <a:rPr lang="en-MY" smtClean="0"/>
              <a:pPr/>
              <a:t>16/6/2017</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933FD72-CB97-43FF-9BC8-1BC5D284E0E6}" type="datetime1">
              <a:rPr lang="en-MY" smtClean="0"/>
              <a:pPr/>
              <a:t>16/6/2017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2BA709-1EFB-4E05-A772-6E84498B3CD2}" type="datetime1">
              <a:rPr lang="en-MY" smtClean="0"/>
              <a:pPr/>
              <a:t>16/6/2017</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BA8784F8-D9B1-479F-A9B4-848AA317FB34}" type="slidenum">
              <a:rPr lang="en-MY" smtClean="0"/>
              <a:pPr/>
              <a:t>‹#›</a:t>
            </a:fld>
            <a:endParaRPr lang="en-MY"/>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E4D6B5-6656-4EE9-8DE6-BDE8CC9D8C6D}" type="datetime1">
              <a:rPr lang="en-MY" smtClean="0"/>
              <a:pPr/>
              <a:t>16/6/2017</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87B1-03C5-49BA-B7B0-3EF6DB396982}" type="datetime1">
              <a:rPr lang="en-MY" smtClean="0"/>
              <a:pPr/>
              <a:t>16/6/2017</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D768A7-71B4-49F3-9E0B-4A0B6DB83CA8}" type="datetime1">
              <a:rPr lang="en-MY" smtClean="0"/>
              <a:pPr/>
              <a:t>16/6/2017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34E3E6-1E10-4DAC-B272-564ACA4FA87E}" type="datetime1">
              <a:rPr lang="en-MY" smtClean="0"/>
              <a:pPr/>
              <a:t>16/6/2017</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BA8784F8-D9B1-479F-A9B4-848AA317FB34}" type="slidenum">
              <a:rPr lang="en-MY" smtClean="0"/>
              <a:pPr/>
              <a:t>‹#›</a:t>
            </a:fld>
            <a:endParaRPr lang="en-MY"/>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3793427-0925-45C8-8E89-B1651BC7B608}" type="datetime1">
              <a:rPr lang="en-MY" smtClean="0"/>
              <a:pPr/>
              <a:t>16/6/2017</a:t>
            </a:fld>
            <a:endParaRPr lang="en-MY"/>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MY"/>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A8784F8-D9B1-479F-A9B4-848AA317FB34}" type="slidenum">
              <a:rPr lang="en-MY" smtClean="0"/>
              <a:pPr/>
              <a:t>‹#›</a:t>
            </a:fld>
            <a:endParaRPr lang="en-MY"/>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iming>
    <p:tnLst>
      <p:par>
        <p:cTn id="1" dur="indefinite" restart="never" nodeType="tmRoot"/>
      </p:par>
    </p:tnLst>
  </p:timing>
  <p:hf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0267" y="5725234"/>
            <a:ext cx="8603637" cy="1015663"/>
          </a:xfrm>
          <a:prstGeom prst="rect">
            <a:avLst/>
          </a:prstGeom>
        </p:spPr>
        <p:txBody>
          <a:bodyPr wrap="none">
            <a:spAutoFit/>
          </a:bodyPr>
          <a:lstStyle/>
          <a:p>
            <a:r>
              <a:rPr lang="en-US" sz="6000" b="1" dirty="0" smtClean="0">
                <a:ln w="1905">
                  <a:solidFill>
                    <a:schemeClr val="tx1"/>
                  </a:solidFill>
                </a:ln>
                <a:solidFill>
                  <a:srgbClr val="FFFF00"/>
                </a:solidFill>
                <a:effectLst>
                  <a:innerShdw blurRad="69850" dist="43180" dir="5400000">
                    <a:srgbClr val="000000">
                      <a:alpha val="65000"/>
                    </a:srgbClr>
                  </a:innerShdw>
                </a:effectLst>
                <a:latin typeface="Brush Script MT" pitchFamily="66" charset="0"/>
              </a:rPr>
              <a:t>16 </a:t>
            </a:r>
            <a:r>
              <a:rPr lang="en-US" sz="6000" b="1" dirty="0" smtClean="0">
                <a:ln w="1905">
                  <a:solidFill>
                    <a:schemeClr val="tx1"/>
                  </a:solidFill>
                </a:ln>
                <a:solidFill>
                  <a:srgbClr val="FFFF00"/>
                </a:solidFill>
                <a:effectLst>
                  <a:innerShdw blurRad="69850" dist="43180" dir="5400000">
                    <a:srgbClr val="000000">
                      <a:alpha val="65000"/>
                    </a:srgbClr>
                  </a:innerShdw>
                </a:effectLst>
                <a:latin typeface="Brush Script MT" pitchFamily="66" charset="0"/>
              </a:rPr>
              <a:t>Jun </a:t>
            </a:r>
            <a:r>
              <a:rPr lang="en-US" sz="6000" b="1" dirty="0">
                <a:ln w="1905">
                  <a:solidFill>
                    <a:schemeClr val="tx1"/>
                  </a:solidFill>
                </a:ln>
                <a:solidFill>
                  <a:srgbClr val="FFFF00"/>
                </a:solidFill>
                <a:effectLst>
                  <a:innerShdw blurRad="69850" dist="43180" dir="5400000">
                    <a:srgbClr val="000000">
                      <a:alpha val="65000"/>
                    </a:srgbClr>
                  </a:innerShdw>
                </a:effectLst>
                <a:latin typeface="Brush Script MT" pitchFamily="66" charset="0"/>
              </a:rPr>
              <a:t>2017 / </a:t>
            </a:r>
            <a:r>
              <a:rPr lang="en-US" sz="6000" b="1" dirty="0" smtClean="0">
                <a:ln w="1905">
                  <a:solidFill>
                    <a:schemeClr val="tx1"/>
                  </a:solidFill>
                </a:ln>
                <a:solidFill>
                  <a:srgbClr val="FFFF00"/>
                </a:solidFill>
                <a:effectLst>
                  <a:innerShdw blurRad="69850" dist="43180" dir="5400000">
                    <a:srgbClr val="000000">
                      <a:alpha val="65000"/>
                    </a:srgbClr>
                  </a:innerShdw>
                </a:effectLst>
                <a:latin typeface="Brush Script MT" pitchFamily="66" charset="0"/>
              </a:rPr>
              <a:t>21 </a:t>
            </a:r>
            <a:r>
              <a:rPr lang="en-US" sz="6000" b="1" dirty="0" smtClean="0">
                <a:ln w="1905">
                  <a:solidFill>
                    <a:schemeClr val="tx1"/>
                  </a:solidFill>
                </a:ln>
                <a:solidFill>
                  <a:srgbClr val="FFFF00"/>
                </a:solidFill>
                <a:effectLst>
                  <a:innerShdw blurRad="69850" dist="43180" dir="5400000">
                    <a:srgbClr val="000000">
                      <a:alpha val="65000"/>
                    </a:srgbClr>
                  </a:innerShdw>
                </a:effectLst>
                <a:latin typeface="Brush Script MT" pitchFamily="66" charset="0"/>
              </a:rPr>
              <a:t>Ramadan </a:t>
            </a:r>
            <a:r>
              <a:rPr lang="en-US" sz="6000" b="1" dirty="0">
                <a:ln w="1905">
                  <a:solidFill>
                    <a:schemeClr val="tx1"/>
                  </a:solidFill>
                </a:ln>
                <a:solidFill>
                  <a:srgbClr val="FFFF00"/>
                </a:solidFill>
                <a:effectLst>
                  <a:innerShdw blurRad="69850" dist="43180" dir="5400000">
                    <a:srgbClr val="000000">
                      <a:alpha val="65000"/>
                    </a:srgbClr>
                  </a:innerShdw>
                </a:effectLst>
                <a:latin typeface="Brush Script MT" pitchFamily="66" charset="0"/>
              </a:rPr>
              <a:t>1438</a:t>
            </a:r>
          </a:p>
        </p:txBody>
      </p:sp>
      <p:sp>
        <p:nvSpPr>
          <p:cNvPr id="5" name="Rectangle 4"/>
          <p:cNvSpPr/>
          <p:nvPr/>
        </p:nvSpPr>
        <p:spPr>
          <a:xfrm>
            <a:off x="487285" y="2057400"/>
            <a:ext cx="8229600" cy="1569660"/>
          </a:xfrm>
          <a:prstGeom prst="rect">
            <a:avLst/>
          </a:prstGeom>
        </p:spPr>
        <p:txBody>
          <a:bodyPr wrap="square">
            <a:spAutoFit/>
          </a:bodyPr>
          <a:lstStyle/>
          <a:p>
            <a:pPr algn="ctr"/>
            <a:r>
              <a:rPr lang="en-US" sz="9600" dirty="0" err="1" smtClean="0">
                <a:ln w="18415" cmpd="sng">
                  <a:solidFill>
                    <a:schemeClr val="tx1"/>
                  </a:solidFill>
                  <a:prstDash val="solid"/>
                </a:ln>
                <a:solidFill>
                  <a:srgbClr val="FF0000"/>
                </a:solidFill>
                <a:effectLst>
                  <a:outerShdw blurRad="63500" dir="3600000" algn="tl" rotWithShape="0">
                    <a:srgbClr val="000000">
                      <a:alpha val="70000"/>
                    </a:srgbClr>
                  </a:outerShdw>
                </a:effectLst>
                <a:latin typeface="Edwardian Script ITC" pitchFamily="66" charset="0"/>
              </a:rPr>
              <a:t>Jalan</a:t>
            </a:r>
            <a:r>
              <a:rPr lang="en-US" sz="9600" dirty="0" smtClean="0">
                <a:ln w="18415" cmpd="sng">
                  <a:solidFill>
                    <a:schemeClr val="tx1"/>
                  </a:solidFill>
                  <a:prstDash val="solid"/>
                </a:ln>
                <a:solidFill>
                  <a:srgbClr val="FF0000"/>
                </a:solidFill>
                <a:effectLst>
                  <a:outerShdw blurRad="63500" dir="3600000" algn="tl" rotWithShape="0">
                    <a:srgbClr val="000000">
                      <a:alpha val="70000"/>
                    </a:srgbClr>
                  </a:outerShdw>
                </a:effectLst>
                <a:latin typeface="Edwardian Script ITC" pitchFamily="66" charset="0"/>
              </a:rPr>
              <a:t> </a:t>
            </a:r>
            <a:r>
              <a:rPr lang="en-US" sz="9600" dirty="0" err="1" smtClean="0">
                <a:ln w="18415" cmpd="sng">
                  <a:solidFill>
                    <a:schemeClr val="tx1"/>
                  </a:solidFill>
                  <a:prstDash val="solid"/>
                </a:ln>
                <a:solidFill>
                  <a:srgbClr val="FF0000"/>
                </a:solidFill>
                <a:effectLst>
                  <a:outerShdw blurRad="63500" dir="3600000" algn="tl" rotWithShape="0">
                    <a:srgbClr val="000000">
                      <a:alpha val="70000"/>
                    </a:srgbClr>
                  </a:outerShdw>
                </a:effectLst>
                <a:latin typeface="Edwardian Script ITC" pitchFamily="66" charset="0"/>
              </a:rPr>
              <a:t>Meraih</a:t>
            </a:r>
            <a:r>
              <a:rPr lang="en-US" sz="9600" dirty="0" smtClean="0">
                <a:ln w="18415" cmpd="sng">
                  <a:solidFill>
                    <a:schemeClr val="tx1"/>
                  </a:solidFill>
                  <a:prstDash val="solid"/>
                </a:ln>
                <a:solidFill>
                  <a:srgbClr val="FF0000"/>
                </a:solidFill>
                <a:effectLst>
                  <a:outerShdw blurRad="63500" dir="3600000" algn="tl" rotWithShape="0">
                    <a:srgbClr val="000000">
                      <a:alpha val="70000"/>
                    </a:srgbClr>
                  </a:outerShdw>
                </a:effectLst>
                <a:latin typeface="Edwardian Script ITC" pitchFamily="66" charset="0"/>
              </a:rPr>
              <a:t> </a:t>
            </a:r>
            <a:r>
              <a:rPr lang="en-US" sz="9600" dirty="0" err="1" smtClean="0">
                <a:ln w="18415" cmpd="sng">
                  <a:solidFill>
                    <a:schemeClr val="tx1"/>
                  </a:solidFill>
                  <a:prstDash val="solid"/>
                </a:ln>
                <a:solidFill>
                  <a:srgbClr val="FF0000"/>
                </a:solidFill>
                <a:effectLst>
                  <a:outerShdw blurRad="63500" dir="3600000" algn="tl" rotWithShape="0">
                    <a:srgbClr val="000000">
                      <a:alpha val="70000"/>
                    </a:srgbClr>
                  </a:outerShdw>
                </a:effectLst>
                <a:latin typeface="Edwardian Script ITC" pitchFamily="66" charset="0"/>
              </a:rPr>
              <a:t>Taqwa</a:t>
            </a:r>
            <a:endParaRPr lang="en-US" sz="9600" dirty="0">
              <a:ln w="18415" cmpd="sng">
                <a:solidFill>
                  <a:schemeClr val="tx1"/>
                </a:solidFill>
                <a:prstDash val="solid"/>
              </a:ln>
              <a:solidFill>
                <a:srgbClr val="FF0000"/>
              </a:solidFill>
              <a:effectLst>
                <a:outerShdw blurRad="63500" dir="3600000" algn="tl" rotWithShape="0">
                  <a:srgbClr val="000000">
                    <a:alpha val="70000"/>
                  </a:srgbClr>
                </a:outerShdw>
              </a:effectLst>
              <a:latin typeface="Edwardian Script ITC" pitchFamily="66"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152618366"/>
              </p:ext>
            </p:extLst>
          </p:nvPr>
        </p:nvGraphicFramePr>
        <p:xfrm>
          <a:off x="381000" y="914400"/>
          <a:ext cx="8610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28704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11</a:t>
            </a:fld>
            <a:endParaRPr lang="en-MY"/>
          </a:p>
        </p:txBody>
      </p:sp>
      <p:graphicFrame>
        <p:nvGraphicFramePr>
          <p:cNvPr id="5" name="Diagram 4"/>
          <p:cNvGraphicFramePr/>
          <p:nvPr>
            <p:extLst>
              <p:ext uri="{D42A27DB-BD31-4B8C-83A1-F6EECF244321}">
                <p14:modId xmlns:p14="http://schemas.microsoft.com/office/powerpoint/2010/main" val="2184799864"/>
              </p:ext>
            </p:extLst>
          </p:nvPr>
        </p:nvGraphicFramePr>
        <p:xfrm>
          <a:off x="152400" y="304800"/>
          <a:ext cx="88392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1084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12</a:t>
            </a:fld>
            <a:endParaRPr lang="en-MY"/>
          </a:p>
        </p:txBody>
      </p:sp>
      <p:sp>
        <p:nvSpPr>
          <p:cNvPr id="3" name="Rectangle 2"/>
          <p:cNvSpPr/>
          <p:nvPr/>
        </p:nvSpPr>
        <p:spPr>
          <a:xfrm>
            <a:off x="586854" y="689212"/>
            <a:ext cx="8229599" cy="2585323"/>
          </a:xfrm>
          <a:prstGeom prst="rect">
            <a:avLst/>
          </a:prstGeom>
        </p:spPr>
        <p:txBody>
          <a:bodyPr wrap="square">
            <a:spAutoFit/>
          </a:bodyPr>
          <a:lstStyle/>
          <a:p>
            <a:pPr algn="ctr" rtl="1"/>
            <a:r>
              <a:rPr lang="ar-SA" sz="5400" b="1" dirty="0">
                <a:ln>
                  <a:solidFill>
                    <a:schemeClr val="tx1"/>
                  </a:solidFill>
                </a:ln>
                <a:solidFill>
                  <a:srgbClr val="FFC000"/>
                </a:solidFill>
                <a:cs typeface="Traditional Arabic" pitchFamily="2" charset="-78"/>
              </a:rPr>
              <a:t>عَن أَبِي هُرَيرَةَ رَضِيَ اللهُ عَنهُ عَنِ النَّبِيِّ ﷺ قَالَ: مَنْ قَامَ لَيْلَةَ القَدْرِ إيمَاناً وَاحْتِسَاباً غُفِرَ لَهُ مَا تَقَدَّمَ مِنْ </a:t>
            </a:r>
            <a:r>
              <a:rPr lang="ar-SA" sz="5400" b="1" dirty="0" smtClean="0">
                <a:ln>
                  <a:solidFill>
                    <a:schemeClr val="tx1"/>
                  </a:solidFill>
                </a:ln>
                <a:solidFill>
                  <a:srgbClr val="FFC000"/>
                </a:solidFill>
                <a:cs typeface="Traditional Arabic" pitchFamily="2" charset="-78"/>
              </a:rPr>
              <a:t>ذَنْبِهِ</a:t>
            </a:r>
            <a:endParaRPr lang="en-US" sz="5400" dirty="0">
              <a:ln>
                <a:solidFill>
                  <a:schemeClr val="tx1"/>
                </a:solidFill>
              </a:ln>
              <a:solidFill>
                <a:srgbClr val="FFC000"/>
              </a:solidFill>
              <a:cs typeface="Traditional Arabic" pitchFamily="2" charset="-78"/>
            </a:endParaRPr>
          </a:p>
        </p:txBody>
      </p:sp>
      <p:sp>
        <p:nvSpPr>
          <p:cNvPr id="4" name="Rectangle 3"/>
          <p:cNvSpPr/>
          <p:nvPr/>
        </p:nvSpPr>
        <p:spPr>
          <a:xfrm>
            <a:off x="457200" y="3733800"/>
            <a:ext cx="8153400" cy="2554545"/>
          </a:xfrm>
          <a:prstGeom prst="rect">
            <a:avLst/>
          </a:prstGeom>
        </p:spPr>
        <p:txBody>
          <a:bodyPr wrap="square">
            <a:spAutoFit/>
          </a:bodyPr>
          <a:lstStyle/>
          <a:p>
            <a:pPr algn="ctr"/>
            <a:r>
              <a:rPr lang="ms-MY" sz="3200" b="1" dirty="0">
                <a:ln>
                  <a:solidFill>
                    <a:schemeClr val="tx1"/>
                  </a:solidFill>
                </a:ln>
                <a:solidFill>
                  <a:srgbClr val="0000FF"/>
                </a:solidFill>
                <a:latin typeface="Bodoni MT Condensed" pitchFamily="18" charset="0"/>
              </a:rPr>
              <a:t>Maksudnya:</a:t>
            </a:r>
            <a:r>
              <a:rPr lang="ms-MY" sz="3200" dirty="0">
                <a:ln>
                  <a:solidFill>
                    <a:schemeClr val="tx1"/>
                  </a:solidFill>
                </a:ln>
                <a:solidFill>
                  <a:srgbClr val="0000FF"/>
                </a:solidFill>
                <a:latin typeface="Bodoni MT Condensed" pitchFamily="18" charset="0"/>
              </a:rPr>
              <a:t> </a:t>
            </a:r>
            <a:endParaRPr lang="ar-SA" sz="3200" dirty="0" smtClean="0">
              <a:ln>
                <a:solidFill>
                  <a:schemeClr val="tx1"/>
                </a:solidFill>
              </a:ln>
              <a:solidFill>
                <a:srgbClr val="0000FF"/>
              </a:solidFill>
              <a:latin typeface="Bodoni MT Condensed" pitchFamily="18" charset="0"/>
            </a:endParaRPr>
          </a:p>
          <a:p>
            <a:pPr algn="ctr"/>
            <a:r>
              <a:rPr lang="ms-MY" sz="3200" i="1" dirty="0" smtClean="0">
                <a:ln>
                  <a:solidFill>
                    <a:schemeClr val="tx1"/>
                  </a:solidFill>
                </a:ln>
                <a:solidFill>
                  <a:srgbClr val="0000FF"/>
                </a:solidFill>
                <a:latin typeface="Bodoni MT Condensed" pitchFamily="18" charset="0"/>
              </a:rPr>
              <a:t>“</a:t>
            </a:r>
            <a:r>
              <a:rPr lang="ms-MY" sz="3200" i="1" dirty="0">
                <a:ln>
                  <a:solidFill>
                    <a:schemeClr val="tx1"/>
                  </a:solidFill>
                </a:ln>
                <a:solidFill>
                  <a:srgbClr val="0000FF"/>
                </a:solidFill>
                <a:latin typeface="Bodoni MT Condensed" pitchFamily="18" charset="0"/>
              </a:rPr>
              <a:t>Daripada Abu Hurairah RA bahawa Nabi SAW bersabda: Siapa yang mendirikan solat pada malam Lailatul Qadar dalam keadaan beriman dan mengharapkan ganjaran, akan diampunkan dosanya yang telah lalu.”</a:t>
            </a:r>
            <a:endParaRPr lang="en-US" sz="3200" dirty="0">
              <a:ln>
                <a:solidFill>
                  <a:schemeClr val="tx1"/>
                </a:solidFill>
              </a:ln>
              <a:solidFill>
                <a:srgbClr val="0000FF"/>
              </a:solidFill>
              <a:latin typeface="Bodoni MT Condensed" pitchFamily="18" charset="0"/>
            </a:endParaRPr>
          </a:p>
        </p:txBody>
      </p:sp>
    </p:spTree>
    <p:extLst>
      <p:ext uri="{BB962C8B-B14F-4D97-AF65-F5344CB8AC3E}">
        <p14:creationId xmlns:p14="http://schemas.microsoft.com/office/powerpoint/2010/main" val="2057832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13</a:t>
            </a:fld>
            <a:endParaRPr lang="en-MY"/>
          </a:p>
        </p:txBody>
      </p:sp>
      <p:graphicFrame>
        <p:nvGraphicFramePr>
          <p:cNvPr id="7" name="Diagram 6"/>
          <p:cNvGraphicFramePr/>
          <p:nvPr>
            <p:extLst>
              <p:ext uri="{D42A27DB-BD31-4B8C-83A1-F6EECF244321}">
                <p14:modId xmlns:p14="http://schemas.microsoft.com/office/powerpoint/2010/main" val="3087494001"/>
              </p:ext>
            </p:extLst>
          </p:nvPr>
        </p:nvGraphicFramePr>
        <p:xfrm>
          <a:off x="228600" y="152400"/>
          <a:ext cx="8839200"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1453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19010"/>
            <a:ext cx="8686800" cy="5909310"/>
          </a:xfrm>
          <a:prstGeom prst="rect">
            <a:avLst/>
          </a:prstGeom>
        </p:spPr>
        <p:txBody>
          <a:bodyPr wrap="square">
            <a:spAutoFit/>
          </a:bodyPr>
          <a:lstStyle/>
          <a:p>
            <a:pPr algn="ctr" rtl="1"/>
            <a:r>
              <a:rPr lang="ar-SA" dirty="0" smtClean="0"/>
              <a:t>﴿</a:t>
            </a:r>
            <a:r>
              <a:rPr lang="ar-SA" sz="5400" dirty="0">
                <a:ln>
                  <a:solidFill>
                    <a:schemeClr val="tx1"/>
                  </a:solidFill>
                </a:ln>
                <a:solidFill>
                  <a:srgbClr val="00B0F0"/>
                </a:solidFill>
                <a:latin typeface="QCF_P561" pitchFamily="2" charset="2"/>
                <a:cs typeface="QCF_P561" pitchFamily="2" charset="2"/>
              </a:rPr>
              <a:t>ﭑ ﭒ ﭓ ﭔ ﭕ ﭖ ﭗ ﭘ ﭙ ﭚ ﭛ ﭜ ﭝ ﭞ ﭟ ﭠ ﭡ ﭢ ﭣ ﭤ ﭥ ﭦ ﭧ ﭨ ﭩ ﭪ ﭫ ﭬ ﭭ ﭮ ﭯ ﭰ ﭱ ﭲ ﭳ ﭴ ﭵ ﭶ ﭷ ﭸ ﭹ ﭺ ﭻ ﭼ ﭽ ﭾ ﭿ </a:t>
            </a:r>
            <a:endParaRPr lang="en-US" sz="5400" dirty="0">
              <a:ln>
                <a:solidFill>
                  <a:schemeClr val="tx1"/>
                </a:solidFill>
              </a:ln>
              <a:solidFill>
                <a:srgbClr val="00B0F0"/>
              </a:solidFill>
              <a:latin typeface="QCF_P561" pitchFamily="2" charset="2"/>
              <a:cs typeface="QCF_P561" pitchFamily="2" charset="2"/>
            </a:endParaRPr>
          </a:p>
        </p:txBody>
      </p:sp>
      <p:sp>
        <p:nvSpPr>
          <p:cNvPr id="5" name="Rectangle 4"/>
          <p:cNvSpPr/>
          <p:nvPr/>
        </p:nvSpPr>
        <p:spPr>
          <a:xfrm>
            <a:off x="76200" y="6068087"/>
            <a:ext cx="3129383" cy="769441"/>
          </a:xfrm>
          <a:prstGeom prst="rect">
            <a:avLst/>
          </a:prstGeom>
        </p:spPr>
        <p:txBody>
          <a:bodyPr wrap="none">
            <a:spAutoFit/>
          </a:bodyPr>
          <a:lstStyle/>
          <a:p>
            <a:r>
              <a:rPr lang="en-US" sz="4400" dirty="0">
                <a:ln>
                  <a:solidFill>
                    <a:schemeClr val="tx1"/>
                  </a:solidFill>
                </a:ln>
                <a:solidFill>
                  <a:srgbClr val="FF0000"/>
                </a:solidFill>
                <a:latin typeface="Freestyle Script" pitchFamily="66" charset="0"/>
              </a:rPr>
              <a:t>Surah at </a:t>
            </a:r>
            <a:r>
              <a:rPr lang="en-US" sz="4400" dirty="0" err="1">
                <a:ln>
                  <a:solidFill>
                    <a:schemeClr val="tx1"/>
                  </a:solidFill>
                </a:ln>
                <a:solidFill>
                  <a:srgbClr val="FF0000"/>
                </a:solidFill>
                <a:latin typeface="Freestyle Script" pitchFamily="66" charset="0"/>
              </a:rPr>
              <a:t>Tahrim</a:t>
            </a:r>
            <a:r>
              <a:rPr lang="en-US" sz="4400" dirty="0">
                <a:ln>
                  <a:solidFill>
                    <a:schemeClr val="tx1"/>
                  </a:solidFill>
                </a:ln>
                <a:solidFill>
                  <a:srgbClr val="FF0000"/>
                </a:solidFill>
                <a:latin typeface="Freestyle Script" pitchFamily="66" charset="0"/>
              </a:rPr>
              <a:t> </a:t>
            </a:r>
            <a:r>
              <a:rPr lang="ar-SA" sz="4400" dirty="0" smtClean="0">
                <a:ln>
                  <a:solidFill>
                    <a:schemeClr val="tx1"/>
                  </a:solidFill>
                </a:ln>
                <a:solidFill>
                  <a:srgbClr val="FF0000"/>
                </a:solidFill>
                <a:latin typeface="Freestyle Script" pitchFamily="66" charset="0"/>
              </a:rPr>
              <a:t>:</a:t>
            </a:r>
            <a:r>
              <a:rPr lang="en-US" sz="4400" dirty="0" smtClean="0">
                <a:ln>
                  <a:solidFill>
                    <a:schemeClr val="tx1"/>
                  </a:solidFill>
                </a:ln>
                <a:solidFill>
                  <a:srgbClr val="FF0000"/>
                </a:solidFill>
                <a:latin typeface="Freestyle Script" pitchFamily="66" charset="0"/>
              </a:rPr>
              <a:t>8</a:t>
            </a:r>
            <a:endParaRPr lang="en-US" sz="4400" dirty="0">
              <a:ln>
                <a:solidFill>
                  <a:schemeClr val="tx1"/>
                </a:solidFill>
              </a:ln>
              <a:solidFill>
                <a:srgbClr val="FF0000"/>
              </a:solidFill>
              <a:latin typeface="Freestyle Script" pitchFamily="66" charset="0"/>
            </a:endParaRPr>
          </a:p>
        </p:txBody>
      </p:sp>
    </p:spTree>
    <p:extLst>
      <p:ext uri="{BB962C8B-B14F-4D97-AF65-F5344CB8AC3E}">
        <p14:creationId xmlns:p14="http://schemas.microsoft.com/office/powerpoint/2010/main" val="2100734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534400" cy="6001643"/>
          </a:xfrm>
          <a:prstGeom prst="rect">
            <a:avLst/>
          </a:prstGeom>
        </p:spPr>
        <p:txBody>
          <a:bodyPr wrap="square">
            <a:spAutoFit/>
          </a:bodyPr>
          <a:lstStyle/>
          <a:p>
            <a:pPr algn="ctr"/>
            <a:r>
              <a:rPr lang="ms-MY" sz="3200" b="1" dirty="0">
                <a:ln>
                  <a:solidFill>
                    <a:schemeClr val="tx1"/>
                  </a:solidFill>
                </a:ln>
                <a:solidFill>
                  <a:srgbClr val="0000FF"/>
                </a:solidFill>
                <a:latin typeface="Bodoni MT Condensed" pitchFamily="18" charset="0"/>
              </a:rPr>
              <a:t>Maksudnya:</a:t>
            </a:r>
            <a:r>
              <a:rPr lang="ms-MY" sz="3200" dirty="0">
                <a:ln>
                  <a:solidFill>
                    <a:schemeClr val="tx1"/>
                  </a:solidFill>
                </a:ln>
                <a:solidFill>
                  <a:srgbClr val="0000FF"/>
                </a:solidFill>
                <a:latin typeface="Bodoni MT Condensed" pitchFamily="18" charset="0"/>
              </a:rPr>
              <a:t> </a:t>
            </a:r>
            <a:endParaRPr lang="ar-SA" sz="3200" dirty="0" smtClean="0">
              <a:ln>
                <a:solidFill>
                  <a:schemeClr val="tx1"/>
                </a:solidFill>
              </a:ln>
              <a:solidFill>
                <a:srgbClr val="0000FF"/>
              </a:solidFill>
              <a:latin typeface="Bodoni MT Condensed" pitchFamily="18" charset="0"/>
            </a:endParaRPr>
          </a:p>
          <a:p>
            <a:pPr algn="ctr"/>
            <a:r>
              <a:rPr lang="ms-MY" sz="3200" i="1" dirty="0" smtClean="0">
                <a:ln>
                  <a:solidFill>
                    <a:schemeClr val="tx1"/>
                  </a:solidFill>
                </a:ln>
                <a:solidFill>
                  <a:srgbClr val="0000FF"/>
                </a:solidFill>
                <a:latin typeface="Bodoni MT Condensed" pitchFamily="18" charset="0"/>
              </a:rPr>
              <a:t>“</a:t>
            </a:r>
            <a:r>
              <a:rPr lang="ms-MY" sz="3200" i="1" dirty="0">
                <a:ln>
                  <a:solidFill>
                    <a:schemeClr val="tx1"/>
                  </a:solidFill>
                </a:ln>
                <a:solidFill>
                  <a:srgbClr val="0000FF"/>
                </a:solidFill>
                <a:latin typeface="Bodoni MT Condensed" pitchFamily="18" charset="0"/>
              </a:rPr>
              <a:t>Wahai orang yang beriman! Bertaubatlah kamu kepada Allah dengan Taubat Nasuha, mudah-mudahan Tuhan kamu akan menghapuskan kesalahan-kesalahan kamu dan memasukkan kamu ke dalam syurga yang mengalir di bawahnya beberapa sungai, pada hari Allah tidak akan menghinakan Nabi dan orang yang beriman bersama-sama dengannya; cahaya (iman dan amal salih) mereka, bergerak cepat di hadapan mereka dan di sebelah kanan mereka (semasa mereka berjalan); mereka berkata (ketika orang munafik meraba-raba dalam gelap-gelita): Wahai Tuhan kami! Sempurnakanlah bagi kami cahaya kami, dan limpahkanlah keampunan kepada kami; sesungguhnya Engkau Maha Kuasa atas tiap-tiap sesuatu.”</a:t>
            </a:r>
            <a:endParaRPr lang="en-US" sz="3200" dirty="0">
              <a:ln>
                <a:solidFill>
                  <a:schemeClr val="tx1"/>
                </a:solidFill>
              </a:ln>
              <a:solidFill>
                <a:srgbClr val="0000FF"/>
              </a:solidFill>
              <a:latin typeface="Bodoni MT Condensed" pitchFamily="18" charset="0"/>
            </a:endParaRPr>
          </a:p>
        </p:txBody>
      </p:sp>
    </p:spTree>
    <p:extLst>
      <p:ext uri="{BB962C8B-B14F-4D97-AF65-F5344CB8AC3E}">
        <p14:creationId xmlns:p14="http://schemas.microsoft.com/office/powerpoint/2010/main" val="3424360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5192420"/>
              </p:ext>
            </p:extLst>
          </p:nvPr>
        </p:nvGraphicFramePr>
        <p:xfrm>
          <a:off x="228600" y="228600"/>
          <a:ext cx="86106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17</a:t>
            </a:fld>
            <a:endParaRPr lang="en-MY"/>
          </a:p>
        </p:txBody>
      </p:sp>
      <p:sp>
        <p:nvSpPr>
          <p:cNvPr id="5" name="Rectangle 4"/>
          <p:cNvSpPr/>
          <p:nvPr/>
        </p:nvSpPr>
        <p:spPr>
          <a:xfrm>
            <a:off x="575481" y="1447800"/>
            <a:ext cx="8001000" cy="3416320"/>
          </a:xfrm>
          <a:prstGeom prst="rect">
            <a:avLst/>
          </a:prstGeom>
        </p:spPr>
        <p:txBody>
          <a:bodyPr wrap="square">
            <a:spAutoFit/>
          </a:bodyPr>
          <a:lstStyle/>
          <a:p>
            <a:pPr algn="ctr" rtl="1"/>
            <a:r>
              <a:rPr lang="ar-SA" b="1" dirty="0" smtClean="0"/>
              <a:t>﴿</a:t>
            </a:r>
            <a:r>
              <a:rPr lang="ar-SA" sz="5400" b="1" dirty="0">
                <a:ln>
                  <a:solidFill>
                    <a:schemeClr val="tx1"/>
                  </a:solidFill>
                </a:ln>
                <a:solidFill>
                  <a:srgbClr val="00B0F0"/>
                </a:solidFill>
                <a:latin typeface="QCF_P378" pitchFamily="2" charset="2"/>
                <a:cs typeface="QCF_P378" pitchFamily="2" charset="2"/>
              </a:rPr>
              <a:t>ﮢ ﮣ ﮤ ﮥ ﮦ ﮧ ﮨ ﮩ ﮪ ﮫ ﮬ ﮭ ﮮ ﮯ ﮰ ﮱ ﯓ ﯔ ﯕ ﯖ ﯗ ﯘ ﯙ ﯚ </a:t>
            </a:r>
            <a:r>
              <a:rPr lang="ar-SA" b="1" dirty="0"/>
              <a:t>﴾</a:t>
            </a:r>
            <a:endParaRPr lang="en-US" dirty="0"/>
          </a:p>
        </p:txBody>
      </p:sp>
      <p:sp>
        <p:nvSpPr>
          <p:cNvPr id="6" name="Rectangle 5"/>
          <p:cNvSpPr/>
          <p:nvPr/>
        </p:nvSpPr>
        <p:spPr>
          <a:xfrm>
            <a:off x="0" y="5842337"/>
            <a:ext cx="4095993" cy="1015663"/>
          </a:xfrm>
          <a:prstGeom prst="rect">
            <a:avLst/>
          </a:prstGeom>
        </p:spPr>
        <p:txBody>
          <a:bodyPr wrap="none">
            <a:spAutoFit/>
          </a:bodyPr>
          <a:lstStyle/>
          <a:p>
            <a:r>
              <a:rPr lang="en-US" sz="6000" dirty="0">
                <a:ln>
                  <a:solidFill>
                    <a:schemeClr val="tx1"/>
                  </a:solidFill>
                </a:ln>
                <a:solidFill>
                  <a:srgbClr val="FF0000"/>
                </a:solidFill>
                <a:latin typeface="Freestyle Script" pitchFamily="66" charset="0"/>
              </a:rPr>
              <a:t>Surah an </a:t>
            </a:r>
            <a:r>
              <a:rPr lang="en-US" sz="6000" dirty="0" err="1">
                <a:ln>
                  <a:solidFill>
                    <a:schemeClr val="tx1"/>
                  </a:solidFill>
                </a:ln>
                <a:solidFill>
                  <a:srgbClr val="FF0000"/>
                </a:solidFill>
                <a:latin typeface="Freestyle Script" pitchFamily="66" charset="0"/>
              </a:rPr>
              <a:t>Naml</a:t>
            </a:r>
            <a:r>
              <a:rPr lang="en-US" sz="6000" dirty="0">
                <a:ln>
                  <a:solidFill>
                    <a:schemeClr val="tx1"/>
                  </a:solidFill>
                </a:ln>
                <a:solidFill>
                  <a:srgbClr val="FF0000"/>
                </a:solidFill>
                <a:latin typeface="Freestyle Script" pitchFamily="66" charset="0"/>
              </a:rPr>
              <a:t> </a:t>
            </a:r>
            <a:r>
              <a:rPr lang="ar-SA" sz="6000" dirty="0" smtClean="0">
                <a:ln>
                  <a:solidFill>
                    <a:schemeClr val="tx1"/>
                  </a:solidFill>
                </a:ln>
                <a:solidFill>
                  <a:srgbClr val="FF0000"/>
                </a:solidFill>
                <a:latin typeface="Freestyle Script" pitchFamily="66" charset="0"/>
              </a:rPr>
              <a:t>:</a:t>
            </a:r>
            <a:r>
              <a:rPr lang="en-US" sz="6000" dirty="0" smtClean="0">
                <a:ln>
                  <a:solidFill>
                    <a:schemeClr val="tx1"/>
                  </a:solidFill>
                </a:ln>
                <a:solidFill>
                  <a:srgbClr val="FF0000"/>
                </a:solidFill>
                <a:latin typeface="Freestyle Script" pitchFamily="66" charset="0"/>
              </a:rPr>
              <a:t>19</a:t>
            </a:r>
            <a:endParaRPr lang="en-US" sz="6000" dirty="0">
              <a:ln>
                <a:solidFill>
                  <a:schemeClr val="tx1"/>
                </a:solidFill>
              </a:ln>
              <a:solidFill>
                <a:srgbClr val="FF0000"/>
              </a:solidFill>
              <a:latin typeface="Freestyle Script" pitchFamily="66" charset="0"/>
            </a:endParaRPr>
          </a:p>
        </p:txBody>
      </p:sp>
    </p:spTree>
    <p:extLst>
      <p:ext uri="{BB962C8B-B14F-4D97-AF65-F5344CB8AC3E}">
        <p14:creationId xmlns:p14="http://schemas.microsoft.com/office/powerpoint/2010/main" val="7949245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9349"/>
            <a:ext cx="7848600" cy="6247864"/>
          </a:xfrm>
          <a:prstGeom prst="rect">
            <a:avLst/>
          </a:prstGeom>
        </p:spPr>
        <p:txBody>
          <a:bodyPr wrap="square">
            <a:spAutoFit/>
          </a:bodyPr>
          <a:lstStyle/>
          <a:p>
            <a:pPr algn="ctr"/>
            <a:r>
              <a:rPr lang="en-US" sz="4000" b="1" dirty="0" err="1">
                <a:ln>
                  <a:solidFill>
                    <a:schemeClr val="tx1"/>
                  </a:solidFill>
                </a:ln>
                <a:solidFill>
                  <a:srgbClr val="0000FF"/>
                </a:solidFill>
                <a:latin typeface="Bodoni MT Condensed" pitchFamily="18" charset="0"/>
              </a:rPr>
              <a:t>Maksudnya</a:t>
            </a:r>
            <a:r>
              <a:rPr lang="en-US" sz="4000" b="1" dirty="0">
                <a:ln>
                  <a:solidFill>
                    <a:schemeClr val="tx1"/>
                  </a:solidFill>
                </a:ln>
                <a:solidFill>
                  <a:srgbClr val="0000FF"/>
                </a:solidFill>
                <a:latin typeface="Bodoni MT Condensed" pitchFamily="18" charset="0"/>
              </a:rPr>
              <a:t>:</a:t>
            </a:r>
            <a:r>
              <a:rPr lang="en-US" sz="4000" dirty="0">
                <a:ln>
                  <a:solidFill>
                    <a:schemeClr val="tx1"/>
                  </a:solidFill>
                </a:ln>
                <a:solidFill>
                  <a:srgbClr val="0000FF"/>
                </a:solidFill>
                <a:latin typeface="Bodoni MT Condensed" pitchFamily="18" charset="0"/>
              </a:rPr>
              <a:t> </a:t>
            </a:r>
            <a:endParaRPr lang="ar-SA" sz="4000" dirty="0" smtClean="0">
              <a:ln>
                <a:solidFill>
                  <a:schemeClr val="tx1"/>
                </a:solidFill>
              </a:ln>
              <a:solidFill>
                <a:srgbClr val="0000FF"/>
              </a:solidFill>
              <a:latin typeface="Bodoni MT Condensed" pitchFamily="18" charset="0"/>
            </a:endParaRPr>
          </a:p>
          <a:p>
            <a:pPr algn="ctr"/>
            <a:r>
              <a:rPr lang="en-US" sz="4000" i="1" dirty="0" smtClean="0">
                <a:ln>
                  <a:solidFill>
                    <a:schemeClr val="tx1"/>
                  </a:solidFill>
                </a:ln>
                <a:solidFill>
                  <a:srgbClr val="0000FF"/>
                </a:solidFill>
                <a:latin typeface="Bodoni MT Condensed" pitchFamily="18" charset="0"/>
              </a:rPr>
              <a:t>”</a:t>
            </a:r>
            <a:r>
              <a:rPr lang="en-US" sz="4000" i="1" dirty="0" err="1">
                <a:ln>
                  <a:solidFill>
                    <a:schemeClr val="tx1"/>
                  </a:solidFill>
                </a:ln>
                <a:solidFill>
                  <a:srgbClr val="0000FF"/>
                </a:solidFill>
                <a:latin typeface="Bodoni MT Condensed" pitchFamily="18" charset="0"/>
              </a:rPr>
              <a:t>Maka</a:t>
            </a:r>
            <a:r>
              <a:rPr lang="en-US" sz="4000" i="1" dirty="0">
                <a:ln>
                  <a:solidFill>
                    <a:schemeClr val="tx1"/>
                  </a:solidFill>
                </a:ln>
                <a:solidFill>
                  <a:srgbClr val="0000FF"/>
                </a:solidFill>
                <a:latin typeface="Bodoni MT Condensed" pitchFamily="18" charset="0"/>
              </a:rPr>
              <a:t> </a:t>
            </a:r>
            <a:r>
              <a:rPr lang="en-US" sz="4000" i="1" dirty="0" err="1">
                <a:ln>
                  <a:solidFill>
                    <a:schemeClr val="tx1"/>
                  </a:solidFill>
                </a:ln>
                <a:solidFill>
                  <a:srgbClr val="0000FF"/>
                </a:solidFill>
                <a:latin typeface="Bodoni MT Condensed" pitchFamily="18" charset="0"/>
              </a:rPr>
              <a:t>tersenyumlah</a:t>
            </a:r>
            <a:r>
              <a:rPr lang="en-US" sz="4000" i="1" dirty="0">
                <a:ln>
                  <a:solidFill>
                    <a:schemeClr val="tx1"/>
                  </a:solidFill>
                </a:ln>
                <a:solidFill>
                  <a:srgbClr val="0000FF"/>
                </a:solidFill>
                <a:latin typeface="Bodoni MT Condensed" pitchFamily="18" charset="0"/>
              </a:rPr>
              <a:t> </a:t>
            </a:r>
            <a:r>
              <a:rPr lang="en-US" sz="4000" i="1" dirty="0" err="1">
                <a:ln>
                  <a:solidFill>
                    <a:schemeClr val="tx1"/>
                  </a:solidFill>
                </a:ln>
                <a:solidFill>
                  <a:srgbClr val="0000FF"/>
                </a:solidFill>
                <a:latin typeface="Bodoni MT Condensed" pitchFamily="18" charset="0"/>
              </a:rPr>
              <a:t>Nabi</a:t>
            </a:r>
            <a:r>
              <a:rPr lang="en-US" sz="4000" i="1" dirty="0">
                <a:ln>
                  <a:solidFill>
                    <a:schemeClr val="tx1"/>
                  </a:solidFill>
                </a:ln>
                <a:solidFill>
                  <a:srgbClr val="0000FF"/>
                </a:solidFill>
                <a:latin typeface="Bodoni MT Condensed" pitchFamily="18" charset="0"/>
              </a:rPr>
              <a:t> </a:t>
            </a:r>
            <a:r>
              <a:rPr lang="en-US" sz="4000" i="1" dirty="0" err="1">
                <a:ln>
                  <a:solidFill>
                    <a:schemeClr val="tx1"/>
                  </a:solidFill>
                </a:ln>
                <a:solidFill>
                  <a:srgbClr val="0000FF"/>
                </a:solidFill>
                <a:latin typeface="Bodoni MT Condensed" pitchFamily="18" charset="0"/>
              </a:rPr>
              <a:t>Sulaiman</a:t>
            </a:r>
            <a:r>
              <a:rPr lang="en-US" sz="4000" i="1" dirty="0">
                <a:ln>
                  <a:solidFill>
                    <a:schemeClr val="tx1"/>
                  </a:solidFill>
                </a:ln>
                <a:solidFill>
                  <a:srgbClr val="0000FF"/>
                </a:solidFill>
                <a:latin typeface="Bodoni MT Condensed" pitchFamily="18" charset="0"/>
              </a:rPr>
              <a:t> </a:t>
            </a:r>
            <a:r>
              <a:rPr lang="en-US" sz="4000" i="1" dirty="0" err="1">
                <a:ln>
                  <a:solidFill>
                    <a:schemeClr val="tx1"/>
                  </a:solidFill>
                </a:ln>
                <a:solidFill>
                  <a:srgbClr val="0000FF"/>
                </a:solidFill>
                <a:latin typeface="Bodoni MT Condensed" pitchFamily="18" charset="0"/>
              </a:rPr>
              <a:t>mendengar</a:t>
            </a:r>
            <a:r>
              <a:rPr lang="en-US" sz="4000" i="1" dirty="0">
                <a:ln>
                  <a:solidFill>
                    <a:schemeClr val="tx1"/>
                  </a:solidFill>
                </a:ln>
                <a:solidFill>
                  <a:srgbClr val="0000FF"/>
                </a:solidFill>
                <a:latin typeface="Bodoni MT Condensed" pitchFamily="18" charset="0"/>
              </a:rPr>
              <a:t> kata-kata </a:t>
            </a:r>
            <a:r>
              <a:rPr lang="en-US" sz="4000" i="1" dirty="0" err="1">
                <a:ln>
                  <a:solidFill>
                    <a:schemeClr val="tx1"/>
                  </a:solidFill>
                </a:ln>
                <a:solidFill>
                  <a:srgbClr val="0000FF"/>
                </a:solidFill>
                <a:latin typeface="Bodoni MT Condensed" pitchFamily="18" charset="0"/>
              </a:rPr>
              <a:t>semut</a:t>
            </a:r>
            <a:r>
              <a:rPr lang="en-US" sz="4000" i="1" dirty="0">
                <a:ln>
                  <a:solidFill>
                    <a:schemeClr val="tx1"/>
                  </a:solidFill>
                </a:ln>
                <a:solidFill>
                  <a:srgbClr val="0000FF"/>
                </a:solidFill>
                <a:latin typeface="Bodoni MT Condensed" pitchFamily="18" charset="0"/>
              </a:rPr>
              <a:t> </a:t>
            </a:r>
            <a:r>
              <a:rPr lang="en-US" sz="4000" i="1" dirty="0" err="1">
                <a:ln>
                  <a:solidFill>
                    <a:schemeClr val="tx1"/>
                  </a:solidFill>
                </a:ln>
                <a:solidFill>
                  <a:srgbClr val="0000FF"/>
                </a:solidFill>
                <a:latin typeface="Bodoni MT Condensed" pitchFamily="18" charset="0"/>
              </a:rPr>
              <a:t>itu</a:t>
            </a:r>
            <a:r>
              <a:rPr lang="en-US" sz="4000" i="1" dirty="0">
                <a:ln>
                  <a:solidFill>
                    <a:schemeClr val="tx1"/>
                  </a:solidFill>
                </a:ln>
                <a:solidFill>
                  <a:srgbClr val="0000FF"/>
                </a:solidFill>
                <a:latin typeface="Bodoni MT Condensed" pitchFamily="18" charset="0"/>
              </a:rPr>
              <a:t>, </a:t>
            </a:r>
            <a:r>
              <a:rPr lang="en-US" sz="4000" i="1" dirty="0" err="1">
                <a:ln>
                  <a:solidFill>
                    <a:schemeClr val="tx1"/>
                  </a:solidFill>
                </a:ln>
                <a:solidFill>
                  <a:srgbClr val="0000FF"/>
                </a:solidFill>
                <a:latin typeface="Bodoni MT Condensed" pitchFamily="18" charset="0"/>
              </a:rPr>
              <a:t>dan</a:t>
            </a:r>
            <a:r>
              <a:rPr lang="en-US" sz="4000" i="1" dirty="0">
                <a:ln>
                  <a:solidFill>
                    <a:schemeClr val="tx1"/>
                  </a:solidFill>
                </a:ln>
                <a:solidFill>
                  <a:srgbClr val="0000FF"/>
                </a:solidFill>
                <a:latin typeface="Bodoni MT Condensed" pitchFamily="18" charset="0"/>
              </a:rPr>
              <a:t> </a:t>
            </a:r>
            <a:r>
              <a:rPr lang="en-US" sz="4000" i="1" dirty="0" err="1">
                <a:ln>
                  <a:solidFill>
                    <a:schemeClr val="tx1"/>
                  </a:solidFill>
                </a:ln>
                <a:solidFill>
                  <a:srgbClr val="0000FF"/>
                </a:solidFill>
                <a:latin typeface="Bodoni MT Condensed" pitchFamily="18" charset="0"/>
              </a:rPr>
              <a:t>berdoa</a:t>
            </a:r>
            <a:r>
              <a:rPr lang="en-US" sz="4000" i="1" dirty="0">
                <a:ln>
                  <a:solidFill>
                    <a:schemeClr val="tx1"/>
                  </a:solidFill>
                </a:ln>
                <a:solidFill>
                  <a:srgbClr val="0000FF"/>
                </a:solidFill>
                <a:latin typeface="Bodoni MT Condensed" pitchFamily="18" charset="0"/>
              </a:rPr>
              <a:t> </a:t>
            </a:r>
            <a:r>
              <a:rPr lang="en-US" sz="4000" i="1" dirty="0" err="1">
                <a:ln>
                  <a:solidFill>
                    <a:schemeClr val="tx1"/>
                  </a:solidFill>
                </a:ln>
                <a:solidFill>
                  <a:srgbClr val="0000FF"/>
                </a:solidFill>
                <a:latin typeface="Bodoni MT Condensed" pitchFamily="18" charset="0"/>
              </a:rPr>
              <a:t>dengan</a:t>
            </a:r>
            <a:r>
              <a:rPr lang="en-US" sz="4000" i="1" dirty="0">
                <a:ln>
                  <a:solidFill>
                    <a:schemeClr val="tx1"/>
                  </a:solidFill>
                </a:ln>
                <a:solidFill>
                  <a:srgbClr val="0000FF"/>
                </a:solidFill>
                <a:latin typeface="Bodoni MT Condensed" pitchFamily="18" charset="0"/>
              </a:rPr>
              <a:t> </a:t>
            </a:r>
            <a:r>
              <a:rPr lang="en-US" sz="4000" i="1" dirty="0" err="1">
                <a:ln>
                  <a:solidFill>
                    <a:schemeClr val="tx1"/>
                  </a:solidFill>
                </a:ln>
                <a:solidFill>
                  <a:srgbClr val="0000FF"/>
                </a:solidFill>
                <a:latin typeface="Bodoni MT Condensed" pitchFamily="18" charset="0"/>
              </a:rPr>
              <a:t>berkata</a:t>
            </a:r>
            <a:r>
              <a:rPr lang="en-US" sz="4000" i="1" dirty="0">
                <a:ln>
                  <a:solidFill>
                    <a:schemeClr val="tx1"/>
                  </a:solidFill>
                </a:ln>
                <a:solidFill>
                  <a:srgbClr val="0000FF"/>
                </a:solidFill>
                <a:latin typeface="Bodoni MT Condensed" pitchFamily="18" charset="0"/>
              </a:rPr>
              <a:t>: </a:t>
            </a:r>
            <a:r>
              <a:rPr lang="en-US" sz="4000" i="1" dirty="0" err="1">
                <a:ln>
                  <a:solidFill>
                    <a:schemeClr val="tx1"/>
                  </a:solidFill>
                </a:ln>
                <a:solidFill>
                  <a:srgbClr val="0000FF"/>
                </a:solidFill>
                <a:latin typeface="Bodoni MT Condensed" pitchFamily="18" charset="0"/>
              </a:rPr>
              <a:t>Wahai</a:t>
            </a:r>
            <a:r>
              <a:rPr lang="en-US" sz="4000" i="1" dirty="0">
                <a:ln>
                  <a:solidFill>
                    <a:schemeClr val="tx1"/>
                  </a:solidFill>
                </a:ln>
                <a:solidFill>
                  <a:srgbClr val="0000FF"/>
                </a:solidFill>
                <a:latin typeface="Bodoni MT Condensed" pitchFamily="18" charset="0"/>
              </a:rPr>
              <a:t> </a:t>
            </a:r>
            <a:r>
              <a:rPr lang="en-US" sz="4000" i="1" dirty="0" err="1">
                <a:ln>
                  <a:solidFill>
                    <a:schemeClr val="tx1"/>
                  </a:solidFill>
                </a:ln>
                <a:solidFill>
                  <a:srgbClr val="0000FF"/>
                </a:solidFill>
                <a:latin typeface="Bodoni MT Condensed" pitchFamily="18" charset="0"/>
              </a:rPr>
              <a:t>Tuhanku</a:t>
            </a:r>
            <a:r>
              <a:rPr lang="en-US" sz="4000" i="1" dirty="0">
                <a:ln>
                  <a:solidFill>
                    <a:schemeClr val="tx1"/>
                  </a:solidFill>
                </a:ln>
                <a:solidFill>
                  <a:srgbClr val="0000FF"/>
                </a:solidFill>
                <a:latin typeface="Bodoni MT Condensed" pitchFamily="18" charset="0"/>
              </a:rPr>
              <a:t>, </a:t>
            </a:r>
            <a:r>
              <a:rPr lang="en-US" sz="4000" i="1" dirty="0" err="1">
                <a:ln>
                  <a:solidFill>
                    <a:schemeClr val="tx1"/>
                  </a:solidFill>
                </a:ln>
                <a:solidFill>
                  <a:srgbClr val="0000FF"/>
                </a:solidFill>
                <a:latin typeface="Bodoni MT Condensed" pitchFamily="18" charset="0"/>
              </a:rPr>
              <a:t>ilhamkanlah</a:t>
            </a:r>
            <a:r>
              <a:rPr lang="en-US" sz="4000" i="1" dirty="0">
                <a:ln>
                  <a:solidFill>
                    <a:schemeClr val="tx1"/>
                  </a:solidFill>
                </a:ln>
                <a:solidFill>
                  <a:srgbClr val="0000FF"/>
                </a:solidFill>
                <a:latin typeface="Bodoni MT Condensed" pitchFamily="18" charset="0"/>
              </a:rPr>
              <a:t> </a:t>
            </a:r>
            <a:r>
              <a:rPr lang="en-US" sz="4000" i="1" dirty="0" err="1">
                <a:ln>
                  <a:solidFill>
                    <a:schemeClr val="tx1"/>
                  </a:solidFill>
                </a:ln>
                <a:solidFill>
                  <a:srgbClr val="0000FF"/>
                </a:solidFill>
                <a:latin typeface="Bodoni MT Condensed" pitchFamily="18" charset="0"/>
              </a:rPr>
              <a:t>daku</a:t>
            </a:r>
            <a:r>
              <a:rPr lang="en-US" sz="4000" i="1" dirty="0">
                <a:ln>
                  <a:solidFill>
                    <a:schemeClr val="tx1"/>
                  </a:solidFill>
                </a:ln>
                <a:solidFill>
                  <a:srgbClr val="0000FF"/>
                </a:solidFill>
                <a:latin typeface="Bodoni MT Condensed" pitchFamily="18" charset="0"/>
              </a:rPr>
              <a:t> </a:t>
            </a:r>
            <a:r>
              <a:rPr lang="en-US" sz="4000" i="1" dirty="0" err="1">
                <a:ln>
                  <a:solidFill>
                    <a:schemeClr val="tx1"/>
                  </a:solidFill>
                </a:ln>
                <a:solidFill>
                  <a:srgbClr val="0000FF"/>
                </a:solidFill>
                <a:latin typeface="Bodoni MT Condensed" pitchFamily="18" charset="0"/>
              </a:rPr>
              <a:t>supaya</a:t>
            </a:r>
            <a:r>
              <a:rPr lang="en-US" sz="4000" i="1" dirty="0">
                <a:ln>
                  <a:solidFill>
                    <a:schemeClr val="tx1"/>
                  </a:solidFill>
                </a:ln>
                <a:solidFill>
                  <a:srgbClr val="0000FF"/>
                </a:solidFill>
                <a:latin typeface="Bodoni MT Condensed" pitchFamily="18" charset="0"/>
              </a:rPr>
              <a:t> </a:t>
            </a:r>
            <a:r>
              <a:rPr lang="en-US" sz="4000" i="1" dirty="0" err="1">
                <a:ln>
                  <a:solidFill>
                    <a:schemeClr val="tx1"/>
                  </a:solidFill>
                </a:ln>
                <a:solidFill>
                  <a:srgbClr val="0000FF"/>
                </a:solidFill>
                <a:latin typeface="Bodoni MT Condensed" pitchFamily="18" charset="0"/>
              </a:rPr>
              <a:t>tetap</a:t>
            </a:r>
            <a:r>
              <a:rPr lang="en-US" sz="4000" i="1" dirty="0">
                <a:ln>
                  <a:solidFill>
                    <a:schemeClr val="tx1"/>
                  </a:solidFill>
                </a:ln>
                <a:solidFill>
                  <a:srgbClr val="0000FF"/>
                </a:solidFill>
                <a:latin typeface="Bodoni MT Condensed" pitchFamily="18" charset="0"/>
              </a:rPr>
              <a:t> </a:t>
            </a:r>
            <a:r>
              <a:rPr lang="en-US" sz="4000" b="1" i="1" dirty="0" err="1">
                <a:ln>
                  <a:solidFill>
                    <a:schemeClr val="tx1"/>
                  </a:solidFill>
                </a:ln>
                <a:solidFill>
                  <a:srgbClr val="0000FF"/>
                </a:solidFill>
                <a:latin typeface="Bodoni MT Condensed" pitchFamily="18" charset="0"/>
              </a:rPr>
              <a:t>bersyukur</a:t>
            </a:r>
            <a:r>
              <a:rPr lang="en-US" sz="4000" b="1" i="1" dirty="0">
                <a:ln>
                  <a:solidFill>
                    <a:schemeClr val="tx1"/>
                  </a:solidFill>
                </a:ln>
                <a:solidFill>
                  <a:srgbClr val="0000FF"/>
                </a:solidFill>
                <a:latin typeface="Bodoni MT Condensed" pitchFamily="18" charset="0"/>
              </a:rPr>
              <a:t> </a:t>
            </a:r>
            <a:r>
              <a:rPr lang="en-US" sz="4000" b="1" i="1" dirty="0" err="1">
                <a:ln>
                  <a:solidFill>
                    <a:schemeClr val="tx1"/>
                  </a:solidFill>
                </a:ln>
                <a:solidFill>
                  <a:srgbClr val="0000FF"/>
                </a:solidFill>
                <a:latin typeface="Bodoni MT Condensed" pitchFamily="18" charset="0"/>
              </a:rPr>
              <a:t>akan</a:t>
            </a:r>
            <a:r>
              <a:rPr lang="en-US" sz="4000" b="1" i="1" dirty="0">
                <a:ln>
                  <a:solidFill>
                    <a:schemeClr val="tx1"/>
                  </a:solidFill>
                </a:ln>
                <a:solidFill>
                  <a:srgbClr val="0000FF"/>
                </a:solidFill>
                <a:latin typeface="Bodoni MT Condensed" pitchFamily="18" charset="0"/>
              </a:rPr>
              <a:t> </a:t>
            </a:r>
            <a:r>
              <a:rPr lang="en-US" sz="4000" b="1" i="1" dirty="0" err="1">
                <a:ln>
                  <a:solidFill>
                    <a:schemeClr val="tx1"/>
                  </a:solidFill>
                </a:ln>
                <a:solidFill>
                  <a:srgbClr val="0000FF"/>
                </a:solidFill>
                <a:latin typeface="Bodoni MT Condensed" pitchFamily="18" charset="0"/>
              </a:rPr>
              <a:t>nikmat</a:t>
            </a:r>
            <a:r>
              <a:rPr lang="en-US" sz="4000" b="1" i="1" dirty="0">
                <a:ln>
                  <a:solidFill>
                    <a:schemeClr val="tx1"/>
                  </a:solidFill>
                </a:ln>
                <a:solidFill>
                  <a:srgbClr val="0000FF"/>
                </a:solidFill>
                <a:latin typeface="Bodoni MT Condensed" pitchFamily="18" charset="0"/>
              </a:rPr>
              <a:t>-Mu</a:t>
            </a:r>
            <a:r>
              <a:rPr lang="en-US" sz="4000" i="1" dirty="0">
                <a:ln>
                  <a:solidFill>
                    <a:schemeClr val="tx1"/>
                  </a:solidFill>
                </a:ln>
                <a:solidFill>
                  <a:srgbClr val="0000FF"/>
                </a:solidFill>
                <a:latin typeface="Bodoni MT Condensed" pitchFamily="18" charset="0"/>
              </a:rPr>
              <a:t> yang </a:t>
            </a:r>
            <a:r>
              <a:rPr lang="en-US" sz="4000" i="1" dirty="0" err="1">
                <a:ln>
                  <a:solidFill>
                    <a:schemeClr val="tx1"/>
                  </a:solidFill>
                </a:ln>
                <a:solidFill>
                  <a:srgbClr val="0000FF"/>
                </a:solidFill>
                <a:latin typeface="Bodoni MT Condensed" pitchFamily="18" charset="0"/>
              </a:rPr>
              <a:t>Engkau</a:t>
            </a:r>
            <a:r>
              <a:rPr lang="en-US" sz="4000" i="1" dirty="0">
                <a:ln>
                  <a:solidFill>
                    <a:schemeClr val="tx1"/>
                  </a:solidFill>
                </a:ln>
                <a:solidFill>
                  <a:srgbClr val="0000FF"/>
                </a:solidFill>
                <a:latin typeface="Bodoni MT Condensed" pitchFamily="18" charset="0"/>
              </a:rPr>
              <a:t> </a:t>
            </a:r>
            <a:r>
              <a:rPr lang="en-US" sz="4000" i="1" dirty="0" err="1">
                <a:ln>
                  <a:solidFill>
                    <a:schemeClr val="tx1"/>
                  </a:solidFill>
                </a:ln>
                <a:solidFill>
                  <a:srgbClr val="0000FF"/>
                </a:solidFill>
                <a:latin typeface="Bodoni MT Condensed" pitchFamily="18" charset="0"/>
              </a:rPr>
              <a:t>kurniakan</a:t>
            </a:r>
            <a:r>
              <a:rPr lang="en-US" sz="4000" i="1" dirty="0">
                <a:ln>
                  <a:solidFill>
                    <a:schemeClr val="tx1"/>
                  </a:solidFill>
                </a:ln>
                <a:solidFill>
                  <a:srgbClr val="0000FF"/>
                </a:solidFill>
                <a:latin typeface="Bodoni MT Condensed" pitchFamily="18" charset="0"/>
              </a:rPr>
              <a:t> </a:t>
            </a:r>
            <a:r>
              <a:rPr lang="en-US" sz="4000" i="1" dirty="0" err="1">
                <a:ln>
                  <a:solidFill>
                    <a:schemeClr val="tx1"/>
                  </a:solidFill>
                </a:ln>
                <a:solidFill>
                  <a:srgbClr val="0000FF"/>
                </a:solidFill>
                <a:latin typeface="Bodoni MT Condensed" pitchFamily="18" charset="0"/>
              </a:rPr>
              <a:t>kepadaku</a:t>
            </a:r>
            <a:r>
              <a:rPr lang="en-US" sz="4000" i="1" dirty="0">
                <a:ln>
                  <a:solidFill>
                    <a:schemeClr val="tx1"/>
                  </a:solidFill>
                </a:ln>
                <a:solidFill>
                  <a:srgbClr val="0000FF"/>
                </a:solidFill>
                <a:latin typeface="Bodoni MT Condensed" pitchFamily="18" charset="0"/>
              </a:rPr>
              <a:t> </a:t>
            </a:r>
            <a:r>
              <a:rPr lang="en-US" sz="4000" i="1" dirty="0" err="1">
                <a:ln>
                  <a:solidFill>
                    <a:schemeClr val="tx1"/>
                  </a:solidFill>
                </a:ln>
                <a:solidFill>
                  <a:srgbClr val="0000FF"/>
                </a:solidFill>
                <a:latin typeface="Bodoni MT Condensed" pitchFamily="18" charset="0"/>
              </a:rPr>
              <a:t>dan</a:t>
            </a:r>
            <a:r>
              <a:rPr lang="en-US" sz="4000" i="1" dirty="0">
                <a:ln>
                  <a:solidFill>
                    <a:schemeClr val="tx1"/>
                  </a:solidFill>
                </a:ln>
                <a:solidFill>
                  <a:srgbClr val="0000FF"/>
                </a:solidFill>
                <a:latin typeface="Bodoni MT Condensed" pitchFamily="18" charset="0"/>
              </a:rPr>
              <a:t> </a:t>
            </a:r>
            <a:r>
              <a:rPr lang="en-US" sz="4000" i="1" dirty="0" err="1">
                <a:ln>
                  <a:solidFill>
                    <a:schemeClr val="tx1"/>
                  </a:solidFill>
                </a:ln>
                <a:solidFill>
                  <a:srgbClr val="0000FF"/>
                </a:solidFill>
                <a:latin typeface="Bodoni MT Condensed" pitchFamily="18" charset="0"/>
              </a:rPr>
              <a:t>kedua</a:t>
            </a:r>
            <a:r>
              <a:rPr lang="en-US" sz="4000" i="1" dirty="0">
                <a:ln>
                  <a:solidFill>
                    <a:schemeClr val="tx1"/>
                  </a:solidFill>
                </a:ln>
                <a:solidFill>
                  <a:srgbClr val="0000FF"/>
                </a:solidFill>
                <a:latin typeface="Bodoni MT Condensed" pitchFamily="18" charset="0"/>
              </a:rPr>
              <a:t> </a:t>
            </a:r>
            <a:r>
              <a:rPr lang="en-US" sz="4000" i="1" dirty="0" err="1">
                <a:ln>
                  <a:solidFill>
                    <a:schemeClr val="tx1"/>
                  </a:solidFill>
                </a:ln>
                <a:solidFill>
                  <a:srgbClr val="0000FF"/>
                </a:solidFill>
                <a:latin typeface="Bodoni MT Condensed" pitchFamily="18" charset="0"/>
              </a:rPr>
              <a:t>ibu</a:t>
            </a:r>
            <a:r>
              <a:rPr lang="en-US" sz="4000" i="1" dirty="0">
                <a:ln>
                  <a:solidFill>
                    <a:schemeClr val="tx1"/>
                  </a:solidFill>
                </a:ln>
                <a:solidFill>
                  <a:srgbClr val="0000FF"/>
                </a:solidFill>
                <a:latin typeface="Bodoni MT Condensed" pitchFamily="18" charset="0"/>
              </a:rPr>
              <a:t> </a:t>
            </a:r>
            <a:r>
              <a:rPr lang="en-US" sz="4000" i="1" dirty="0" err="1">
                <a:ln>
                  <a:solidFill>
                    <a:schemeClr val="tx1"/>
                  </a:solidFill>
                </a:ln>
                <a:solidFill>
                  <a:srgbClr val="0000FF"/>
                </a:solidFill>
                <a:latin typeface="Bodoni MT Condensed" pitchFamily="18" charset="0"/>
              </a:rPr>
              <a:t>bapaku</a:t>
            </a:r>
            <a:r>
              <a:rPr lang="en-US" sz="4000" i="1" dirty="0">
                <a:ln>
                  <a:solidFill>
                    <a:schemeClr val="tx1"/>
                  </a:solidFill>
                </a:ln>
                <a:solidFill>
                  <a:srgbClr val="0000FF"/>
                </a:solidFill>
                <a:latin typeface="Bodoni MT Condensed" pitchFamily="18" charset="0"/>
              </a:rPr>
              <a:t>, </a:t>
            </a:r>
            <a:r>
              <a:rPr lang="en-US" sz="4000" i="1" dirty="0" err="1">
                <a:ln>
                  <a:solidFill>
                    <a:schemeClr val="tx1"/>
                  </a:solidFill>
                </a:ln>
                <a:solidFill>
                  <a:srgbClr val="0000FF"/>
                </a:solidFill>
                <a:latin typeface="Bodoni MT Condensed" pitchFamily="18" charset="0"/>
              </a:rPr>
              <a:t>dan</a:t>
            </a:r>
            <a:r>
              <a:rPr lang="en-US" sz="4000" i="1" dirty="0">
                <a:ln>
                  <a:solidFill>
                    <a:schemeClr val="tx1"/>
                  </a:solidFill>
                </a:ln>
                <a:solidFill>
                  <a:srgbClr val="0000FF"/>
                </a:solidFill>
                <a:latin typeface="Bodoni MT Condensed" pitchFamily="18" charset="0"/>
              </a:rPr>
              <a:t> </a:t>
            </a:r>
            <a:r>
              <a:rPr lang="en-US" sz="4000" i="1" dirty="0" err="1">
                <a:ln>
                  <a:solidFill>
                    <a:schemeClr val="tx1"/>
                  </a:solidFill>
                </a:ln>
                <a:solidFill>
                  <a:srgbClr val="0000FF"/>
                </a:solidFill>
                <a:latin typeface="Bodoni MT Condensed" pitchFamily="18" charset="0"/>
              </a:rPr>
              <a:t>supaya</a:t>
            </a:r>
            <a:r>
              <a:rPr lang="en-US" sz="4000" i="1" dirty="0">
                <a:ln>
                  <a:solidFill>
                    <a:schemeClr val="tx1"/>
                  </a:solidFill>
                </a:ln>
                <a:solidFill>
                  <a:srgbClr val="0000FF"/>
                </a:solidFill>
                <a:latin typeface="Bodoni MT Condensed" pitchFamily="18" charset="0"/>
              </a:rPr>
              <a:t> </a:t>
            </a:r>
            <a:r>
              <a:rPr lang="en-US" sz="4000" i="1" dirty="0" err="1">
                <a:ln>
                  <a:solidFill>
                    <a:schemeClr val="tx1"/>
                  </a:solidFill>
                </a:ln>
                <a:solidFill>
                  <a:srgbClr val="0000FF"/>
                </a:solidFill>
                <a:latin typeface="Bodoni MT Condensed" pitchFamily="18" charset="0"/>
              </a:rPr>
              <a:t>aku</a:t>
            </a:r>
            <a:r>
              <a:rPr lang="en-US" sz="4000" i="1" dirty="0">
                <a:ln>
                  <a:solidFill>
                    <a:schemeClr val="tx1"/>
                  </a:solidFill>
                </a:ln>
                <a:solidFill>
                  <a:srgbClr val="0000FF"/>
                </a:solidFill>
                <a:latin typeface="Bodoni MT Condensed" pitchFamily="18" charset="0"/>
              </a:rPr>
              <a:t> </a:t>
            </a:r>
            <a:r>
              <a:rPr lang="en-US" sz="4000" i="1" dirty="0" err="1">
                <a:ln>
                  <a:solidFill>
                    <a:schemeClr val="tx1"/>
                  </a:solidFill>
                </a:ln>
                <a:solidFill>
                  <a:srgbClr val="0000FF"/>
                </a:solidFill>
                <a:latin typeface="Bodoni MT Condensed" pitchFamily="18" charset="0"/>
              </a:rPr>
              <a:t>tetap</a:t>
            </a:r>
            <a:r>
              <a:rPr lang="en-US" sz="4000" i="1" dirty="0">
                <a:ln>
                  <a:solidFill>
                    <a:schemeClr val="tx1"/>
                  </a:solidFill>
                </a:ln>
                <a:solidFill>
                  <a:srgbClr val="0000FF"/>
                </a:solidFill>
                <a:latin typeface="Bodoni MT Condensed" pitchFamily="18" charset="0"/>
              </a:rPr>
              <a:t> </a:t>
            </a:r>
            <a:r>
              <a:rPr lang="en-US" sz="4000" i="1" dirty="0" err="1">
                <a:ln>
                  <a:solidFill>
                    <a:schemeClr val="tx1"/>
                  </a:solidFill>
                </a:ln>
                <a:solidFill>
                  <a:srgbClr val="0000FF"/>
                </a:solidFill>
                <a:latin typeface="Bodoni MT Condensed" pitchFamily="18" charset="0"/>
              </a:rPr>
              <a:t>mengerjakan</a:t>
            </a:r>
            <a:r>
              <a:rPr lang="en-US" sz="4000" i="1" dirty="0">
                <a:ln>
                  <a:solidFill>
                    <a:schemeClr val="tx1"/>
                  </a:solidFill>
                </a:ln>
                <a:solidFill>
                  <a:srgbClr val="0000FF"/>
                </a:solidFill>
                <a:latin typeface="Bodoni MT Condensed" pitchFamily="18" charset="0"/>
              </a:rPr>
              <a:t> </a:t>
            </a:r>
            <a:r>
              <a:rPr lang="en-US" sz="4000" b="1" i="1" dirty="0" err="1">
                <a:ln>
                  <a:solidFill>
                    <a:schemeClr val="tx1"/>
                  </a:solidFill>
                </a:ln>
                <a:solidFill>
                  <a:srgbClr val="0000FF"/>
                </a:solidFill>
                <a:latin typeface="Bodoni MT Condensed" pitchFamily="18" charset="0"/>
              </a:rPr>
              <a:t>amal</a:t>
            </a:r>
            <a:r>
              <a:rPr lang="en-US" sz="4000" b="1" i="1" dirty="0">
                <a:ln>
                  <a:solidFill>
                    <a:schemeClr val="tx1"/>
                  </a:solidFill>
                </a:ln>
                <a:solidFill>
                  <a:srgbClr val="0000FF"/>
                </a:solidFill>
                <a:latin typeface="Bodoni MT Condensed" pitchFamily="18" charset="0"/>
              </a:rPr>
              <a:t> </a:t>
            </a:r>
            <a:r>
              <a:rPr lang="en-US" sz="4000" b="1" i="1" dirty="0" err="1">
                <a:ln>
                  <a:solidFill>
                    <a:schemeClr val="tx1"/>
                  </a:solidFill>
                </a:ln>
                <a:solidFill>
                  <a:srgbClr val="0000FF"/>
                </a:solidFill>
                <a:latin typeface="Bodoni MT Condensed" pitchFamily="18" charset="0"/>
              </a:rPr>
              <a:t>salih</a:t>
            </a:r>
            <a:r>
              <a:rPr lang="en-US" sz="4000" i="1" dirty="0">
                <a:ln>
                  <a:solidFill>
                    <a:schemeClr val="tx1"/>
                  </a:solidFill>
                </a:ln>
                <a:solidFill>
                  <a:srgbClr val="0000FF"/>
                </a:solidFill>
                <a:latin typeface="Bodoni MT Condensed" pitchFamily="18" charset="0"/>
              </a:rPr>
              <a:t> yang </a:t>
            </a:r>
            <a:r>
              <a:rPr lang="en-US" sz="4000" i="1" dirty="0" err="1">
                <a:ln>
                  <a:solidFill>
                    <a:schemeClr val="tx1"/>
                  </a:solidFill>
                </a:ln>
                <a:solidFill>
                  <a:srgbClr val="0000FF"/>
                </a:solidFill>
                <a:latin typeface="Bodoni MT Condensed" pitchFamily="18" charset="0"/>
              </a:rPr>
              <a:t>Engkau</a:t>
            </a:r>
            <a:r>
              <a:rPr lang="en-US" sz="4000" i="1" dirty="0">
                <a:ln>
                  <a:solidFill>
                    <a:schemeClr val="tx1"/>
                  </a:solidFill>
                </a:ln>
                <a:solidFill>
                  <a:srgbClr val="0000FF"/>
                </a:solidFill>
                <a:latin typeface="Bodoni MT Condensed" pitchFamily="18" charset="0"/>
              </a:rPr>
              <a:t> </a:t>
            </a:r>
            <a:r>
              <a:rPr lang="en-US" sz="4000" i="1" dirty="0" err="1">
                <a:ln>
                  <a:solidFill>
                    <a:schemeClr val="tx1"/>
                  </a:solidFill>
                </a:ln>
                <a:solidFill>
                  <a:srgbClr val="0000FF"/>
                </a:solidFill>
                <a:latin typeface="Bodoni MT Condensed" pitchFamily="18" charset="0"/>
              </a:rPr>
              <a:t>redhai</a:t>
            </a:r>
            <a:r>
              <a:rPr lang="en-US" sz="4000" i="1" dirty="0">
                <a:ln>
                  <a:solidFill>
                    <a:schemeClr val="tx1"/>
                  </a:solidFill>
                </a:ln>
                <a:solidFill>
                  <a:srgbClr val="0000FF"/>
                </a:solidFill>
                <a:latin typeface="Bodoni MT Condensed" pitchFamily="18" charset="0"/>
              </a:rPr>
              <a:t>; </a:t>
            </a:r>
            <a:r>
              <a:rPr lang="en-US" sz="4000" i="1" dirty="0" err="1">
                <a:ln>
                  <a:solidFill>
                    <a:schemeClr val="tx1"/>
                  </a:solidFill>
                </a:ln>
                <a:solidFill>
                  <a:srgbClr val="0000FF"/>
                </a:solidFill>
                <a:latin typeface="Bodoni MT Condensed" pitchFamily="18" charset="0"/>
              </a:rPr>
              <a:t>dan</a:t>
            </a:r>
            <a:r>
              <a:rPr lang="en-US" sz="4000" i="1" dirty="0">
                <a:ln>
                  <a:solidFill>
                    <a:schemeClr val="tx1"/>
                  </a:solidFill>
                </a:ln>
                <a:solidFill>
                  <a:srgbClr val="0000FF"/>
                </a:solidFill>
                <a:latin typeface="Bodoni MT Condensed" pitchFamily="18" charset="0"/>
              </a:rPr>
              <a:t> </a:t>
            </a:r>
            <a:r>
              <a:rPr lang="en-US" sz="4000" i="1" dirty="0" err="1">
                <a:ln>
                  <a:solidFill>
                    <a:schemeClr val="tx1"/>
                  </a:solidFill>
                </a:ln>
                <a:solidFill>
                  <a:srgbClr val="0000FF"/>
                </a:solidFill>
                <a:latin typeface="Bodoni MT Condensed" pitchFamily="18" charset="0"/>
              </a:rPr>
              <a:t>masukkanlah</a:t>
            </a:r>
            <a:r>
              <a:rPr lang="en-US" sz="4000" i="1" dirty="0">
                <a:ln>
                  <a:solidFill>
                    <a:schemeClr val="tx1"/>
                  </a:solidFill>
                </a:ln>
                <a:solidFill>
                  <a:srgbClr val="0000FF"/>
                </a:solidFill>
                <a:latin typeface="Bodoni MT Condensed" pitchFamily="18" charset="0"/>
              </a:rPr>
              <a:t> </a:t>
            </a:r>
            <a:r>
              <a:rPr lang="en-US" sz="4000" i="1" dirty="0" err="1">
                <a:ln>
                  <a:solidFill>
                    <a:schemeClr val="tx1"/>
                  </a:solidFill>
                </a:ln>
                <a:solidFill>
                  <a:srgbClr val="0000FF"/>
                </a:solidFill>
                <a:latin typeface="Bodoni MT Condensed" pitchFamily="18" charset="0"/>
              </a:rPr>
              <a:t>daku</a:t>
            </a:r>
            <a:r>
              <a:rPr lang="en-US" sz="4000" i="1" dirty="0">
                <a:ln>
                  <a:solidFill>
                    <a:schemeClr val="tx1"/>
                  </a:solidFill>
                </a:ln>
                <a:solidFill>
                  <a:srgbClr val="0000FF"/>
                </a:solidFill>
                <a:latin typeface="Bodoni MT Condensed" pitchFamily="18" charset="0"/>
              </a:rPr>
              <a:t> </a:t>
            </a:r>
            <a:r>
              <a:rPr lang="en-US" sz="4000" i="1" dirty="0" err="1">
                <a:ln>
                  <a:solidFill>
                    <a:schemeClr val="tx1"/>
                  </a:solidFill>
                </a:ln>
                <a:solidFill>
                  <a:srgbClr val="0000FF"/>
                </a:solidFill>
                <a:latin typeface="Bodoni MT Condensed" pitchFamily="18" charset="0"/>
              </a:rPr>
              <a:t>dengan</a:t>
            </a:r>
            <a:r>
              <a:rPr lang="en-US" sz="4000" i="1" dirty="0">
                <a:ln>
                  <a:solidFill>
                    <a:schemeClr val="tx1"/>
                  </a:solidFill>
                </a:ln>
                <a:solidFill>
                  <a:srgbClr val="0000FF"/>
                </a:solidFill>
                <a:latin typeface="Bodoni MT Condensed" pitchFamily="18" charset="0"/>
              </a:rPr>
              <a:t> </a:t>
            </a:r>
            <a:r>
              <a:rPr lang="en-US" sz="4000" i="1" dirty="0" err="1">
                <a:ln>
                  <a:solidFill>
                    <a:schemeClr val="tx1"/>
                  </a:solidFill>
                </a:ln>
                <a:solidFill>
                  <a:srgbClr val="0000FF"/>
                </a:solidFill>
                <a:latin typeface="Bodoni MT Condensed" pitchFamily="18" charset="0"/>
              </a:rPr>
              <a:t>limpah</a:t>
            </a:r>
            <a:r>
              <a:rPr lang="en-US" sz="4000" i="1" dirty="0">
                <a:ln>
                  <a:solidFill>
                    <a:schemeClr val="tx1"/>
                  </a:solidFill>
                </a:ln>
                <a:solidFill>
                  <a:srgbClr val="0000FF"/>
                </a:solidFill>
                <a:latin typeface="Bodoni MT Condensed" pitchFamily="18" charset="0"/>
              </a:rPr>
              <a:t> </a:t>
            </a:r>
            <a:r>
              <a:rPr lang="en-US" sz="4000" i="1" dirty="0" err="1">
                <a:ln>
                  <a:solidFill>
                    <a:schemeClr val="tx1"/>
                  </a:solidFill>
                </a:ln>
                <a:solidFill>
                  <a:srgbClr val="0000FF"/>
                </a:solidFill>
                <a:latin typeface="Bodoni MT Condensed" pitchFamily="18" charset="0"/>
              </a:rPr>
              <a:t>rahmat</a:t>
            </a:r>
            <a:r>
              <a:rPr lang="en-US" sz="4000" i="1" dirty="0">
                <a:ln>
                  <a:solidFill>
                    <a:schemeClr val="tx1"/>
                  </a:solidFill>
                </a:ln>
                <a:solidFill>
                  <a:srgbClr val="0000FF"/>
                </a:solidFill>
                <a:latin typeface="Bodoni MT Condensed" pitchFamily="18" charset="0"/>
              </a:rPr>
              <a:t>-Mu </a:t>
            </a:r>
            <a:r>
              <a:rPr lang="en-US" sz="4000" i="1" dirty="0" err="1">
                <a:ln>
                  <a:solidFill>
                    <a:schemeClr val="tx1"/>
                  </a:solidFill>
                </a:ln>
                <a:solidFill>
                  <a:srgbClr val="0000FF"/>
                </a:solidFill>
                <a:latin typeface="Bodoni MT Condensed" pitchFamily="18" charset="0"/>
              </a:rPr>
              <a:t>dalam</a:t>
            </a:r>
            <a:r>
              <a:rPr lang="en-US" sz="4000" i="1" dirty="0">
                <a:ln>
                  <a:solidFill>
                    <a:schemeClr val="tx1"/>
                  </a:solidFill>
                </a:ln>
                <a:solidFill>
                  <a:srgbClr val="0000FF"/>
                </a:solidFill>
                <a:latin typeface="Bodoni MT Condensed" pitchFamily="18" charset="0"/>
              </a:rPr>
              <a:t> </a:t>
            </a:r>
            <a:r>
              <a:rPr lang="en-US" sz="4000" i="1" dirty="0" err="1">
                <a:ln>
                  <a:solidFill>
                    <a:schemeClr val="tx1"/>
                  </a:solidFill>
                </a:ln>
                <a:solidFill>
                  <a:srgbClr val="0000FF"/>
                </a:solidFill>
                <a:latin typeface="Bodoni MT Condensed" pitchFamily="18" charset="0"/>
              </a:rPr>
              <a:t>kumpulan</a:t>
            </a:r>
            <a:r>
              <a:rPr lang="en-US" sz="4000" i="1" dirty="0">
                <a:ln>
                  <a:solidFill>
                    <a:schemeClr val="tx1"/>
                  </a:solidFill>
                </a:ln>
                <a:solidFill>
                  <a:srgbClr val="0000FF"/>
                </a:solidFill>
                <a:latin typeface="Bodoni MT Condensed" pitchFamily="18" charset="0"/>
              </a:rPr>
              <a:t> </a:t>
            </a:r>
            <a:r>
              <a:rPr lang="en-US" sz="4000" i="1" dirty="0" err="1">
                <a:ln>
                  <a:solidFill>
                    <a:schemeClr val="tx1"/>
                  </a:solidFill>
                </a:ln>
                <a:solidFill>
                  <a:srgbClr val="0000FF"/>
                </a:solidFill>
                <a:latin typeface="Bodoni MT Condensed" pitchFamily="18" charset="0"/>
              </a:rPr>
              <a:t>hamba</a:t>
            </a:r>
            <a:r>
              <a:rPr lang="en-US" sz="4000" i="1" dirty="0">
                <a:ln>
                  <a:solidFill>
                    <a:schemeClr val="tx1"/>
                  </a:solidFill>
                </a:ln>
                <a:solidFill>
                  <a:srgbClr val="0000FF"/>
                </a:solidFill>
                <a:latin typeface="Bodoni MT Condensed" pitchFamily="18" charset="0"/>
              </a:rPr>
              <a:t>-</a:t>
            </a:r>
            <a:r>
              <a:rPr lang="en-US" sz="4000" i="1" dirty="0" err="1">
                <a:ln>
                  <a:solidFill>
                    <a:schemeClr val="tx1"/>
                  </a:solidFill>
                </a:ln>
                <a:solidFill>
                  <a:srgbClr val="0000FF"/>
                </a:solidFill>
                <a:latin typeface="Bodoni MT Condensed" pitchFamily="18" charset="0"/>
              </a:rPr>
              <a:t>hamba</a:t>
            </a:r>
            <a:r>
              <a:rPr lang="en-US" sz="4000" i="1" dirty="0">
                <a:ln>
                  <a:solidFill>
                    <a:schemeClr val="tx1"/>
                  </a:solidFill>
                </a:ln>
                <a:solidFill>
                  <a:srgbClr val="0000FF"/>
                </a:solidFill>
                <a:latin typeface="Bodoni MT Condensed" pitchFamily="18" charset="0"/>
              </a:rPr>
              <a:t>-Mu yang </a:t>
            </a:r>
            <a:r>
              <a:rPr lang="en-US" sz="4000" i="1" dirty="0" err="1">
                <a:ln>
                  <a:solidFill>
                    <a:schemeClr val="tx1"/>
                  </a:solidFill>
                </a:ln>
                <a:solidFill>
                  <a:srgbClr val="0000FF"/>
                </a:solidFill>
                <a:latin typeface="Bodoni MT Condensed" pitchFamily="18" charset="0"/>
              </a:rPr>
              <a:t>salih</a:t>
            </a:r>
            <a:r>
              <a:rPr lang="en-US" sz="4000" dirty="0">
                <a:ln>
                  <a:solidFill>
                    <a:schemeClr val="tx1"/>
                  </a:solidFill>
                </a:ln>
                <a:solidFill>
                  <a:srgbClr val="0000FF"/>
                </a:solidFill>
                <a:latin typeface="Bodoni MT Condensed" pitchFamily="18" charset="0"/>
              </a:rPr>
              <a:t>.”</a:t>
            </a:r>
            <a:endParaRPr lang="en-US" sz="4000" dirty="0">
              <a:ln>
                <a:solidFill>
                  <a:schemeClr val="tx1"/>
                </a:solidFill>
              </a:ln>
              <a:solidFill>
                <a:srgbClr val="0000FF"/>
              </a:solidFill>
              <a:latin typeface="Bodoni MT Condensed"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529015703"/>
              </p:ext>
            </p:extLst>
          </p:nvPr>
        </p:nvGraphicFramePr>
        <p:xfrm>
          <a:off x="152400" y="228600"/>
          <a:ext cx="87630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6393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066800"/>
            <a:ext cx="8534400" cy="4154984"/>
          </a:xfrm>
          <a:prstGeom prst="rect">
            <a:avLst/>
          </a:prstGeom>
        </p:spPr>
        <p:txBody>
          <a:bodyPr wrap="square">
            <a:spAutoFit/>
          </a:bodyPr>
          <a:lstStyle/>
          <a:p>
            <a:pPr algn="ctr" rtl="1"/>
            <a:r>
              <a:rPr lang="ar-SA" sz="4400" b="1" dirty="0">
                <a:ln>
                  <a:solidFill>
                    <a:schemeClr val="tx1"/>
                  </a:solidFill>
                </a:ln>
                <a:solidFill>
                  <a:srgbClr val="0000FF"/>
                </a:solidFill>
                <a:cs typeface="Traditional Arabic" pitchFamily="2" charset="-78"/>
              </a:rPr>
              <a:t>اَلْحَمْدُ لِلَّهِ الَّذِيْ وَفَّقَ بِرَحْمَتِهِ مَنْ شَاءَ مِنْ عِبَادِهِ</a:t>
            </a:r>
            <a:r>
              <a:rPr lang="ar-SA" sz="4400" b="1" dirty="0" smtClean="0">
                <a:ln>
                  <a:solidFill>
                    <a:schemeClr val="tx1"/>
                  </a:solidFill>
                </a:ln>
                <a:solidFill>
                  <a:srgbClr val="0000FF"/>
                </a:solidFill>
                <a:cs typeface="Traditional Arabic" pitchFamily="2" charset="-78"/>
              </a:rPr>
              <a:t>،</a:t>
            </a:r>
          </a:p>
          <a:p>
            <a:pPr algn="ctr" rtl="1"/>
            <a:r>
              <a:rPr lang="ar-SA" sz="4400" b="1" dirty="0" smtClean="0">
                <a:ln>
                  <a:solidFill>
                    <a:schemeClr val="tx1"/>
                  </a:solidFill>
                </a:ln>
                <a:solidFill>
                  <a:srgbClr val="0000FF"/>
                </a:solidFill>
                <a:cs typeface="Traditional Arabic" pitchFamily="2" charset="-78"/>
              </a:rPr>
              <a:t> </a:t>
            </a:r>
            <a:r>
              <a:rPr lang="ar-SA" sz="4400" b="1" dirty="0">
                <a:ln>
                  <a:solidFill>
                    <a:schemeClr val="tx1"/>
                  </a:solidFill>
                </a:ln>
                <a:solidFill>
                  <a:srgbClr val="0000FF"/>
                </a:solidFill>
                <a:cs typeface="Traditional Arabic" pitchFamily="2" charset="-78"/>
              </a:rPr>
              <a:t>فَعَرَفُوْا أَقْدَارَ مَوَاسِمِ الْخَيْرَاتِ</a:t>
            </a:r>
            <a:r>
              <a:rPr lang="ar-SA" sz="4400" b="1" dirty="0" smtClean="0">
                <a:ln>
                  <a:solidFill>
                    <a:schemeClr val="tx1"/>
                  </a:solidFill>
                </a:ln>
                <a:solidFill>
                  <a:srgbClr val="0000FF"/>
                </a:solidFill>
                <a:cs typeface="Traditional Arabic" pitchFamily="2" charset="-78"/>
              </a:rPr>
              <a:t>،</a:t>
            </a:r>
          </a:p>
          <a:p>
            <a:pPr algn="ctr" rtl="1"/>
            <a:r>
              <a:rPr lang="ar-SA" sz="4400" b="1" dirty="0" smtClean="0">
                <a:ln>
                  <a:solidFill>
                    <a:schemeClr val="tx1"/>
                  </a:solidFill>
                </a:ln>
                <a:solidFill>
                  <a:srgbClr val="0000FF"/>
                </a:solidFill>
                <a:cs typeface="Traditional Arabic" pitchFamily="2" charset="-78"/>
              </a:rPr>
              <a:t> </a:t>
            </a:r>
            <a:r>
              <a:rPr lang="ar-SA" sz="4400" b="1" dirty="0">
                <a:ln>
                  <a:solidFill>
                    <a:schemeClr val="tx1"/>
                  </a:solidFill>
                </a:ln>
                <a:solidFill>
                  <a:srgbClr val="0000FF"/>
                </a:solidFill>
                <a:cs typeface="Traditional Arabic" pitchFamily="2" charset="-78"/>
              </a:rPr>
              <a:t>وَعَمَرُوْهَا بِالْإِكْثَارِ مِنَ الطَّاعَاتِ</a:t>
            </a:r>
            <a:r>
              <a:rPr lang="ar-SA" sz="4400" b="1" dirty="0" smtClean="0">
                <a:ln>
                  <a:solidFill>
                    <a:schemeClr val="tx1"/>
                  </a:solidFill>
                </a:ln>
                <a:solidFill>
                  <a:srgbClr val="0000FF"/>
                </a:solidFill>
                <a:cs typeface="Traditional Arabic" pitchFamily="2" charset="-78"/>
              </a:rPr>
              <a:t>،</a:t>
            </a:r>
          </a:p>
          <a:p>
            <a:pPr algn="ctr" rtl="1"/>
            <a:r>
              <a:rPr lang="ar-SA" sz="4400" b="1" dirty="0" smtClean="0">
                <a:ln>
                  <a:solidFill>
                    <a:schemeClr val="tx1"/>
                  </a:solidFill>
                </a:ln>
                <a:solidFill>
                  <a:srgbClr val="0000FF"/>
                </a:solidFill>
                <a:cs typeface="Traditional Arabic" pitchFamily="2" charset="-78"/>
              </a:rPr>
              <a:t> </a:t>
            </a:r>
            <a:r>
              <a:rPr lang="ar-SA" sz="4400" b="1" dirty="0">
                <a:ln>
                  <a:solidFill>
                    <a:schemeClr val="tx1"/>
                  </a:solidFill>
                </a:ln>
                <a:solidFill>
                  <a:srgbClr val="0000FF"/>
                </a:solidFill>
                <a:cs typeface="Traditional Arabic" pitchFamily="2" charset="-78"/>
              </a:rPr>
              <a:t>وَخَذَلَ مَنَ شَاءَ بِحِكْمَتِهِ</a:t>
            </a:r>
            <a:r>
              <a:rPr lang="ar-SA" sz="4400" b="1" dirty="0" smtClean="0">
                <a:ln>
                  <a:solidFill>
                    <a:schemeClr val="tx1"/>
                  </a:solidFill>
                </a:ln>
                <a:solidFill>
                  <a:srgbClr val="0000FF"/>
                </a:solidFill>
                <a:cs typeface="Traditional Arabic" pitchFamily="2" charset="-78"/>
              </a:rPr>
              <a:t>،</a:t>
            </a:r>
          </a:p>
          <a:p>
            <a:pPr algn="ctr" rtl="1"/>
            <a:r>
              <a:rPr lang="ar-SA" sz="4400" b="1" dirty="0" smtClean="0">
                <a:ln>
                  <a:solidFill>
                    <a:schemeClr val="tx1"/>
                  </a:solidFill>
                </a:ln>
                <a:solidFill>
                  <a:srgbClr val="0000FF"/>
                </a:solidFill>
                <a:cs typeface="Traditional Arabic" pitchFamily="2" charset="-78"/>
              </a:rPr>
              <a:t> </a:t>
            </a:r>
            <a:r>
              <a:rPr lang="ar-SA" sz="4400" b="1" dirty="0">
                <a:ln>
                  <a:solidFill>
                    <a:schemeClr val="tx1"/>
                  </a:solidFill>
                </a:ln>
                <a:solidFill>
                  <a:srgbClr val="0000FF"/>
                </a:solidFill>
                <a:cs typeface="Traditional Arabic" pitchFamily="2" charset="-78"/>
              </a:rPr>
              <a:t>فَعُمِيَتْ مِنْهُمْ القُلُوْبُ وَالْبَصَائِرُ، وَفَرَطُوْا فِي تِلْكَ المَوَاسِمِ، فَبَاءُوْا بِالْخَسَائِرِ، </a:t>
            </a:r>
            <a:endParaRPr lang="en-US" sz="4400" dirty="0">
              <a:ln>
                <a:solidFill>
                  <a:schemeClr val="tx1"/>
                </a:solidFill>
              </a:ln>
              <a:solidFill>
                <a:srgbClr val="0000FF"/>
              </a:solidFill>
              <a:cs typeface="Traditional Arabic"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21160522"/>
              </p:ext>
            </p:extLst>
          </p:nvPr>
        </p:nvGraphicFramePr>
        <p:xfrm>
          <a:off x="228600" y="1371601"/>
          <a:ext cx="8458200" cy="5442164"/>
        </p:xfrm>
        <a:graphic>
          <a:graphicData uri="http://schemas.openxmlformats.org/drawingml/2006/table">
            <a:tbl>
              <a:tblPr firstRow="1" firstCol="1" bandRow="1">
                <a:tableStyleId>{5C22544A-7EE6-4342-B048-85BDC9FD1C3A}</a:tableStyleId>
              </a:tblPr>
              <a:tblGrid>
                <a:gridCol w="1524000"/>
                <a:gridCol w="6934200"/>
              </a:tblGrid>
              <a:tr h="1743572">
                <a:tc>
                  <a:txBody>
                    <a:bodyPr/>
                    <a:lstStyle/>
                    <a:p>
                      <a:pPr marL="0" marR="0" algn="just">
                        <a:lnSpc>
                          <a:spcPct val="150000"/>
                        </a:lnSpc>
                        <a:spcBef>
                          <a:spcPts val="0"/>
                        </a:spcBef>
                        <a:spcAft>
                          <a:spcPts val="0"/>
                        </a:spcAft>
                      </a:pPr>
                      <a:r>
                        <a:rPr lang="ms-MY" sz="2400" b="1" dirty="0">
                          <a:solidFill>
                            <a:srgbClr val="FFFF00"/>
                          </a:solidFill>
                          <a:effectLst/>
                          <a:latin typeface="Berlin Sans FB" pitchFamily="34" charset="0"/>
                        </a:rPr>
                        <a:t>Pertama:</a:t>
                      </a:r>
                      <a:endParaRPr lang="en-US" sz="2400" b="1" dirty="0">
                        <a:solidFill>
                          <a:srgbClr val="FFFF00"/>
                        </a:solidFill>
                        <a:effectLst/>
                        <a:latin typeface="Berlin Sans FB" pitchFamily="34" charset="0"/>
                        <a:ea typeface="Calibri"/>
                        <a:cs typeface="Arial"/>
                      </a:endParaRPr>
                    </a:p>
                  </a:txBody>
                  <a:tcPr marL="68580" marR="68580" marT="0" marB="0">
                    <a:solidFill>
                      <a:srgbClr val="00B0F0"/>
                    </a:solidFill>
                  </a:tcPr>
                </a:tc>
                <a:tc>
                  <a:txBody>
                    <a:bodyPr/>
                    <a:lstStyle/>
                    <a:p>
                      <a:pPr marL="0" marR="0" algn="just">
                        <a:lnSpc>
                          <a:spcPct val="150000"/>
                        </a:lnSpc>
                        <a:spcBef>
                          <a:spcPts val="0"/>
                        </a:spcBef>
                        <a:spcAft>
                          <a:spcPts val="0"/>
                        </a:spcAft>
                      </a:pPr>
                      <a:r>
                        <a:rPr lang="ms-MY" sz="2400" b="0" dirty="0">
                          <a:solidFill>
                            <a:srgbClr val="FFFF00"/>
                          </a:solidFill>
                          <a:effectLst/>
                          <a:latin typeface="Berlin Sans FB" pitchFamily="34" charset="0"/>
                        </a:rPr>
                        <a:t>Lailatul Qadar adalah nikmat dan hadiah Allah SWT kepada hamba-Nya yang soleh dan mempunyai banyak kelebihan.</a:t>
                      </a:r>
                      <a:endParaRPr lang="en-US" sz="2400" b="0" dirty="0">
                        <a:solidFill>
                          <a:srgbClr val="FFFF00"/>
                        </a:solidFill>
                        <a:effectLst/>
                        <a:latin typeface="Berlin Sans FB" pitchFamily="34" charset="0"/>
                        <a:ea typeface="Batang"/>
                        <a:cs typeface="Arial"/>
                      </a:endParaRPr>
                    </a:p>
                  </a:txBody>
                  <a:tcPr marL="68580" marR="68580" marT="0" marB="0">
                    <a:solidFill>
                      <a:srgbClr val="00B0F0"/>
                    </a:solidFill>
                  </a:tcPr>
                </a:tc>
              </a:tr>
              <a:tr h="1373829">
                <a:tc>
                  <a:txBody>
                    <a:bodyPr/>
                    <a:lstStyle/>
                    <a:p>
                      <a:pPr marL="0" marR="0" algn="just">
                        <a:lnSpc>
                          <a:spcPct val="150000"/>
                        </a:lnSpc>
                        <a:spcBef>
                          <a:spcPts val="0"/>
                        </a:spcBef>
                        <a:spcAft>
                          <a:spcPts val="0"/>
                        </a:spcAft>
                      </a:pPr>
                      <a:r>
                        <a:rPr lang="ms-MY" sz="2400" dirty="0">
                          <a:solidFill>
                            <a:srgbClr val="FF0000"/>
                          </a:solidFill>
                          <a:effectLst/>
                          <a:latin typeface="Berlin Sans FB" pitchFamily="34" charset="0"/>
                        </a:rPr>
                        <a:t>Kedua:</a:t>
                      </a:r>
                      <a:endParaRPr lang="en-US" sz="2400" dirty="0">
                        <a:solidFill>
                          <a:srgbClr val="FF0000"/>
                        </a:solidFill>
                        <a:effectLst/>
                        <a:latin typeface="Berlin Sans FB" pitchFamily="34" charset="0"/>
                        <a:ea typeface="Calibri"/>
                        <a:cs typeface="Arial"/>
                      </a:endParaRPr>
                    </a:p>
                  </a:txBody>
                  <a:tcPr marL="68580" marR="68580" marT="0" marB="0">
                    <a:solidFill>
                      <a:srgbClr val="92D050"/>
                    </a:solidFill>
                  </a:tcPr>
                </a:tc>
                <a:tc>
                  <a:txBody>
                    <a:bodyPr/>
                    <a:lstStyle/>
                    <a:p>
                      <a:pPr marL="0" marR="0" algn="just">
                        <a:lnSpc>
                          <a:spcPct val="150000"/>
                        </a:lnSpc>
                        <a:spcBef>
                          <a:spcPts val="0"/>
                        </a:spcBef>
                        <a:spcAft>
                          <a:spcPts val="0"/>
                        </a:spcAft>
                      </a:pPr>
                      <a:r>
                        <a:rPr lang="ms-MY" sz="2400" dirty="0">
                          <a:solidFill>
                            <a:srgbClr val="FF0000"/>
                          </a:solidFill>
                          <a:effectLst/>
                          <a:latin typeface="Berlin Sans FB" pitchFamily="34" charset="0"/>
                        </a:rPr>
                        <a:t>Syukur dan sabar adalah sumber kebaikan yang menjadi ladang amal kebajikan</a:t>
                      </a:r>
                      <a:r>
                        <a:rPr lang="en-US" sz="2400" dirty="0">
                          <a:solidFill>
                            <a:srgbClr val="FF0000"/>
                          </a:solidFill>
                          <a:effectLst/>
                          <a:latin typeface="Berlin Sans FB" pitchFamily="34" charset="0"/>
                        </a:rPr>
                        <a:t>.</a:t>
                      </a:r>
                      <a:endParaRPr lang="en-US" sz="2400" dirty="0">
                        <a:solidFill>
                          <a:srgbClr val="FF0000"/>
                        </a:solidFill>
                        <a:effectLst/>
                        <a:latin typeface="Berlin Sans FB" pitchFamily="34" charset="0"/>
                        <a:ea typeface="Calibri"/>
                        <a:cs typeface="Arial"/>
                      </a:endParaRPr>
                    </a:p>
                  </a:txBody>
                  <a:tcPr marL="68580" marR="68580" marT="0" marB="0">
                    <a:solidFill>
                      <a:srgbClr val="92D050"/>
                    </a:solidFill>
                  </a:tcPr>
                </a:tc>
              </a:tr>
              <a:tr h="2324763">
                <a:tc>
                  <a:txBody>
                    <a:bodyPr/>
                    <a:lstStyle/>
                    <a:p>
                      <a:pPr marL="0" marR="0" algn="just">
                        <a:lnSpc>
                          <a:spcPct val="150000"/>
                        </a:lnSpc>
                        <a:spcBef>
                          <a:spcPts val="0"/>
                        </a:spcBef>
                        <a:spcAft>
                          <a:spcPts val="0"/>
                        </a:spcAft>
                      </a:pPr>
                      <a:r>
                        <a:rPr lang="ms-MY" sz="2400" dirty="0">
                          <a:solidFill>
                            <a:srgbClr val="0000FF"/>
                          </a:solidFill>
                          <a:effectLst/>
                          <a:latin typeface="Berlin Sans FB" pitchFamily="34" charset="0"/>
                        </a:rPr>
                        <a:t>Ketiga:</a:t>
                      </a:r>
                      <a:endParaRPr lang="en-US" sz="2400" dirty="0">
                        <a:solidFill>
                          <a:srgbClr val="0000FF"/>
                        </a:solidFill>
                        <a:effectLst/>
                        <a:latin typeface="Berlin Sans FB" pitchFamily="34" charset="0"/>
                        <a:ea typeface="Calibri"/>
                        <a:cs typeface="Arial"/>
                      </a:endParaRPr>
                    </a:p>
                  </a:txBody>
                  <a:tcPr marL="68580" marR="68580" marT="0" marB="0">
                    <a:solidFill>
                      <a:srgbClr val="FF99FF"/>
                    </a:solidFill>
                  </a:tcPr>
                </a:tc>
                <a:tc>
                  <a:txBody>
                    <a:bodyPr/>
                    <a:lstStyle/>
                    <a:p>
                      <a:pPr marL="0" marR="0" algn="just">
                        <a:lnSpc>
                          <a:spcPct val="150000"/>
                        </a:lnSpc>
                        <a:spcBef>
                          <a:spcPts val="0"/>
                        </a:spcBef>
                        <a:spcAft>
                          <a:spcPts val="0"/>
                        </a:spcAft>
                      </a:pPr>
                      <a:r>
                        <a:rPr lang="ms-MY" sz="2400" dirty="0">
                          <a:solidFill>
                            <a:srgbClr val="0000FF"/>
                          </a:solidFill>
                          <a:effectLst/>
                          <a:latin typeface="Berlin Sans FB" pitchFamily="34" charset="0"/>
                        </a:rPr>
                        <a:t>Takwa mendatangkan kemuliaan hidup dan kebaikan di dunia dan akhirat kepada individu muslim ke arah membangun sebuah tamadun negara bangsa yang cemerlang</a:t>
                      </a:r>
                      <a:r>
                        <a:rPr lang="en-US" sz="2400" dirty="0">
                          <a:solidFill>
                            <a:srgbClr val="0000FF"/>
                          </a:solidFill>
                          <a:effectLst/>
                          <a:latin typeface="Berlin Sans FB" pitchFamily="34" charset="0"/>
                        </a:rPr>
                        <a:t>. </a:t>
                      </a:r>
                      <a:endParaRPr lang="en-US" sz="2400" dirty="0">
                        <a:solidFill>
                          <a:srgbClr val="0000FF"/>
                        </a:solidFill>
                        <a:effectLst/>
                        <a:latin typeface="Berlin Sans FB" pitchFamily="34" charset="0"/>
                        <a:ea typeface="Calibri"/>
                        <a:cs typeface="Arial"/>
                      </a:endParaRPr>
                    </a:p>
                  </a:txBody>
                  <a:tcPr marL="68580" marR="68580" marT="0" marB="0">
                    <a:solidFill>
                      <a:srgbClr val="FF99FF"/>
                    </a:solidFill>
                  </a:tcPr>
                </a:tc>
              </a:tr>
            </a:tbl>
          </a:graphicData>
        </a:graphic>
      </p:graphicFrame>
      <p:graphicFrame>
        <p:nvGraphicFramePr>
          <p:cNvPr id="4" name="Diagram 3"/>
          <p:cNvGraphicFramePr/>
          <p:nvPr>
            <p:extLst>
              <p:ext uri="{D42A27DB-BD31-4B8C-83A1-F6EECF244321}">
                <p14:modId xmlns:p14="http://schemas.microsoft.com/office/powerpoint/2010/main" val="3722751399"/>
              </p:ext>
            </p:extLst>
          </p:nvPr>
        </p:nvGraphicFramePr>
        <p:xfrm>
          <a:off x="609600" y="228600"/>
          <a:ext cx="7924800" cy="990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6570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1487" y="1981200"/>
            <a:ext cx="7696200" cy="3416320"/>
          </a:xfrm>
          <a:prstGeom prst="rect">
            <a:avLst/>
          </a:prstGeom>
        </p:spPr>
        <p:txBody>
          <a:bodyPr wrap="square">
            <a:spAutoFit/>
          </a:bodyPr>
          <a:lstStyle/>
          <a:p>
            <a:pPr algn="ctr"/>
            <a:r>
              <a:rPr lang="ar-SA" sz="5400" b="1" dirty="0">
                <a:ln>
                  <a:solidFill>
                    <a:schemeClr val="tx1"/>
                  </a:solidFill>
                </a:ln>
                <a:solidFill>
                  <a:srgbClr val="92D050"/>
                </a:solidFill>
                <a:latin typeface="QCF_P394" pitchFamily="2" charset="2"/>
                <a:cs typeface="QCF_P394" pitchFamily="2" charset="2"/>
              </a:rPr>
              <a:t>ﯨ ﯩ ﯪ ﯫ ﯬ ﯭ ﯮ ﯯ ﯰ ﯱ ﯲ ﯳ ﯴ ﯵ ﯶ ﯷ ﯸ ﯹ ﯺ ﯻ ﯼ ﯽ ﯾ ﯿ ﰀ ﰁ ﰂ ﰃ ﰄ ﰅ </a:t>
            </a:r>
            <a:endParaRPr lang="en-US" sz="5400" dirty="0">
              <a:ln>
                <a:solidFill>
                  <a:schemeClr val="tx1"/>
                </a:solidFill>
              </a:ln>
              <a:solidFill>
                <a:srgbClr val="92D050"/>
              </a:solidFill>
              <a:latin typeface="QCF_P394" pitchFamily="2" charset="2"/>
              <a:cs typeface="QCF_P394" pitchFamily="2" charset="2"/>
            </a:endParaRPr>
          </a:p>
        </p:txBody>
      </p:sp>
      <p:sp>
        <p:nvSpPr>
          <p:cNvPr id="5" name="Rectangle 4"/>
          <p:cNvSpPr/>
          <p:nvPr/>
        </p:nvSpPr>
        <p:spPr>
          <a:xfrm>
            <a:off x="4038600" y="838200"/>
            <a:ext cx="4676280" cy="923330"/>
          </a:xfrm>
          <a:prstGeom prst="rect">
            <a:avLst/>
          </a:prstGeom>
        </p:spPr>
        <p:txBody>
          <a:bodyPr wrap="none">
            <a:spAutoFit/>
          </a:bodyPr>
          <a:lstStyle/>
          <a:p>
            <a:pPr algn="ctr"/>
            <a:r>
              <a:rPr lang="ar-SA" sz="5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QCF_BSML" pitchFamily="2" charset="2"/>
                <a:cs typeface="QCF_BSML" pitchFamily="2" charset="2"/>
              </a:rPr>
              <a:t>ﭷ ﭸ ﭹ ﭺ ﭻ </a:t>
            </a:r>
            <a:endParaRPr lang="en-US" sz="5400" b="1" dirty="0">
              <a:ln w="1905">
                <a:solidFill>
                  <a:schemeClr val="tx1"/>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QCF_BSML" pitchFamily="2" charset="2"/>
              <a:cs typeface="QCF_BSML" pitchFamily="2" charset="2"/>
            </a:endParaRPr>
          </a:p>
        </p:txBody>
      </p:sp>
    </p:spTree>
    <p:extLst>
      <p:ext uri="{BB962C8B-B14F-4D97-AF65-F5344CB8AC3E}">
        <p14:creationId xmlns:p14="http://schemas.microsoft.com/office/powerpoint/2010/main" val="13079894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85800"/>
            <a:ext cx="7848600" cy="5016758"/>
          </a:xfrm>
          <a:prstGeom prst="rect">
            <a:avLst/>
          </a:prstGeom>
        </p:spPr>
        <p:txBody>
          <a:bodyPr wrap="square">
            <a:spAutoFit/>
          </a:bodyPr>
          <a:lstStyle/>
          <a:p>
            <a:pPr algn="ctr"/>
            <a:r>
              <a:rPr lang="ms-MY" sz="3200" b="1" dirty="0">
                <a:ln>
                  <a:solidFill>
                    <a:schemeClr val="tx1"/>
                  </a:solidFill>
                </a:ln>
                <a:solidFill>
                  <a:srgbClr val="0000FF"/>
                </a:solidFill>
                <a:latin typeface="Bodoni MT Condensed" pitchFamily="18" charset="0"/>
              </a:rPr>
              <a:t>Maksudnya:</a:t>
            </a:r>
            <a:r>
              <a:rPr lang="ms-MY" sz="3200" dirty="0">
                <a:ln>
                  <a:solidFill>
                    <a:schemeClr val="tx1"/>
                  </a:solidFill>
                </a:ln>
                <a:solidFill>
                  <a:srgbClr val="0000FF"/>
                </a:solidFill>
                <a:latin typeface="Bodoni MT Condensed" pitchFamily="18" charset="0"/>
              </a:rPr>
              <a:t> </a:t>
            </a:r>
            <a:endParaRPr lang="ar-SA" sz="3200" dirty="0" smtClean="0">
              <a:ln>
                <a:solidFill>
                  <a:schemeClr val="tx1"/>
                </a:solidFill>
              </a:ln>
              <a:solidFill>
                <a:srgbClr val="0000FF"/>
              </a:solidFill>
              <a:latin typeface="Bodoni MT Condensed" pitchFamily="18" charset="0"/>
            </a:endParaRPr>
          </a:p>
          <a:p>
            <a:pPr algn="ctr"/>
            <a:r>
              <a:rPr lang="ms-MY" sz="3200" i="1" dirty="0" smtClean="0">
                <a:ln>
                  <a:solidFill>
                    <a:schemeClr val="tx1"/>
                  </a:solidFill>
                </a:ln>
                <a:solidFill>
                  <a:srgbClr val="0000FF"/>
                </a:solidFill>
                <a:latin typeface="Bodoni MT Condensed" pitchFamily="18" charset="0"/>
              </a:rPr>
              <a:t>“</a:t>
            </a:r>
            <a:r>
              <a:rPr lang="ms-MY" sz="3200" i="1" dirty="0">
                <a:ln>
                  <a:solidFill>
                    <a:schemeClr val="tx1"/>
                  </a:solidFill>
                </a:ln>
                <a:solidFill>
                  <a:srgbClr val="0000FF"/>
                </a:solidFill>
                <a:latin typeface="Bodoni MT Condensed" pitchFamily="18" charset="0"/>
              </a:rPr>
              <a:t>Dan tuntutlah dengan harta kekayaan yang telah dikurniakan Allah kepadamu akan pahala dan kebahagiaan hari akhirat dan janganlah engkau melupakan bahagianmu (keperluan dan bekalanmu) dari dunia; dan berbuat baiklah (kepada hamba-hamba Allah) sebagaimana Allah berbuat baik kepadamu (dengan pemberian nikmatNya yang melimpah-limpah); dan janganlah engkau melakukan kerosakan di muka bumi; sesungguhnya Allah tidak suka kepada orang yang berbuat kerosakan.”</a:t>
            </a:r>
            <a:r>
              <a:rPr lang="ms-MY" sz="3200" dirty="0">
                <a:ln>
                  <a:solidFill>
                    <a:schemeClr val="tx1"/>
                  </a:solidFill>
                </a:ln>
                <a:solidFill>
                  <a:srgbClr val="0000FF"/>
                </a:solidFill>
                <a:latin typeface="Bodoni MT Condensed" pitchFamily="18" charset="0"/>
              </a:rPr>
              <a:t> (Surah al Qasas: 77)</a:t>
            </a:r>
            <a:endParaRPr lang="en-US" sz="3200" dirty="0">
              <a:ln>
                <a:solidFill>
                  <a:schemeClr val="tx1"/>
                </a:solidFill>
              </a:ln>
              <a:solidFill>
                <a:srgbClr val="0000FF"/>
              </a:solidFill>
              <a:latin typeface="Bodoni MT Condensed" pitchFamily="18" charset="0"/>
            </a:endParaRPr>
          </a:p>
        </p:txBody>
      </p:sp>
    </p:spTree>
    <p:extLst>
      <p:ext uri="{BB962C8B-B14F-4D97-AF65-F5344CB8AC3E}">
        <p14:creationId xmlns:p14="http://schemas.microsoft.com/office/powerpoint/2010/main" val="14742930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33400" y="838200"/>
            <a:ext cx="8286328" cy="5262979"/>
          </a:xfrm>
          <a:prstGeom prst="rect">
            <a:avLst/>
          </a:prstGeom>
        </p:spPr>
        <p:txBody>
          <a:bodyPr wrap="square">
            <a:spAutoFit/>
          </a:bodyPr>
          <a:lstStyle/>
          <a:p>
            <a:pPr algn="ctr" rtl="1"/>
            <a:r>
              <a:rPr lang="ar-SA" sz="4800" b="1" dirty="0">
                <a:ln w="18415" cmpd="sng">
                  <a:solidFill>
                    <a:schemeClr val="tx1"/>
                  </a:solidFill>
                  <a:prstDash val="solid"/>
                </a:ln>
                <a:solidFill>
                  <a:srgbClr val="CC00CC"/>
                </a:solidFill>
                <a:effectLst>
                  <a:outerShdw blurRad="63500" dir="3600000" algn="tl" rotWithShape="0">
                    <a:srgbClr val="000000">
                      <a:alpha val="70000"/>
                    </a:srgbClr>
                  </a:outerShdw>
                </a:effectLst>
                <a:cs typeface="Traditional Arabic" panose="02010000000000000000" pitchFamily="2" charset="-78"/>
              </a:rPr>
              <a:t>بَارَكَ اللهُ لِيْ وَلَكُمْ </a:t>
            </a:r>
            <a:r>
              <a:rPr lang="ar-SA" sz="4800" b="1" dirty="0" smtClean="0">
                <a:ln w="18415" cmpd="sng">
                  <a:solidFill>
                    <a:schemeClr val="tx1"/>
                  </a:solidFill>
                  <a:prstDash val="solid"/>
                </a:ln>
                <a:solidFill>
                  <a:srgbClr val="CC00CC"/>
                </a:solidFill>
                <a:effectLst>
                  <a:outerShdw blurRad="63500" dir="3600000" algn="tl" rotWithShape="0">
                    <a:srgbClr val="000000">
                      <a:alpha val="70000"/>
                    </a:srgbClr>
                  </a:outerShdw>
                </a:effectLst>
                <a:cs typeface="Traditional Arabic" panose="02010000000000000000" pitchFamily="2" charset="-78"/>
              </a:rPr>
              <a:t>بِالْقُرْآنِ </a:t>
            </a:r>
            <a:r>
              <a:rPr lang="ar-SA" sz="4800" b="1" dirty="0">
                <a:ln w="18415" cmpd="sng">
                  <a:solidFill>
                    <a:schemeClr val="tx1"/>
                  </a:solidFill>
                  <a:prstDash val="solid"/>
                </a:ln>
                <a:solidFill>
                  <a:srgbClr val="CC00CC"/>
                </a:solidFill>
                <a:effectLst>
                  <a:outerShdw blurRad="63500" dir="3600000" algn="tl" rotWithShape="0">
                    <a:srgbClr val="000000">
                      <a:alpha val="70000"/>
                    </a:srgbClr>
                  </a:outerShdw>
                </a:effectLst>
                <a:cs typeface="Traditional Arabic" panose="02010000000000000000" pitchFamily="2" charset="-78"/>
              </a:rPr>
              <a:t>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en-MY" sz="4800" b="1" dirty="0">
              <a:ln w="18415" cmpd="sng">
                <a:solidFill>
                  <a:schemeClr val="tx1"/>
                </a:solidFill>
                <a:prstDash val="solid"/>
              </a:ln>
              <a:solidFill>
                <a:srgbClr val="CC00CC"/>
              </a:solidFill>
              <a:effectLst>
                <a:outerShdw blurRad="63500" dir="3600000" algn="tl" rotWithShape="0">
                  <a:srgbClr val="000000">
                    <a:alpha val="70000"/>
                  </a:srgbClr>
                </a:outerShdw>
              </a:effectLst>
              <a:cs typeface="Traditional Arabic" panose="02010000000000000000"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decagon 3"/>
          <p:cNvSpPr/>
          <p:nvPr/>
        </p:nvSpPr>
        <p:spPr>
          <a:xfrm>
            <a:off x="8244408" y="6237312"/>
            <a:ext cx="504056" cy="504056"/>
          </a:xfrm>
          <a:prstGeom prst="dodec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Slide Number Placeholder 5"/>
          <p:cNvSpPr>
            <a:spLocks noGrp="1"/>
          </p:cNvSpPr>
          <p:nvPr>
            <p:ph type="sldNum" sz="quarter" idx="12"/>
          </p:nvPr>
        </p:nvSpPr>
        <p:spPr>
          <a:xfrm>
            <a:off x="8172400" y="6306777"/>
            <a:ext cx="504056" cy="365125"/>
          </a:xfrm>
        </p:spPr>
        <p:txBody>
          <a:bodyPr>
            <a:normAutofit/>
          </a:bodyPr>
          <a:lstStyle/>
          <a:p>
            <a:fld id="{BA8784F8-D9B1-479F-A9B4-848AA317FB34}" type="slidenum">
              <a:rPr lang="en-MY" sz="1600" b="1" smtClean="0">
                <a:solidFill>
                  <a:srgbClr val="FF0000"/>
                </a:solidFill>
              </a:rPr>
              <a:pPr/>
              <a:t>24</a:t>
            </a:fld>
            <a:endParaRPr lang="en-MY" sz="1600" b="1" dirty="0">
              <a:solidFill>
                <a:srgbClr val="FF0000"/>
              </a:solidFill>
            </a:endParaRPr>
          </a:p>
        </p:txBody>
      </p:sp>
      <p:grpSp>
        <p:nvGrpSpPr>
          <p:cNvPr id="5" name="Group 4"/>
          <p:cNvGrpSpPr/>
          <p:nvPr/>
        </p:nvGrpSpPr>
        <p:grpSpPr>
          <a:xfrm>
            <a:off x="-2118" y="0"/>
            <a:ext cx="9146118" cy="6858000"/>
            <a:chOff x="-2118" y="0"/>
            <a:chExt cx="9146118" cy="6858000"/>
          </a:xfrm>
        </p:grpSpPr>
        <p:pic>
          <p:nvPicPr>
            <p:cNvPr id="7" name="Picture 6" descr="32112626.jpg"/>
            <p:cNvPicPr>
              <a:picLocks noChangeAspect="1"/>
            </p:cNvPicPr>
            <p:nvPr/>
          </p:nvPicPr>
          <p:blipFill>
            <a:blip r:embed="rId2" cstate="print">
              <a:extLst>
                <a:ext uri="{28A0092B-C50C-407E-A947-70E740481C1C}">
                  <a14:useLocalDpi xmlns:a14="http://schemas.microsoft.com/office/drawing/2010/main" val="0"/>
                </a:ext>
              </a:extLst>
            </a:blip>
            <a:srcRect b="12476"/>
            <a:stretch>
              <a:fillRect/>
            </a:stretch>
          </p:blipFill>
          <p:spPr bwMode="auto">
            <a:xfrm>
              <a:off x="-2118" y="0"/>
              <a:ext cx="914611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srcRect/>
            <a:stretch>
              <a:fillRect/>
            </a:stretch>
          </p:blipFill>
          <p:spPr bwMode="auto">
            <a:xfrm>
              <a:off x="1714480" y="357166"/>
              <a:ext cx="5643603" cy="1974850"/>
            </a:xfrm>
            <a:prstGeom prst="rect">
              <a:avLst/>
            </a:prstGeom>
            <a:noFill/>
            <a:ln w="9525">
              <a:noFill/>
              <a:miter lim="800000"/>
              <a:headEnd/>
              <a:tailEnd/>
            </a:ln>
            <a:effectLst>
              <a:glow rad="101600">
                <a:schemeClr val="tx1">
                  <a:alpha val="60000"/>
                </a:schemeClr>
              </a:glow>
              <a:outerShdw blurRad="50800" dist="38100" dir="5400000" algn="t" rotWithShape="0">
                <a:prstClr val="black">
                  <a:alpha val="40000"/>
                </a:prstClr>
              </a:outerShdw>
            </a:effectLst>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2357438"/>
              <a:ext cx="66579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8116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7898" y="152400"/>
            <a:ext cx="8358246" cy="417806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1" fontAlgn="base">
              <a:lnSpc>
                <a:spcPct val="150000"/>
              </a:lnSpc>
              <a:spcBef>
                <a:spcPct val="0"/>
              </a:spcBef>
              <a:spcAft>
                <a:spcPct val="0"/>
              </a:spcAft>
            </a:pPr>
            <a:r>
              <a:rPr lang="ar-SA"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الْــحَـمْـدُ لِلَّــهِ حَـمْدًا كَثِيرًا كَـمَـا أَمَرَ، أَشْهَدُ أَن لَّا إِلَـــــــهَ إِلَّا اللَّهُ وَحْدَهُ لَا شَرِيــــكَ لَــــهُ، إِقْرَارًا بِرُبُوبِــيَّـــتِــهِ وَإِرْغَـــامًــا ل</a:t>
            </a:r>
            <a:r>
              <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a:t>
            </a:r>
            <a:r>
              <a:rPr lang="ar-SA"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ِـمَـنْ جـَحـَدَ بِــهِ وَكَـفَـرَ، وَأَشْهَدُ أَنَّ سَيِّدَنَــا مُـحَـمَّـدًا عَبْدُهُ وَرَسُـــولُـهُ سَيِّدُ الْجِـنِّ وَالْبَشَرِ.</a:t>
            </a:r>
            <a:endParaRPr lang="ar-SA"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p:txBody>
      </p:sp>
      <p:sp>
        <p:nvSpPr>
          <p:cNvPr id="2" name="Rectangle 1"/>
          <p:cNvSpPr/>
          <p:nvPr/>
        </p:nvSpPr>
        <p:spPr>
          <a:xfrm>
            <a:off x="381504" y="4330467"/>
            <a:ext cx="8533896" cy="2246769"/>
          </a:xfrm>
          <a:prstGeom prst="rect">
            <a:avLst/>
          </a:prstGeom>
        </p:spPr>
        <p:txBody>
          <a:bodyPr wrap="square">
            <a:spAutoFit/>
          </a:bodyPr>
          <a:lstStyle/>
          <a:p>
            <a:pPr algn="just">
              <a:defRPr/>
            </a:pP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tuhan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yang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disembah</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melainkan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Allah yang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Maha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Esa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tiada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sekutu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bagi-Nya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Aku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juga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bersaksi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bahawa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Nabi</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kami Muhammad SAW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adalah</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hamba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rasul-Nya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penghulu</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segala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jin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dan</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 </a:t>
            </a:r>
            <a:r>
              <a:rPr lang="en-US" sz="2800" dirty="0" err="1">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manusia</a:t>
            </a:r>
            <a:r>
              <a:rPr lang="en-US" sz="2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Bernard MT Condensed" pitchFamily="18" charset="0"/>
                <a:ea typeface="Arial Unicode MS" pitchFamily="34" charset="-128"/>
                <a:cs typeface="Arial" pitchFamily="34" charset="0"/>
              </a:rPr>
              <a:t>.</a:t>
            </a:r>
          </a:p>
        </p:txBody>
      </p:sp>
    </p:spTree>
    <p:extLst>
      <p:ext uri="{BB962C8B-B14F-4D97-AF65-F5344CB8AC3E}">
        <p14:creationId xmlns:p14="http://schemas.microsoft.com/office/powerpoint/2010/main" val="28942012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9946" y="1143000"/>
            <a:ext cx="8229600" cy="2308324"/>
          </a:xfrm>
          <a:prstGeom prst="rect">
            <a:avLst/>
          </a:prstGeom>
        </p:spPr>
        <p:txBody>
          <a:bodyPr wrap="square">
            <a:spAutoFit/>
          </a:bodyPr>
          <a:lstStyle/>
          <a:p>
            <a:pPr algn="ctr" rtl="1"/>
            <a:r>
              <a:rPr lang="ar-SA"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اللَّـهُمَّ فَـصَــلِّ وَسَــلِّمْ عَلَى سَيِّدِنَــا مُـحَـمَّـدٍ وَعَلَى آلِــــــهِ الْــمُـصـَابِيحِ الْغُرَرِ.</a:t>
            </a:r>
            <a:endParaRPr lang="en-MY"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p:txBody>
      </p:sp>
      <p:sp>
        <p:nvSpPr>
          <p:cNvPr id="5" name="Rectangle 4"/>
          <p:cNvSpPr/>
          <p:nvPr/>
        </p:nvSpPr>
        <p:spPr>
          <a:xfrm>
            <a:off x="381000" y="3810000"/>
            <a:ext cx="8229600" cy="2554545"/>
          </a:xfrm>
          <a:prstGeom prst="rect">
            <a:avLst/>
          </a:prstGeom>
        </p:spPr>
        <p:txBody>
          <a:bodyPr wrap="square">
            <a:spAutoFit/>
          </a:bodyPr>
          <a:lstStyle/>
          <a:p>
            <a:pPr algn="just">
              <a:defRPr/>
            </a:pP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Ya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Allah,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berilah</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selawat</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sejahtera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dan</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berkat</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ke</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atas</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penghulu</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dan</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Nabi</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kami Muhammad SAW,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kaum</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keluarga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serta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para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sahabat</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 </a:t>
            </a:r>
            <a:r>
              <a:rPr lang="en-US" sz="4000" b="1" dirty="0" err="1">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baginda</a:t>
            </a:r>
            <a:r>
              <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rPr>
              <a:t>.</a:t>
            </a:r>
            <a:endParaRPr lang="en-US" sz="4000" b="1" dirty="0">
              <a:ln w="1905">
                <a:solidFill>
                  <a:schemeClr val="tx1"/>
                </a:solidFill>
              </a:ln>
              <a:solidFill>
                <a:srgbClr val="FFFF00"/>
              </a:solidFill>
              <a:effectLst>
                <a:innerShdw blurRad="69850" dist="43180" dir="5400000">
                  <a:srgbClr val="000000">
                    <a:alpha val="65000"/>
                  </a:srgbClr>
                </a:innerShdw>
              </a:effectLst>
              <a:latin typeface="Bernard MT Condensed" pitchFamily="18" charset="0"/>
              <a:ea typeface="Arial Unicode MS" pitchFamily="34" charset="-128"/>
              <a:cs typeface="Arial" pitchFamily="34" charset="0"/>
            </a:endParaRPr>
          </a:p>
        </p:txBody>
      </p:sp>
    </p:spTree>
    <p:extLst>
      <p:ext uri="{BB962C8B-B14F-4D97-AF65-F5344CB8AC3E}">
        <p14:creationId xmlns:p14="http://schemas.microsoft.com/office/powerpoint/2010/main" val="5939479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0"/>
            <a:ext cx="8534400" cy="3785652"/>
          </a:xfrm>
          <a:prstGeom prst="rect">
            <a:avLst/>
          </a:prstGeom>
        </p:spPr>
        <p:txBody>
          <a:bodyPr wrap="square">
            <a:spAutoFit/>
          </a:bodyPr>
          <a:lstStyle/>
          <a:p>
            <a:pPr algn="just" rtl="1"/>
            <a:r>
              <a:rPr lang="ar-SA" sz="4000" dirty="0">
                <a:ln w="18415" cmpd="sng">
                  <a:solidFill>
                    <a:srgbClr val="FF0000"/>
                  </a:solidFill>
                  <a:prstDash val="solid"/>
                </a:ln>
                <a:solidFill>
                  <a:srgbClr val="FF0000"/>
                </a:solidFill>
                <a:effectLst>
                  <a:outerShdw blurRad="63500" dir="3600000" algn="tl" rotWithShape="0">
                    <a:srgbClr val="000000">
                      <a:alpha val="70000"/>
                    </a:srgbClr>
                  </a:outerShdw>
                </a:effectLst>
                <a:cs typeface="Traditional Arabic" pitchFamily="2" charset="-78"/>
              </a:rPr>
              <a:t>أَمَّـــا بَعْدُ، فَيَا أَيُّــهـَــا الـنَّــاسُ، اتَّـقُـوا اللَّـهَ فِيمَـا أَمَـرَ، وانْـتَــهُــوا عَـمَّـا نَـهَـاكُمْ عَـنْـهُ وَحَــذَّرَ. وَاعْلَمُـوا أَنَّ اللَّهَ أَمَـرَكُمْ بِــأَمْــرٍ بَـدَأَ فِــيــهِ بِنَفْسِـهِ وَثَــنَّـى بِــمَـلَائِــــكَتِهِ الْمُسَـبِّـحَـةِ بِقُدْسِهِ. فَـقَـالَ اللَّـهُ تَعَالَى وَلَمْ يَزَلْ قَـــــائِــلًا عَـلِــيـمًـا: </a:t>
            </a:r>
            <a:endParaRPr lang="en-US" sz="4000" dirty="0">
              <a:ln w="18415" cmpd="sng">
                <a:solidFill>
                  <a:srgbClr val="FF0000"/>
                </a:solidFill>
                <a:prstDash val="solid"/>
              </a:ln>
              <a:solidFill>
                <a:srgbClr val="FF0000"/>
              </a:solidFill>
              <a:effectLst>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7424655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438400"/>
            <a:ext cx="8229601" cy="2585323"/>
          </a:xfrm>
          <a:prstGeom prst="rect">
            <a:avLst/>
          </a:prstGeom>
        </p:spPr>
        <p:txBody>
          <a:bodyPr wrap="square">
            <a:spAutoFit/>
          </a:bodyPr>
          <a:lstStyle/>
          <a:p>
            <a:pPr algn="ctr"/>
            <a:r>
              <a:rPr lang="ar-SA" sz="54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QCF_P426" pitchFamily="2" charset="2"/>
                <a:cs typeface="QCF_P426" pitchFamily="2" charset="2"/>
              </a:rPr>
              <a:t>ﭲ ﭳ ﭴ ﭵ ﭶ ﭷ ﭸ ﭹ ﭺ ﭻ ﭼ ﭽ ﭾ ﭿ ﮀ</a:t>
            </a:r>
            <a:endParaRPr lang="en-US" sz="54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QCF_P426" pitchFamily="2" charset="2"/>
              <a:cs typeface="QCF_P426" pitchFamily="2" charset="2"/>
            </a:endParaRPr>
          </a:p>
        </p:txBody>
      </p:sp>
    </p:spTree>
    <p:extLst>
      <p:ext uri="{BB962C8B-B14F-4D97-AF65-F5344CB8AC3E}">
        <p14:creationId xmlns:p14="http://schemas.microsoft.com/office/powerpoint/2010/main" val="37291537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106826"/>
            <a:ext cx="8077200" cy="5189113"/>
          </a:xfrm>
          <a:prstGeom prst="rect">
            <a:avLst/>
          </a:prstGeom>
        </p:spPr>
        <p:txBody>
          <a:bodyPr wrap="square">
            <a:spAutoFit/>
          </a:bodyPr>
          <a:lstStyle/>
          <a:p>
            <a:pPr algn="ctr" rtl="1">
              <a:lnSpc>
                <a:spcPct val="115000"/>
              </a:lnSpc>
            </a:pPr>
            <a:r>
              <a:rPr lang="ar-SA" sz="4800" dirty="0">
                <a:ln w="18415" cmpd="sng">
                  <a:solidFill>
                    <a:srgbClr val="0000FF"/>
                  </a:solidFill>
                  <a:prstDash val="solid"/>
                </a:ln>
                <a:solidFill>
                  <a:srgbClr val="0000FF"/>
                </a:solidFill>
                <a:latin typeface="Calibri" panose="020F0502020204030204" pitchFamily="34" charset="0"/>
                <a:ea typeface="Calibri" panose="020F0502020204030204" pitchFamily="34" charset="0"/>
                <a:cs typeface="Traditional Arabic" pitchFamily="2" charset="-78"/>
              </a:rPr>
              <a:t>اللَّهُمَّ صَلِّ وَسَلِّمْ عَلَى سَيِّدِنَا مُحَمَّدٍ وَعَلَى آلِ سَيِّدِنَا مُحَمَّدٍ كَمَا صَلَّيْتَ عَلَى سَيِّدِنَا إِبْرَاهِيْمَ وَعَلَى آلِ سَيِّدِنَا إِبْرَاهِيْمَ؛ وَبَارِكْ عَلَى سَيِّدِنَا مُحَمَّدٍ وَعَلَى آلِ سَيِّدِنَا مُحَمَّدٍ كَمَا بَارَكْتَ عَلَى سَيِّدِنَا إِبْرَاهِيْمَ وَعَلَى آلِ سَيِّدِنَا إِبْرَاهِيْمَ فِى الْعَالَمِيْنَ إِنَّكَ حَمِيْدٌ مَجِيْدٌ.</a:t>
            </a:r>
            <a:endParaRPr lang="en-US" sz="4800" dirty="0">
              <a:ln w="18415" cmpd="sng">
                <a:solidFill>
                  <a:srgbClr val="0000FF"/>
                </a:solidFill>
                <a:prstDash val="solid"/>
              </a:ln>
              <a:solidFill>
                <a:srgbClr val="0000FF"/>
              </a:solidFill>
              <a:latin typeface="Calibri" panose="020F0502020204030204" pitchFamily="34" charset="0"/>
              <a:ea typeface="Calibri" panose="020F0502020204030204" pitchFamily="34" charset="0"/>
              <a:cs typeface="Traditional Arabic" pitchFamily="2" charset="-78"/>
            </a:endParaRPr>
          </a:p>
        </p:txBody>
      </p:sp>
    </p:spTree>
    <p:extLst>
      <p:ext uri="{BB962C8B-B14F-4D97-AF65-F5344CB8AC3E}">
        <p14:creationId xmlns:p14="http://schemas.microsoft.com/office/powerpoint/2010/main" val="2791975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90600"/>
            <a:ext cx="8458200" cy="4524315"/>
          </a:xfrm>
          <a:prstGeom prst="rect">
            <a:avLst/>
          </a:prstGeom>
        </p:spPr>
        <p:txBody>
          <a:bodyPr wrap="square">
            <a:spAutoFit/>
          </a:bodyPr>
          <a:lstStyle/>
          <a:p>
            <a:pPr algn="ctr" rtl="1"/>
            <a:r>
              <a:rPr lang="ar-SA" sz="4800" b="1" dirty="0">
                <a:ln>
                  <a:solidFill>
                    <a:schemeClr val="tx1"/>
                  </a:solidFill>
                </a:ln>
                <a:solidFill>
                  <a:srgbClr val="0070C0"/>
                </a:solidFill>
                <a:cs typeface="Traditional Arabic" pitchFamily="2" charset="-78"/>
              </a:rPr>
              <a:t>وَأَشْهَدُ أَنَّ اللهَ لاَ إِلَهَ إِلاَّ اللهُ وَحْدَهُ لاَ شَرِيْكَ لَهُ اَلْعَزِيْزُ الْحَكِيْمُ اَلْقَهَّارُ، وَأَشْهَدُ أَنَّ مُحَمَّداً عَبْدُهُ وَرَسُوْلُهُ أَقْوَمَ النَّاسِ بِطَاعَةِ رَبِّهِ فِي البَوَاطِنِ وَالظَّوَاهِرِ، فَصَلَّى اللهُ وَبَارَكَ عَلَيْهِ وَعَلَى آلِهِ وَأَصْحَابِهِ وَالتَّابِعِيْنَ لَهُمْ بِإِحْسَانٍ وَسَلَّمَ تَسْلِيْماً كَثِيْراً</a:t>
            </a:r>
            <a:endParaRPr lang="en-US" sz="4800" dirty="0">
              <a:ln>
                <a:solidFill>
                  <a:schemeClr val="tx1"/>
                </a:solidFill>
              </a:ln>
              <a:solidFill>
                <a:srgbClr val="0070C0"/>
              </a:solidFill>
              <a:cs typeface="Traditional Arabic" pitchFamily="2" charset="-78"/>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304800"/>
            <a:ext cx="8382000" cy="3477875"/>
          </a:xfrm>
          <a:prstGeom prst="rect">
            <a:avLst/>
          </a:prstGeom>
        </p:spPr>
        <p:txBody>
          <a:bodyPr wrap="square">
            <a:spAutoFit/>
          </a:bodyPr>
          <a:lstStyle/>
          <a:p>
            <a:pPr lvl="0" algn="just" rtl="1" fontAlgn="base">
              <a:spcBef>
                <a:spcPct val="0"/>
              </a:spcBef>
              <a:spcAft>
                <a:spcPct val="0"/>
              </a:spcAft>
            </a:pPr>
            <a:r>
              <a:rPr lang="ar-SA" altLang="zh-CN" sz="4400" dirty="0">
                <a:ln w="18415" cmpd="sng">
                  <a:solidFill>
                    <a:srgbClr val="00B0F0"/>
                  </a:solidFill>
                  <a:prstDash val="solid"/>
                </a:ln>
                <a:solidFill>
                  <a:srgbClr val="00B0F0"/>
                </a:solidFill>
                <a:effectLst>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lang="ar-SA" altLang="zh-CN" sz="4400" dirty="0">
              <a:ln w="18415" cmpd="sng">
                <a:solidFill>
                  <a:srgbClr val="00B0F0"/>
                </a:solidFill>
                <a:prstDash val="solid"/>
              </a:ln>
              <a:solidFill>
                <a:srgbClr val="00B0F0"/>
              </a:solidFill>
              <a:effectLst>
                <a:outerShdw blurRad="63500" dir="3600000" algn="tl" rotWithShape="0">
                  <a:srgbClr val="000000">
                    <a:alpha val="70000"/>
                  </a:srgbClr>
                </a:outerShdw>
              </a:effectLst>
              <a:latin typeface="Arial" pitchFamily="34" charset="0"/>
              <a:cs typeface="Arial" pitchFamily="34" charset="0"/>
            </a:endParaRPr>
          </a:p>
        </p:txBody>
      </p:sp>
      <p:sp>
        <p:nvSpPr>
          <p:cNvPr id="4" name="Rectangle 3"/>
          <p:cNvSpPr/>
          <p:nvPr/>
        </p:nvSpPr>
        <p:spPr>
          <a:xfrm>
            <a:off x="457200" y="4038600"/>
            <a:ext cx="8305800" cy="2677656"/>
          </a:xfrm>
          <a:prstGeom prst="rect">
            <a:avLst/>
          </a:prstGeom>
        </p:spPr>
        <p:txBody>
          <a:bodyPr wrap="square">
            <a:spAutoFit/>
          </a:bodyPr>
          <a:lstStyle/>
          <a:p>
            <a:pPr algn="jus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Ya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Allah,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kurniakanlah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keredaan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kepada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empat</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orang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khulafa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ar-Rasyidin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Saidina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Abu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Bakar</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Umar,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Usman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dan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Ali bin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Abi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Talib</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Isteri-isteri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Nabi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yang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suci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ahli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keluarga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seluruh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sahabat</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serta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para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tabiin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Juga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redhailah</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kami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sekalian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wahai</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Tuhan</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Yang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Maha</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 </a:t>
            </a:r>
            <a:r>
              <a:rPr lang="en-GB" sz="2800" dirty="0" err="1">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Penyayang</a:t>
            </a:r>
            <a:r>
              <a:rPr lang="en-GB" sz="2800" dirty="0">
                <a:ln w="18415" cmpd="sng">
                  <a:solidFill>
                    <a:srgbClr val="CC00CC"/>
                  </a:solidFill>
                  <a:prstDash val="solid"/>
                </a:ln>
                <a:solidFill>
                  <a:srgbClr val="CC00CC"/>
                </a:solidFill>
                <a:effectLst>
                  <a:outerShdw blurRad="63500" dir="3600000" algn="tl" rotWithShape="0">
                    <a:srgbClr val="000000">
                      <a:alpha val="70000"/>
                    </a:srgbClr>
                  </a:outerShdw>
                </a:effectLst>
                <a:ea typeface="Arial Unicode MS" pitchFamily="34" charset="-128"/>
                <a:cs typeface="Arial" charset="0"/>
              </a:rPr>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101" y="609600"/>
            <a:ext cx="8976815" cy="5632311"/>
          </a:xfrm>
          <a:prstGeom prst="rect">
            <a:avLst/>
          </a:prstGeom>
        </p:spPr>
        <p:txBody>
          <a:bodyPr wrap="square">
            <a:spAutoFit/>
          </a:bodyPr>
          <a:lstStyle/>
          <a:p>
            <a:pPr algn="ctr" rtl="1"/>
            <a:r>
              <a:rPr lang="ar-SA"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rPr>
              <a:t>وَعَنْ أَهْلِ بَيْتِهِ وَقَرَابَتِــهِ وَعَن سَائِرِ الصَّحَـابَـةِ الْأَكْرَمِينَ، وَالتَّـابِعِينَ وَمَن تَبِعَهُمْ بِإِحْسَانٍ إِلَى يَوْمِ الدِّينِ، وَارْضَ عَــنَّا بِرَحْمَتِكَ يَـــا أَرْحَمَ الرَّاحِمِينَ. </a:t>
            </a:r>
            <a:endParaRPr lang="en-MY"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endParaRPr>
          </a:p>
          <a:p>
            <a:pPr algn="ctr" rtl="1"/>
            <a:r>
              <a:rPr lang="ar-SA"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rPr>
              <a:t>اللَّهُـمَّ اغْفِرْ لِلْمُسْلِمِينَ وَالـْمـُسْلِمَاتِ وَالْـمُؤْمِنِينَ وَالْـمُـؤْمِـنَـاتِ الْأَحْـيَــاءِ مِنْهُمْ وَالْأَمْـوَاتِ، وَأَلِّـفْ بَيْنَ قُلُوبِهِمْ وَأَصْلِحْ ذَاتَ بَيْنِهِمْ، وانْصُرْهُمْ عَلَى عَدُوِّكَ وَعَدُوِّهِمْ. </a:t>
            </a:r>
            <a:endParaRPr lang="en-MY"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endParaRPr>
          </a:p>
          <a:p>
            <a:pPr algn="ctr" rtl="1"/>
            <a:r>
              <a:rPr lang="ar-SA"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rPr>
              <a:t>اللَّهُـمَّ انْصُرْ سَلَاطِينَ الْـمُسْلِمِينَ وَأَيِّـدْهُـمْ بِالتَّـقْوَى والتَّوْفِيقِ إِلَى يَوْمِ الدِّينِ، وَأَعْلِ كَلِمَةَ الْـمُوَحـِّدِينَ، وَأَدِمْ</a:t>
            </a:r>
            <a:r>
              <a:rPr lang="ar-EG"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rPr>
              <a:t> لَهُمُ الْعِـزَّةَ والتَّـمْـكِينِ. </a:t>
            </a:r>
            <a:endParaRPr lang="en-MY"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endParaRPr>
          </a:p>
          <a:p>
            <a:pPr algn="ctr" rtl="1"/>
            <a:r>
              <a:rPr lang="ar-EG"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rPr>
              <a:t>اللَّهُـمَّ اهْدِنَا سُبُـلَ السَّلَامِ وَأَخْرِجْنَا مِنَ الظُّـلُـمَـاتِ إِلَى النُّورِ، وَجَـنِّـبْنَا الْـفَوَاحِشَ مَا ظَهَرَ مِنْهَا وَمَـا بَطَنَ.</a:t>
            </a:r>
            <a:endParaRPr lang="en-MY" sz="3600" dirty="0">
              <a:ln w="0">
                <a:solidFill>
                  <a:srgbClr val="808000"/>
                </a:solidFill>
              </a:ln>
              <a:solidFill>
                <a:srgbClr val="808000"/>
              </a:solidFill>
              <a:effectLst>
                <a:outerShdw blurRad="38100" dist="19050" dir="2700000" algn="tl" rotWithShape="0">
                  <a:schemeClr val="dk1">
                    <a:alpha val="40000"/>
                  </a:schemeClr>
                </a:outerShdw>
              </a:effectLst>
              <a:cs typeface="Traditional Arabic" pitchFamily="2" charset="-7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686800" cy="6001643"/>
          </a:xfrm>
          <a:prstGeom prst="rect">
            <a:avLst/>
          </a:prstGeom>
        </p:spPr>
        <p:txBody>
          <a:bodyPr wrap="square">
            <a:spAutoFit/>
          </a:bodyPr>
          <a:lstStyle/>
          <a:p>
            <a:pPr algn="ctr" rtl="1">
              <a:lnSpc>
                <a:spcPct val="150000"/>
              </a:lnSpc>
            </a:pPr>
            <a:r>
              <a:rPr lang="ar-SA" sz="3200" dirty="0">
                <a:ln w="0">
                  <a:solidFill>
                    <a:srgbClr val="00B050"/>
                  </a:solidFill>
                </a:ln>
                <a:solidFill>
                  <a:srgbClr val="00B050"/>
                </a:solidFill>
                <a:effectLst>
                  <a:outerShdw blurRad="38100" dist="19050" dir="2700000" algn="tl" rotWithShape="0">
                    <a:schemeClr val="dk1">
                      <a:alpha val="40000"/>
                    </a:schemeClr>
                  </a:outerShdw>
                </a:effectLst>
                <a:cs typeface="Traditional Arabic" pitchFamily="2" charset="-78"/>
              </a:rPr>
              <a:t>اللَّـهُمَّ أَنزِلِ الرَّحْمَــةَ والسَّكِينَةَ وَالسَّلاَمَةَ والْعَافِيَةَ عَلَى عَبْدِكَ الْحَارِسِ لِشَرِيعَتِكَ مَلِكِنَا</a:t>
            </a:r>
            <a:r>
              <a:rPr lang="ar-SA" sz="3200" dirty="0">
                <a:ln w="0">
                  <a:solidFill>
                    <a:srgbClr val="00B050"/>
                  </a:solidFill>
                </a:ln>
                <a:solidFill>
                  <a:srgbClr val="00B050"/>
                </a:solidFill>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 </a:t>
            </a:r>
            <a:r>
              <a:rPr lang="ar-SA" sz="3200" dirty="0">
                <a:ln w="0">
                  <a:solidFill>
                    <a:srgbClr val="00B050"/>
                  </a:solidFill>
                </a:ln>
                <a:solidFill>
                  <a:srgbClr val="00B050"/>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rPr>
              <a:t>كباوه دولي يغ مها موليا سري فادوك بضيندا يغ دفرتوان أضوغ </a:t>
            </a:r>
            <a:endParaRPr lang="en-US" sz="3200" dirty="0">
              <a:ln w="0">
                <a:solidFill>
                  <a:srgbClr val="00B050"/>
                </a:solidFill>
              </a:ln>
              <a:solidFill>
                <a:srgbClr val="00B050"/>
              </a:solidFill>
              <a:effectLst>
                <a:outerShdw blurRad="38100" dist="19050" dir="2700000" algn="tl" rotWithShape="0">
                  <a:schemeClr val="dk1">
                    <a:alpha val="40000"/>
                  </a:schemeClr>
                </a:outerShdw>
              </a:effectLst>
              <a:latin typeface="Arb Naskh"/>
              <a:ea typeface="Calibri" panose="020F0502020204030204" pitchFamily="34" charset="0"/>
              <a:cs typeface="Jawi - Biasa" pitchFamily="2" charset="-78"/>
            </a:endParaRPr>
          </a:p>
          <a:p>
            <a:pPr algn="ctr" rtl="1">
              <a:lnSpc>
                <a:spcPct val="150000"/>
              </a:lnSpc>
            </a:pPr>
            <a:r>
              <a:rPr lang="ar-SA" sz="3200" b="1" dirty="0">
                <a:ln w="9525">
                  <a:solidFill>
                    <a:srgbClr val="FFFF00"/>
                  </a:solidFill>
                  <a:prstDash val="solid"/>
                </a:ln>
                <a:solidFill>
                  <a:srgbClr val="FFFF00"/>
                </a:solidFill>
                <a:effectLst>
                  <a:outerShdw blurRad="12700" dist="38100" dir="2700000" algn="tl" rotWithShape="0">
                    <a:schemeClr val="bg1">
                      <a:lumMod val="50000"/>
                    </a:schemeClr>
                  </a:outerShdw>
                </a:effectLst>
                <a:latin typeface="Arb Naskh"/>
                <a:ea typeface="Calibri" panose="020F0502020204030204" pitchFamily="34" charset="0"/>
                <a:cs typeface="Jawi - Biasa" pitchFamily="2" charset="-78"/>
              </a:rPr>
              <a:t>سلطان محمد كليما </a:t>
            </a:r>
          </a:p>
          <a:p>
            <a:pPr algn="just" rtl="1">
              <a:lnSpc>
                <a:spcPct val="150000"/>
              </a:lnSpc>
            </a:pPr>
            <a:r>
              <a:rPr lang="ar-SA" sz="3200" dirty="0">
                <a:ln w="0">
                  <a:solidFill>
                    <a:srgbClr val="00B050"/>
                  </a:solidFill>
                </a:ln>
                <a:solidFill>
                  <a:srgbClr val="00B050"/>
                </a:solidFill>
                <a:effectLst>
                  <a:outerShdw blurRad="38100" dist="19050" dir="2700000" algn="tl" rotWithShape="0">
                    <a:schemeClr val="dk1">
                      <a:alpha val="40000"/>
                    </a:schemeClr>
                  </a:outerShdw>
                </a:effectLst>
                <a:latin typeface="Arb Naskh"/>
                <a:ea typeface="Calibri" panose="020F0502020204030204" pitchFamily="34" charset="0"/>
                <a:cs typeface="Traditional Arabic" pitchFamily="2" charset="-78"/>
              </a:rPr>
              <a:t>وَعَلَى كُلِّ قَرَابَتِهِ أَجْمَعِيْنَ. </a:t>
            </a:r>
            <a:r>
              <a:rPr lang="ar-SA" sz="3200" dirty="0">
                <a:ln w="0">
                  <a:solidFill>
                    <a:srgbClr val="00B050"/>
                  </a:solidFill>
                </a:ln>
                <a:solidFill>
                  <a:srgbClr val="00B050"/>
                </a:solidFill>
                <a:effectLst>
                  <a:outerShdw blurRad="38100" dist="19050" dir="2700000" algn="tl" rotWithShape="0">
                    <a:schemeClr val="dk1">
                      <a:alpha val="40000"/>
                    </a:schemeClr>
                  </a:outerShdw>
                </a:effectLst>
                <a:cs typeface="Traditional Arabic" pitchFamily="2" charset="-78"/>
              </a:rPr>
              <a:t>أَصْلَحَ اللَّهُ مُلْكَــــــهُ وَإِحْسَــانَهُ وَفَيَّضَ لَــــــهُ عَدْلَهُ وَبَلَّغَهُ مِنَ الْخَيْرِ مَـــا شَــــــــاءَهُ. اللَّـهُمَّ أَدِمِ الشَّرْعَ الشَّريفَ لَـــهُ وَلِوُزَرَائــِـــــــــــهِ سَبِيلًا وَمِنْهَــاجًــا، وَارْزُقْهُمُ التَّوْفِيقَ لِكُلِّ خَيْرٍ وَاجْعَـلْهُمْ سِرَاجًــا وَّهَّــــــاجًــــا.</a:t>
            </a:r>
            <a:endParaRPr lang="en-US" sz="3200" dirty="0">
              <a:ln w="0">
                <a:solidFill>
                  <a:srgbClr val="00B050"/>
                </a:solidFill>
              </a:ln>
              <a:solidFill>
                <a:srgbClr val="00B050"/>
              </a:solidFill>
              <a:cs typeface="Traditional Arabic" pitchFamily="2" charset="-78"/>
            </a:endParaRPr>
          </a:p>
        </p:txBody>
      </p:sp>
    </p:spTree>
    <p:extLst>
      <p:ext uri="{BB962C8B-B14F-4D97-AF65-F5344CB8AC3E}">
        <p14:creationId xmlns:p14="http://schemas.microsoft.com/office/powerpoint/2010/main" val="39507636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893" y="228600"/>
            <a:ext cx="8793707" cy="2862322"/>
          </a:xfrm>
          <a:prstGeom prst="rect">
            <a:avLst/>
          </a:prstGeom>
        </p:spPr>
        <p:txBody>
          <a:bodyPr wrap="square">
            <a:spAutoFit/>
          </a:bodyPr>
          <a:lstStyle/>
          <a:p>
            <a:pPr algn="just" rtl="1"/>
            <a:r>
              <a:rPr lang="ar-EG" sz="3600" dirty="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rPr>
              <a:t>اللَّـهُمَّ اجْعَلْ مَالِيزِيــــــَّــــــا وَسَــائِرَ بِلَادِ الْـمُسْلِمِينَ طَيِّبَةً آمِنَةً مُّطْمَئِــــــنَّـــةً رَّخِيَّـــةً. اللَّـهُمَّ سَلِّمْ بِلَادَنَـــــا مِنَ الْــمُــفْسِدِينَ وَطَهِّرْهَــا مِنَ الْـمُتَطَرِّفِينَ وَوَفِّقْنَا جَمِيعًا لِطَاعَتِكَ وَطَاعَةِ رَسُولِكَ مُحَمَّدٍ صَلَّى اللَّهُ عَلَيْهِ وَسَلَّمَ  وَطَاعَةِ مَنْ أَمَرْتَنَا بِطَاعَتِهِ.</a:t>
            </a:r>
            <a:endParaRPr lang="en-MY" sz="3600" dirty="0">
              <a:ln w="0">
                <a:solidFill>
                  <a:srgbClr val="003300"/>
                </a:solidFill>
              </a:ln>
              <a:solidFill>
                <a:srgbClr val="003300"/>
              </a:solidFill>
              <a:effectLst>
                <a:outerShdw blurRad="38100" dist="19050" dir="2700000" algn="tl" rotWithShape="0">
                  <a:schemeClr val="dk1">
                    <a:alpha val="40000"/>
                  </a:schemeClr>
                </a:outerShdw>
              </a:effectLst>
              <a:cs typeface="Traditional Arabic" pitchFamily="2" charset="-78"/>
            </a:endParaRPr>
          </a:p>
        </p:txBody>
      </p:sp>
      <p:sp>
        <p:nvSpPr>
          <p:cNvPr id="8" name="Rectangle 7"/>
          <p:cNvSpPr/>
          <p:nvPr/>
        </p:nvSpPr>
        <p:spPr>
          <a:xfrm>
            <a:off x="378725" y="3849762"/>
            <a:ext cx="8610600" cy="2308324"/>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just">
              <a:defRPr/>
            </a:pP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Ya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Allah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jadikanlah</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Malaysia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seluruh</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negara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umat</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Islam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dalam</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keadaan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aman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tenang</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makmur</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Ya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Allah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selamatkan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negara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kami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daripada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golongan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yang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melakukan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kerosakan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bersihkannya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daripada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golongan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yang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melampaui</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batasan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perbaiki</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jalan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kami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dalam</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mentaati</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-Mu,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Rasul</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-Mu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dan</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mereka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yang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engkau</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perintah</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 kami </a:t>
            </a:r>
            <a:r>
              <a:rPr lang="en-US" sz="2400" b="1" dirty="0" err="1">
                <a:ln w="11430"/>
                <a:effectLst>
                  <a:outerShdw blurRad="50800" dist="39000" dir="5460000" algn="tl">
                    <a:srgbClr val="000000">
                      <a:alpha val="38000"/>
                    </a:srgbClr>
                  </a:outerShdw>
                </a:effectLst>
                <a:ea typeface="Arial Unicode MS" pitchFamily="34" charset="-128"/>
                <a:cs typeface="Arial" pitchFamily="34" charset="0"/>
              </a:rPr>
              <a:t>mentaatinya</a:t>
            </a:r>
            <a:r>
              <a:rPr lang="en-US" sz="2400" b="1" dirty="0">
                <a:ln w="11430"/>
                <a:effectLst>
                  <a:outerShdw blurRad="50800" dist="39000" dir="5460000" algn="tl">
                    <a:srgbClr val="000000">
                      <a:alpha val="38000"/>
                    </a:srgbClr>
                  </a:outerShdw>
                </a:effectLst>
                <a:ea typeface="Arial Unicode MS" pitchFamily="34" charset="-128"/>
                <a:cs typeface="Arial" pitchFamily="34" charset="0"/>
              </a:rPr>
              <a:t>.</a:t>
            </a:r>
          </a:p>
        </p:txBody>
      </p:sp>
    </p:spTree>
    <p:extLst>
      <p:ext uri="{BB962C8B-B14F-4D97-AF65-F5344CB8AC3E}">
        <p14:creationId xmlns:p14="http://schemas.microsoft.com/office/powerpoint/2010/main" val="28622515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914400"/>
            <a:ext cx="7696200" cy="4524315"/>
          </a:xfrm>
          <a:prstGeom prst="rect">
            <a:avLst/>
          </a:prstGeom>
        </p:spPr>
        <p:txBody>
          <a:bodyPr wrap="square">
            <a:spAutoFit/>
          </a:bodyPr>
          <a:lstStyle/>
          <a:p>
            <a:pPr algn="ct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Ya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Allah, kami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memohon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agar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dengan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rahmat</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perlindungan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Mu,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negara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ini</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seluruh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rakyatnya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dikekalkan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dalam</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keamanan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kesejahteraan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p>
          <a:p>
            <a:pPr algn="ct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Tanamkanlah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rasa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kasih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sayang</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kekalkanlah</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perpaduan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di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kalangan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p>
          <a:p>
            <a:pPr algn="ct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Semoga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dengannya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kami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sentiasa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hidup</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aman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damai</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sejahtera</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dan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selamat</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sepanjang</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 </a:t>
            </a:r>
            <a:r>
              <a:rPr lang="en-US" sz="3200" dirty="0" err="1">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zaman</a:t>
            </a:r>
            <a:r>
              <a:rPr lang="en-US"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rPr>
              <a:t>.</a:t>
            </a:r>
            <a:endParaRPr lang="en-MY" sz="3200" dirty="0">
              <a:ln w="0">
                <a:solidFill>
                  <a:srgbClr val="7030A0"/>
                </a:solidFill>
              </a:ln>
              <a:solidFill>
                <a:srgbClr val="7030A0"/>
              </a:solidFill>
              <a:effectLst>
                <a:glow rad="101600">
                  <a:schemeClr val="bg1">
                    <a:alpha val="60000"/>
                  </a:schemeClr>
                </a:glow>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755058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14400"/>
            <a:ext cx="7406547" cy="1569660"/>
          </a:xfrm>
          <a:prstGeom prst="rect">
            <a:avLst/>
          </a:prstGeom>
        </p:spPr>
        <p:txBody>
          <a:bodyPr wrap="square">
            <a:spAutoFit/>
          </a:bodyPr>
          <a:lstStyle/>
          <a:p>
            <a:pPr algn="ctr" rtl="1"/>
            <a:r>
              <a:rPr lang="ar-SA" sz="48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endParaRPr lang="en-US" sz="4800" dirty="0">
              <a:effectLst>
                <a:outerShdw blurRad="63500" dir="3600000" algn="tl" rotWithShape="0">
                  <a:srgbClr val="000000">
                    <a:alpha val="70000"/>
                  </a:srgbClr>
                </a:outerShdw>
              </a:effectLst>
            </a:endParaRPr>
          </a:p>
        </p:txBody>
      </p:sp>
      <p:sp>
        <p:nvSpPr>
          <p:cNvPr id="3" name="Rectangle 2"/>
          <p:cNvSpPr/>
          <p:nvPr/>
        </p:nvSpPr>
        <p:spPr>
          <a:xfrm>
            <a:off x="457200" y="2971800"/>
            <a:ext cx="8305800" cy="2585323"/>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Ya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Tuhan</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janganlah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engkau</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mengubah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hati</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selepas</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Engkau</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memberi</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hidayah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kepada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dan</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kurniakanlah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kami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rahmat</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di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sisiMu</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sesungguhnya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Engkaulah</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Maha</a:t>
            </a:r>
            <a:r>
              <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 </a:t>
            </a:r>
            <a:r>
              <a:rPr lang="en-GB" sz="3600" dirty="0" err="1">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rPr>
              <a:t>Pemberi</a:t>
            </a:r>
            <a:endParaRPr lang="en-GB" sz="3600" dirty="0">
              <a:ln w="18415" cmpd="sng">
                <a:solidFill>
                  <a:schemeClr val="tx1"/>
                </a:solidFill>
                <a:prstDash val="solid"/>
              </a:ln>
              <a:solidFill>
                <a:schemeClr val="bg1"/>
              </a:solidFill>
              <a:effectLst>
                <a:outerShdw blurRad="63500" dir="3600000" algn="tl" rotWithShape="0">
                  <a:srgbClr val="000000">
                    <a:alpha val="70000"/>
                  </a:srgbClr>
                </a:outerShdw>
              </a:effectLst>
              <a:ea typeface="Arial Unicode MS" pitchFamily="34" charset="-128"/>
              <a:cs typeface="Arial" pitchFamily="34" charset="0"/>
            </a:endParaRPr>
          </a:p>
        </p:txBody>
      </p:sp>
    </p:spTree>
    <p:extLst>
      <p:ext uri="{BB962C8B-B14F-4D97-AF65-F5344CB8AC3E}">
        <p14:creationId xmlns:p14="http://schemas.microsoft.com/office/powerpoint/2010/main" val="6318758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99" y="914400"/>
            <a:ext cx="8001001" cy="1569660"/>
          </a:xfrm>
          <a:prstGeom prst="rect">
            <a:avLst/>
          </a:prstGeom>
        </p:spPr>
        <p:txBody>
          <a:bodyPr wrap="square">
            <a:spAutoFit/>
          </a:bodyPr>
          <a:lstStyle/>
          <a:p>
            <a:pPr algn="ctr" rtl="1"/>
            <a:r>
              <a:rPr lang="ar-SA" sz="4800" dirty="0">
                <a:ln w="18415" cmpd="sng">
                  <a:solidFill>
                    <a:schemeClr val="tx1"/>
                  </a:solidFill>
                  <a:prstDash val="solid"/>
                </a:ln>
                <a:solidFill>
                  <a:srgbClr val="FFFF00"/>
                </a:solidFill>
                <a:effectLst>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endParaRPr lang="en-US" sz="4800" dirty="0">
              <a:ln w="18415" cmpd="sng">
                <a:solidFill>
                  <a:schemeClr val="tx1"/>
                </a:solidFill>
                <a:prstDash val="solid"/>
              </a:ln>
              <a:effectLst>
                <a:outerShdw blurRad="63500" dir="3600000" algn="tl" rotWithShape="0">
                  <a:srgbClr val="000000">
                    <a:alpha val="70000"/>
                  </a:srgbClr>
                </a:outerShdw>
              </a:effectLst>
            </a:endParaRPr>
          </a:p>
        </p:txBody>
      </p:sp>
      <p:sp>
        <p:nvSpPr>
          <p:cNvPr id="3" name="Rectangle 2"/>
          <p:cNvSpPr/>
          <p:nvPr/>
        </p:nvSpPr>
        <p:spPr>
          <a:xfrm>
            <a:off x="2286000" y="3008885"/>
            <a:ext cx="4572000" cy="1089529"/>
          </a:xfrm>
          <a:prstGeom prst="rect">
            <a:avLst/>
          </a:prstGeom>
        </p:spPr>
        <p:txBody>
          <a:bodyPr>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dengan</a:t>
            </a:r>
            <a:r>
              <a:rPr lang="ar-SA"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kebaikan</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di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di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akhirat</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jauhilah</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kami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daripada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azab</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api</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dirty="0" err="1">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neraka</a:t>
            </a:r>
            <a:r>
              <a:rPr lang="en-GB" dirty="0">
                <a:ln w="18415" cmpd="sng">
                  <a:solidFill>
                    <a:schemeClr val="tx1"/>
                  </a:solidFill>
                  <a:prstDash val="solid"/>
                </a:ln>
                <a:solidFill>
                  <a:srgbClr val="0000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p>
        </p:txBody>
      </p:sp>
    </p:spTree>
    <p:extLst>
      <p:ext uri="{BB962C8B-B14F-4D97-AF65-F5344CB8AC3E}">
        <p14:creationId xmlns:p14="http://schemas.microsoft.com/office/powerpoint/2010/main" val="39894994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37</a:t>
            </a:fld>
            <a:endParaRPr lang="en-MY"/>
          </a:p>
        </p:txBody>
      </p:sp>
      <p:sp>
        <p:nvSpPr>
          <p:cNvPr id="3" name="Rectangle 2"/>
          <p:cNvSpPr/>
          <p:nvPr/>
        </p:nvSpPr>
        <p:spPr>
          <a:xfrm>
            <a:off x="838200" y="374135"/>
            <a:ext cx="7924800" cy="2585323"/>
          </a:xfrm>
          <a:prstGeom prst="rect">
            <a:avLst/>
          </a:prstGeom>
        </p:spPr>
        <p:txBody>
          <a:bodyPr wrap="square">
            <a:spAutoFit/>
          </a:bodyPr>
          <a:lstStyle/>
          <a:p>
            <a:pPr lvl="0" algn="ctr" rtl="1" fontAlgn="base">
              <a:lnSpc>
                <a:spcPct val="150000"/>
              </a:lnSpc>
              <a:spcBef>
                <a:spcPct val="0"/>
              </a:spcBef>
              <a:spcAft>
                <a:spcPct val="0"/>
              </a:spcAft>
            </a:pPr>
            <a:r>
              <a:rPr lang="ar-SA" sz="3600" dirty="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ﭻ ﭼ ﭽ ﭾ ﭿ ﮀ ﮁ ﮂ ﮃ ﮄ ﮅ ﮆ ﮇ ﮈ ﮉ ﮊ ﮋ</a:t>
            </a:r>
            <a:r>
              <a:rPr lang="en-US" sz="3600" dirty="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 </a:t>
            </a:r>
            <a:endParaRPr lang="en-US" sz="3600" dirty="0">
              <a:ln>
                <a:solidFill>
                  <a:srgbClr val="FFFF00"/>
                </a:solidFill>
              </a:ln>
              <a:solidFill>
                <a:srgbClr val="FFFF00"/>
              </a:solidFill>
              <a:effectLst>
                <a:glow rad="101600">
                  <a:schemeClr val="bg1">
                    <a:alpha val="60000"/>
                  </a:schemeClr>
                </a:glow>
              </a:effectLst>
              <a:latin typeface="Arial" pitchFamily="34" charset="0"/>
              <a:cs typeface="Arial" pitchFamily="34" charset="0"/>
            </a:endParaRPr>
          </a:p>
        </p:txBody>
      </p:sp>
      <p:sp>
        <p:nvSpPr>
          <p:cNvPr id="4" name="Rectangle 3"/>
          <p:cNvSpPr/>
          <p:nvPr/>
        </p:nvSpPr>
        <p:spPr>
          <a:xfrm>
            <a:off x="609600" y="3105835"/>
            <a:ext cx="8153400" cy="1938992"/>
          </a:xfrm>
          <a:prstGeom prst="rect">
            <a:avLst/>
          </a:prstGeom>
        </p:spPr>
        <p:txBody>
          <a:bodyPr wrap="square">
            <a:spAutoFit/>
          </a:bodyPr>
          <a:lstStyle/>
          <a:p>
            <a:pPr algn="ctr" rtl="1"/>
            <a:r>
              <a:rPr lang="ar-SA" sz="4000" dirty="0">
                <a:ln w="18415" cmpd="sng">
                  <a:solidFill>
                    <a:schemeClr val="accent3">
                      <a:lumMod val="75000"/>
                    </a:schemeClr>
                  </a:solidFill>
                  <a:prstDash val="solid"/>
                </a:ln>
                <a:solidFill>
                  <a:schemeClr val="accent3">
                    <a:lumMod val="75000"/>
                  </a:schemeClr>
                </a:solidFill>
                <a:effectLst>
                  <a:outerShdw blurRad="63500" dir="3600000" algn="tl" rotWithShape="0">
                    <a:srgbClr val="000000">
                      <a:alpha val="70000"/>
                    </a:srgbClr>
                  </a:outerShdw>
                </a:effectLst>
                <a:cs typeface="Traditional Arabic" pitchFamily="2" charset="-78"/>
              </a:rPr>
              <a:t>فَاذْكُرُوا اللهَ الْعَظِيْمَ يَذْكُرْكُمْ وَاشْكُرُوهُ عَلَى نِعَمِهِ يَزِدْكُمْ</a:t>
            </a:r>
          </a:p>
          <a:p>
            <a:pPr algn="ctr" rtl="1"/>
            <a:r>
              <a:rPr lang="ar-SA" sz="4000" dirty="0">
                <a:ln w="18415" cmpd="sng">
                  <a:solidFill>
                    <a:schemeClr val="accent3">
                      <a:lumMod val="75000"/>
                    </a:schemeClr>
                  </a:solidFill>
                  <a:prstDash val="solid"/>
                </a:ln>
                <a:solidFill>
                  <a:schemeClr val="accent3">
                    <a:lumMod val="75000"/>
                  </a:schemeClr>
                </a:solidFill>
                <a:effectLst>
                  <a:outerShdw blurRad="63500" dir="3600000" algn="tl" rotWithShape="0">
                    <a:srgbClr val="000000">
                      <a:alpha val="70000"/>
                    </a:srgbClr>
                  </a:outerShdw>
                </a:effectLst>
                <a:cs typeface="Traditional Arabic" pitchFamily="2" charset="-78"/>
              </a:rPr>
              <a:t> وَاسْأَلُوهُ مِنْ فَضْلِهِ يُعْطِكُمْ وَلَذِكْرُ اللهِ أَكْبَرُ، وَاللهُ يَعْلَمُ مَا تَصْنَعُونَ</a:t>
            </a:r>
            <a:r>
              <a:rPr lang="ar-SA" sz="4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p14="http://schemas.microsoft.com/office/powerpoint/2010/main" val="262034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371600"/>
            <a:ext cx="8686800" cy="4462760"/>
          </a:xfrm>
          <a:prstGeom prst="rect">
            <a:avLst/>
          </a:prstGeom>
        </p:spPr>
        <p:txBody>
          <a:bodyPr wrap="square">
            <a:spAutoFit/>
          </a:bodyPr>
          <a:lstStyle/>
          <a:p>
            <a:pPr algn="ctr" rtl="1"/>
            <a:r>
              <a:rPr lang="ar-SA" sz="4400" b="1" dirty="0" smtClean="0">
                <a:ln>
                  <a:solidFill>
                    <a:schemeClr val="tx1"/>
                  </a:solidFill>
                </a:ln>
                <a:solidFill>
                  <a:srgbClr val="0000FF"/>
                </a:solidFill>
                <a:cs typeface="Traditional Arabic" pitchFamily="2" charset="-78"/>
              </a:rPr>
              <a:t>قال </a:t>
            </a:r>
            <a:r>
              <a:rPr lang="ar-SA" sz="4400" b="1" dirty="0">
                <a:ln>
                  <a:solidFill>
                    <a:schemeClr val="tx1"/>
                  </a:solidFill>
                </a:ln>
                <a:solidFill>
                  <a:srgbClr val="0000FF"/>
                </a:solidFill>
                <a:cs typeface="Traditional Arabic" pitchFamily="2" charset="-78"/>
              </a:rPr>
              <a:t>الله تعالى في کتابه العزيز:</a:t>
            </a:r>
            <a:endParaRPr lang="en-US" sz="4400" dirty="0">
              <a:ln>
                <a:solidFill>
                  <a:schemeClr val="tx1"/>
                </a:solidFill>
              </a:ln>
              <a:solidFill>
                <a:srgbClr val="0000FF"/>
              </a:solidFill>
              <a:cs typeface="Traditional Arabic" pitchFamily="2" charset="-78"/>
            </a:endParaRPr>
          </a:p>
          <a:p>
            <a:pPr algn="ctr" rtl="1"/>
            <a:r>
              <a:rPr lang="ar-SA" sz="8000" b="1" dirty="0" smtClean="0">
                <a:ln>
                  <a:solidFill>
                    <a:schemeClr val="tx1"/>
                  </a:solidFill>
                </a:ln>
                <a:solidFill>
                  <a:srgbClr val="FF0000"/>
                </a:solidFill>
              </a:rPr>
              <a:t>﴿</a:t>
            </a:r>
            <a:r>
              <a:rPr lang="ar-SA" sz="8000" dirty="0">
                <a:ln>
                  <a:solidFill>
                    <a:schemeClr val="tx1"/>
                  </a:solidFill>
                </a:ln>
                <a:solidFill>
                  <a:srgbClr val="808000"/>
                </a:solidFill>
                <a:latin typeface="QCF_P577" pitchFamily="2" charset="2"/>
                <a:cs typeface="QCF_P577" pitchFamily="2" charset="2"/>
              </a:rPr>
              <a:t>ﯧ ﯨ ﯩ ﯪ ﯫ ﯬ ﯭ ﯮ ﯯ ﯰ ﯱ ﯲ ﯳ</a:t>
            </a:r>
            <a:r>
              <a:rPr lang="ar-SA" sz="8000" b="1" dirty="0" smtClean="0">
                <a:ln>
                  <a:solidFill>
                    <a:schemeClr val="tx1"/>
                  </a:solidFill>
                </a:ln>
                <a:solidFill>
                  <a:srgbClr val="FF0000"/>
                </a:solidFill>
              </a:rPr>
              <a:t>﴾</a:t>
            </a:r>
            <a:endParaRPr lang="en-US" sz="8000" dirty="0">
              <a:ln>
                <a:solidFill>
                  <a:schemeClr val="tx1"/>
                </a:solidFill>
              </a:ln>
              <a:solidFill>
                <a:srgbClr val="FF0000"/>
              </a:solidFill>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945150782"/>
              </p:ext>
            </p:extLst>
          </p:nvPr>
        </p:nvGraphicFramePr>
        <p:xfrm>
          <a:off x="304800" y="685800"/>
          <a:ext cx="8458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52400" y="228600"/>
            <a:ext cx="4953000" cy="1107996"/>
          </a:xfrm>
          <a:prstGeom prst="rect">
            <a:avLst/>
          </a:prstGeom>
        </p:spPr>
        <p:txBody>
          <a:bodyPr wrap="square">
            <a:spAutoFit/>
          </a:bodyPr>
          <a:lstStyle/>
          <a:p>
            <a:pPr algn="ctr"/>
            <a:r>
              <a:rPr lang="en-US" sz="6600" b="1" dirty="0" err="1" smtClean="0">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Tajuk</a:t>
            </a:r>
            <a:r>
              <a:rPr lang="en-US" sz="6600" b="1" dirty="0" smtClean="0">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 </a:t>
            </a:r>
            <a:r>
              <a:rPr lang="en-US" sz="6600" b="1" dirty="0" err="1" smtClean="0">
                <a:ln>
                  <a:solidFill>
                    <a:srgbClr val="0070C0"/>
                  </a:solidFill>
                </a:ln>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Khutbah</a:t>
            </a:r>
            <a:r>
              <a:rPr lang="en-US" sz="6600" b="1" dirty="0" smtClean="0">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rPr>
              <a:t> :</a:t>
            </a:r>
            <a:endParaRPr lang="en-MY" sz="6600" b="1" dirty="0">
              <a:solidFill>
                <a:schemeClr val="accent5"/>
              </a:solidFill>
              <a:effectLst>
                <a:glow rad="127000">
                  <a:schemeClr val="tx1"/>
                </a:glow>
                <a:outerShdw blurRad="38100" dist="38100" dir="2700000" algn="tl">
                  <a:srgbClr val="000000">
                    <a:alpha val="43137"/>
                  </a:srgbClr>
                </a:outerShdw>
              </a:effectLst>
              <a:latin typeface="Mistral" pitchFamily="66" charset="0"/>
              <a:cs typeface="Arial" panose="020B0604020202020204" pitchFamily="34" charset="0"/>
            </a:endParaRPr>
          </a:p>
        </p:txBody>
      </p:sp>
      <p:sp>
        <p:nvSpPr>
          <p:cNvPr id="4" name="Rectangle 3"/>
          <p:cNvSpPr/>
          <p:nvPr/>
        </p:nvSpPr>
        <p:spPr>
          <a:xfrm>
            <a:off x="487285" y="2057400"/>
            <a:ext cx="8229600" cy="1569660"/>
          </a:xfrm>
          <a:prstGeom prst="rect">
            <a:avLst/>
          </a:prstGeom>
        </p:spPr>
        <p:txBody>
          <a:bodyPr wrap="square">
            <a:spAutoFit/>
          </a:bodyPr>
          <a:lstStyle/>
          <a:p>
            <a:pPr algn="ctr"/>
            <a:r>
              <a:rPr lang="en-US" sz="9600" dirty="0" err="1" smtClean="0">
                <a:ln w="18415" cmpd="sng">
                  <a:solidFill>
                    <a:schemeClr val="tx1"/>
                  </a:solidFill>
                  <a:prstDash val="solid"/>
                </a:ln>
                <a:solidFill>
                  <a:srgbClr val="FF0000"/>
                </a:solidFill>
                <a:effectLst>
                  <a:outerShdw blurRad="63500" dir="3600000" algn="tl" rotWithShape="0">
                    <a:srgbClr val="000000">
                      <a:alpha val="70000"/>
                    </a:srgbClr>
                  </a:outerShdw>
                </a:effectLst>
                <a:latin typeface="Edwardian Script ITC" pitchFamily="66" charset="0"/>
              </a:rPr>
              <a:t>Jalan</a:t>
            </a:r>
            <a:r>
              <a:rPr lang="en-US" sz="9600" dirty="0" smtClean="0">
                <a:ln w="18415" cmpd="sng">
                  <a:solidFill>
                    <a:schemeClr val="tx1"/>
                  </a:solidFill>
                  <a:prstDash val="solid"/>
                </a:ln>
                <a:solidFill>
                  <a:srgbClr val="FF0000"/>
                </a:solidFill>
                <a:effectLst>
                  <a:outerShdw blurRad="63500" dir="3600000" algn="tl" rotWithShape="0">
                    <a:srgbClr val="000000">
                      <a:alpha val="70000"/>
                    </a:srgbClr>
                  </a:outerShdw>
                </a:effectLst>
                <a:latin typeface="Edwardian Script ITC" pitchFamily="66" charset="0"/>
              </a:rPr>
              <a:t> </a:t>
            </a:r>
            <a:r>
              <a:rPr lang="en-US" sz="9600" dirty="0" err="1" smtClean="0">
                <a:ln w="18415" cmpd="sng">
                  <a:solidFill>
                    <a:schemeClr val="tx1"/>
                  </a:solidFill>
                  <a:prstDash val="solid"/>
                </a:ln>
                <a:solidFill>
                  <a:srgbClr val="FF0000"/>
                </a:solidFill>
                <a:effectLst>
                  <a:outerShdw blurRad="63500" dir="3600000" algn="tl" rotWithShape="0">
                    <a:srgbClr val="000000">
                      <a:alpha val="70000"/>
                    </a:srgbClr>
                  </a:outerShdw>
                </a:effectLst>
                <a:latin typeface="Edwardian Script ITC" pitchFamily="66" charset="0"/>
              </a:rPr>
              <a:t>Meraih</a:t>
            </a:r>
            <a:r>
              <a:rPr lang="en-US" sz="9600" dirty="0" smtClean="0">
                <a:ln w="18415" cmpd="sng">
                  <a:solidFill>
                    <a:schemeClr val="tx1"/>
                  </a:solidFill>
                  <a:prstDash val="solid"/>
                </a:ln>
                <a:solidFill>
                  <a:srgbClr val="FF0000"/>
                </a:solidFill>
                <a:effectLst>
                  <a:outerShdw blurRad="63500" dir="3600000" algn="tl" rotWithShape="0">
                    <a:srgbClr val="000000">
                      <a:alpha val="70000"/>
                    </a:srgbClr>
                  </a:outerShdw>
                </a:effectLst>
                <a:latin typeface="Edwardian Script ITC" pitchFamily="66" charset="0"/>
              </a:rPr>
              <a:t> </a:t>
            </a:r>
            <a:r>
              <a:rPr lang="en-US" sz="9600" dirty="0" err="1" smtClean="0">
                <a:ln w="18415" cmpd="sng">
                  <a:solidFill>
                    <a:schemeClr val="tx1"/>
                  </a:solidFill>
                  <a:prstDash val="solid"/>
                </a:ln>
                <a:solidFill>
                  <a:srgbClr val="FF0000"/>
                </a:solidFill>
                <a:effectLst>
                  <a:outerShdw blurRad="63500" dir="3600000" algn="tl" rotWithShape="0">
                    <a:srgbClr val="000000">
                      <a:alpha val="70000"/>
                    </a:srgbClr>
                  </a:outerShdw>
                </a:effectLst>
                <a:latin typeface="Edwardian Script ITC" pitchFamily="66" charset="0"/>
              </a:rPr>
              <a:t>Taqwa</a:t>
            </a:r>
            <a:endParaRPr lang="en-US" sz="9600" dirty="0">
              <a:ln w="18415" cmpd="sng">
                <a:solidFill>
                  <a:schemeClr val="tx1"/>
                </a:solidFill>
                <a:prstDash val="solid"/>
              </a:ln>
              <a:solidFill>
                <a:srgbClr val="FF0000"/>
              </a:solidFill>
              <a:effectLst>
                <a:outerShdw blurRad="63500" dir="3600000" algn="tl" rotWithShape="0">
                  <a:srgbClr val="000000">
                    <a:alpha val="70000"/>
                  </a:srgbClr>
                </a:outerShdw>
              </a:effectLst>
              <a:latin typeface="Edwardian Script ITC" pitchFamily="66" charset="0"/>
            </a:endParaRPr>
          </a:p>
        </p:txBody>
      </p:sp>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30034500"/>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2556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A8784F8-D9B1-479F-A9B4-848AA317FB34}" type="slidenum">
              <a:rPr lang="en-MY" smtClean="0"/>
              <a:pPr/>
              <a:t>8</a:t>
            </a:fld>
            <a:endParaRPr lang="en-MY"/>
          </a:p>
        </p:txBody>
      </p:sp>
      <p:sp>
        <p:nvSpPr>
          <p:cNvPr id="3" name="Rectangle 2"/>
          <p:cNvSpPr/>
          <p:nvPr/>
        </p:nvSpPr>
        <p:spPr>
          <a:xfrm>
            <a:off x="693761" y="1219200"/>
            <a:ext cx="7620000" cy="4247317"/>
          </a:xfrm>
          <a:prstGeom prst="rect">
            <a:avLst/>
          </a:prstGeom>
        </p:spPr>
        <p:txBody>
          <a:bodyPr wrap="square">
            <a:spAutoFit/>
          </a:bodyPr>
          <a:lstStyle/>
          <a:p>
            <a:pPr algn="ctr" rtl="1"/>
            <a:r>
              <a:rPr lang="ar-SA" sz="5400" dirty="0" smtClean="0">
                <a:ln>
                  <a:solidFill>
                    <a:schemeClr val="tx1"/>
                  </a:solidFill>
                </a:ln>
                <a:solidFill>
                  <a:srgbClr val="00B0F0"/>
                </a:solidFill>
                <a:latin typeface="QCF_P598" pitchFamily="2" charset="2"/>
                <a:cs typeface="QCF_P598" pitchFamily="2" charset="2"/>
              </a:rPr>
              <a:t>ﭑ </a:t>
            </a:r>
            <a:r>
              <a:rPr lang="ar-SA" sz="5400" dirty="0">
                <a:ln>
                  <a:solidFill>
                    <a:schemeClr val="tx1"/>
                  </a:solidFill>
                </a:ln>
                <a:solidFill>
                  <a:srgbClr val="00B0F0"/>
                </a:solidFill>
                <a:latin typeface="QCF_P598" pitchFamily="2" charset="2"/>
                <a:cs typeface="QCF_P598" pitchFamily="2" charset="2"/>
              </a:rPr>
              <a:t>ﭒ ﭓ ﭔ ﭕ ﭖ ﭗ ﭘ ﭙ ﭚ ﭛ ﭜ  ﭝ ﭞ ﭟ ﭠ ﭡ ﭢ ﭣ ﭤ ﭥ ﭦ ﭧ ﭨ ﭩ ﭪ ﭫ ﭬ ﭭ ﭮ ﭯ ﭰ ﭱ ﭲ </a:t>
            </a:r>
            <a:r>
              <a:rPr lang="ar-SA" sz="5400" dirty="0" smtClean="0">
                <a:ln>
                  <a:solidFill>
                    <a:schemeClr val="tx1"/>
                  </a:solidFill>
                </a:ln>
                <a:solidFill>
                  <a:srgbClr val="00B0F0"/>
                </a:solidFill>
                <a:latin typeface="QCF_P598" pitchFamily="2" charset="2"/>
                <a:cs typeface="QCF_P598" pitchFamily="2" charset="2"/>
              </a:rPr>
              <a:t>ﭳ</a:t>
            </a:r>
            <a:endParaRPr lang="en-US" sz="5400" dirty="0">
              <a:ln>
                <a:solidFill>
                  <a:schemeClr val="tx1"/>
                </a:solidFill>
              </a:ln>
              <a:solidFill>
                <a:srgbClr val="00B0F0"/>
              </a:solidFill>
            </a:endParaRPr>
          </a:p>
        </p:txBody>
      </p:sp>
      <p:sp>
        <p:nvSpPr>
          <p:cNvPr id="5" name="Rectangle 4"/>
          <p:cNvSpPr/>
          <p:nvPr/>
        </p:nvSpPr>
        <p:spPr>
          <a:xfrm>
            <a:off x="228600" y="6096000"/>
            <a:ext cx="3712876" cy="830997"/>
          </a:xfrm>
          <a:prstGeom prst="rect">
            <a:avLst/>
          </a:prstGeom>
        </p:spPr>
        <p:txBody>
          <a:bodyPr wrap="none">
            <a:spAutoFit/>
          </a:bodyPr>
          <a:lstStyle/>
          <a:p>
            <a:r>
              <a:rPr lang="en-US" sz="4800" dirty="0">
                <a:ln>
                  <a:solidFill>
                    <a:schemeClr val="tx1"/>
                  </a:solidFill>
                </a:ln>
                <a:solidFill>
                  <a:srgbClr val="FF0000"/>
                </a:solidFill>
                <a:latin typeface="Freestyle Script" pitchFamily="66" charset="0"/>
              </a:rPr>
              <a:t>Surah al </a:t>
            </a:r>
            <a:r>
              <a:rPr lang="en-US" sz="4800" dirty="0" err="1">
                <a:ln>
                  <a:solidFill>
                    <a:schemeClr val="tx1"/>
                  </a:solidFill>
                </a:ln>
                <a:solidFill>
                  <a:srgbClr val="FF0000"/>
                </a:solidFill>
                <a:latin typeface="Freestyle Script" pitchFamily="66" charset="0"/>
              </a:rPr>
              <a:t>Qadar</a:t>
            </a:r>
            <a:r>
              <a:rPr lang="en-US" sz="4800" dirty="0">
                <a:ln>
                  <a:solidFill>
                    <a:schemeClr val="tx1"/>
                  </a:solidFill>
                </a:ln>
                <a:solidFill>
                  <a:srgbClr val="FF0000"/>
                </a:solidFill>
                <a:latin typeface="Freestyle Script" pitchFamily="66" charset="0"/>
              </a:rPr>
              <a:t> </a:t>
            </a:r>
            <a:r>
              <a:rPr lang="ar-SA" sz="4800" dirty="0" smtClean="0">
                <a:ln>
                  <a:solidFill>
                    <a:schemeClr val="tx1"/>
                  </a:solidFill>
                </a:ln>
                <a:solidFill>
                  <a:srgbClr val="FF0000"/>
                </a:solidFill>
                <a:latin typeface="Freestyle Script" pitchFamily="66" charset="0"/>
              </a:rPr>
              <a:t>:</a:t>
            </a:r>
            <a:r>
              <a:rPr lang="en-US" sz="4800" dirty="0" smtClean="0">
                <a:ln>
                  <a:solidFill>
                    <a:schemeClr val="tx1"/>
                  </a:solidFill>
                </a:ln>
                <a:solidFill>
                  <a:srgbClr val="FF0000"/>
                </a:solidFill>
                <a:latin typeface="Freestyle Script" pitchFamily="66" charset="0"/>
              </a:rPr>
              <a:t> 1-5</a:t>
            </a:r>
            <a:endParaRPr lang="en-US" sz="4800" dirty="0">
              <a:ln>
                <a:solidFill>
                  <a:schemeClr val="tx1"/>
                </a:solidFill>
              </a:ln>
              <a:solidFill>
                <a:srgbClr val="FF0000"/>
              </a:solidFill>
              <a:latin typeface="Freestyle Script" pitchFamily="66" charset="0"/>
            </a:endParaRPr>
          </a:p>
        </p:txBody>
      </p:sp>
    </p:spTree>
    <p:extLst>
      <p:ext uri="{BB962C8B-B14F-4D97-AF65-F5344CB8AC3E}">
        <p14:creationId xmlns:p14="http://schemas.microsoft.com/office/powerpoint/2010/main" val="1168296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A8784F8-D9B1-479F-A9B4-848AA317FB34}" type="slidenum">
              <a:rPr lang="en-MY" smtClean="0"/>
              <a:pPr/>
              <a:t>9</a:t>
            </a:fld>
            <a:endParaRPr lang="en-MY"/>
          </a:p>
        </p:txBody>
      </p:sp>
      <p:sp>
        <p:nvSpPr>
          <p:cNvPr id="2" name="Rectangle 1"/>
          <p:cNvSpPr/>
          <p:nvPr/>
        </p:nvSpPr>
        <p:spPr>
          <a:xfrm>
            <a:off x="838200" y="838200"/>
            <a:ext cx="7543800" cy="4031873"/>
          </a:xfrm>
          <a:prstGeom prst="rect">
            <a:avLst/>
          </a:prstGeom>
        </p:spPr>
        <p:txBody>
          <a:bodyPr wrap="square">
            <a:spAutoFit/>
          </a:bodyPr>
          <a:lstStyle/>
          <a:p>
            <a:pPr algn="ctr"/>
            <a:r>
              <a:rPr lang="ms-MY" sz="3200" dirty="0">
                <a:ln w="18415" cmpd="sng">
                  <a:solidFill>
                    <a:schemeClr val="tx1"/>
                  </a:solidFill>
                  <a:prstDash val="solid"/>
                </a:ln>
                <a:solidFill>
                  <a:srgbClr val="00B050"/>
                </a:solidFill>
                <a:effectLst>
                  <a:outerShdw blurRad="63500" dir="3600000" algn="tl" rotWithShape="0">
                    <a:srgbClr val="000000">
                      <a:alpha val="70000"/>
                    </a:srgbClr>
                  </a:outerShdw>
                </a:effectLst>
                <a:latin typeface="Bodoni MT Condensed" pitchFamily="18" charset="0"/>
                <a:cs typeface="BrowalliaUPC" pitchFamily="34" charset="-34"/>
              </a:rPr>
              <a:t>Maksudnya</a:t>
            </a:r>
            <a:r>
              <a:rPr lang="ms-MY" sz="3200" dirty="0" smtClean="0">
                <a:ln w="18415" cmpd="sng">
                  <a:solidFill>
                    <a:schemeClr val="tx1"/>
                  </a:solidFill>
                  <a:prstDash val="solid"/>
                </a:ln>
                <a:solidFill>
                  <a:srgbClr val="00B050"/>
                </a:solidFill>
                <a:effectLst>
                  <a:outerShdw blurRad="63500" dir="3600000" algn="tl" rotWithShape="0">
                    <a:srgbClr val="000000">
                      <a:alpha val="70000"/>
                    </a:srgbClr>
                  </a:outerShdw>
                </a:effectLst>
                <a:latin typeface="Bodoni MT Condensed" pitchFamily="18" charset="0"/>
                <a:cs typeface="BrowalliaUPC" pitchFamily="34" charset="-34"/>
              </a:rPr>
              <a:t>:</a:t>
            </a:r>
            <a:endParaRPr lang="ar-SA" sz="3200" dirty="0" smtClean="0">
              <a:ln w="18415" cmpd="sng">
                <a:solidFill>
                  <a:schemeClr val="tx1"/>
                </a:solidFill>
                <a:prstDash val="solid"/>
              </a:ln>
              <a:solidFill>
                <a:srgbClr val="00B050"/>
              </a:solidFill>
              <a:effectLst>
                <a:outerShdw blurRad="63500" dir="3600000" algn="tl" rotWithShape="0">
                  <a:srgbClr val="000000">
                    <a:alpha val="70000"/>
                  </a:srgbClr>
                </a:outerShdw>
              </a:effectLst>
              <a:latin typeface="Bodoni MT Condensed" pitchFamily="18" charset="0"/>
            </a:endParaRPr>
          </a:p>
          <a:p>
            <a:pPr algn="ctr"/>
            <a:r>
              <a:rPr lang="ms-MY" sz="3200" dirty="0" smtClean="0">
                <a:ln w="18415" cmpd="sng">
                  <a:solidFill>
                    <a:schemeClr val="tx1"/>
                  </a:solidFill>
                  <a:prstDash val="solid"/>
                </a:ln>
                <a:solidFill>
                  <a:srgbClr val="00B050"/>
                </a:solidFill>
                <a:effectLst>
                  <a:outerShdw blurRad="63500" dir="3600000" algn="tl" rotWithShape="0">
                    <a:srgbClr val="000000">
                      <a:alpha val="70000"/>
                    </a:srgbClr>
                  </a:outerShdw>
                </a:effectLst>
                <a:latin typeface="Bodoni MT Condensed" pitchFamily="18" charset="0"/>
                <a:cs typeface="BrowalliaUPC" pitchFamily="34" charset="-34"/>
              </a:rPr>
              <a:t> </a:t>
            </a:r>
            <a:r>
              <a:rPr lang="ms-MY" sz="3200" i="1" dirty="0">
                <a:ln w="18415" cmpd="sng">
                  <a:solidFill>
                    <a:schemeClr val="tx1"/>
                  </a:solidFill>
                  <a:prstDash val="solid"/>
                </a:ln>
                <a:solidFill>
                  <a:srgbClr val="00B050"/>
                </a:solidFill>
                <a:effectLst>
                  <a:outerShdw blurRad="63500" dir="3600000" algn="tl" rotWithShape="0">
                    <a:srgbClr val="000000">
                      <a:alpha val="70000"/>
                    </a:srgbClr>
                  </a:outerShdw>
                </a:effectLst>
                <a:latin typeface="Bodoni MT Condensed" pitchFamily="18" charset="0"/>
                <a:cs typeface="BrowalliaUPC" pitchFamily="34" charset="-34"/>
              </a:rPr>
              <a:t>“Sesungguhnya Kami telah menurunkan (Al-Qur'an) ini pada Malam Laitatul-Qadar. Dan apa jalannya engkau dapat mengetahui apa dia kebesaran Malam Lailatul-Qadar itu? Malam Lailatul-Qadar lebih baik daripada seribu bulan. Pada Malam itu, turun malaikat dan Jibril dengan izin Tuhan mereka, kerana membawa segala perkara. Sejahteralah malam (yang berkat) itu hingga terbit fajar.”</a:t>
            </a:r>
            <a:endParaRPr lang="en-US" sz="3200" dirty="0">
              <a:ln w="18415" cmpd="sng">
                <a:solidFill>
                  <a:schemeClr val="tx1"/>
                </a:solidFill>
                <a:prstDash val="solid"/>
              </a:ln>
              <a:solidFill>
                <a:srgbClr val="00B050"/>
              </a:solidFill>
              <a:effectLst>
                <a:outerShdw blurRad="63500" dir="3600000" algn="tl" rotWithShape="0">
                  <a:srgbClr val="000000">
                    <a:alpha val="70000"/>
                  </a:srgbClr>
                </a:outerShdw>
              </a:effectLst>
              <a:latin typeface="Bodoni MT Condensed" pitchFamily="18" charset="0"/>
              <a:cs typeface="BrowalliaUPC" pitchFamily="34" charset="-34"/>
            </a:endParaRPr>
          </a:p>
        </p:txBody>
      </p:sp>
    </p:spTree>
    <p:extLst>
      <p:ext uri="{BB962C8B-B14F-4D97-AF65-F5344CB8AC3E}">
        <p14:creationId xmlns:p14="http://schemas.microsoft.com/office/powerpoint/2010/main" val="906904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6540</TotalTime>
  <Words>2009</Words>
  <Application>Microsoft Office PowerPoint</Application>
  <PresentationFormat>On-screen Show (4:3)</PresentationFormat>
  <Paragraphs>104</Paragraphs>
  <Slides>37</Slides>
  <Notes>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MTMZA ICT</dc:creator>
  <cp:lastModifiedBy>maizuriah</cp:lastModifiedBy>
  <cp:revision>672</cp:revision>
  <dcterms:created xsi:type="dcterms:W3CDTF">2014-12-10T01:16:34Z</dcterms:created>
  <dcterms:modified xsi:type="dcterms:W3CDTF">2017-06-16T00:56:10Z</dcterms:modified>
</cp:coreProperties>
</file>