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96" r:id="rId1"/>
  </p:sldMasterIdLst>
  <p:notesMasterIdLst>
    <p:notesMasterId r:id="rId38"/>
  </p:notesMasterIdLst>
  <p:handoutMasterIdLst>
    <p:handoutMasterId r:id="rId39"/>
  </p:handoutMasterIdLst>
  <p:sldIdLst>
    <p:sldId id="256" r:id="rId2"/>
    <p:sldId id="342" r:id="rId3"/>
    <p:sldId id="259" r:id="rId4"/>
    <p:sldId id="260" r:id="rId5"/>
    <p:sldId id="261" r:id="rId6"/>
    <p:sldId id="319" r:id="rId7"/>
    <p:sldId id="263" r:id="rId8"/>
    <p:sldId id="343" r:id="rId9"/>
    <p:sldId id="361" r:id="rId10"/>
    <p:sldId id="364" r:id="rId11"/>
    <p:sldId id="393" r:id="rId12"/>
    <p:sldId id="403" r:id="rId13"/>
    <p:sldId id="404" r:id="rId14"/>
    <p:sldId id="405" r:id="rId15"/>
    <p:sldId id="406" r:id="rId16"/>
    <p:sldId id="394" r:id="rId17"/>
    <p:sldId id="395" r:id="rId18"/>
    <p:sldId id="333" r:id="rId19"/>
    <p:sldId id="383" r:id="rId20"/>
    <p:sldId id="384" r:id="rId21"/>
    <p:sldId id="276" r:id="rId22"/>
    <p:sldId id="278" r:id="rId23"/>
    <p:sldId id="279" r:id="rId24"/>
    <p:sldId id="299" r:id="rId25"/>
    <p:sldId id="281" r:id="rId26"/>
    <p:sldId id="300" r:id="rId27"/>
    <p:sldId id="282" r:id="rId28"/>
    <p:sldId id="283" r:id="rId29"/>
    <p:sldId id="301" r:id="rId30"/>
    <p:sldId id="284" r:id="rId31"/>
    <p:sldId id="302" r:id="rId32"/>
    <p:sldId id="285" r:id="rId33"/>
    <p:sldId id="303" r:id="rId34"/>
    <p:sldId id="286" r:id="rId35"/>
    <p:sldId id="304" r:id="rId36"/>
    <p:sldId id="28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006600"/>
    <a:srgbClr val="FFFFFF"/>
    <a:srgbClr val="FDC3E8"/>
    <a:srgbClr val="FC96D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0"/>
  </p:normalViewPr>
  <p:slideViewPr>
    <p:cSldViewPr>
      <p:cViewPr>
        <p:scale>
          <a:sx n="90" d="100"/>
          <a:sy n="90" d="100"/>
        </p:scale>
        <p:origin x="-510" y="-4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n-US"/>
        </a:p>
      </dgm:t>
    </dgm:pt>
    <dgm:pt modelId="{9841F14C-DCC2-48F3-81C6-1B36E3DA9C65}">
      <dgm:prSet phldrT="[Text]" custT="1"/>
      <dgm:spPr>
        <a:solidFill>
          <a:srgbClr val="006600">
            <a:alpha val="55000"/>
          </a:srgbClr>
        </a:solidFill>
      </dgm:spPr>
      <dgm:t>
        <a:bodyPr/>
        <a:lstStyle/>
        <a:p>
          <a:pPr algn="just"/>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Ilmu</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pengetahuan</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adalah</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jambatan</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kejayaan</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kepada</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diri</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masyarakat</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bangsa</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negara</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untuk</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mencapai</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kejayaan</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hidup</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dunia</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akhirat</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endParaRPr lang="en-US" sz="2400" b="0" cap="none" spc="0" dirty="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custScaleY="136132">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a:solidFill>
          <a:srgbClr val="0070C0">
            <a:alpha val="55000"/>
          </a:srgbClr>
        </a:solidFill>
      </dgm:spPr>
      <dgm:t>
        <a:bodyPr/>
        <a:lstStyle/>
        <a:p>
          <a:endParaRPr lang="en-US"/>
        </a:p>
      </dgm:t>
    </dgm:pt>
  </dgm:ptLst>
  <dgm:cxnLst>
    <dgm:cxn modelId="{785AC99C-CA3D-4EFD-856E-D4CDAD95B785}" type="presOf" srcId="{9841F14C-DCC2-48F3-81C6-1B36E3DA9C65}" destId="{135287A4-6937-47C0-8F39-C96C4B97CD44}" srcOrd="1" destOrd="0" presId="urn:microsoft.com/office/officeart/2005/8/layout/list1"/>
    <dgm:cxn modelId="{0E86B553-5004-4D96-B4FC-4CB5D932865A}" srcId="{300B4929-CA6D-44CF-90A5-12B6BD4E7280}" destId="{9841F14C-DCC2-48F3-81C6-1B36E3DA9C65}" srcOrd="0" destOrd="0" parTransId="{386C799A-4B63-4795-9D4E-22730324585B}" sibTransId="{4708B028-DA77-4927-8E66-3455AE23AC4C}"/>
    <dgm:cxn modelId="{E3942994-A0E5-4E88-A6D0-E69DEC163DB8}" type="presOf" srcId="{300B4929-CA6D-44CF-90A5-12B6BD4E7280}" destId="{6C94124A-AF01-4443-B214-2B6E105C6595}" srcOrd="0" destOrd="0" presId="urn:microsoft.com/office/officeart/2005/8/layout/list1"/>
    <dgm:cxn modelId="{DFB24085-2551-4C06-B180-37959A664C0D}" type="presOf" srcId="{9841F14C-DCC2-48F3-81C6-1B36E3DA9C65}" destId="{FFE7CF78-7432-402C-8F82-CA25BD0A1B34}" srcOrd="0" destOrd="0" presId="urn:microsoft.com/office/officeart/2005/8/layout/list1"/>
    <dgm:cxn modelId="{7C700041-B54C-4DEA-9BD3-B01ADFD3E89D}" type="presParOf" srcId="{6C94124A-AF01-4443-B214-2B6E105C6595}" destId="{760116B9-10D1-4380-A733-9E7F1C9A80D8}" srcOrd="0" destOrd="0" presId="urn:microsoft.com/office/officeart/2005/8/layout/list1"/>
    <dgm:cxn modelId="{C328740E-2515-4FF4-8222-411CF6E53ABE}" type="presParOf" srcId="{760116B9-10D1-4380-A733-9E7F1C9A80D8}" destId="{FFE7CF78-7432-402C-8F82-CA25BD0A1B34}" srcOrd="0" destOrd="0" presId="urn:microsoft.com/office/officeart/2005/8/layout/list1"/>
    <dgm:cxn modelId="{853BE313-4EB4-4C43-B4F0-1554875C03CF}" type="presParOf" srcId="{760116B9-10D1-4380-A733-9E7F1C9A80D8}" destId="{135287A4-6937-47C0-8F39-C96C4B97CD44}" srcOrd="1" destOrd="0" presId="urn:microsoft.com/office/officeart/2005/8/layout/list1"/>
    <dgm:cxn modelId="{342619C4-94A9-4D53-93B9-21706369B122}" type="presParOf" srcId="{6C94124A-AF01-4443-B214-2B6E105C6595}" destId="{EFF7E294-78C3-4D49-A5F6-67D79C98564C}" srcOrd="1" destOrd="0" presId="urn:microsoft.com/office/officeart/2005/8/layout/list1"/>
    <dgm:cxn modelId="{4A2A4BFA-63E3-4B45-8498-9F9E92B8DB3D}" type="presParOf" srcId="{6C94124A-AF01-4443-B214-2B6E105C6595}" destId="{1543833A-AE0F-40BA-8C1A-DBBD66281BDE}" srcOrd="2" destOrd="0" presId="urn:microsoft.com/office/officeart/2005/8/layout/list1"/>
  </dgm:cxnLst>
  <dgm:bg>
    <a:noFill/>
    <a:effectLst>
      <a:glow rad="101600">
        <a:schemeClr val="tx1">
          <a:alpha val="60000"/>
        </a:schemeClr>
      </a:glow>
    </a:effect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n-US"/>
        </a:p>
      </dgm:t>
    </dgm:pt>
    <dgm:pt modelId="{9841F14C-DCC2-48F3-81C6-1B36E3DA9C65}">
      <dgm:prSet phldrT="[Text]" custT="1"/>
      <dgm:spPr>
        <a:solidFill>
          <a:srgbClr val="006600">
            <a:alpha val="55000"/>
          </a:srgbClr>
        </a:solidFill>
      </dgm:spPr>
      <dgm:t>
        <a:bodyPr/>
        <a:lstStyle/>
        <a:p>
          <a:pPr algn="just"/>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Pengguna</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bijak</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sentiasa</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mengamalkan</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i="1"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Tabayyun</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dengan</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mendapatkan</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pengesahan</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daripada</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pihak</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mempunyai</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bidang</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kuasa</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bagi</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mengelakkan</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terjadinya</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fitnah</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endParaRPr lang="en-US" sz="2400" b="0" cap="none" spc="0" dirty="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custScaleY="136132">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a:solidFill>
          <a:srgbClr val="0070C0">
            <a:alpha val="55000"/>
          </a:srgbClr>
        </a:solidFill>
      </dgm:spPr>
      <dgm:t>
        <a:bodyPr/>
        <a:lstStyle/>
        <a:p>
          <a:endParaRPr lang="en-US"/>
        </a:p>
      </dgm:t>
    </dgm:pt>
  </dgm:ptLst>
  <dgm:cxnLst>
    <dgm:cxn modelId="{0E86B553-5004-4D96-B4FC-4CB5D932865A}" srcId="{300B4929-CA6D-44CF-90A5-12B6BD4E7280}" destId="{9841F14C-DCC2-48F3-81C6-1B36E3DA9C65}" srcOrd="0" destOrd="0" parTransId="{386C799A-4B63-4795-9D4E-22730324585B}" sibTransId="{4708B028-DA77-4927-8E66-3455AE23AC4C}"/>
    <dgm:cxn modelId="{97F42190-4C93-49E6-BB0D-5CCA14504BA0}" type="presOf" srcId="{9841F14C-DCC2-48F3-81C6-1B36E3DA9C65}" destId="{FFE7CF78-7432-402C-8F82-CA25BD0A1B34}" srcOrd="0" destOrd="0" presId="urn:microsoft.com/office/officeart/2005/8/layout/list1"/>
    <dgm:cxn modelId="{B36492D7-4B12-4B55-8DB7-490F94A07302}" type="presOf" srcId="{9841F14C-DCC2-48F3-81C6-1B36E3DA9C65}" destId="{135287A4-6937-47C0-8F39-C96C4B97CD44}" srcOrd="1" destOrd="0" presId="urn:microsoft.com/office/officeart/2005/8/layout/list1"/>
    <dgm:cxn modelId="{0132E06F-B923-4870-8DE4-03CDCE52B7E0}" type="presOf" srcId="{300B4929-CA6D-44CF-90A5-12B6BD4E7280}" destId="{6C94124A-AF01-4443-B214-2B6E105C6595}" srcOrd="0" destOrd="0" presId="urn:microsoft.com/office/officeart/2005/8/layout/list1"/>
    <dgm:cxn modelId="{D64C46B0-2637-4E13-BF92-2A315269498A}" type="presParOf" srcId="{6C94124A-AF01-4443-B214-2B6E105C6595}" destId="{760116B9-10D1-4380-A733-9E7F1C9A80D8}" srcOrd="0" destOrd="0" presId="urn:microsoft.com/office/officeart/2005/8/layout/list1"/>
    <dgm:cxn modelId="{E0E2246D-6FC1-44E1-B4EE-9F7795B07C5D}" type="presParOf" srcId="{760116B9-10D1-4380-A733-9E7F1C9A80D8}" destId="{FFE7CF78-7432-402C-8F82-CA25BD0A1B34}" srcOrd="0" destOrd="0" presId="urn:microsoft.com/office/officeart/2005/8/layout/list1"/>
    <dgm:cxn modelId="{79B3D008-338F-4699-A5BE-4082C3218ED4}" type="presParOf" srcId="{760116B9-10D1-4380-A733-9E7F1C9A80D8}" destId="{135287A4-6937-47C0-8F39-C96C4B97CD44}" srcOrd="1" destOrd="0" presId="urn:microsoft.com/office/officeart/2005/8/layout/list1"/>
    <dgm:cxn modelId="{BA086D7A-A363-40AE-BDA1-894E0DFD5BE6}" type="presParOf" srcId="{6C94124A-AF01-4443-B214-2B6E105C6595}" destId="{EFF7E294-78C3-4D49-A5F6-67D79C98564C}" srcOrd="1" destOrd="0" presId="urn:microsoft.com/office/officeart/2005/8/layout/list1"/>
    <dgm:cxn modelId="{58AD025C-F18D-422E-B0A4-EE76B26D3517}" type="presParOf" srcId="{6C94124A-AF01-4443-B214-2B6E105C6595}" destId="{1543833A-AE0F-40BA-8C1A-DBBD66281BDE}" srcOrd="2" destOrd="0" presId="urn:microsoft.com/office/officeart/2005/8/layout/list1"/>
  </dgm:cxnLst>
  <dgm:bg>
    <a:noFill/>
    <a:effectLst>
      <a:glow rad="101600">
        <a:schemeClr val="tx1">
          <a:alpha val="60000"/>
        </a:schemeClr>
      </a:glow>
    </a:effect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n-US"/>
        </a:p>
      </dgm:t>
    </dgm:pt>
    <dgm:pt modelId="{9841F14C-DCC2-48F3-81C6-1B36E3DA9C65}">
      <dgm:prSet phldrT="[Text]" custT="1"/>
      <dgm:spPr>
        <a:solidFill>
          <a:srgbClr val="006600">
            <a:alpha val="55000"/>
          </a:srgbClr>
        </a:solidFill>
      </dgm:spPr>
      <dgm:t>
        <a:bodyPr/>
        <a:lstStyle/>
        <a:p>
          <a:pPr algn="just"/>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Amalan</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prinsip</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i="1"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Wasatiyyah</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berasaskan</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fahaman</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Ahli</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Sunnah</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Wal</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Jamaah</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melahirkan</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kekuatan</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kepada</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ummah</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negara</a:t>
          </a:r>
          <a:r>
            <a:rPr lang="en-US" sz="24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endParaRPr lang="en-US" sz="2400" b="0" cap="none" spc="0" dirty="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custScaleY="136132">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a:solidFill>
          <a:srgbClr val="0070C0">
            <a:alpha val="55000"/>
          </a:srgbClr>
        </a:solidFill>
      </dgm:spPr>
      <dgm:t>
        <a:bodyPr/>
        <a:lstStyle/>
        <a:p>
          <a:endParaRPr lang="en-US"/>
        </a:p>
      </dgm:t>
    </dgm:pt>
  </dgm:ptLst>
  <dgm:cxnLst>
    <dgm:cxn modelId="{0E86B553-5004-4D96-B4FC-4CB5D932865A}" srcId="{300B4929-CA6D-44CF-90A5-12B6BD4E7280}" destId="{9841F14C-DCC2-48F3-81C6-1B36E3DA9C65}" srcOrd="0" destOrd="0" parTransId="{386C799A-4B63-4795-9D4E-22730324585B}" sibTransId="{4708B028-DA77-4927-8E66-3455AE23AC4C}"/>
    <dgm:cxn modelId="{E25D9CA4-2C28-4E9E-BAC3-3879C019450B}" type="presOf" srcId="{9841F14C-DCC2-48F3-81C6-1B36E3DA9C65}" destId="{FFE7CF78-7432-402C-8F82-CA25BD0A1B34}" srcOrd="0" destOrd="0" presId="urn:microsoft.com/office/officeart/2005/8/layout/list1"/>
    <dgm:cxn modelId="{DF9DE8E1-D2AF-4A25-AE00-290A04B08EDE}" type="presOf" srcId="{9841F14C-DCC2-48F3-81C6-1B36E3DA9C65}" destId="{135287A4-6937-47C0-8F39-C96C4B97CD44}" srcOrd="1" destOrd="0" presId="urn:microsoft.com/office/officeart/2005/8/layout/list1"/>
    <dgm:cxn modelId="{9B7287F6-433A-4825-8008-C8D082CB5909}" type="presOf" srcId="{300B4929-CA6D-44CF-90A5-12B6BD4E7280}" destId="{6C94124A-AF01-4443-B214-2B6E105C6595}" srcOrd="0" destOrd="0" presId="urn:microsoft.com/office/officeart/2005/8/layout/list1"/>
    <dgm:cxn modelId="{C583208E-5F84-4728-984E-BEE9FF39D703}" type="presParOf" srcId="{6C94124A-AF01-4443-B214-2B6E105C6595}" destId="{760116B9-10D1-4380-A733-9E7F1C9A80D8}" srcOrd="0" destOrd="0" presId="urn:microsoft.com/office/officeart/2005/8/layout/list1"/>
    <dgm:cxn modelId="{F54EE665-7BBF-422A-9C2F-059348C087EF}" type="presParOf" srcId="{760116B9-10D1-4380-A733-9E7F1C9A80D8}" destId="{FFE7CF78-7432-402C-8F82-CA25BD0A1B34}" srcOrd="0" destOrd="0" presId="urn:microsoft.com/office/officeart/2005/8/layout/list1"/>
    <dgm:cxn modelId="{2D3B6518-B55B-4C20-8A98-EBC1CFDE0928}" type="presParOf" srcId="{760116B9-10D1-4380-A733-9E7F1C9A80D8}" destId="{135287A4-6937-47C0-8F39-C96C4B97CD44}" srcOrd="1" destOrd="0" presId="urn:microsoft.com/office/officeart/2005/8/layout/list1"/>
    <dgm:cxn modelId="{B21118E1-10A0-412A-A104-7609E51E88B7}" type="presParOf" srcId="{6C94124A-AF01-4443-B214-2B6E105C6595}" destId="{EFF7E294-78C3-4D49-A5F6-67D79C98564C}" srcOrd="1" destOrd="0" presId="urn:microsoft.com/office/officeart/2005/8/layout/list1"/>
    <dgm:cxn modelId="{A6EA258E-DB36-4EE2-A46E-616C26B7B96F}" type="presParOf" srcId="{6C94124A-AF01-4443-B214-2B6E105C6595}" destId="{1543833A-AE0F-40BA-8C1A-DBBD66281BDE}" srcOrd="2" destOrd="0" presId="urn:microsoft.com/office/officeart/2005/8/layout/list1"/>
  </dgm:cxnLst>
  <dgm:bg>
    <a:noFill/>
    <a:effectLst>
      <a:glow rad="101600">
        <a:schemeClr val="tx1">
          <a:alpha val="60000"/>
        </a:schemeClr>
      </a:glow>
    </a:effect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43833A-AE0F-40BA-8C1A-DBBD66281BDE}">
      <dsp:nvSpPr>
        <dsp:cNvPr id="0" name=""/>
        <dsp:cNvSpPr/>
      </dsp:nvSpPr>
      <dsp:spPr>
        <a:xfrm>
          <a:off x="0" y="2246159"/>
          <a:ext cx="8028384" cy="1638000"/>
        </a:xfrm>
        <a:prstGeom prst="rect">
          <a:avLst/>
        </a:prstGeom>
        <a:solidFill>
          <a:srgbClr val="0070C0">
            <a:alpha val="55000"/>
          </a:srgb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287A4-6937-47C0-8F39-C96C4B97CD44}">
      <dsp:nvSpPr>
        <dsp:cNvPr id="0" name=""/>
        <dsp:cNvSpPr/>
      </dsp:nvSpPr>
      <dsp:spPr>
        <a:xfrm>
          <a:off x="401419" y="530665"/>
          <a:ext cx="7516574" cy="2612100"/>
        </a:xfrm>
        <a:prstGeom prst="roundRect">
          <a:avLst/>
        </a:prstGeom>
        <a:solidFill>
          <a:srgbClr val="006600">
            <a:alpha val="55000"/>
          </a:srgb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2418" tIns="0" rIns="212418" bIns="0" numCol="1" spcCol="1270" anchor="ctr" anchorCtr="0">
          <a:noAutofit/>
        </a:bodyPr>
        <a:lstStyle/>
        <a:p>
          <a:pPr lvl="0" algn="just" defTabSz="1066800">
            <a:lnSpc>
              <a:spcPct val="90000"/>
            </a:lnSpc>
            <a:spcBef>
              <a:spcPct val="0"/>
            </a:spcBef>
            <a:spcAft>
              <a:spcPct val="35000"/>
            </a:spcAft>
          </a:pP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Ilmu</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pengetahuan</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adalah</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jambatan</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kejayaan</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kepada</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diri</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masyarakat</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bangsa</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negara</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untuk</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mencapai</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kejayaan</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hidup</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dunia</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akhirat</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endParaRPr lang="en-US" sz="2400" b="0" kern="1200" cap="none" spc="0" dirty="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n-lt"/>
          </a:endParaRPr>
        </a:p>
      </dsp:txBody>
      <dsp:txXfrm>
        <a:off x="401419" y="530665"/>
        <a:ext cx="7516574" cy="26121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43833A-AE0F-40BA-8C1A-DBBD66281BDE}">
      <dsp:nvSpPr>
        <dsp:cNvPr id="0" name=""/>
        <dsp:cNvSpPr/>
      </dsp:nvSpPr>
      <dsp:spPr>
        <a:xfrm>
          <a:off x="0" y="2246159"/>
          <a:ext cx="8028384" cy="1638000"/>
        </a:xfrm>
        <a:prstGeom prst="rect">
          <a:avLst/>
        </a:prstGeom>
        <a:solidFill>
          <a:srgbClr val="0070C0">
            <a:alpha val="55000"/>
          </a:srgb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287A4-6937-47C0-8F39-C96C4B97CD44}">
      <dsp:nvSpPr>
        <dsp:cNvPr id="0" name=""/>
        <dsp:cNvSpPr/>
      </dsp:nvSpPr>
      <dsp:spPr>
        <a:xfrm>
          <a:off x="401419" y="530665"/>
          <a:ext cx="7516574" cy="2612100"/>
        </a:xfrm>
        <a:prstGeom prst="roundRect">
          <a:avLst/>
        </a:prstGeom>
        <a:solidFill>
          <a:srgbClr val="006600">
            <a:alpha val="55000"/>
          </a:srgb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2418" tIns="0" rIns="212418" bIns="0" numCol="1" spcCol="1270" anchor="ctr" anchorCtr="0">
          <a:noAutofit/>
        </a:bodyPr>
        <a:lstStyle/>
        <a:p>
          <a:pPr lvl="0" algn="just" defTabSz="1066800">
            <a:lnSpc>
              <a:spcPct val="90000"/>
            </a:lnSpc>
            <a:spcBef>
              <a:spcPct val="0"/>
            </a:spcBef>
            <a:spcAft>
              <a:spcPct val="35000"/>
            </a:spcAft>
          </a:pP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Pengguna</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bijak</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sentiasa</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mengamalkan</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i="1"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Tabayyun</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dengan</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mendapatkan</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pengesahan</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daripada</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pihak</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mempunyai</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bidang</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kuasa</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bagi</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mengelakkan</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terjadinya</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fitnah</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endParaRPr lang="en-US" sz="2400" b="0" kern="1200" cap="none" spc="0" dirty="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n-lt"/>
          </a:endParaRPr>
        </a:p>
      </dsp:txBody>
      <dsp:txXfrm>
        <a:off x="401419" y="530665"/>
        <a:ext cx="7516574" cy="26121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43833A-AE0F-40BA-8C1A-DBBD66281BDE}">
      <dsp:nvSpPr>
        <dsp:cNvPr id="0" name=""/>
        <dsp:cNvSpPr/>
      </dsp:nvSpPr>
      <dsp:spPr>
        <a:xfrm>
          <a:off x="0" y="2246159"/>
          <a:ext cx="8028384" cy="1638000"/>
        </a:xfrm>
        <a:prstGeom prst="rect">
          <a:avLst/>
        </a:prstGeom>
        <a:solidFill>
          <a:srgbClr val="0070C0">
            <a:alpha val="55000"/>
          </a:srgb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287A4-6937-47C0-8F39-C96C4B97CD44}">
      <dsp:nvSpPr>
        <dsp:cNvPr id="0" name=""/>
        <dsp:cNvSpPr/>
      </dsp:nvSpPr>
      <dsp:spPr>
        <a:xfrm>
          <a:off x="401419" y="530665"/>
          <a:ext cx="7516574" cy="2612100"/>
        </a:xfrm>
        <a:prstGeom prst="roundRect">
          <a:avLst/>
        </a:prstGeom>
        <a:solidFill>
          <a:srgbClr val="006600">
            <a:alpha val="55000"/>
          </a:srgb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2418" tIns="0" rIns="212418" bIns="0" numCol="1" spcCol="1270" anchor="ctr" anchorCtr="0">
          <a:noAutofit/>
        </a:bodyPr>
        <a:lstStyle/>
        <a:p>
          <a:pPr lvl="0" algn="just" defTabSz="1066800">
            <a:lnSpc>
              <a:spcPct val="90000"/>
            </a:lnSpc>
            <a:spcBef>
              <a:spcPct val="0"/>
            </a:spcBef>
            <a:spcAft>
              <a:spcPct val="35000"/>
            </a:spcAft>
          </a:pP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Amalan</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prinsip</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i="1"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Wasatiyyah</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berasaskan</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fahaman</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Ahli</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Sunnah</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Wal</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Jamaah</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melahirkan</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kekuatan</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kepada</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ummah</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negara</a:t>
          </a:r>
          <a:r>
            <a:rPr lang="en-US" sz="24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endParaRPr lang="en-US" sz="2400" b="0" kern="1200" cap="none" spc="0" dirty="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n-lt"/>
          </a:endParaRPr>
        </a:p>
      </dsp:txBody>
      <dsp:txXfrm>
        <a:off x="401419" y="530665"/>
        <a:ext cx="7516574" cy="26121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F3B11E-90AB-44CC-9BD6-6FD98BBEAED0}" type="datetimeFigureOut">
              <a:rPr lang="en-US" smtClean="0"/>
              <a:pPr/>
              <a:t>10/27/2016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792E09-5D6D-41E6-94A7-F958D0222CBC}"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B48E5-A66D-4DA9-ACA4-A625016B2828}" type="datetimeFigureOut">
              <a:rPr lang="en-US" smtClean="0"/>
              <a:pPr/>
              <a:t>10/27/2016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CC223-0B65-4BC9-B250-18A2FAFEA3F1}" type="slidenum">
              <a:rPr lang="en-US" smtClean="0"/>
              <a:pPr/>
              <a:t>‹#›</a:t>
            </a:fld>
            <a:endParaRPr lang="en-US"/>
          </a:p>
        </p:txBody>
      </p:sp>
    </p:spTree>
    <p:extLst>
      <p:ext uri="{BB962C8B-B14F-4D97-AF65-F5344CB8AC3E}">
        <p14:creationId xmlns="" xmlns:p14="http://schemas.microsoft.com/office/powerpoint/2010/main" val="23792787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E141DE7-2094-4F1F-93B1-80FCD95DBDF4}" type="datetime1">
              <a:rPr lang="en-US" smtClean="0"/>
              <a:pPr/>
              <a:t>10/27/2016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9A0E9A-DB7C-4B05-B204-680A26F824FC}" type="datetime1">
              <a:rPr lang="en-US" smtClean="0"/>
              <a:pPr/>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3DD529-37F7-4077-A89F-0EE95DDD8EED}" type="datetime1">
              <a:rPr lang="en-US" smtClean="0"/>
              <a:pPr/>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599746-17C7-4E26-9878-92A8A406AACB}" type="datetime1">
              <a:rPr lang="en-US" smtClean="0"/>
              <a:pPr/>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8039C40-67A1-4C17-AC03-4D47D07D1A17}" type="datetime1">
              <a:rPr lang="en-US" smtClean="0"/>
              <a:pPr/>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AB8612-E0C5-4F01-99CF-E0895F4827BC}" type="datetime1">
              <a:rPr lang="en-US" smtClean="0"/>
              <a:pPr/>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74D8B4C-E8B9-41CD-B039-0144BC3147D5}" type="datetime1">
              <a:rPr lang="en-US" smtClean="0"/>
              <a:pPr/>
              <a:t>10/27/2016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63037E-92C9-469B-BF5D-CE2605119BFD}" type="datetime1">
              <a:rPr lang="en-US" smtClean="0"/>
              <a:pPr/>
              <a:t>10/27/2016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F1857-2BB1-485C-A1ED-65E4B283ECF3}" type="datetime1">
              <a:rPr lang="en-US" smtClean="0"/>
              <a:pPr/>
              <a:t>10/27/2016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0DFBE8-99D7-4BA0-814C-1D4DAC7B9789}" type="datetime1">
              <a:rPr lang="en-US" smtClean="0"/>
              <a:pPr/>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4B68ACA-CA43-4F2F-8098-EE6529949A28}" type="datetime1">
              <a:rPr lang="en-US" smtClean="0"/>
              <a:pPr/>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1C7AA28-366A-4997-BBC8-D6BEB1ED3AC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827CB8C-8FF2-4D43-ADA4-46CCDFFFD8BF}" type="datetime1">
              <a:rPr lang="en-US" smtClean="0"/>
              <a:pPr/>
              <a:t>10/27/2016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1C7AA28-366A-4997-BBC8-D6BEB1ED3AC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jpeg"/><Relationship Id="rId7" Type="http://schemas.openxmlformats.org/officeDocument/2006/relationships/diagramLayout" Target="../diagrams/layout1.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6.png"/><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4.jpeg"/><Relationship Id="rId7" Type="http://schemas.openxmlformats.org/officeDocument/2006/relationships/diagramLayout" Target="../diagrams/layout2.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6.png"/><Relationship Id="rId10" Type="http://schemas.microsoft.com/office/2007/relationships/diagramDrawing" Target="../diagrams/drawing2.xml"/><Relationship Id="rId4" Type="http://schemas.openxmlformats.org/officeDocument/2006/relationships/image" Target="../media/image5.png"/><Relationship Id="rId9" Type="http://schemas.openxmlformats.org/officeDocument/2006/relationships/diagramColors" Target="../diagrams/colors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4.jpeg"/><Relationship Id="rId7" Type="http://schemas.openxmlformats.org/officeDocument/2006/relationships/diagramLayout" Target="../diagrams/layout3.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6.png"/><Relationship Id="rId10" Type="http://schemas.microsoft.com/office/2007/relationships/diagramDrawing" Target="../diagrams/drawing3.xml"/><Relationship Id="rId4" Type="http://schemas.openxmlformats.org/officeDocument/2006/relationships/image" Target="../media/image5.png"/><Relationship Id="rId9" Type="http://schemas.openxmlformats.org/officeDocument/2006/relationships/diagramColors" Target="../diagrams/colors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7000" r="-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ounded Rectangle 10"/>
          <p:cNvSpPr/>
          <p:nvPr/>
        </p:nvSpPr>
        <p:spPr>
          <a:xfrm>
            <a:off x="683568" y="1196752"/>
            <a:ext cx="7920880" cy="2860358"/>
          </a:xfrm>
          <a:prstGeom prst="round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scene3d>
              <a:camera prst="isometricOffAxis1Right"/>
              <a:lightRig rig="threePt" dir="t"/>
            </a:scene3d>
          </a:bodyPr>
          <a:lstStyle/>
          <a:p>
            <a:pPr algn="ctr" fontAlgn="base">
              <a:lnSpc>
                <a:spcPct val="150000"/>
              </a:lnSpc>
            </a:pPr>
            <a:r>
              <a:rPr lang="en-US" sz="5400" dirty="0" smtClean="0">
                <a:ln w="18415" cmpd="sng">
                  <a:solidFill>
                    <a:srgbClr val="00B0F0"/>
                  </a:solidFill>
                  <a:prstDash val="solid"/>
                </a:ln>
                <a:solidFill>
                  <a:srgbClr val="00B0F0"/>
                </a:solidFill>
                <a:effectLst>
                  <a:glow rad="101600">
                    <a:schemeClr val="bg1">
                      <a:alpha val="60000"/>
                    </a:schemeClr>
                  </a:glow>
                  <a:outerShdw blurRad="75057" dist="38100" dir="5400000" sy="-20000" rotWithShape="0">
                    <a:prstClr val="black">
                      <a:alpha val="25000"/>
                    </a:prstClr>
                  </a:outerShdw>
                </a:effectLst>
                <a:latin typeface="Garamond" pitchFamily="18" charset="0"/>
              </a:rPr>
              <a:t>JIHAD ILMU</a:t>
            </a:r>
          </a:p>
          <a:p>
            <a:pPr algn="ctr" fontAlgn="base">
              <a:lnSpc>
                <a:spcPct val="150000"/>
              </a:lnSpc>
            </a:pPr>
            <a:r>
              <a:rPr lang="en-US" sz="5400" dirty="0" smtClean="0">
                <a:ln w="18415" cmpd="sng">
                  <a:solidFill>
                    <a:srgbClr val="00B0F0"/>
                  </a:solidFill>
                  <a:prstDash val="solid"/>
                </a:ln>
                <a:solidFill>
                  <a:srgbClr val="00B0F0"/>
                </a:solidFill>
                <a:effectLst>
                  <a:glow rad="101600">
                    <a:schemeClr val="bg1">
                      <a:alpha val="60000"/>
                    </a:schemeClr>
                  </a:glow>
                  <a:outerShdw blurRad="75057" dist="38100" dir="5400000" sy="-20000" rotWithShape="0">
                    <a:prstClr val="black">
                      <a:alpha val="25000"/>
                    </a:prstClr>
                  </a:outerShdw>
                </a:effectLst>
                <a:latin typeface="Garamond" pitchFamily="18" charset="0"/>
                <a:cs typeface="Arial" pitchFamily="34" charset="0"/>
              </a:rPr>
              <a:t>NEGARA MAJU</a:t>
            </a:r>
            <a:endParaRPr lang="en-US" sz="4400" dirty="0" smtClean="0">
              <a:ln w="18415" cmpd="sng">
                <a:solidFill>
                  <a:srgbClr val="00B0F0"/>
                </a:solidFill>
                <a:prstDash val="solid"/>
              </a:ln>
              <a:solidFill>
                <a:srgbClr val="00B0F0"/>
              </a:solidFill>
              <a:effectLst>
                <a:glow rad="101600">
                  <a:schemeClr val="bg1">
                    <a:alpha val="60000"/>
                  </a:schemeClr>
                </a:glow>
                <a:outerShdw blurRad="75057" dist="38100" dir="5400000" sy="-20000" rotWithShape="0">
                  <a:prstClr val="black">
                    <a:alpha val="25000"/>
                  </a:prstClr>
                </a:outerShdw>
              </a:effectLst>
              <a:latin typeface="Garamond" pitchFamily="18" charset="0"/>
              <a:cs typeface="Arial" pitchFamily="34" charset="0"/>
            </a:endParaRPr>
          </a:p>
        </p:txBody>
      </p:sp>
      <p:sp>
        <p:nvSpPr>
          <p:cNvPr id="12" name="Rectangle 11"/>
          <p:cNvSpPr/>
          <p:nvPr/>
        </p:nvSpPr>
        <p:spPr>
          <a:xfrm>
            <a:off x="3101499" y="3831431"/>
            <a:ext cx="3414717" cy="461665"/>
          </a:xfrm>
          <a:prstGeom prst="rect">
            <a:avLst/>
          </a:prstGeom>
          <a:noFill/>
        </p:spPr>
        <p:txBody>
          <a:bodyPr wrap="none" lIns="91440" tIns="45720" rIns="91440" bIns="45720">
            <a:spAutoFit/>
            <a:scene3d>
              <a:camera prst="isometricOffAxis1Right"/>
              <a:lightRig rig="threePt" dir="t"/>
            </a:scene3d>
          </a:bodyPr>
          <a:lstStyle/>
          <a:p>
            <a:pPr algn="ct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(28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Oktober</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 2016 / 27 Muharram 1438)</a:t>
            </a:r>
            <a:endParaRPr lang="en-US" sz="24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10" name="Rectangle 9"/>
          <p:cNvSpPr/>
          <p:nvPr/>
        </p:nvSpPr>
        <p:spPr>
          <a:xfrm>
            <a:off x="0" y="980728"/>
            <a:ext cx="9144000" cy="5877272"/>
          </a:xfrm>
          <a:prstGeom prst="rect">
            <a:avLst/>
          </a:prstGeom>
          <a:solidFill>
            <a:srgbClr val="00206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6" name="Group 15"/>
          <p:cNvGrpSpPr/>
          <p:nvPr/>
        </p:nvGrpSpPr>
        <p:grpSpPr>
          <a:xfrm>
            <a:off x="395536" y="2060848"/>
            <a:ext cx="4248472" cy="3456384"/>
            <a:chOff x="467544" y="1412776"/>
            <a:chExt cx="4248472" cy="3456384"/>
          </a:xfrm>
          <a:solidFill>
            <a:srgbClr val="FFFF00"/>
          </a:solidFill>
        </p:grpSpPr>
        <p:sp>
          <p:nvSpPr>
            <p:cNvPr id="15" name="Pentagon 14"/>
            <p:cNvSpPr/>
            <p:nvPr/>
          </p:nvSpPr>
          <p:spPr>
            <a:xfrm>
              <a:off x="467544" y="1412776"/>
              <a:ext cx="4248472" cy="3456384"/>
            </a:xfrm>
            <a:prstGeom prst="homePlate">
              <a:avLst/>
            </a:prstGeom>
            <a:grpFill/>
            <a:ln>
              <a:solidFill>
                <a:srgbClr val="FFFF00"/>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Down Arrow Callout 11"/>
            <p:cNvSpPr/>
            <p:nvPr/>
          </p:nvSpPr>
          <p:spPr>
            <a:xfrm>
              <a:off x="755576" y="1628800"/>
              <a:ext cx="2259145" cy="1838801"/>
            </a:xfrm>
            <a:prstGeom prst="downArrowCallout">
              <a:avLst>
                <a:gd name="adj1" fmla="val 16905"/>
                <a:gd name="adj2" fmla="val 23844"/>
                <a:gd name="adj3" fmla="val 25000"/>
                <a:gd name="adj4" fmla="val 64977"/>
              </a:avLst>
            </a:prstGeom>
            <a:solidFill>
              <a:srgbClr val="002060"/>
            </a:solidFill>
            <a:ln>
              <a:solidFill>
                <a:srgbClr val="FFFF00"/>
              </a:solidFill>
              <a:prstDash val="dashDot"/>
            </a:ln>
          </p:spPr>
          <p:txBody>
            <a:bodyPr wrap="square">
              <a:spAutoFit/>
            </a:bodyPr>
            <a:lstStyle/>
            <a:p>
              <a:pPr algn="ctr"/>
              <a:r>
                <a:rPr lang="en-US"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BAJET 2017 </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4" name="Rounded Rectangle 13"/>
            <p:cNvSpPr/>
            <p:nvPr/>
          </p:nvSpPr>
          <p:spPr>
            <a:xfrm>
              <a:off x="1043608" y="4077072"/>
              <a:ext cx="1670164" cy="510778"/>
            </a:xfrm>
            <a:prstGeom prst="roundRect">
              <a:avLst/>
            </a:prstGeom>
            <a:grpFill/>
            <a:ln>
              <a:solidFill>
                <a:schemeClr val="tx1"/>
              </a:solidFill>
              <a:prstDash val="dashDot"/>
            </a:ln>
          </p:spPr>
          <p:txBody>
            <a:bodyPr wrap="none">
              <a:spAutoFit/>
            </a:bodyPr>
            <a:lstStyle/>
            <a:p>
              <a:r>
                <a:rPr lang="en-US" sz="2400" dirty="0" smtClean="0">
                  <a:ln w="18415" cmpd="sng">
                    <a:solidFill>
                      <a:srgbClr val="00B0F0"/>
                    </a:solidFill>
                    <a:prstDash val="solid"/>
                  </a:ln>
                  <a:solidFill>
                    <a:srgbClr val="00B0F0"/>
                  </a:solidFill>
                  <a:effectLst>
                    <a:glow rad="101600">
                      <a:schemeClr val="bg1">
                        <a:alpha val="60000"/>
                      </a:schemeClr>
                    </a:glow>
                    <a:outerShdw blurRad="63500" dir="3600000" algn="tl" rotWithShape="0">
                      <a:srgbClr val="000000">
                        <a:alpha val="70000"/>
                      </a:srgbClr>
                    </a:outerShdw>
                  </a:effectLst>
                </a:rPr>
                <a:t>RM30 </a:t>
              </a:r>
              <a:r>
                <a:rPr lang="en-US" sz="2400" dirty="0" err="1" smtClean="0">
                  <a:ln w="18415" cmpd="sng">
                    <a:solidFill>
                      <a:srgbClr val="00B0F0"/>
                    </a:solidFill>
                    <a:prstDash val="solid"/>
                  </a:ln>
                  <a:solidFill>
                    <a:srgbClr val="00B0F0"/>
                  </a:solidFill>
                  <a:effectLst>
                    <a:glow rad="101600">
                      <a:schemeClr val="bg1">
                        <a:alpha val="60000"/>
                      </a:schemeClr>
                    </a:glow>
                    <a:outerShdw blurRad="63500" dir="3600000" algn="tl" rotWithShape="0">
                      <a:srgbClr val="000000">
                        <a:alpha val="70000"/>
                      </a:srgbClr>
                    </a:outerShdw>
                  </a:effectLst>
                </a:rPr>
                <a:t>juta</a:t>
              </a:r>
              <a:r>
                <a:rPr lang="en-US" sz="2400" dirty="0" smtClean="0">
                  <a:ln w="18415" cmpd="sng">
                    <a:solidFill>
                      <a:srgbClr val="00B0F0"/>
                    </a:solidFill>
                    <a:prstDash val="solid"/>
                  </a:ln>
                  <a:solidFill>
                    <a:srgbClr val="00B0F0"/>
                  </a:solidFill>
                  <a:effectLst>
                    <a:glow rad="101600">
                      <a:schemeClr val="bg1">
                        <a:alpha val="60000"/>
                      </a:schemeClr>
                    </a:glow>
                    <a:outerShdw blurRad="63500" dir="3600000" algn="tl" rotWithShape="0">
                      <a:srgbClr val="000000">
                        <a:alpha val="70000"/>
                      </a:srgbClr>
                    </a:outerShdw>
                  </a:effectLst>
                </a:rPr>
                <a:t> </a:t>
              </a:r>
              <a:endParaRPr lang="en-US" sz="2400" dirty="0">
                <a:ln w="18415" cmpd="sng">
                  <a:solidFill>
                    <a:srgbClr val="00B0F0"/>
                  </a:solidFill>
                  <a:prstDash val="solid"/>
                </a:ln>
                <a:solidFill>
                  <a:srgbClr val="00B0F0"/>
                </a:solidFill>
                <a:effectLst>
                  <a:glow rad="101600">
                    <a:schemeClr val="bg1">
                      <a:alpha val="60000"/>
                    </a:schemeClr>
                  </a:glow>
                  <a:outerShdw blurRad="63500" dir="3600000" algn="tl" rotWithShape="0">
                    <a:srgbClr val="000000">
                      <a:alpha val="70000"/>
                    </a:srgbClr>
                  </a:outerShdw>
                </a:effectLst>
              </a:endParaRPr>
            </a:p>
          </p:txBody>
        </p:sp>
      </p:grpSp>
      <p:sp>
        <p:nvSpPr>
          <p:cNvPr id="17" name="Rectangle 16"/>
          <p:cNvSpPr/>
          <p:nvPr/>
        </p:nvSpPr>
        <p:spPr>
          <a:xfrm>
            <a:off x="4644008" y="1196752"/>
            <a:ext cx="4211960" cy="5170646"/>
          </a:xfrm>
          <a:prstGeom prst="rect">
            <a:avLst/>
          </a:prstGeom>
        </p:spPr>
        <p:txBody>
          <a:bodyPr wrap="square">
            <a:spAutoFit/>
          </a:bodyPr>
          <a:lstStyle/>
          <a:p>
            <a:pPr marL="361950" indent="-361950" algn="just">
              <a:buClr>
                <a:srgbClr val="FFFF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Kerajaan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Persekutuan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menzahirkan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kesungguhan-nya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meningkatkan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syiar</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Islam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menerusi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sekolah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tahfiz</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sekali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gus</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melahirkan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generasi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berpengetahuan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seimbang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aspek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duniawi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ukhrawi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Langkah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selari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usaha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merealisasikan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Dasar</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Pendidikan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Tahfiz</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Negara </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(DPTN)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memenuhi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tuntutan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Islam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melahirkan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generasi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sz="22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Ulul</a:t>
            </a:r>
            <a:r>
              <a:rPr lang="en-US" sz="22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Albab</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10" name="Rectangle 9"/>
          <p:cNvSpPr/>
          <p:nvPr/>
        </p:nvSpPr>
        <p:spPr>
          <a:xfrm>
            <a:off x="0" y="980728"/>
            <a:ext cx="9144000" cy="5877272"/>
          </a:xfrm>
          <a:prstGeom prst="rect">
            <a:avLst/>
          </a:prstGeom>
          <a:solidFill>
            <a:srgbClr val="00206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251520" y="1679317"/>
            <a:ext cx="8712968" cy="3477875"/>
          </a:xfrm>
          <a:prstGeom prst="rect">
            <a:avLst/>
          </a:prstGeom>
          <a:noFill/>
          <a:ln>
            <a:noFill/>
          </a:ln>
        </p:spPr>
        <p:style>
          <a:lnRef idx="3">
            <a:schemeClr val="accent5"/>
          </a:lnRef>
          <a:fillRef idx="0">
            <a:schemeClr val="accent5"/>
          </a:fillRef>
          <a:effectRef idx="2">
            <a:schemeClr val="accent5"/>
          </a:effectRef>
          <a:fontRef idx="minor">
            <a:schemeClr val="tx1"/>
          </a:fontRef>
        </p:style>
        <p:txBody>
          <a:bodyPr wrap="square">
            <a:spAutoFit/>
          </a:bodyPr>
          <a:lstStyle/>
          <a:p>
            <a:pPr marL="361950" lvl="0" indent="-361950" algn="just">
              <a:buClr>
                <a:srgbClr val="FFFF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Sumbangan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besar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menjelaskan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lagi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hala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tuju</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arah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memastikan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institusi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pendidikan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tahfiz</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al-Quran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terus</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subur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FF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FF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Sekaligus</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dapat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mendorong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hasrat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melahirkan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lebih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ramai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huffaz</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menerusi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sistem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pendidikan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lebih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komprehensif</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FF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FF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Semoga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bajet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penggerak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mampu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mengangkat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martabat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Islam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persada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antarabangsa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memelihara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kesucian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agama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samping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menolak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tohmahan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fitnah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golongan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ekstremis</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terhadap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agama Islam.</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10" name="Rectangle 9"/>
          <p:cNvSpPr/>
          <p:nvPr/>
        </p:nvSpPr>
        <p:spPr>
          <a:xfrm>
            <a:off x="0" y="980728"/>
            <a:ext cx="9144000" cy="5877272"/>
          </a:xfrm>
          <a:prstGeom prst="rect">
            <a:avLst/>
          </a:prstGeom>
          <a:solidFill>
            <a:srgbClr val="00206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179512" y="1124744"/>
            <a:ext cx="8712968" cy="5509200"/>
          </a:xfrm>
          <a:prstGeom prst="rect">
            <a:avLst/>
          </a:prstGeom>
          <a:noFill/>
          <a:ln>
            <a:noFill/>
          </a:ln>
        </p:spPr>
        <p:style>
          <a:lnRef idx="3">
            <a:schemeClr val="accent5"/>
          </a:lnRef>
          <a:fillRef idx="0">
            <a:schemeClr val="accent5"/>
          </a:fillRef>
          <a:effectRef idx="2">
            <a:schemeClr val="accent5"/>
          </a:effectRef>
          <a:fontRef idx="minor">
            <a:schemeClr val="tx1"/>
          </a:fontRef>
        </p:style>
        <p:txBody>
          <a:bodyPr wrap="square">
            <a:spAutoFit/>
          </a:bodyPr>
          <a:lstStyle/>
          <a:p>
            <a:pPr marL="361950" indent="-361950" algn="just" fontAlgn="base">
              <a:buClr>
                <a:srgbClr val="FFFF00"/>
              </a:buClr>
              <a:buFont typeface="Wingdings" pitchFamily="2" charset="2"/>
              <a:buChar char="§"/>
            </a:pP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Islam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menyeru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agar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membina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kehidupan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dunia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nilai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ilmu</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iman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ketakwaan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SWT.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menyusun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agenda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pendidikan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Islam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perlu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diselaraskan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agar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lebih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teratur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bersistematik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dapat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terus</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memperkembangkan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syiar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Islam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landasan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betul</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p>
          <a:p>
            <a:pPr marL="361950" indent="-361950" algn="just" fontAlgn="base">
              <a:buClr>
                <a:srgbClr val="FFFF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fontAlgn="base">
              <a:buClr>
                <a:srgbClr val="FFFF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Banyak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usaha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dilaksanakan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kerajaan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menyediakan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prasarana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ilmu</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agama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peringkat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pra-sekolah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sehinggalah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peringkat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Institusi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Pengajian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Tinggi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fontAlgn="base">
              <a:buClr>
                <a:srgbClr val="FFFF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fontAlgn="base">
              <a:buClr>
                <a:srgbClr val="FFFF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Semoga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hasrat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menyelaraskan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pendidikan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tahfiz</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mencapai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tahap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persekitaran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pembelajaran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baik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kondusif</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seluruh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dapat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dicapai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termasuk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pendidikan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institusi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pondok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berdaftar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turut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mendapat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pembelaan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sama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membangunkan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menyelenggara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fasilitinya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peruntukan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RM50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juta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10" name="Rectangle 9"/>
          <p:cNvSpPr/>
          <p:nvPr/>
        </p:nvSpPr>
        <p:spPr>
          <a:xfrm>
            <a:off x="0" y="980728"/>
            <a:ext cx="9144000" cy="5877272"/>
          </a:xfrm>
          <a:prstGeom prst="rect">
            <a:avLst/>
          </a:prstGeom>
          <a:solidFill>
            <a:srgbClr val="00206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179512" y="1556787"/>
            <a:ext cx="8712968" cy="3816429"/>
          </a:xfrm>
          <a:prstGeom prst="rect">
            <a:avLst/>
          </a:prstGeom>
          <a:noFill/>
          <a:ln>
            <a:noFill/>
          </a:ln>
        </p:spPr>
        <p:style>
          <a:lnRef idx="3">
            <a:schemeClr val="accent5"/>
          </a:lnRef>
          <a:fillRef idx="0">
            <a:schemeClr val="accent5"/>
          </a:fillRef>
          <a:effectRef idx="2">
            <a:schemeClr val="accent5"/>
          </a:effectRef>
          <a:fontRef idx="minor">
            <a:schemeClr val="tx1"/>
          </a:fontRef>
        </p:style>
        <p:txBody>
          <a:bodyPr wrap="square">
            <a:spAutoFit/>
          </a:bodyPr>
          <a:lstStyle/>
          <a:p>
            <a:pPr marL="361950" indent="-361950" algn="just" fontAlgn="base">
              <a:buClr>
                <a:srgbClr val="FFFF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Sokongan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turut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diberikan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seluruh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Guru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Kelas</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Agama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Fardhu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Ain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(KAFA), </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Imam,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Bilal</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Siak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Masjid</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Surau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mendidik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anak-anak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sejak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kecil</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sehingga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boleh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mengenal</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membaca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al-Quran.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Anak-anak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penentu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hadapan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dilentur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rebungnya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agar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berupaya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mengintegrasikan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tamadun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ilmu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wahyu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fontAlgn="base">
              <a:buClr>
                <a:srgbClr val="FFFF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fontAlgn="base">
              <a:buClr>
                <a:srgbClr val="FFFF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Kesemua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bukti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nyata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betapa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pemimpin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pentadbir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begitu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perihatin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terhadap</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Islam </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diamalkan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prinsip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Wasatiyyah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berasaskan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fahaman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Ahli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Sunnah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Wal</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Jamaah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sebagai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sumber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kekuatan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ummah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10" name="Rectangle 9"/>
          <p:cNvSpPr/>
          <p:nvPr/>
        </p:nvSpPr>
        <p:spPr>
          <a:xfrm>
            <a:off x="0" y="980728"/>
            <a:ext cx="9144000" cy="5877272"/>
          </a:xfrm>
          <a:prstGeom prst="rect">
            <a:avLst/>
          </a:prstGeom>
          <a:solidFill>
            <a:srgbClr val="00206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179512" y="1556787"/>
            <a:ext cx="8712968" cy="4493538"/>
          </a:xfrm>
          <a:prstGeom prst="rect">
            <a:avLst/>
          </a:prstGeom>
          <a:noFill/>
          <a:ln>
            <a:noFill/>
          </a:ln>
        </p:spPr>
        <p:style>
          <a:lnRef idx="3">
            <a:schemeClr val="accent5"/>
          </a:lnRef>
          <a:fillRef idx="0">
            <a:schemeClr val="accent5"/>
          </a:fillRef>
          <a:effectRef idx="2">
            <a:schemeClr val="accent5"/>
          </a:effectRef>
          <a:fontRef idx="minor">
            <a:schemeClr val="tx1"/>
          </a:fontRef>
        </p:style>
        <p:txBody>
          <a:bodyPr wrap="square">
            <a:spAutoFit/>
          </a:bodyPr>
          <a:lstStyle/>
          <a:p>
            <a:pPr marL="361950" indent="-361950" algn="just">
              <a:buClr>
                <a:srgbClr val="FFFF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Pergunakan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ilmu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sebagai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pemangkin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pengurusan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kewangan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baik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teratur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suasana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ekonomi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sekarang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mengelakkan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tekanan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hidup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keadaan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sengsara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angkara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masalah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kewangan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dihadapi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Sesungguhnya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derita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kewangan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menjejaskan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bukan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sahaja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reputasi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diri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juga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gangguan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emosi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termasuk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kesihatan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mental</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kestabilan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emosi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Oleh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mimbar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mengingatkan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agar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berbelanja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berhemat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memastikan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segala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keperluan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mustahak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didahulukan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berbanding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keinginan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membuat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simpanan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hadapan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10" name="Rectangle 9"/>
          <p:cNvSpPr/>
          <p:nvPr/>
        </p:nvSpPr>
        <p:spPr>
          <a:xfrm>
            <a:off x="0" y="980728"/>
            <a:ext cx="9144000" cy="5877272"/>
          </a:xfrm>
          <a:prstGeom prst="rect">
            <a:avLst/>
          </a:prstGeom>
          <a:solidFill>
            <a:srgbClr val="00206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179512" y="1556787"/>
            <a:ext cx="8712968" cy="3477875"/>
          </a:xfrm>
          <a:prstGeom prst="rect">
            <a:avLst/>
          </a:prstGeom>
          <a:noFill/>
          <a:ln>
            <a:noFill/>
          </a:ln>
        </p:spPr>
        <p:style>
          <a:lnRef idx="3">
            <a:schemeClr val="accent5"/>
          </a:lnRef>
          <a:fillRef idx="0">
            <a:schemeClr val="accent5"/>
          </a:fillRef>
          <a:effectRef idx="2">
            <a:schemeClr val="accent5"/>
          </a:effectRef>
          <a:fontRef idx="minor">
            <a:schemeClr val="tx1"/>
          </a:fontRef>
        </p:style>
        <p:txBody>
          <a:bodyPr wrap="square">
            <a:spAutoFit/>
          </a:bodyPr>
          <a:lstStyle/>
          <a:p>
            <a:pPr marL="361950" indent="-361950" algn="just">
              <a:buClr>
                <a:srgbClr val="FFFF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Ilmu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juga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dapat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mengawal</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akhlak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membangkitkan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pelbagai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isu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kontroversi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sering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perhatian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perbualan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hangat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masyarakat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Islam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sehingga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menyebabkan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kegelisahan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kekeliruan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kalangan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masyarakat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Islam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tatkala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viral’</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oleh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pihak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tidak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bertanggungjawab</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fakta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tidak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diketahui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kebenarannya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seperti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isu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halal</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sebagainya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p>
          <a:p>
            <a:pPr marL="361950" indent="-361950" algn="just">
              <a:buClr>
                <a:srgbClr val="FFFF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Islam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memberi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garis</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panduan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bahawa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setiap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perkara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diragui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statusnya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hendaklah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dirujuk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terus</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pakarnya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0" y="1052736"/>
            <a:ext cx="9144000" cy="430887"/>
          </a:xfrm>
          <a:prstGeom prst="rect">
            <a:avLst/>
          </a:prstGeom>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Firman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SWT</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1" name="Rectangle 10"/>
          <p:cNvSpPr/>
          <p:nvPr/>
        </p:nvSpPr>
        <p:spPr>
          <a:xfrm>
            <a:off x="179512" y="3789040"/>
            <a:ext cx="8784976" cy="1754326"/>
          </a:xfrm>
          <a:prstGeom prst="rect">
            <a:avLst/>
          </a:prstGeom>
        </p:spPr>
        <p:txBody>
          <a:bodyPr wrap="square">
            <a:spAutoFit/>
          </a:bodyPr>
          <a:lstStyle/>
          <a:p>
            <a:pPr algn="ct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endPar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algn="ctr"/>
            <a:endPar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algn="just"/>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tidaklah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mengutus</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Rasul-rasul</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sebelummu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wahai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Muhammad),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melainkan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kalangan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orang</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lelaki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wahyukan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mereka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Oleh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bertanyalah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wahai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golongan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musyrik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orang</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berpengetahuan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agama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jika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tidak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mengetahui</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3" name="Rectangle 12"/>
          <p:cNvSpPr/>
          <p:nvPr/>
        </p:nvSpPr>
        <p:spPr>
          <a:xfrm>
            <a:off x="6660232" y="5517232"/>
            <a:ext cx="2260812" cy="369332"/>
          </a:xfrm>
          <a:prstGeom prst="rect">
            <a:avLst/>
          </a:prstGeom>
        </p:spPr>
        <p:txBody>
          <a:bodyPr wrap="none">
            <a:spAutoFit/>
          </a:bodyPr>
          <a:lstStyle/>
          <a:p>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Surah</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an-</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Nahl</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43</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29697" name="Rectangle 1"/>
          <p:cNvSpPr>
            <a:spLocks noChangeArrowheads="1"/>
          </p:cNvSpPr>
          <p:nvPr/>
        </p:nvSpPr>
        <p:spPr bwMode="auto">
          <a:xfrm>
            <a:off x="395536" y="1778405"/>
            <a:ext cx="8424936" cy="16850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272" pitchFamily="2" charset="2"/>
                <a:ea typeface="Times New Roman" pitchFamily="18" charset="0"/>
                <a:cs typeface="Arabic Transparent" pitchFamily="2" charset="-78"/>
              </a:rPr>
              <a:t>﴿</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272" pitchFamily="2" charset="2"/>
                <a:ea typeface="Times New Roman" pitchFamily="18" charset="0"/>
                <a:cs typeface="QCF_P272" pitchFamily="2" charset="2"/>
              </a:rPr>
              <a:t>ﭑ ﭒ ﭓ ﭔ ﭕ ﭖ ﭗ ﭘ ﭙ ﭚ ﭛ ﭜ ﭝ ﭞ ﭟ ﭠ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272" pitchFamily="2" charset="2"/>
                <a:ea typeface="Times New Roman" pitchFamily="18" charset="0"/>
                <a:cs typeface="Arabic Transparent" pitchFamily="2" charset="-78"/>
              </a:rPr>
              <a:t>﴾</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10" name="Rectangle 9"/>
          <p:cNvSpPr/>
          <p:nvPr/>
        </p:nvSpPr>
        <p:spPr>
          <a:xfrm>
            <a:off x="0" y="980728"/>
            <a:ext cx="9144000" cy="5877272"/>
          </a:xfrm>
          <a:prstGeom prst="rect">
            <a:avLst/>
          </a:prstGeom>
          <a:solidFill>
            <a:srgbClr val="00206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971600" y="2204864"/>
            <a:ext cx="7128792" cy="2062103"/>
          </a:xfrm>
          <a:prstGeom prst="rect">
            <a:avLst/>
          </a:prstGeom>
        </p:spPr>
        <p:txBody>
          <a:bodyPr wrap="square">
            <a:spAutoFit/>
          </a:bodyPr>
          <a:lstStyle/>
          <a:p>
            <a:pPr algn="ctr"/>
            <a:r>
              <a:rPr lang="en-US" sz="3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ISLAM MENYAMAKAN ORANG YANG MENGHARAMKAN YANG HALAL DAN SEBALIKNYA SEPERTI MENSYIRIKKAN ALLAH SWT ”</a:t>
            </a:r>
            <a:endParaRPr lang="en-US" sz="3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4" name="Rectangle 13"/>
          <p:cNvSpPr/>
          <p:nvPr/>
        </p:nvSpPr>
        <p:spPr>
          <a:xfrm>
            <a:off x="2195736" y="4365104"/>
            <a:ext cx="4572000" cy="369332"/>
          </a:xfrm>
          <a:prstGeom prst="rect">
            <a:avLst/>
          </a:prstGeom>
        </p:spPr>
        <p:txBody>
          <a:bodyPr>
            <a:spAutoFit/>
          </a:bodyPr>
          <a:lstStyle/>
          <a:p>
            <a:pPr algn="ct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Dr. </a:t>
            </a: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Yusof</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 </a:t>
            </a: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Qardhawi</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Halal</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Haram</a:t>
            </a:r>
            <a:endParaRPr lang="en-US"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5" name="Rectangle 14"/>
          <p:cNvSpPr/>
          <p:nvPr/>
        </p:nvSpPr>
        <p:spPr>
          <a:xfrm>
            <a:off x="179512" y="5077633"/>
            <a:ext cx="8712968" cy="1015663"/>
          </a:xfrm>
          <a:prstGeom prst="rect">
            <a:avLst/>
          </a:prstGeom>
        </p:spPr>
        <p:txBody>
          <a:bodyPr wrap="square">
            <a:spAutoFit/>
          </a:bodyPr>
          <a:lstStyle/>
          <a:p>
            <a:pPr algn="just"/>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sebagai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pengguna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berilmu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bijaksana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mendapatkan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pengesahan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daripada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pihak</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mempunyai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bidang</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kuasa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agar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tidak</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mengeruhkan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keadaan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2771800" y="1412776"/>
            <a:ext cx="3384376" cy="523220"/>
          </a:xfrm>
          <a:prstGeom prst="rect">
            <a:avLst/>
          </a:prstGeom>
        </p:spPr>
        <p:txBody>
          <a:bodyPr wrap="square">
            <a:spAutoFit/>
          </a:bodyPr>
          <a:lstStyle/>
          <a:p>
            <a:pPr algn="just"/>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nvGraphicFramePr>
        <p:xfrm>
          <a:off x="648072" y="2245320"/>
          <a:ext cx="8028384" cy="4352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8-Point Star 18"/>
          <p:cNvSpPr/>
          <p:nvPr/>
        </p:nvSpPr>
        <p:spPr>
          <a:xfrm>
            <a:off x="4211960" y="1988840"/>
            <a:ext cx="504056" cy="576064"/>
          </a:xfrm>
          <a:prstGeom prst="star8">
            <a:avLst/>
          </a:prstGeom>
          <a:solidFill>
            <a:srgbClr val="FFFF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FF00"/>
                </a:solidFill>
                <a:effectLst>
                  <a:outerShdw blurRad="63500" dir="3600000" algn="tl" rotWithShape="0">
                    <a:srgbClr val="000000">
                      <a:alpha val="70000"/>
                    </a:srgbClr>
                  </a:outerShdw>
                </a:effectLst>
              </a:rPr>
              <a:t>1</a:t>
            </a:r>
            <a:endParaRPr lang="en-US" dirty="0">
              <a:ln w="18415" cmpd="sng">
                <a:solidFill>
                  <a:srgbClr val="FF0000"/>
                </a:solidFill>
                <a:prstDash val="solid"/>
              </a:ln>
              <a:solidFill>
                <a:srgbClr val="FFFF00"/>
              </a:solidFill>
              <a:effectLst>
                <a:outerShdw blurRad="63500" dir="3600000" algn="tl" rotWithShape="0">
                  <a:srgbClr val="000000">
                    <a:alpha val="70000"/>
                  </a:srgbClr>
                </a:outerShdw>
              </a:effectLst>
            </a:endParaRPr>
          </a:p>
        </p:txBody>
      </p:sp>
      <p:sp>
        <p:nvSpPr>
          <p:cNvPr id="12" name="Rectangle 11"/>
          <p:cNvSpPr/>
          <p:nvPr/>
        </p:nvSpPr>
        <p:spPr>
          <a:xfrm>
            <a:off x="0" y="6381328"/>
            <a:ext cx="7668344"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2771800" y="1412776"/>
            <a:ext cx="3384376" cy="523220"/>
          </a:xfrm>
          <a:prstGeom prst="rect">
            <a:avLst/>
          </a:prstGeom>
        </p:spPr>
        <p:txBody>
          <a:bodyPr wrap="square">
            <a:spAutoFit/>
          </a:bodyPr>
          <a:lstStyle/>
          <a:p>
            <a:pPr algn="just"/>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nvGraphicFramePr>
        <p:xfrm>
          <a:off x="648072" y="2245320"/>
          <a:ext cx="8028384" cy="4352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8-Point Star 18"/>
          <p:cNvSpPr/>
          <p:nvPr/>
        </p:nvSpPr>
        <p:spPr>
          <a:xfrm>
            <a:off x="4211960" y="1988840"/>
            <a:ext cx="504056" cy="576064"/>
          </a:xfrm>
          <a:prstGeom prst="star8">
            <a:avLst/>
          </a:prstGeom>
          <a:solidFill>
            <a:srgbClr val="FFFF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FF00"/>
                </a:solidFill>
                <a:effectLst>
                  <a:outerShdw blurRad="63500" dir="3600000" algn="tl" rotWithShape="0">
                    <a:srgbClr val="000000">
                      <a:alpha val="70000"/>
                    </a:srgbClr>
                  </a:outerShdw>
                </a:effectLst>
              </a:rPr>
              <a:t>2</a:t>
            </a:r>
            <a:endParaRPr lang="en-US" dirty="0">
              <a:ln w="18415" cmpd="sng">
                <a:solidFill>
                  <a:srgbClr val="FF0000"/>
                </a:solidFill>
                <a:prstDash val="solid"/>
              </a:ln>
              <a:solidFill>
                <a:srgbClr val="FFFF00"/>
              </a:solidFill>
              <a:effectLst>
                <a:outerShdw blurRad="63500" dir="3600000" algn="tl" rotWithShape="0">
                  <a:srgbClr val="000000">
                    <a:alpha val="70000"/>
                  </a:srgbClr>
                </a:outerShdw>
              </a:effectLst>
            </a:endParaRPr>
          </a:p>
        </p:txBody>
      </p:sp>
      <p:sp>
        <p:nvSpPr>
          <p:cNvPr id="12" name="Rectangle 11"/>
          <p:cNvSpPr/>
          <p:nvPr/>
        </p:nvSpPr>
        <p:spPr>
          <a:xfrm>
            <a:off x="0" y="6381328"/>
            <a:ext cx="7668344"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5000"/>
            <a:lum/>
          </a:blip>
          <a:srcRect/>
          <a:stretch>
            <a:fillRect l="-15000" r="-15000"/>
          </a:stretch>
        </a:blipFill>
        <a:effectLst/>
      </p:bgPr>
    </p:bg>
    <p:spTree>
      <p:nvGrpSpPr>
        <p:cNvPr id="1" name=""/>
        <p:cNvGrpSpPr/>
        <p:nvPr/>
      </p:nvGrpSpPr>
      <p:grpSpPr>
        <a:xfrm>
          <a:off x="0" y="0"/>
          <a:ext cx="0" cy="0"/>
          <a:chOff x="0" y="0"/>
          <a:chExt cx="0" cy="0"/>
        </a:xfrm>
      </p:grpSpPr>
      <p:sp>
        <p:nvSpPr>
          <p:cNvPr id="13" name="Rectangle 12"/>
          <p:cNvSpPr/>
          <p:nvPr/>
        </p:nvSpPr>
        <p:spPr>
          <a:xfrm>
            <a:off x="0" y="2564904"/>
            <a:ext cx="9144000" cy="3384376"/>
          </a:xfrm>
          <a:prstGeom prst="rect">
            <a:avLst/>
          </a:prstGeom>
          <a:solidFill>
            <a:schemeClr val="dk1">
              <a:alpha val="5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effectLst>
                <a:outerShdw blurRad="75057" dist="38100" dir="5400000" sy="-20000" rotWithShape="0">
                  <a:prstClr val="black">
                    <a:alpha val="25000"/>
                  </a:prstClr>
                </a:outerShdw>
              </a:effectLst>
            </a:endParaRPr>
          </a:p>
        </p:txBody>
      </p:sp>
      <p:grpSp>
        <p:nvGrpSpPr>
          <p:cNvPr id="3"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Rectangle 15"/>
          <p:cNvSpPr/>
          <p:nvPr/>
        </p:nvSpPr>
        <p:spPr>
          <a:xfrm>
            <a:off x="2051720" y="1071546"/>
            <a:ext cx="4813305"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PUJIAN KEPADA ALLAH SWT</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21" name="Slide Number Placeholder 10"/>
          <p:cNvSpPr>
            <a:spLocks noGrp="1"/>
          </p:cNvSpPr>
          <p:nvPr>
            <p:ph type="sldNum" sz="quarter" idx="12"/>
          </p:nvPr>
        </p:nvSpPr>
        <p:spPr>
          <a:xfrm>
            <a:off x="8244408"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8129" name="Rectangle 1"/>
          <p:cNvSpPr>
            <a:spLocks noChangeArrowheads="1"/>
          </p:cNvSpPr>
          <p:nvPr/>
        </p:nvSpPr>
        <p:spPr bwMode="auto">
          <a:xfrm>
            <a:off x="1763688" y="1844824"/>
            <a:ext cx="5436096" cy="646331"/>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C000"/>
                  </a:solidFill>
                  <a:prstDash val="solid"/>
                </a:ln>
                <a:effectLst>
                  <a:glow rad="101600">
                    <a:schemeClr val="bg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الحَمدُ ِللهِ القَآئِلِ:</a:t>
            </a:r>
            <a:endParaRPr kumimoji="0" lang="ar-SA" sz="3600" i="0" u="none" strike="noStrike" normalizeH="0" baseline="0" dirty="0" smtClean="0">
              <a:ln w="18415" cmpd="sng">
                <a:solidFill>
                  <a:srgbClr val="FFC000"/>
                </a:solidFill>
                <a:prstDash val="solid"/>
              </a:ln>
              <a:effectLst>
                <a:glow rad="101600">
                  <a:schemeClr val="bg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41986" name="Rectangle 2"/>
          <p:cNvSpPr>
            <a:spLocks noChangeArrowheads="1"/>
          </p:cNvSpPr>
          <p:nvPr/>
        </p:nvSpPr>
        <p:spPr bwMode="auto">
          <a:xfrm>
            <a:off x="3707904" y="5949280"/>
            <a:ext cx="16916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fontAlgn="base">
              <a:spcBef>
                <a:spcPct val="0"/>
              </a:spcBef>
              <a:spcAft>
                <a:spcPct val="0"/>
              </a:spcAft>
            </a:pPr>
            <a:r>
              <a:rPr kumimoji="0" lang="ar-SA" sz="2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S Sans Serif"/>
                <a:ea typeface="Calibri" pitchFamily="34" charset="0"/>
                <a:cs typeface="Traditional Arabic" pitchFamily="2" charset="-78"/>
              </a:rPr>
              <a:t>(</a:t>
            </a:r>
            <a:r>
              <a:rPr lang="ar-SA"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028" pitchFamily="2" charset="2"/>
                <a:ea typeface="Calibri" pitchFamily="34" charset="0"/>
                <a:cs typeface="Traditional Arabic" pitchFamily="2" charset="-78"/>
              </a:rPr>
              <a:t>سورة </a:t>
            </a:r>
            <a:r>
              <a:rPr lang="ar-SA"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028" pitchFamily="2" charset="2"/>
                <a:ea typeface="Calibri" pitchFamily="34" charset="0"/>
                <a:cs typeface="Traditional Arabic" pitchFamily="2" charset="-78"/>
              </a:rPr>
              <a:t>التوبة: </a:t>
            </a:r>
            <a:r>
              <a:rPr lang="ar-SA"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028" pitchFamily="2" charset="2"/>
                <a:ea typeface="Calibri" pitchFamily="34" charset="0"/>
                <a:cs typeface="Arabic Transparent"/>
              </a:rPr>
              <a:t>١۲۲</a:t>
            </a:r>
            <a:r>
              <a:rPr kumimoji="0" lang="ar-SA" sz="2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abic Typesetting"/>
                <a:ea typeface="Calibri" pitchFamily="34" charset="0"/>
                <a:cs typeface="Traditional Arabic" pitchFamily="2" charset="-78"/>
              </a:rPr>
              <a:t>)</a:t>
            </a:r>
            <a:endParaRPr kumimoji="0" lang="ar-SA" sz="2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40961" name="Rectangle 1"/>
          <p:cNvSpPr>
            <a:spLocks noChangeArrowheads="1"/>
          </p:cNvSpPr>
          <p:nvPr/>
        </p:nvSpPr>
        <p:spPr bwMode="auto">
          <a:xfrm>
            <a:off x="683568" y="2780928"/>
            <a:ext cx="792088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206" pitchFamily="2" charset="2"/>
                <a:ea typeface="Times New Roman" pitchFamily="18" charset="0"/>
                <a:cs typeface="Arabic Transparent" pitchFamily="2" charset="-78"/>
              </a:rPr>
              <a:t>﴿</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206" pitchFamily="2" charset="2"/>
                <a:ea typeface="Times New Roman" pitchFamily="18" charset="0"/>
                <a:cs typeface="QCF_P206" pitchFamily="2" charset="2"/>
              </a:rPr>
              <a:t> ﯧ ﯨ ﯩ ﯪ ﯫ ﯬ ﯭ ﯮ ﯯ ﯰ ﯱ ﯲ ﯳ ﯴ ﯵ ﯶ ﯷ ﯸ ﯹ ﯺ ﯻ ﯼ ﯽ ﯾ</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206" pitchFamily="2" charset="2"/>
                <a:ea typeface="Times New Roman" pitchFamily="18" charset="0"/>
                <a:cs typeface="Arabic Transparent" pitchFamily="2" charset="-78"/>
              </a:rPr>
              <a:t>﴾</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2771800" y="1412776"/>
            <a:ext cx="3384376" cy="523220"/>
          </a:xfrm>
          <a:prstGeom prst="rect">
            <a:avLst/>
          </a:prstGeom>
        </p:spPr>
        <p:txBody>
          <a:bodyPr wrap="square">
            <a:spAutoFit/>
          </a:bodyPr>
          <a:lstStyle/>
          <a:p>
            <a:pPr algn="just"/>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nvGraphicFramePr>
        <p:xfrm>
          <a:off x="648072" y="2245320"/>
          <a:ext cx="8028384" cy="4352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8-Point Star 18"/>
          <p:cNvSpPr/>
          <p:nvPr/>
        </p:nvSpPr>
        <p:spPr>
          <a:xfrm>
            <a:off x="4211960" y="1988840"/>
            <a:ext cx="504056" cy="576064"/>
          </a:xfrm>
          <a:prstGeom prst="star8">
            <a:avLst/>
          </a:prstGeom>
          <a:solidFill>
            <a:srgbClr val="FFFF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FF00"/>
                </a:solidFill>
                <a:effectLst>
                  <a:outerShdw blurRad="63500" dir="3600000" algn="tl" rotWithShape="0">
                    <a:srgbClr val="000000">
                      <a:alpha val="70000"/>
                    </a:srgbClr>
                  </a:outerShdw>
                </a:effectLst>
              </a:rPr>
              <a:t>3</a:t>
            </a:r>
            <a:endParaRPr lang="en-US" dirty="0">
              <a:ln w="18415" cmpd="sng">
                <a:solidFill>
                  <a:srgbClr val="FF0000"/>
                </a:solidFill>
                <a:prstDash val="solid"/>
              </a:ln>
              <a:solidFill>
                <a:srgbClr val="FFFF00"/>
              </a:solidFill>
              <a:effectLst>
                <a:outerShdw blurRad="63500" dir="3600000" algn="tl" rotWithShape="0">
                  <a:srgbClr val="000000">
                    <a:alpha val="70000"/>
                  </a:srgbClr>
                </a:outerShdw>
              </a:effectLst>
            </a:endParaRPr>
          </a:p>
        </p:txBody>
      </p:sp>
      <p:sp>
        <p:nvSpPr>
          <p:cNvPr id="12" name="Rectangle 11"/>
          <p:cNvSpPr/>
          <p:nvPr/>
        </p:nvSpPr>
        <p:spPr>
          <a:xfrm>
            <a:off x="0" y="6381328"/>
            <a:ext cx="7668344"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41" name="Rectangle 1"/>
          <p:cNvSpPr>
            <a:spLocks noChangeArrowheads="1"/>
          </p:cNvSpPr>
          <p:nvPr/>
        </p:nvSpPr>
        <p:spPr bwMode="auto">
          <a:xfrm>
            <a:off x="467544" y="836712"/>
            <a:ext cx="821537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 typeface="QCF_BSML" pitchFamily="2" charset="2"/>
              <a:buChar char="ﭷ"/>
              <a:tabLst/>
            </a:pPr>
            <a:r>
              <a:rPr kumimoji="0" lang="ar-SA"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rPr>
              <a:t>ﭸ ﭹ ﭺ ﭻ</a:t>
            </a:r>
            <a:endParaRPr kumimoji="0" lang="en-US"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endParaRPr>
          </a:p>
        </p:txBody>
      </p:sp>
      <p:sp>
        <p:nvSpPr>
          <p:cNvPr id="13" name="Round Diagonal Corner Rectangle 12"/>
          <p:cNvSpPr/>
          <p:nvPr/>
        </p:nvSpPr>
        <p:spPr>
          <a:xfrm>
            <a:off x="107504" y="3645024"/>
            <a:ext cx="8892480" cy="2247424"/>
          </a:xfrm>
          <a:prstGeom prst="round2DiagRect">
            <a:avLst/>
          </a:prstGeom>
          <a:solidFill>
            <a:srgbClr val="006600">
              <a:alpha val="55000"/>
            </a:srgbClr>
          </a:solidFill>
        </p:spPr>
        <p:txBody>
          <a:bodyPr wrap="square">
            <a:spAutoFit/>
          </a:bodyPr>
          <a:lstStyle/>
          <a:p>
            <a:pPr algn="ct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p>
          <a:p>
            <a:pPr algn="ctr"/>
            <a:endPar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algn="just"/>
            <a:r>
              <a:rPr lang="ms-MY"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Wahai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orang</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beriman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Jika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datang</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seorang</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fasik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membawa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sesuatu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berita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selidikilah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menentukan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kebenarannya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supaya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tidak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menimpakan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sesuatu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kaum</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perkara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tidak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diingini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sebab</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kejahilan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mengenainya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sehingga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menjadikan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menyesali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apa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lakukan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ms-MY"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4" name="Rectangle 13"/>
          <p:cNvSpPr/>
          <p:nvPr/>
        </p:nvSpPr>
        <p:spPr>
          <a:xfrm>
            <a:off x="6444208" y="5517232"/>
            <a:ext cx="2362955" cy="369332"/>
          </a:xfrm>
          <a:prstGeom prst="rect">
            <a:avLst/>
          </a:prstGeom>
        </p:spPr>
        <p:txBody>
          <a:bodyPr wrap="none">
            <a:spAutoFit/>
          </a:bodyPr>
          <a:lstStyle/>
          <a:p>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Surah</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al-</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Hujurat</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6)</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3" name="Rectangle 1"/>
          <p:cNvSpPr>
            <a:spLocks noChangeArrowheads="1"/>
          </p:cNvSpPr>
          <p:nvPr/>
        </p:nvSpPr>
        <p:spPr bwMode="auto">
          <a:xfrm>
            <a:off x="395536" y="1674674"/>
            <a:ext cx="842493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228" pitchFamily="2" charset="2"/>
                <a:ea typeface="Calibri" pitchFamily="34" charset="0"/>
                <a:cs typeface="Arabic Transparent" pitchFamily="2" charset="-78"/>
              </a:rPr>
              <a:t>﴿</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516" pitchFamily="2" charset="2"/>
                <a:ea typeface="Times New Roman" pitchFamily="18" charset="0"/>
                <a:cs typeface="QCF_P516" pitchFamily="2" charset="2"/>
              </a:rPr>
              <a:t>ﭟ ﭠ ﭡ ﭢ ﭣ ﭤ ﭥ ﭦ ﭧ ﭨ ﭩ ﭪ ﭫ ﭬ ﭭ ﭮ ﭯ ﭰ</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516" pitchFamily="2" charset="2"/>
                <a:ea typeface="Times New Roman" pitchFamily="18" charset="0"/>
                <a:cs typeface="Arabic Transparent" pitchFamily="2" charset="-78"/>
              </a:rPr>
              <a:t>﴾</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7889" name="Rectangle 1"/>
          <p:cNvSpPr>
            <a:spLocks noChangeArrowheads="1"/>
          </p:cNvSpPr>
          <p:nvPr/>
        </p:nvSpPr>
        <p:spPr bwMode="auto">
          <a:xfrm>
            <a:off x="288032" y="1332026"/>
            <a:ext cx="8676456" cy="4699159"/>
          </a:xfrm>
          <a:prstGeom prst="roundRect">
            <a:avLst/>
          </a:prstGeom>
          <a:solidFill>
            <a:schemeClr val="bg1">
              <a:alpha val="55000"/>
            </a:schemeClr>
          </a:solid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Calibri" pitchFamily="34" charset="0"/>
                <a:ea typeface="Calibri" pitchFamily="34" charset="0"/>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وَلِسَآئِرِ الْمُسْلِمِيْنَ وَالْمُسْلِمَاتِ وَالْمُؤْمِنِيْنَ وَالْمُؤْمِنَاتِ الأَحْيَاءِ مِنْهُمْ وَالأَمْوَاتِ، فَاسْتَغْفِرُوْهُ إِنَّهُ هُوَ الْغَفُوْرُ الرَّحِيْمُ.</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1" name="Slide Number Placeholder 10"/>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2283837"/>
            <a:ext cx="8358246" cy="2585323"/>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اَلْحَمْدُ لِلّهِ نَحْمَدُهُ وَنَسْتَعِيْنُهُ وَنَسْتَغْفِرُهُ وَنُؤْمِنُ بِهِ وَنَتَوَكَّلُ عَلَيْهِ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وَنَعُوْذُُ بِاللهِ مِنْ شُرُوْرِ أَنْفُسِنَا وَمِنْ سَيِّئَاتِ أَعْمَالِنَا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endParaRP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مَنْ يَهْدِهِ اللهُ فَلاَ مُضِلَّ لَهُ وَمَنْ يُضْلِلْهُ فَلاَ هَادِيَ لَهُ. </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1" name="Rectangle 10"/>
          <p:cNvSpPr/>
          <p:nvPr/>
        </p:nvSpPr>
        <p:spPr>
          <a:xfrm>
            <a:off x="0" y="3789040"/>
            <a:ext cx="9144000" cy="158417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671915"/>
            <a:ext cx="8501122" cy="1754326"/>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أَشْهَدُ أَنْ لاَّ اِلَهَ إِلاَّ اللهُ وَحْدَهُ لآ شَرِيْكَ لَهُ،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وَأَشْهَدُ أَنَّ سَيِّدَنَا وَنَبِيَّنَا مُحَمَّدًا عَبْدُهُ وَرَسُوْلُهُ سَيِّدُ الْخَلاَئِقِ وَالْبَشَرِ </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539552" y="3933056"/>
            <a:ext cx="8280920" cy="1323439"/>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disembah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melainkan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Esa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sekutu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bagi-Nya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juga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Nabi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Muhammad SAW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adalah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hamba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rasul-Nya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segala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makhluk</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manusia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501008"/>
            <a:ext cx="9144000" cy="1008112"/>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484784"/>
            <a:ext cx="8501122" cy="1754326"/>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اَللّهُمَّ صَلِّ وَسَلِّمْ وَبَارِكْ عَلَى سَيِّدِنَا وَنَبِيِّنَا مُحَمَّدٍ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وَعَلَى آلِهِ وَصَحْبِهِ أَجْمَعِيْنَ</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539552" y="3645024"/>
            <a:ext cx="8280920" cy="707886"/>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berilah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selawat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sejahtera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berkat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atas</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Nabi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Muhammad SAW,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kaum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keluarga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serta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sahabat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baginda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2" name="Rectangle 11"/>
          <p:cNvSpPr/>
          <p:nvPr/>
        </p:nvSpPr>
        <p:spPr>
          <a:xfrm>
            <a:off x="0" y="3356992"/>
            <a:ext cx="9144000" cy="165618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340768"/>
            <a:ext cx="8429684" cy="1938992"/>
          </a:xfrm>
          <a:prstGeom prst="rect">
            <a:avLst/>
          </a:prstGeom>
        </p:spPr>
        <p:txBody>
          <a:bodyPr wrap="square">
            <a:spAutoFit/>
          </a:bodyPr>
          <a:lstStyle/>
          <a:p>
            <a:pPr algn="just" rtl="1"/>
            <a:r>
              <a:rPr lang="ar-SA" sz="4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r>
              <a:rPr lang="en-US" sz="4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a:t>
            </a:r>
            <a:endParaRPr lang="en-US" sz="40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5169386"/>
            <a:ext cx="8429684" cy="707886"/>
          </a:xfrm>
          <a:prstGeom prst="rect">
            <a:avLst/>
          </a:prstGeom>
        </p:spPr>
        <p:txBody>
          <a:bodyPr wrap="square">
            <a:spAutoFit/>
          </a:bodyPr>
          <a:lstStyle/>
          <a:p>
            <a:pPr algn="just" rtl="1"/>
            <a:r>
              <a:rPr lang="ar-SA" sz="4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اللَّهُمَّ صَلِّ وَسَلِّمْ عَلَى سَيِّدِنَا مُحَمَّدٍ وَعَلَى آل سَيِّدِنَا مُحَمَّدٍ</a:t>
            </a:r>
            <a:endParaRPr lang="en-US" sz="40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0241" name="Rectangle 1"/>
          <p:cNvSpPr>
            <a:spLocks noChangeArrowheads="1"/>
          </p:cNvSpPr>
          <p:nvPr/>
        </p:nvSpPr>
        <p:spPr bwMode="auto">
          <a:xfrm>
            <a:off x="395536" y="3293474"/>
            <a:ext cx="8568952"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ﭲ ﭳ ﭴ ﭵ ﭶ ﭷ ﭸ ﭹ ﭺ ﭻ ﭼ ﭽ ﭾ ﭿ</a:t>
            </a:r>
            <a:r>
              <a:rPr kumimoji="0" lang="en-US"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 </a:t>
            </a:r>
            <a:endParaRPr kumimoji="0" lang="en-US" sz="3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2" name="Rectangle 11"/>
          <p:cNvSpPr/>
          <p:nvPr/>
        </p:nvSpPr>
        <p:spPr>
          <a:xfrm>
            <a:off x="0" y="4509120"/>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195005"/>
            <a:ext cx="8501122" cy="3170099"/>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kumimoji="0" lang="ar-SA" altLang="zh-CN"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467544" y="4481825"/>
            <a:ext cx="8352928" cy="1323439"/>
          </a:xfrm>
          <a:prstGeom prst="rect">
            <a:avLst/>
          </a:prstGeom>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kurniakanlah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keredaan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empat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orang</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khulafa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ar-Rasyidin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Saidina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Abu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Bakar</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Umar</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Usman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Ali bin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Abi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Talib</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Isteri-isteri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Nabi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suci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ahli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keluarga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seluruh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sahabat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para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tabiin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Juga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redhailah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sekalian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wahai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Maha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Penyayang</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1" name="Rectangle 10"/>
          <p:cNvSpPr/>
          <p:nvPr/>
        </p:nvSpPr>
        <p:spPr>
          <a:xfrm>
            <a:off x="0" y="3429000"/>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827584" y="2060848"/>
            <a:ext cx="7776864" cy="1200329"/>
          </a:xfrm>
          <a:prstGeom prst="rect">
            <a:avLst/>
          </a:prstGeom>
        </p:spPr>
        <p:txBody>
          <a:bodyPr wrap="square">
            <a:spAutoFit/>
          </a:bodyPr>
          <a:lstStyle/>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اغْفِرْ لِلْمُسْلِمِيْنَ وَالْمُسْلِمَاتِ وَالْمُؤْمِنِيْنَ وَالْمُؤْمِنَاتِ </a:t>
            </a: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الأَحْيَاءِ مِنْهُمْ وَالأَمْوَاتِ </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611560" y="3645024"/>
            <a:ext cx="7920880" cy="707886"/>
          </a:xfrm>
          <a:prstGeom prst="rect">
            <a:avLst/>
          </a:prstGeom>
        </p:spPr>
        <p:txBody>
          <a:bodyPr wrap="square">
            <a:spAutoFit/>
          </a:bodyPr>
          <a:lstStyle/>
          <a:p>
            <a:pPr algn="ctr">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ampunkanlah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dosa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golongan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muslimin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muslimat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sama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masih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hidup</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telah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meninggal</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00430" y="1214422"/>
            <a:ext cx="2011641"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SYAHADAH</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231592"/>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323528" y="2785135"/>
            <a:ext cx="8496944" cy="1685077"/>
          </a:xfrm>
          <a:prstGeom prst="rect">
            <a:avLst/>
          </a:prstGeom>
        </p:spPr>
        <p:txBody>
          <a:bodyPr wrap="square">
            <a:spAutoFit/>
          </a:bodyPr>
          <a:lstStyle/>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أَشهَدُ أَنْ لاَ إِلَهَ إِلاَّ اللهُ وَحدَهُ لاَ شَرِيكَ لَهُ، </a:t>
            </a:r>
          </a:p>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وَأَشهَدُ أَنَّ مُحَمَّدًا عَبدُهُ وَرَسُولُهُ؛ </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3" name="Rectangle 12"/>
          <p:cNvSpPr/>
          <p:nvPr/>
        </p:nvSpPr>
        <p:spPr>
          <a:xfrm>
            <a:off x="0" y="3933056"/>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674674"/>
            <a:ext cx="8643998" cy="1754326"/>
          </a:xfrm>
          <a:prstGeom prst="rect">
            <a:avLst/>
          </a:prstGeom>
        </p:spPr>
        <p:txBody>
          <a:bodyPr wrap="square">
            <a:spAutoFit/>
          </a:bodyPr>
          <a:lstStyle/>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rPr>
              <a:t>اَللّهُمَّ أَنْزِلِ الرَّحْمَةَ عَلَى السَّلاَطِيْنِ الْكِرَامِ،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endParaRP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rPr>
              <a:t>وَجَمِيْعِ الْمُسْلِمِيْنَ الْعِظَامِ،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endParaRP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rPr>
              <a:t>الَّذِيْنَ قَضَوْا بِالْحَقِّ وَبِهِ كَانُوْا يَعْدِلُوْنَ.</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187624" y="4005064"/>
            <a:ext cx="6696744" cy="1015663"/>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rahmat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atas</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Raja-raja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pemimpin-pemimpin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melaksanakan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kebenaran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menegakkan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keadilan</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5000" r="-15000"/>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124744"/>
            <a:ext cx="8643998" cy="3170099"/>
          </a:xfrm>
          <a:prstGeom prst="rect">
            <a:avLst/>
          </a:prstGeom>
        </p:spPr>
        <p:txBody>
          <a:bodyPr wrap="square">
            <a:spAutoFit/>
          </a:bodyPr>
          <a:lstStyle/>
          <a:p>
            <a:pPr algn="just" rtl="1"/>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أَنْزِلِ الرَّحْمَةَ وَالسَّكِيْنَةَ وَالسَّلاَمَةَ وَالْعَافِيَةَ عَلَى مَلِكِنَا،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سري فادوك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بضيندا</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يغ</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دفرتوان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اضوغ</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مَوْلاَنَا الْمَلِكُ الْمُعْتَصِمُ بِاللهِ مُحِبُّ الدِّيْنِ توانكو الْحَاجَّ عَبْدَ الْحَلِيْمِ مُعَظَّمْ شَاهُ إِبْنَ الْمَرْحُوْمِ اَلْسُّلْطَانِ بَدْلِي شَاهُ</a:t>
            </a:r>
            <a:r>
              <a:rPr kumimoji="0" lang="ar-SA" altLang="zh-CN" sz="4000" i="0" u="none" strike="noStrike" normalizeH="0" baseline="0" dirty="0" smtClean="0">
                <a:ln>
                  <a:solidFill>
                    <a:schemeClr val="tx1"/>
                  </a:solidFill>
                </a:ln>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راج فرمايسوري </a:t>
            </a:r>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Jawi - Biasa" pitchFamily="2" charset="-78"/>
              </a:rPr>
              <a:t>اضوغ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سلطانة حاجة حامينة</a:t>
            </a:r>
            <a:r>
              <a:rPr kumimoji="0" lang="ar-SA" altLang="zh-CN" sz="4000" i="0" u="none" strike="noStrike" normalizeH="0" baseline="0" dirty="0" smtClean="0">
                <a:ln>
                  <a:solidFill>
                    <a:schemeClr val="tx1"/>
                  </a:solidFill>
                </a:ln>
                <a:latin typeface="Arb Naskh" charset="2"/>
                <a:ea typeface="SimSun" pitchFamily="2" charset="-122"/>
                <a:cs typeface="Jawi - Biasa" pitchFamily="2" charset="-78"/>
              </a:rPr>
              <a:t> </a:t>
            </a:r>
            <a:r>
              <a:rPr lang="ar-SA" altLang="zh-CN" sz="400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Jawi - Biasa" pitchFamily="2" charset="-78"/>
              </a:rPr>
              <a:t>وَعَلَى كُلِّ بَنَاتِهِ وَقَرَابَتِهِ</a:t>
            </a:r>
            <a:r>
              <a:rPr lang="ar-SA" altLang="zh-CN" sz="400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a:t>
            </a:r>
            <a:endParaRPr lang="en-US" sz="4000" dirty="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4365104"/>
            <a:ext cx="8424936" cy="2031325"/>
          </a:xfrm>
          <a:prstGeom prst="rect">
            <a:avLst/>
          </a:prstGeom>
        </p:spPr>
        <p:txBody>
          <a:bodyPr wrap="square">
            <a:spAutoFit/>
          </a:bodyPr>
          <a:lstStyle/>
          <a:p>
            <a:pPr algn="ctr">
              <a:defRPr/>
            </a:pP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Ya</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Allah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limpahkanlah</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rahmat</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ketenangan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keselamatan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dan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kesihatan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atas</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Raja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kami</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a:t>
            </a:r>
          </a:p>
          <a:p>
            <a:pPr algn="ctr">
              <a:defRPr/>
            </a:pPr>
            <a:r>
              <a:rPr lang="en-US" dirty="0" smtClean="0">
                <a:ln>
                  <a:solidFill>
                    <a:srgbClr val="0000FF"/>
                  </a:solidFill>
                </a:ln>
                <a:solidFill>
                  <a:srgbClr val="0000FF"/>
                </a:solidFill>
                <a:ea typeface="Arial Unicode MS" pitchFamily="34" charset="-128"/>
                <a:cs typeface="Arial" charset="0"/>
              </a:rPr>
              <a:t>SERI PADUKA BAGINDA YANG DIPERTUAN AGONG MAULANA AL-MALIK </a:t>
            </a:r>
          </a:p>
          <a:p>
            <a:pPr algn="ctr">
              <a:defRPr/>
            </a:pPr>
            <a:r>
              <a:rPr lang="en-US" dirty="0" smtClean="0">
                <a:ln>
                  <a:solidFill>
                    <a:srgbClr val="0000FF"/>
                  </a:solidFill>
                </a:ln>
                <a:solidFill>
                  <a:srgbClr val="0000FF"/>
                </a:solidFill>
                <a:ea typeface="Arial Unicode MS" pitchFamily="34" charset="-128"/>
                <a:cs typeface="Arial" charset="0"/>
              </a:rPr>
              <a:t>AL-MU’TASIM BILLAHI MUHIBBUDIN TUANKU AL-HAJ ABD AL-HALIM MUADZZAM SHAH IBN AL-MARHUM AS-SULTAN BADLI SHAH</a:t>
            </a:r>
            <a:r>
              <a:rPr lang="en-US" dirty="0" smtClean="0">
                <a:ln>
                  <a:solidFill>
                    <a:schemeClr val="tx1"/>
                  </a:solidFill>
                </a:ln>
                <a:ea typeface="Arial Unicode MS" pitchFamily="34" charset="-128"/>
                <a:cs typeface="Arial" charset="0"/>
              </a:rPr>
              <a:t>,</a:t>
            </a:r>
          </a:p>
          <a:p>
            <a:pPr algn="ctr">
              <a:defRPr/>
            </a:pP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RAJA PERMAISURI AGONG </a:t>
            </a:r>
            <a:r>
              <a:rPr lang="en-US" dirty="0" smtClean="0">
                <a:ln>
                  <a:solidFill>
                    <a:srgbClr val="0000FF"/>
                  </a:solidFill>
                </a:ln>
                <a:solidFill>
                  <a:srgbClr val="0000FF"/>
                </a:solidFill>
                <a:ea typeface="Arial Unicode MS" pitchFamily="34" charset="-128"/>
                <a:cs typeface="Arial" charset="0"/>
              </a:rPr>
              <a:t>SULTANAH HAJAH HAMINAH </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DAN</a:t>
            </a:r>
            <a:r>
              <a:rPr lang="en-US" dirty="0" smtClean="0">
                <a:ln>
                  <a:solidFill>
                    <a:schemeClr val="bg1"/>
                  </a:solidFill>
                </a:ln>
                <a:solidFill>
                  <a:schemeClr val="bg1"/>
                </a:solidFill>
                <a:ea typeface="Arial Unicode MS" pitchFamily="34" charset="-128"/>
                <a:cs typeface="Arial" charset="0"/>
              </a:rPr>
              <a:t> </a:t>
            </a:r>
          </a:p>
          <a:p>
            <a:pPr algn="ctr">
              <a:defRPr/>
            </a:pP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PUTERI-PUTERI SERTA KERABAT-KERABAT DI RAJA SEKALIAN.</a:t>
            </a:r>
            <a:endParaRPr lang="en-US" dirty="0">
              <a:ln>
                <a:solidFill>
                  <a:schemeClr val="bg1"/>
                </a:solidFill>
              </a:ln>
              <a:solidFill>
                <a:schemeClr val="bg1"/>
              </a:solidFill>
              <a:effectLst>
                <a:glow rad="101600">
                  <a:schemeClr val="tx1">
                    <a:alpha val="60000"/>
                  </a:schemeClr>
                </a:glow>
              </a:effectLst>
              <a:ea typeface="Arial Unicode MS" pitchFamily="34" charset="-128"/>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861048"/>
            <a:ext cx="9144000" cy="2088232"/>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611560" y="1306503"/>
            <a:ext cx="7992888" cy="2308324"/>
          </a:xfrm>
          <a:prstGeom prst="rect">
            <a:avLst/>
          </a:prstGeom>
        </p:spPr>
        <p:txBody>
          <a:bodyPr wrap="square">
            <a:spAutoFit/>
          </a:bodyPr>
          <a:lstStyle/>
          <a:p>
            <a:pPr lvl="0" algn="just" rtl="1" fontAlgn="base">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r>
              <a:rPr lang="ar-SA" altLang="zh-CN"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lang="ar-SA" altLang="zh-CN"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سَلِّمْ بِلاَدَنَا مِنَ المُفسِدِينَ وَطَهِّرهَا مِنَ المُتَطَرِّفِينَ وَوَفِّقنَا جَمِيعًا لِطَاعَتِكَ وَطَاعَةِ رَسُولِكَ مُحَمَّدٍ صَلَّى اللهُ عَلَيهِ وَسَلَّمَ وَطَاعَةِ مَن أَمَرتَنَا بِطَاعَتِهِ.</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3933056"/>
            <a:ext cx="8280920" cy="1938992"/>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jadikanlah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Malaysia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umat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Islam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keadaan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tenang</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selamatkan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melakukan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kerosakan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bersihkannya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melampaui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batasan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perbaiki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jalan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mentaati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Rasul</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mereka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perintah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mentaatinya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1844824"/>
            <a:ext cx="9144000" cy="374441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1844824"/>
            <a:ext cx="8280920" cy="3647152"/>
          </a:xfrm>
          <a:prstGeom prst="rect">
            <a:avLst/>
          </a:prstGeom>
        </p:spPr>
        <p:txBody>
          <a:bodyPr wrap="square">
            <a:spAutoFit/>
          </a:bodyPr>
          <a:lstStyle/>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memohon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agar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perlindungan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rakyatnya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dikekalkan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keamanan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kesejahteraan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Tanamkanlah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rasa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kasih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sayang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antara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Kekalkanlah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perpaduan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kalangan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Semoga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dengannya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sentiasa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hidup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damai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selamat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sepanjang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zaman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1" name="Rectangle 10"/>
          <p:cNvSpPr/>
          <p:nvPr/>
        </p:nvSpPr>
        <p:spPr>
          <a:xfrm>
            <a:off x="0" y="3501008"/>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331640" y="3573016"/>
            <a:ext cx="6408712" cy="1200329"/>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janganlah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mengubah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hati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selepas</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memberi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hidayah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kurniakanlah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sisiMu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sesungguhnya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Pemberi</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
        <p:nvSpPr>
          <p:cNvPr id="3073" name="Rectangle 1"/>
          <p:cNvSpPr>
            <a:spLocks noChangeArrowheads="1"/>
          </p:cNvSpPr>
          <p:nvPr/>
        </p:nvSpPr>
        <p:spPr bwMode="auto">
          <a:xfrm>
            <a:off x="899592" y="1807076"/>
            <a:ext cx="7164288"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ﯫ ﯬ ﯭ ﯮ ﯯ ﯰ ﯱ ﯲ ﯳ ﯴ ﯵ ﯶ ﯷ ﯸ ﯹ ﯺ</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 </a:t>
            </a:r>
            <a:endParaRPr kumimoji="0" lang="en-US" sz="28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645024"/>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403648" y="3861048"/>
            <a:ext cx="6408712" cy="923330"/>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dengan</a:t>
            </a:r>
            <a:r>
              <a:rPr lang="ar-SA"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kebaikan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akhirat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jauhilah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daripada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azab</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api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neraka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
        <p:nvSpPr>
          <p:cNvPr id="2049" name="Rectangle 1"/>
          <p:cNvSpPr>
            <a:spLocks noChangeArrowheads="1"/>
          </p:cNvSpPr>
          <p:nvPr/>
        </p:nvSpPr>
        <p:spPr bwMode="auto">
          <a:xfrm>
            <a:off x="1259632" y="1892152"/>
            <a:ext cx="6588224"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ﯜ ﯝ ﯞ ﯟ ﯠ ﯡ ﯢ ﯣ ﯤ ﯥ ﯦ</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 </a:t>
            </a:r>
            <a:endParaRPr kumimoji="0" lang="en-US" sz="3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933056"/>
            <a:ext cx="9144000" cy="158417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4100879"/>
            <a:ext cx="8358246" cy="1200329"/>
          </a:xfrm>
          <a:prstGeom prst="rect">
            <a:avLst/>
          </a:prstGeom>
        </p:spPr>
        <p:txBody>
          <a:bodyPr wrap="square">
            <a:spAutoFit/>
          </a:bodyPr>
          <a:lstStyle/>
          <a:p>
            <a:pPr algn="ctr" rtl="1"/>
            <a:r>
              <a:rPr lang="ar-SA" sz="3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فَاذْكُرُوا اللهَ الْعَظِيْمَ يَذْكُرْكُمْ وَاشْكُرُوهُ عَلَى نِعَمِهِ يَزِدْكُمْ</a:t>
            </a:r>
          </a:p>
          <a:p>
            <a:pPr algn="ctr" rtl="1"/>
            <a:r>
              <a:rPr lang="ar-SA" sz="3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 وَاسْأَلُوهُ مِنْ فَضْلِهِ يُعْطِكُمْ وَلَذِكْرُ اللهِ أَكْبَرُ، وَاللهُ يَعْلَمُ مَا تَصْنَعُونَ.</a:t>
            </a:r>
            <a:endParaRPr lang="en-US" sz="36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5" name="Rectangle 1"/>
          <p:cNvSpPr>
            <a:spLocks noChangeArrowheads="1"/>
          </p:cNvSpPr>
          <p:nvPr/>
        </p:nvSpPr>
        <p:spPr bwMode="auto">
          <a:xfrm>
            <a:off x="395536" y="1599907"/>
            <a:ext cx="8352928"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a:solidFill>
                    <a:srgbClr val="FFFF00"/>
                  </a:solidFill>
                </a:ln>
                <a:solidFill>
                  <a:srgbClr val="FFFF00"/>
                </a:solidFill>
                <a:effectLst>
                  <a:glow rad="101600">
                    <a:schemeClr val="bg1">
                      <a:alpha val="60000"/>
                    </a:schemeClr>
                  </a:glow>
                </a:effectLst>
                <a:latin typeface="QCF_P277" pitchFamily="2" charset="2"/>
                <a:ea typeface="Times New Roman" pitchFamily="18" charset="0"/>
                <a:cs typeface="QCF_P277" pitchFamily="2" charset="2"/>
              </a:rPr>
              <a:t>ﭻ ﭼ ﭽ ﭾ ﭿ ﮀ ﮁ ﮂ ﮃ ﮄ ﮅ ﮆ ﮇ ﮈ ﮉ ﮊ ﮋ</a:t>
            </a:r>
            <a:r>
              <a:rPr kumimoji="0" lang="en-US" sz="3600" i="0" u="none" strike="noStrike" normalizeH="0" baseline="0" dirty="0" smtClean="0">
                <a:ln>
                  <a:solidFill>
                    <a:srgbClr val="FFFF00"/>
                  </a:solidFill>
                </a:ln>
                <a:solidFill>
                  <a:srgbClr val="FFFF00"/>
                </a:solidFill>
                <a:effectLst>
                  <a:glow rad="101600">
                    <a:schemeClr val="bg1">
                      <a:alpha val="60000"/>
                    </a:schemeClr>
                  </a:glow>
                </a:effectLst>
                <a:latin typeface="QCF_P277" pitchFamily="2" charset="2"/>
                <a:ea typeface="Times New Roman" pitchFamily="18" charset="0"/>
                <a:cs typeface="QCF_P277" pitchFamily="2" charset="2"/>
              </a:rPr>
              <a:t> </a:t>
            </a:r>
            <a:endParaRPr kumimoji="0" lang="en-US" sz="2800" i="0" u="none" strike="noStrike" normalizeH="0" baseline="0" dirty="0" smtClean="0">
              <a:ln>
                <a:solidFill>
                  <a:srgbClr val="FFFF00"/>
                </a:solidFill>
              </a:ln>
              <a:solidFill>
                <a:srgbClr val="FFFF00"/>
              </a:solidFill>
              <a:effectLst>
                <a:glow rad="101600">
                  <a:schemeClr val="bg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737939" y="1214422"/>
            <a:ext cx="1720920"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SELAWAT</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683568" y="2492896"/>
            <a:ext cx="7848872" cy="1685077"/>
          </a:xfrm>
          <a:prstGeom prst="rect">
            <a:avLst/>
          </a:prstGeom>
        </p:spPr>
        <p:txBody>
          <a:bodyPr wrap="square">
            <a:spAutoFit/>
          </a:bodyPr>
          <a:lstStyle/>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اللَّهُمَّ صَلِّ وَسَلِّم عَلَى سَيِّدِنَا مُحَمَّدٍ وَعَلَى آلِهِ وَصَحبِهِ أَجمَعِينَ وَمَنْ تَبِعَهُم بِإِحْسَانٍ إِلَى يَوْمِ الدِّيْنِ. </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899592" y="2132856"/>
            <a:ext cx="7128792" cy="2516073"/>
          </a:xfrm>
          <a:prstGeom prst="rect">
            <a:avLst/>
          </a:prstGeom>
        </p:spPr>
        <p:txBody>
          <a:bodyPr wrap="square">
            <a:spAutoFit/>
          </a:bodyPr>
          <a:lstStyle/>
          <a:p>
            <a:pPr algn="ctr">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أَمَّا بَعدُ٬ </a:t>
            </a:r>
          </a:p>
          <a:p>
            <a:pPr algn="ctr">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فَيَا عِبَادَ اللهِ اتَّقـُوا اللهَ أَوصِيكُم وَنَفسِي بِتَقوَى اللهِ فَقَد فَازَ المُتَّقُونَ</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3203528" y="1260049"/>
            <a:ext cx="2517612" cy="584775"/>
          </a:xfrm>
          <a:prstGeom prst="rect">
            <a:avLst/>
          </a:prstGeom>
          <a:noFill/>
        </p:spPr>
        <p:txBody>
          <a:bodyPr wrap="none" lIns="91440" tIns="45720" rIns="91440" bIns="45720">
            <a:spAutoFit/>
          </a:bodyPr>
          <a:lstStyle/>
          <a:p>
            <a:pPr algn="ctr"/>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rPr>
              <a:t>WASIAT IMAN</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2" name="Flowchart: Terminator 11"/>
          <p:cNvSpPr/>
          <p:nvPr/>
        </p:nvSpPr>
        <p:spPr>
          <a:xfrm>
            <a:off x="251520" y="1916832"/>
            <a:ext cx="8496944" cy="1152128"/>
          </a:xfrm>
          <a:prstGeom prst="flowChartTerminator">
            <a:avLst/>
          </a:prstGeom>
          <a:solidFill>
            <a:srgbClr val="C00000">
              <a:alpha val="55000"/>
            </a:srgbClr>
          </a:solidFill>
          <a:ln w="28575">
            <a:solidFill>
              <a:srgbClr val="FFFF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200" dirty="0" smtClean="0">
                <a:ln>
                  <a:solidFill>
                    <a:srgbClr val="FFFF00"/>
                  </a:solidFill>
                </a:ln>
                <a:solidFill>
                  <a:srgbClr val="FFFF00"/>
                </a:solidFill>
                <a:effectLst>
                  <a:glow rad="101600">
                    <a:schemeClr val="bg1">
                      <a:alpha val="60000"/>
                    </a:schemeClr>
                  </a:glow>
                </a:effectLst>
              </a:rPr>
              <a:t>MARILAH SAMA-SAMA KITA MENINGKATKAN KETAKWAAN KEPADA ALLAH SWT </a:t>
            </a:r>
            <a:r>
              <a:rPr lang="es-ES" sz="2200" dirty="0" smtClean="0">
                <a:ln>
                  <a:solidFill>
                    <a:srgbClr val="FFFF00"/>
                  </a:solidFill>
                </a:ln>
                <a:solidFill>
                  <a:srgbClr val="FFFF00"/>
                </a:solidFill>
                <a:effectLst>
                  <a:glow rad="101600">
                    <a:schemeClr val="bg1">
                      <a:alpha val="60000"/>
                    </a:schemeClr>
                  </a:glow>
                </a:effectLst>
              </a:rPr>
              <a:t>DENGAN</a:t>
            </a:r>
            <a:endParaRPr lang="en-US" sz="2200" dirty="0">
              <a:ln>
                <a:solidFill>
                  <a:srgbClr val="FFFF00"/>
                </a:solidFill>
              </a:ln>
              <a:solidFill>
                <a:srgbClr val="FFFF00"/>
              </a:solidFill>
              <a:effectLst>
                <a:glow rad="101600">
                  <a:schemeClr val="bg1">
                    <a:alpha val="60000"/>
                  </a:schemeClr>
                </a:glow>
              </a:effectLst>
            </a:endParaRPr>
          </a:p>
        </p:txBody>
      </p:sp>
      <p:sp>
        <p:nvSpPr>
          <p:cNvPr id="15" name="Round Diagonal Corner Rectangle 14"/>
          <p:cNvSpPr/>
          <p:nvPr/>
        </p:nvSpPr>
        <p:spPr>
          <a:xfrm flipH="1">
            <a:off x="611560" y="3501008"/>
            <a:ext cx="3168352" cy="1224136"/>
          </a:xfrm>
          <a:prstGeom prst="round2DiagRect">
            <a:avLst/>
          </a:prstGeom>
          <a:solidFill>
            <a:srgbClr val="0000FF"/>
          </a:solidFill>
          <a:ln>
            <a:solidFill>
              <a:srgbClr val="FFFF00"/>
            </a:solidFill>
          </a:ln>
        </p:spPr>
        <p:style>
          <a:lnRef idx="3">
            <a:schemeClr val="accent4"/>
          </a:lnRef>
          <a:fillRef idx="0">
            <a:schemeClr val="accent4"/>
          </a:fillRef>
          <a:effectRef idx="2">
            <a:schemeClr val="accent4"/>
          </a:effectRef>
          <a:fontRef idx="minor">
            <a:schemeClr val="tx1"/>
          </a:fontRef>
        </p:style>
        <p:txBody>
          <a:bodyPr rtlCol="0" anchor="ctr"/>
          <a:lstStyle/>
          <a:p>
            <a:pPr algn="ctr"/>
            <a:r>
              <a:rPr lang="es-ES" sz="2200" dirty="0" err="1" smtClean="0">
                <a:ln>
                  <a:solidFill>
                    <a:schemeClr val="tx1"/>
                  </a:solidFill>
                </a:ln>
                <a:effectLst>
                  <a:glow rad="101600">
                    <a:schemeClr val="bg1">
                      <a:alpha val="60000"/>
                    </a:schemeClr>
                  </a:glow>
                </a:effectLst>
              </a:rPr>
              <a:t>melaksanakan</a:t>
            </a:r>
            <a:r>
              <a:rPr lang="es-ES" sz="2200" dirty="0" smtClean="0">
                <a:ln>
                  <a:solidFill>
                    <a:schemeClr val="tx1"/>
                  </a:solidFill>
                </a:ln>
                <a:effectLst>
                  <a:glow rad="101600">
                    <a:schemeClr val="bg1">
                      <a:alpha val="60000"/>
                    </a:schemeClr>
                  </a:glow>
                </a:effectLst>
              </a:rPr>
              <a:t> </a:t>
            </a:r>
          </a:p>
          <a:p>
            <a:pPr algn="ctr"/>
            <a:r>
              <a:rPr lang="es-ES" sz="2200" dirty="0" err="1" smtClean="0">
                <a:ln>
                  <a:solidFill>
                    <a:schemeClr val="tx1"/>
                  </a:solidFill>
                </a:ln>
                <a:effectLst>
                  <a:glow rad="101600">
                    <a:schemeClr val="bg1">
                      <a:alpha val="60000"/>
                    </a:schemeClr>
                  </a:glow>
                </a:effectLst>
              </a:rPr>
              <a:t>segala</a:t>
            </a:r>
            <a:r>
              <a:rPr lang="es-ES" sz="2200" dirty="0" smtClean="0">
                <a:ln>
                  <a:solidFill>
                    <a:schemeClr val="tx1"/>
                  </a:solidFill>
                </a:ln>
                <a:effectLst>
                  <a:glow rad="101600">
                    <a:schemeClr val="bg1">
                      <a:alpha val="60000"/>
                    </a:schemeClr>
                  </a:glow>
                </a:effectLst>
              </a:rPr>
              <a:t> </a:t>
            </a:r>
            <a:r>
              <a:rPr lang="es-ES" sz="2200" dirty="0" err="1" smtClean="0">
                <a:ln>
                  <a:solidFill>
                    <a:schemeClr val="tx1"/>
                  </a:solidFill>
                </a:ln>
                <a:effectLst>
                  <a:glow rad="101600">
                    <a:schemeClr val="bg1">
                      <a:alpha val="60000"/>
                    </a:schemeClr>
                  </a:glow>
                </a:effectLst>
              </a:rPr>
              <a:t>perintah</a:t>
            </a:r>
            <a:endParaRPr lang="en-US" sz="2200" dirty="0">
              <a:ln>
                <a:solidFill>
                  <a:schemeClr val="tx1"/>
                </a:solidFill>
              </a:ln>
              <a:effectLst>
                <a:glow rad="101600">
                  <a:schemeClr val="bg1">
                    <a:alpha val="60000"/>
                  </a:schemeClr>
                </a:glow>
              </a:effectLst>
            </a:endParaRPr>
          </a:p>
        </p:txBody>
      </p:sp>
      <p:sp>
        <p:nvSpPr>
          <p:cNvPr id="16" name="Round Diagonal Corner Rectangle 15"/>
          <p:cNvSpPr/>
          <p:nvPr/>
        </p:nvSpPr>
        <p:spPr>
          <a:xfrm>
            <a:off x="5148064" y="3501008"/>
            <a:ext cx="3240360" cy="1224136"/>
          </a:xfrm>
          <a:prstGeom prst="round2DiagRect">
            <a:avLst/>
          </a:prstGeom>
          <a:solidFill>
            <a:srgbClr val="C00000"/>
          </a:solidFill>
          <a:ln>
            <a:solidFill>
              <a:srgbClr val="FFFF00"/>
            </a:solidFill>
          </a:ln>
        </p:spPr>
        <p:style>
          <a:lnRef idx="3">
            <a:schemeClr val="accent3"/>
          </a:lnRef>
          <a:fillRef idx="0">
            <a:schemeClr val="accent3"/>
          </a:fillRef>
          <a:effectRef idx="2">
            <a:schemeClr val="accent3"/>
          </a:effectRef>
          <a:fontRef idx="minor">
            <a:schemeClr val="tx1"/>
          </a:fontRef>
        </p:style>
        <p:txBody>
          <a:bodyPr rtlCol="0" anchor="ctr"/>
          <a:lstStyle/>
          <a:p>
            <a:pPr algn="ctr"/>
            <a:r>
              <a:rPr lang="es-ES" sz="2200" dirty="0" err="1" smtClean="0">
                <a:ln>
                  <a:solidFill>
                    <a:schemeClr val="tx1"/>
                  </a:solidFill>
                </a:ln>
                <a:effectLst>
                  <a:glow rad="101600">
                    <a:schemeClr val="bg1">
                      <a:alpha val="60000"/>
                    </a:schemeClr>
                  </a:glow>
                </a:effectLst>
              </a:rPr>
              <a:t>meninggalkan</a:t>
            </a:r>
            <a:r>
              <a:rPr lang="es-ES" sz="2200" dirty="0" smtClean="0">
                <a:ln>
                  <a:solidFill>
                    <a:schemeClr val="tx1"/>
                  </a:solidFill>
                </a:ln>
                <a:effectLst>
                  <a:glow rad="101600">
                    <a:schemeClr val="bg1">
                      <a:alpha val="60000"/>
                    </a:schemeClr>
                  </a:glow>
                </a:effectLst>
              </a:rPr>
              <a:t> </a:t>
            </a:r>
          </a:p>
          <a:p>
            <a:pPr algn="ctr"/>
            <a:r>
              <a:rPr lang="es-ES" sz="2200" dirty="0" err="1" smtClean="0">
                <a:ln>
                  <a:solidFill>
                    <a:schemeClr val="tx1"/>
                  </a:solidFill>
                </a:ln>
                <a:effectLst>
                  <a:glow rad="101600">
                    <a:schemeClr val="bg1">
                      <a:alpha val="60000"/>
                    </a:schemeClr>
                  </a:glow>
                </a:effectLst>
              </a:rPr>
              <a:t>segala</a:t>
            </a:r>
            <a:r>
              <a:rPr lang="es-ES" sz="2200" dirty="0" smtClean="0">
                <a:ln>
                  <a:solidFill>
                    <a:schemeClr val="tx1"/>
                  </a:solidFill>
                </a:ln>
                <a:effectLst>
                  <a:glow rad="101600">
                    <a:schemeClr val="bg1">
                      <a:alpha val="60000"/>
                    </a:schemeClr>
                  </a:glow>
                </a:effectLst>
              </a:rPr>
              <a:t> </a:t>
            </a:r>
            <a:r>
              <a:rPr lang="es-ES" sz="2200" dirty="0" err="1" smtClean="0">
                <a:ln>
                  <a:solidFill>
                    <a:schemeClr val="tx1"/>
                  </a:solidFill>
                </a:ln>
                <a:effectLst>
                  <a:glow rad="101600">
                    <a:schemeClr val="bg1">
                      <a:alpha val="60000"/>
                    </a:schemeClr>
                  </a:glow>
                </a:effectLst>
              </a:rPr>
              <a:t>larangan</a:t>
            </a:r>
            <a:endParaRPr lang="en-US" sz="2200" dirty="0">
              <a:ln>
                <a:solidFill>
                  <a:schemeClr val="tx1"/>
                </a:solidFill>
              </a:ln>
              <a:effectLst>
                <a:glow rad="101600">
                  <a:schemeClr val="bg1">
                    <a:alpha val="60000"/>
                  </a:schemeClr>
                </a:glow>
              </a:effectLst>
            </a:endParaRPr>
          </a:p>
        </p:txBody>
      </p:sp>
      <p:sp>
        <p:nvSpPr>
          <p:cNvPr id="14" name="Rectangle 13"/>
          <p:cNvSpPr/>
          <p:nvPr/>
        </p:nvSpPr>
        <p:spPr>
          <a:xfrm>
            <a:off x="611560" y="5085184"/>
            <a:ext cx="8064896" cy="648072"/>
          </a:xfrm>
          <a:prstGeom prst="rect">
            <a:avLst/>
          </a:prstGeom>
          <a:noFill/>
        </p:spPr>
        <p:txBody>
          <a:bodyPr wrap="square" lIns="91440" tIns="45720" rIns="91440" bIns="45720">
            <a:prstTxWarp prst="textPlain">
              <a:avLst/>
            </a:prstTxWarp>
            <a:spAutoFit/>
          </a:bodyPr>
          <a:lstStyle/>
          <a:p>
            <a:pPr algn="ctr"/>
            <a:r>
              <a:rPr lang="en-US" sz="1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MUDAH-MUDAHAN KEHIDUPAN INI DIBERKATI DI DUNIA DAN DI AKHIRAT.</a:t>
            </a:r>
            <a:r>
              <a:rPr lang="en-US" sz="1200" dirty="0" smtClean="0"/>
              <a:t> </a:t>
            </a:r>
            <a:endParaRPr lang="en-US" sz="1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1475656" y="2564904"/>
            <a:ext cx="2940805"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TAJUK KHUTBAH</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475656" y="3068960"/>
            <a:ext cx="6840760" cy="1446550"/>
          </a:xfrm>
          <a:prstGeom prst="rect">
            <a:avLst/>
          </a:prstGeom>
        </p:spPr>
        <p:txBody>
          <a:bodyPr wrap="square">
            <a:spAutoFit/>
          </a:bodyPr>
          <a:lstStyle/>
          <a:p>
            <a:pPr fontAlgn="base"/>
            <a:r>
              <a:rPr lang="en-US" sz="4400" dirty="0" smtClean="0">
                <a:ln w="18415" cmpd="sng">
                  <a:solidFill>
                    <a:srgbClr val="FFC000"/>
                  </a:solidFill>
                  <a:prstDash val="solid"/>
                </a:ln>
                <a:solidFill>
                  <a:srgbClr val="FFC000"/>
                </a:solidFill>
                <a:effectLst>
                  <a:glow rad="101600">
                    <a:schemeClr val="bg1">
                      <a:alpha val="60000"/>
                    </a:schemeClr>
                  </a:glow>
                  <a:outerShdw blurRad="63500" dir="3600000" algn="tl" rotWithShape="0">
                    <a:srgbClr val="000000">
                      <a:alpha val="70000"/>
                    </a:srgbClr>
                  </a:outerShdw>
                </a:effectLst>
                <a:latin typeface="Bodoni Poster" pitchFamily="18" charset="0"/>
              </a:rPr>
              <a:t>JIHAD ILMU</a:t>
            </a:r>
          </a:p>
          <a:p>
            <a:pPr fontAlgn="base"/>
            <a:r>
              <a:rPr lang="en-US" sz="4400" dirty="0" smtClean="0">
                <a:ln w="18415" cmpd="sng">
                  <a:solidFill>
                    <a:srgbClr val="FFC000"/>
                  </a:solidFill>
                  <a:prstDash val="solid"/>
                </a:ln>
                <a:solidFill>
                  <a:srgbClr val="FFC000"/>
                </a:solidFill>
                <a:effectLst>
                  <a:glow rad="101600">
                    <a:schemeClr val="bg1">
                      <a:alpha val="60000"/>
                    </a:schemeClr>
                  </a:glow>
                  <a:outerShdw blurRad="63500" dir="3600000" algn="tl" rotWithShape="0">
                    <a:srgbClr val="000000">
                      <a:alpha val="70000"/>
                    </a:srgbClr>
                  </a:outerShdw>
                </a:effectLst>
                <a:latin typeface="Bodoni Poster" pitchFamily="18" charset="0"/>
                <a:cs typeface="Arial" pitchFamily="34" charset="0"/>
              </a:rPr>
              <a:t>NEGARA MAJU</a:t>
            </a:r>
            <a:endParaRPr lang="en-US" sz="3600" dirty="0" smtClean="0">
              <a:ln w="18415" cmpd="sng">
                <a:solidFill>
                  <a:srgbClr val="FFC000"/>
                </a:solidFill>
                <a:prstDash val="solid"/>
              </a:ln>
              <a:solidFill>
                <a:srgbClr val="FFC000"/>
              </a:solidFill>
              <a:effectLst>
                <a:glow rad="101600">
                  <a:schemeClr val="bg1">
                    <a:alpha val="60000"/>
                  </a:schemeClr>
                </a:glow>
                <a:outerShdw blurRad="63500" dir="3600000" algn="tl" rotWithShape="0">
                  <a:srgbClr val="000000">
                    <a:alpha val="70000"/>
                  </a:srgbClr>
                </a:outerShdw>
              </a:effectLst>
              <a:latin typeface="Bodoni Poster" pitchFamily="18" charset="0"/>
              <a:cs typeface="Arial" pitchFamily="34" charset="0"/>
            </a:endParaRPr>
          </a:p>
        </p:txBody>
      </p:sp>
    </p:spTree>
  </p:cSld>
  <p:clrMapOvr>
    <a:masterClrMapping/>
  </p:clrMapOvr>
  <p:transition spd="med"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11" name="Rectangle 10"/>
          <p:cNvSpPr/>
          <p:nvPr/>
        </p:nvSpPr>
        <p:spPr>
          <a:xfrm>
            <a:off x="0" y="980728"/>
            <a:ext cx="9144000" cy="5877272"/>
          </a:xfrm>
          <a:prstGeom prst="rect">
            <a:avLst/>
          </a:prstGeom>
          <a:solidFill>
            <a:srgbClr val="00206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251520" y="1268760"/>
            <a:ext cx="8712968" cy="4832092"/>
          </a:xfrm>
          <a:prstGeom prst="rect">
            <a:avLst/>
          </a:prstGeom>
          <a:noFill/>
          <a:ln>
            <a:noFill/>
          </a:ln>
        </p:spPr>
        <p:style>
          <a:lnRef idx="3">
            <a:schemeClr val="accent5"/>
          </a:lnRef>
          <a:fillRef idx="0">
            <a:schemeClr val="accent5"/>
          </a:fillRef>
          <a:effectRef idx="2">
            <a:schemeClr val="accent5"/>
          </a:effectRef>
          <a:fontRef idx="minor">
            <a:schemeClr val="tx1"/>
          </a:fontRef>
        </p:style>
        <p:txBody>
          <a:bodyPr wrap="square">
            <a:spAutoFit/>
          </a:bodyPr>
          <a:lstStyle/>
          <a:p>
            <a:pPr marL="361950" lvl="0" indent="-361950" algn="just">
              <a:buClr>
                <a:srgbClr val="FF00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Ilmu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merupakan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landasan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mencapai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kejayaan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Tanpa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ilmu</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pengetahuan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individu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masyarakat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bangsa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mundur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ketinggalan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semua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bidang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lapangan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Oleh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demikian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Islam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mewajibkan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seluruh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umatnya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agar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menuntut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ilmu</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mencapai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kejayaan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hidup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dunia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akhirat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konteks</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keperluan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hari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memerlukan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modal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insan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sebagai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seseorang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bukan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sahaja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berilmu</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pelbagai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bidang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namun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juga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mencakupi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aspek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peribadi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akhlak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tinggi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perlu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hadir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setiap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jiwa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individu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107504" y="1052736"/>
            <a:ext cx="8928992" cy="430887"/>
          </a:xfrm>
          <a:prstGeom prst="rect">
            <a:avLst/>
          </a:prstGeom>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Firman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SWT</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1" name="Rectangle 10"/>
          <p:cNvSpPr/>
          <p:nvPr/>
        </p:nvSpPr>
        <p:spPr>
          <a:xfrm>
            <a:off x="179512" y="3717032"/>
            <a:ext cx="8784976" cy="2031325"/>
          </a:xfrm>
          <a:prstGeom prst="rect">
            <a:avLst/>
          </a:prstGeom>
        </p:spPr>
        <p:txBody>
          <a:bodyPr wrap="square">
            <a:spAutoFit/>
          </a:bodyPr>
          <a:lstStyle/>
          <a:p>
            <a:pPr algn="ct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p>
          <a:p>
            <a:pPr algn="just"/>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Wahai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orang</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beriman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Apabila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diminta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memberi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lapang</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tempat</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duduk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orang</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lain),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lapangkanlah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seboleh-bolehnya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supaya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melapangkan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serba-serbinya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Dan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apabila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diminta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bangun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bangunlah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supaya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meninggikan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orang</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beriman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antara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juga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orang</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diberi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ilmu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pengetahuan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ugama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kalangan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beberapa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darjat</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Dan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ingatlah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Maha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Mendalam</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PengetahuanNya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tentang</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apa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lakukan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3" name="Rectangle 12"/>
          <p:cNvSpPr/>
          <p:nvPr/>
        </p:nvSpPr>
        <p:spPr>
          <a:xfrm>
            <a:off x="6410006" y="5805264"/>
            <a:ext cx="2554482" cy="369332"/>
          </a:xfrm>
          <a:prstGeom prst="rect">
            <a:avLst/>
          </a:prstGeom>
        </p:spPr>
        <p:txBody>
          <a:bodyPr wrap="none">
            <a:spAutoFit/>
          </a:bodyPr>
          <a:lstStyle/>
          <a:p>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Surah</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al-</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Mujadalah</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11)</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32769" name="Rectangle 1"/>
          <p:cNvSpPr>
            <a:spLocks noChangeArrowheads="1"/>
          </p:cNvSpPr>
          <p:nvPr/>
        </p:nvSpPr>
        <p:spPr bwMode="auto">
          <a:xfrm>
            <a:off x="179512" y="1772816"/>
            <a:ext cx="8712968"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543" pitchFamily="2" charset="2"/>
                <a:ea typeface="Times New Roman" pitchFamily="18" charset="0"/>
                <a:cs typeface="Arabic Transparent" pitchFamily="2" charset="-78"/>
              </a:rPr>
              <a:t>﴿</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543" pitchFamily="2" charset="2"/>
                <a:ea typeface="Times New Roman" pitchFamily="18" charset="0"/>
                <a:cs typeface="QCF_P543" pitchFamily="2" charset="2"/>
              </a:rPr>
              <a:t>ﯶ ﯷ ﯸ ﯹ ﯺ ﯻ ﯼ ﯽ ﯾ ﯿ ﰀ </a:t>
            </a:r>
            <a:r>
              <a:rPr kumimoji="0" lang="ar-SA" sz="3600" b="1"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543" pitchFamily="2" charset="2"/>
                <a:ea typeface="Times New Roman" pitchFamily="18" charset="0"/>
                <a:cs typeface="QCF_P543" pitchFamily="2" charset="2"/>
              </a:rPr>
              <a:t>ﰁ ﰂ ﰃ ﰄ ﰅ ﰆ ﰇ ﰈ ﰉ ﰊ ﰋ ﰌ ﰍ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543" pitchFamily="2" charset="2"/>
                <a:ea typeface="Times New Roman" pitchFamily="18" charset="0"/>
                <a:cs typeface="QCF_P543" pitchFamily="2" charset="2"/>
              </a:rPr>
              <a:t>ﰎ ﰏ ﰐ ﰑ ﰒ ﰓ ﰔ ﰕ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543" pitchFamily="2" charset="2"/>
                <a:ea typeface="Times New Roman" pitchFamily="18" charset="0"/>
                <a:cs typeface="Arabic Transparent" pitchFamily="2" charset="-78"/>
              </a:rPr>
              <a:t>﴾</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5191</TotalTime>
  <Words>1964</Words>
  <Application>Microsoft Office PowerPoint</Application>
  <PresentationFormat>On-screen Show (4:3)</PresentationFormat>
  <Paragraphs>200</Paragraphs>
  <Slides>36</Slides>
  <Notes>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EKSTREMISME MELAMPAUI BATAS KESEDERHANAAN</dc:title>
  <dc:creator>rushdan</dc:creator>
  <cp:lastModifiedBy>rushdan</cp:lastModifiedBy>
  <cp:revision>443</cp:revision>
  <dcterms:created xsi:type="dcterms:W3CDTF">2015-11-26T00:41:05Z</dcterms:created>
  <dcterms:modified xsi:type="dcterms:W3CDTF">2016-10-27T08:05:54Z</dcterms:modified>
</cp:coreProperties>
</file>