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4128" r:id="rId1"/>
  </p:sldMasterIdLst>
  <p:notesMasterIdLst>
    <p:notesMasterId r:id="rId35"/>
  </p:notesMasterIdLst>
  <p:sldIdLst>
    <p:sldId id="311" r:id="rId2"/>
    <p:sldId id="310" r:id="rId3"/>
    <p:sldId id="309" r:id="rId4"/>
    <p:sldId id="312" r:id="rId5"/>
    <p:sldId id="315" r:id="rId6"/>
    <p:sldId id="316" r:id="rId7"/>
    <p:sldId id="406" r:id="rId8"/>
    <p:sldId id="411" r:id="rId9"/>
    <p:sldId id="405" r:id="rId10"/>
    <p:sldId id="391" r:id="rId11"/>
    <p:sldId id="413" r:id="rId12"/>
    <p:sldId id="408" r:id="rId13"/>
    <p:sldId id="399" r:id="rId14"/>
    <p:sldId id="409" r:id="rId15"/>
    <p:sldId id="384" r:id="rId16"/>
    <p:sldId id="392" r:id="rId17"/>
    <p:sldId id="401" r:id="rId18"/>
    <p:sldId id="412" r:id="rId19"/>
    <p:sldId id="330" r:id="rId20"/>
    <p:sldId id="284" r:id="rId21"/>
    <p:sldId id="285" r:id="rId22"/>
    <p:sldId id="286" r:id="rId23"/>
    <p:sldId id="287" r:id="rId24"/>
    <p:sldId id="289" r:id="rId25"/>
    <p:sldId id="290" r:id="rId26"/>
    <p:sldId id="340" r:id="rId27"/>
    <p:sldId id="341" r:id="rId28"/>
    <p:sldId id="291" r:id="rId29"/>
    <p:sldId id="295" r:id="rId30"/>
    <p:sldId id="296" r:id="rId31"/>
    <p:sldId id="297" r:id="rId32"/>
    <p:sldId id="298" r:id="rId33"/>
    <p:sldId id="398"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FFFF00"/>
    <a:srgbClr val="FF66FF"/>
    <a:srgbClr val="FF0000"/>
    <a:srgbClr val="003300"/>
    <a:srgbClr val="808000"/>
    <a:srgbClr val="00CC00"/>
    <a:srgbClr val="FF00FF"/>
    <a:srgbClr val="0000FF"/>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37" autoAdjust="0"/>
    <p:restoredTop sz="93813" autoAdjust="0"/>
  </p:normalViewPr>
  <p:slideViewPr>
    <p:cSldViewPr>
      <p:cViewPr>
        <p:scale>
          <a:sx n="70" d="100"/>
          <a:sy n="70" d="100"/>
        </p:scale>
        <p:origin x="-1938" y="-45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A32DA8-0138-4E97-9B3F-A68BAFC440F0}" type="doc">
      <dgm:prSet loTypeId="urn:microsoft.com/office/officeart/2005/8/layout/hierarchy4" loCatId="list" qsTypeId="urn:microsoft.com/office/officeart/2005/8/quickstyle/simple5" qsCatId="simple" csTypeId="urn:microsoft.com/office/officeart/2005/8/colors/colorful1" csCatId="colorful" phldr="1"/>
      <dgm:spPr/>
      <dgm:t>
        <a:bodyPr/>
        <a:lstStyle/>
        <a:p>
          <a:endParaRPr lang="en-US"/>
        </a:p>
      </dgm:t>
    </dgm:pt>
    <dgm:pt modelId="{B081AC83-00DC-4519-86F5-2DA4510BEF3C}">
      <dgm:prSet custT="1"/>
      <dgm:spPr/>
      <dgm:t>
        <a:bodyPr/>
        <a:lstStyle/>
        <a:p>
          <a:pPr rtl="0"/>
          <a:r>
            <a:rPr lang="ms-MY" sz="28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PESANAN TAQWA</a:t>
          </a:r>
          <a:endPar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gm:t>
    </dgm:pt>
    <dgm:pt modelId="{625FA092-BC1D-42F3-8B82-B71D68F2CD5B}" type="parTrans" cxnId="{29D13309-2E62-4ED1-B3C3-9B9C019E8651}">
      <dgm:prSet/>
      <dgm:spPr/>
      <dgm:t>
        <a:bodyPr/>
        <a:lstStyle/>
        <a:p>
          <a:endParaRPr lang="en-US" sz="2200" b="0" cap="none" spc="0">
            <a:ln w="0"/>
            <a:solidFill>
              <a:schemeClr val="bg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EB74375A-00B0-4004-8B54-943875376D25}" type="sibTrans" cxnId="{29D13309-2E62-4ED1-B3C3-9B9C019E8651}">
      <dgm:prSet/>
      <dgm:spPr/>
      <dgm:t>
        <a:bodyPr/>
        <a:lstStyle/>
        <a:p>
          <a:endParaRPr lang="en-US" sz="2200" b="0" cap="none" spc="0">
            <a:ln w="0"/>
            <a:solidFill>
              <a:schemeClr val="bg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4BE3205C-CAE1-46C1-B41B-5A0B3B3B7BD0}">
      <dgm:prSet custT="1"/>
      <dgm:spPr>
        <a:solidFill>
          <a:srgbClr val="669900"/>
        </a:solidFill>
      </dgm:spPr>
      <dgm:t>
        <a:bodyPr/>
        <a:lstStyle/>
        <a:p>
          <a:pPr rtl="0"/>
          <a:r>
            <a:rPr lang="ms-MY" sz="1800" b="0" cap="none" spc="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meningkatkan ketakwaan</a:t>
          </a:r>
          <a:endParaRPr lang="en-US" sz="1800" b="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ED83E34D-AFA4-4C3B-A0BD-ACC72290551F}" type="parTrans" cxnId="{6AE71374-CC20-4748-B88E-9D7083479980}">
      <dgm:prSet/>
      <dgm:spPr/>
      <dgm:t>
        <a:bodyPr/>
        <a:lstStyle/>
        <a:p>
          <a:endParaRPr lang="en-US" sz="2200" b="0" cap="none" spc="0">
            <a:ln w="0"/>
            <a:solidFill>
              <a:schemeClr val="bg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D5408256-EFB0-4094-B549-DA2250BC7224}" type="sibTrans" cxnId="{6AE71374-CC20-4748-B88E-9D7083479980}">
      <dgm:prSet/>
      <dgm:spPr/>
      <dgm:t>
        <a:bodyPr/>
        <a:lstStyle/>
        <a:p>
          <a:endParaRPr lang="en-US" sz="2200" b="0" cap="none" spc="0">
            <a:ln w="0"/>
            <a:solidFill>
              <a:schemeClr val="bg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3805F8EC-8A2E-48C6-9A5D-EBE0F832581B}">
      <dgm:prSet custT="1"/>
      <dgm:spPr>
        <a:solidFill>
          <a:srgbClr val="FFFF00"/>
        </a:solidFill>
      </dgm:spPr>
      <dgm:t>
        <a:bodyPr/>
        <a:lstStyle/>
        <a:p>
          <a:pPr rtl="0"/>
          <a:r>
            <a:rPr lang="ms-MY" sz="2000" b="0" cap="none" spc="0" dirty="0" smtClean="0">
              <a:ln w="0"/>
              <a:solidFill>
                <a:srgbClr val="0033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Mudah-mudahan kehidupan ini mendapat keberkatan di dunia dan di akhirat</a:t>
          </a:r>
          <a:endParaRPr lang="en-US" sz="2000" b="0" cap="none" spc="0" dirty="0">
            <a:ln w="0"/>
            <a:solidFill>
              <a:srgbClr val="0033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25DD8670-A4BC-4E37-92CA-449D4FAA6BAA}" type="parTrans" cxnId="{A094FA50-DBAF-4674-90AD-9A4E6CA3BDF6}">
      <dgm:prSet/>
      <dgm:spPr/>
      <dgm:t>
        <a:bodyPr/>
        <a:lstStyle/>
        <a:p>
          <a:endParaRPr lang="en-US" sz="2200" b="0" cap="none" spc="0">
            <a:ln w="0"/>
            <a:solidFill>
              <a:schemeClr val="bg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A6C41D21-0306-45E8-8FA1-D07B96C1B018}" type="sibTrans" cxnId="{A094FA50-DBAF-4674-90AD-9A4E6CA3BDF6}">
      <dgm:prSet/>
      <dgm:spPr/>
      <dgm:t>
        <a:bodyPr/>
        <a:lstStyle/>
        <a:p>
          <a:endParaRPr lang="en-US" sz="2200" b="0" cap="none" spc="0">
            <a:ln w="0"/>
            <a:solidFill>
              <a:schemeClr val="bg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DB1190A0-B35F-45AA-A6B7-DCD77C041E9D}">
      <dgm:prSet custT="1"/>
      <dgm:spPr>
        <a:solidFill>
          <a:srgbClr val="FF0000"/>
        </a:solidFill>
      </dgm:spPr>
      <dgm:t>
        <a:bodyPr/>
        <a:lstStyle/>
        <a:p>
          <a:pPr rtl="0"/>
          <a:r>
            <a:rPr lang="ms-MY" sz="1800" b="0" cap="none" spc="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meninggalkan segala larangan</a:t>
          </a:r>
          <a:endParaRPr lang="en-US" sz="1800" b="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8E037451-CE8F-4CBA-93C3-F82E2D06C357}" type="parTrans" cxnId="{54B84180-2119-48A6-9461-387CB62AECCE}">
      <dgm:prSet/>
      <dgm:spPr/>
      <dgm:t>
        <a:bodyPr/>
        <a:lstStyle/>
        <a:p>
          <a:endParaRPr lang="en-US" b="0" cap="none" spc="0">
            <a:ln w="0"/>
            <a:solidFill>
              <a:schemeClr val="bg1"/>
            </a:solidFill>
            <a:effectLst>
              <a:outerShdw blurRad="38100" dist="19050" dir="2700000" algn="tl" rotWithShape="0">
                <a:schemeClr val="dk1">
                  <a:alpha val="40000"/>
                </a:schemeClr>
              </a:outerShdw>
            </a:effectLst>
          </a:endParaRPr>
        </a:p>
      </dgm:t>
    </dgm:pt>
    <dgm:pt modelId="{A671E884-95AC-49D6-82B4-3909928B0153}" type="sibTrans" cxnId="{54B84180-2119-48A6-9461-387CB62AECCE}">
      <dgm:prSet/>
      <dgm:spPr/>
      <dgm:t>
        <a:bodyPr/>
        <a:lstStyle/>
        <a:p>
          <a:endParaRPr lang="en-US" b="0" cap="none" spc="0">
            <a:ln w="0"/>
            <a:solidFill>
              <a:schemeClr val="bg1"/>
            </a:solidFill>
            <a:effectLst>
              <a:outerShdw blurRad="38100" dist="19050" dir="2700000" algn="tl" rotWithShape="0">
                <a:schemeClr val="dk1">
                  <a:alpha val="40000"/>
                </a:schemeClr>
              </a:outerShdw>
            </a:effectLst>
          </a:endParaRPr>
        </a:p>
      </dgm:t>
    </dgm:pt>
    <dgm:pt modelId="{F0212B1D-A3B4-4B82-A6D5-C0EB0775FEED}">
      <dgm:prSet custT="1"/>
      <dgm:spPr>
        <a:solidFill>
          <a:srgbClr val="0000FF"/>
        </a:solidFill>
      </dgm:spPr>
      <dgm:t>
        <a:bodyPr/>
        <a:lstStyle/>
        <a:p>
          <a:pPr rtl="0"/>
          <a:r>
            <a:rPr lang="ms-MY" sz="1800" b="0" cap="none" spc="0" dirty="0" smtClean="0">
              <a:ln w="0"/>
              <a:solidFill>
                <a:schemeClr val="bg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melaksanakan segala perintah</a:t>
          </a:r>
          <a:endParaRPr lang="en-US" sz="1800" b="0" cap="none" spc="0" dirty="0">
            <a:ln w="0"/>
            <a:solidFill>
              <a:schemeClr val="bg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EE2539B0-811A-4F52-A4EC-C880439AFF3C}" type="parTrans" cxnId="{511A4C06-9AAB-40D6-80C4-A20FDB519829}">
      <dgm:prSet/>
      <dgm:spPr/>
      <dgm:t>
        <a:bodyPr/>
        <a:lstStyle/>
        <a:p>
          <a:endParaRPr lang="en-US" b="0" cap="none" spc="0">
            <a:ln w="0"/>
            <a:solidFill>
              <a:schemeClr val="bg1"/>
            </a:solidFill>
            <a:effectLst>
              <a:outerShdw blurRad="38100" dist="19050" dir="2700000" algn="tl" rotWithShape="0">
                <a:schemeClr val="dk1">
                  <a:alpha val="40000"/>
                </a:schemeClr>
              </a:outerShdw>
            </a:effectLst>
          </a:endParaRPr>
        </a:p>
      </dgm:t>
    </dgm:pt>
    <dgm:pt modelId="{82EEE6AE-D884-42C2-B08D-A7B3D998CB52}" type="sibTrans" cxnId="{511A4C06-9AAB-40D6-80C4-A20FDB519829}">
      <dgm:prSet/>
      <dgm:spPr/>
      <dgm:t>
        <a:bodyPr/>
        <a:lstStyle/>
        <a:p>
          <a:endParaRPr lang="en-US" b="0" cap="none" spc="0">
            <a:ln w="0"/>
            <a:solidFill>
              <a:schemeClr val="bg1"/>
            </a:solidFill>
            <a:effectLst>
              <a:outerShdw blurRad="38100" dist="19050" dir="2700000" algn="tl" rotWithShape="0">
                <a:schemeClr val="dk1">
                  <a:alpha val="40000"/>
                </a:schemeClr>
              </a:outerShdw>
            </a:effectLst>
          </a:endParaRPr>
        </a:p>
      </dgm:t>
    </dgm:pt>
    <dgm:pt modelId="{EC111968-B27F-4492-9DBE-58C7A04B2913}" type="pres">
      <dgm:prSet presAssocID="{52A32DA8-0138-4E97-9B3F-A68BAFC440F0}" presName="Name0" presStyleCnt="0">
        <dgm:presLayoutVars>
          <dgm:chPref val="1"/>
          <dgm:dir/>
          <dgm:animOne val="branch"/>
          <dgm:animLvl val="lvl"/>
          <dgm:resizeHandles/>
        </dgm:presLayoutVars>
      </dgm:prSet>
      <dgm:spPr/>
      <dgm:t>
        <a:bodyPr/>
        <a:lstStyle/>
        <a:p>
          <a:endParaRPr lang="en-US"/>
        </a:p>
      </dgm:t>
    </dgm:pt>
    <dgm:pt modelId="{05031619-5BAA-4C1C-B734-C442183A3EF8}" type="pres">
      <dgm:prSet presAssocID="{B081AC83-00DC-4519-86F5-2DA4510BEF3C}" presName="vertOne" presStyleCnt="0"/>
      <dgm:spPr/>
      <dgm:t>
        <a:bodyPr/>
        <a:lstStyle/>
        <a:p>
          <a:endParaRPr lang="en-US"/>
        </a:p>
      </dgm:t>
    </dgm:pt>
    <dgm:pt modelId="{B2D67238-9A7D-4117-9F11-A9445CA8707A}" type="pres">
      <dgm:prSet presAssocID="{B081AC83-00DC-4519-86F5-2DA4510BEF3C}" presName="txOne" presStyleLbl="node0" presStyleIdx="0" presStyleCnt="2" custLinFactNeighborX="-47" custLinFactNeighborY="-22026">
        <dgm:presLayoutVars>
          <dgm:chPref val="3"/>
        </dgm:presLayoutVars>
      </dgm:prSet>
      <dgm:spPr/>
      <dgm:t>
        <a:bodyPr/>
        <a:lstStyle/>
        <a:p>
          <a:endParaRPr lang="en-US"/>
        </a:p>
      </dgm:t>
    </dgm:pt>
    <dgm:pt modelId="{ADA55116-1CCB-487A-9B4A-7667499ED9BD}" type="pres">
      <dgm:prSet presAssocID="{B081AC83-00DC-4519-86F5-2DA4510BEF3C}" presName="parTransOne" presStyleCnt="0"/>
      <dgm:spPr/>
      <dgm:t>
        <a:bodyPr/>
        <a:lstStyle/>
        <a:p>
          <a:endParaRPr lang="en-US"/>
        </a:p>
      </dgm:t>
    </dgm:pt>
    <dgm:pt modelId="{265CF1D1-AF5C-460C-9DC1-559E396FF055}" type="pres">
      <dgm:prSet presAssocID="{B081AC83-00DC-4519-86F5-2DA4510BEF3C}" presName="horzOne" presStyleCnt="0"/>
      <dgm:spPr/>
      <dgm:t>
        <a:bodyPr/>
        <a:lstStyle/>
        <a:p>
          <a:endParaRPr lang="en-US"/>
        </a:p>
      </dgm:t>
    </dgm:pt>
    <dgm:pt modelId="{82285018-CB24-474C-A081-52E7BE47D434}" type="pres">
      <dgm:prSet presAssocID="{4BE3205C-CAE1-46C1-B41B-5A0B3B3B7BD0}" presName="vertTwo" presStyleCnt="0"/>
      <dgm:spPr/>
      <dgm:t>
        <a:bodyPr/>
        <a:lstStyle/>
        <a:p>
          <a:endParaRPr lang="en-US"/>
        </a:p>
      </dgm:t>
    </dgm:pt>
    <dgm:pt modelId="{130570B7-764A-4F77-83D1-FCEF8729790D}" type="pres">
      <dgm:prSet presAssocID="{4BE3205C-CAE1-46C1-B41B-5A0B3B3B7BD0}" presName="txTwo" presStyleLbl="node2" presStyleIdx="0" presStyleCnt="3">
        <dgm:presLayoutVars>
          <dgm:chPref val="3"/>
        </dgm:presLayoutVars>
      </dgm:prSet>
      <dgm:spPr/>
      <dgm:t>
        <a:bodyPr/>
        <a:lstStyle/>
        <a:p>
          <a:endParaRPr lang="en-US"/>
        </a:p>
      </dgm:t>
    </dgm:pt>
    <dgm:pt modelId="{48B00184-E30C-42E2-BEB4-17C88711EFC9}" type="pres">
      <dgm:prSet presAssocID="{4BE3205C-CAE1-46C1-B41B-5A0B3B3B7BD0}" presName="horzTwo" presStyleCnt="0"/>
      <dgm:spPr/>
      <dgm:t>
        <a:bodyPr/>
        <a:lstStyle/>
        <a:p>
          <a:endParaRPr lang="en-US"/>
        </a:p>
      </dgm:t>
    </dgm:pt>
    <dgm:pt modelId="{30EC1F86-1743-4B04-92F4-82B6B1BCB04A}" type="pres">
      <dgm:prSet presAssocID="{D5408256-EFB0-4094-B549-DA2250BC7224}" presName="sibSpaceTwo" presStyleCnt="0"/>
      <dgm:spPr/>
      <dgm:t>
        <a:bodyPr/>
        <a:lstStyle/>
        <a:p>
          <a:endParaRPr lang="en-US"/>
        </a:p>
      </dgm:t>
    </dgm:pt>
    <dgm:pt modelId="{1C3EB95B-2D60-464A-BD07-0062D4E52FD0}" type="pres">
      <dgm:prSet presAssocID="{F0212B1D-A3B4-4B82-A6D5-C0EB0775FEED}" presName="vertTwo" presStyleCnt="0"/>
      <dgm:spPr/>
      <dgm:t>
        <a:bodyPr/>
        <a:lstStyle/>
        <a:p>
          <a:endParaRPr lang="en-US"/>
        </a:p>
      </dgm:t>
    </dgm:pt>
    <dgm:pt modelId="{652F3CA7-8857-4781-984A-CE305936B9AE}" type="pres">
      <dgm:prSet presAssocID="{F0212B1D-A3B4-4B82-A6D5-C0EB0775FEED}" presName="txTwo" presStyleLbl="node2" presStyleIdx="1" presStyleCnt="3">
        <dgm:presLayoutVars>
          <dgm:chPref val="3"/>
        </dgm:presLayoutVars>
      </dgm:prSet>
      <dgm:spPr/>
      <dgm:t>
        <a:bodyPr/>
        <a:lstStyle/>
        <a:p>
          <a:endParaRPr lang="en-US"/>
        </a:p>
      </dgm:t>
    </dgm:pt>
    <dgm:pt modelId="{4DCB166C-4099-4320-BDD7-3B5A6D1E8841}" type="pres">
      <dgm:prSet presAssocID="{F0212B1D-A3B4-4B82-A6D5-C0EB0775FEED}" presName="horzTwo" presStyleCnt="0"/>
      <dgm:spPr/>
      <dgm:t>
        <a:bodyPr/>
        <a:lstStyle/>
        <a:p>
          <a:endParaRPr lang="en-US"/>
        </a:p>
      </dgm:t>
    </dgm:pt>
    <dgm:pt modelId="{6DE23646-AFC1-4132-86FD-EAD64922CB8D}" type="pres">
      <dgm:prSet presAssocID="{82EEE6AE-D884-42C2-B08D-A7B3D998CB52}" presName="sibSpaceTwo" presStyleCnt="0"/>
      <dgm:spPr/>
      <dgm:t>
        <a:bodyPr/>
        <a:lstStyle/>
        <a:p>
          <a:endParaRPr lang="en-US"/>
        </a:p>
      </dgm:t>
    </dgm:pt>
    <dgm:pt modelId="{AEC857DE-BFA4-4FC9-9F0F-81529454350D}" type="pres">
      <dgm:prSet presAssocID="{DB1190A0-B35F-45AA-A6B7-DCD77C041E9D}" presName="vertTwo" presStyleCnt="0"/>
      <dgm:spPr/>
      <dgm:t>
        <a:bodyPr/>
        <a:lstStyle/>
        <a:p>
          <a:endParaRPr lang="en-US"/>
        </a:p>
      </dgm:t>
    </dgm:pt>
    <dgm:pt modelId="{8E24ACBE-ED32-4B0C-8D6E-98B3F3BE513F}" type="pres">
      <dgm:prSet presAssocID="{DB1190A0-B35F-45AA-A6B7-DCD77C041E9D}" presName="txTwo" presStyleLbl="node2" presStyleIdx="2" presStyleCnt="3">
        <dgm:presLayoutVars>
          <dgm:chPref val="3"/>
        </dgm:presLayoutVars>
      </dgm:prSet>
      <dgm:spPr/>
      <dgm:t>
        <a:bodyPr/>
        <a:lstStyle/>
        <a:p>
          <a:endParaRPr lang="en-US"/>
        </a:p>
      </dgm:t>
    </dgm:pt>
    <dgm:pt modelId="{38B42B7D-C0BA-4C6E-A1E7-7A88B950E9D4}" type="pres">
      <dgm:prSet presAssocID="{DB1190A0-B35F-45AA-A6B7-DCD77C041E9D}" presName="horzTwo" presStyleCnt="0"/>
      <dgm:spPr/>
      <dgm:t>
        <a:bodyPr/>
        <a:lstStyle/>
        <a:p>
          <a:endParaRPr lang="en-US"/>
        </a:p>
      </dgm:t>
    </dgm:pt>
    <dgm:pt modelId="{886047C4-FA29-4124-87EB-E0CC54184034}" type="pres">
      <dgm:prSet presAssocID="{EB74375A-00B0-4004-8B54-943875376D25}" presName="sibSpaceOne" presStyleCnt="0"/>
      <dgm:spPr/>
      <dgm:t>
        <a:bodyPr/>
        <a:lstStyle/>
        <a:p>
          <a:endParaRPr lang="en-US"/>
        </a:p>
      </dgm:t>
    </dgm:pt>
    <dgm:pt modelId="{B1B0110F-1CDC-4A31-86D5-742960356F03}" type="pres">
      <dgm:prSet presAssocID="{3805F8EC-8A2E-48C6-9A5D-EBE0F832581B}" presName="vertOne" presStyleCnt="0"/>
      <dgm:spPr/>
      <dgm:t>
        <a:bodyPr/>
        <a:lstStyle/>
        <a:p>
          <a:endParaRPr lang="en-US"/>
        </a:p>
      </dgm:t>
    </dgm:pt>
    <dgm:pt modelId="{9D85C62F-05E7-4D11-8E65-712717C4DC52}" type="pres">
      <dgm:prSet presAssocID="{3805F8EC-8A2E-48C6-9A5D-EBE0F832581B}" presName="txOne" presStyleLbl="node0" presStyleIdx="1" presStyleCnt="2" custScaleY="208554">
        <dgm:presLayoutVars>
          <dgm:chPref val="3"/>
        </dgm:presLayoutVars>
      </dgm:prSet>
      <dgm:spPr/>
      <dgm:t>
        <a:bodyPr/>
        <a:lstStyle/>
        <a:p>
          <a:endParaRPr lang="en-US"/>
        </a:p>
      </dgm:t>
    </dgm:pt>
    <dgm:pt modelId="{A303F886-5016-466F-A54F-1E279AA81F83}" type="pres">
      <dgm:prSet presAssocID="{3805F8EC-8A2E-48C6-9A5D-EBE0F832581B}" presName="horzOne" presStyleCnt="0"/>
      <dgm:spPr/>
      <dgm:t>
        <a:bodyPr/>
        <a:lstStyle/>
        <a:p>
          <a:endParaRPr lang="en-US"/>
        </a:p>
      </dgm:t>
    </dgm:pt>
  </dgm:ptLst>
  <dgm:cxnLst>
    <dgm:cxn modelId="{6AE71374-CC20-4748-B88E-9D7083479980}" srcId="{B081AC83-00DC-4519-86F5-2DA4510BEF3C}" destId="{4BE3205C-CAE1-46C1-B41B-5A0B3B3B7BD0}" srcOrd="0" destOrd="0" parTransId="{ED83E34D-AFA4-4C3B-A0BD-ACC72290551F}" sibTransId="{D5408256-EFB0-4094-B549-DA2250BC7224}"/>
    <dgm:cxn modelId="{54B84180-2119-48A6-9461-387CB62AECCE}" srcId="{B081AC83-00DC-4519-86F5-2DA4510BEF3C}" destId="{DB1190A0-B35F-45AA-A6B7-DCD77C041E9D}" srcOrd="2" destOrd="0" parTransId="{8E037451-CE8F-4CBA-93C3-F82E2D06C357}" sibTransId="{A671E884-95AC-49D6-82B4-3909928B0153}"/>
    <dgm:cxn modelId="{CDBB66B8-EB1C-403B-A132-4BA18E8FE77F}" type="presOf" srcId="{DB1190A0-B35F-45AA-A6B7-DCD77C041E9D}" destId="{8E24ACBE-ED32-4B0C-8D6E-98B3F3BE513F}" srcOrd="0" destOrd="0" presId="urn:microsoft.com/office/officeart/2005/8/layout/hierarchy4"/>
    <dgm:cxn modelId="{F66CD9CC-F39C-4E16-AD91-1EB94B126E28}" type="presOf" srcId="{52A32DA8-0138-4E97-9B3F-A68BAFC440F0}" destId="{EC111968-B27F-4492-9DBE-58C7A04B2913}" srcOrd="0" destOrd="0" presId="urn:microsoft.com/office/officeart/2005/8/layout/hierarchy4"/>
    <dgm:cxn modelId="{A094FA50-DBAF-4674-90AD-9A4E6CA3BDF6}" srcId="{52A32DA8-0138-4E97-9B3F-A68BAFC440F0}" destId="{3805F8EC-8A2E-48C6-9A5D-EBE0F832581B}" srcOrd="1" destOrd="0" parTransId="{25DD8670-A4BC-4E37-92CA-449D4FAA6BAA}" sibTransId="{A6C41D21-0306-45E8-8FA1-D07B96C1B018}"/>
    <dgm:cxn modelId="{1C2F3EBC-28FA-4B73-94A4-22D4AC121CE7}" type="presOf" srcId="{B081AC83-00DC-4519-86F5-2DA4510BEF3C}" destId="{B2D67238-9A7D-4117-9F11-A9445CA8707A}" srcOrd="0" destOrd="0" presId="urn:microsoft.com/office/officeart/2005/8/layout/hierarchy4"/>
    <dgm:cxn modelId="{511A4C06-9AAB-40D6-80C4-A20FDB519829}" srcId="{B081AC83-00DC-4519-86F5-2DA4510BEF3C}" destId="{F0212B1D-A3B4-4B82-A6D5-C0EB0775FEED}" srcOrd="1" destOrd="0" parTransId="{EE2539B0-811A-4F52-A4EC-C880439AFF3C}" sibTransId="{82EEE6AE-D884-42C2-B08D-A7B3D998CB52}"/>
    <dgm:cxn modelId="{F8AC54B4-21E9-47E5-A5DC-9107F3476211}" type="presOf" srcId="{F0212B1D-A3B4-4B82-A6D5-C0EB0775FEED}" destId="{652F3CA7-8857-4781-984A-CE305936B9AE}" srcOrd="0" destOrd="0" presId="urn:microsoft.com/office/officeart/2005/8/layout/hierarchy4"/>
    <dgm:cxn modelId="{F7F3522C-9E53-4C89-8642-D7CC7683B78F}" type="presOf" srcId="{3805F8EC-8A2E-48C6-9A5D-EBE0F832581B}" destId="{9D85C62F-05E7-4D11-8E65-712717C4DC52}" srcOrd="0" destOrd="0" presId="urn:microsoft.com/office/officeart/2005/8/layout/hierarchy4"/>
    <dgm:cxn modelId="{715FEA95-402E-4F2A-97B8-2A68CD29450A}" type="presOf" srcId="{4BE3205C-CAE1-46C1-B41B-5A0B3B3B7BD0}" destId="{130570B7-764A-4F77-83D1-FCEF8729790D}" srcOrd="0" destOrd="0" presId="urn:microsoft.com/office/officeart/2005/8/layout/hierarchy4"/>
    <dgm:cxn modelId="{29D13309-2E62-4ED1-B3C3-9B9C019E8651}" srcId="{52A32DA8-0138-4E97-9B3F-A68BAFC440F0}" destId="{B081AC83-00DC-4519-86F5-2DA4510BEF3C}" srcOrd="0" destOrd="0" parTransId="{625FA092-BC1D-42F3-8B82-B71D68F2CD5B}" sibTransId="{EB74375A-00B0-4004-8B54-943875376D25}"/>
    <dgm:cxn modelId="{93087973-7645-46E9-8774-1450BC10A757}" type="presParOf" srcId="{EC111968-B27F-4492-9DBE-58C7A04B2913}" destId="{05031619-5BAA-4C1C-B734-C442183A3EF8}" srcOrd="0" destOrd="0" presId="urn:microsoft.com/office/officeart/2005/8/layout/hierarchy4"/>
    <dgm:cxn modelId="{45514F08-B2AA-4F27-9DFC-7EF1261867FC}" type="presParOf" srcId="{05031619-5BAA-4C1C-B734-C442183A3EF8}" destId="{B2D67238-9A7D-4117-9F11-A9445CA8707A}" srcOrd="0" destOrd="0" presId="urn:microsoft.com/office/officeart/2005/8/layout/hierarchy4"/>
    <dgm:cxn modelId="{0AAD52E0-BFED-4F50-92DF-492CB1B77E6E}" type="presParOf" srcId="{05031619-5BAA-4C1C-B734-C442183A3EF8}" destId="{ADA55116-1CCB-487A-9B4A-7667499ED9BD}" srcOrd="1" destOrd="0" presId="urn:microsoft.com/office/officeart/2005/8/layout/hierarchy4"/>
    <dgm:cxn modelId="{084FF5EB-80FE-4795-8387-4DF6B44B9886}" type="presParOf" srcId="{05031619-5BAA-4C1C-B734-C442183A3EF8}" destId="{265CF1D1-AF5C-460C-9DC1-559E396FF055}" srcOrd="2" destOrd="0" presId="urn:microsoft.com/office/officeart/2005/8/layout/hierarchy4"/>
    <dgm:cxn modelId="{14160544-3F23-4DCF-8E89-DDDC5B307F0C}" type="presParOf" srcId="{265CF1D1-AF5C-460C-9DC1-559E396FF055}" destId="{82285018-CB24-474C-A081-52E7BE47D434}" srcOrd="0" destOrd="0" presId="urn:microsoft.com/office/officeart/2005/8/layout/hierarchy4"/>
    <dgm:cxn modelId="{A41BD827-AD07-4A85-98D8-4B12B1443167}" type="presParOf" srcId="{82285018-CB24-474C-A081-52E7BE47D434}" destId="{130570B7-764A-4F77-83D1-FCEF8729790D}" srcOrd="0" destOrd="0" presId="urn:microsoft.com/office/officeart/2005/8/layout/hierarchy4"/>
    <dgm:cxn modelId="{8D288601-8085-47EA-B112-EFD6DB821027}" type="presParOf" srcId="{82285018-CB24-474C-A081-52E7BE47D434}" destId="{48B00184-E30C-42E2-BEB4-17C88711EFC9}" srcOrd="1" destOrd="0" presId="urn:microsoft.com/office/officeart/2005/8/layout/hierarchy4"/>
    <dgm:cxn modelId="{3642FCFE-329C-4A9D-8FC0-601FD860769A}" type="presParOf" srcId="{265CF1D1-AF5C-460C-9DC1-559E396FF055}" destId="{30EC1F86-1743-4B04-92F4-82B6B1BCB04A}" srcOrd="1" destOrd="0" presId="urn:microsoft.com/office/officeart/2005/8/layout/hierarchy4"/>
    <dgm:cxn modelId="{2DE34AEC-FDB5-42F4-A6B3-09FB5C779420}" type="presParOf" srcId="{265CF1D1-AF5C-460C-9DC1-559E396FF055}" destId="{1C3EB95B-2D60-464A-BD07-0062D4E52FD0}" srcOrd="2" destOrd="0" presId="urn:microsoft.com/office/officeart/2005/8/layout/hierarchy4"/>
    <dgm:cxn modelId="{72591D09-21C2-4012-9F8D-DAF8BF182BCD}" type="presParOf" srcId="{1C3EB95B-2D60-464A-BD07-0062D4E52FD0}" destId="{652F3CA7-8857-4781-984A-CE305936B9AE}" srcOrd="0" destOrd="0" presId="urn:microsoft.com/office/officeart/2005/8/layout/hierarchy4"/>
    <dgm:cxn modelId="{89201153-3078-4628-A814-7BA61A570692}" type="presParOf" srcId="{1C3EB95B-2D60-464A-BD07-0062D4E52FD0}" destId="{4DCB166C-4099-4320-BDD7-3B5A6D1E8841}" srcOrd="1" destOrd="0" presId="urn:microsoft.com/office/officeart/2005/8/layout/hierarchy4"/>
    <dgm:cxn modelId="{B3F4BE56-FE7C-4AD8-BC8A-A963B603AD15}" type="presParOf" srcId="{265CF1D1-AF5C-460C-9DC1-559E396FF055}" destId="{6DE23646-AFC1-4132-86FD-EAD64922CB8D}" srcOrd="3" destOrd="0" presId="urn:microsoft.com/office/officeart/2005/8/layout/hierarchy4"/>
    <dgm:cxn modelId="{967D8537-2732-4F6A-80AB-89AF8C2EF919}" type="presParOf" srcId="{265CF1D1-AF5C-460C-9DC1-559E396FF055}" destId="{AEC857DE-BFA4-4FC9-9F0F-81529454350D}" srcOrd="4" destOrd="0" presId="urn:microsoft.com/office/officeart/2005/8/layout/hierarchy4"/>
    <dgm:cxn modelId="{2C366930-7CA0-4837-9A5A-27197BAA8E9F}" type="presParOf" srcId="{AEC857DE-BFA4-4FC9-9F0F-81529454350D}" destId="{8E24ACBE-ED32-4B0C-8D6E-98B3F3BE513F}" srcOrd="0" destOrd="0" presId="urn:microsoft.com/office/officeart/2005/8/layout/hierarchy4"/>
    <dgm:cxn modelId="{70A0D6E9-69B9-486E-AA3D-BA11E10C7FAC}" type="presParOf" srcId="{AEC857DE-BFA4-4FC9-9F0F-81529454350D}" destId="{38B42B7D-C0BA-4C6E-A1E7-7A88B950E9D4}" srcOrd="1" destOrd="0" presId="urn:microsoft.com/office/officeart/2005/8/layout/hierarchy4"/>
    <dgm:cxn modelId="{7016307C-FF5F-48A1-AFA2-72BD4F690AC5}" type="presParOf" srcId="{EC111968-B27F-4492-9DBE-58C7A04B2913}" destId="{886047C4-FA29-4124-87EB-E0CC54184034}" srcOrd="1" destOrd="0" presId="urn:microsoft.com/office/officeart/2005/8/layout/hierarchy4"/>
    <dgm:cxn modelId="{9E4B384B-E4AD-49E4-BE02-04325433DFCC}" type="presParOf" srcId="{EC111968-B27F-4492-9DBE-58C7A04B2913}" destId="{B1B0110F-1CDC-4A31-86D5-742960356F03}" srcOrd="2" destOrd="0" presId="urn:microsoft.com/office/officeart/2005/8/layout/hierarchy4"/>
    <dgm:cxn modelId="{D437CE5A-D31C-41A0-95C6-04214DCF5179}" type="presParOf" srcId="{B1B0110F-1CDC-4A31-86D5-742960356F03}" destId="{9D85C62F-05E7-4D11-8E65-712717C4DC52}" srcOrd="0" destOrd="0" presId="urn:microsoft.com/office/officeart/2005/8/layout/hierarchy4"/>
    <dgm:cxn modelId="{E4744819-F9D1-456F-91D5-67A0A6E70E58}" type="presParOf" srcId="{B1B0110F-1CDC-4A31-86D5-742960356F03}" destId="{A303F886-5016-466F-A54F-1E279AA81F83}"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BDC13ED-BAD7-4534-AC5D-C7AE260A4C0E}" type="doc">
      <dgm:prSet loTypeId="urn:microsoft.com/office/officeart/2005/8/layout/hierarchy4" loCatId="relationship" qsTypeId="urn:microsoft.com/office/officeart/2005/8/quickstyle/simple1" qsCatId="simple" csTypeId="urn:microsoft.com/office/officeart/2005/8/colors/colorful2" csCatId="colorful" phldr="1"/>
      <dgm:spPr/>
      <dgm:t>
        <a:bodyPr/>
        <a:lstStyle/>
        <a:p>
          <a:endParaRPr lang="en-US"/>
        </a:p>
      </dgm:t>
    </dgm:pt>
    <dgm:pt modelId="{9D8EC56D-5CA6-40D2-8636-D5A44155C6F5}">
      <dgm:prSet custT="1"/>
      <dgm:spPr>
        <a:solidFill>
          <a:srgbClr val="00B0F0"/>
        </a:solidFill>
      </dgm:spPr>
      <dgm:t>
        <a:bodyPr/>
        <a:lstStyle/>
        <a:p>
          <a:pPr rtl="0"/>
          <a:r>
            <a:rPr lang="ms-MY" sz="2000" smtClean="0">
              <a:solidFill>
                <a:schemeClr val="tx1"/>
              </a:solidFill>
              <a:latin typeface="Book Antiqua" pitchFamily="18" charset="0"/>
            </a:rPr>
            <a:t>Kasih sayang merupakan salah satu kesempurnaan yang ada pada diri manusia. </a:t>
          </a:r>
          <a:endParaRPr lang="en-US" sz="2000">
            <a:solidFill>
              <a:schemeClr val="tx1"/>
            </a:solidFill>
            <a:latin typeface="Book Antiqua" pitchFamily="18" charset="0"/>
          </a:endParaRPr>
        </a:p>
      </dgm:t>
    </dgm:pt>
    <dgm:pt modelId="{4B7B9585-6CFB-45D6-94BB-1F6A54E64223}" type="parTrans" cxnId="{954B4FED-F005-4083-8813-4FC656FEBB31}">
      <dgm:prSet/>
      <dgm:spPr/>
      <dgm:t>
        <a:bodyPr/>
        <a:lstStyle/>
        <a:p>
          <a:endParaRPr lang="en-US" sz="2000">
            <a:solidFill>
              <a:schemeClr val="tx1"/>
            </a:solidFill>
            <a:latin typeface="Book Antiqua" pitchFamily="18" charset="0"/>
          </a:endParaRPr>
        </a:p>
      </dgm:t>
    </dgm:pt>
    <dgm:pt modelId="{9981AED5-8044-4BC2-86F5-5A09BF843415}" type="sibTrans" cxnId="{954B4FED-F005-4083-8813-4FC656FEBB31}">
      <dgm:prSet/>
      <dgm:spPr/>
      <dgm:t>
        <a:bodyPr/>
        <a:lstStyle/>
        <a:p>
          <a:endParaRPr lang="en-US" sz="2000">
            <a:solidFill>
              <a:schemeClr val="tx1"/>
            </a:solidFill>
            <a:latin typeface="Book Antiqua" pitchFamily="18" charset="0"/>
          </a:endParaRPr>
        </a:p>
      </dgm:t>
    </dgm:pt>
    <dgm:pt modelId="{7723024C-E071-4DEB-B3CF-FBCFC41FB36F}">
      <dgm:prSet custT="1"/>
      <dgm:spPr>
        <a:solidFill>
          <a:srgbClr val="FF66FF"/>
        </a:solidFill>
      </dgm:spPr>
      <dgm:t>
        <a:bodyPr/>
        <a:lstStyle/>
        <a:p>
          <a:pPr rtl="0"/>
          <a:r>
            <a:rPr lang="ms-MY" sz="2000" smtClean="0">
              <a:solidFill>
                <a:schemeClr val="tx1"/>
              </a:solidFill>
              <a:latin typeface="Book Antiqua" pitchFamily="18" charset="0"/>
            </a:rPr>
            <a:t>digalakkan ke atas setiap umat Islam untuk diamalkan. </a:t>
          </a:r>
          <a:endParaRPr lang="en-US" sz="2000">
            <a:solidFill>
              <a:schemeClr val="tx1"/>
            </a:solidFill>
            <a:latin typeface="Book Antiqua" pitchFamily="18" charset="0"/>
          </a:endParaRPr>
        </a:p>
      </dgm:t>
    </dgm:pt>
    <dgm:pt modelId="{29706D9E-BA68-4FF7-8C89-384BFE24BEA1}" type="parTrans" cxnId="{F3ECD88C-217F-4801-9E05-34622DFD9B57}">
      <dgm:prSet/>
      <dgm:spPr/>
      <dgm:t>
        <a:bodyPr/>
        <a:lstStyle/>
        <a:p>
          <a:endParaRPr lang="en-US" sz="2000">
            <a:solidFill>
              <a:schemeClr val="tx1"/>
            </a:solidFill>
            <a:latin typeface="Book Antiqua" pitchFamily="18" charset="0"/>
          </a:endParaRPr>
        </a:p>
      </dgm:t>
    </dgm:pt>
    <dgm:pt modelId="{BDE2130B-C6E9-435B-AD63-3DDD92E38B72}" type="sibTrans" cxnId="{F3ECD88C-217F-4801-9E05-34622DFD9B57}">
      <dgm:prSet/>
      <dgm:spPr/>
      <dgm:t>
        <a:bodyPr/>
        <a:lstStyle/>
        <a:p>
          <a:endParaRPr lang="en-US" sz="2000">
            <a:solidFill>
              <a:schemeClr val="tx1"/>
            </a:solidFill>
            <a:latin typeface="Book Antiqua" pitchFamily="18" charset="0"/>
          </a:endParaRPr>
        </a:p>
      </dgm:t>
    </dgm:pt>
    <dgm:pt modelId="{1C8102C3-22B8-4540-BAEC-3F92A6B8C139}">
      <dgm:prSet custT="1"/>
      <dgm:spPr>
        <a:solidFill>
          <a:srgbClr val="0070C0"/>
        </a:solidFill>
      </dgm:spPr>
      <dgm:t>
        <a:bodyPr/>
        <a:lstStyle/>
        <a:p>
          <a:pPr rtl="0"/>
          <a:r>
            <a:rPr lang="ms-MY" sz="2000" dirty="0" smtClean="0">
              <a:solidFill>
                <a:schemeClr val="tx1"/>
              </a:solidFill>
              <a:latin typeface="Book Antiqua" pitchFamily="18" charset="0"/>
            </a:rPr>
            <a:t>setiap insan mahu diri mereka disayangi </a:t>
          </a:r>
          <a:endParaRPr lang="en-US" sz="2000" dirty="0">
            <a:solidFill>
              <a:schemeClr val="tx1"/>
            </a:solidFill>
            <a:latin typeface="Book Antiqua" pitchFamily="18" charset="0"/>
          </a:endParaRPr>
        </a:p>
      </dgm:t>
    </dgm:pt>
    <dgm:pt modelId="{A3311971-86C3-4D95-94F4-CE90FCF1B414}" type="parTrans" cxnId="{92D80929-80B1-439A-96A1-82E8F1226C68}">
      <dgm:prSet/>
      <dgm:spPr/>
      <dgm:t>
        <a:bodyPr/>
        <a:lstStyle/>
        <a:p>
          <a:endParaRPr lang="en-US" sz="2000">
            <a:solidFill>
              <a:schemeClr val="tx1"/>
            </a:solidFill>
            <a:latin typeface="Book Antiqua" pitchFamily="18" charset="0"/>
          </a:endParaRPr>
        </a:p>
      </dgm:t>
    </dgm:pt>
    <dgm:pt modelId="{A26A8993-5082-4FBC-8BEE-C77F6482E451}" type="sibTrans" cxnId="{92D80929-80B1-439A-96A1-82E8F1226C68}">
      <dgm:prSet/>
      <dgm:spPr/>
      <dgm:t>
        <a:bodyPr/>
        <a:lstStyle/>
        <a:p>
          <a:endParaRPr lang="en-US" sz="2000">
            <a:solidFill>
              <a:schemeClr val="tx1"/>
            </a:solidFill>
            <a:latin typeface="Book Antiqua" pitchFamily="18" charset="0"/>
          </a:endParaRPr>
        </a:p>
      </dgm:t>
    </dgm:pt>
    <dgm:pt modelId="{BC653956-466A-4ED0-B033-FC536D4C21F2}">
      <dgm:prSet custT="1"/>
      <dgm:spPr>
        <a:solidFill>
          <a:srgbClr val="00B050"/>
        </a:solidFill>
      </dgm:spPr>
      <dgm:t>
        <a:bodyPr/>
        <a:lstStyle/>
        <a:p>
          <a:pPr rtl="0"/>
          <a:r>
            <a:rPr lang="ms-MY" sz="2000" smtClean="0">
              <a:solidFill>
                <a:schemeClr val="tx1"/>
              </a:solidFill>
              <a:latin typeface="Book Antiqua" pitchFamily="18" charset="0"/>
            </a:rPr>
            <a:t>menjadi harapan kita bahawa masyarakat hari ini dan akan datang adalah sebuah masyarakat yang penuh dengan semangat kasih sayang, </a:t>
          </a:r>
          <a:endParaRPr lang="en-US" sz="2000">
            <a:solidFill>
              <a:schemeClr val="tx1"/>
            </a:solidFill>
            <a:latin typeface="Book Antiqua" pitchFamily="18" charset="0"/>
          </a:endParaRPr>
        </a:p>
      </dgm:t>
    </dgm:pt>
    <dgm:pt modelId="{9F326C64-7637-4994-87CF-65A16463C640}" type="parTrans" cxnId="{D4CE88A9-380C-473B-BD37-58E984894FDA}">
      <dgm:prSet/>
      <dgm:spPr/>
      <dgm:t>
        <a:bodyPr/>
        <a:lstStyle/>
        <a:p>
          <a:endParaRPr lang="en-US" sz="2000">
            <a:solidFill>
              <a:schemeClr val="tx1"/>
            </a:solidFill>
            <a:latin typeface="Book Antiqua" pitchFamily="18" charset="0"/>
          </a:endParaRPr>
        </a:p>
      </dgm:t>
    </dgm:pt>
    <dgm:pt modelId="{923E7653-DFB4-4E8D-A3A4-9C8280F2D86E}" type="sibTrans" cxnId="{D4CE88A9-380C-473B-BD37-58E984894FDA}">
      <dgm:prSet/>
      <dgm:spPr/>
      <dgm:t>
        <a:bodyPr/>
        <a:lstStyle/>
        <a:p>
          <a:endParaRPr lang="en-US" sz="2000">
            <a:solidFill>
              <a:schemeClr val="tx1"/>
            </a:solidFill>
            <a:latin typeface="Book Antiqua" pitchFamily="18" charset="0"/>
          </a:endParaRPr>
        </a:p>
      </dgm:t>
    </dgm:pt>
    <dgm:pt modelId="{3231E6E0-B06F-416A-B28A-B1A8D8ACFFD8}">
      <dgm:prSet custT="1"/>
      <dgm:spPr>
        <a:solidFill>
          <a:srgbClr val="808000"/>
        </a:solidFill>
      </dgm:spPr>
      <dgm:t>
        <a:bodyPr/>
        <a:lstStyle/>
        <a:p>
          <a:pPr rtl="0"/>
          <a:r>
            <a:rPr lang="ms-MY" sz="2000" smtClean="0">
              <a:solidFill>
                <a:schemeClr val="tx1"/>
              </a:solidFill>
              <a:latin typeface="Book Antiqua" pitchFamily="18" charset="0"/>
            </a:rPr>
            <a:t>bekerjasama, dapat mengembalikan maruah dan kekuatan perpaduan sesama muslim. </a:t>
          </a:r>
          <a:endParaRPr lang="en-US" sz="2000">
            <a:solidFill>
              <a:schemeClr val="tx1"/>
            </a:solidFill>
            <a:latin typeface="Book Antiqua" pitchFamily="18" charset="0"/>
          </a:endParaRPr>
        </a:p>
      </dgm:t>
    </dgm:pt>
    <dgm:pt modelId="{FA40CB6F-34D5-4615-B84D-025FDE387566}" type="parTrans" cxnId="{90A7AE44-EC39-4D8C-A914-B89AD0AE4D4A}">
      <dgm:prSet/>
      <dgm:spPr/>
      <dgm:t>
        <a:bodyPr/>
        <a:lstStyle/>
        <a:p>
          <a:endParaRPr lang="en-US" sz="2000">
            <a:solidFill>
              <a:schemeClr val="tx1"/>
            </a:solidFill>
            <a:latin typeface="Book Antiqua" pitchFamily="18" charset="0"/>
          </a:endParaRPr>
        </a:p>
      </dgm:t>
    </dgm:pt>
    <dgm:pt modelId="{4EC8A19F-AFBC-430A-B5C9-9FA0CA90732D}" type="sibTrans" cxnId="{90A7AE44-EC39-4D8C-A914-B89AD0AE4D4A}">
      <dgm:prSet/>
      <dgm:spPr/>
      <dgm:t>
        <a:bodyPr/>
        <a:lstStyle/>
        <a:p>
          <a:endParaRPr lang="en-US" sz="2000">
            <a:solidFill>
              <a:schemeClr val="tx1"/>
            </a:solidFill>
            <a:latin typeface="Book Antiqua" pitchFamily="18" charset="0"/>
          </a:endParaRPr>
        </a:p>
      </dgm:t>
    </dgm:pt>
    <dgm:pt modelId="{4E51732F-5A8D-4D27-BFE5-69C727744BA3}">
      <dgm:prSet custT="1"/>
      <dgm:spPr>
        <a:solidFill>
          <a:srgbClr val="FFFF00"/>
        </a:solidFill>
      </dgm:spPr>
      <dgm:t>
        <a:bodyPr/>
        <a:lstStyle/>
        <a:p>
          <a:pPr rtl="0"/>
          <a:r>
            <a:rPr lang="ms-MY" sz="2000" smtClean="0">
              <a:solidFill>
                <a:schemeClr val="tx1"/>
              </a:solidFill>
              <a:latin typeface="Book Antiqua" pitchFamily="18" charset="0"/>
            </a:rPr>
            <a:t>Nilai-nilai kasih sayang dalam pembentukan sahsiah diri ini amat penting, lebih-lebih lagi apabila ia meresap ke dalam keluarga dan masyarakat kita. </a:t>
          </a:r>
          <a:endParaRPr lang="en-US" sz="2000">
            <a:solidFill>
              <a:schemeClr val="tx1"/>
            </a:solidFill>
            <a:latin typeface="Book Antiqua" pitchFamily="18" charset="0"/>
          </a:endParaRPr>
        </a:p>
      </dgm:t>
    </dgm:pt>
    <dgm:pt modelId="{2D854115-A6C1-429A-9785-84BB5DA00805}" type="parTrans" cxnId="{1FECB054-CEE9-4517-BEE0-C833DDAED433}">
      <dgm:prSet/>
      <dgm:spPr/>
      <dgm:t>
        <a:bodyPr/>
        <a:lstStyle/>
        <a:p>
          <a:endParaRPr lang="en-US" sz="2000">
            <a:solidFill>
              <a:schemeClr val="tx1"/>
            </a:solidFill>
            <a:latin typeface="Book Antiqua" pitchFamily="18" charset="0"/>
          </a:endParaRPr>
        </a:p>
      </dgm:t>
    </dgm:pt>
    <dgm:pt modelId="{D243FC5C-E4FD-41D8-B8EB-C62F56AE5407}" type="sibTrans" cxnId="{1FECB054-CEE9-4517-BEE0-C833DDAED433}">
      <dgm:prSet/>
      <dgm:spPr/>
      <dgm:t>
        <a:bodyPr/>
        <a:lstStyle/>
        <a:p>
          <a:endParaRPr lang="en-US" sz="2000">
            <a:solidFill>
              <a:schemeClr val="tx1"/>
            </a:solidFill>
            <a:latin typeface="Book Antiqua" pitchFamily="18" charset="0"/>
          </a:endParaRPr>
        </a:p>
      </dgm:t>
    </dgm:pt>
    <dgm:pt modelId="{17E3E19A-5C7F-4CBA-8417-B7DD0E6FC202}" type="pres">
      <dgm:prSet presAssocID="{BBDC13ED-BAD7-4534-AC5D-C7AE260A4C0E}" presName="Name0" presStyleCnt="0">
        <dgm:presLayoutVars>
          <dgm:chPref val="1"/>
          <dgm:dir/>
          <dgm:animOne val="branch"/>
          <dgm:animLvl val="lvl"/>
          <dgm:resizeHandles/>
        </dgm:presLayoutVars>
      </dgm:prSet>
      <dgm:spPr/>
    </dgm:pt>
    <dgm:pt modelId="{2EC5C91A-1AAC-482D-B015-FF28BC8F34A9}" type="pres">
      <dgm:prSet presAssocID="{9D8EC56D-5CA6-40D2-8636-D5A44155C6F5}" presName="vertOne" presStyleCnt="0"/>
      <dgm:spPr/>
    </dgm:pt>
    <dgm:pt modelId="{68B112C1-B865-4C84-A0D9-508C42376F9A}" type="pres">
      <dgm:prSet presAssocID="{9D8EC56D-5CA6-40D2-8636-D5A44155C6F5}" presName="txOne" presStyleLbl="node0" presStyleIdx="0" presStyleCnt="6">
        <dgm:presLayoutVars>
          <dgm:chPref val="3"/>
        </dgm:presLayoutVars>
      </dgm:prSet>
      <dgm:spPr/>
    </dgm:pt>
    <dgm:pt modelId="{09B4387B-2197-4C73-B596-A27861AB95E6}" type="pres">
      <dgm:prSet presAssocID="{9D8EC56D-5CA6-40D2-8636-D5A44155C6F5}" presName="horzOne" presStyleCnt="0"/>
      <dgm:spPr/>
    </dgm:pt>
    <dgm:pt modelId="{7D6D03D1-09CB-475B-9CD0-74473C0B24EB}" type="pres">
      <dgm:prSet presAssocID="{9981AED5-8044-4BC2-86F5-5A09BF843415}" presName="sibSpaceOne" presStyleCnt="0"/>
      <dgm:spPr/>
    </dgm:pt>
    <dgm:pt modelId="{710A573F-7F9E-4855-A719-3621F4C72FA5}" type="pres">
      <dgm:prSet presAssocID="{7723024C-E071-4DEB-B3CF-FBCFC41FB36F}" presName="vertOne" presStyleCnt="0"/>
      <dgm:spPr/>
    </dgm:pt>
    <dgm:pt modelId="{5F740126-8A87-4737-BF07-28EBA1564AD8}" type="pres">
      <dgm:prSet presAssocID="{7723024C-E071-4DEB-B3CF-FBCFC41FB36F}" presName="txOne" presStyleLbl="node0" presStyleIdx="1" presStyleCnt="6">
        <dgm:presLayoutVars>
          <dgm:chPref val="3"/>
        </dgm:presLayoutVars>
      </dgm:prSet>
      <dgm:spPr/>
    </dgm:pt>
    <dgm:pt modelId="{81C40F83-DB7D-4FFD-B5B5-6EA01F15989C}" type="pres">
      <dgm:prSet presAssocID="{7723024C-E071-4DEB-B3CF-FBCFC41FB36F}" presName="horzOne" presStyleCnt="0"/>
      <dgm:spPr/>
    </dgm:pt>
    <dgm:pt modelId="{70F0341B-710C-41A8-8511-64070173FD18}" type="pres">
      <dgm:prSet presAssocID="{BDE2130B-C6E9-435B-AD63-3DDD92E38B72}" presName="sibSpaceOne" presStyleCnt="0"/>
      <dgm:spPr/>
    </dgm:pt>
    <dgm:pt modelId="{44065246-8D56-4E36-9583-7DF14F66711A}" type="pres">
      <dgm:prSet presAssocID="{1C8102C3-22B8-4540-BAEC-3F92A6B8C139}" presName="vertOne" presStyleCnt="0"/>
      <dgm:spPr/>
    </dgm:pt>
    <dgm:pt modelId="{56FFA92A-AC61-4A40-AFB9-FD5150BC58B0}" type="pres">
      <dgm:prSet presAssocID="{1C8102C3-22B8-4540-BAEC-3F92A6B8C139}" presName="txOne" presStyleLbl="node0" presStyleIdx="2" presStyleCnt="6">
        <dgm:presLayoutVars>
          <dgm:chPref val="3"/>
        </dgm:presLayoutVars>
      </dgm:prSet>
      <dgm:spPr/>
    </dgm:pt>
    <dgm:pt modelId="{81F7A268-93A6-4C1D-8AD4-143A3D7718F4}" type="pres">
      <dgm:prSet presAssocID="{1C8102C3-22B8-4540-BAEC-3F92A6B8C139}" presName="horzOne" presStyleCnt="0"/>
      <dgm:spPr/>
    </dgm:pt>
    <dgm:pt modelId="{7AD35136-EC05-495F-B43E-CFA2A6A8A331}" type="pres">
      <dgm:prSet presAssocID="{A26A8993-5082-4FBC-8BEE-C77F6482E451}" presName="sibSpaceOne" presStyleCnt="0"/>
      <dgm:spPr/>
    </dgm:pt>
    <dgm:pt modelId="{E61DC773-62CA-4427-8807-BA28C2FDB3B5}" type="pres">
      <dgm:prSet presAssocID="{BC653956-466A-4ED0-B033-FC536D4C21F2}" presName="vertOne" presStyleCnt="0"/>
      <dgm:spPr/>
    </dgm:pt>
    <dgm:pt modelId="{68488700-00DD-462C-8592-163FC8057487}" type="pres">
      <dgm:prSet presAssocID="{BC653956-466A-4ED0-B033-FC536D4C21F2}" presName="txOne" presStyleLbl="node0" presStyleIdx="3" presStyleCnt="6">
        <dgm:presLayoutVars>
          <dgm:chPref val="3"/>
        </dgm:presLayoutVars>
      </dgm:prSet>
      <dgm:spPr/>
    </dgm:pt>
    <dgm:pt modelId="{054639F0-3D90-4459-8A1A-83011D5B35C6}" type="pres">
      <dgm:prSet presAssocID="{BC653956-466A-4ED0-B033-FC536D4C21F2}" presName="horzOne" presStyleCnt="0"/>
      <dgm:spPr/>
    </dgm:pt>
    <dgm:pt modelId="{0ABFDBC2-9131-497D-BF03-96C8A9DA1336}" type="pres">
      <dgm:prSet presAssocID="{923E7653-DFB4-4E8D-A3A4-9C8280F2D86E}" presName="sibSpaceOne" presStyleCnt="0"/>
      <dgm:spPr/>
    </dgm:pt>
    <dgm:pt modelId="{7E983D8B-29C1-4D41-92B5-F0BBA2AF7E57}" type="pres">
      <dgm:prSet presAssocID="{3231E6E0-B06F-416A-B28A-B1A8D8ACFFD8}" presName="vertOne" presStyleCnt="0"/>
      <dgm:spPr/>
    </dgm:pt>
    <dgm:pt modelId="{A9FAD6B6-363B-4B64-9236-879ECFB51B53}" type="pres">
      <dgm:prSet presAssocID="{3231E6E0-B06F-416A-B28A-B1A8D8ACFFD8}" presName="txOne" presStyleLbl="node0" presStyleIdx="4" presStyleCnt="6">
        <dgm:presLayoutVars>
          <dgm:chPref val="3"/>
        </dgm:presLayoutVars>
      </dgm:prSet>
      <dgm:spPr/>
    </dgm:pt>
    <dgm:pt modelId="{5F19C52B-D82E-44AC-BCDF-077963078134}" type="pres">
      <dgm:prSet presAssocID="{3231E6E0-B06F-416A-B28A-B1A8D8ACFFD8}" presName="horzOne" presStyleCnt="0"/>
      <dgm:spPr/>
    </dgm:pt>
    <dgm:pt modelId="{6C31BEB6-A863-4F56-AFEE-30DF082CF303}" type="pres">
      <dgm:prSet presAssocID="{4EC8A19F-AFBC-430A-B5C9-9FA0CA90732D}" presName="sibSpaceOne" presStyleCnt="0"/>
      <dgm:spPr/>
    </dgm:pt>
    <dgm:pt modelId="{1CEF7AC6-7BD8-4256-A4A2-F9D6ADF3FCCA}" type="pres">
      <dgm:prSet presAssocID="{4E51732F-5A8D-4D27-BFE5-69C727744BA3}" presName="vertOne" presStyleCnt="0"/>
      <dgm:spPr/>
    </dgm:pt>
    <dgm:pt modelId="{D6D05393-F002-465C-9077-07EE4068DBD9}" type="pres">
      <dgm:prSet presAssocID="{4E51732F-5A8D-4D27-BFE5-69C727744BA3}" presName="txOne" presStyleLbl="node0" presStyleIdx="5" presStyleCnt="6">
        <dgm:presLayoutVars>
          <dgm:chPref val="3"/>
        </dgm:presLayoutVars>
      </dgm:prSet>
      <dgm:spPr/>
    </dgm:pt>
    <dgm:pt modelId="{8AD97EE2-CF8E-43CE-A6B0-153D56D6E71A}" type="pres">
      <dgm:prSet presAssocID="{4E51732F-5A8D-4D27-BFE5-69C727744BA3}" presName="horzOne" presStyleCnt="0"/>
      <dgm:spPr/>
    </dgm:pt>
  </dgm:ptLst>
  <dgm:cxnLst>
    <dgm:cxn modelId="{B1AAB464-3243-4EE6-9C81-C922D75F0306}" type="presOf" srcId="{4E51732F-5A8D-4D27-BFE5-69C727744BA3}" destId="{D6D05393-F002-465C-9077-07EE4068DBD9}" srcOrd="0" destOrd="0" presId="urn:microsoft.com/office/officeart/2005/8/layout/hierarchy4"/>
    <dgm:cxn modelId="{D4CE88A9-380C-473B-BD37-58E984894FDA}" srcId="{BBDC13ED-BAD7-4534-AC5D-C7AE260A4C0E}" destId="{BC653956-466A-4ED0-B033-FC536D4C21F2}" srcOrd="3" destOrd="0" parTransId="{9F326C64-7637-4994-87CF-65A16463C640}" sibTransId="{923E7653-DFB4-4E8D-A3A4-9C8280F2D86E}"/>
    <dgm:cxn modelId="{1FECB054-CEE9-4517-BEE0-C833DDAED433}" srcId="{BBDC13ED-BAD7-4534-AC5D-C7AE260A4C0E}" destId="{4E51732F-5A8D-4D27-BFE5-69C727744BA3}" srcOrd="5" destOrd="0" parTransId="{2D854115-A6C1-429A-9785-84BB5DA00805}" sibTransId="{D243FC5C-E4FD-41D8-B8EB-C62F56AE5407}"/>
    <dgm:cxn modelId="{C8479FD6-57F5-456D-A957-B17D2774B892}" type="presOf" srcId="{BC653956-466A-4ED0-B033-FC536D4C21F2}" destId="{68488700-00DD-462C-8592-163FC8057487}" srcOrd="0" destOrd="0" presId="urn:microsoft.com/office/officeart/2005/8/layout/hierarchy4"/>
    <dgm:cxn modelId="{71A5EEBE-03E9-4A9D-B4A1-712A608FE7EB}" type="presOf" srcId="{1C8102C3-22B8-4540-BAEC-3F92A6B8C139}" destId="{56FFA92A-AC61-4A40-AFB9-FD5150BC58B0}" srcOrd="0" destOrd="0" presId="urn:microsoft.com/office/officeart/2005/8/layout/hierarchy4"/>
    <dgm:cxn modelId="{954B4FED-F005-4083-8813-4FC656FEBB31}" srcId="{BBDC13ED-BAD7-4534-AC5D-C7AE260A4C0E}" destId="{9D8EC56D-5CA6-40D2-8636-D5A44155C6F5}" srcOrd="0" destOrd="0" parTransId="{4B7B9585-6CFB-45D6-94BB-1F6A54E64223}" sibTransId="{9981AED5-8044-4BC2-86F5-5A09BF843415}"/>
    <dgm:cxn modelId="{985F9025-D1F6-4FAA-A838-6ED0EF1CA95F}" type="presOf" srcId="{3231E6E0-B06F-416A-B28A-B1A8D8ACFFD8}" destId="{A9FAD6B6-363B-4B64-9236-879ECFB51B53}" srcOrd="0" destOrd="0" presId="urn:microsoft.com/office/officeart/2005/8/layout/hierarchy4"/>
    <dgm:cxn modelId="{F3ECD88C-217F-4801-9E05-34622DFD9B57}" srcId="{BBDC13ED-BAD7-4534-AC5D-C7AE260A4C0E}" destId="{7723024C-E071-4DEB-B3CF-FBCFC41FB36F}" srcOrd="1" destOrd="0" parTransId="{29706D9E-BA68-4FF7-8C89-384BFE24BEA1}" sibTransId="{BDE2130B-C6E9-435B-AD63-3DDD92E38B72}"/>
    <dgm:cxn modelId="{90A7AE44-EC39-4D8C-A914-B89AD0AE4D4A}" srcId="{BBDC13ED-BAD7-4534-AC5D-C7AE260A4C0E}" destId="{3231E6E0-B06F-416A-B28A-B1A8D8ACFFD8}" srcOrd="4" destOrd="0" parTransId="{FA40CB6F-34D5-4615-B84D-025FDE387566}" sibTransId="{4EC8A19F-AFBC-430A-B5C9-9FA0CA90732D}"/>
    <dgm:cxn modelId="{92D80929-80B1-439A-96A1-82E8F1226C68}" srcId="{BBDC13ED-BAD7-4534-AC5D-C7AE260A4C0E}" destId="{1C8102C3-22B8-4540-BAEC-3F92A6B8C139}" srcOrd="2" destOrd="0" parTransId="{A3311971-86C3-4D95-94F4-CE90FCF1B414}" sibTransId="{A26A8993-5082-4FBC-8BEE-C77F6482E451}"/>
    <dgm:cxn modelId="{74EC6266-F73B-4DFC-AD2E-2F6EF275CCD7}" type="presOf" srcId="{9D8EC56D-5CA6-40D2-8636-D5A44155C6F5}" destId="{68B112C1-B865-4C84-A0D9-508C42376F9A}" srcOrd="0" destOrd="0" presId="urn:microsoft.com/office/officeart/2005/8/layout/hierarchy4"/>
    <dgm:cxn modelId="{A2521F49-46F6-41DA-8E84-7BD0890F726C}" type="presOf" srcId="{7723024C-E071-4DEB-B3CF-FBCFC41FB36F}" destId="{5F740126-8A87-4737-BF07-28EBA1564AD8}" srcOrd="0" destOrd="0" presId="urn:microsoft.com/office/officeart/2005/8/layout/hierarchy4"/>
    <dgm:cxn modelId="{4CEAA07D-BE45-4CD2-8635-5C61282AB6DF}" type="presOf" srcId="{BBDC13ED-BAD7-4534-AC5D-C7AE260A4C0E}" destId="{17E3E19A-5C7F-4CBA-8417-B7DD0E6FC202}" srcOrd="0" destOrd="0" presId="urn:microsoft.com/office/officeart/2005/8/layout/hierarchy4"/>
    <dgm:cxn modelId="{518EC28D-1ADB-4D96-9FD4-0B7943E1C2CB}" type="presParOf" srcId="{17E3E19A-5C7F-4CBA-8417-B7DD0E6FC202}" destId="{2EC5C91A-1AAC-482D-B015-FF28BC8F34A9}" srcOrd="0" destOrd="0" presId="urn:microsoft.com/office/officeart/2005/8/layout/hierarchy4"/>
    <dgm:cxn modelId="{C62BC90F-EAC1-4C02-B5E1-1245CE71B030}" type="presParOf" srcId="{2EC5C91A-1AAC-482D-B015-FF28BC8F34A9}" destId="{68B112C1-B865-4C84-A0D9-508C42376F9A}" srcOrd="0" destOrd="0" presId="urn:microsoft.com/office/officeart/2005/8/layout/hierarchy4"/>
    <dgm:cxn modelId="{78ED14DF-7F8F-4492-AB30-3910ECCA5B1B}" type="presParOf" srcId="{2EC5C91A-1AAC-482D-B015-FF28BC8F34A9}" destId="{09B4387B-2197-4C73-B596-A27861AB95E6}" srcOrd="1" destOrd="0" presId="urn:microsoft.com/office/officeart/2005/8/layout/hierarchy4"/>
    <dgm:cxn modelId="{1C5CA20B-EFB1-4F33-83A4-0073CC1DD776}" type="presParOf" srcId="{17E3E19A-5C7F-4CBA-8417-B7DD0E6FC202}" destId="{7D6D03D1-09CB-475B-9CD0-74473C0B24EB}" srcOrd="1" destOrd="0" presId="urn:microsoft.com/office/officeart/2005/8/layout/hierarchy4"/>
    <dgm:cxn modelId="{4912E7A6-C47B-4F71-8A04-3670DDBF1238}" type="presParOf" srcId="{17E3E19A-5C7F-4CBA-8417-B7DD0E6FC202}" destId="{710A573F-7F9E-4855-A719-3621F4C72FA5}" srcOrd="2" destOrd="0" presId="urn:microsoft.com/office/officeart/2005/8/layout/hierarchy4"/>
    <dgm:cxn modelId="{4C5B8EA9-286A-4984-BB4C-DD82B819B4FE}" type="presParOf" srcId="{710A573F-7F9E-4855-A719-3621F4C72FA5}" destId="{5F740126-8A87-4737-BF07-28EBA1564AD8}" srcOrd="0" destOrd="0" presId="urn:microsoft.com/office/officeart/2005/8/layout/hierarchy4"/>
    <dgm:cxn modelId="{806C93DE-8877-4D22-8F4D-D7F3B2138368}" type="presParOf" srcId="{710A573F-7F9E-4855-A719-3621F4C72FA5}" destId="{81C40F83-DB7D-4FFD-B5B5-6EA01F15989C}" srcOrd="1" destOrd="0" presId="urn:microsoft.com/office/officeart/2005/8/layout/hierarchy4"/>
    <dgm:cxn modelId="{2D87F10D-A0DF-48AD-BA4F-9F22D6E452B2}" type="presParOf" srcId="{17E3E19A-5C7F-4CBA-8417-B7DD0E6FC202}" destId="{70F0341B-710C-41A8-8511-64070173FD18}" srcOrd="3" destOrd="0" presId="urn:microsoft.com/office/officeart/2005/8/layout/hierarchy4"/>
    <dgm:cxn modelId="{D04FA885-33BF-4395-AFA0-598ED092B3CD}" type="presParOf" srcId="{17E3E19A-5C7F-4CBA-8417-B7DD0E6FC202}" destId="{44065246-8D56-4E36-9583-7DF14F66711A}" srcOrd="4" destOrd="0" presId="urn:microsoft.com/office/officeart/2005/8/layout/hierarchy4"/>
    <dgm:cxn modelId="{76FA69D6-E989-4289-B1A6-E119EBC994B4}" type="presParOf" srcId="{44065246-8D56-4E36-9583-7DF14F66711A}" destId="{56FFA92A-AC61-4A40-AFB9-FD5150BC58B0}" srcOrd="0" destOrd="0" presId="urn:microsoft.com/office/officeart/2005/8/layout/hierarchy4"/>
    <dgm:cxn modelId="{3D0C4837-F161-458C-8400-FE51D4658589}" type="presParOf" srcId="{44065246-8D56-4E36-9583-7DF14F66711A}" destId="{81F7A268-93A6-4C1D-8AD4-143A3D7718F4}" srcOrd="1" destOrd="0" presId="urn:microsoft.com/office/officeart/2005/8/layout/hierarchy4"/>
    <dgm:cxn modelId="{B6BA0CA9-EDD7-448C-8AC2-CBCBA44B6390}" type="presParOf" srcId="{17E3E19A-5C7F-4CBA-8417-B7DD0E6FC202}" destId="{7AD35136-EC05-495F-B43E-CFA2A6A8A331}" srcOrd="5" destOrd="0" presId="urn:microsoft.com/office/officeart/2005/8/layout/hierarchy4"/>
    <dgm:cxn modelId="{E1972FC2-F6E4-411B-8142-7A49F5A83679}" type="presParOf" srcId="{17E3E19A-5C7F-4CBA-8417-B7DD0E6FC202}" destId="{E61DC773-62CA-4427-8807-BA28C2FDB3B5}" srcOrd="6" destOrd="0" presId="urn:microsoft.com/office/officeart/2005/8/layout/hierarchy4"/>
    <dgm:cxn modelId="{0A80D138-5CBF-4FA1-9FDF-744094025017}" type="presParOf" srcId="{E61DC773-62CA-4427-8807-BA28C2FDB3B5}" destId="{68488700-00DD-462C-8592-163FC8057487}" srcOrd="0" destOrd="0" presId="urn:microsoft.com/office/officeart/2005/8/layout/hierarchy4"/>
    <dgm:cxn modelId="{6EDCBFAD-5ED8-450C-8357-FA16F507E3AA}" type="presParOf" srcId="{E61DC773-62CA-4427-8807-BA28C2FDB3B5}" destId="{054639F0-3D90-4459-8A1A-83011D5B35C6}" srcOrd="1" destOrd="0" presId="urn:microsoft.com/office/officeart/2005/8/layout/hierarchy4"/>
    <dgm:cxn modelId="{5648844A-0DFA-445F-B7AC-8D2E2924A16F}" type="presParOf" srcId="{17E3E19A-5C7F-4CBA-8417-B7DD0E6FC202}" destId="{0ABFDBC2-9131-497D-BF03-96C8A9DA1336}" srcOrd="7" destOrd="0" presId="urn:microsoft.com/office/officeart/2005/8/layout/hierarchy4"/>
    <dgm:cxn modelId="{A75170C1-BBD4-4B11-871F-3D767D39B3E3}" type="presParOf" srcId="{17E3E19A-5C7F-4CBA-8417-B7DD0E6FC202}" destId="{7E983D8B-29C1-4D41-92B5-F0BBA2AF7E57}" srcOrd="8" destOrd="0" presId="urn:microsoft.com/office/officeart/2005/8/layout/hierarchy4"/>
    <dgm:cxn modelId="{4A191CB7-D6BA-4FCD-8CA5-CCC4F4DC3977}" type="presParOf" srcId="{7E983D8B-29C1-4D41-92B5-F0BBA2AF7E57}" destId="{A9FAD6B6-363B-4B64-9236-879ECFB51B53}" srcOrd="0" destOrd="0" presId="urn:microsoft.com/office/officeart/2005/8/layout/hierarchy4"/>
    <dgm:cxn modelId="{0B08520B-E0E0-4D9B-B0B5-825ED6E58C26}" type="presParOf" srcId="{7E983D8B-29C1-4D41-92B5-F0BBA2AF7E57}" destId="{5F19C52B-D82E-44AC-BCDF-077963078134}" srcOrd="1" destOrd="0" presId="urn:microsoft.com/office/officeart/2005/8/layout/hierarchy4"/>
    <dgm:cxn modelId="{E70B564A-D5B6-43A8-84D0-9478EA42FAD7}" type="presParOf" srcId="{17E3E19A-5C7F-4CBA-8417-B7DD0E6FC202}" destId="{6C31BEB6-A863-4F56-AFEE-30DF082CF303}" srcOrd="9" destOrd="0" presId="urn:microsoft.com/office/officeart/2005/8/layout/hierarchy4"/>
    <dgm:cxn modelId="{6DA80C04-3205-49C6-B4EF-F7FE2FC268BF}" type="presParOf" srcId="{17E3E19A-5C7F-4CBA-8417-B7DD0E6FC202}" destId="{1CEF7AC6-7BD8-4256-A4A2-F9D6ADF3FCCA}" srcOrd="10" destOrd="0" presId="urn:microsoft.com/office/officeart/2005/8/layout/hierarchy4"/>
    <dgm:cxn modelId="{1B16B045-8C98-4E20-BCA4-894B3BFE5C90}" type="presParOf" srcId="{1CEF7AC6-7BD8-4256-A4A2-F9D6ADF3FCCA}" destId="{D6D05393-F002-465C-9077-07EE4068DBD9}" srcOrd="0" destOrd="0" presId="urn:microsoft.com/office/officeart/2005/8/layout/hierarchy4"/>
    <dgm:cxn modelId="{7B506CDC-062E-4F10-9F28-A8721E33DD50}" type="presParOf" srcId="{1CEF7AC6-7BD8-4256-A4A2-F9D6ADF3FCCA}" destId="{8AD97EE2-CF8E-43CE-A6B0-153D56D6E71A}"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7C00E5D-7C44-4ADA-AC73-C124AF587EBC}" type="doc">
      <dgm:prSet loTypeId="urn:microsoft.com/office/officeart/2005/8/layout/target2" loCatId="relationship" qsTypeId="urn:microsoft.com/office/officeart/2005/8/quickstyle/simple1" qsCatId="simple" csTypeId="urn:microsoft.com/office/officeart/2005/8/colors/colorful4" csCatId="colorful"/>
      <dgm:spPr/>
      <dgm:t>
        <a:bodyPr/>
        <a:lstStyle/>
        <a:p>
          <a:endParaRPr lang="en-US"/>
        </a:p>
      </dgm:t>
    </dgm:pt>
    <dgm:pt modelId="{0DFC8C93-20D6-41F8-A92C-D8A0DE32FE4F}">
      <dgm:prSet custT="1"/>
      <dgm:spPr/>
      <dgm:t>
        <a:bodyPr/>
        <a:lstStyle/>
        <a:p>
          <a:pPr algn="ctr" rtl="0"/>
          <a:r>
            <a:rPr lang="ms-MY" sz="2400" b="1" smtClean="0">
              <a:solidFill>
                <a:schemeClr val="tx1"/>
              </a:solidFill>
              <a:latin typeface="Book Antiqua" pitchFamily="18" charset="0"/>
            </a:rPr>
            <a:t>Dalam ajaran Islam terdapat banyak ayat al Quran dan Hadis yang menyeru ke arah memupuk semangat kasih sayang antara sesama kita. </a:t>
          </a:r>
          <a:endParaRPr lang="en-US" sz="2400" b="1">
            <a:solidFill>
              <a:schemeClr val="tx1"/>
            </a:solidFill>
            <a:latin typeface="Book Antiqua" pitchFamily="18" charset="0"/>
          </a:endParaRPr>
        </a:p>
      </dgm:t>
    </dgm:pt>
    <dgm:pt modelId="{6A7B4B40-FE64-45D0-9985-08CAC2994BBE}" type="parTrans" cxnId="{2712BAC1-9B47-43AB-95A8-6ADE03B95BD5}">
      <dgm:prSet/>
      <dgm:spPr/>
      <dgm:t>
        <a:bodyPr/>
        <a:lstStyle/>
        <a:p>
          <a:pPr algn="ctr"/>
          <a:endParaRPr lang="en-US" sz="2400" b="1">
            <a:solidFill>
              <a:schemeClr val="tx1"/>
            </a:solidFill>
            <a:latin typeface="Book Antiqua" pitchFamily="18" charset="0"/>
          </a:endParaRPr>
        </a:p>
      </dgm:t>
    </dgm:pt>
    <dgm:pt modelId="{2D4A0589-2D0A-4D4F-A0D0-15C740129D62}" type="sibTrans" cxnId="{2712BAC1-9B47-43AB-95A8-6ADE03B95BD5}">
      <dgm:prSet/>
      <dgm:spPr/>
      <dgm:t>
        <a:bodyPr/>
        <a:lstStyle/>
        <a:p>
          <a:pPr algn="ctr"/>
          <a:endParaRPr lang="en-US" sz="2400" b="1">
            <a:solidFill>
              <a:schemeClr val="tx1"/>
            </a:solidFill>
            <a:latin typeface="Book Antiqua" pitchFamily="18" charset="0"/>
          </a:endParaRPr>
        </a:p>
      </dgm:t>
    </dgm:pt>
    <dgm:pt modelId="{2C6850EC-3378-42CF-B84F-25D9BFC90109}">
      <dgm:prSet custT="1"/>
      <dgm:spPr/>
      <dgm:t>
        <a:bodyPr/>
        <a:lstStyle/>
        <a:p>
          <a:pPr algn="ctr" rtl="0"/>
          <a:r>
            <a:rPr lang="ms-MY" sz="2400" b="1" dirty="0" smtClean="0">
              <a:solidFill>
                <a:schemeClr val="tx1"/>
              </a:solidFill>
              <a:latin typeface="Book Antiqua" pitchFamily="18" charset="0"/>
            </a:rPr>
            <a:t>Salah seorang individu penting yang wajib kita sayangi ialah ayah. </a:t>
          </a:r>
          <a:endParaRPr lang="en-US" sz="2400" b="1" dirty="0">
            <a:solidFill>
              <a:schemeClr val="tx1"/>
            </a:solidFill>
            <a:latin typeface="Book Antiqua" pitchFamily="18" charset="0"/>
          </a:endParaRPr>
        </a:p>
      </dgm:t>
    </dgm:pt>
    <dgm:pt modelId="{AC87AC38-8E27-48A9-AFF0-70A9C4DDCAF2}" type="parTrans" cxnId="{BA57D790-C8E5-488A-86BE-6880468F6C4F}">
      <dgm:prSet/>
      <dgm:spPr/>
      <dgm:t>
        <a:bodyPr/>
        <a:lstStyle/>
        <a:p>
          <a:pPr algn="ctr"/>
          <a:endParaRPr lang="en-US" sz="2400" b="1">
            <a:solidFill>
              <a:schemeClr val="tx1"/>
            </a:solidFill>
            <a:latin typeface="Book Antiqua" pitchFamily="18" charset="0"/>
          </a:endParaRPr>
        </a:p>
      </dgm:t>
    </dgm:pt>
    <dgm:pt modelId="{ED6F0BD9-9BA6-4DE1-8568-A2D0F0966B92}" type="sibTrans" cxnId="{BA57D790-C8E5-488A-86BE-6880468F6C4F}">
      <dgm:prSet/>
      <dgm:spPr/>
      <dgm:t>
        <a:bodyPr/>
        <a:lstStyle/>
        <a:p>
          <a:pPr algn="ctr"/>
          <a:endParaRPr lang="en-US" sz="2400" b="1">
            <a:solidFill>
              <a:schemeClr val="tx1"/>
            </a:solidFill>
            <a:latin typeface="Book Antiqua" pitchFamily="18" charset="0"/>
          </a:endParaRPr>
        </a:p>
      </dgm:t>
    </dgm:pt>
    <dgm:pt modelId="{AA028112-A107-4917-AFF6-EF48E2C936DF}">
      <dgm:prSet custT="1"/>
      <dgm:spPr/>
      <dgm:t>
        <a:bodyPr/>
        <a:lstStyle/>
        <a:p>
          <a:pPr algn="ctr" rtl="0"/>
          <a:r>
            <a:rPr lang="ms-MY" sz="2400" b="1" smtClean="0">
              <a:solidFill>
                <a:schemeClr val="tx1"/>
              </a:solidFill>
              <a:latin typeface="Book Antiqua" pitchFamily="18" charset="0"/>
            </a:rPr>
            <a:t>Ayah merupakan insan teristimewa yang bertindak memayungi sesebuah keluarga dan bertanggungjawab ke atas keselamatan serta kesejahteraan sesebuah keluarga. </a:t>
          </a:r>
          <a:endParaRPr lang="en-US" sz="2400" b="1">
            <a:solidFill>
              <a:schemeClr val="tx1"/>
            </a:solidFill>
            <a:latin typeface="Book Antiqua" pitchFamily="18" charset="0"/>
          </a:endParaRPr>
        </a:p>
      </dgm:t>
    </dgm:pt>
    <dgm:pt modelId="{29BC2623-6EA9-4E2F-B909-754CD5BD8EF0}" type="parTrans" cxnId="{529CF921-1B15-47CA-B879-23BC77E6178F}">
      <dgm:prSet/>
      <dgm:spPr/>
      <dgm:t>
        <a:bodyPr/>
        <a:lstStyle/>
        <a:p>
          <a:pPr algn="ctr"/>
          <a:endParaRPr lang="en-US" sz="2400" b="1">
            <a:solidFill>
              <a:schemeClr val="tx1"/>
            </a:solidFill>
            <a:latin typeface="Book Antiqua" pitchFamily="18" charset="0"/>
          </a:endParaRPr>
        </a:p>
      </dgm:t>
    </dgm:pt>
    <dgm:pt modelId="{41AD804E-1229-4193-82F3-FD968B7E090D}" type="sibTrans" cxnId="{529CF921-1B15-47CA-B879-23BC77E6178F}">
      <dgm:prSet/>
      <dgm:spPr/>
      <dgm:t>
        <a:bodyPr/>
        <a:lstStyle/>
        <a:p>
          <a:pPr algn="ctr"/>
          <a:endParaRPr lang="en-US" sz="2400" b="1">
            <a:solidFill>
              <a:schemeClr val="tx1"/>
            </a:solidFill>
            <a:latin typeface="Book Antiqua" pitchFamily="18" charset="0"/>
          </a:endParaRPr>
        </a:p>
      </dgm:t>
    </dgm:pt>
    <dgm:pt modelId="{9B64163F-AA4E-4157-80F8-E2023AB09A4E}" type="pres">
      <dgm:prSet presAssocID="{A7C00E5D-7C44-4ADA-AC73-C124AF587EBC}" presName="Name0" presStyleCnt="0">
        <dgm:presLayoutVars>
          <dgm:chMax val="3"/>
          <dgm:chPref val="1"/>
          <dgm:dir/>
          <dgm:animLvl val="lvl"/>
          <dgm:resizeHandles/>
        </dgm:presLayoutVars>
      </dgm:prSet>
      <dgm:spPr/>
    </dgm:pt>
    <dgm:pt modelId="{E5BE4D37-A4B1-44D1-B0D5-60CD0EF0996A}" type="pres">
      <dgm:prSet presAssocID="{A7C00E5D-7C44-4ADA-AC73-C124AF587EBC}" presName="outerBox" presStyleCnt="0"/>
      <dgm:spPr/>
    </dgm:pt>
    <dgm:pt modelId="{55C8DBE8-1D6A-4759-B5D4-E484CAB5E4F6}" type="pres">
      <dgm:prSet presAssocID="{A7C00E5D-7C44-4ADA-AC73-C124AF587EBC}" presName="outerBoxParent" presStyleLbl="node1" presStyleIdx="0" presStyleCnt="3"/>
      <dgm:spPr/>
    </dgm:pt>
    <dgm:pt modelId="{EB581E70-995F-4EEE-9B40-3ACFA0F721D0}" type="pres">
      <dgm:prSet presAssocID="{A7C00E5D-7C44-4ADA-AC73-C124AF587EBC}" presName="outerBoxChildren" presStyleCnt="0"/>
      <dgm:spPr/>
    </dgm:pt>
    <dgm:pt modelId="{1C7913E8-FEC7-47E3-9F58-DAB9D5E6A3C4}" type="pres">
      <dgm:prSet presAssocID="{A7C00E5D-7C44-4ADA-AC73-C124AF587EBC}" presName="middleBox" presStyleCnt="0"/>
      <dgm:spPr/>
    </dgm:pt>
    <dgm:pt modelId="{339F4F1C-1433-4ED4-B10D-5DE749761701}" type="pres">
      <dgm:prSet presAssocID="{A7C00E5D-7C44-4ADA-AC73-C124AF587EBC}" presName="middleBoxParent" presStyleLbl="node1" presStyleIdx="1" presStyleCnt="3"/>
      <dgm:spPr/>
    </dgm:pt>
    <dgm:pt modelId="{13338CF8-21F4-4836-AEB4-E602933D7FC2}" type="pres">
      <dgm:prSet presAssocID="{A7C00E5D-7C44-4ADA-AC73-C124AF587EBC}" presName="middleBoxChildren" presStyleCnt="0"/>
      <dgm:spPr/>
    </dgm:pt>
    <dgm:pt modelId="{FA7D1345-9AA5-41CA-92D4-A4A259EC258C}" type="pres">
      <dgm:prSet presAssocID="{A7C00E5D-7C44-4ADA-AC73-C124AF587EBC}" presName="centerBox" presStyleCnt="0"/>
      <dgm:spPr/>
    </dgm:pt>
    <dgm:pt modelId="{C2CB599E-6C09-45FE-A1FD-941B522854A4}" type="pres">
      <dgm:prSet presAssocID="{A7C00E5D-7C44-4ADA-AC73-C124AF587EBC}" presName="centerBoxParent" presStyleLbl="node1" presStyleIdx="2" presStyleCnt="3"/>
      <dgm:spPr/>
    </dgm:pt>
  </dgm:ptLst>
  <dgm:cxnLst>
    <dgm:cxn modelId="{2712BAC1-9B47-43AB-95A8-6ADE03B95BD5}" srcId="{A7C00E5D-7C44-4ADA-AC73-C124AF587EBC}" destId="{0DFC8C93-20D6-41F8-A92C-D8A0DE32FE4F}" srcOrd="0" destOrd="0" parTransId="{6A7B4B40-FE64-45D0-9985-08CAC2994BBE}" sibTransId="{2D4A0589-2D0A-4D4F-A0D0-15C740129D62}"/>
    <dgm:cxn modelId="{EDA43565-08ED-41C8-A8CC-01964B2922EF}" type="presOf" srcId="{2C6850EC-3378-42CF-B84F-25D9BFC90109}" destId="{339F4F1C-1433-4ED4-B10D-5DE749761701}" srcOrd="0" destOrd="0" presId="urn:microsoft.com/office/officeart/2005/8/layout/target2"/>
    <dgm:cxn modelId="{BA57D790-C8E5-488A-86BE-6880468F6C4F}" srcId="{A7C00E5D-7C44-4ADA-AC73-C124AF587EBC}" destId="{2C6850EC-3378-42CF-B84F-25D9BFC90109}" srcOrd="1" destOrd="0" parTransId="{AC87AC38-8E27-48A9-AFF0-70A9C4DDCAF2}" sibTransId="{ED6F0BD9-9BA6-4DE1-8568-A2D0F0966B92}"/>
    <dgm:cxn modelId="{529CF921-1B15-47CA-B879-23BC77E6178F}" srcId="{A7C00E5D-7C44-4ADA-AC73-C124AF587EBC}" destId="{AA028112-A107-4917-AFF6-EF48E2C936DF}" srcOrd="2" destOrd="0" parTransId="{29BC2623-6EA9-4E2F-B909-754CD5BD8EF0}" sibTransId="{41AD804E-1229-4193-82F3-FD968B7E090D}"/>
    <dgm:cxn modelId="{944DCD98-3484-478F-A693-274C75CBC9A4}" type="presOf" srcId="{A7C00E5D-7C44-4ADA-AC73-C124AF587EBC}" destId="{9B64163F-AA4E-4157-80F8-E2023AB09A4E}" srcOrd="0" destOrd="0" presId="urn:microsoft.com/office/officeart/2005/8/layout/target2"/>
    <dgm:cxn modelId="{62E23A95-ACD3-4659-B688-A00F6E629B41}" type="presOf" srcId="{AA028112-A107-4917-AFF6-EF48E2C936DF}" destId="{C2CB599E-6C09-45FE-A1FD-941B522854A4}" srcOrd="0" destOrd="0" presId="urn:microsoft.com/office/officeart/2005/8/layout/target2"/>
    <dgm:cxn modelId="{4A7E0EBF-D14B-40E4-9062-D19DADCEFD1B}" type="presOf" srcId="{0DFC8C93-20D6-41F8-A92C-D8A0DE32FE4F}" destId="{55C8DBE8-1D6A-4759-B5D4-E484CAB5E4F6}" srcOrd="0" destOrd="0" presId="urn:microsoft.com/office/officeart/2005/8/layout/target2"/>
    <dgm:cxn modelId="{1342921F-6ACA-4F61-83A1-1AF0437878B9}" type="presParOf" srcId="{9B64163F-AA4E-4157-80F8-E2023AB09A4E}" destId="{E5BE4D37-A4B1-44D1-B0D5-60CD0EF0996A}" srcOrd="0" destOrd="0" presId="urn:microsoft.com/office/officeart/2005/8/layout/target2"/>
    <dgm:cxn modelId="{E4244F70-376E-4B0E-AB5F-B1AB6E2352B9}" type="presParOf" srcId="{E5BE4D37-A4B1-44D1-B0D5-60CD0EF0996A}" destId="{55C8DBE8-1D6A-4759-B5D4-E484CAB5E4F6}" srcOrd="0" destOrd="0" presId="urn:microsoft.com/office/officeart/2005/8/layout/target2"/>
    <dgm:cxn modelId="{C39661C9-BF9F-4C79-ACBC-83EC3A98C0FE}" type="presParOf" srcId="{E5BE4D37-A4B1-44D1-B0D5-60CD0EF0996A}" destId="{EB581E70-995F-4EEE-9B40-3ACFA0F721D0}" srcOrd="1" destOrd="0" presId="urn:microsoft.com/office/officeart/2005/8/layout/target2"/>
    <dgm:cxn modelId="{F3984310-CA80-4C76-9272-838D993C28DE}" type="presParOf" srcId="{9B64163F-AA4E-4157-80F8-E2023AB09A4E}" destId="{1C7913E8-FEC7-47E3-9F58-DAB9D5E6A3C4}" srcOrd="1" destOrd="0" presId="urn:microsoft.com/office/officeart/2005/8/layout/target2"/>
    <dgm:cxn modelId="{D216B7EC-6DBA-463B-9E78-43A45814DC4A}" type="presParOf" srcId="{1C7913E8-FEC7-47E3-9F58-DAB9D5E6A3C4}" destId="{339F4F1C-1433-4ED4-B10D-5DE749761701}" srcOrd="0" destOrd="0" presId="urn:microsoft.com/office/officeart/2005/8/layout/target2"/>
    <dgm:cxn modelId="{DC4AE86B-3630-4F92-A9F6-8F205258561A}" type="presParOf" srcId="{1C7913E8-FEC7-47E3-9F58-DAB9D5E6A3C4}" destId="{13338CF8-21F4-4836-AEB4-E602933D7FC2}" srcOrd="1" destOrd="0" presId="urn:microsoft.com/office/officeart/2005/8/layout/target2"/>
    <dgm:cxn modelId="{46EEB23F-0097-4CE1-AC49-CF5E71E8F602}" type="presParOf" srcId="{9B64163F-AA4E-4157-80F8-E2023AB09A4E}" destId="{FA7D1345-9AA5-41CA-92D4-A4A259EC258C}" srcOrd="2" destOrd="0" presId="urn:microsoft.com/office/officeart/2005/8/layout/target2"/>
    <dgm:cxn modelId="{E22F7C85-7211-4142-8D72-08376002AA58}" type="presParOf" srcId="{FA7D1345-9AA5-41CA-92D4-A4A259EC258C}" destId="{C2CB599E-6C09-45FE-A1FD-941B522854A4}" srcOrd="0"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B758012-952A-49A6-82C0-CF5E200F3875}" type="doc">
      <dgm:prSet loTypeId="urn:microsoft.com/office/officeart/2005/8/layout/hList6" loCatId="list" qsTypeId="urn:microsoft.com/office/officeart/2005/8/quickstyle/simple1" qsCatId="simple" csTypeId="urn:microsoft.com/office/officeart/2005/8/colors/colorful5" csCatId="colorful"/>
      <dgm:spPr/>
      <dgm:t>
        <a:bodyPr/>
        <a:lstStyle/>
        <a:p>
          <a:endParaRPr lang="en-US"/>
        </a:p>
      </dgm:t>
    </dgm:pt>
    <dgm:pt modelId="{9608C73D-102B-455D-91A7-561426D3C6BB}">
      <dgm:prSet custT="1"/>
      <dgm:spPr/>
      <dgm:t>
        <a:bodyPr/>
        <a:lstStyle/>
        <a:p>
          <a:pPr rtl="0"/>
          <a:r>
            <a:rPr lang="ms-MY" sz="2400" smtClean="0">
              <a:solidFill>
                <a:schemeClr val="tx1"/>
              </a:solidFill>
              <a:latin typeface="Berlin Sans FB" pitchFamily="34" charset="0"/>
            </a:rPr>
            <a:t>Allah SWT menjelaskan bahawa ruang lingkup ibadah itu meliputi hubungan akidah yang mantap dan diikuti dengan hubungan kekeluargaan dengan berbuat baik kepada kedua ibu bapa. </a:t>
          </a:r>
          <a:endParaRPr lang="en-US" sz="2400">
            <a:solidFill>
              <a:schemeClr val="tx1"/>
            </a:solidFill>
            <a:latin typeface="Berlin Sans FB" pitchFamily="34" charset="0"/>
          </a:endParaRPr>
        </a:p>
      </dgm:t>
    </dgm:pt>
    <dgm:pt modelId="{E55F0356-B0A5-4E97-8691-531AFA303BB5}" type="parTrans" cxnId="{C590BD0A-8B51-4637-B003-3827CE69AA0A}">
      <dgm:prSet/>
      <dgm:spPr/>
      <dgm:t>
        <a:bodyPr/>
        <a:lstStyle/>
        <a:p>
          <a:endParaRPr lang="en-US" sz="2400">
            <a:solidFill>
              <a:schemeClr val="tx1"/>
            </a:solidFill>
            <a:latin typeface="Berlin Sans FB" pitchFamily="34" charset="0"/>
          </a:endParaRPr>
        </a:p>
      </dgm:t>
    </dgm:pt>
    <dgm:pt modelId="{24C96A12-EAA9-4A91-AC5C-527972982902}" type="sibTrans" cxnId="{C590BD0A-8B51-4637-B003-3827CE69AA0A}">
      <dgm:prSet/>
      <dgm:spPr/>
      <dgm:t>
        <a:bodyPr/>
        <a:lstStyle/>
        <a:p>
          <a:endParaRPr lang="en-US" sz="2400">
            <a:solidFill>
              <a:schemeClr val="tx1"/>
            </a:solidFill>
            <a:latin typeface="Berlin Sans FB" pitchFamily="34" charset="0"/>
          </a:endParaRPr>
        </a:p>
      </dgm:t>
    </dgm:pt>
    <dgm:pt modelId="{09EFCA1C-2690-43EA-9981-7286C813AB01}">
      <dgm:prSet custT="1"/>
      <dgm:spPr/>
      <dgm:t>
        <a:bodyPr/>
        <a:lstStyle/>
        <a:p>
          <a:pPr rtl="0"/>
          <a:r>
            <a:rPr lang="ms-MY" sz="2400" smtClean="0">
              <a:solidFill>
                <a:schemeClr val="tx1"/>
              </a:solidFill>
              <a:latin typeface="Berlin Sans FB" pitchFamily="34" charset="0"/>
            </a:rPr>
            <a:t>Ini jelas menunjukkan betapa tingginya nilai berbuat baik kepada ibu dan bapa di sisi Allah SWT. </a:t>
          </a:r>
          <a:endParaRPr lang="en-US" sz="2400">
            <a:solidFill>
              <a:schemeClr val="tx1"/>
            </a:solidFill>
            <a:latin typeface="Berlin Sans FB" pitchFamily="34" charset="0"/>
          </a:endParaRPr>
        </a:p>
      </dgm:t>
    </dgm:pt>
    <dgm:pt modelId="{EF3B9201-0327-4831-B4E1-7752FEE35ECD}" type="parTrans" cxnId="{DEDD66FA-399C-4F6A-80F7-E56237337222}">
      <dgm:prSet/>
      <dgm:spPr/>
      <dgm:t>
        <a:bodyPr/>
        <a:lstStyle/>
        <a:p>
          <a:endParaRPr lang="en-US" sz="2400">
            <a:solidFill>
              <a:schemeClr val="tx1"/>
            </a:solidFill>
            <a:latin typeface="Berlin Sans FB" pitchFamily="34" charset="0"/>
          </a:endParaRPr>
        </a:p>
      </dgm:t>
    </dgm:pt>
    <dgm:pt modelId="{DFC7C686-A0F5-4719-80F5-613EC163A3C4}" type="sibTrans" cxnId="{DEDD66FA-399C-4F6A-80F7-E56237337222}">
      <dgm:prSet/>
      <dgm:spPr/>
      <dgm:t>
        <a:bodyPr/>
        <a:lstStyle/>
        <a:p>
          <a:endParaRPr lang="en-US" sz="2400">
            <a:solidFill>
              <a:schemeClr val="tx1"/>
            </a:solidFill>
            <a:latin typeface="Berlin Sans FB" pitchFamily="34" charset="0"/>
          </a:endParaRPr>
        </a:p>
      </dgm:t>
    </dgm:pt>
    <dgm:pt modelId="{9C1DD1EA-A3EB-463E-B4B2-5E0431B25B1A}">
      <dgm:prSet custT="1"/>
      <dgm:spPr/>
      <dgm:t>
        <a:bodyPr/>
        <a:lstStyle/>
        <a:p>
          <a:pPr rtl="0"/>
          <a:r>
            <a:rPr lang="ms-MY" sz="2400" smtClean="0">
              <a:solidFill>
                <a:schemeClr val="tx1"/>
              </a:solidFill>
              <a:latin typeface="Berlin Sans FB" pitchFamily="34" charset="0"/>
            </a:rPr>
            <a:t>Malahan ungkapan dalam ayat ini juga merangsang kesedaran untuk berbuat baik dan perasaan kasih sayang dihati anak-anak yang semakin lama semakin kurang menoleh kepada ayah-ayah dan ibu-ibu mereka.</a:t>
          </a:r>
          <a:endParaRPr lang="en-US" sz="2400">
            <a:solidFill>
              <a:schemeClr val="tx1"/>
            </a:solidFill>
            <a:latin typeface="Berlin Sans FB" pitchFamily="34" charset="0"/>
          </a:endParaRPr>
        </a:p>
      </dgm:t>
    </dgm:pt>
    <dgm:pt modelId="{EF2E76FF-AC97-4448-A1CC-66084B562146}" type="parTrans" cxnId="{C4B4DFDD-B204-4EEE-A4C3-C99CBDC53E71}">
      <dgm:prSet/>
      <dgm:spPr/>
      <dgm:t>
        <a:bodyPr/>
        <a:lstStyle/>
        <a:p>
          <a:endParaRPr lang="en-US" sz="2400">
            <a:solidFill>
              <a:schemeClr val="tx1"/>
            </a:solidFill>
            <a:latin typeface="Berlin Sans FB" pitchFamily="34" charset="0"/>
          </a:endParaRPr>
        </a:p>
      </dgm:t>
    </dgm:pt>
    <dgm:pt modelId="{B0F71155-521D-4A89-8E2C-C5E58736EF3D}" type="sibTrans" cxnId="{C4B4DFDD-B204-4EEE-A4C3-C99CBDC53E71}">
      <dgm:prSet/>
      <dgm:spPr/>
      <dgm:t>
        <a:bodyPr/>
        <a:lstStyle/>
        <a:p>
          <a:endParaRPr lang="en-US" sz="2400">
            <a:solidFill>
              <a:schemeClr val="tx1"/>
            </a:solidFill>
            <a:latin typeface="Berlin Sans FB" pitchFamily="34" charset="0"/>
          </a:endParaRPr>
        </a:p>
      </dgm:t>
    </dgm:pt>
    <dgm:pt modelId="{A58C9421-BA6E-4912-B3A3-F9411A5A7FBC}" type="pres">
      <dgm:prSet presAssocID="{FB758012-952A-49A6-82C0-CF5E200F3875}" presName="Name0" presStyleCnt="0">
        <dgm:presLayoutVars>
          <dgm:dir/>
          <dgm:resizeHandles val="exact"/>
        </dgm:presLayoutVars>
      </dgm:prSet>
      <dgm:spPr/>
    </dgm:pt>
    <dgm:pt modelId="{4FBD5021-9B9F-4F78-9493-6871A7382DF2}" type="pres">
      <dgm:prSet presAssocID="{9608C73D-102B-455D-91A7-561426D3C6BB}" presName="node" presStyleLbl="node1" presStyleIdx="0" presStyleCnt="3">
        <dgm:presLayoutVars>
          <dgm:bulletEnabled val="1"/>
        </dgm:presLayoutVars>
      </dgm:prSet>
      <dgm:spPr/>
    </dgm:pt>
    <dgm:pt modelId="{995BE116-A74E-4780-9935-85067A0A3482}" type="pres">
      <dgm:prSet presAssocID="{24C96A12-EAA9-4A91-AC5C-527972982902}" presName="sibTrans" presStyleCnt="0"/>
      <dgm:spPr/>
    </dgm:pt>
    <dgm:pt modelId="{A176B8AF-5106-4984-8E4A-EBA680C1B620}" type="pres">
      <dgm:prSet presAssocID="{09EFCA1C-2690-43EA-9981-7286C813AB01}" presName="node" presStyleLbl="node1" presStyleIdx="1" presStyleCnt="3">
        <dgm:presLayoutVars>
          <dgm:bulletEnabled val="1"/>
        </dgm:presLayoutVars>
      </dgm:prSet>
      <dgm:spPr/>
    </dgm:pt>
    <dgm:pt modelId="{73C38765-6D94-4D23-AB8C-26A3AF28AA72}" type="pres">
      <dgm:prSet presAssocID="{DFC7C686-A0F5-4719-80F5-613EC163A3C4}" presName="sibTrans" presStyleCnt="0"/>
      <dgm:spPr/>
    </dgm:pt>
    <dgm:pt modelId="{67ADBC77-E583-4FDB-A7DC-7593EEA25D87}" type="pres">
      <dgm:prSet presAssocID="{9C1DD1EA-A3EB-463E-B4B2-5E0431B25B1A}" presName="node" presStyleLbl="node1" presStyleIdx="2" presStyleCnt="3">
        <dgm:presLayoutVars>
          <dgm:bulletEnabled val="1"/>
        </dgm:presLayoutVars>
      </dgm:prSet>
      <dgm:spPr/>
    </dgm:pt>
  </dgm:ptLst>
  <dgm:cxnLst>
    <dgm:cxn modelId="{4573BD05-5F69-4EE4-8391-6657C34646C9}" type="presOf" srcId="{9C1DD1EA-A3EB-463E-B4B2-5E0431B25B1A}" destId="{67ADBC77-E583-4FDB-A7DC-7593EEA25D87}" srcOrd="0" destOrd="0" presId="urn:microsoft.com/office/officeart/2005/8/layout/hList6"/>
    <dgm:cxn modelId="{71CF0519-F7FD-4E44-81E8-E733F1CDDDA6}" type="presOf" srcId="{09EFCA1C-2690-43EA-9981-7286C813AB01}" destId="{A176B8AF-5106-4984-8E4A-EBA680C1B620}" srcOrd="0" destOrd="0" presId="urn:microsoft.com/office/officeart/2005/8/layout/hList6"/>
    <dgm:cxn modelId="{C4B4DFDD-B204-4EEE-A4C3-C99CBDC53E71}" srcId="{FB758012-952A-49A6-82C0-CF5E200F3875}" destId="{9C1DD1EA-A3EB-463E-B4B2-5E0431B25B1A}" srcOrd="2" destOrd="0" parTransId="{EF2E76FF-AC97-4448-A1CC-66084B562146}" sibTransId="{B0F71155-521D-4A89-8E2C-C5E58736EF3D}"/>
    <dgm:cxn modelId="{DEDD66FA-399C-4F6A-80F7-E56237337222}" srcId="{FB758012-952A-49A6-82C0-CF5E200F3875}" destId="{09EFCA1C-2690-43EA-9981-7286C813AB01}" srcOrd="1" destOrd="0" parTransId="{EF3B9201-0327-4831-B4E1-7752FEE35ECD}" sibTransId="{DFC7C686-A0F5-4719-80F5-613EC163A3C4}"/>
    <dgm:cxn modelId="{C590BD0A-8B51-4637-B003-3827CE69AA0A}" srcId="{FB758012-952A-49A6-82C0-CF5E200F3875}" destId="{9608C73D-102B-455D-91A7-561426D3C6BB}" srcOrd="0" destOrd="0" parTransId="{E55F0356-B0A5-4E97-8691-531AFA303BB5}" sibTransId="{24C96A12-EAA9-4A91-AC5C-527972982902}"/>
    <dgm:cxn modelId="{D91E0BEE-F1C8-4CC3-A5BB-64A74FE3F785}" type="presOf" srcId="{9608C73D-102B-455D-91A7-561426D3C6BB}" destId="{4FBD5021-9B9F-4F78-9493-6871A7382DF2}" srcOrd="0" destOrd="0" presId="urn:microsoft.com/office/officeart/2005/8/layout/hList6"/>
    <dgm:cxn modelId="{86ECD8D4-CC75-4D20-8741-9CF59699659F}" type="presOf" srcId="{FB758012-952A-49A6-82C0-CF5E200F3875}" destId="{A58C9421-BA6E-4912-B3A3-F9411A5A7FBC}" srcOrd="0" destOrd="0" presId="urn:microsoft.com/office/officeart/2005/8/layout/hList6"/>
    <dgm:cxn modelId="{D64ADAE3-BC4B-42C2-B40D-B1437B248D50}" type="presParOf" srcId="{A58C9421-BA6E-4912-B3A3-F9411A5A7FBC}" destId="{4FBD5021-9B9F-4F78-9493-6871A7382DF2}" srcOrd="0" destOrd="0" presId="urn:microsoft.com/office/officeart/2005/8/layout/hList6"/>
    <dgm:cxn modelId="{592B2CE0-4A3F-4A84-9823-CD832C5EAC8E}" type="presParOf" srcId="{A58C9421-BA6E-4912-B3A3-F9411A5A7FBC}" destId="{995BE116-A74E-4780-9935-85067A0A3482}" srcOrd="1" destOrd="0" presId="urn:microsoft.com/office/officeart/2005/8/layout/hList6"/>
    <dgm:cxn modelId="{CE1AC507-0DA0-40DD-A2C5-881B56F1AB5F}" type="presParOf" srcId="{A58C9421-BA6E-4912-B3A3-F9411A5A7FBC}" destId="{A176B8AF-5106-4984-8E4A-EBA680C1B620}" srcOrd="2" destOrd="0" presId="urn:microsoft.com/office/officeart/2005/8/layout/hList6"/>
    <dgm:cxn modelId="{D88AAB6F-50BC-464D-BF7E-12B03F78BE81}" type="presParOf" srcId="{A58C9421-BA6E-4912-B3A3-F9411A5A7FBC}" destId="{73C38765-6D94-4D23-AB8C-26A3AF28AA72}" srcOrd="3" destOrd="0" presId="urn:microsoft.com/office/officeart/2005/8/layout/hList6"/>
    <dgm:cxn modelId="{91F3FB23-A844-4D46-BE2A-DB9A143A422C}" type="presParOf" srcId="{A58C9421-BA6E-4912-B3A3-F9411A5A7FBC}" destId="{67ADBC77-E583-4FDB-A7DC-7593EEA25D87}"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1782830-EBB8-4759-B401-185827E850FC}" type="doc">
      <dgm:prSet loTypeId="urn:microsoft.com/office/officeart/2005/8/layout/vList4" loCatId="list" qsTypeId="urn:microsoft.com/office/officeart/2005/8/quickstyle/simple1" qsCatId="simple" csTypeId="urn:microsoft.com/office/officeart/2005/8/colors/colorful1" csCatId="colorful" phldr="1"/>
      <dgm:spPr/>
      <dgm:t>
        <a:bodyPr/>
        <a:lstStyle/>
        <a:p>
          <a:endParaRPr lang="en-US"/>
        </a:p>
      </dgm:t>
    </dgm:pt>
    <dgm:pt modelId="{6889E84C-1EF0-4842-B99E-8B8E60242D98}">
      <dgm:prSet/>
      <dgm:spPr/>
      <dgm:t>
        <a:bodyPr/>
        <a:lstStyle/>
        <a:p>
          <a:pPr algn="ctr" rtl="0"/>
          <a:r>
            <a:rPr lang="ms-MY" smtClean="0">
              <a:solidFill>
                <a:schemeClr val="tx1"/>
              </a:solidFill>
              <a:latin typeface="Berlin Sans FB" pitchFamily="34" charset="0"/>
            </a:rPr>
            <a:t>institusi keluarga berdepan dengan pelbagai masalah terutama sekali kaum bapa. </a:t>
          </a:r>
          <a:endParaRPr lang="en-US">
            <a:solidFill>
              <a:schemeClr val="tx1"/>
            </a:solidFill>
            <a:latin typeface="Berlin Sans FB" pitchFamily="34" charset="0"/>
          </a:endParaRPr>
        </a:p>
      </dgm:t>
    </dgm:pt>
    <dgm:pt modelId="{D4E3F00C-5E8D-4EB4-B3AD-56FFEF7EEA5F}" type="parTrans" cxnId="{01F3E1E0-0F6D-4078-B603-B322461376A8}">
      <dgm:prSet/>
      <dgm:spPr/>
      <dgm:t>
        <a:bodyPr/>
        <a:lstStyle/>
        <a:p>
          <a:pPr algn="ctr"/>
          <a:endParaRPr lang="en-US">
            <a:solidFill>
              <a:schemeClr val="tx1"/>
            </a:solidFill>
            <a:latin typeface="Berlin Sans FB" pitchFamily="34" charset="0"/>
          </a:endParaRPr>
        </a:p>
      </dgm:t>
    </dgm:pt>
    <dgm:pt modelId="{77E4663B-329C-4855-8915-E6929DD6B78B}" type="sibTrans" cxnId="{01F3E1E0-0F6D-4078-B603-B322461376A8}">
      <dgm:prSet/>
      <dgm:spPr/>
      <dgm:t>
        <a:bodyPr/>
        <a:lstStyle/>
        <a:p>
          <a:pPr algn="ctr"/>
          <a:endParaRPr lang="en-US">
            <a:solidFill>
              <a:schemeClr val="tx1"/>
            </a:solidFill>
            <a:latin typeface="Berlin Sans FB" pitchFamily="34" charset="0"/>
          </a:endParaRPr>
        </a:p>
      </dgm:t>
    </dgm:pt>
    <dgm:pt modelId="{3A053C83-801E-4CFC-B429-475EA40571F8}">
      <dgm:prSet/>
      <dgm:spPr/>
      <dgm:t>
        <a:bodyPr/>
        <a:lstStyle/>
        <a:p>
          <a:pPr algn="ctr" rtl="0"/>
          <a:r>
            <a:rPr lang="ms-MY" smtClean="0">
              <a:solidFill>
                <a:schemeClr val="tx1"/>
              </a:solidFill>
              <a:latin typeface="Berlin Sans FB" pitchFamily="34" charset="0"/>
            </a:rPr>
            <a:t>masalah yang sering dihadapi oleh kaum bapa adalah berkenaan perbelanjaan pendidikan anak-anak, perbelanjaan keperluan keluarga serta masalah disiplin anak-anak remaja.</a:t>
          </a:r>
          <a:endParaRPr lang="en-US">
            <a:solidFill>
              <a:schemeClr val="tx1"/>
            </a:solidFill>
            <a:latin typeface="Berlin Sans FB" pitchFamily="34" charset="0"/>
          </a:endParaRPr>
        </a:p>
      </dgm:t>
    </dgm:pt>
    <dgm:pt modelId="{922701B3-FF1E-4660-BA95-83678BEAE8F5}" type="parTrans" cxnId="{84316415-D420-4815-A4F6-C51AD9781561}">
      <dgm:prSet/>
      <dgm:spPr/>
      <dgm:t>
        <a:bodyPr/>
        <a:lstStyle/>
        <a:p>
          <a:pPr algn="ctr"/>
          <a:endParaRPr lang="en-US">
            <a:solidFill>
              <a:schemeClr val="tx1"/>
            </a:solidFill>
            <a:latin typeface="Berlin Sans FB" pitchFamily="34" charset="0"/>
          </a:endParaRPr>
        </a:p>
      </dgm:t>
    </dgm:pt>
    <dgm:pt modelId="{66442763-05B3-40E6-8594-42332F3F7A6F}" type="sibTrans" cxnId="{84316415-D420-4815-A4F6-C51AD9781561}">
      <dgm:prSet/>
      <dgm:spPr/>
      <dgm:t>
        <a:bodyPr/>
        <a:lstStyle/>
        <a:p>
          <a:pPr algn="ctr"/>
          <a:endParaRPr lang="en-US">
            <a:solidFill>
              <a:schemeClr val="tx1"/>
            </a:solidFill>
            <a:latin typeface="Berlin Sans FB" pitchFamily="34" charset="0"/>
          </a:endParaRPr>
        </a:p>
      </dgm:t>
    </dgm:pt>
    <dgm:pt modelId="{4BBFAE61-F1C0-411B-AA18-DE91FF0C033A}">
      <dgm:prSet/>
      <dgm:spPr/>
      <dgm:t>
        <a:bodyPr/>
        <a:lstStyle/>
        <a:p>
          <a:pPr algn="ctr" rtl="0"/>
          <a:r>
            <a:rPr lang="ms-MY" smtClean="0">
              <a:solidFill>
                <a:schemeClr val="tx1"/>
              </a:solidFill>
              <a:latin typeface="Berlin Sans FB" pitchFamily="34" charset="0"/>
            </a:rPr>
            <a:t>tinjauan pendapat yang telah dilaksanakan oleh Lembaga Perancang Penduduk Keluarga Negara (LPPKN) pada 2014, 93.8% responden dari kalangan kaum bapa menyatakan pernah berasa dihargai oleh anak-anak. </a:t>
          </a:r>
          <a:endParaRPr lang="en-US">
            <a:solidFill>
              <a:schemeClr val="tx1"/>
            </a:solidFill>
            <a:latin typeface="Berlin Sans FB" pitchFamily="34" charset="0"/>
          </a:endParaRPr>
        </a:p>
      </dgm:t>
    </dgm:pt>
    <dgm:pt modelId="{2B0C57BA-1E7E-4F2C-8FE9-FA26F70D7EE4}" type="parTrans" cxnId="{7BBB40B8-CE16-41BB-9A33-37B9766F2354}">
      <dgm:prSet/>
      <dgm:spPr/>
      <dgm:t>
        <a:bodyPr/>
        <a:lstStyle/>
        <a:p>
          <a:pPr algn="ctr"/>
          <a:endParaRPr lang="en-US">
            <a:solidFill>
              <a:schemeClr val="tx1"/>
            </a:solidFill>
            <a:latin typeface="Berlin Sans FB" pitchFamily="34" charset="0"/>
          </a:endParaRPr>
        </a:p>
      </dgm:t>
    </dgm:pt>
    <dgm:pt modelId="{DB6CF5BB-D2FE-4F02-B08F-5FC57BE4097D}" type="sibTrans" cxnId="{7BBB40B8-CE16-41BB-9A33-37B9766F2354}">
      <dgm:prSet/>
      <dgm:spPr/>
      <dgm:t>
        <a:bodyPr/>
        <a:lstStyle/>
        <a:p>
          <a:pPr algn="ctr"/>
          <a:endParaRPr lang="en-US">
            <a:solidFill>
              <a:schemeClr val="tx1"/>
            </a:solidFill>
            <a:latin typeface="Berlin Sans FB" pitchFamily="34" charset="0"/>
          </a:endParaRPr>
        </a:p>
      </dgm:t>
    </dgm:pt>
    <dgm:pt modelId="{A59B475C-DE82-4C4B-9C26-31B67A43E346}">
      <dgm:prSet/>
      <dgm:spPr/>
      <dgm:t>
        <a:bodyPr/>
        <a:lstStyle/>
        <a:p>
          <a:pPr algn="ctr" rtl="0"/>
          <a:endParaRPr lang="ms-MY" dirty="0" smtClean="0">
            <a:solidFill>
              <a:schemeClr val="tx1"/>
            </a:solidFill>
            <a:latin typeface="Berlin Sans FB" pitchFamily="34" charset="0"/>
          </a:endParaRPr>
        </a:p>
        <a:p>
          <a:pPr algn="ctr" rtl="0"/>
          <a:r>
            <a:rPr lang="ms-MY" dirty="0" smtClean="0">
              <a:solidFill>
                <a:schemeClr val="tx1"/>
              </a:solidFill>
              <a:latin typeface="Berlin Sans FB" pitchFamily="34" charset="0"/>
            </a:rPr>
            <a:t>bentuk penghargaan tersebut seperti ucapan penghormatan, pemberian hadiah dan perhatian yang diberikan.</a:t>
          </a:r>
          <a:endParaRPr lang="en-US" dirty="0">
            <a:solidFill>
              <a:schemeClr val="tx1"/>
            </a:solidFill>
            <a:latin typeface="Berlin Sans FB" pitchFamily="34" charset="0"/>
          </a:endParaRPr>
        </a:p>
      </dgm:t>
    </dgm:pt>
    <dgm:pt modelId="{D827F85A-6C16-443E-B323-EDA7BA6B0827}" type="parTrans" cxnId="{3A544E54-871A-4667-8882-B88EBEA1D040}">
      <dgm:prSet/>
      <dgm:spPr/>
      <dgm:t>
        <a:bodyPr/>
        <a:lstStyle/>
        <a:p>
          <a:pPr algn="ctr"/>
          <a:endParaRPr lang="en-US">
            <a:solidFill>
              <a:schemeClr val="tx1"/>
            </a:solidFill>
            <a:latin typeface="Berlin Sans FB" pitchFamily="34" charset="0"/>
          </a:endParaRPr>
        </a:p>
      </dgm:t>
    </dgm:pt>
    <dgm:pt modelId="{629A98EE-B348-4444-98FF-A6070A3F21E8}" type="sibTrans" cxnId="{3A544E54-871A-4667-8882-B88EBEA1D040}">
      <dgm:prSet/>
      <dgm:spPr/>
      <dgm:t>
        <a:bodyPr/>
        <a:lstStyle/>
        <a:p>
          <a:pPr algn="ctr"/>
          <a:endParaRPr lang="en-US">
            <a:solidFill>
              <a:schemeClr val="tx1"/>
            </a:solidFill>
            <a:latin typeface="Berlin Sans FB" pitchFamily="34" charset="0"/>
          </a:endParaRPr>
        </a:p>
      </dgm:t>
    </dgm:pt>
    <dgm:pt modelId="{4ADF61CE-AA9F-44AB-B08E-272B28BF7DDF}">
      <dgm:prSet/>
      <dgm:spPr/>
      <dgm:t>
        <a:bodyPr/>
        <a:lstStyle/>
        <a:p>
          <a:pPr algn="ctr" rtl="0"/>
          <a:endParaRPr lang="en-US" dirty="0">
            <a:solidFill>
              <a:schemeClr val="tx1"/>
            </a:solidFill>
            <a:latin typeface="Berlin Sans FB" pitchFamily="34" charset="0"/>
          </a:endParaRPr>
        </a:p>
      </dgm:t>
    </dgm:pt>
    <dgm:pt modelId="{0F801C5A-38E1-4B6D-B978-4EB73539DD4E}" type="parTrans" cxnId="{1A79C56D-587B-4C14-B9C1-5CE90DCFBF1B}">
      <dgm:prSet/>
      <dgm:spPr/>
      <dgm:t>
        <a:bodyPr/>
        <a:lstStyle/>
        <a:p>
          <a:pPr algn="ctr"/>
          <a:endParaRPr lang="en-US">
            <a:solidFill>
              <a:schemeClr val="tx1"/>
            </a:solidFill>
            <a:latin typeface="Berlin Sans FB" pitchFamily="34" charset="0"/>
          </a:endParaRPr>
        </a:p>
      </dgm:t>
    </dgm:pt>
    <dgm:pt modelId="{8DC18D8D-4829-42FA-8FD6-F50093AF28C3}" type="sibTrans" cxnId="{1A79C56D-587B-4C14-B9C1-5CE90DCFBF1B}">
      <dgm:prSet/>
      <dgm:spPr/>
      <dgm:t>
        <a:bodyPr/>
        <a:lstStyle/>
        <a:p>
          <a:pPr algn="ctr"/>
          <a:endParaRPr lang="en-US">
            <a:solidFill>
              <a:schemeClr val="tx1"/>
            </a:solidFill>
            <a:latin typeface="Berlin Sans FB" pitchFamily="34" charset="0"/>
          </a:endParaRPr>
        </a:p>
      </dgm:t>
    </dgm:pt>
    <dgm:pt modelId="{1B0A1123-6F5E-448F-BE0B-8A2E8D17875F}" type="pres">
      <dgm:prSet presAssocID="{81782830-EBB8-4759-B401-185827E850FC}" presName="linear" presStyleCnt="0">
        <dgm:presLayoutVars>
          <dgm:dir/>
          <dgm:resizeHandles val="exact"/>
        </dgm:presLayoutVars>
      </dgm:prSet>
      <dgm:spPr/>
    </dgm:pt>
    <dgm:pt modelId="{29C2E078-8390-4A2E-8D0A-D3A10989C8CA}" type="pres">
      <dgm:prSet presAssocID="{6889E84C-1EF0-4842-B99E-8B8E60242D98}" presName="comp" presStyleCnt="0"/>
      <dgm:spPr/>
    </dgm:pt>
    <dgm:pt modelId="{99030CDD-E699-4DA5-AB84-E75E85B4167E}" type="pres">
      <dgm:prSet presAssocID="{6889E84C-1EF0-4842-B99E-8B8E60242D98}" presName="box" presStyleLbl="node1" presStyleIdx="0" presStyleCnt="4"/>
      <dgm:spPr/>
    </dgm:pt>
    <dgm:pt modelId="{8572FFD6-381B-481B-A193-2B1F11F837A3}" type="pres">
      <dgm:prSet presAssocID="{6889E84C-1EF0-4842-B99E-8B8E60242D98}" presName="img" presStyleLbl="fgImgPlace1" presStyleIdx="0" presStyleCnt="4"/>
      <dgm:spPr/>
    </dgm:pt>
    <dgm:pt modelId="{7DC11420-0F23-4763-B34E-9A656D0E2AD0}" type="pres">
      <dgm:prSet presAssocID="{6889E84C-1EF0-4842-B99E-8B8E60242D98}" presName="text" presStyleLbl="node1" presStyleIdx="0" presStyleCnt="4">
        <dgm:presLayoutVars>
          <dgm:bulletEnabled val="1"/>
        </dgm:presLayoutVars>
      </dgm:prSet>
      <dgm:spPr/>
    </dgm:pt>
    <dgm:pt modelId="{636224AF-FAAC-4B97-87C1-E9E0BAD647B1}" type="pres">
      <dgm:prSet presAssocID="{77E4663B-329C-4855-8915-E6929DD6B78B}" presName="spacer" presStyleCnt="0"/>
      <dgm:spPr/>
    </dgm:pt>
    <dgm:pt modelId="{8A1CF531-6292-4633-B147-28DB0CBAA963}" type="pres">
      <dgm:prSet presAssocID="{3A053C83-801E-4CFC-B429-475EA40571F8}" presName="comp" presStyleCnt="0"/>
      <dgm:spPr/>
    </dgm:pt>
    <dgm:pt modelId="{C52423B9-1BC0-4A59-9A71-969F175BBA94}" type="pres">
      <dgm:prSet presAssocID="{3A053C83-801E-4CFC-B429-475EA40571F8}" presName="box" presStyleLbl="node1" presStyleIdx="1" presStyleCnt="4"/>
      <dgm:spPr/>
    </dgm:pt>
    <dgm:pt modelId="{882942A2-C271-4E48-A143-E544A88638B1}" type="pres">
      <dgm:prSet presAssocID="{3A053C83-801E-4CFC-B429-475EA40571F8}" presName="img" presStyleLbl="fgImgPlace1" presStyleIdx="1" presStyleCnt="4"/>
      <dgm:spPr/>
    </dgm:pt>
    <dgm:pt modelId="{54965BCF-EAB8-48A6-A610-ADC98241A01A}" type="pres">
      <dgm:prSet presAssocID="{3A053C83-801E-4CFC-B429-475EA40571F8}" presName="text" presStyleLbl="node1" presStyleIdx="1" presStyleCnt="4">
        <dgm:presLayoutVars>
          <dgm:bulletEnabled val="1"/>
        </dgm:presLayoutVars>
      </dgm:prSet>
      <dgm:spPr/>
    </dgm:pt>
    <dgm:pt modelId="{F2D85316-C0D6-446B-B8FB-F6CA8B08F9A6}" type="pres">
      <dgm:prSet presAssocID="{66442763-05B3-40E6-8594-42332F3F7A6F}" presName="spacer" presStyleCnt="0"/>
      <dgm:spPr/>
    </dgm:pt>
    <dgm:pt modelId="{B1F8E6B5-A08E-4795-8FF4-C1FD24EB43E4}" type="pres">
      <dgm:prSet presAssocID="{4BBFAE61-F1C0-411B-AA18-DE91FF0C033A}" presName="comp" presStyleCnt="0"/>
      <dgm:spPr/>
    </dgm:pt>
    <dgm:pt modelId="{F055356A-5B57-4ABE-885B-756BF4CD2B1E}" type="pres">
      <dgm:prSet presAssocID="{4BBFAE61-F1C0-411B-AA18-DE91FF0C033A}" presName="box" presStyleLbl="node1" presStyleIdx="2" presStyleCnt="4"/>
      <dgm:spPr/>
    </dgm:pt>
    <dgm:pt modelId="{424D3CEA-9168-46AB-AB67-225D1B4823B5}" type="pres">
      <dgm:prSet presAssocID="{4BBFAE61-F1C0-411B-AA18-DE91FF0C033A}" presName="img" presStyleLbl="fgImgPlace1" presStyleIdx="2" presStyleCnt="4"/>
      <dgm:spPr/>
    </dgm:pt>
    <dgm:pt modelId="{2F1C9E6B-EF8F-4389-8FAD-8B2A92F1A77C}" type="pres">
      <dgm:prSet presAssocID="{4BBFAE61-F1C0-411B-AA18-DE91FF0C033A}" presName="text" presStyleLbl="node1" presStyleIdx="2" presStyleCnt="4">
        <dgm:presLayoutVars>
          <dgm:bulletEnabled val="1"/>
        </dgm:presLayoutVars>
      </dgm:prSet>
      <dgm:spPr/>
    </dgm:pt>
    <dgm:pt modelId="{76F6B8AE-5A3D-4490-AA73-D73741C34035}" type="pres">
      <dgm:prSet presAssocID="{DB6CF5BB-D2FE-4F02-B08F-5FC57BE4097D}" presName="spacer" presStyleCnt="0"/>
      <dgm:spPr/>
    </dgm:pt>
    <dgm:pt modelId="{C757A869-2CE4-469B-9110-EE973898E097}" type="pres">
      <dgm:prSet presAssocID="{A59B475C-DE82-4C4B-9C26-31B67A43E346}" presName="comp" presStyleCnt="0"/>
      <dgm:spPr/>
    </dgm:pt>
    <dgm:pt modelId="{DFE8C229-267F-48A1-BBC9-D6D4CF431486}" type="pres">
      <dgm:prSet presAssocID="{A59B475C-DE82-4C4B-9C26-31B67A43E346}" presName="box" presStyleLbl="node1" presStyleIdx="3" presStyleCnt="4"/>
      <dgm:spPr/>
    </dgm:pt>
    <dgm:pt modelId="{E8BC594F-6286-4105-AA9A-03748C3EF50F}" type="pres">
      <dgm:prSet presAssocID="{A59B475C-DE82-4C4B-9C26-31B67A43E346}" presName="img" presStyleLbl="fgImgPlace1" presStyleIdx="3" presStyleCnt="4"/>
      <dgm:spPr/>
    </dgm:pt>
    <dgm:pt modelId="{343087CB-5B01-4437-9270-7660D15158F5}" type="pres">
      <dgm:prSet presAssocID="{A59B475C-DE82-4C4B-9C26-31B67A43E346}" presName="text" presStyleLbl="node1" presStyleIdx="3" presStyleCnt="4">
        <dgm:presLayoutVars>
          <dgm:bulletEnabled val="1"/>
        </dgm:presLayoutVars>
      </dgm:prSet>
      <dgm:spPr/>
    </dgm:pt>
  </dgm:ptLst>
  <dgm:cxnLst>
    <dgm:cxn modelId="{0CCD0A49-6544-4EF1-AACF-C793F6107186}" type="presOf" srcId="{A59B475C-DE82-4C4B-9C26-31B67A43E346}" destId="{DFE8C229-267F-48A1-BBC9-D6D4CF431486}" srcOrd="0" destOrd="0" presId="urn:microsoft.com/office/officeart/2005/8/layout/vList4"/>
    <dgm:cxn modelId="{ED12EB68-9E6B-45CA-92A4-061326D841AC}" type="presOf" srcId="{4ADF61CE-AA9F-44AB-B08E-272B28BF7DDF}" destId="{DFE8C229-267F-48A1-BBC9-D6D4CF431486}" srcOrd="0" destOrd="1" presId="urn:microsoft.com/office/officeart/2005/8/layout/vList4"/>
    <dgm:cxn modelId="{01F3E1E0-0F6D-4078-B603-B322461376A8}" srcId="{81782830-EBB8-4759-B401-185827E850FC}" destId="{6889E84C-1EF0-4842-B99E-8B8E60242D98}" srcOrd="0" destOrd="0" parTransId="{D4E3F00C-5E8D-4EB4-B3AD-56FFEF7EEA5F}" sibTransId="{77E4663B-329C-4855-8915-E6929DD6B78B}"/>
    <dgm:cxn modelId="{160F9C30-28D1-447C-B714-BA0EAA0E6C7F}" type="presOf" srcId="{3A053C83-801E-4CFC-B429-475EA40571F8}" destId="{54965BCF-EAB8-48A6-A610-ADC98241A01A}" srcOrd="1" destOrd="0" presId="urn:microsoft.com/office/officeart/2005/8/layout/vList4"/>
    <dgm:cxn modelId="{C740D70E-C9B0-47C6-B63D-5B426079DAA3}" type="presOf" srcId="{6889E84C-1EF0-4842-B99E-8B8E60242D98}" destId="{99030CDD-E699-4DA5-AB84-E75E85B4167E}" srcOrd="0" destOrd="0" presId="urn:microsoft.com/office/officeart/2005/8/layout/vList4"/>
    <dgm:cxn modelId="{81DA025C-6325-4EFC-AF4D-50D1DB220171}" type="presOf" srcId="{A59B475C-DE82-4C4B-9C26-31B67A43E346}" destId="{343087CB-5B01-4437-9270-7660D15158F5}" srcOrd="1" destOrd="0" presId="urn:microsoft.com/office/officeart/2005/8/layout/vList4"/>
    <dgm:cxn modelId="{3A544E54-871A-4667-8882-B88EBEA1D040}" srcId="{81782830-EBB8-4759-B401-185827E850FC}" destId="{A59B475C-DE82-4C4B-9C26-31B67A43E346}" srcOrd="3" destOrd="0" parTransId="{D827F85A-6C16-443E-B323-EDA7BA6B0827}" sibTransId="{629A98EE-B348-4444-98FF-A6070A3F21E8}"/>
    <dgm:cxn modelId="{8786C055-CE09-45C3-A6C9-FE7D2A42D251}" type="presOf" srcId="{4ADF61CE-AA9F-44AB-B08E-272B28BF7DDF}" destId="{343087CB-5B01-4437-9270-7660D15158F5}" srcOrd="1" destOrd="1" presId="urn:microsoft.com/office/officeart/2005/8/layout/vList4"/>
    <dgm:cxn modelId="{7CC3734D-EF0C-4E20-95B8-B4674838AE93}" type="presOf" srcId="{4BBFAE61-F1C0-411B-AA18-DE91FF0C033A}" destId="{F055356A-5B57-4ABE-885B-756BF4CD2B1E}" srcOrd="0" destOrd="0" presId="urn:microsoft.com/office/officeart/2005/8/layout/vList4"/>
    <dgm:cxn modelId="{84E82EC7-611C-4C24-97C1-B985AE95BB12}" type="presOf" srcId="{81782830-EBB8-4759-B401-185827E850FC}" destId="{1B0A1123-6F5E-448F-BE0B-8A2E8D17875F}" srcOrd="0" destOrd="0" presId="urn:microsoft.com/office/officeart/2005/8/layout/vList4"/>
    <dgm:cxn modelId="{E0E8B052-D260-4B20-B271-A6F6F9D9F356}" type="presOf" srcId="{4BBFAE61-F1C0-411B-AA18-DE91FF0C033A}" destId="{2F1C9E6B-EF8F-4389-8FAD-8B2A92F1A77C}" srcOrd="1" destOrd="0" presId="urn:microsoft.com/office/officeart/2005/8/layout/vList4"/>
    <dgm:cxn modelId="{4DE08238-900F-4074-B709-BF077AF1912D}" type="presOf" srcId="{3A053C83-801E-4CFC-B429-475EA40571F8}" destId="{C52423B9-1BC0-4A59-9A71-969F175BBA94}" srcOrd="0" destOrd="0" presId="urn:microsoft.com/office/officeart/2005/8/layout/vList4"/>
    <dgm:cxn modelId="{1A79C56D-587B-4C14-B9C1-5CE90DCFBF1B}" srcId="{A59B475C-DE82-4C4B-9C26-31B67A43E346}" destId="{4ADF61CE-AA9F-44AB-B08E-272B28BF7DDF}" srcOrd="0" destOrd="0" parTransId="{0F801C5A-38E1-4B6D-B978-4EB73539DD4E}" sibTransId="{8DC18D8D-4829-42FA-8FD6-F50093AF28C3}"/>
    <dgm:cxn modelId="{7BBB40B8-CE16-41BB-9A33-37B9766F2354}" srcId="{81782830-EBB8-4759-B401-185827E850FC}" destId="{4BBFAE61-F1C0-411B-AA18-DE91FF0C033A}" srcOrd="2" destOrd="0" parTransId="{2B0C57BA-1E7E-4F2C-8FE9-FA26F70D7EE4}" sibTransId="{DB6CF5BB-D2FE-4F02-B08F-5FC57BE4097D}"/>
    <dgm:cxn modelId="{84316415-D420-4815-A4F6-C51AD9781561}" srcId="{81782830-EBB8-4759-B401-185827E850FC}" destId="{3A053C83-801E-4CFC-B429-475EA40571F8}" srcOrd="1" destOrd="0" parTransId="{922701B3-FF1E-4660-BA95-83678BEAE8F5}" sibTransId="{66442763-05B3-40E6-8594-42332F3F7A6F}"/>
    <dgm:cxn modelId="{FDC7F92F-8201-4404-80EC-A9078DDC8F7F}" type="presOf" srcId="{6889E84C-1EF0-4842-B99E-8B8E60242D98}" destId="{7DC11420-0F23-4763-B34E-9A656D0E2AD0}" srcOrd="1" destOrd="0" presId="urn:microsoft.com/office/officeart/2005/8/layout/vList4"/>
    <dgm:cxn modelId="{5FD59861-8136-43F1-8C9E-1C68AF95F66A}" type="presParOf" srcId="{1B0A1123-6F5E-448F-BE0B-8A2E8D17875F}" destId="{29C2E078-8390-4A2E-8D0A-D3A10989C8CA}" srcOrd="0" destOrd="0" presId="urn:microsoft.com/office/officeart/2005/8/layout/vList4"/>
    <dgm:cxn modelId="{356F7ACC-839A-418A-AE1A-5801B75260E1}" type="presParOf" srcId="{29C2E078-8390-4A2E-8D0A-D3A10989C8CA}" destId="{99030CDD-E699-4DA5-AB84-E75E85B4167E}" srcOrd="0" destOrd="0" presId="urn:microsoft.com/office/officeart/2005/8/layout/vList4"/>
    <dgm:cxn modelId="{086E43A1-B9FD-44FA-8ADB-7708BA3E10C0}" type="presParOf" srcId="{29C2E078-8390-4A2E-8D0A-D3A10989C8CA}" destId="{8572FFD6-381B-481B-A193-2B1F11F837A3}" srcOrd="1" destOrd="0" presId="urn:microsoft.com/office/officeart/2005/8/layout/vList4"/>
    <dgm:cxn modelId="{E1B0DEA3-0D5E-4776-AD66-997B19B0AEAC}" type="presParOf" srcId="{29C2E078-8390-4A2E-8D0A-D3A10989C8CA}" destId="{7DC11420-0F23-4763-B34E-9A656D0E2AD0}" srcOrd="2" destOrd="0" presId="urn:microsoft.com/office/officeart/2005/8/layout/vList4"/>
    <dgm:cxn modelId="{2993F930-F8F5-4AC5-B7FF-135406E810E0}" type="presParOf" srcId="{1B0A1123-6F5E-448F-BE0B-8A2E8D17875F}" destId="{636224AF-FAAC-4B97-87C1-E9E0BAD647B1}" srcOrd="1" destOrd="0" presId="urn:microsoft.com/office/officeart/2005/8/layout/vList4"/>
    <dgm:cxn modelId="{8E78E76F-3689-49D3-B29B-8CF948164731}" type="presParOf" srcId="{1B0A1123-6F5E-448F-BE0B-8A2E8D17875F}" destId="{8A1CF531-6292-4633-B147-28DB0CBAA963}" srcOrd="2" destOrd="0" presId="urn:microsoft.com/office/officeart/2005/8/layout/vList4"/>
    <dgm:cxn modelId="{CEB66378-60CE-4FE4-8DFC-62CD6322DF9C}" type="presParOf" srcId="{8A1CF531-6292-4633-B147-28DB0CBAA963}" destId="{C52423B9-1BC0-4A59-9A71-969F175BBA94}" srcOrd="0" destOrd="0" presId="urn:microsoft.com/office/officeart/2005/8/layout/vList4"/>
    <dgm:cxn modelId="{87D6B92E-DFC9-4AA2-8EB4-6368C2E6E447}" type="presParOf" srcId="{8A1CF531-6292-4633-B147-28DB0CBAA963}" destId="{882942A2-C271-4E48-A143-E544A88638B1}" srcOrd="1" destOrd="0" presId="urn:microsoft.com/office/officeart/2005/8/layout/vList4"/>
    <dgm:cxn modelId="{5ABE5F27-51C4-45B2-A715-7FDCC2002652}" type="presParOf" srcId="{8A1CF531-6292-4633-B147-28DB0CBAA963}" destId="{54965BCF-EAB8-48A6-A610-ADC98241A01A}" srcOrd="2" destOrd="0" presId="urn:microsoft.com/office/officeart/2005/8/layout/vList4"/>
    <dgm:cxn modelId="{31DD92E6-BB1A-44D9-9746-D3585EF7AE89}" type="presParOf" srcId="{1B0A1123-6F5E-448F-BE0B-8A2E8D17875F}" destId="{F2D85316-C0D6-446B-B8FB-F6CA8B08F9A6}" srcOrd="3" destOrd="0" presId="urn:microsoft.com/office/officeart/2005/8/layout/vList4"/>
    <dgm:cxn modelId="{7ECF451C-A85B-441C-B036-42ACA2E881B5}" type="presParOf" srcId="{1B0A1123-6F5E-448F-BE0B-8A2E8D17875F}" destId="{B1F8E6B5-A08E-4795-8FF4-C1FD24EB43E4}" srcOrd="4" destOrd="0" presId="urn:microsoft.com/office/officeart/2005/8/layout/vList4"/>
    <dgm:cxn modelId="{BD19B6BB-9128-4D33-9210-95F0EBB1DEAD}" type="presParOf" srcId="{B1F8E6B5-A08E-4795-8FF4-C1FD24EB43E4}" destId="{F055356A-5B57-4ABE-885B-756BF4CD2B1E}" srcOrd="0" destOrd="0" presId="urn:microsoft.com/office/officeart/2005/8/layout/vList4"/>
    <dgm:cxn modelId="{78AF3B66-D527-4E90-9F89-2B7FBD340429}" type="presParOf" srcId="{B1F8E6B5-A08E-4795-8FF4-C1FD24EB43E4}" destId="{424D3CEA-9168-46AB-AB67-225D1B4823B5}" srcOrd="1" destOrd="0" presId="urn:microsoft.com/office/officeart/2005/8/layout/vList4"/>
    <dgm:cxn modelId="{D05A1571-EAA1-4C80-BEF9-3FCB19BD12CF}" type="presParOf" srcId="{B1F8E6B5-A08E-4795-8FF4-C1FD24EB43E4}" destId="{2F1C9E6B-EF8F-4389-8FAD-8B2A92F1A77C}" srcOrd="2" destOrd="0" presId="urn:microsoft.com/office/officeart/2005/8/layout/vList4"/>
    <dgm:cxn modelId="{78A80183-3B23-4DD7-B34A-6D70A1CE53CD}" type="presParOf" srcId="{1B0A1123-6F5E-448F-BE0B-8A2E8D17875F}" destId="{76F6B8AE-5A3D-4490-AA73-D73741C34035}" srcOrd="5" destOrd="0" presId="urn:microsoft.com/office/officeart/2005/8/layout/vList4"/>
    <dgm:cxn modelId="{C5143249-C956-486B-8C83-893E3ABD25A8}" type="presParOf" srcId="{1B0A1123-6F5E-448F-BE0B-8A2E8D17875F}" destId="{C757A869-2CE4-469B-9110-EE973898E097}" srcOrd="6" destOrd="0" presId="urn:microsoft.com/office/officeart/2005/8/layout/vList4"/>
    <dgm:cxn modelId="{2F52FCF7-80E5-4EEC-8759-0EADD34DD186}" type="presParOf" srcId="{C757A869-2CE4-469B-9110-EE973898E097}" destId="{DFE8C229-267F-48A1-BBC9-D6D4CF431486}" srcOrd="0" destOrd="0" presId="urn:microsoft.com/office/officeart/2005/8/layout/vList4"/>
    <dgm:cxn modelId="{C19D6417-AFC4-4B48-BDAD-AFEE6C94EE5A}" type="presParOf" srcId="{C757A869-2CE4-469B-9110-EE973898E097}" destId="{E8BC594F-6286-4105-AA9A-03748C3EF50F}" srcOrd="1" destOrd="0" presId="urn:microsoft.com/office/officeart/2005/8/layout/vList4"/>
    <dgm:cxn modelId="{89A99D06-3791-4EE5-8CB9-B6185C65A0E3}" type="presParOf" srcId="{C757A869-2CE4-469B-9110-EE973898E097}" destId="{343087CB-5B01-4437-9270-7660D15158F5}"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566711F-822C-4192-BB9E-19F6DCAE7B0B}"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en-US"/>
        </a:p>
      </dgm:t>
    </dgm:pt>
    <dgm:pt modelId="{7BDA033B-1382-4B79-AE3B-369AB74C9C0F}">
      <dgm:prSet custT="1"/>
      <dgm:spPr>
        <a:solidFill>
          <a:srgbClr val="FFC000"/>
        </a:solidFill>
      </dgm:spPr>
      <dgm:t>
        <a:bodyPr/>
        <a:lstStyle/>
        <a:p>
          <a:pPr rtl="0"/>
          <a:r>
            <a:rPr lang="ms-MY" sz="2000" smtClean="0">
              <a:solidFill>
                <a:schemeClr val="tx1"/>
              </a:solidFill>
              <a:latin typeface="Berlin Sans FB" pitchFamily="34" charset="0"/>
            </a:rPr>
            <a:t>bapa harus bijak meluangkan lebih banyak masa melakukan aktiviti berfaedah bersama anak-anak, </a:t>
          </a:r>
          <a:endParaRPr lang="en-US" sz="2000">
            <a:solidFill>
              <a:schemeClr val="tx1"/>
            </a:solidFill>
            <a:latin typeface="Berlin Sans FB" pitchFamily="34" charset="0"/>
          </a:endParaRPr>
        </a:p>
      </dgm:t>
    </dgm:pt>
    <dgm:pt modelId="{0CB769A8-47FF-4AB3-AF35-6DD363B58629}" type="parTrans" cxnId="{2DC287C2-7423-4B5A-B549-3B5593BEBDAE}">
      <dgm:prSet/>
      <dgm:spPr/>
      <dgm:t>
        <a:bodyPr/>
        <a:lstStyle/>
        <a:p>
          <a:endParaRPr lang="en-US" sz="2000">
            <a:solidFill>
              <a:schemeClr val="tx1"/>
            </a:solidFill>
            <a:latin typeface="Berlin Sans FB" pitchFamily="34" charset="0"/>
          </a:endParaRPr>
        </a:p>
      </dgm:t>
    </dgm:pt>
    <dgm:pt modelId="{FD9FAFFD-23F9-4522-8114-D08F3D1FDB22}" type="sibTrans" cxnId="{2DC287C2-7423-4B5A-B549-3B5593BEBDAE}">
      <dgm:prSet/>
      <dgm:spPr/>
      <dgm:t>
        <a:bodyPr/>
        <a:lstStyle/>
        <a:p>
          <a:endParaRPr lang="en-US" sz="2000">
            <a:solidFill>
              <a:schemeClr val="tx1"/>
            </a:solidFill>
            <a:latin typeface="Berlin Sans FB" pitchFamily="34" charset="0"/>
          </a:endParaRPr>
        </a:p>
      </dgm:t>
    </dgm:pt>
    <dgm:pt modelId="{71FD3515-E5DB-4217-839C-135D4C54A4EF}">
      <dgm:prSet custT="1"/>
      <dgm:spPr>
        <a:solidFill>
          <a:srgbClr val="00B0F0"/>
        </a:solidFill>
      </dgm:spPr>
      <dgm:t>
        <a:bodyPr/>
        <a:lstStyle/>
        <a:p>
          <a:pPr rtl="0"/>
          <a:r>
            <a:rPr lang="ms-MY" sz="2000" smtClean="0">
              <a:solidFill>
                <a:schemeClr val="tx1"/>
              </a:solidFill>
              <a:latin typeface="Berlin Sans FB" pitchFamily="34" charset="0"/>
            </a:rPr>
            <a:t>memberi keutamaan kepada ahli keluarga, bijak merancang sumber kewangan dan masa serta sentiasa mencari pengetahuan dan idea baharu bagi memperkayakan seni kebapaan.</a:t>
          </a:r>
          <a:endParaRPr lang="en-US" sz="2000">
            <a:solidFill>
              <a:schemeClr val="tx1"/>
            </a:solidFill>
            <a:latin typeface="Berlin Sans FB" pitchFamily="34" charset="0"/>
          </a:endParaRPr>
        </a:p>
      </dgm:t>
    </dgm:pt>
    <dgm:pt modelId="{D692BCA7-5D15-4BBB-849C-FE69EE2FC1BE}" type="parTrans" cxnId="{58DF03E4-DE71-499B-A27A-C34B92D4F6C5}">
      <dgm:prSet/>
      <dgm:spPr/>
      <dgm:t>
        <a:bodyPr/>
        <a:lstStyle/>
        <a:p>
          <a:endParaRPr lang="en-US" sz="2000">
            <a:solidFill>
              <a:schemeClr val="tx1"/>
            </a:solidFill>
            <a:latin typeface="Berlin Sans FB" pitchFamily="34" charset="0"/>
          </a:endParaRPr>
        </a:p>
      </dgm:t>
    </dgm:pt>
    <dgm:pt modelId="{98127E6F-B21C-42BF-8C02-CD100138CAAE}" type="sibTrans" cxnId="{58DF03E4-DE71-499B-A27A-C34B92D4F6C5}">
      <dgm:prSet/>
      <dgm:spPr/>
      <dgm:t>
        <a:bodyPr/>
        <a:lstStyle/>
        <a:p>
          <a:endParaRPr lang="en-US" sz="2000">
            <a:solidFill>
              <a:schemeClr val="tx1"/>
            </a:solidFill>
            <a:latin typeface="Berlin Sans FB" pitchFamily="34" charset="0"/>
          </a:endParaRPr>
        </a:p>
      </dgm:t>
    </dgm:pt>
    <dgm:pt modelId="{C9FEA15D-FA8F-4327-8597-6DF30BEDAEF3}">
      <dgm:prSet custT="1"/>
      <dgm:spPr>
        <a:solidFill>
          <a:srgbClr val="92D050"/>
        </a:solidFill>
      </dgm:spPr>
      <dgm:t>
        <a:bodyPr/>
        <a:lstStyle/>
        <a:p>
          <a:pPr rtl="0"/>
          <a:r>
            <a:rPr lang="ms-MY" sz="2000" smtClean="0">
              <a:solidFill>
                <a:schemeClr val="tx1"/>
              </a:solidFill>
              <a:latin typeface="Berlin Sans FB" pitchFamily="34" charset="0"/>
            </a:rPr>
            <a:t>anak-anak pula jangan mudah lupa kepada pengorbanan ibu dan bapa. </a:t>
          </a:r>
          <a:endParaRPr lang="en-US" sz="2000">
            <a:solidFill>
              <a:schemeClr val="tx1"/>
            </a:solidFill>
            <a:latin typeface="Berlin Sans FB" pitchFamily="34" charset="0"/>
          </a:endParaRPr>
        </a:p>
      </dgm:t>
    </dgm:pt>
    <dgm:pt modelId="{3049F02D-A20E-40B8-99B8-3DC6F2C8AA74}" type="parTrans" cxnId="{6A3CF4C7-4E3D-4E94-B57A-F797315B3CE9}">
      <dgm:prSet/>
      <dgm:spPr/>
      <dgm:t>
        <a:bodyPr/>
        <a:lstStyle/>
        <a:p>
          <a:endParaRPr lang="en-US" sz="2000">
            <a:solidFill>
              <a:schemeClr val="tx1"/>
            </a:solidFill>
            <a:latin typeface="Berlin Sans FB" pitchFamily="34" charset="0"/>
          </a:endParaRPr>
        </a:p>
      </dgm:t>
    </dgm:pt>
    <dgm:pt modelId="{7E825724-7802-4508-B810-DC2BDE7DC3F2}" type="sibTrans" cxnId="{6A3CF4C7-4E3D-4E94-B57A-F797315B3CE9}">
      <dgm:prSet/>
      <dgm:spPr/>
      <dgm:t>
        <a:bodyPr/>
        <a:lstStyle/>
        <a:p>
          <a:endParaRPr lang="en-US" sz="2000">
            <a:solidFill>
              <a:schemeClr val="tx1"/>
            </a:solidFill>
            <a:latin typeface="Berlin Sans FB" pitchFamily="34" charset="0"/>
          </a:endParaRPr>
        </a:p>
      </dgm:t>
    </dgm:pt>
    <dgm:pt modelId="{E18E893B-F0DF-4545-B88B-55F23DAD5304}">
      <dgm:prSet custT="1"/>
      <dgm:spPr>
        <a:solidFill>
          <a:srgbClr val="0070C0"/>
        </a:solidFill>
      </dgm:spPr>
      <dgm:t>
        <a:bodyPr/>
        <a:lstStyle/>
        <a:p>
          <a:pPr rtl="0"/>
          <a:r>
            <a:rPr lang="ms-MY" sz="2000" smtClean="0">
              <a:solidFill>
                <a:schemeClr val="tx1"/>
              </a:solidFill>
              <a:latin typeface="Berlin Sans FB" pitchFamily="34" charset="0"/>
            </a:rPr>
            <a:t>Usahlah kita sentiasa diingatkan oleh ibu bapa supaya menjaga dan membela mereka,</a:t>
          </a:r>
          <a:endParaRPr lang="en-US" sz="2000">
            <a:solidFill>
              <a:schemeClr val="tx1"/>
            </a:solidFill>
            <a:latin typeface="Berlin Sans FB" pitchFamily="34" charset="0"/>
          </a:endParaRPr>
        </a:p>
      </dgm:t>
    </dgm:pt>
    <dgm:pt modelId="{469DED34-F8AF-4623-B909-31EF737D300B}" type="parTrans" cxnId="{621D20E2-A63D-4C63-988D-B9E5DB0222F2}">
      <dgm:prSet/>
      <dgm:spPr/>
      <dgm:t>
        <a:bodyPr/>
        <a:lstStyle/>
        <a:p>
          <a:endParaRPr lang="en-US" sz="2000">
            <a:solidFill>
              <a:schemeClr val="tx1"/>
            </a:solidFill>
            <a:latin typeface="Berlin Sans FB" pitchFamily="34" charset="0"/>
          </a:endParaRPr>
        </a:p>
      </dgm:t>
    </dgm:pt>
    <dgm:pt modelId="{3BC6D681-26D0-41EB-A676-ABA635ACF43D}" type="sibTrans" cxnId="{621D20E2-A63D-4C63-988D-B9E5DB0222F2}">
      <dgm:prSet/>
      <dgm:spPr/>
      <dgm:t>
        <a:bodyPr/>
        <a:lstStyle/>
        <a:p>
          <a:endParaRPr lang="en-US" sz="2000">
            <a:solidFill>
              <a:schemeClr val="tx1"/>
            </a:solidFill>
            <a:latin typeface="Berlin Sans FB" pitchFamily="34" charset="0"/>
          </a:endParaRPr>
        </a:p>
      </dgm:t>
    </dgm:pt>
    <dgm:pt modelId="{DE2A0743-2D00-4D6E-A4F6-7D1BB892FE25}">
      <dgm:prSet custT="1"/>
      <dgm:spPr>
        <a:solidFill>
          <a:srgbClr val="FF99FF"/>
        </a:solidFill>
      </dgm:spPr>
      <dgm:t>
        <a:bodyPr/>
        <a:lstStyle/>
        <a:p>
          <a:pPr rtl="0"/>
          <a:r>
            <a:rPr lang="ms-MY" sz="2000" smtClean="0">
              <a:solidFill>
                <a:schemeClr val="tx1"/>
              </a:solidFill>
              <a:latin typeface="Berlin Sans FB" pitchFamily="34" charset="0"/>
            </a:rPr>
            <a:t>tetapi sebaliknya kita anak-anaklah yang sepatutnya sedar dan bersungguh-sungguh mengingatkan diri sendiri akan kewajiban menjaga ibu dan bapa.</a:t>
          </a:r>
          <a:endParaRPr lang="en-US" sz="2000">
            <a:solidFill>
              <a:schemeClr val="tx1"/>
            </a:solidFill>
            <a:latin typeface="Berlin Sans FB" pitchFamily="34" charset="0"/>
          </a:endParaRPr>
        </a:p>
      </dgm:t>
    </dgm:pt>
    <dgm:pt modelId="{227CEEAB-936F-4664-9CE4-0DF98C09333E}" type="parTrans" cxnId="{AFB96472-09C6-415A-B7BF-B5AB91315892}">
      <dgm:prSet/>
      <dgm:spPr/>
      <dgm:t>
        <a:bodyPr/>
        <a:lstStyle/>
        <a:p>
          <a:endParaRPr lang="en-US" sz="2000">
            <a:solidFill>
              <a:schemeClr val="tx1"/>
            </a:solidFill>
            <a:latin typeface="Berlin Sans FB" pitchFamily="34" charset="0"/>
          </a:endParaRPr>
        </a:p>
      </dgm:t>
    </dgm:pt>
    <dgm:pt modelId="{78364521-FA08-403D-8912-B72BEDF13472}" type="sibTrans" cxnId="{AFB96472-09C6-415A-B7BF-B5AB91315892}">
      <dgm:prSet/>
      <dgm:spPr/>
      <dgm:t>
        <a:bodyPr/>
        <a:lstStyle/>
        <a:p>
          <a:endParaRPr lang="en-US" sz="2000">
            <a:solidFill>
              <a:schemeClr val="tx1"/>
            </a:solidFill>
            <a:latin typeface="Berlin Sans FB" pitchFamily="34" charset="0"/>
          </a:endParaRPr>
        </a:p>
      </dgm:t>
    </dgm:pt>
    <dgm:pt modelId="{876B2DEE-BD9F-4512-9E72-4CDA8B096386}" type="pres">
      <dgm:prSet presAssocID="{A566711F-822C-4192-BB9E-19F6DCAE7B0B}" presName="Name0" presStyleCnt="0">
        <dgm:presLayoutVars>
          <dgm:chPref val="1"/>
          <dgm:dir/>
          <dgm:animOne val="branch"/>
          <dgm:animLvl val="lvl"/>
          <dgm:resizeHandles/>
        </dgm:presLayoutVars>
      </dgm:prSet>
      <dgm:spPr/>
    </dgm:pt>
    <dgm:pt modelId="{A39DF17A-AED3-4955-925F-1413ED32775B}" type="pres">
      <dgm:prSet presAssocID="{7BDA033B-1382-4B79-AE3B-369AB74C9C0F}" presName="vertOne" presStyleCnt="0"/>
      <dgm:spPr/>
    </dgm:pt>
    <dgm:pt modelId="{4A9623A0-433C-419E-A0B5-8B1DF72A87D3}" type="pres">
      <dgm:prSet presAssocID="{7BDA033B-1382-4B79-AE3B-369AB74C9C0F}" presName="txOne" presStyleLbl="node0" presStyleIdx="0" presStyleCnt="5">
        <dgm:presLayoutVars>
          <dgm:chPref val="3"/>
        </dgm:presLayoutVars>
      </dgm:prSet>
      <dgm:spPr/>
    </dgm:pt>
    <dgm:pt modelId="{8DDC4714-5E6F-479B-BD63-DE11CBC38FF1}" type="pres">
      <dgm:prSet presAssocID="{7BDA033B-1382-4B79-AE3B-369AB74C9C0F}" presName="horzOne" presStyleCnt="0"/>
      <dgm:spPr/>
    </dgm:pt>
    <dgm:pt modelId="{875FEC71-8A0F-4EF5-90E3-E40560972E02}" type="pres">
      <dgm:prSet presAssocID="{FD9FAFFD-23F9-4522-8114-D08F3D1FDB22}" presName="sibSpaceOne" presStyleCnt="0"/>
      <dgm:spPr/>
    </dgm:pt>
    <dgm:pt modelId="{80FBE280-9412-44FC-9883-4962B803709F}" type="pres">
      <dgm:prSet presAssocID="{71FD3515-E5DB-4217-839C-135D4C54A4EF}" presName="vertOne" presStyleCnt="0"/>
      <dgm:spPr/>
    </dgm:pt>
    <dgm:pt modelId="{1BEC553B-6ED4-4A25-988F-B38D138CA394}" type="pres">
      <dgm:prSet presAssocID="{71FD3515-E5DB-4217-839C-135D4C54A4EF}" presName="txOne" presStyleLbl="node0" presStyleIdx="1" presStyleCnt="5">
        <dgm:presLayoutVars>
          <dgm:chPref val="3"/>
        </dgm:presLayoutVars>
      </dgm:prSet>
      <dgm:spPr/>
    </dgm:pt>
    <dgm:pt modelId="{334BA944-135B-48B5-898C-E8944B00DDB4}" type="pres">
      <dgm:prSet presAssocID="{71FD3515-E5DB-4217-839C-135D4C54A4EF}" presName="horzOne" presStyleCnt="0"/>
      <dgm:spPr/>
    </dgm:pt>
    <dgm:pt modelId="{57571543-3C7E-49DA-99F2-E33E23A6B6C0}" type="pres">
      <dgm:prSet presAssocID="{98127E6F-B21C-42BF-8C02-CD100138CAAE}" presName="sibSpaceOne" presStyleCnt="0"/>
      <dgm:spPr/>
    </dgm:pt>
    <dgm:pt modelId="{640865F8-CBDD-409B-8F22-BEAC2DC3AC40}" type="pres">
      <dgm:prSet presAssocID="{C9FEA15D-FA8F-4327-8597-6DF30BEDAEF3}" presName="vertOne" presStyleCnt="0"/>
      <dgm:spPr/>
    </dgm:pt>
    <dgm:pt modelId="{93F10B5F-16B2-46E6-B20C-74879E76ACEB}" type="pres">
      <dgm:prSet presAssocID="{C9FEA15D-FA8F-4327-8597-6DF30BEDAEF3}" presName="txOne" presStyleLbl="node0" presStyleIdx="2" presStyleCnt="5">
        <dgm:presLayoutVars>
          <dgm:chPref val="3"/>
        </dgm:presLayoutVars>
      </dgm:prSet>
      <dgm:spPr/>
    </dgm:pt>
    <dgm:pt modelId="{109435BF-81DC-4C3D-8D67-A65D283D496E}" type="pres">
      <dgm:prSet presAssocID="{C9FEA15D-FA8F-4327-8597-6DF30BEDAEF3}" presName="horzOne" presStyleCnt="0"/>
      <dgm:spPr/>
    </dgm:pt>
    <dgm:pt modelId="{9DE552D5-6AF3-49C0-9D1D-68BE9CB388DD}" type="pres">
      <dgm:prSet presAssocID="{7E825724-7802-4508-B810-DC2BDE7DC3F2}" presName="sibSpaceOne" presStyleCnt="0"/>
      <dgm:spPr/>
    </dgm:pt>
    <dgm:pt modelId="{BFFE8E48-414A-4882-9A2E-8378265A7EEC}" type="pres">
      <dgm:prSet presAssocID="{E18E893B-F0DF-4545-B88B-55F23DAD5304}" presName="vertOne" presStyleCnt="0"/>
      <dgm:spPr/>
    </dgm:pt>
    <dgm:pt modelId="{7D977807-2F3F-41E5-83FE-7CF4606DDD80}" type="pres">
      <dgm:prSet presAssocID="{E18E893B-F0DF-4545-B88B-55F23DAD5304}" presName="txOne" presStyleLbl="node0" presStyleIdx="3" presStyleCnt="5">
        <dgm:presLayoutVars>
          <dgm:chPref val="3"/>
        </dgm:presLayoutVars>
      </dgm:prSet>
      <dgm:spPr/>
    </dgm:pt>
    <dgm:pt modelId="{884371D3-40B8-4F7C-88CD-986284DBB731}" type="pres">
      <dgm:prSet presAssocID="{E18E893B-F0DF-4545-B88B-55F23DAD5304}" presName="horzOne" presStyleCnt="0"/>
      <dgm:spPr/>
    </dgm:pt>
    <dgm:pt modelId="{DC8A2DAA-C033-4687-95A2-4F9737C1CAE2}" type="pres">
      <dgm:prSet presAssocID="{3BC6D681-26D0-41EB-A676-ABA635ACF43D}" presName="sibSpaceOne" presStyleCnt="0"/>
      <dgm:spPr/>
    </dgm:pt>
    <dgm:pt modelId="{3C550B67-5C72-4009-917C-B653EAB0B31C}" type="pres">
      <dgm:prSet presAssocID="{DE2A0743-2D00-4D6E-A4F6-7D1BB892FE25}" presName="vertOne" presStyleCnt="0"/>
      <dgm:spPr/>
    </dgm:pt>
    <dgm:pt modelId="{893D78F8-E782-4342-9FB9-AEC717F61C66}" type="pres">
      <dgm:prSet presAssocID="{DE2A0743-2D00-4D6E-A4F6-7D1BB892FE25}" presName="txOne" presStyleLbl="node0" presStyleIdx="4" presStyleCnt="5">
        <dgm:presLayoutVars>
          <dgm:chPref val="3"/>
        </dgm:presLayoutVars>
      </dgm:prSet>
      <dgm:spPr/>
    </dgm:pt>
    <dgm:pt modelId="{516D7F11-56B7-4E23-9386-D772E3B47A76}" type="pres">
      <dgm:prSet presAssocID="{DE2A0743-2D00-4D6E-A4F6-7D1BB892FE25}" presName="horzOne" presStyleCnt="0"/>
      <dgm:spPr/>
    </dgm:pt>
  </dgm:ptLst>
  <dgm:cxnLst>
    <dgm:cxn modelId="{3BD63BB9-2C9C-4BBB-8014-69E0A42BDF73}" type="presOf" srcId="{DE2A0743-2D00-4D6E-A4F6-7D1BB892FE25}" destId="{893D78F8-E782-4342-9FB9-AEC717F61C66}" srcOrd="0" destOrd="0" presId="urn:microsoft.com/office/officeart/2005/8/layout/hierarchy4"/>
    <dgm:cxn modelId="{6A3CF4C7-4E3D-4E94-B57A-F797315B3CE9}" srcId="{A566711F-822C-4192-BB9E-19F6DCAE7B0B}" destId="{C9FEA15D-FA8F-4327-8597-6DF30BEDAEF3}" srcOrd="2" destOrd="0" parTransId="{3049F02D-A20E-40B8-99B8-3DC6F2C8AA74}" sibTransId="{7E825724-7802-4508-B810-DC2BDE7DC3F2}"/>
    <dgm:cxn modelId="{621D20E2-A63D-4C63-988D-B9E5DB0222F2}" srcId="{A566711F-822C-4192-BB9E-19F6DCAE7B0B}" destId="{E18E893B-F0DF-4545-B88B-55F23DAD5304}" srcOrd="3" destOrd="0" parTransId="{469DED34-F8AF-4623-B909-31EF737D300B}" sibTransId="{3BC6D681-26D0-41EB-A676-ABA635ACF43D}"/>
    <dgm:cxn modelId="{58DF03E4-DE71-499B-A27A-C34B92D4F6C5}" srcId="{A566711F-822C-4192-BB9E-19F6DCAE7B0B}" destId="{71FD3515-E5DB-4217-839C-135D4C54A4EF}" srcOrd="1" destOrd="0" parTransId="{D692BCA7-5D15-4BBB-849C-FE69EE2FC1BE}" sibTransId="{98127E6F-B21C-42BF-8C02-CD100138CAAE}"/>
    <dgm:cxn modelId="{B05B9ADD-04F1-4C7D-93F3-6BF98BBA61BD}" type="presOf" srcId="{7BDA033B-1382-4B79-AE3B-369AB74C9C0F}" destId="{4A9623A0-433C-419E-A0B5-8B1DF72A87D3}" srcOrd="0" destOrd="0" presId="urn:microsoft.com/office/officeart/2005/8/layout/hierarchy4"/>
    <dgm:cxn modelId="{2DC287C2-7423-4B5A-B549-3B5593BEBDAE}" srcId="{A566711F-822C-4192-BB9E-19F6DCAE7B0B}" destId="{7BDA033B-1382-4B79-AE3B-369AB74C9C0F}" srcOrd="0" destOrd="0" parTransId="{0CB769A8-47FF-4AB3-AF35-6DD363B58629}" sibTransId="{FD9FAFFD-23F9-4522-8114-D08F3D1FDB22}"/>
    <dgm:cxn modelId="{534F1ABF-6A99-453D-8E29-58C79BECF949}" type="presOf" srcId="{C9FEA15D-FA8F-4327-8597-6DF30BEDAEF3}" destId="{93F10B5F-16B2-46E6-B20C-74879E76ACEB}" srcOrd="0" destOrd="0" presId="urn:microsoft.com/office/officeart/2005/8/layout/hierarchy4"/>
    <dgm:cxn modelId="{D0431FB4-33CB-4D90-9222-6C5C249A8BD4}" type="presOf" srcId="{E18E893B-F0DF-4545-B88B-55F23DAD5304}" destId="{7D977807-2F3F-41E5-83FE-7CF4606DDD80}" srcOrd="0" destOrd="0" presId="urn:microsoft.com/office/officeart/2005/8/layout/hierarchy4"/>
    <dgm:cxn modelId="{2504ED63-34A4-408D-948F-A630CACCA4EB}" type="presOf" srcId="{A566711F-822C-4192-BB9E-19F6DCAE7B0B}" destId="{876B2DEE-BD9F-4512-9E72-4CDA8B096386}" srcOrd="0" destOrd="0" presId="urn:microsoft.com/office/officeart/2005/8/layout/hierarchy4"/>
    <dgm:cxn modelId="{AFB96472-09C6-415A-B7BF-B5AB91315892}" srcId="{A566711F-822C-4192-BB9E-19F6DCAE7B0B}" destId="{DE2A0743-2D00-4D6E-A4F6-7D1BB892FE25}" srcOrd="4" destOrd="0" parTransId="{227CEEAB-936F-4664-9CE4-0DF98C09333E}" sibTransId="{78364521-FA08-403D-8912-B72BEDF13472}"/>
    <dgm:cxn modelId="{F7577757-FD22-430F-9060-B92D5F923CE0}" type="presOf" srcId="{71FD3515-E5DB-4217-839C-135D4C54A4EF}" destId="{1BEC553B-6ED4-4A25-988F-B38D138CA394}" srcOrd="0" destOrd="0" presId="urn:microsoft.com/office/officeart/2005/8/layout/hierarchy4"/>
    <dgm:cxn modelId="{683B5664-76D4-46DE-B10B-50A76D2C8A56}" type="presParOf" srcId="{876B2DEE-BD9F-4512-9E72-4CDA8B096386}" destId="{A39DF17A-AED3-4955-925F-1413ED32775B}" srcOrd="0" destOrd="0" presId="urn:microsoft.com/office/officeart/2005/8/layout/hierarchy4"/>
    <dgm:cxn modelId="{0A8E2BCB-693C-49A3-8CFC-4095A8B33D76}" type="presParOf" srcId="{A39DF17A-AED3-4955-925F-1413ED32775B}" destId="{4A9623A0-433C-419E-A0B5-8B1DF72A87D3}" srcOrd="0" destOrd="0" presId="urn:microsoft.com/office/officeart/2005/8/layout/hierarchy4"/>
    <dgm:cxn modelId="{FFD4C8B9-783C-46DD-8FA3-2B711FCEE35A}" type="presParOf" srcId="{A39DF17A-AED3-4955-925F-1413ED32775B}" destId="{8DDC4714-5E6F-479B-BD63-DE11CBC38FF1}" srcOrd="1" destOrd="0" presId="urn:microsoft.com/office/officeart/2005/8/layout/hierarchy4"/>
    <dgm:cxn modelId="{9FF95EF9-98DC-4F01-A75F-1C0E00DF9B0E}" type="presParOf" srcId="{876B2DEE-BD9F-4512-9E72-4CDA8B096386}" destId="{875FEC71-8A0F-4EF5-90E3-E40560972E02}" srcOrd="1" destOrd="0" presId="urn:microsoft.com/office/officeart/2005/8/layout/hierarchy4"/>
    <dgm:cxn modelId="{63EACC97-39AC-42E3-B6BE-CCA9720D0E4A}" type="presParOf" srcId="{876B2DEE-BD9F-4512-9E72-4CDA8B096386}" destId="{80FBE280-9412-44FC-9883-4962B803709F}" srcOrd="2" destOrd="0" presId="urn:microsoft.com/office/officeart/2005/8/layout/hierarchy4"/>
    <dgm:cxn modelId="{706A4E1E-7A2F-4D6F-8359-9F5CE3E14D88}" type="presParOf" srcId="{80FBE280-9412-44FC-9883-4962B803709F}" destId="{1BEC553B-6ED4-4A25-988F-B38D138CA394}" srcOrd="0" destOrd="0" presId="urn:microsoft.com/office/officeart/2005/8/layout/hierarchy4"/>
    <dgm:cxn modelId="{44C7D23E-A6E6-448C-9973-47644D914922}" type="presParOf" srcId="{80FBE280-9412-44FC-9883-4962B803709F}" destId="{334BA944-135B-48B5-898C-E8944B00DDB4}" srcOrd="1" destOrd="0" presId="urn:microsoft.com/office/officeart/2005/8/layout/hierarchy4"/>
    <dgm:cxn modelId="{AD4C4FFF-6762-43BC-89C9-841311FE3189}" type="presParOf" srcId="{876B2DEE-BD9F-4512-9E72-4CDA8B096386}" destId="{57571543-3C7E-49DA-99F2-E33E23A6B6C0}" srcOrd="3" destOrd="0" presId="urn:microsoft.com/office/officeart/2005/8/layout/hierarchy4"/>
    <dgm:cxn modelId="{BBC0BEA9-FB22-4CB0-8D2F-1B9E514815D0}" type="presParOf" srcId="{876B2DEE-BD9F-4512-9E72-4CDA8B096386}" destId="{640865F8-CBDD-409B-8F22-BEAC2DC3AC40}" srcOrd="4" destOrd="0" presId="urn:microsoft.com/office/officeart/2005/8/layout/hierarchy4"/>
    <dgm:cxn modelId="{797EDDF8-29A5-41A6-BBA9-7C992BCDBD5E}" type="presParOf" srcId="{640865F8-CBDD-409B-8F22-BEAC2DC3AC40}" destId="{93F10B5F-16B2-46E6-B20C-74879E76ACEB}" srcOrd="0" destOrd="0" presId="urn:microsoft.com/office/officeart/2005/8/layout/hierarchy4"/>
    <dgm:cxn modelId="{DD40CE45-A7F5-4EDD-90BE-8E256905DC08}" type="presParOf" srcId="{640865F8-CBDD-409B-8F22-BEAC2DC3AC40}" destId="{109435BF-81DC-4C3D-8D67-A65D283D496E}" srcOrd="1" destOrd="0" presId="urn:microsoft.com/office/officeart/2005/8/layout/hierarchy4"/>
    <dgm:cxn modelId="{2E48FDFE-DAD5-497A-8F3E-4E3164421B35}" type="presParOf" srcId="{876B2DEE-BD9F-4512-9E72-4CDA8B096386}" destId="{9DE552D5-6AF3-49C0-9D1D-68BE9CB388DD}" srcOrd="5" destOrd="0" presId="urn:microsoft.com/office/officeart/2005/8/layout/hierarchy4"/>
    <dgm:cxn modelId="{9297F2DD-E5F9-4C16-8732-3A74F31833B8}" type="presParOf" srcId="{876B2DEE-BD9F-4512-9E72-4CDA8B096386}" destId="{BFFE8E48-414A-4882-9A2E-8378265A7EEC}" srcOrd="6" destOrd="0" presId="urn:microsoft.com/office/officeart/2005/8/layout/hierarchy4"/>
    <dgm:cxn modelId="{76FA17F9-F0A4-4B9F-9738-826EE04F4DCA}" type="presParOf" srcId="{BFFE8E48-414A-4882-9A2E-8378265A7EEC}" destId="{7D977807-2F3F-41E5-83FE-7CF4606DDD80}" srcOrd="0" destOrd="0" presId="urn:microsoft.com/office/officeart/2005/8/layout/hierarchy4"/>
    <dgm:cxn modelId="{FB0A6F87-FCCF-4AE2-9CCC-C929771B8C5B}" type="presParOf" srcId="{BFFE8E48-414A-4882-9A2E-8378265A7EEC}" destId="{884371D3-40B8-4F7C-88CD-986284DBB731}" srcOrd="1" destOrd="0" presId="urn:microsoft.com/office/officeart/2005/8/layout/hierarchy4"/>
    <dgm:cxn modelId="{390F47BA-E66E-4C6A-86D2-730CF0DDEF71}" type="presParOf" srcId="{876B2DEE-BD9F-4512-9E72-4CDA8B096386}" destId="{DC8A2DAA-C033-4687-95A2-4F9737C1CAE2}" srcOrd="7" destOrd="0" presId="urn:microsoft.com/office/officeart/2005/8/layout/hierarchy4"/>
    <dgm:cxn modelId="{4739A6F6-EF5E-4891-8CA8-3D48283685A8}" type="presParOf" srcId="{876B2DEE-BD9F-4512-9E72-4CDA8B096386}" destId="{3C550B67-5C72-4009-917C-B653EAB0B31C}" srcOrd="8" destOrd="0" presId="urn:microsoft.com/office/officeart/2005/8/layout/hierarchy4"/>
    <dgm:cxn modelId="{E49AA408-4AB6-4700-AF7E-7428449A73F6}" type="presParOf" srcId="{3C550B67-5C72-4009-917C-B653EAB0B31C}" destId="{893D78F8-E782-4342-9FB9-AEC717F61C66}" srcOrd="0" destOrd="0" presId="urn:microsoft.com/office/officeart/2005/8/layout/hierarchy4"/>
    <dgm:cxn modelId="{B7ED802A-9FAB-4241-B9C4-A15545BCB6F5}" type="presParOf" srcId="{3C550B67-5C72-4009-917C-B653EAB0B31C}" destId="{516D7F11-56B7-4E23-9386-D772E3B47A76}"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B257A44-7679-4A66-B8FF-ADC0A25960C8}" type="doc">
      <dgm:prSet loTypeId="urn:microsoft.com/office/officeart/2008/layout/VerticalCurvedList" loCatId="list" qsTypeId="urn:microsoft.com/office/officeart/2005/8/quickstyle/simple1" qsCatId="simple" csTypeId="urn:microsoft.com/office/officeart/2005/8/colors/colorful1" csCatId="colorful"/>
      <dgm:spPr/>
      <dgm:t>
        <a:bodyPr/>
        <a:lstStyle/>
        <a:p>
          <a:endParaRPr lang="en-US"/>
        </a:p>
      </dgm:t>
    </dgm:pt>
    <dgm:pt modelId="{4C505ED0-5935-42F0-B139-9FA42B0E0DAF}">
      <dgm:prSet custT="1"/>
      <dgm:spPr/>
      <dgm:t>
        <a:bodyPr/>
        <a:lstStyle/>
        <a:p>
          <a:pPr rtl="0"/>
          <a:r>
            <a:rPr lang="ms-MY" sz="1600" smtClean="0">
              <a:solidFill>
                <a:schemeClr val="tx1"/>
              </a:solidFill>
              <a:latin typeface="Berlin Sans FB Demi" pitchFamily="34" charset="0"/>
            </a:rPr>
            <a:t>Mengasari orang yang lemah seperti ibu bapa yang sudah tua menjadi antara isu yang perlu diberikan tumpuan dan ditangani dengan cara berkesan. </a:t>
          </a:r>
          <a:endParaRPr lang="en-US" sz="1600">
            <a:solidFill>
              <a:schemeClr val="tx1"/>
            </a:solidFill>
            <a:latin typeface="Berlin Sans FB Demi" pitchFamily="34" charset="0"/>
          </a:endParaRPr>
        </a:p>
      </dgm:t>
    </dgm:pt>
    <dgm:pt modelId="{A24F7E5D-9BB5-4FC7-9E76-9FC34C3E77A3}" type="parTrans" cxnId="{E9BF7120-A73F-4F4D-8C5C-AB55942A937E}">
      <dgm:prSet/>
      <dgm:spPr/>
      <dgm:t>
        <a:bodyPr/>
        <a:lstStyle/>
        <a:p>
          <a:endParaRPr lang="en-US" sz="1600">
            <a:solidFill>
              <a:schemeClr val="tx1"/>
            </a:solidFill>
            <a:latin typeface="Berlin Sans FB Demi" pitchFamily="34" charset="0"/>
          </a:endParaRPr>
        </a:p>
      </dgm:t>
    </dgm:pt>
    <dgm:pt modelId="{495EEF0B-73B3-439B-B5B4-E7F764605B89}" type="sibTrans" cxnId="{E9BF7120-A73F-4F4D-8C5C-AB55942A937E}">
      <dgm:prSet/>
      <dgm:spPr/>
      <dgm:t>
        <a:bodyPr/>
        <a:lstStyle/>
        <a:p>
          <a:endParaRPr lang="en-US" sz="1600">
            <a:solidFill>
              <a:schemeClr val="tx1"/>
            </a:solidFill>
            <a:latin typeface="Berlin Sans FB Demi" pitchFamily="34" charset="0"/>
          </a:endParaRPr>
        </a:p>
      </dgm:t>
    </dgm:pt>
    <dgm:pt modelId="{A354C8C8-9100-442B-92E7-69D75D603E98}">
      <dgm:prSet custT="1"/>
      <dgm:spPr/>
      <dgm:t>
        <a:bodyPr/>
        <a:lstStyle/>
        <a:p>
          <a:pPr rtl="0"/>
          <a:r>
            <a:rPr lang="ms-MY" sz="1600" smtClean="0">
              <a:solidFill>
                <a:schemeClr val="tx1"/>
              </a:solidFill>
              <a:latin typeface="Berlin Sans FB Demi" pitchFamily="34" charset="0"/>
            </a:rPr>
            <a:t>Tingkah laku sebegini dilihat sebagai satu cabaran baru yang tidak boleh dipandang sepi. </a:t>
          </a:r>
          <a:endParaRPr lang="en-US" sz="1600">
            <a:solidFill>
              <a:schemeClr val="tx1"/>
            </a:solidFill>
            <a:latin typeface="Berlin Sans FB Demi" pitchFamily="34" charset="0"/>
          </a:endParaRPr>
        </a:p>
      </dgm:t>
    </dgm:pt>
    <dgm:pt modelId="{4BB42712-6978-4F0E-B935-3710C614A215}" type="parTrans" cxnId="{2FB95A0D-7604-4FA5-A325-B34B2E9FEAE8}">
      <dgm:prSet/>
      <dgm:spPr/>
      <dgm:t>
        <a:bodyPr/>
        <a:lstStyle/>
        <a:p>
          <a:endParaRPr lang="en-US" sz="1600">
            <a:solidFill>
              <a:schemeClr val="tx1"/>
            </a:solidFill>
            <a:latin typeface="Berlin Sans FB Demi" pitchFamily="34" charset="0"/>
          </a:endParaRPr>
        </a:p>
      </dgm:t>
    </dgm:pt>
    <dgm:pt modelId="{5C67C4DE-5254-4EEE-B4A9-16FC78047639}" type="sibTrans" cxnId="{2FB95A0D-7604-4FA5-A325-B34B2E9FEAE8}">
      <dgm:prSet/>
      <dgm:spPr/>
      <dgm:t>
        <a:bodyPr/>
        <a:lstStyle/>
        <a:p>
          <a:endParaRPr lang="en-US" sz="1600">
            <a:solidFill>
              <a:schemeClr val="tx1"/>
            </a:solidFill>
            <a:latin typeface="Berlin Sans FB Demi" pitchFamily="34" charset="0"/>
          </a:endParaRPr>
        </a:p>
      </dgm:t>
    </dgm:pt>
    <dgm:pt modelId="{46492029-2930-44FD-99AB-72857F34A442}">
      <dgm:prSet custT="1"/>
      <dgm:spPr/>
      <dgm:t>
        <a:bodyPr/>
        <a:lstStyle/>
        <a:p>
          <a:pPr rtl="0"/>
          <a:r>
            <a:rPr lang="ms-MY" sz="1600" smtClean="0">
              <a:solidFill>
                <a:schemeClr val="tx1"/>
              </a:solidFill>
              <a:latin typeface="Berlin Sans FB Demi" pitchFamily="34" charset="0"/>
            </a:rPr>
            <a:t>Jika tidak di atasi, nescaya ramai ibu bapa yang mengalami tekanan perasaan dan emosi terbelenggu dengan rasa ketakutan dengan situasi yang dilaluinya.</a:t>
          </a:r>
          <a:endParaRPr lang="en-US" sz="1600">
            <a:solidFill>
              <a:schemeClr val="tx1"/>
            </a:solidFill>
            <a:latin typeface="Berlin Sans FB Demi" pitchFamily="34" charset="0"/>
          </a:endParaRPr>
        </a:p>
      </dgm:t>
    </dgm:pt>
    <dgm:pt modelId="{4675B547-9F0E-4205-BB1F-8D1E03281EF9}" type="parTrans" cxnId="{ABF3C69D-C85C-44F8-BDF3-C75CDAA1E43A}">
      <dgm:prSet/>
      <dgm:spPr/>
      <dgm:t>
        <a:bodyPr/>
        <a:lstStyle/>
        <a:p>
          <a:endParaRPr lang="en-US" sz="1600">
            <a:solidFill>
              <a:schemeClr val="tx1"/>
            </a:solidFill>
            <a:latin typeface="Berlin Sans FB Demi" pitchFamily="34" charset="0"/>
          </a:endParaRPr>
        </a:p>
      </dgm:t>
    </dgm:pt>
    <dgm:pt modelId="{D4F1EE1C-11ED-4B3B-B043-D2C14838CC89}" type="sibTrans" cxnId="{ABF3C69D-C85C-44F8-BDF3-C75CDAA1E43A}">
      <dgm:prSet/>
      <dgm:spPr/>
      <dgm:t>
        <a:bodyPr/>
        <a:lstStyle/>
        <a:p>
          <a:endParaRPr lang="en-US" sz="1600">
            <a:solidFill>
              <a:schemeClr val="tx1"/>
            </a:solidFill>
            <a:latin typeface="Berlin Sans FB Demi" pitchFamily="34" charset="0"/>
          </a:endParaRPr>
        </a:p>
      </dgm:t>
    </dgm:pt>
    <dgm:pt modelId="{2D1D39D0-E7AF-480F-9E56-050E81D7BA24}">
      <dgm:prSet custT="1"/>
      <dgm:spPr/>
      <dgm:t>
        <a:bodyPr/>
        <a:lstStyle/>
        <a:p>
          <a:pPr rtl="0"/>
          <a:r>
            <a:rPr lang="ms-MY" sz="1600" smtClean="0">
              <a:solidFill>
                <a:schemeClr val="tx1"/>
              </a:solidFill>
              <a:latin typeface="Berlin Sans FB Demi" pitchFamily="34" charset="0"/>
            </a:rPr>
            <a:t>Kesan psikologi terhadap mereka boleh mendorong kepada pelbagai penyakit mental dan fizikal. </a:t>
          </a:r>
          <a:endParaRPr lang="en-US" sz="1600">
            <a:solidFill>
              <a:schemeClr val="tx1"/>
            </a:solidFill>
            <a:latin typeface="Berlin Sans FB Demi" pitchFamily="34" charset="0"/>
          </a:endParaRPr>
        </a:p>
      </dgm:t>
    </dgm:pt>
    <dgm:pt modelId="{2C7E076D-7F9E-42D5-B4B2-DB2F1881F82A}" type="parTrans" cxnId="{5B9FB47B-397B-4F10-B7C8-AD4AEB7EE273}">
      <dgm:prSet/>
      <dgm:spPr/>
      <dgm:t>
        <a:bodyPr/>
        <a:lstStyle/>
        <a:p>
          <a:endParaRPr lang="en-US" sz="1600">
            <a:solidFill>
              <a:schemeClr val="tx1"/>
            </a:solidFill>
            <a:latin typeface="Berlin Sans FB Demi" pitchFamily="34" charset="0"/>
          </a:endParaRPr>
        </a:p>
      </dgm:t>
    </dgm:pt>
    <dgm:pt modelId="{F9EAD0E8-0F4E-494C-87B8-956E3F1901F8}" type="sibTrans" cxnId="{5B9FB47B-397B-4F10-B7C8-AD4AEB7EE273}">
      <dgm:prSet/>
      <dgm:spPr/>
      <dgm:t>
        <a:bodyPr/>
        <a:lstStyle/>
        <a:p>
          <a:endParaRPr lang="en-US" sz="1600">
            <a:solidFill>
              <a:schemeClr val="tx1"/>
            </a:solidFill>
            <a:latin typeface="Berlin Sans FB Demi" pitchFamily="34" charset="0"/>
          </a:endParaRPr>
        </a:p>
      </dgm:t>
    </dgm:pt>
    <dgm:pt modelId="{CF434C05-DCF4-4238-A32B-7CEAA3FA6AEA}">
      <dgm:prSet custT="1"/>
      <dgm:spPr/>
      <dgm:t>
        <a:bodyPr/>
        <a:lstStyle/>
        <a:p>
          <a:pPr rtl="0"/>
          <a:r>
            <a:rPr lang="ms-MY" sz="1600" smtClean="0">
              <a:solidFill>
                <a:schemeClr val="tx1"/>
              </a:solidFill>
              <a:latin typeface="Berlin Sans FB Demi" pitchFamily="34" charset="0"/>
            </a:rPr>
            <a:t>Sesungguhnya umur tua itu mempunyai kehormatan dan kelemahannya yang tersendiri. </a:t>
          </a:r>
          <a:endParaRPr lang="en-US" sz="1600">
            <a:solidFill>
              <a:schemeClr val="tx1"/>
            </a:solidFill>
            <a:latin typeface="Berlin Sans FB Demi" pitchFamily="34" charset="0"/>
          </a:endParaRPr>
        </a:p>
      </dgm:t>
    </dgm:pt>
    <dgm:pt modelId="{C4C04DC2-1C2A-486C-AA57-20192169BAD7}" type="parTrans" cxnId="{57A5BD3E-8DA6-465F-9253-DB653D2DD6DC}">
      <dgm:prSet/>
      <dgm:spPr/>
      <dgm:t>
        <a:bodyPr/>
        <a:lstStyle/>
        <a:p>
          <a:endParaRPr lang="en-US" sz="1600">
            <a:solidFill>
              <a:schemeClr val="tx1"/>
            </a:solidFill>
            <a:latin typeface="Berlin Sans FB Demi" pitchFamily="34" charset="0"/>
          </a:endParaRPr>
        </a:p>
      </dgm:t>
    </dgm:pt>
    <dgm:pt modelId="{6ED58941-0C19-4431-93C1-DF4D518C715F}" type="sibTrans" cxnId="{57A5BD3E-8DA6-465F-9253-DB653D2DD6DC}">
      <dgm:prSet/>
      <dgm:spPr/>
      <dgm:t>
        <a:bodyPr/>
        <a:lstStyle/>
        <a:p>
          <a:endParaRPr lang="en-US" sz="1600">
            <a:solidFill>
              <a:schemeClr val="tx1"/>
            </a:solidFill>
            <a:latin typeface="Berlin Sans FB Demi" pitchFamily="34" charset="0"/>
          </a:endParaRPr>
        </a:p>
      </dgm:t>
    </dgm:pt>
    <dgm:pt modelId="{D3BD5A89-A675-4F31-989B-93A4F982DEC3}">
      <dgm:prSet custT="1"/>
      <dgm:spPr/>
      <dgm:t>
        <a:bodyPr/>
        <a:lstStyle/>
        <a:p>
          <a:pPr rtl="0"/>
          <a:r>
            <a:rPr lang="ms-MY" sz="1600" smtClean="0">
              <a:solidFill>
                <a:schemeClr val="tx1"/>
              </a:solidFill>
              <a:latin typeface="Berlin Sans FB Demi" pitchFamily="34" charset="0"/>
            </a:rPr>
            <a:t>Saat itu, mereka sangat memerlukan tempat menumpang dan berlindung yang selamat. Siapa lagi jika bukan di sisi anak-anak. </a:t>
          </a:r>
          <a:endParaRPr lang="en-US" sz="1600">
            <a:solidFill>
              <a:schemeClr val="tx1"/>
            </a:solidFill>
            <a:latin typeface="Berlin Sans FB Demi" pitchFamily="34" charset="0"/>
          </a:endParaRPr>
        </a:p>
      </dgm:t>
    </dgm:pt>
    <dgm:pt modelId="{2120CE7A-4236-44C9-92DF-99549901DF89}" type="parTrans" cxnId="{186FB432-3475-490E-84B7-05A1839A3014}">
      <dgm:prSet/>
      <dgm:spPr/>
      <dgm:t>
        <a:bodyPr/>
        <a:lstStyle/>
        <a:p>
          <a:endParaRPr lang="en-US" sz="1600">
            <a:solidFill>
              <a:schemeClr val="tx1"/>
            </a:solidFill>
            <a:latin typeface="Berlin Sans FB Demi" pitchFamily="34" charset="0"/>
          </a:endParaRPr>
        </a:p>
      </dgm:t>
    </dgm:pt>
    <dgm:pt modelId="{8299B234-46F0-4162-B153-87954396FA46}" type="sibTrans" cxnId="{186FB432-3475-490E-84B7-05A1839A3014}">
      <dgm:prSet/>
      <dgm:spPr/>
      <dgm:t>
        <a:bodyPr/>
        <a:lstStyle/>
        <a:p>
          <a:endParaRPr lang="en-US" sz="1600">
            <a:solidFill>
              <a:schemeClr val="tx1"/>
            </a:solidFill>
            <a:latin typeface="Berlin Sans FB Demi" pitchFamily="34" charset="0"/>
          </a:endParaRPr>
        </a:p>
      </dgm:t>
    </dgm:pt>
    <dgm:pt modelId="{A8CF35B8-5B77-4ED5-9886-75FC671D19D4}">
      <dgm:prSet custT="1"/>
      <dgm:spPr/>
      <dgm:t>
        <a:bodyPr/>
        <a:lstStyle/>
        <a:p>
          <a:pPr rtl="0"/>
          <a:r>
            <a:rPr lang="ms-MY" sz="1600" smtClean="0">
              <a:solidFill>
                <a:schemeClr val="tx1"/>
              </a:solidFill>
              <a:latin typeface="Berlin Sans FB Demi" pitchFamily="34" charset="0"/>
            </a:rPr>
            <a:t>Oleh itu, kita dilarang mengeluarkan kata-kata yang tiada adab dan sopan yang membayangkan rasa bosan dan marah kepada mereka. </a:t>
          </a:r>
          <a:endParaRPr lang="en-US" sz="1600">
            <a:solidFill>
              <a:schemeClr val="tx1"/>
            </a:solidFill>
            <a:latin typeface="Berlin Sans FB Demi" pitchFamily="34" charset="0"/>
          </a:endParaRPr>
        </a:p>
      </dgm:t>
    </dgm:pt>
    <dgm:pt modelId="{1257467E-F432-4EB2-B476-515432DB466A}" type="parTrans" cxnId="{B96A66AD-7B3A-4A8C-B7C3-69EFB0F30C19}">
      <dgm:prSet/>
      <dgm:spPr/>
      <dgm:t>
        <a:bodyPr/>
        <a:lstStyle/>
        <a:p>
          <a:endParaRPr lang="en-US" sz="1600">
            <a:solidFill>
              <a:schemeClr val="tx1"/>
            </a:solidFill>
            <a:latin typeface="Berlin Sans FB Demi" pitchFamily="34" charset="0"/>
          </a:endParaRPr>
        </a:p>
      </dgm:t>
    </dgm:pt>
    <dgm:pt modelId="{FF2CB44A-0FBE-447D-B76F-A296F8D9DBEF}" type="sibTrans" cxnId="{B96A66AD-7B3A-4A8C-B7C3-69EFB0F30C19}">
      <dgm:prSet/>
      <dgm:spPr/>
      <dgm:t>
        <a:bodyPr/>
        <a:lstStyle/>
        <a:p>
          <a:endParaRPr lang="en-US" sz="1600">
            <a:solidFill>
              <a:schemeClr val="tx1"/>
            </a:solidFill>
            <a:latin typeface="Berlin Sans FB Demi" pitchFamily="34" charset="0"/>
          </a:endParaRPr>
        </a:p>
      </dgm:t>
    </dgm:pt>
    <dgm:pt modelId="{9238B5C9-6E3A-4219-9895-BAA7CD36878D}" type="pres">
      <dgm:prSet presAssocID="{AB257A44-7679-4A66-B8FF-ADC0A25960C8}" presName="Name0" presStyleCnt="0">
        <dgm:presLayoutVars>
          <dgm:chMax val="7"/>
          <dgm:chPref val="7"/>
          <dgm:dir/>
        </dgm:presLayoutVars>
      </dgm:prSet>
      <dgm:spPr/>
    </dgm:pt>
    <dgm:pt modelId="{BD662EBD-DE46-4ABA-BFF7-2ED757B8309D}" type="pres">
      <dgm:prSet presAssocID="{AB257A44-7679-4A66-B8FF-ADC0A25960C8}" presName="Name1" presStyleCnt="0"/>
      <dgm:spPr/>
    </dgm:pt>
    <dgm:pt modelId="{DAEE1619-04F0-4DE3-9482-AFDE0A0CA788}" type="pres">
      <dgm:prSet presAssocID="{AB257A44-7679-4A66-B8FF-ADC0A25960C8}" presName="cycle" presStyleCnt="0"/>
      <dgm:spPr/>
    </dgm:pt>
    <dgm:pt modelId="{5CE11D65-C347-49C1-95D6-382EB74E9567}" type="pres">
      <dgm:prSet presAssocID="{AB257A44-7679-4A66-B8FF-ADC0A25960C8}" presName="srcNode" presStyleLbl="node1" presStyleIdx="0" presStyleCnt="7"/>
      <dgm:spPr/>
    </dgm:pt>
    <dgm:pt modelId="{A3D994DF-EE70-49BF-8732-BF0060276184}" type="pres">
      <dgm:prSet presAssocID="{AB257A44-7679-4A66-B8FF-ADC0A25960C8}" presName="conn" presStyleLbl="parChTrans1D2" presStyleIdx="0" presStyleCnt="1"/>
      <dgm:spPr/>
    </dgm:pt>
    <dgm:pt modelId="{CD65E55D-D626-47C4-9887-5655E8F64F51}" type="pres">
      <dgm:prSet presAssocID="{AB257A44-7679-4A66-B8FF-ADC0A25960C8}" presName="extraNode" presStyleLbl="node1" presStyleIdx="0" presStyleCnt="7"/>
      <dgm:spPr/>
    </dgm:pt>
    <dgm:pt modelId="{80F9BD7C-3EDB-4AAF-9EF4-FDFDFAC8EF4E}" type="pres">
      <dgm:prSet presAssocID="{AB257A44-7679-4A66-B8FF-ADC0A25960C8}" presName="dstNode" presStyleLbl="node1" presStyleIdx="0" presStyleCnt="7"/>
      <dgm:spPr/>
    </dgm:pt>
    <dgm:pt modelId="{7EF54E41-8EC4-41C1-9DE4-D1E41C930846}" type="pres">
      <dgm:prSet presAssocID="{4C505ED0-5935-42F0-B139-9FA42B0E0DAF}" presName="text_1" presStyleLbl="node1" presStyleIdx="0" presStyleCnt="7">
        <dgm:presLayoutVars>
          <dgm:bulletEnabled val="1"/>
        </dgm:presLayoutVars>
      </dgm:prSet>
      <dgm:spPr/>
    </dgm:pt>
    <dgm:pt modelId="{49E4A084-CC43-4043-BB6B-F1FDA9E9910F}" type="pres">
      <dgm:prSet presAssocID="{4C505ED0-5935-42F0-B139-9FA42B0E0DAF}" presName="accent_1" presStyleCnt="0"/>
      <dgm:spPr/>
    </dgm:pt>
    <dgm:pt modelId="{D3254A14-097E-49B3-B2BE-99061E6DDB28}" type="pres">
      <dgm:prSet presAssocID="{4C505ED0-5935-42F0-B139-9FA42B0E0DAF}" presName="accentRepeatNode" presStyleLbl="solidFgAcc1" presStyleIdx="0" presStyleCnt="7"/>
      <dgm:spPr/>
    </dgm:pt>
    <dgm:pt modelId="{9C74F089-1640-4EB2-BF44-4130C93FBF39}" type="pres">
      <dgm:prSet presAssocID="{A354C8C8-9100-442B-92E7-69D75D603E98}" presName="text_2" presStyleLbl="node1" presStyleIdx="1" presStyleCnt="7">
        <dgm:presLayoutVars>
          <dgm:bulletEnabled val="1"/>
        </dgm:presLayoutVars>
      </dgm:prSet>
      <dgm:spPr/>
    </dgm:pt>
    <dgm:pt modelId="{C910F66A-BD6F-46F4-82E8-662C6EA0F2EE}" type="pres">
      <dgm:prSet presAssocID="{A354C8C8-9100-442B-92E7-69D75D603E98}" presName="accent_2" presStyleCnt="0"/>
      <dgm:spPr/>
    </dgm:pt>
    <dgm:pt modelId="{5486F517-8577-4F78-84B4-A23751909B1D}" type="pres">
      <dgm:prSet presAssocID="{A354C8C8-9100-442B-92E7-69D75D603E98}" presName="accentRepeatNode" presStyleLbl="solidFgAcc1" presStyleIdx="1" presStyleCnt="7"/>
      <dgm:spPr/>
    </dgm:pt>
    <dgm:pt modelId="{1327324C-CB0E-4A97-B9EB-F4944EAB26BB}" type="pres">
      <dgm:prSet presAssocID="{46492029-2930-44FD-99AB-72857F34A442}" presName="text_3" presStyleLbl="node1" presStyleIdx="2" presStyleCnt="7">
        <dgm:presLayoutVars>
          <dgm:bulletEnabled val="1"/>
        </dgm:presLayoutVars>
      </dgm:prSet>
      <dgm:spPr/>
    </dgm:pt>
    <dgm:pt modelId="{28205699-B769-4D33-996D-25DC818A586F}" type="pres">
      <dgm:prSet presAssocID="{46492029-2930-44FD-99AB-72857F34A442}" presName="accent_3" presStyleCnt="0"/>
      <dgm:spPr/>
    </dgm:pt>
    <dgm:pt modelId="{ECDC722B-76CF-4492-8322-ADFD9890DB9C}" type="pres">
      <dgm:prSet presAssocID="{46492029-2930-44FD-99AB-72857F34A442}" presName="accentRepeatNode" presStyleLbl="solidFgAcc1" presStyleIdx="2" presStyleCnt="7"/>
      <dgm:spPr/>
    </dgm:pt>
    <dgm:pt modelId="{912657EB-B84A-410B-A122-1449E03A4AEA}" type="pres">
      <dgm:prSet presAssocID="{2D1D39D0-E7AF-480F-9E56-050E81D7BA24}" presName="text_4" presStyleLbl="node1" presStyleIdx="3" presStyleCnt="7">
        <dgm:presLayoutVars>
          <dgm:bulletEnabled val="1"/>
        </dgm:presLayoutVars>
      </dgm:prSet>
      <dgm:spPr/>
    </dgm:pt>
    <dgm:pt modelId="{FB972BA7-801B-4794-9F2E-D2E69E93A9DD}" type="pres">
      <dgm:prSet presAssocID="{2D1D39D0-E7AF-480F-9E56-050E81D7BA24}" presName="accent_4" presStyleCnt="0"/>
      <dgm:spPr/>
    </dgm:pt>
    <dgm:pt modelId="{D167619C-95CC-4BAA-8471-5E2F23B6F9C9}" type="pres">
      <dgm:prSet presAssocID="{2D1D39D0-E7AF-480F-9E56-050E81D7BA24}" presName="accentRepeatNode" presStyleLbl="solidFgAcc1" presStyleIdx="3" presStyleCnt="7"/>
      <dgm:spPr/>
    </dgm:pt>
    <dgm:pt modelId="{A6CE58AD-16F1-455F-B385-EB60BEC157E0}" type="pres">
      <dgm:prSet presAssocID="{CF434C05-DCF4-4238-A32B-7CEAA3FA6AEA}" presName="text_5" presStyleLbl="node1" presStyleIdx="4" presStyleCnt="7">
        <dgm:presLayoutVars>
          <dgm:bulletEnabled val="1"/>
        </dgm:presLayoutVars>
      </dgm:prSet>
      <dgm:spPr/>
    </dgm:pt>
    <dgm:pt modelId="{01C20F61-35F2-4D3E-8FE7-0BAC68F24F33}" type="pres">
      <dgm:prSet presAssocID="{CF434C05-DCF4-4238-A32B-7CEAA3FA6AEA}" presName="accent_5" presStyleCnt="0"/>
      <dgm:spPr/>
    </dgm:pt>
    <dgm:pt modelId="{8FD8B4CC-AB10-4AB3-9A9D-CAE3665E0210}" type="pres">
      <dgm:prSet presAssocID="{CF434C05-DCF4-4238-A32B-7CEAA3FA6AEA}" presName="accentRepeatNode" presStyleLbl="solidFgAcc1" presStyleIdx="4" presStyleCnt="7"/>
      <dgm:spPr/>
    </dgm:pt>
    <dgm:pt modelId="{76342C48-DB87-4357-88B0-6F3E4D6AC2C3}" type="pres">
      <dgm:prSet presAssocID="{D3BD5A89-A675-4F31-989B-93A4F982DEC3}" presName="text_6" presStyleLbl="node1" presStyleIdx="5" presStyleCnt="7">
        <dgm:presLayoutVars>
          <dgm:bulletEnabled val="1"/>
        </dgm:presLayoutVars>
      </dgm:prSet>
      <dgm:spPr/>
    </dgm:pt>
    <dgm:pt modelId="{5E7DE9D9-73DE-4654-9F6C-208103C8D207}" type="pres">
      <dgm:prSet presAssocID="{D3BD5A89-A675-4F31-989B-93A4F982DEC3}" presName="accent_6" presStyleCnt="0"/>
      <dgm:spPr/>
    </dgm:pt>
    <dgm:pt modelId="{7F7D77AB-8494-42C8-8DD9-CF9FF5201AFC}" type="pres">
      <dgm:prSet presAssocID="{D3BD5A89-A675-4F31-989B-93A4F982DEC3}" presName="accentRepeatNode" presStyleLbl="solidFgAcc1" presStyleIdx="5" presStyleCnt="7"/>
      <dgm:spPr/>
    </dgm:pt>
    <dgm:pt modelId="{E0BEE938-75DA-40BA-853C-E4E79D83A22A}" type="pres">
      <dgm:prSet presAssocID="{A8CF35B8-5B77-4ED5-9886-75FC671D19D4}" presName="text_7" presStyleLbl="node1" presStyleIdx="6" presStyleCnt="7">
        <dgm:presLayoutVars>
          <dgm:bulletEnabled val="1"/>
        </dgm:presLayoutVars>
      </dgm:prSet>
      <dgm:spPr/>
    </dgm:pt>
    <dgm:pt modelId="{9E4ADA19-8CB0-4D7E-8CC4-A35ECB49B7D1}" type="pres">
      <dgm:prSet presAssocID="{A8CF35B8-5B77-4ED5-9886-75FC671D19D4}" presName="accent_7" presStyleCnt="0"/>
      <dgm:spPr/>
    </dgm:pt>
    <dgm:pt modelId="{86621912-DB7D-47F6-B3B4-D953E782273E}" type="pres">
      <dgm:prSet presAssocID="{A8CF35B8-5B77-4ED5-9886-75FC671D19D4}" presName="accentRepeatNode" presStyleLbl="solidFgAcc1" presStyleIdx="6" presStyleCnt="7"/>
      <dgm:spPr/>
    </dgm:pt>
  </dgm:ptLst>
  <dgm:cxnLst>
    <dgm:cxn modelId="{E9BF7120-A73F-4F4D-8C5C-AB55942A937E}" srcId="{AB257A44-7679-4A66-B8FF-ADC0A25960C8}" destId="{4C505ED0-5935-42F0-B139-9FA42B0E0DAF}" srcOrd="0" destOrd="0" parTransId="{A24F7E5D-9BB5-4FC7-9E76-9FC34C3E77A3}" sibTransId="{495EEF0B-73B3-439B-B5B4-E7F764605B89}"/>
    <dgm:cxn modelId="{2FB95A0D-7604-4FA5-A325-B34B2E9FEAE8}" srcId="{AB257A44-7679-4A66-B8FF-ADC0A25960C8}" destId="{A354C8C8-9100-442B-92E7-69D75D603E98}" srcOrd="1" destOrd="0" parTransId="{4BB42712-6978-4F0E-B935-3710C614A215}" sibTransId="{5C67C4DE-5254-4EEE-B4A9-16FC78047639}"/>
    <dgm:cxn modelId="{186FB432-3475-490E-84B7-05A1839A3014}" srcId="{AB257A44-7679-4A66-B8FF-ADC0A25960C8}" destId="{D3BD5A89-A675-4F31-989B-93A4F982DEC3}" srcOrd="5" destOrd="0" parTransId="{2120CE7A-4236-44C9-92DF-99549901DF89}" sibTransId="{8299B234-46F0-4162-B153-87954396FA46}"/>
    <dgm:cxn modelId="{C6456376-237D-4F9A-8313-56A7AD303968}" type="presOf" srcId="{CF434C05-DCF4-4238-A32B-7CEAA3FA6AEA}" destId="{A6CE58AD-16F1-455F-B385-EB60BEC157E0}" srcOrd="0" destOrd="0" presId="urn:microsoft.com/office/officeart/2008/layout/VerticalCurvedList"/>
    <dgm:cxn modelId="{57A5BD3E-8DA6-465F-9253-DB653D2DD6DC}" srcId="{AB257A44-7679-4A66-B8FF-ADC0A25960C8}" destId="{CF434C05-DCF4-4238-A32B-7CEAA3FA6AEA}" srcOrd="4" destOrd="0" parTransId="{C4C04DC2-1C2A-486C-AA57-20192169BAD7}" sibTransId="{6ED58941-0C19-4431-93C1-DF4D518C715F}"/>
    <dgm:cxn modelId="{88F34D71-477F-4E61-9478-0A4C57A9C712}" type="presOf" srcId="{A8CF35B8-5B77-4ED5-9886-75FC671D19D4}" destId="{E0BEE938-75DA-40BA-853C-E4E79D83A22A}" srcOrd="0" destOrd="0" presId="urn:microsoft.com/office/officeart/2008/layout/VerticalCurvedList"/>
    <dgm:cxn modelId="{ABF3C69D-C85C-44F8-BDF3-C75CDAA1E43A}" srcId="{AB257A44-7679-4A66-B8FF-ADC0A25960C8}" destId="{46492029-2930-44FD-99AB-72857F34A442}" srcOrd="2" destOrd="0" parTransId="{4675B547-9F0E-4205-BB1F-8D1E03281EF9}" sibTransId="{D4F1EE1C-11ED-4B3B-B043-D2C14838CC89}"/>
    <dgm:cxn modelId="{FB5AA03F-371B-40DC-85AC-D065078CCD4F}" type="presOf" srcId="{AB257A44-7679-4A66-B8FF-ADC0A25960C8}" destId="{9238B5C9-6E3A-4219-9895-BAA7CD36878D}" srcOrd="0" destOrd="0" presId="urn:microsoft.com/office/officeart/2008/layout/VerticalCurvedList"/>
    <dgm:cxn modelId="{39612148-5A66-49CF-967A-109181F5521F}" type="presOf" srcId="{4C505ED0-5935-42F0-B139-9FA42B0E0DAF}" destId="{7EF54E41-8EC4-41C1-9DE4-D1E41C930846}" srcOrd="0" destOrd="0" presId="urn:microsoft.com/office/officeart/2008/layout/VerticalCurvedList"/>
    <dgm:cxn modelId="{8C809FFD-E915-4825-A2D1-B70D2B59B2F9}" type="presOf" srcId="{495EEF0B-73B3-439B-B5B4-E7F764605B89}" destId="{A3D994DF-EE70-49BF-8732-BF0060276184}" srcOrd="0" destOrd="0" presId="urn:microsoft.com/office/officeart/2008/layout/VerticalCurvedList"/>
    <dgm:cxn modelId="{42AFD66A-4980-4900-9AA1-409FBD6D10BF}" type="presOf" srcId="{D3BD5A89-A675-4F31-989B-93A4F982DEC3}" destId="{76342C48-DB87-4357-88B0-6F3E4D6AC2C3}" srcOrd="0" destOrd="0" presId="urn:microsoft.com/office/officeart/2008/layout/VerticalCurvedList"/>
    <dgm:cxn modelId="{5B9FB47B-397B-4F10-B7C8-AD4AEB7EE273}" srcId="{AB257A44-7679-4A66-B8FF-ADC0A25960C8}" destId="{2D1D39D0-E7AF-480F-9E56-050E81D7BA24}" srcOrd="3" destOrd="0" parTransId="{2C7E076D-7F9E-42D5-B4B2-DB2F1881F82A}" sibTransId="{F9EAD0E8-0F4E-494C-87B8-956E3F1901F8}"/>
    <dgm:cxn modelId="{EE5230DA-CA84-40D0-8632-27A728DC07AC}" type="presOf" srcId="{A354C8C8-9100-442B-92E7-69D75D603E98}" destId="{9C74F089-1640-4EB2-BF44-4130C93FBF39}" srcOrd="0" destOrd="0" presId="urn:microsoft.com/office/officeart/2008/layout/VerticalCurvedList"/>
    <dgm:cxn modelId="{9DE1E352-296F-49F7-8ECE-1815067EA8B8}" type="presOf" srcId="{46492029-2930-44FD-99AB-72857F34A442}" destId="{1327324C-CB0E-4A97-B9EB-F4944EAB26BB}" srcOrd="0" destOrd="0" presId="urn:microsoft.com/office/officeart/2008/layout/VerticalCurvedList"/>
    <dgm:cxn modelId="{74E3C043-5299-4AF1-91F0-043846491171}" type="presOf" srcId="{2D1D39D0-E7AF-480F-9E56-050E81D7BA24}" destId="{912657EB-B84A-410B-A122-1449E03A4AEA}" srcOrd="0" destOrd="0" presId="urn:microsoft.com/office/officeart/2008/layout/VerticalCurvedList"/>
    <dgm:cxn modelId="{B96A66AD-7B3A-4A8C-B7C3-69EFB0F30C19}" srcId="{AB257A44-7679-4A66-B8FF-ADC0A25960C8}" destId="{A8CF35B8-5B77-4ED5-9886-75FC671D19D4}" srcOrd="6" destOrd="0" parTransId="{1257467E-F432-4EB2-B476-515432DB466A}" sibTransId="{FF2CB44A-0FBE-447D-B76F-A296F8D9DBEF}"/>
    <dgm:cxn modelId="{85E37067-0A56-4906-9FA0-EB4CEE53CE0D}" type="presParOf" srcId="{9238B5C9-6E3A-4219-9895-BAA7CD36878D}" destId="{BD662EBD-DE46-4ABA-BFF7-2ED757B8309D}" srcOrd="0" destOrd="0" presId="urn:microsoft.com/office/officeart/2008/layout/VerticalCurvedList"/>
    <dgm:cxn modelId="{C1C9019D-CBEA-4B16-B488-5C6B65451DE3}" type="presParOf" srcId="{BD662EBD-DE46-4ABA-BFF7-2ED757B8309D}" destId="{DAEE1619-04F0-4DE3-9482-AFDE0A0CA788}" srcOrd="0" destOrd="0" presId="urn:microsoft.com/office/officeart/2008/layout/VerticalCurvedList"/>
    <dgm:cxn modelId="{35E9175B-7E9C-4289-B148-5B1AF91A08AB}" type="presParOf" srcId="{DAEE1619-04F0-4DE3-9482-AFDE0A0CA788}" destId="{5CE11D65-C347-49C1-95D6-382EB74E9567}" srcOrd="0" destOrd="0" presId="urn:microsoft.com/office/officeart/2008/layout/VerticalCurvedList"/>
    <dgm:cxn modelId="{8B7CA8C5-B83A-4844-967F-48CC1241CA27}" type="presParOf" srcId="{DAEE1619-04F0-4DE3-9482-AFDE0A0CA788}" destId="{A3D994DF-EE70-49BF-8732-BF0060276184}" srcOrd="1" destOrd="0" presId="urn:microsoft.com/office/officeart/2008/layout/VerticalCurvedList"/>
    <dgm:cxn modelId="{2A7624D5-B81A-4356-A1D0-70BA757E3D8C}" type="presParOf" srcId="{DAEE1619-04F0-4DE3-9482-AFDE0A0CA788}" destId="{CD65E55D-D626-47C4-9887-5655E8F64F51}" srcOrd="2" destOrd="0" presId="urn:microsoft.com/office/officeart/2008/layout/VerticalCurvedList"/>
    <dgm:cxn modelId="{BE3ED2BA-FB94-4F67-89ED-99280711376E}" type="presParOf" srcId="{DAEE1619-04F0-4DE3-9482-AFDE0A0CA788}" destId="{80F9BD7C-3EDB-4AAF-9EF4-FDFDFAC8EF4E}" srcOrd="3" destOrd="0" presId="urn:microsoft.com/office/officeart/2008/layout/VerticalCurvedList"/>
    <dgm:cxn modelId="{E1D3CE37-1FD6-451A-870A-1EB14F4A9BAC}" type="presParOf" srcId="{BD662EBD-DE46-4ABA-BFF7-2ED757B8309D}" destId="{7EF54E41-8EC4-41C1-9DE4-D1E41C930846}" srcOrd="1" destOrd="0" presId="urn:microsoft.com/office/officeart/2008/layout/VerticalCurvedList"/>
    <dgm:cxn modelId="{3FABEE00-7B0E-4A67-852B-FA66F9D37E5E}" type="presParOf" srcId="{BD662EBD-DE46-4ABA-BFF7-2ED757B8309D}" destId="{49E4A084-CC43-4043-BB6B-F1FDA9E9910F}" srcOrd="2" destOrd="0" presId="urn:microsoft.com/office/officeart/2008/layout/VerticalCurvedList"/>
    <dgm:cxn modelId="{415CD90A-D7FB-4B5D-9A62-A19C4199170B}" type="presParOf" srcId="{49E4A084-CC43-4043-BB6B-F1FDA9E9910F}" destId="{D3254A14-097E-49B3-B2BE-99061E6DDB28}" srcOrd="0" destOrd="0" presId="urn:microsoft.com/office/officeart/2008/layout/VerticalCurvedList"/>
    <dgm:cxn modelId="{15AEFB4E-EC27-4183-BE0C-EDCAB3DA20E6}" type="presParOf" srcId="{BD662EBD-DE46-4ABA-BFF7-2ED757B8309D}" destId="{9C74F089-1640-4EB2-BF44-4130C93FBF39}" srcOrd="3" destOrd="0" presId="urn:microsoft.com/office/officeart/2008/layout/VerticalCurvedList"/>
    <dgm:cxn modelId="{44ED96D1-6FEF-465A-887E-B161099971AD}" type="presParOf" srcId="{BD662EBD-DE46-4ABA-BFF7-2ED757B8309D}" destId="{C910F66A-BD6F-46F4-82E8-662C6EA0F2EE}" srcOrd="4" destOrd="0" presId="urn:microsoft.com/office/officeart/2008/layout/VerticalCurvedList"/>
    <dgm:cxn modelId="{C9E5C3BF-BE4C-4FD3-A334-5B50791E9C40}" type="presParOf" srcId="{C910F66A-BD6F-46F4-82E8-662C6EA0F2EE}" destId="{5486F517-8577-4F78-84B4-A23751909B1D}" srcOrd="0" destOrd="0" presId="urn:microsoft.com/office/officeart/2008/layout/VerticalCurvedList"/>
    <dgm:cxn modelId="{4C67ED89-4D63-428E-9443-27DCB983D153}" type="presParOf" srcId="{BD662EBD-DE46-4ABA-BFF7-2ED757B8309D}" destId="{1327324C-CB0E-4A97-B9EB-F4944EAB26BB}" srcOrd="5" destOrd="0" presId="urn:microsoft.com/office/officeart/2008/layout/VerticalCurvedList"/>
    <dgm:cxn modelId="{135535F5-DACD-4A40-B2EC-835B7A4DF322}" type="presParOf" srcId="{BD662EBD-DE46-4ABA-BFF7-2ED757B8309D}" destId="{28205699-B769-4D33-996D-25DC818A586F}" srcOrd="6" destOrd="0" presId="urn:microsoft.com/office/officeart/2008/layout/VerticalCurvedList"/>
    <dgm:cxn modelId="{75AD2FBD-9492-42DC-B913-E5188033EC89}" type="presParOf" srcId="{28205699-B769-4D33-996D-25DC818A586F}" destId="{ECDC722B-76CF-4492-8322-ADFD9890DB9C}" srcOrd="0" destOrd="0" presId="urn:microsoft.com/office/officeart/2008/layout/VerticalCurvedList"/>
    <dgm:cxn modelId="{916DE19A-E562-4AF8-B094-7F05BC87E807}" type="presParOf" srcId="{BD662EBD-DE46-4ABA-BFF7-2ED757B8309D}" destId="{912657EB-B84A-410B-A122-1449E03A4AEA}" srcOrd="7" destOrd="0" presId="urn:microsoft.com/office/officeart/2008/layout/VerticalCurvedList"/>
    <dgm:cxn modelId="{4564E0FD-4AA0-4171-998F-D45C54F478E3}" type="presParOf" srcId="{BD662EBD-DE46-4ABA-BFF7-2ED757B8309D}" destId="{FB972BA7-801B-4794-9F2E-D2E69E93A9DD}" srcOrd="8" destOrd="0" presId="urn:microsoft.com/office/officeart/2008/layout/VerticalCurvedList"/>
    <dgm:cxn modelId="{798F0CDA-289E-47CF-8F0E-8998D19ED7A8}" type="presParOf" srcId="{FB972BA7-801B-4794-9F2E-D2E69E93A9DD}" destId="{D167619C-95CC-4BAA-8471-5E2F23B6F9C9}" srcOrd="0" destOrd="0" presId="urn:microsoft.com/office/officeart/2008/layout/VerticalCurvedList"/>
    <dgm:cxn modelId="{1E55A457-3B2F-4A69-AD9C-26CEEEAC835B}" type="presParOf" srcId="{BD662EBD-DE46-4ABA-BFF7-2ED757B8309D}" destId="{A6CE58AD-16F1-455F-B385-EB60BEC157E0}" srcOrd="9" destOrd="0" presId="urn:microsoft.com/office/officeart/2008/layout/VerticalCurvedList"/>
    <dgm:cxn modelId="{1E72AF45-2DB3-4A89-BB39-5C0F9B404CBD}" type="presParOf" srcId="{BD662EBD-DE46-4ABA-BFF7-2ED757B8309D}" destId="{01C20F61-35F2-4D3E-8FE7-0BAC68F24F33}" srcOrd="10" destOrd="0" presId="urn:microsoft.com/office/officeart/2008/layout/VerticalCurvedList"/>
    <dgm:cxn modelId="{C1776B28-C8DC-43F2-B358-4A4C38A1E66D}" type="presParOf" srcId="{01C20F61-35F2-4D3E-8FE7-0BAC68F24F33}" destId="{8FD8B4CC-AB10-4AB3-9A9D-CAE3665E0210}" srcOrd="0" destOrd="0" presId="urn:microsoft.com/office/officeart/2008/layout/VerticalCurvedList"/>
    <dgm:cxn modelId="{2A43C81C-53BC-4367-B3A1-6FC3EC9B0A9D}" type="presParOf" srcId="{BD662EBD-DE46-4ABA-BFF7-2ED757B8309D}" destId="{76342C48-DB87-4357-88B0-6F3E4D6AC2C3}" srcOrd="11" destOrd="0" presId="urn:microsoft.com/office/officeart/2008/layout/VerticalCurvedList"/>
    <dgm:cxn modelId="{90CA8779-DDC5-4645-B273-1038CF7D5B5D}" type="presParOf" srcId="{BD662EBD-DE46-4ABA-BFF7-2ED757B8309D}" destId="{5E7DE9D9-73DE-4654-9F6C-208103C8D207}" srcOrd="12" destOrd="0" presId="urn:microsoft.com/office/officeart/2008/layout/VerticalCurvedList"/>
    <dgm:cxn modelId="{89572693-9D99-4AA6-9E17-1C7DD8DA336F}" type="presParOf" srcId="{5E7DE9D9-73DE-4654-9F6C-208103C8D207}" destId="{7F7D77AB-8494-42C8-8DD9-CF9FF5201AFC}" srcOrd="0" destOrd="0" presId="urn:microsoft.com/office/officeart/2008/layout/VerticalCurvedList"/>
    <dgm:cxn modelId="{42E28D8E-369B-40CF-B6E1-190A0C9C9901}" type="presParOf" srcId="{BD662EBD-DE46-4ABA-BFF7-2ED757B8309D}" destId="{E0BEE938-75DA-40BA-853C-E4E79D83A22A}" srcOrd="13" destOrd="0" presId="urn:microsoft.com/office/officeart/2008/layout/VerticalCurvedList"/>
    <dgm:cxn modelId="{59514BEF-43A0-4066-8916-B823453CC820}" type="presParOf" srcId="{BD662EBD-DE46-4ABA-BFF7-2ED757B8309D}" destId="{9E4ADA19-8CB0-4D7E-8CC4-A35ECB49B7D1}" srcOrd="14" destOrd="0" presId="urn:microsoft.com/office/officeart/2008/layout/VerticalCurvedList"/>
    <dgm:cxn modelId="{8F9575A6-4CA7-4DFE-A1DD-259B684D3819}" type="presParOf" srcId="{9E4ADA19-8CB0-4D7E-8CC4-A35ECB49B7D1}" destId="{86621912-DB7D-47F6-B3B4-D953E782273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4B1E035-E57B-4CE0-AD75-9FD440A92F71}" type="doc">
      <dgm:prSet loTypeId="urn:microsoft.com/office/officeart/2008/layout/AlternatingPictureBlocks" loCatId="list" qsTypeId="urn:microsoft.com/office/officeart/2005/8/quickstyle/3d1" qsCatId="3D" csTypeId="urn:microsoft.com/office/officeart/2005/8/colors/colorful5" csCatId="colorful"/>
      <dgm:spPr/>
      <dgm:t>
        <a:bodyPr/>
        <a:lstStyle/>
        <a:p>
          <a:endParaRPr lang="en-US"/>
        </a:p>
      </dgm:t>
    </dgm:pt>
    <dgm:pt modelId="{954FBC4A-6087-4258-B132-71F9C3ED090C}">
      <dgm:prSet custT="1"/>
      <dgm:spPr/>
      <dgm:t>
        <a:bodyPr/>
        <a:lstStyle/>
        <a:p>
          <a:pPr rtl="0"/>
          <a:r>
            <a:rPr lang="ms-MY" sz="2400" smtClean="0">
              <a:solidFill>
                <a:schemeClr val="tx1"/>
              </a:solidFill>
              <a:latin typeface="Book Antiqua" pitchFamily="18" charset="0"/>
            </a:rPr>
            <a:t>Dengan rasa kasih sayang, seseorang dapat merasai penderitaan yang dialami oleh ibu dan bapa mereka. </a:t>
          </a:r>
          <a:endParaRPr lang="en-US" sz="2400">
            <a:solidFill>
              <a:schemeClr val="tx1"/>
            </a:solidFill>
            <a:latin typeface="Book Antiqua" pitchFamily="18" charset="0"/>
          </a:endParaRPr>
        </a:p>
      </dgm:t>
    </dgm:pt>
    <dgm:pt modelId="{712D5457-C05D-4FD3-AC07-31E0BAA11639}" type="parTrans" cxnId="{935AA4C8-6312-4572-A50F-204B577FF050}">
      <dgm:prSet/>
      <dgm:spPr/>
      <dgm:t>
        <a:bodyPr/>
        <a:lstStyle/>
        <a:p>
          <a:endParaRPr lang="en-US" sz="2400">
            <a:solidFill>
              <a:schemeClr val="tx1"/>
            </a:solidFill>
            <a:latin typeface="Book Antiqua" pitchFamily="18" charset="0"/>
          </a:endParaRPr>
        </a:p>
      </dgm:t>
    </dgm:pt>
    <dgm:pt modelId="{507C7C6E-8ACB-4207-91A0-E95296561781}" type="sibTrans" cxnId="{935AA4C8-6312-4572-A50F-204B577FF050}">
      <dgm:prSet custT="1"/>
      <dgm:spPr/>
      <dgm:t>
        <a:bodyPr/>
        <a:lstStyle/>
        <a:p>
          <a:endParaRPr lang="en-US" sz="2400">
            <a:solidFill>
              <a:schemeClr val="tx1"/>
            </a:solidFill>
            <a:latin typeface="Book Antiqua" pitchFamily="18" charset="0"/>
          </a:endParaRPr>
        </a:p>
      </dgm:t>
    </dgm:pt>
    <dgm:pt modelId="{56199A8D-CCD1-40A7-9538-6B854A514FE6}">
      <dgm:prSet custT="1"/>
      <dgm:spPr/>
      <dgm:t>
        <a:bodyPr/>
        <a:lstStyle/>
        <a:p>
          <a:pPr rtl="0"/>
          <a:r>
            <a:rPr lang="ms-MY" sz="2400" smtClean="0">
              <a:solidFill>
                <a:schemeClr val="tx1"/>
              </a:solidFill>
              <a:latin typeface="Book Antiqua" pitchFamily="18" charset="0"/>
            </a:rPr>
            <a:t>Dengan rasa kasih sayang, mereka berusaha untuk menghilangkan penderitaan yang menimpa ibu dan bapa mereka. </a:t>
          </a:r>
          <a:endParaRPr lang="en-US" sz="2400">
            <a:solidFill>
              <a:schemeClr val="tx1"/>
            </a:solidFill>
            <a:latin typeface="Book Antiqua" pitchFamily="18" charset="0"/>
          </a:endParaRPr>
        </a:p>
      </dgm:t>
    </dgm:pt>
    <dgm:pt modelId="{71805BF9-F646-46D8-B1CB-F8E8D7587B97}" type="parTrans" cxnId="{5F665366-2163-4795-9F78-69DD540F65F5}">
      <dgm:prSet/>
      <dgm:spPr/>
      <dgm:t>
        <a:bodyPr/>
        <a:lstStyle/>
        <a:p>
          <a:endParaRPr lang="en-US" sz="2400">
            <a:solidFill>
              <a:schemeClr val="tx1"/>
            </a:solidFill>
            <a:latin typeface="Book Antiqua" pitchFamily="18" charset="0"/>
          </a:endParaRPr>
        </a:p>
      </dgm:t>
    </dgm:pt>
    <dgm:pt modelId="{D15A7679-013D-4BA7-89C6-06FB07980D78}" type="sibTrans" cxnId="{5F665366-2163-4795-9F78-69DD540F65F5}">
      <dgm:prSet custT="1"/>
      <dgm:spPr/>
      <dgm:t>
        <a:bodyPr/>
        <a:lstStyle/>
        <a:p>
          <a:endParaRPr lang="en-US" sz="2400">
            <a:solidFill>
              <a:schemeClr val="tx1"/>
            </a:solidFill>
            <a:latin typeface="Book Antiqua" pitchFamily="18" charset="0"/>
          </a:endParaRPr>
        </a:p>
      </dgm:t>
    </dgm:pt>
    <dgm:pt modelId="{7995C2AA-B22D-4D4E-BEE2-D5390A3B91B1}">
      <dgm:prSet custT="1"/>
      <dgm:spPr/>
      <dgm:t>
        <a:bodyPr/>
        <a:lstStyle/>
        <a:p>
          <a:pPr rtl="0"/>
          <a:r>
            <a:rPr lang="ms-MY" sz="2400" smtClean="0">
              <a:solidFill>
                <a:schemeClr val="tx1"/>
              </a:solidFill>
              <a:latin typeface="Book Antiqua" pitchFamily="18" charset="0"/>
            </a:rPr>
            <a:t>Tanpa rasa kasih sayang, manusia akan menjadi hina bahkan lebih hina daripada binatang yang buas. </a:t>
          </a:r>
          <a:endParaRPr lang="en-US" sz="2400">
            <a:solidFill>
              <a:schemeClr val="tx1"/>
            </a:solidFill>
            <a:latin typeface="Book Antiqua" pitchFamily="18" charset="0"/>
          </a:endParaRPr>
        </a:p>
      </dgm:t>
    </dgm:pt>
    <dgm:pt modelId="{E5F07509-0309-4BD7-9671-6F94C6827874}" type="parTrans" cxnId="{9D3E73B0-F55B-4918-A242-B8D1B83AA30A}">
      <dgm:prSet/>
      <dgm:spPr/>
      <dgm:t>
        <a:bodyPr/>
        <a:lstStyle/>
        <a:p>
          <a:endParaRPr lang="en-US" sz="2400">
            <a:solidFill>
              <a:schemeClr val="tx1"/>
            </a:solidFill>
            <a:latin typeface="Book Antiqua" pitchFamily="18" charset="0"/>
          </a:endParaRPr>
        </a:p>
      </dgm:t>
    </dgm:pt>
    <dgm:pt modelId="{93D85583-5142-4685-BB07-8796580AB38A}" type="sibTrans" cxnId="{9D3E73B0-F55B-4918-A242-B8D1B83AA30A}">
      <dgm:prSet custT="1"/>
      <dgm:spPr/>
      <dgm:t>
        <a:bodyPr/>
        <a:lstStyle/>
        <a:p>
          <a:endParaRPr lang="en-US" sz="2400">
            <a:solidFill>
              <a:schemeClr val="tx1"/>
            </a:solidFill>
            <a:latin typeface="Book Antiqua" pitchFamily="18" charset="0"/>
          </a:endParaRPr>
        </a:p>
      </dgm:t>
    </dgm:pt>
    <dgm:pt modelId="{82F39CBE-5B09-4C61-A744-2B7699107500}" type="pres">
      <dgm:prSet presAssocID="{44B1E035-E57B-4CE0-AD75-9FD440A92F71}" presName="linearFlow" presStyleCnt="0">
        <dgm:presLayoutVars>
          <dgm:dir/>
          <dgm:resizeHandles val="exact"/>
        </dgm:presLayoutVars>
      </dgm:prSet>
      <dgm:spPr/>
    </dgm:pt>
    <dgm:pt modelId="{997D544B-C98B-41A9-BF55-C26DEEE6629E}" type="pres">
      <dgm:prSet presAssocID="{954FBC4A-6087-4258-B132-71F9C3ED090C}" presName="comp" presStyleCnt="0"/>
      <dgm:spPr/>
    </dgm:pt>
    <dgm:pt modelId="{6D3757FF-082B-4106-AB9E-6AD2310570B5}" type="pres">
      <dgm:prSet presAssocID="{954FBC4A-6087-4258-B132-71F9C3ED090C}" presName="rect2" presStyleLbl="node1" presStyleIdx="0" presStyleCnt="3">
        <dgm:presLayoutVars>
          <dgm:bulletEnabled val="1"/>
        </dgm:presLayoutVars>
      </dgm:prSet>
      <dgm:spPr/>
    </dgm:pt>
    <dgm:pt modelId="{17FA6006-E032-49EB-8376-0EC31F562BD6}" type="pres">
      <dgm:prSet presAssocID="{954FBC4A-6087-4258-B132-71F9C3ED090C}" presName="rect1" presStyleLbl="lnNode1" presStyleIdx="0" presStyleCnt="3"/>
      <dgm:spPr/>
    </dgm:pt>
    <dgm:pt modelId="{8F17EC3A-58D1-47AF-B202-D6340D54EF7F}" type="pres">
      <dgm:prSet presAssocID="{507C7C6E-8ACB-4207-91A0-E95296561781}" presName="sibTrans" presStyleCnt="0"/>
      <dgm:spPr/>
    </dgm:pt>
    <dgm:pt modelId="{34FAF413-AF15-47DA-AF60-A257BCBD6700}" type="pres">
      <dgm:prSet presAssocID="{56199A8D-CCD1-40A7-9538-6B854A514FE6}" presName="comp" presStyleCnt="0"/>
      <dgm:spPr/>
    </dgm:pt>
    <dgm:pt modelId="{9E827046-D02F-4E84-95A8-8C31B94D7BCD}" type="pres">
      <dgm:prSet presAssocID="{56199A8D-CCD1-40A7-9538-6B854A514FE6}" presName="rect2" presStyleLbl="node1" presStyleIdx="1" presStyleCnt="3">
        <dgm:presLayoutVars>
          <dgm:bulletEnabled val="1"/>
        </dgm:presLayoutVars>
      </dgm:prSet>
      <dgm:spPr/>
    </dgm:pt>
    <dgm:pt modelId="{078B9E6B-4118-442B-A511-5F9EA0BE6537}" type="pres">
      <dgm:prSet presAssocID="{56199A8D-CCD1-40A7-9538-6B854A514FE6}" presName="rect1" presStyleLbl="lnNode1" presStyleIdx="1" presStyleCnt="3"/>
      <dgm:spPr/>
    </dgm:pt>
    <dgm:pt modelId="{F27CCF3D-FAC2-41CD-A22C-05C0ED3B996A}" type="pres">
      <dgm:prSet presAssocID="{D15A7679-013D-4BA7-89C6-06FB07980D78}" presName="sibTrans" presStyleCnt="0"/>
      <dgm:spPr/>
    </dgm:pt>
    <dgm:pt modelId="{FF1444C6-94ED-4662-8BCF-2D7933946F36}" type="pres">
      <dgm:prSet presAssocID="{7995C2AA-B22D-4D4E-BEE2-D5390A3B91B1}" presName="comp" presStyleCnt="0"/>
      <dgm:spPr/>
    </dgm:pt>
    <dgm:pt modelId="{E4B0D461-9716-4AFD-87BC-83589242B827}" type="pres">
      <dgm:prSet presAssocID="{7995C2AA-B22D-4D4E-BEE2-D5390A3B91B1}" presName="rect2" presStyleLbl="node1" presStyleIdx="2" presStyleCnt="3">
        <dgm:presLayoutVars>
          <dgm:bulletEnabled val="1"/>
        </dgm:presLayoutVars>
      </dgm:prSet>
      <dgm:spPr/>
    </dgm:pt>
    <dgm:pt modelId="{67591025-DB91-4DE0-8098-FD64A4029DFA}" type="pres">
      <dgm:prSet presAssocID="{7995C2AA-B22D-4D4E-BEE2-D5390A3B91B1}" presName="rect1" presStyleLbl="lnNode1" presStyleIdx="2" presStyleCnt="3"/>
      <dgm:spPr/>
    </dgm:pt>
  </dgm:ptLst>
  <dgm:cxnLst>
    <dgm:cxn modelId="{8C8F4BCB-19C8-4000-AADD-D26030169E7E}" type="presOf" srcId="{7995C2AA-B22D-4D4E-BEE2-D5390A3B91B1}" destId="{E4B0D461-9716-4AFD-87BC-83589242B827}" srcOrd="0" destOrd="0" presId="urn:microsoft.com/office/officeart/2008/layout/AlternatingPictureBlocks"/>
    <dgm:cxn modelId="{5F665366-2163-4795-9F78-69DD540F65F5}" srcId="{44B1E035-E57B-4CE0-AD75-9FD440A92F71}" destId="{56199A8D-CCD1-40A7-9538-6B854A514FE6}" srcOrd="1" destOrd="0" parTransId="{71805BF9-F646-46D8-B1CB-F8E8D7587B97}" sibTransId="{D15A7679-013D-4BA7-89C6-06FB07980D78}"/>
    <dgm:cxn modelId="{43CF6F51-E891-4F12-9312-2FE7F66D169B}" type="presOf" srcId="{56199A8D-CCD1-40A7-9538-6B854A514FE6}" destId="{9E827046-D02F-4E84-95A8-8C31B94D7BCD}" srcOrd="0" destOrd="0" presId="urn:microsoft.com/office/officeart/2008/layout/AlternatingPictureBlocks"/>
    <dgm:cxn modelId="{935AA4C8-6312-4572-A50F-204B577FF050}" srcId="{44B1E035-E57B-4CE0-AD75-9FD440A92F71}" destId="{954FBC4A-6087-4258-B132-71F9C3ED090C}" srcOrd="0" destOrd="0" parTransId="{712D5457-C05D-4FD3-AC07-31E0BAA11639}" sibTransId="{507C7C6E-8ACB-4207-91A0-E95296561781}"/>
    <dgm:cxn modelId="{2A0B02FF-FA25-464C-B227-C86A037275AB}" type="presOf" srcId="{44B1E035-E57B-4CE0-AD75-9FD440A92F71}" destId="{82F39CBE-5B09-4C61-A744-2B7699107500}" srcOrd="0" destOrd="0" presId="urn:microsoft.com/office/officeart/2008/layout/AlternatingPictureBlocks"/>
    <dgm:cxn modelId="{9D3E73B0-F55B-4918-A242-B8D1B83AA30A}" srcId="{44B1E035-E57B-4CE0-AD75-9FD440A92F71}" destId="{7995C2AA-B22D-4D4E-BEE2-D5390A3B91B1}" srcOrd="2" destOrd="0" parTransId="{E5F07509-0309-4BD7-9671-6F94C6827874}" sibTransId="{93D85583-5142-4685-BB07-8796580AB38A}"/>
    <dgm:cxn modelId="{F7B57FCB-EF17-4370-989A-9FB2DCB9FEB4}" type="presOf" srcId="{954FBC4A-6087-4258-B132-71F9C3ED090C}" destId="{6D3757FF-082B-4106-AB9E-6AD2310570B5}" srcOrd="0" destOrd="0" presId="urn:microsoft.com/office/officeart/2008/layout/AlternatingPictureBlocks"/>
    <dgm:cxn modelId="{6656936B-22BE-4A09-B981-EC8F7965FA4A}" type="presParOf" srcId="{82F39CBE-5B09-4C61-A744-2B7699107500}" destId="{997D544B-C98B-41A9-BF55-C26DEEE6629E}" srcOrd="0" destOrd="0" presId="urn:microsoft.com/office/officeart/2008/layout/AlternatingPictureBlocks"/>
    <dgm:cxn modelId="{660923BD-6464-4D1C-888D-C74413436DBF}" type="presParOf" srcId="{997D544B-C98B-41A9-BF55-C26DEEE6629E}" destId="{6D3757FF-082B-4106-AB9E-6AD2310570B5}" srcOrd="0" destOrd="0" presId="urn:microsoft.com/office/officeart/2008/layout/AlternatingPictureBlocks"/>
    <dgm:cxn modelId="{B19A7895-73F5-4FA4-B237-F8D6B2C507D9}" type="presParOf" srcId="{997D544B-C98B-41A9-BF55-C26DEEE6629E}" destId="{17FA6006-E032-49EB-8376-0EC31F562BD6}" srcOrd="1" destOrd="0" presId="urn:microsoft.com/office/officeart/2008/layout/AlternatingPictureBlocks"/>
    <dgm:cxn modelId="{70A731A5-7719-4589-916E-DEAEE2C7BFF7}" type="presParOf" srcId="{82F39CBE-5B09-4C61-A744-2B7699107500}" destId="{8F17EC3A-58D1-47AF-B202-D6340D54EF7F}" srcOrd="1" destOrd="0" presId="urn:microsoft.com/office/officeart/2008/layout/AlternatingPictureBlocks"/>
    <dgm:cxn modelId="{5A0F0DD9-0B69-43E8-8550-57FC9D543C16}" type="presParOf" srcId="{82F39CBE-5B09-4C61-A744-2B7699107500}" destId="{34FAF413-AF15-47DA-AF60-A257BCBD6700}" srcOrd="2" destOrd="0" presId="urn:microsoft.com/office/officeart/2008/layout/AlternatingPictureBlocks"/>
    <dgm:cxn modelId="{C9516213-8D47-4C74-B3E9-9E899B590292}" type="presParOf" srcId="{34FAF413-AF15-47DA-AF60-A257BCBD6700}" destId="{9E827046-D02F-4E84-95A8-8C31B94D7BCD}" srcOrd="0" destOrd="0" presId="urn:microsoft.com/office/officeart/2008/layout/AlternatingPictureBlocks"/>
    <dgm:cxn modelId="{47C51E9D-F5E1-4C4E-9D2F-38B5DE98DB3B}" type="presParOf" srcId="{34FAF413-AF15-47DA-AF60-A257BCBD6700}" destId="{078B9E6B-4118-442B-A511-5F9EA0BE6537}" srcOrd="1" destOrd="0" presId="urn:microsoft.com/office/officeart/2008/layout/AlternatingPictureBlocks"/>
    <dgm:cxn modelId="{F41C9F45-79C5-4AF8-A175-F9B5499FA014}" type="presParOf" srcId="{82F39CBE-5B09-4C61-A744-2B7699107500}" destId="{F27CCF3D-FAC2-41CD-A22C-05C0ED3B996A}" srcOrd="3" destOrd="0" presId="urn:microsoft.com/office/officeart/2008/layout/AlternatingPictureBlocks"/>
    <dgm:cxn modelId="{4C35230A-6B4A-441B-AF71-FAFA8D3D8C5A}" type="presParOf" srcId="{82F39CBE-5B09-4C61-A744-2B7699107500}" destId="{FF1444C6-94ED-4662-8BCF-2D7933946F36}" srcOrd="4" destOrd="0" presId="urn:microsoft.com/office/officeart/2008/layout/AlternatingPictureBlocks"/>
    <dgm:cxn modelId="{E8001B3D-73F0-4322-ADD8-19034517F1D4}" type="presParOf" srcId="{FF1444C6-94ED-4662-8BCF-2D7933946F36}" destId="{E4B0D461-9716-4AFD-87BC-83589242B827}" srcOrd="0" destOrd="0" presId="urn:microsoft.com/office/officeart/2008/layout/AlternatingPictureBlocks"/>
    <dgm:cxn modelId="{5E721922-D6B7-4104-B1D6-85EE8028537D}" type="presParOf" srcId="{FF1444C6-94ED-4662-8BCF-2D7933946F36}" destId="{67591025-DB91-4DE0-8098-FD64A4029DFA}" srcOrd="1" destOrd="0" presId="urn:microsoft.com/office/officeart/2008/layout/AlternatingPictureBlock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3A739C8-465F-4E53-9FC4-457CC921288C}" type="doc">
      <dgm:prSet loTypeId="urn:microsoft.com/office/officeart/2005/8/layout/process4" loCatId="list" qsTypeId="urn:microsoft.com/office/officeart/2005/8/quickstyle/simple1" qsCatId="simple" csTypeId="urn:microsoft.com/office/officeart/2005/8/colors/colorful3" csCatId="colorful"/>
      <dgm:spPr/>
      <dgm:t>
        <a:bodyPr/>
        <a:lstStyle/>
        <a:p>
          <a:endParaRPr lang="en-US"/>
        </a:p>
      </dgm:t>
    </dgm:pt>
    <dgm:pt modelId="{655116E9-47BA-4A08-B4E9-55370E95CCFB}">
      <dgm:prSet/>
      <dgm:spPr/>
      <dgm:t>
        <a:bodyPr/>
        <a:lstStyle/>
        <a:p>
          <a:pPr rtl="0"/>
          <a:r>
            <a:rPr lang="ms-MY" smtClean="0">
              <a:solidFill>
                <a:schemeClr val="tx1"/>
              </a:solidFill>
              <a:latin typeface="Book Antiqua" pitchFamily="18" charset="0"/>
            </a:rPr>
            <a:t>Dalam menjalani kehidupan ini, marilah kita mengambil peluang untuk sentiasa menghargai jasa dan pengorbanan murni insan yang bergelar bapa. </a:t>
          </a:r>
          <a:endParaRPr lang="en-US">
            <a:solidFill>
              <a:schemeClr val="tx1"/>
            </a:solidFill>
            <a:latin typeface="Book Antiqua" pitchFamily="18" charset="0"/>
          </a:endParaRPr>
        </a:p>
      </dgm:t>
    </dgm:pt>
    <dgm:pt modelId="{5F90C63C-F796-40C5-97D9-BB9577641EE6}" type="parTrans" cxnId="{BC389467-C7AF-4DA3-B187-3F6A1376FC9B}">
      <dgm:prSet/>
      <dgm:spPr/>
      <dgm:t>
        <a:bodyPr/>
        <a:lstStyle/>
        <a:p>
          <a:endParaRPr lang="en-US">
            <a:solidFill>
              <a:schemeClr val="tx1"/>
            </a:solidFill>
            <a:latin typeface="Book Antiqua" pitchFamily="18" charset="0"/>
          </a:endParaRPr>
        </a:p>
      </dgm:t>
    </dgm:pt>
    <dgm:pt modelId="{4AF14EEA-98BA-480B-9325-633528453D95}" type="sibTrans" cxnId="{BC389467-C7AF-4DA3-B187-3F6A1376FC9B}">
      <dgm:prSet/>
      <dgm:spPr/>
      <dgm:t>
        <a:bodyPr/>
        <a:lstStyle/>
        <a:p>
          <a:endParaRPr lang="en-US">
            <a:solidFill>
              <a:schemeClr val="tx1"/>
            </a:solidFill>
            <a:latin typeface="Book Antiqua" pitchFamily="18" charset="0"/>
          </a:endParaRPr>
        </a:p>
      </dgm:t>
    </dgm:pt>
    <dgm:pt modelId="{1CD5E97F-C8B3-49B6-92AA-76550C8EACEB}">
      <dgm:prSet/>
      <dgm:spPr/>
      <dgm:t>
        <a:bodyPr/>
        <a:lstStyle/>
        <a:p>
          <a:pPr rtl="0"/>
          <a:r>
            <a:rPr lang="ms-MY" dirty="0" smtClean="0">
              <a:solidFill>
                <a:schemeClr val="tx1"/>
              </a:solidFill>
              <a:latin typeface="Book Antiqua" pitchFamily="18" charset="0"/>
            </a:rPr>
            <a:t>Tuntasnya, kesejahteraan keluarga bermula daripada ikatan kasih sayang yang erat. </a:t>
          </a:r>
          <a:endParaRPr lang="en-US" dirty="0">
            <a:solidFill>
              <a:schemeClr val="tx1"/>
            </a:solidFill>
            <a:latin typeface="Book Antiqua" pitchFamily="18" charset="0"/>
          </a:endParaRPr>
        </a:p>
      </dgm:t>
    </dgm:pt>
    <dgm:pt modelId="{BDD443F8-B160-4F39-8F37-0EE303C7459A}" type="parTrans" cxnId="{49C80DE4-9A08-4B63-B9F2-5F83BEBF86FD}">
      <dgm:prSet/>
      <dgm:spPr/>
      <dgm:t>
        <a:bodyPr/>
        <a:lstStyle/>
        <a:p>
          <a:endParaRPr lang="en-US">
            <a:solidFill>
              <a:schemeClr val="tx1"/>
            </a:solidFill>
            <a:latin typeface="Book Antiqua" pitchFamily="18" charset="0"/>
          </a:endParaRPr>
        </a:p>
      </dgm:t>
    </dgm:pt>
    <dgm:pt modelId="{7992A883-ADA6-4FAD-A18E-6BE3B2EA37CB}" type="sibTrans" cxnId="{49C80DE4-9A08-4B63-B9F2-5F83BEBF86FD}">
      <dgm:prSet/>
      <dgm:spPr/>
      <dgm:t>
        <a:bodyPr/>
        <a:lstStyle/>
        <a:p>
          <a:endParaRPr lang="en-US">
            <a:solidFill>
              <a:schemeClr val="tx1"/>
            </a:solidFill>
            <a:latin typeface="Book Antiqua" pitchFamily="18" charset="0"/>
          </a:endParaRPr>
        </a:p>
      </dgm:t>
    </dgm:pt>
    <dgm:pt modelId="{C08795F6-CC35-4FFC-86D3-0CFF504A0B04}">
      <dgm:prSet/>
      <dgm:spPr/>
      <dgm:t>
        <a:bodyPr/>
        <a:lstStyle/>
        <a:p>
          <a:pPr rtl="0"/>
          <a:r>
            <a:rPr lang="ms-MY" smtClean="0">
              <a:solidFill>
                <a:schemeClr val="tx1"/>
              </a:solidFill>
              <a:latin typeface="Book Antiqua" pitchFamily="18" charset="0"/>
            </a:rPr>
            <a:t>Utamakanlah keluarga dengan kasih sayang kerana kasih sayang membawa bahagia. </a:t>
          </a:r>
          <a:endParaRPr lang="en-US">
            <a:solidFill>
              <a:schemeClr val="tx1"/>
            </a:solidFill>
            <a:latin typeface="Book Antiqua" pitchFamily="18" charset="0"/>
          </a:endParaRPr>
        </a:p>
      </dgm:t>
    </dgm:pt>
    <dgm:pt modelId="{DE7845AC-DD4B-48C9-B28E-1B80B815BC10}" type="parTrans" cxnId="{69887F5C-4CDC-4334-84F1-8842BA1FB4E9}">
      <dgm:prSet/>
      <dgm:spPr/>
      <dgm:t>
        <a:bodyPr/>
        <a:lstStyle/>
        <a:p>
          <a:endParaRPr lang="en-US">
            <a:solidFill>
              <a:schemeClr val="tx1"/>
            </a:solidFill>
            <a:latin typeface="Book Antiqua" pitchFamily="18" charset="0"/>
          </a:endParaRPr>
        </a:p>
      </dgm:t>
    </dgm:pt>
    <dgm:pt modelId="{B4A299B3-EC71-4689-9188-03EAB48A43D7}" type="sibTrans" cxnId="{69887F5C-4CDC-4334-84F1-8842BA1FB4E9}">
      <dgm:prSet/>
      <dgm:spPr/>
      <dgm:t>
        <a:bodyPr/>
        <a:lstStyle/>
        <a:p>
          <a:endParaRPr lang="en-US">
            <a:solidFill>
              <a:schemeClr val="tx1"/>
            </a:solidFill>
            <a:latin typeface="Book Antiqua" pitchFamily="18" charset="0"/>
          </a:endParaRPr>
        </a:p>
      </dgm:t>
    </dgm:pt>
    <dgm:pt modelId="{76D5AEF2-6AB7-43E2-9CDD-C97AA0B9C12F}" type="pres">
      <dgm:prSet presAssocID="{C3A739C8-465F-4E53-9FC4-457CC921288C}" presName="Name0" presStyleCnt="0">
        <dgm:presLayoutVars>
          <dgm:dir/>
          <dgm:animLvl val="lvl"/>
          <dgm:resizeHandles val="exact"/>
        </dgm:presLayoutVars>
      </dgm:prSet>
      <dgm:spPr/>
    </dgm:pt>
    <dgm:pt modelId="{9625E389-1C97-46D8-9ADD-FA22C5F853AC}" type="pres">
      <dgm:prSet presAssocID="{C08795F6-CC35-4FFC-86D3-0CFF504A0B04}" presName="boxAndChildren" presStyleCnt="0"/>
      <dgm:spPr/>
    </dgm:pt>
    <dgm:pt modelId="{77479F35-F6B2-4D01-99DA-DB2CB37BA090}" type="pres">
      <dgm:prSet presAssocID="{C08795F6-CC35-4FFC-86D3-0CFF504A0B04}" presName="parentTextBox" presStyleLbl="node1" presStyleIdx="0" presStyleCnt="3"/>
      <dgm:spPr/>
    </dgm:pt>
    <dgm:pt modelId="{237665D1-7D86-4208-A14C-EEECE68B43BC}" type="pres">
      <dgm:prSet presAssocID="{7992A883-ADA6-4FAD-A18E-6BE3B2EA37CB}" presName="sp" presStyleCnt="0"/>
      <dgm:spPr/>
    </dgm:pt>
    <dgm:pt modelId="{6D58B4B7-A0A1-4776-B4D2-6D8D768DE30A}" type="pres">
      <dgm:prSet presAssocID="{1CD5E97F-C8B3-49B6-92AA-76550C8EACEB}" presName="arrowAndChildren" presStyleCnt="0"/>
      <dgm:spPr/>
    </dgm:pt>
    <dgm:pt modelId="{172FC5D6-F143-4702-9537-4DDB1A4E8B24}" type="pres">
      <dgm:prSet presAssocID="{1CD5E97F-C8B3-49B6-92AA-76550C8EACEB}" presName="parentTextArrow" presStyleLbl="node1" presStyleIdx="1" presStyleCnt="3"/>
      <dgm:spPr/>
    </dgm:pt>
    <dgm:pt modelId="{642644DC-1147-4CE0-936D-978A9AF861FC}" type="pres">
      <dgm:prSet presAssocID="{4AF14EEA-98BA-480B-9325-633528453D95}" presName="sp" presStyleCnt="0"/>
      <dgm:spPr/>
    </dgm:pt>
    <dgm:pt modelId="{A46148FD-6E9E-42C9-ACA4-B789916CCA5B}" type="pres">
      <dgm:prSet presAssocID="{655116E9-47BA-4A08-B4E9-55370E95CCFB}" presName="arrowAndChildren" presStyleCnt="0"/>
      <dgm:spPr/>
    </dgm:pt>
    <dgm:pt modelId="{E10D65B4-531A-4EAC-9491-970FDC4937C0}" type="pres">
      <dgm:prSet presAssocID="{655116E9-47BA-4A08-B4E9-55370E95CCFB}" presName="parentTextArrow" presStyleLbl="node1" presStyleIdx="2" presStyleCnt="3"/>
      <dgm:spPr/>
    </dgm:pt>
  </dgm:ptLst>
  <dgm:cxnLst>
    <dgm:cxn modelId="{C9DE5C73-7F6A-4EBD-B415-ED8FEE771568}" type="presOf" srcId="{1CD5E97F-C8B3-49B6-92AA-76550C8EACEB}" destId="{172FC5D6-F143-4702-9537-4DDB1A4E8B24}" srcOrd="0" destOrd="0" presId="urn:microsoft.com/office/officeart/2005/8/layout/process4"/>
    <dgm:cxn modelId="{0C39B863-4453-406F-9088-65E530D03D5D}" type="presOf" srcId="{C3A739C8-465F-4E53-9FC4-457CC921288C}" destId="{76D5AEF2-6AB7-43E2-9CDD-C97AA0B9C12F}" srcOrd="0" destOrd="0" presId="urn:microsoft.com/office/officeart/2005/8/layout/process4"/>
    <dgm:cxn modelId="{610DA157-C90D-4F97-A879-63DE3A204045}" type="presOf" srcId="{C08795F6-CC35-4FFC-86D3-0CFF504A0B04}" destId="{77479F35-F6B2-4D01-99DA-DB2CB37BA090}" srcOrd="0" destOrd="0" presId="urn:microsoft.com/office/officeart/2005/8/layout/process4"/>
    <dgm:cxn modelId="{49C80DE4-9A08-4B63-B9F2-5F83BEBF86FD}" srcId="{C3A739C8-465F-4E53-9FC4-457CC921288C}" destId="{1CD5E97F-C8B3-49B6-92AA-76550C8EACEB}" srcOrd="1" destOrd="0" parTransId="{BDD443F8-B160-4F39-8F37-0EE303C7459A}" sibTransId="{7992A883-ADA6-4FAD-A18E-6BE3B2EA37CB}"/>
    <dgm:cxn modelId="{69887F5C-4CDC-4334-84F1-8842BA1FB4E9}" srcId="{C3A739C8-465F-4E53-9FC4-457CC921288C}" destId="{C08795F6-CC35-4FFC-86D3-0CFF504A0B04}" srcOrd="2" destOrd="0" parTransId="{DE7845AC-DD4B-48C9-B28E-1B80B815BC10}" sibTransId="{B4A299B3-EC71-4689-9188-03EAB48A43D7}"/>
    <dgm:cxn modelId="{BC389467-C7AF-4DA3-B187-3F6A1376FC9B}" srcId="{C3A739C8-465F-4E53-9FC4-457CC921288C}" destId="{655116E9-47BA-4A08-B4E9-55370E95CCFB}" srcOrd="0" destOrd="0" parTransId="{5F90C63C-F796-40C5-97D9-BB9577641EE6}" sibTransId="{4AF14EEA-98BA-480B-9325-633528453D95}"/>
    <dgm:cxn modelId="{E933EC3A-4D2B-4464-ACA4-DD28F4F3D83F}" type="presOf" srcId="{655116E9-47BA-4A08-B4E9-55370E95CCFB}" destId="{E10D65B4-531A-4EAC-9491-970FDC4937C0}" srcOrd="0" destOrd="0" presId="urn:microsoft.com/office/officeart/2005/8/layout/process4"/>
    <dgm:cxn modelId="{EBD6377B-C888-4521-85A8-4B2EB75F4029}" type="presParOf" srcId="{76D5AEF2-6AB7-43E2-9CDD-C97AA0B9C12F}" destId="{9625E389-1C97-46D8-9ADD-FA22C5F853AC}" srcOrd="0" destOrd="0" presId="urn:microsoft.com/office/officeart/2005/8/layout/process4"/>
    <dgm:cxn modelId="{69FAF578-8BDE-498C-987A-F5B51AF36BDC}" type="presParOf" srcId="{9625E389-1C97-46D8-9ADD-FA22C5F853AC}" destId="{77479F35-F6B2-4D01-99DA-DB2CB37BA090}" srcOrd="0" destOrd="0" presId="urn:microsoft.com/office/officeart/2005/8/layout/process4"/>
    <dgm:cxn modelId="{AD97B205-36BB-462C-BA9D-7DBA2735F1A7}" type="presParOf" srcId="{76D5AEF2-6AB7-43E2-9CDD-C97AA0B9C12F}" destId="{237665D1-7D86-4208-A14C-EEECE68B43BC}" srcOrd="1" destOrd="0" presId="urn:microsoft.com/office/officeart/2005/8/layout/process4"/>
    <dgm:cxn modelId="{5EC9C8CC-3413-4DE9-AF55-D02169D73FBD}" type="presParOf" srcId="{76D5AEF2-6AB7-43E2-9CDD-C97AA0B9C12F}" destId="{6D58B4B7-A0A1-4776-B4D2-6D8D768DE30A}" srcOrd="2" destOrd="0" presId="urn:microsoft.com/office/officeart/2005/8/layout/process4"/>
    <dgm:cxn modelId="{2B3E72FC-79E0-41C6-B3CF-6EEA4E5A3DE7}" type="presParOf" srcId="{6D58B4B7-A0A1-4776-B4D2-6D8D768DE30A}" destId="{172FC5D6-F143-4702-9537-4DDB1A4E8B24}" srcOrd="0" destOrd="0" presId="urn:microsoft.com/office/officeart/2005/8/layout/process4"/>
    <dgm:cxn modelId="{67FCBF5F-18E4-428C-93A2-319E6B165557}" type="presParOf" srcId="{76D5AEF2-6AB7-43E2-9CDD-C97AA0B9C12F}" destId="{642644DC-1147-4CE0-936D-978A9AF861FC}" srcOrd="3" destOrd="0" presId="urn:microsoft.com/office/officeart/2005/8/layout/process4"/>
    <dgm:cxn modelId="{E3998541-E329-4340-9EDB-87A31DF38799}" type="presParOf" srcId="{76D5AEF2-6AB7-43E2-9CDD-C97AA0B9C12F}" destId="{A46148FD-6E9E-42C9-ACA4-B789916CCA5B}" srcOrd="4" destOrd="0" presId="urn:microsoft.com/office/officeart/2005/8/layout/process4"/>
    <dgm:cxn modelId="{B70B9344-99B5-46DF-9907-81A2D5EAFAD4}" type="presParOf" srcId="{A46148FD-6E9E-42C9-ACA4-B789916CCA5B}" destId="{E10D65B4-531A-4EAC-9491-970FDC4937C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D67238-9A7D-4117-9F11-A9445CA8707A}">
      <dsp:nvSpPr>
        <dsp:cNvPr id="0" name=""/>
        <dsp:cNvSpPr/>
      </dsp:nvSpPr>
      <dsp:spPr>
        <a:xfrm>
          <a:off x="4" y="0"/>
          <a:ext cx="5786094" cy="229247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ms-MY" sz="2800" b="1" kern="1200"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PESANAN TAQWA</a:t>
          </a:r>
          <a:endParaRPr lang="en-US" sz="2800" b="1" kern="1200"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sp:txBody>
      <dsp:txXfrm>
        <a:off x="67148" y="67144"/>
        <a:ext cx="5651806" cy="2158186"/>
      </dsp:txXfrm>
    </dsp:sp>
    <dsp:sp modelId="{130570B7-764A-4F77-83D1-FCEF8729790D}">
      <dsp:nvSpPr>
        <dsp:cNvPr id="0" name=""/>
        <dsp:cNvSpPr/>
      </dsp:nvSpPr>
      <dsp:spPr>
        <a:xfrm>
          <a:off x="2724" y="2506263"/>
          <a:ext cx="1826418" cy="2292474"/>
        </a:xfrm>
        <a:prstGeom prst="roundRect">
          <a:avLst>
            <a:gd name="adj" fmla="val 10000"/>
          </a:avLst>
        </a:prstGeom>
        <a:solidFill>
          <a:srgbClr val="6699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ms-MY" sz="1800" b="0" kern="1200" cap="none" spc="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meningkatkan ketakwaan</a:t>
          </a:r>
          <a:endParaRPr lang="en-US" sz="1800" b="0" kern="120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56218" y="2559757"/>
        <a:ext cx="1719430" cy="2185486"/>
      </dsp:txXfrm>
    </dsp:sp>
    <dsp:sp modelId="{652F3CA7-8857-4781-984A-CE305936B9AE}">
      <dsp:nvSpPr>
        <dsp:cNvPr id="0" name=""/>
        <dsp:cNvSpPr/>
      </dsp:nvSpPr>
      <dsp:spPr>
        <a:xfrm>
          <a:off x="1982562" y="2506263"/>
          <a:ext cx="1826418" cy="2292474"/>
        </a:xfrm>
        <a:prstGeom prst="roundRect">
          <a:avLst>
            <a:gd name="adj" fmla="val 10000"/>
          </a:avLst>
        </a:prstGeom>
        <a:solidFill>
          <a:srgbClr val="0000FF"/>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ms-MY" sz="1800" b="0" kern="1200" cap="none" spc="0" dirty="0" smtClean="0">
              <a:ln w="0"/>
              <a:solidFill>
                <a:schemeClr val="bg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melaksanakan segala perintah</a:t>
          </a:r>
          <a:endParaRPr lang="en-US" sz="1800" b="0" kern="1200" cap="none" spc="0" dirty="0">
            <a:ln w="0"/>
            <a:solidFill>
              <a:schemeClr val="bg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2036056" y="2559757"/>
        <a:ext cx="1719430" cy="2185486"/>
      </dsp:txXfrm>
    </dsp:sp>
    <dsp:sp modelId="{8E24ACBE-ED32-4B0C-8D6E-98B3F3BE513F}">
      <dsp:nvSpPr>
        <dsp:cNvPr id="0" name=""/>
        <dsp:cNvSpPr/>
      </dsp:nvSpPr>
      <dsp:spPr>
        <a:xfrm>
          <a:off x="3962400" y="2506263"/>
          <a:ext cx="1826418" cy="2292474"/>
        </a:xfrm>
        <a:prstGeom prst="roundRect">
          <a:avLst>
            <a:gd name="adj" fmla="val 10000"/>
          </a:avLst>
        </a:prstGeom>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ms-MY" sz="1800" b="0" kern="1200" cap="none" spc="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meninggalkan segala larangan</a:t>
          </a:r>
          <a:endParaRPr lang="en-US" sz="1800" b="0" kern="120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4015894" y="2559757"/>
        <a:ext cx="1719430" cy="2185486"/>
      </dsp:txXfrm>
    </dsp:sp>
    <dsp:sp modelId="{9D85C62F-05E7-4D11-8E65-712717C4DC52}">
      <dsp:nvSpPr>
        <dsp:cNvPr id="0" name=""/>
        <dsp:cNvSpPr/>
      </dsp:nvSpPr>
      <dsp:spPr>
        <a:xfrm>
          <a:off x="6095657" y="1862"/>
          <a:ext cx="1826418" cy="4781046"/>
        </a:xfrm>
        <a:prstGeom prst="roundRect">
          <a:avLst>
            <a:gd name="adj" fmla="val 10000"/>
          </a:avLst>
        </a:prstGeom>
        <a:solidFill>
          <a:srgbClr val="FFFF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ms-MY" sz="2000" b="0" kern="1200" cap="none" spc="0" dirty="0" smtClean="0">
              <a:ln w="0"/>
              <a:solidFill>
                <a:srgbClr val="0033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Mudah-mudahan kehidupan ini mendapat keberkatan di dunia dan di akhirat</a:t>
          </a:r>
          <a:endParaRPr lang="en-US" sz="2000" b="0" kern="1200" cap="none" spc="0" dirty="0">
            <a:ln w="0"/>
            <a:solidFill>
              <a:srgbClr val="0033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6149151" y="55356"/>
        <a:ext cx="1719430" cy="46740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B112C1-B865-4C84-A0D9-508C42376F9A}">
      <dsp:nvSpPr>
        <dsp:cNvPr id="0" name=""/>
        <dsp:cNvSpPr/>
      </dsp:nvSpPr>
      <dsp:spPr>
        <a:xfrm>
          <a:off x="6340" y="0"/>
          <a:ext cx="1334988" cy="6858000"/>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ms-MY" sz="2000" kern="1200" smtClean="0">
              <a:solidFill>
                <a:schemeClr val="tx1"/>
              </a:solidFill>
              <a:latin typeface="Book Antiqua" pitchFamily="18" charset="0"/>
            </a:rPr>
            <a:t>Kasih sayang merupakan salah satu kesempurnaan yang ada pada diri manusia. </a:t>
          </a:r>
          <a:endParaRPr lang="en-US" sz="2000" kern="1200">
            <a:solidFill>
              <a:schemeClr val="tx1"/>
            </a:solidFill>
            <a:latin typeface="Book Antiqua" pitchFamily="18" charset="0"/>
          </a:endParaRPr>
        </a:p>
      </dsp:txBody>
      <dsp:txXfrm>
        <a:off x="45440" y="39100"/>
        <a:ext cx="1256788" cy="6779800"/>
      </dsp:txXfrm>
    </dsp:sp>
    <dsp:sp modelId="{5F740126-8A87-4737-BF07-28EBA1564AD8}">
      <dsp:nvSpPr>
        <dsp:cNvPr id="0" name=""/>
        <dsp:cNvSpPr/>
      </dsp:nvSpPr>
      <dsp:spPr>
        <a:xfrm>
          <a:off x="1565606" y="0"/>
          <a:ext cx="1334988" cy="6858000"/>
        </a:xfrm>
        <a:prstGeom prst="roundRect">
          <a:avLst>
            <a:gd name="adj" fmla="val 10000"/>
          </a:avLst>
        </a:prstGeom>
        <a:solidFill>
          <a:srgbClr val="FF66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ms-MY" sz="2000" kern="1200" smtClean="0">
              <a:solidFill>
                <a:schemeClr val="tx1"/>
              </a:solidFill>
              <a:latin typeface="Book Antiqua" pitchFamily="18" charset="0"/>
            </a:rPr>
            <a:t>digalakkan ke atas setiap umat Islam untuk diamalkan. </a:t>
          </a:r>
          <a:endParaRPr lang="en-US" sz="2000" kern="1200">
            <a:solidFill>
              <a:schemeClr val="tx1"/>
            </a:solidFill>
            <a:latin typeface="Book Antiqua" pitchFamily="18" charset="0"/>
          </a:endParaRPr>
        </a:p>
      </dsp:txBody>
      <dsp:txXfrm>
        <a:off x="1604706" y="39100"/>
        <a:ext cx="1256788" cy="6779800"/>
      </dsp:txXfrm>
    </dsp:sp>
    <dsp:sp modelId="{56FFA92A-AC61-4A40-AFB9-FD5150BC58B0}">
      <dsp:nvSpPr>
        <dsp:cNvPr id="0" name=""/>
        <dsp:cNvSpPr/>
      </dsp:nvSpPr>
      <dsp:spPr>
        <a:xfrm>
          <a:off x="3124872" y="0"/>
          <a:ext cx="1334988" cy="6858000"/>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ms-MY" sz="2000" kern="1200" dirty="0" smtClean="0">
              <a:solidFill>
                <a:schemeClr val="tx1"/>
              </a:solidFill>
              <a:latin typeface="Book Antiqua" pitchFamily="18" charset="0"/>
            </a:rPr>
            <a:t>setiap insan mahu diri mereka disayangi </a:t>
          </a:r>
          <a:endParaRPr lang="en-US" sz="2000" kern="1200" dirty="0">
            <a:solidFill>
              <a:schemeClr val="tx1"/>
            </a:solidFill>
            <a:latin typeface="Book Antiqua" pitchFamily="18" charset="0"/>
          </a:endParaRPr>
        </a:p>
      </dsp:txBody>
      <dsp:txXfrm>
        <a:off x="3163972" y="39100"/>
        <a:ext cx="1256788" cy="6779800"/>
      </dsp:txXfrm>
    </dsp:sp>
    <dsp:sp modelId="{68488700-00DD-462C-8592-163FC8057487}">
      <dsp:nvSpPr>
        <dsp:cNvPr id="0" name=""/>
        <dsp:cNvSpPr/>
      </dsp:nvSpPr>
      <dsp:spPr>
        <a:xfrm>
          <a:off x="4684139" y="0"/>
          <a:ext cx="1334988" cy="6858000"/>
        </a:xfrm>
        <a:prstGeom prst="roundRect">
          <a:avLst>
            <a:gd name="adj" fmla="val 1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ms-MY" sz="2000" kern="1200" smtClean="0">
              <a:solidFill>
                <a:schemeClr val="tx1"/>
              </a:solidFill>
              <a:latin typeface="Book Antiqua" pitchFamily="18" charset="0"/>
            </a:rPr>
            <a:t>menjadi harapan kita bahawa masyarakat hari ini dan akan datang adalah sebuah masyarakat yang penuh dengan semangat kasih sayang, </a:t>
          </a:r>
          <a:endParaRPr lang="en-US" sz="2000" kern="1200">
            <a:solidFill>
              <a:schemeClr val="tx1"/>
            </a:solidFill>
            <a:latin typeface="Book Antiqua" pitchFamily="18" charset="0"/>
          </a:endParaRPr>
        </a:p>
      </dsp:txBody>
      <dsp:txXfrm>
        <a:off x="4723239" y="39100"/>
        <a:ext cx="1256788" cy="6779800"/>
      </dsp:txXfrm>
    </dsp:sp>
    <dsp:sp modelId="{A9FAD6B6-363B-4B64-9236-879ECFB51B53}">
      <dsp:nvSpPr>
        <dsp:cNvPr id="0" name=""/>
        <dsp:cNvSpPr/>
      </dsp:nvSpPr>
      <dsp:spPr>
        <a:xfrm>
          <a:off x="6243405" y="0"/>
          <a:ext cx="1334988" cy="6858000"/>
        </a:xfrm>
        <a:prstGeom prst="roundRect">
          <a:avLst>
            <a:gd name="adj" fmla="val 10000"/>
          </a:avLst>
        </a:prstGeom>
        <a:solidFill>
          <a:srgbClr val="808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ms-MY" sz="2000" kern="1200" smtClean="0">
              <a:solidFill>
                <a:schemeClr val="tx1"/>
              </a:solidFill>
              <a:latin typeface="Book Antiqua" pitchFamily="18" charset="0"/>
            </a:rPr>
            <a:t>bekerjasama, dapat mengembalikan maruah dan kekuatan perpaduan sesama muslim. </a:t>
          </a:r>
          <a:endParaRPr lang="en-US" sz="2000" kern="1200">
            <a:solidFill>
              <a:schemeClr val="tx1"/>
            </a:solidFill>
            <a:latin typeface="Book Antiqua" pitchFamily="18" charset="0"/>
          </a:endParaRPr>
        </a:p>
      </dsp:txBody>
      <dsp:txXfrm>
        <a:off x="6282505" y="39100"/>
        <a:ext cx="1256788" cy="6779800"/>
      </dsp:txXfrm>
    </dsp:sp>
    <dsp:sp modelId="{D6D05393-F002-465C-9077-07EE4068DBD9}">
      <dsp:nvSpPr>
        <dsp:cNvPr id="0" name=""/>
        <dsp:cNvSpPr/>
      </dsp:nvSpPr>
      <dsp:spPr>
        <a:xfrm>
          <a:off x="7802671" y="0"/>
          <a:ext cx="1334988" cy="6858000"/>
        </a:xfrm>
        <a:prstGeom prst="roundRect">
          <a:avLst>
            <a:gd name="adj" fmla="val 10000"/>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ms-MY" sz="2000" kern="1200" smtClean="0">
              <a:solidFill>
                <a:schemeClr val="tx1"/>
              </a:solidFill>
              <a:latin typeface="Book Antiqua" pitchFamily="18" charset="0"/>
            </a:rPr>
            <a:t>Nilai-nilai kasih sayang dalam pembentukan sahsiah diri ini amat penting, lebih-lebih lagi apabila ia meresap ke dalam keluarga dan masyarakat kita. </a:t>
          </a:r>
          <a:endParaRPr lang="en-US" sz="2000" kern="1200">
            <a:solidFill>
              <a:schemeClr val="tx1"/>
            </a:solidFill>
            <a:latin typeface="Book Antiqua" pitchFamily="18" charset="0"/>
          </a:endParaRPr>
        </a:p>
      </dsp:txBody>
      <dsp:txXfrm>
        <a:off x="7841771" y="39100"/>
        <a:ext cx="1256788" cy="67798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C8DBE8-1D6A-4759-B5D4-E484CAB5E4F6}">
      <dsp:nvSpPr>
        <dsp:cNvPr id="0" name=""/>
        <dsp:cNvSpPr/>
      </dsp:nvSpPr>
      <dsp:spPr>
        <a:xfrm>
          <a:off x="0" y="0"/>
          <a:ext cx="8229600" cy="5791200"/>
        </a:xfrm>
        <a:prstGeom prst="roundRect">
          <a:avLst>
            <a:gd name="adj" fmla="val 85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4494615" numCol="1" spcCol="1270" anchor="t" anchorCtr="0">
          <a:noAutofit/>
        </a:bodyPr>
        <a:lstStyle/>
        <a:p>
          <a:pPr lvl="0" algn="ctr" defTabSz="1066800" rtl="0">
            <a:lnSpc>
              <a:spcPct val="90000"/>
            </a:lnSpc>
            <a:spcBef>
              <a:spcPct val="0"/>
            </a:spcBef>
            <a:spcAft>
              <a:spcPct val="35000"/>
            </a:spcAft>
          </a:pPr>
          <a:r>
            <a:rPr lang="ms-MY" sz="2400" b="1" kern="1200" smtClean="0">
              <a:solidFill>
                <a:schemeClr val="tx1"/>
              </a:solidFill>
              <a:latin typeface="Book Antiqua" pitchFamily="18" charset="0"/>
            </a:rPr>
            <a:t>Dalam ajaran Islam terdapat banyak ayat al Quran dan Hadis yang menyeru ke arah memupuk semangat kasih sayang antara sesama kita. </a:t>
          </a:r>
          <a:endParaRPr lang="en-US" sz="2400" b="1" kern="1200">
            <a:solidFill>
              <a:schemeClr val="tx1"/>
            </a:solidFill>
            <a:latin typeface="Book Antiqua" pitchFamily="18" charset="0"/>
          </a:endParaRPr>
        </a:p>
      </dsp:txBody>
      <dsp:txXfrm>
        <a:off x="144176" y="144176"/>
        <a:ext cx="7941248" cy="5502848"/>
      </dsp:txXfrm>
    </dsp:sp>
    <dsp:sp modelId="{339F4F1C-1433-4ED4-B10D-5DE749761701}">
      <dsp:nvSpPr>
        <dsp:cNvPr id="0" name=""/>
        <dsp:cNvSpPr/>
      </dsp:nvSpPr>
      <dsp:spPr>
        <a:xfrm>
          <a:off x="205740" y="1447800"/>
          <a:ext cx="7818120" cy="4053840"/>
        </a:xfrm>
        <a:prstGeom prst="roundRect">
          <a:avLst>
            <a:gd name="adj" fmla="val 10500"/>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2574188" numCol="1" spcCol="1270" anchor="t" anchorCtr="0">
          <a:noAutofit/>
        </a:bodyPr>
        <a:lstStyle/>
        <a:p>
          <a:pPr lvl="0" algn="ctr" defTabSz="1066800" rtl="0">
            <a:lnSpc>
              <a:spcPct val="90000"/>
            </a:lnSpc>
            <a:spcBef>
              <a:spcPct val="0"/>
            </a:spcBef>
            <a:spcAft>
              <a:spcPct val="35000"/>
            </a:spcAft>
          </a:pPr>
          <a:r>
            <a:rPr lang="ms-MY" sz="2400" b="1" kern="1200" dirty="0" smtClean="0">
              <a:solidFill>
                <a:schemeClr val="tx1"/>
              </a:solidFill>
              <a:latin typeface="Book Antiqua" pitchFamily="18" charset="0"/>
            </a:rPr>
            <a:t>Salah seorang individu penting yang wajib kita sayangi ialah ayah. </a:t>
          </a:r>
          <a:endParaRPr lang="en-US" sz="2400" b="1" kern="1200" dirty="0">
            <a:solidFill>
              <a:schemeClr val="tx1"/>
            </a:solidFill>
            <a:latin typeface="Book Antiqua" pitchFamily="18" charset="0"/>
          </a:endParaRPr>
        </a:p>
      </dsp:txBody>
      <dsp:txXfrm>
        <a:off x="330410" y="1572470"/>
        <a:ext cx="7568780" cy="3804500"/>
      </dsp:txXfrm>
    </dsp:sp>
    <dsp:sp modelId="{C2CB599E-6C09-45FE-A1FD-941B522854A4}">
      <dsp:nvSpPr>
        <dsp:cNvPr id="0" name=""/>
        <dsp:cNvSpPr/>
      </dsp:nvSpPr>
      <dsp:spPr>
        <a:xfrm>
          <a:off x="411480" y="2895600"/>
          <a:ext cx="7406640" cy="2316480"/>
        </a:xfrm>
        <a:prstGeom prst="roundRect">
          <a:avLst>
            <a:gd name="adj" fmla="val 10500"/>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170688" numCol="1" spcCol="1270" anchor="t" anchorCtr="0">
          <a:noAutofit/>
        </a:bodyPr>
        <a:lstStyle/>
        <a:p>
          <a:pPr lvl="0" algn="ctr" defTabSz="1066800" rtl="0">
            <a:lnSpc>
              <a:spcPct val="90000"/>
            </a:lnSpc>
            <a:spcBef>
              <a:spcPct val="0"/>
            </a:spcBef>
            <a:spcAft>
              <a:spcPct val="35000"/>
            </a:spcAft>
          </a:pPr>
          <a:r>
            <a:rPr lang="ms-MY" sz="2400" b="1" kern="1200" smtClean="0">
              <a:solidFill>
                <a:schemeClr val="tx1"/>
              </a:solidFill>
              <a:latin typeface="Book Antiqua" pitchFamily="18" charset="0"/>
            </a:rPr>
            <a:t>Ayah merupakan insan teristimewa yang bertindak memayungi sesebuah keluarga dan bertanggungjawab ke atas keselamatan serta kesejahteraan sesebuah keluarga. </a:t>
          </a:r>
          <a:endParaRPr lang="en-US" sz="2400" b="1" kern="1200">
            <a:solidFill>
              <a:schemeClr val="tx1"/>
            </a:solidFill>
            <a:latin typeface="Book Antiqua" pitchFamily="18" charset="0"/>
          </a:endParaRPr>
        </a:p>
      </dsp:txBody>
      <dsp:txXfrm>
        <a:off x="482720" y="2966840"/>
        <a:ext cx="7264160" cy="2174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BD5021-9B9F-4F78-9493-6871A7382DF2}">
      <dsp:nvSpPr>
        <dsp:cNvPr id="0" name=""/>
        <dsp:cNvSpPr/>
      </dsp:nvSpPr>
      <dsp:spPr>
        <a:xfrm rot="16200000">
          <a:off x="-1869225" y="1870248"/>
          <a:ext cx="6400800" cy="2660302"/>
        </a:xfrm>
        <a:prstGeom prst="flowChartManualOperation">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lvl="0" algn="ctr" defTabSz="1066800" rtl="0">
            <a:lnSpc>
              <a:spcPct val="90000"/>
            </a:lnSpc>
            <a:spcBef>
              <a:spcPct val="0"/>
            </a:spcBef>
            <a:spcAft>
              <a:spcPct val="35000"/>
            </a:spcAft>
          </a:pPr>
          <a:r>
            <a:rPr lang="ms-MY" sz="2400" kern="1200" smtClean="0">
              <a:solidFill>
                <a:schemeClr val="tx1"/>
              </a:solidFill>
              <a:latin typeface="Berlin Sans FB" pitchFamily="34" charset="0"/>
            </a:rPr>
            <a:t>Allah SWT menjelaskan bahawa ruang lingkup ibadah itu meliputi hubungan akidah yang mantap dan diikuti dengan hubungan kekeluargaan dengan berbuat baik kepada kedua ibu bapa. </a:t>
          </a:r>
          <a:endParaRPr lang="en-US" sz="2400" kern="1200">
            <a:solidFill>
              <a:schemeClr val="tx1"/>
            </a:solidFill>
            <a:latin typeface="Berlin Sans FB" pitchFamily="34" charset="0"/>
          </a:endParaRPr>
        </a:p>
      </dsp:txBody>
      <dsp:txXfrm rot="5400000">
        <a:off x="1024" y="1280159"/>
        <a:ext cx="2660302" cy="3840480"/>
      </dsp:txXfrm>
    </dsp:sp>
    <dsp:sp modelId="{A176B8AF-5106-4984-8E4A-EBA680C1B620}">
      <dsp:nvSpPr>
        <dsp:cNvPr id="0" name=""/>
        <dsp:cNvSpPr/>
      </dsp:nvSpPr>
      <dsp:spPr>
        <a:xfrm rot="16200000">
          <a:off x="990600" y="1870248"/>
          <a:ext cx="6400800" cy="2660302"/>
        </a:xfrm>
        <a:prstGeom prst="flowChartManualOperation">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lvl="0" algn="ctr" defTabSz="1066800" rtl="0">
            <a:lnSpc>
              <a:spcPct val="90000"/>
            </a:lnSpc>
            <a:spcBef>
              <a:spcPct val="0"/>
            </a:spcBef>
            <a:spcAft>
              <a:spcPct val="35000"/>
            </a:spcAft>
          </a:pPr>
          <a:r>
            <a:rPr lang="ms-MY" sz="2400" kern="1200" smtClean="0">
              <a:solidFill>
                <a:schemeClr val="tx1"/>
              </a:solidFill>
              <a:latin typeface="Berlin Sans FB" pitchFamily="34" charset="0"/>
            </a:rPr>
            <a:t>Ini jelas menunjukkan betapa tingginya nilai berbuat baik kepada ibu dan bapa di sisi Allah SWT. </a:t>
          </a:r>
          <a:endParaRPr lang="en-US" sz="2400" kern="1200">
            <a:solidFill>
              <a:schemeClr val="tx1"/>
            </a:solidFill>
            <a:latin typeface="Berlin Sans FB" pitchFamily="34" charset="0"/>
          </a:endParaRPr>
        </a:p>
      </dsp:txBody>
      <dsp:txXfrm rot="5400000">
        <a:off x="2860849" y="1280159"/>
        <a:ext cx="2660302" cy="3840480"/>
      </dsp:txXfrm>
    </dsp:sp>
    <dsp:sp modelId="{67ADBC77-E583-4FDB-A7DC-7593EEA25D87}">
      <dsp:nvSpPr>
        <dsp:cNvPr id="0" name=""/>
        <dsp:cNvSpPr/>
      </dsp:nvSpPr>
      <dsp:spPr>
        <a:xfrm rot="16200000">
          <a:off x="3850425" y="1870248"/>
          <a:ext cx="6400800" cy="2660302"/>
        </a:xfrm>
        <a:prstGeom prst="flowChartManualOperation">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lvl="0" algn="ctr" defTabSz="1066800" rtl="0">
            <a:lnSpc>
              <a:spcPct val="90000"/>
            </a:lnSpc>
            <a:spcBef>
              <a:spcPct val="0"/>
            </a:spcBef>
            <a:spcAft>
              <a:spcPct val="35000"/>
            </a:spcAft>
          </a:pPr>
          <a:r>
            <a:rPr lang="ms-MY" sz="2400" kern="1200" smtClean="0">
              <a:solidFill>
                <a:schemeClr val="tx1"/>
              </a:solidFill>
              <a:latin typeface="Berlin Sans FB" pitchFamily="34" charset="0"/>
            </a:rPr>
            <a:t>Malahan ungkapan dalam ayat ini juga merangsang kesedaran untuk berbuat baik dan perasaan kasih sayang dihati anak-anak yang semakin lama semakin kurang menoleh kepada ayah-ayah dan ibu-ibu mereka.</a:t>
          </a:r>
          <a:endParaRPr lang="en-US" sz="2400" kern="1200">
            <a:solidFill>
              <a:schemeClr val="tx1"/>
            </a:solidFill>
            <a:latin typeface="Berlin Sans FB" pitchFamily="34" charset="0"/>
          </a:endParaRPr>
        </a:p>
      </dsp:txBody>
      <dsp:txXfrm rot="5400000">
        <a:off x="5720674" y="1280159"/>
        <a:ext cx="2660302" cy="38404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030CDD-E699-4DA5-AB84-E75E85B4167E}">
      <dsp:nvSpPr>
        <dsp:cNvPr id="0" name=""/>
        <dsp:cNvSpPr/>
      </dsp:nvSpPr>
      <dsp:spPr>
        <a:xfrm>
          <a:off x="0" y="0"/>
          <a:ext cx="8610599" cy="1452264"/>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ms-MY" sz="2000" kern="1200" smtClean="0">
              <a:solidFill>
                <a:schemeClr val="tx1"/>
              </a:solidFill>
              <a:latin typeface="Berlin Sans FB" pitchFamily="34" charset="0"/>
            </a:rPr>
            <a:t>institusi keluarga berdepan dengan pelbagai masalah terutama sekali kaum bapa. </a:t>
          </a:r>
          <a:endParaRPr lang="en-US" sz="2000" kern="1200">
            <a:solidFill>
              <a:schemeClr val="tx1"/>
            </a:solidFill>
            <a:latin typeface="Berlin Sans FB" pitchFamily="34" charset="0"/>
          </a:endParaRPr>
        </a:p>
      </dsp:txBody>
      <dsp:txXfrm>
        <a:off x="1867346" y="0"/>
        <a:ext cx="6743252" cy="1452264"/>
      </dsp:txXfrm>
    </dsp:sp>
    <dsp:sp modelId="{8572FFD6-381B-481B-A193-2B1F11F837A3}">
      <dsp:nvSpPr>
        <dsp:cNvPr id="0" name=""/>
        <dsp:cNvSpPr/>
      </dsp:nvSpPr>
      <dsp:spPr>
        <a:xfrm>
          <a:off x="145226" y="145226"/>
          <a:ext cx="1722119" cy="1161811"/>
        </a:xfrm>
        <a:prstGeom prst="roundRect">
          <a:avLst>
            <a:gd name="adj" fmla="val 10000"/>
          </a:avLst>
        </a:prstGeom>
        <a:solidFill>
          <a:schemeClr val="accent2">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52423B9-1BC0-4A59-9A71-969F175BBA94}">
      <dsp:nvSpPr>
        <dsp:cNvPr id="0" name=""/>
        <dsp:cNvSpPr/>
      </dsp:nvSpPr>
      <dsp:spPr>
        <a:xfrm>
          <a:off x="0" y="1597491"/>
          <a:ext cx="8610599" cy="1452264"/>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ms-MY" sz="2000" kern="1200" smtClean="0">
              <a:solidFill>
                <a:schemeClr val="tx1"/>
              </a:solidFill>
              <a:latin typeface="Berlin Sans FB" pitchFamily="34" charset="0"/>
            </a:rPr>
            <a:t>masalah yang sering dihadapi oleh kaum bapa adalah berkenaan perbelanjaan pendidikan anak-anak, perbelanjaan keperluan keluarga serta masalah disiplin anak-anak remaja.</a:t>
          </a:r>
          <a:endParaRPr lang="en-US" sz="2000" kern="1200">
            <a:solidFill>
              <a:schemeClr val="tx1"/>
            </a:solidFill>
            <a:latin typeface="Berlin Sans FB" pitchFamily="34" charset="0"/>
          </a:endParaRPr>
        </a:p>
      </dsp:txBody>
      <dsp:txXfrm>
        <a:off x="1867346" y="1597491"/>
        <a:ext cx="6743252" cy="1452264"/>
      </dsp:txXfrm>
    </dsp:sp>
    <dsp:sp modelId="{882942A2-C271-4E48-A143-E544A88638B1}">
      <dsp:nvSpPr>
        <dsp:cNvPr id="0" name=""/>
        <dsp:cNvSpPr/>
      </dsp:nvSpPr>
      <dsp:spPr>
        <a:xfrm>
          <a:off x="145226" y="1742717"/>
          <a:ext cx="1722119" cy="1161811"/>
        </a:xfrm>
        <a:prstGeom prst="roundRect">
          <a:avLst>
            <a:gd name="adj" fmla="val 10000"/>
          </a:avLst>
        </a:prstGeom>
        <a:solidFill>
          <a:schemeClr val="accent3">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055356A-5B57-4ABE-885B-756BF4CD2B1E}">
      <dsp:nvSpPr>
        <dsp:cNvPr id="0" name=""/>
        <dsp:cNvSpPr/>
      </dsp:nvSpPr>
      <dsp:spPr>
        <a:xfrm>
          <a:off x="0" y="3194982"/>
          <a:ext cx="8610599" cy="1452264"/>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ms-MY" sz="2000" kern="1200" smtClean="0">
              <a:solidFill>
                <a:schemeClr val="tx1"/>
              </a:solidFill>
              <a:latin typeface="Berlin Sans FB" pitchFamily="34" charset="0"/>
            </a:rPr>
            <a:t>tinjauan pendapat yang telah dilaksanakan oleh Lembaga Perancang Penduduk Keluarga Negara (LPPKN) pada 2014, 93.8% responden dari kalangan kaum bapa menyatakan pernah berasa dihargai oleh anak-anak. </a:t>
          </a:r>
          <a:endParaRPr lang="en-US" sz="2000" kern="1200">
            <a:solidFill>
              <a:schemeClr val="tx1"/>
            </a:solidFill>
            <a:latin typeface="Berlin Sans FB" pitchFamily="34" charset="0"/>
          </a:endParaRPr>
        </a:p>
      </dsp:txBody>
      <dsp:txXfrm>
        <a:off x="1867346" y="3194982"/>
        <a:ext cx="6743252" cy="1452264"/>
      </dsp:txXfrm>
    </dsp:sp>
    <dsp:sp modelId="{424D3CEA-9168-46AB-AB67-225D1B4823B5}">
      <dsp:nvSpPr>
        <dsp:cNvPr id="0" name=""/>
        <dsp:cNvSpPr/>
      </dsp:nvSpPr>
      <dsp:spPr>
        <a:xfrm>
          <a:off x="145226" y="3340209"/>
          <a:ext cx="1722119" cy="1161811"/>
        </a:xfrm>
        <a:prstGeom prst="roundRect">
          <a:avLst>
            <a:gd name="adj" fmla="val 10000"/>
          </a:avLst>
        </a:prstGeom>
        <a:solidFill>
          <a:schemeClr val="accent4">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FE8C229-267F-48A1-BBC9-D6D4CF431486}">
      <dsp:nvSpPr>
        <dsp:cNvPr id="0" name=""/>
        <dsp:cNvSpPr/>
      </dsp:nvSpPr>
      <dsp:spPr>
        <a:xfrm>
          <a:off x="0" y="4792473"/>
          <a:ext cx="8610599" cy="1452264"/>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lvl="0" algn="ctr" defTabSz="889000" rtl="0">
            <a:lnSpc>
              <a:spcPct val="90000"/>
            </a:lnSpc>
            <a:spcBef>
              <a:spcPct val="0"/>
            </a:spcBef>
            <a:spcAft>
              <a:spcPct val="35000"/>
            </a:spcAft>
          </a:pPr>
          <a:endParaRPr lang="ms-MY" sz="2000" kern="1200" dirty="0" smtClean="0">
            <a:solidFill>
              <a:schemeClr val="tx1"/>
            </a:solidFill>
            <a:latin typeface="Berlin Sans FB" pitchFamily="34" charset="0"/>
          </a:endParaRPr>
        </a:p>
        <a:p>
          <a:pPr lvl="0" algn="ctr" defTabSz="889000" rtl="0">
            <a:lnSpc>
              <a:spcPct val="90000"/>
            </a:lnSpc>
            <a:spcBef>
              <a:spcPct val="0"/>
            </a:spcBef>
            <a:spcAft>
              <a:spcPct val="35000"/>
            </a:spcAft>
          </a:pPr>
          <a:r>
            <a:rPr lang="ms-MY" sz="2000" kern="1200" dirty="0" smtClean="0">
              <a:solidFill>
                <a:schemeClr val="tx1"/>
              </a:solidFill>
              <a:latin typeface="Berlin Sans FB" pitchFamily="34" charset="0"/>
            </a:rPr>
            <a:t>bentuk penghargaan tersebut seperti ucapan penghormatan, pemberian hadiah dan perhatian yang diberikan.</a:t>
          </a:r>
          <a:endParaRPr lang="en-US" sz="2000" kern="1200" dirty="0">
            <a:solidFill>
              <a:schemeClr val="tx1"/>
            </a:solidFill>
            <a:latin typeface="Berlin Sans FB" pitchFamily="34" charset="0"/>
          </a:endParaRPr>
        </a:p>
        <a:p>
          <a:pPr marL="171450" lvl="1" indent="-171450" algn="ctr" defTabSz="711200" rtl="0">
            <a:lnSpc>
              <a:spcPct val="90000"/>
            </a:lnSpc>
            <a:spcBef>
              <a:spcPct val="0"/>
            </a:spcBef>
            <a:spcAft>
              <a:spcPct val="15000"/>
            </a:spcAft>
            <a:buChar char="••"/>
          </a:pPr>
          <a:endParaRPr lang="en-US" sz="1600" kern="1200" dirty="0">
            <a:solidFill>
              <a:schemeClr val="tx1"/>
            </a:solidFill>
            <a:latin typeface="Berlin Sans FB" pitchFamily="34" charset="0"/>
          </a:endParaRPr>
        </a:p>
      </dsp:txBody>
      <dsp:txXfrm>
        <a:off x="1867346" y="4792473"/>
        <a:ext cx="6743252" cy="1452264"/>
      </dsp:txXfrm>
    </dsp:sp>
    <dsp:sp modelId="{E8BC594F-6286-4105-AA9A-03748C3EF50F}">
      <dsp:nvSpPr>
        <dsp:cNvPr id="0" name=""/>
        <dsp:cNvSpPr/>
      </dsp:nvSpPr>
      <dsp:spPr>
        <a:xfrm>
          <a:off x="145226" y="4937700"/>
          <a:ext cx="1722119" cy="1161811"/>
        </a:xfrm>
        <a:prstGeom prst="roundRect">
          <a:avLst>
            <a:gd name="adj" fmla="val 10000"/>
          </a:avLst>
        </a:prstGeom>
        <a:solidFill>
          <a:schemeClr val="accent5">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9623A0-433C-419E-A0B5-8B1DF72A87D3}">
      <dsp:nvSpPr>
        <dsp:cNvPr id="0" name=""/>
        <dsp:cNvSpPr/>
      </dsp:nvSpPr>
      <dsp:spPr>
        <a:xfrm>
          <a:off x="880" y="0"/>
          <a:ext cx="1558081" cy="6553199"/>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ms-MY" sz="2000" kern="1200" smtClean="0">
              <a:solidFill>
                <a:schemeClr val="tx1"/>
              </a:solidFill>
              <a:latin typeface="Berlin Sans FB" pitchFamily="34" charset="0"/>
            </a:rPr>
            <a:t>bapa harus bijak meluangkan lebih banyak masa melakukan aktiviti berfaedah bersama anak-anak, </a:t>
          </a:r>
          <a:endParaRPr lang="en-US" sz="2000" kern="1200">
            <a:solidFill>
              <a:schemeClr val="tx1"/>
            </a:solidFill>
            <a:latin typeface="Berlin Sans FB" pitchFamily="34" charset="0"/>
          </a:endParaRPr>
        </a:p>
      </dsp:txBody>
      <dsp:txXfrm>
        <a:off x="46515" y="45635"/>
        <a:ext cx="1466811" cy="6461929"/>
      </dsp:txXfrm>
    </dsp:sp>
    <dsp:sp modelId="{1BEC553B-6ED4-4A25-988F-B38D138CA394}">
      <dsp:nvSpPr>
        <dsp:cNvPr id="0" name=""/>
        <dsp:cNvSpPr/>
      </dsp:nvSpPr>
      <dsp:spPr>
        <a:xfrm>
          <a:off x="1820719" y="0"/>
          <a:ext cx="1558081" cy="6553199"/>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ms-MY" sz="2000" kern="1200" smtClean="0">
              <a:solidFill>
                <a:schemeClr val="tx1"/>
              </a:solidFill>
              <a:latin typeface="Berlin Sans FB" pitchFamily="34" charset="0"/>
            </a:rPr>
            <a:t>memberi keutamaan kepada ahli keluarga, bijak merancang sumber kewangan dan masa serta sentiasa mencari pengetahuan dan idea baharu bagi memperkayakan seni kebapaan.</a:t>
          </a:r>
          <a:endParaRPr lang="en-US" sz="2000" kern="1200">
            <a:solidFill>
              <a:schemeClr val="tx1"/>
            </a:solidFill>
            <a:latin typeface="Berlin Sans FB" pitchFamily="34" charset="0"/>
          </a:endParaRPr>
        </a:p>
      </dsp:txBody>
      <dsp:txXfrm>
        <a:off x="1866354" y="45635"/>
        <a:ext cx="1466811" cy="6461929"/>
      </dsp:txXfrm>
    </dsp:sp>
    <dsp:sp modelId="{93F10B5F-16B2-46E6-B20C-74879E76ACEB}">
      <dsp:nvSpPr>
        <dsp:cNvPr id="0" name=""/>
        <dsp:cNvSpPr/>
      </dsp:nvSpPr>
      <dsp:spPr>
        <a:xfrm>
          <a:off x="3640559" y="0"/>
          <a:ext cx="1558081" cy="6553199"/>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ms-MY" sz="2000" kern="1200" smtClean="0">
              <a:solidFill>
                <a:schemeClr val="tx1"/>
              </a:solidFill>
              <a:latin typeface="Berlin Sans FB" pitchFamily="34" charset="0"/>
            </a:rPr>
            <a:t>anak-anak pula jangan mudah lupa kepada pengorbanan ibu dan bapa. </a:t>
          </a:r>
          <a:endParaRPr lang="en-US" sz="2000" kern="1200">
            <a:solidFill>
              <a:schemeClr val="tx1"/>
            </a:solidFill>
            <a:latin typeface="Berlin Sans FB" pitchFamily="34" charset="0"/>
          </a:endParaRPr>
        </a:p>
      </dsp:txBody>
      <dsp:txXfrm>
        <a:off x="3686194" y="45635"/>
        <a:ext cx="1466811" cy="6461929"/>
      </dsp:txXfrm>
    </dsp:sp>
    <dsp:sp modelId="{7D977807-2F3F-41E5-83FE-7CF4606DDD80}">
      <dsp:nvSpPr>
        <dsp:cNvPr id="0" name=""/>
        <dsp:cNvSpPr/>
      </dsp:nvSpPr>
      <dsp:spPr>
        <a:xfrm>
          <a:off x="5460398" y="0"/>
          <a:ext cx="1558081" cy="6553199"/>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ms-MY" sz="2000" kern="1200" smtClean="0">
              <a:solidFill>
                <a:schemeClr val="tx1"/>
              </a:solidFill>
              <a:latin typeface="Berlin Sans FB" pitchFamily="34" charset="0"/>
            </a:rPr>
            <a:t>Usahlah kita sentiasa diingatkan oleh ibu bapa supaya menjaga dan membela mereka,</a:t>
          </a:r>
          <a:endParaRPr lang="en-US" sz="2000" kern="1200">
            <a:solidFill>
              <a:schemeClr val="tx1"/>
            </a:solidFill>
            <a:latin typeface="Berlin Sans FB" pitchFamily="34" charset="0"/>
          </a:endParaRPr>
        </a:p>
      </dsp:txBody>
      <dsp:txXfrm>
        <a:off x="5506033" y="45635"/>
        <a:ext cx="1466811" cy="6461929"/>
      </dsp:txXfrm>
    </dsp:sp>
    <dsp:sp modelId="{893D78F8-E782-4342-9FB9-AEC717F61C66}">
      <dsp:nvSpPr>
        <dsp:cNvPr id="0" name=""/>
        <dsp:cNvSpPr/>
      </dsp:nvSpPr>
      <dsp:spPr>
        <a:xfrm>
          <a:off x="7280237" y="0"/>
          <a:ext cx="1558081" cy="6553199"/>
        </a:xfrm>
        <a:prstGeom prst="roundRect">
          <a:avLst>
            <a:gd name="adj" fmla="val 10000"/>
          </a:avLst>
        </a:prstGeom>
        <a:solidFill>
          <a:srgbClr val="FF99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ms-MY" sz="2000" kern="1200" smtClean="0">
              <a:solidFill>
                <a:schemeClr val="tx1"/>
              </a:solidFill>
              <a:latin typeface="Berlin Sans FB" pitchFamily="34" charset="0"/>
            </a:rPr>
            <a:t>tetapi sebaliknya kita anak-anaklah yang sepatutnya sedar dan bersungguh-sungguh mengingatkan diri sendiri akan kewajiban menjaga ibu dan bapa.</a:t>
          </a:r>
          <a:endParaRPr lang="en-US" sz="2000" kern="1200">
            <a:solidFill>
              <a:schemeClr val="tx1"/>
            </a:solidFill>
            <a:latin typeface="Berlin Sans FB" pitchFamily="34" charset="0"/>
          </a:endParaRPr>
        </a:p>
      </dsp:txBody>
      <dsp:txXfrm>
        <a:off x="7325872" y="45635"/>
        <a:ext cx="1466811" cy="646192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D994DF-EE70-49BF-8732-BF0060276184}">
      <dsp:nvSpPr>
        <dsp:cNvPr id="0" name=""/>
        <dsp:cNvSpPr/>
      </dsp:nvSpPr>
      <dsp:spPr>
        <a:xfrm>
          <a:off x="-7747655" y="-1184976"/>
          <a:ext cx="9227952" cy="9227952"/>
        </a:xfrm>
        <a:prstGeom prst="blockArc">
          <a:avLst>
            <a:gd name="adj1" fmla="val 18900000"/>
            <a:gd name="adj2" fmla="val 2700000"/>
            <a:gd name="adj3" fmla="val 234"/>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F54E41-8EC4-41C1-9DE4-D1E41C930846}">
      <dsp:nvSpPr>
        <dsp:cNvPr id="0" name=""/>
        <dsp:cNvSpPr/>
      </dsp:nvSpPr>
      <dsp:spPr>
        <a:xfrm>
          <a:off x="481088" y="311764"/>
          <a:ext cx="8571357" cy="62325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4709" tIns="40640" rIns="40640" bIns="40640" numCol="1" spcCol="1270" anchor="ctr" anchorCtr="0">
          <a:noAutofit/>
        </a:bodyPr>
        <a:lstStyle/>
        <a:p>
          <a:pPr lvl="0" algn="l" defTabSz="711200" rtl="0">
            <a:lnSpc>
              <a:spcPct val="90000"/>
            </a:lnSpc>
            <a:spcBef>
              <a:spcPct val="0"/>
            </a:spcBef>
            <a:spcAft>
              <a:spcPct val="35000"/>
            </a:spcAft>
          </a:pPr>
          <a:r>
            <a:rPr lang="ms-MY" sz="1600" kern="1200" smtClean="0">
              <a:solidFill>
                <a:schemeClr val="tx1"/>
              </a:solidFill>
              <a:latin typeface="Berlin Sans FB Demi" pitchFamily="34" charset="0"/>
            </a:rPr>
            <a:t>Mengasari orang yang lemah seperti ibu bapa yang sudah tua menjadi antara isu yang perlu diberikan tumpuan dan ditangani dengan cara berkesan. </a:t>
          </a:r>
          <a:endParaRPr lang="en-US" sz="1600" kern="1200">
            <a:solidFill>
              <a:schemeClr val="tx1"/>
            </a:solidFill>
            <a:latin typeface="Berlin Sans FB Demi" pitchFamily="34" charset="0"/>
          </a:endParaRPr>
        </a:p>
      </dsp:txBody>
      <dsp:txXfrm>
        <a:off x="481088" y="311764"/>
        <a:ext cx="8571357" cy="623255"/>
      </dsp:txXfrm>
    </dsp:sp>
    <dsp:sp modelId="{D3254A14-097E-49B3-B2BE-99061E6DDB28}">
      <dsp:nvSpPr>
        <dsp:cNvPr id="0" name=""/>
        <dsp:cNvSpPr/>
      </dsp:nvSpPr>
      <dsp:spPr>
        <a:xfrm>
          <a:off x="91554" y="233857"/>
          <a:ext cx="779068" cy="779068"/>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C74F089-1640-4EB2-BF44-4130C93FBF39}">
      <dsp:nvSpPr>
        <dsp:cNvPr id="0" name=""/>
        <dsp:cNvSpPr/>
      </dsp:nvSpPr>
      <dsp:spPr>
        <a:xfrm>
          <a:off x="1045502" y="1247195"/>
          <a:ext cx="8006943" cy="623255"/>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4709" tIns="40640" rIns="40640" bIns="40640" numCol="1" spcCol="1270" anchor="ctr" anchorCtr="0">
          <a:noAutofit/>
        </a:bodyPr>
        <a:lstStyle/>
        <a:p>
          <a:pPr lvl="0" algn="l" defTabSz="711200" rtl="0">
            <a:lnSpc>
              <a:spcPct val="90000"/>
            </a:lnSpc>
            <a:spcBef>
              <a:spcPct val="0"/>
            </a:spcBef>
            <a:spcAft>
              <a:spcPct val="35000"/>
            </a:spcAft>
          </a:pPr>
          <a:r>
            <a:rPr lang="ms-MY" sz="1600" kern="1200" smtClean="0">
              <a:solidFill>
                <a:schemeClr val="tx1"/>
              </a:solidFill>
              <a:latin typeface="Berlin Sans FB Demi" pitchFamily="34" charset="0"/>
            </a:rPr>
            <a:t>Tingkah laku sebegini dilihat sebagai satu cabaran baru yang tidak boleh dipandang sepi. </a:t>
          </a:r>
          <a:endParaRPr lang="en-US" sz="1600" kern="1200">
            <a:solidFill>
              <a:schemeClr val="tx1"/>
            </a:solidFill>
            <a:latin typeface="Berlin Sans FB Demi" pitchFamily="34" charset="0"/>
          </a:endParaRPr>
        </a:p>
      </dsp:txBody>
      <dsp:txXfrm>
        <a:off x="1045502" y="1247195"/>
        <a:ext cx="8006943" cy="623255"/>
      </dsp:txXfrm>
    </dsp:sp>
    <dsp:sp modelId="{5486F517-8577-4F78-84B4-A23751909B1D}">
      <dsp:nvSpPr>
        <dsp:cNvPr id="0" name=""/>
        <dsp:cNvSpPr/>
      </dsp:nvSpPr>
      <dsp:spPr>
        <a:xfrm>
          <a:off x="655967" y="1169289"/>
          <a:ext cx="779068" cy="779068"/>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27324C-CB0E-4A97-B9EB-F4944EAB26BB}">
      <dsp:nvSpPr>
        <dsp:cNvPr id="0" name=""/>
        <dsp:cNvSpPr/>
      </dsp:nvSpPr>
      <dsp:spPr>
        <a:xfrm>
          <a:off x="1354797" y="2181941"/>
          <a:ext cx="7697647" cy="623255"/>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4709" tIns="40640" rIns="40640" bIns="40640" numCol="1" spcCol="1270" anchor="ctr" anchorCtr="0">
          <a:noAutofit/>
        </a:bodyPr>
        <a:lstStyle/>
        <a:p>
          <a:pPr lvl="0" algn="l" defTabSz="711200" rtl="0">
            <a:lnSpc>
              <a:spcPct val="90000"/>
            </a:lnSpc>
            <a:spcBef>
              <a:spcPct val="0"/>
            </a:spcBef>
            <a:spcAft>
              <a:spcPct val="35000"/>
            </a:spcAft>
          </a:pPr>
          <a:r>
            <a:rPr lang="ms-MY" sz="1600" kern="1200" smtClean="0">
              <a:solidFill>
                <a:schemeClr val="tx1"/>
              </a:solidFill>
              <a:latin typeface="Berlin Sans FB Demi" pitchFamily="34" charset="0"/>
            </a:rPr>
            <a:t>Jika tidak di atasi, nescaya ramai ibu bapa yang mengalami tekanan perasaan dan emosi terbelenggu dengan rasa ketakutan dengan situasi yang dilaluinya.</a:t>
          </a:r>
          <a:endParaRPr lang="en-US" sz="1600" kern="1200">
            <a:solidFill>
              <a:schemeClr val="tx1"/>
            </a:solidFill>
            <a:latin typeface="Berlin Sans FB Demi" pitchFamily="34" charset="0"/>
          </a:endParaRPr>
        </a:p>
      </dsp:txBody>
      <dsp:txXfrm>
        <a:off x="1354797" y="2181941"/>
        <a:ext cx="7697647" cy="623255"/>
      </dsp:txXfrm>
    </dsp:sp>
    <dsp:sp modelId="{ECDC722B-76CF-4492-8322-ADFD9890DB9C}">
      <dsp:nvSpPr>
        <dsp:cNvPr id="0" name=""/>
        <dsp:cNvSpPr/>
      </dsp:nvSpPr>
      <dsp:spPr>
        <a:xfrm>
          <a:off x="965263" y="2104034"/>
          <a:ext cx="779068" cy="779068"/>
        </a:xfrm>
        <a:prstGeom prst="ellipse">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12657EB-B84A-410B-A122-1449E03A4AEA}">
      <dsp:nvSpPr>
        <dsp:cNvPr id="0" name=""/>
        <dsp:cNvSpPr/>
      </dsp:nvSpPr>
      <dsp:spPr>
        <a:xfrm>
          <a:off x="1453553" y="3117372"/>
          <a:ext cx="7598892" cy="623255"/>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4709" tIns="40640" rIns="40640" bIns="40640" numCol="1" spcCol="1270" anchor="ctr" anchorCtr="0">
          <a:noAutofit/>
        </a:bodyPr>
        <a:lstStyle/>
        <a:p>
          <a:pPr lvl="0" algn="l" defTabSz="711200" rtl="0">
            <a:lnSpc>
              <a:spcPct val="90000"/>
            </a:lnSpc>
            <a:spcBef>
              <a:spcPct val="0"/>
            </a:spcBef>
            <a:spcAft>
              <a:spcPct val="35000"/>
            </a:spcAft>
          </a:pPr>
          <a:r>
            <a:rPr lang="ms-MY" sz="1600" kern="1200" smtClean="0">
              <a:solidFill>
                <a:schemeClr val="tx1"/>
              </a:solidFill>
              <a:latin typeface="Berlin Sans FB Demi" pitchFamily="34" charset="0"/>
            </a:rPr>
            <a:t>Kesan psikologi terhadap mereka boleh mendorong kepada pelbagai penyakit mental dan fizikal. </a:t>
          </a:r>
          <a:endParaRPr lang="en-US" sz="1600" kern="1200">
            <a:solidFill>
              <a:schemeClr val="tx1"/>
            </a:solidFill>
            <a:latin typeface="Berlin Sans FB Demi" pitchFamily="34" charset="0"/>
          </a:endParaRPr>
        </a:p>
      </dsp:txBody>
      <dsp:txXfrm>
        <a:off x="1453553" y="3117372"/>
        <a:ext cx="7598892" cy="623255"/>
      </dsp:txXfrm>
    </dsp:sp>
    <dsp:sp modelId="{D167619C-95CC-4BAA-8471-5E2F23B6F9C9}">
      <dsp:nvSpPr>
        <dsp:cNvPr id="0" name=""/>
        <dsp:cNvSpPr/>
      </dsp:nvSpPr>
      <dsp:spPr>
        <a:xfrm>
          <a:off x="1064018" y="3039465"/>
          <a:ext cx="779068" cy="779068"/>
        </a:xfrm>
        <a:prstGeom prst="ellipse">
          <a:avLst/>
        </a:prstGeom>
        <a:solidFill>
          <a:schemeClr val="lt1">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6CE58AD-16F1-455F-B385-EB60BEC157E0}">
      <dsp:nvSpPr>
        <dsp:cNvPr id="0" name=""/>
        <dsp:cNvSpPr/>
      </dsp:nvSpPr>
      <dsp:spPr>
        <a:xfrm>
          <a:off x="1354797" y="4052803"/>
          <a:ext cx="7697647" cy="623255"/>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4709" tIns="40640" rIns="40640" bIns="40640" numCol="1" spcCol="1270" anchor="ctr" anchorCtr="0">
          <a:noAutofit/>
        </a:bodyPr>
        <a:lstStyle/>
        <a:p>
          <a:pPr lvl="0" algn="l" defTabSz="711200" rtl="0">
            <a:lnSpc>
              <a:spcPct val="90000"/>
            </a:lnSpc>
            <a:spcBef>
              <a:spcPct val="0"/>
            </a:spcBef>
            <a:spcAft>
              <a:spcPct val="35000"/>
            </a:spcAft>
          </a:pPr>
          <a:r>
            <a:rPr lang="ms-MY" sz="1600" kern="1200" smtClean="0">
              <a:solidFill>
                <a:schemeClr val="tx1"/>
              </a:solidFill>
              <a:latin typeface="Berlin Sans FB Demi" pitchFamily="34" charset="0"/>
            </a:rPr>
            <a:t>Sesungguhnya umur tua itu mempunyai kehormatan dan kelemahannya yang tersendiri. </a:t>
          </a:r>
          <a:endParaRPr lang="en-US" sz="1600" kern="1200">
            <a:solidFill>
              <a:schemeClr val="tx1"/>
            </a:solidFill>
            <a:latin typeface="Berlin Sans FB Demi" pitchFamily="34" charset="0"/>
          </a:endParaRPr>
        </a:p>
      </dsp:txBody>
      <dsp:txXfrm>
        <a:off x="1354797" y="4052803"/>
        <a:ext cx="7697647" cy="623255"/>
      </dsp:txXfrm>
    </dsp:sp>
    <dsp:sp modelId="{8FD8B4CC-AB10-4AB3-9A9D-CAE3665E0210}">
      <dsp:nvSpPr>
        <dsp:cNvPr id="0" name=""/>
        <dsp:cNvSpPr/>
      </dsp:nvSpPr>
      <dsp:spPr>
        <a:xfrm>
          <a:off x="965263" y="3974896"/>
          <a:ext cx="779068" cy="779068"/>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6342C48-DB87-4357-88B0-6F3E4D6AC2C3}">
      <dsp:nvSpPr>
        <dsp:cNvPr id="0" name=""/>
        <dsp:cNvSpPr/>
      </dsp:nvSpPr>
      <dsp:spPr>
        <a:xfrm>
          <a:off x="1045502" y="4987549"/>
          <a:ext cx="8006943" cy="62325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4709" tIns="40640" rIns="40640" bIns="40640" numCol="1" spcCol="1270" anchor="ctr" anchorCtr="0">
          <a:noAutofit/>
        </a:bodyPr>
        <a:lstStyle/>
        <a:p>
          <a:pPr lvl="0" algn="l" defTabSz="711200" rtl="0">
            <a:lnSpc>
              <a:spcPct val="90000"/>
            </a:lnSpc>
            <a:spcBef>
              <a:spcPct val="0"/>
            </a:spcBef>
            <a:spcAft>
              <a:spcPct val="35000"/>
            </a:spcAft>
          </a:pPr>
          <a:r>
            <a:rPr lang="ms-MY" sz="1600" kern="1200" smtClean="0">
              <a:solidFill>
                <a:schemeClr val="tx1"/>
              </a:solidFill>
              <a:latin typeface="Berlin Sans FB Demi" pitchFamily="34" charset="0"/>
            </a:rPr>
            <a:t>Saat itu, mereka sangat memerlukan tempat menumpang dan berlindung yang selamat. Siapa lagi jika bukan di sisi anak-anak. </a:t>
          </a:r>
          <a:endParaRPr lang="en-US" sz="1600" kern="1200">
            <a:solidFill>
              <a:schemeClr val="tx1"/>
            </a:solidFill>
            <a:latin typeface="Berlin Sans FB Demi" pitchFamily="34" charset="0"/>
          </a:endParaRPr>
        </a:p>
      </dsp:txBody>
      <dsp:txXfrm>
        <a:off x="1045502" y="4987549"/>
        <a:ext cx="8006943" cy="623255"/>
      </dsp:txXfrm>
    </dsp:sp>
    <dsp:sp modelId="{7F7D77AB-8494-42C8-8DD9-CF9FF5201AFC}">
      <dsp:nvSpPr>
        <dsp:cNvPr id="0" name=""/>
        <dsp:cNvSpPr/>
      </dsp:nvSpPr>
      <dsp:spPr>
        <a:xfrm>
          <a:off x="655967" y="4909642"/>
          <a:ext cx="779068" cy="779068"/>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0BEE938-75DA-40BA-853C-E4E79D83A22A}">
      <dsp:nvSpPr>
        <dsp:cNvPr id="0" name=""/>
        <dsp:cNvSpPr/>
      </dsp:nvSpPr>
      <dsp:spPr>
        <a:xfrm>
          <a:off x="481088" y="5922980"/>
          <a:ext cx="8571357" cy="623255"/>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4709" tIns="40640" rIns="40640" bIns="40640" numCol="1" spcCol="1270" anchor="ctr" anchorCtr="0">
          <a:noAutofit/>
        </a:bodyPr>
        <a:lstStyle/>
        <a:p>
          <a:pPr lvl="0" algn="l" defTabSz="711200" rtl="0">
            <a:lnSpc>
              <a:spcPct val="90000"/>
            </a:lnSpc>
            <a:spcBef>
              <a:spcPct val="0"/>
            </a:spcBef>
            <a:spcAft>
              <a:spcPct val="35000"/>
            </a:spcAft>
          </a:pPr>
          <a:r>
            <a:rPr lang="ms-MY" sz="1600" kern="1200" smtClean="0">
              <a:solidFill>
                <a:schemeClr val="tx1"/>
              </a:solidFill>
              <a:latin typeface="Berlin Sans FB Demi" pitchFamily="34" charset="0"/>
            </a:rPr>
            <a:t>Oleh itu, kita dilarang mengeluarkan kata-kata yang tiada adab dan sopan yang membayangkan rasa bosan dan marah kepada mereka. </a:t>
          </a:r>
          <a:endParaRPr lang="en-US" sz="1600" kern="1200">
            <a:solidFill>
              <a:schemeClr val="tx1"/>
            </a:solidFill>
            <a:latin typeface="Berlin Sans FB Demi" pitchFamily="34" charset="0"/>
          </a:endParaRPr>
        </a:p>
      </dsp:txBody>
      <dsp:txXfrm>
        <a:off x="481088" y="5922980"/>
        <a:ext cx="8571357" cy="623255"/>
      </dsp:txXfrm>
    </dsp:sp>
    <dsp:sp modelId="{86621912-DB7D-47F6-B3B4-D953E782273E}">
      <dsp:nvSpPr>
        <dsp:cNvPr id="0" name=""/>
        <dsp:cNvSpPr/>
      </dsp:nvSpPr>
      <dsp:spPr>
        <a:xfrm>
          <a:off x="91554" y="5845073"/>
          <a:ext cx="779068" cy="779068"/>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3757FF-082B-4106-AB9E-6AD2310570B5}">
      <dsp:nvSpPr>
        <dsp:cNvPr id="0" name=""/>
        <dsp:cNvSpPr/>
      </dsp:nvSpPr>
      <dsp:spPr>
        <a:xfrm>
          <a:off x="3416766" y="365"/>
          <a:ext cx="4552979" cy="2059240"/>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ms-MY" sz="2400" kern="1200" smtClean="0">
              <a:solidFill>
                <a:schemeClr val="tx1"/>
              </a:solidFill>
              <a:latin typeface="Book Antiqua" pitchFamily="18" charset="0"/>
            </a:rPr>
            <a:t>Dengan rasa kasih sayang, seseorang dapat merasai penderitaan yang dialami oleh ibu dan bapa mereka. </a:t>
          </a:r>
          <a:endParaRPr lang="en-US" sz="2400" kern="1200">
            <a:solidFill>
              <a:schemeClr val="tx1"/>
            </a:solidFill>
            <a:latin typeface="Book Antiqua" pitchFamily="18" charset="0"/>
          </a:endParaRPr>
        </a:p>
      </dsp:txBody>
      <dsp:txXfrm>
        <a:off x="3416766" y="365"/>
        <a:ext cx="4552979" cy="2059240"/>
      </dsp:txXfrm>
    </dsp:sp>
    <dsp:sp modelId="{17FA6006-E032-49EB-8376-0EC31F562BD6}">
      <dsp:nvSpPr>
        <dsp:cNvPr id="0" name=""/>
        <dsp:cNvSpPr/>
      </dsp:nvSpPr>
      <dsp:spPr>
        <a:xfrm>
          <a:off x="1174253" y="365"/>
          <a:ext cx="2038647" cy="2059240"/>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9E827046-D02F-4E84-95A8-8C31B94D7BCD}">
      <dsp:nvSpPr>
        <dsp:cNvPr id="0" name=""/>
        <dsp:cNvSpPr/>
      </dsp:nvSpPr>
      <dsp:spPr>
        <a:xfrm>
          <a:off x="1174253" y="2399379"/>
          <a:ext cx="4552979" cy="2059240"/>
        </a:xfrm>
        <a:prstGeom prst="rect">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ms-MY" sz="2400" kern="1200" smtClean="0">
              <a:solidFill>
                <a:schemeClr val="tx1"/>
              </a:solidFill>
              <a:latin typeface="Book Antiqua" pitchFamily="18" charset="0"/>
            </a:rPr>
            <a:t>Dengan rasa kasih sayang, mereka berusaha untuk menghilangkan penderitaan yang menimpa ibu dan bapa mereka. </a:t>
          </a:r>
          <a:endParaRPr lang="en-US" sz="2400" kern="1200">
            <a:solidFill>
              <a:schemeClr val="tx1"/>
            </a:solidFill>
            <a:latin typeface="Book Antiqua" pitchFamily="18" charset="0"/>
          </a:endParaRPr>
        </a:p>
      </dsp:txBody>
      <dsp:txXfrm>
        <a:off x="1174253" y="2399379"/>
        <a:ext cx="4552979" cy="2059240"/>
      </dsp:txXfrm>
    </dsp:sp>
    <dsp:sp modelId="{078B9E6B-4118-442B-A511-5F9EA0BE6537}">
      <dsp:nvSpPr>
        <dsp:cNvPr id="0" name=""/>
        <dsp:cNvSpPr/>
      </dsp:nvSpPr>
      <dsp:spPr>
        <a:xfrm>
          <a:off x="5931098" y="2399379"/>
          <a:ext cx="2038647" cy="2059240"/>
        </a:xfrm>
        <a:prstGeom prst="rect">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E4B0D461-9716-4AFD-87BC-83589242B827}">
      <dsp:nvSpPr>
        <dsp:cNvPr id="0" name=""/>
        <dsp:cNvSpPr/>
      </dsp:nvSpPr>
      <dsp:spPr>
        <a:xfrm>
          <a:off x="3416766" y="4798394"/>
          <a:ext cx="4552979" cy="2059240"/>
        </a:xfrm>
        <a:prstGeom prst="rect">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ms-MY" sz="2400" kern="1200" smtClean="0">
              <a:solidFill>
                <a:schemeClr val="tx1"/>
              </a:solidFill>
              <a:latin typeface="Book Antiqua" pitchFamily="18" charset="0"/>
            </a:rPr>
            <a:t>Tanpa rasa kasih sayang, manusia akan menjadi hina bahkan lebih hina daripada binatang yang buas. </a:t>
          </a:r>
          <a:endParaRPr lang="en-US" sz="2400" kern="1200">
            <a:solidFill>
              <a:schemeClr val="tx1"/>
            </a:solidFill>
            <a:latin typeface="Book Antiqua" pitchFamily="18" charset="0"/>
          </a:endParaRPr>
        </a:p>
      </dsp:txBody>
      <dsp:txXfrm>
        <a:off x="3416766" y="4798394"/>
        <a:ext cx="4552979" cy="2059240"/>
      </dsp:txXfrm>
    </dsp:sp>
    <dsp:sp modelId="{67591025-DB91-4DE0-8098-FD64A4029DFA}">
      <dsp:nvSpPr>
        <dsp:cNvPr id="0" name=""/>
        <dsp:cNvSpPr/>
      </dsp:nvSpPr>
      <dsp:spPr>
        <a:xfrm>
          <a:off x="1174253" y="4798394"/>
          <a:ext cx="2038647" cy="2059240"/>
        </a:xfrm>
        <a:prstGeom prst="rect">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479F35-F6B2-4D01-99DA-DB2CB37BA090}">
      <dsp:nvSpPr>
        <dsp:cNvPr id="0" name=""/>
        <dsp:cNvSpPr/>
      </dsp:nvSpPr>
      <dsp:spPr>
        <a:xfrm>
          <a:off x="0" y="4474062"/>
          <a:ext cx="8534400" cy="1468487"/>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rtl="0">
            <a:lnSpc>
              <a:spcPct val="90000"/>
            </a:lnSpc>
            <a:spcBef>
              <a:spcPct val="0"/>
            </a:spcBef>
            <a:spcAft>
              <a:spcPct val="35000"/>
            </a:spcAft>
          </a:pPr>
          <a:r>
            <a:rPr lang="ms-MY" sz="2500" kern="1200" smtClean="0">
              <a:solidFill>
                <a:schemeClr val="tx1"/>
              </a:solidFill>
              <a:latin typeface="Book Antiqua" pitchFamily="18" charset="0"/>
            </a:rPr>
            <a:t>Utamakanlah keluarga dengan kasih sayang kerana kasih sayang membawa bahagia. </a:t>
          </a:r>
          <a:endParaRPr lang="en-US" sz="2500" kern="1200">
            <a:solidFill>
              <a:schemeClr val="tx1"/>
            </a:solidFill>
            <a:latin typeface="Book Antiqua" pitchFamily="18" charset="0"/>
          </a:endParaRPr>
        </a:p>
      </dsp:txBody>
      <dsp:txXfrm>
        <a:off x="0" y="4474062"/>
        <a:ext cx="8534400" cy="1468487"/>
      </dsp:txXfrm>
    </dsp:sp>
    <dsp:sp modelId="{172FC5D6-F143-4702-9537-4DDB1A4E8B24}">
      <dsp:nvSpPr>
        <dsp:cNvPr id="0" name=""/>
        <dsp:cNvSpPr/>
      </dsp:nvSpPr>
      <dsp:spPr>
        <a:xfrm rot="10800000">
          <a:off x="0" y="2237556"/>
          <a:ext cx="8534400" cy="2258533"/>
        </a:xfrm>
        <a:prstGeom prst="upArrowCallout">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rtl="0">
            <a:lnSpc>
              <a:spcPct val="90000"/>
            </a:lnSpc>
            <a:spcBef>
              <a:spcPct val="0"/>
            </a:spcBef>
            <a:spcAft>
              <a:spcPct val="35000"/>
            </a:spcAft>
          </a:pPr>
          <a:r>
            <a:rPr lang="ms-MY" sz="2500" kern="1200" dirty="0" smtClean="0">
              <a:solidFill>
                <a:schemeClr val="tx1"/>
              </a:solidFill>
              <a:latin typeface="Book Antiqua" pitchFamily="18" charset="0"/>
            </a:rPr>
            <a:t>Tuntasnya, kesejahteraan keluarga bermula daripada ikatan kasih sayang yang erat. </a:t>
          </a:r>
          <a:endParaRPr lang="en-US" sz="2500" kern="1200" dirty="0">
            <a:solidFill>
              <a:schemeClr val="tx1"/>
            </a:solidFill>
            <a:latin typeface="Book Antiqua" pitchFamily="18" charset="0"/>
          </a:endParaRPr>
        </a:p>
      </dsp:txBody>
      <dsp:txXfrm rot="10800000">
        <a:off x="0" y="2237556"/>
        <a:ext cx="8534400" cy="1467527"/>
      </dsp:txXfrm>
    </dsp:sp>
    <dsp:sp modelId="{E10D65B4-531A-4EAC-9491-970FDC4937C0}">
      <dsp:nvSpPr>
        <dsp:cNvPr id="0" name=""/>
        <dsp:cNvSpPr/>
      </dsp:nvSpPr>
      <dsp:spPr>
        <a:xfrm rot="10800000">
          <a:off x="0" y="1050"/>
          <a:ext cx="8534400" cy="2258533"/>
        </a:xfrm>
        <a:prstGeom prst="upArrowCallou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rtl="0">
            <a:lnSpc>
              <a:spcPct val="90000"/>
            </a:lnSpc>
            <a:spcBef>
              <a:spcPct val="0"/>
            </a:spcBef>
            <a:spcAft>
              <a:spcPct val="35000"/>
            </a:spcAft>
          </a:pPr>
          <a:r>
            <a:rPr lang="ms-MY" sz="2500" kern="1200" smtClean="0">
              <a:solidFill>
                <a:schemeClr val="tx1"/>
              </a:solidFill>
              <a:latin typeface="Book Antiqua" pitchFamily="18" charset="0"/>
            </a:rPr>
            <a:t>Dalam menjalani kehidupan ini, marilah kita mengambil peluang untuk sentiasa menghargai jasa dan pengorbanan murni insan yang bergelar bapa. </a:t>
          </a:r>
          <a:endParaRPr lang="en-US" sz="2500" kern="1200">
            <a:solidFill>
              <a:schemeClr val="tx1"/>
            </a:solidFill>
            <a:latin typeface="Book Antiqua" pitchFamily="18" charset="0"/>
          </a:endParaRPr>
        </a:p>
      </dsp:txBody>
      <dsp:txXfrm rot="10800000">
        <a:off x="0" y="1050"/>
        <a:ext cx="8534400" cy="146752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9B6C4A-77EE-4683-B605-2C5A7A57ACEC}" type="datetimeFigureOut">
              <a:rPr lang="en-MY" smtClean="0"/>
              <a:pPr/>
              <a:t>13/7/2017</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25F4F8-8D27-414A-B302-D144BA918955}" type="slidenum">
              <a:rPr lang="en-MY" smtClean="0"/>
              <a:pPr/>
              <a:t>‹#›</a:t>
            </a:fld>
            <a:endParaRPr lang="en-MY"/>
          </a:p>
        </p:txBody>
      </p:sp>
    </p:spTree>
    <p:extLst>
      <p:ext uri="{BB962C8B-B14F-4D97-AF65-F5344CB8AC3E}">
        <p14:creationId xmlns:p14="http://schemas.microsoft.com/office/powerpoint/2010/main" val="4016738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25F4F8-8D27-414A-B302-D144BA918955}" type="slidenum">
              <a:rPr lang="en-MY" smtClean="0"/>
              <a:pPr/>
              <a:t>3</a:t>
            </a:fld>
            <a:endParaRPr lang="en-MY"/>
          </a:p>
        </p:txBody>
      </p:sp>
    </p:spTree>
    <p:extLst>
      <p:ext uri="{BB962C8B-B14F-4D97-AF65-F5344CB8AC3E}">
        <p14:creationId xmlns:p14="http://schemas.microsoft.com/office/powerpoint/2010/main" val="1409155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ABDA28-8FD6-4624-B7A0-145B971B0CD9}" type="datetime1">
              <a:rPr lang="en-MY" smtClean="0"/>
              <a:pPr/>
              <a:t>13/7/2017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572234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529943-5684-4C80-927A-9D3BD58A0D80}" type="datetime1">
              <a:rPr lang="en-MY" smtClean="0"/>
              <a:pPr/>
              <a:t>13/7/2017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3774297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A64F39-116D-4CB7-BEBE-54CC1FBAEA1B}" type="datetime1">
              <a:rPr lang="en-MY" smtClean="0"/>
              <a:pPr/>
              <a:t>13/7/2017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1055118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CC1BF3-E720-4C22-9E45-DDBFBFBFBFEA}" type="datetime1">
              <a:rPr lang="en-MY" smtClean="0"/>
              <a:pPr/>
              <a:t>13/7/2017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1071965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31E7E7-0F6F-4FC6-8D82-A73C50FC8A01}" type="datetime1">
              <a:rPr lang="en-MY" smtClean="0"/>
              <a:pPr/>
              <a:t>13/7/2017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623998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933FD72-CB97-43FF-9BC8-1BC5D284E0E6}" type="datetime1">
              <a:rPr lang="en-MY" smtClean="0"/>
              <a:pPr/>
              <a:t>13/7/2017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2514103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2BA709-1EFB-4E05-A772-6E84498B3CD2}" type="datetime1">
              <a:rPr lang="en-MY" smtClean="0"/>
              <a:pPr/>
              <a:t>13/7/2017</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1078946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E4D6B5-6656-4EE9-8DE6-BDE8CC9D8C6D}" type="datetime1">
              <a:rPr lang="en-MY" smtClean="0"/>
              <a:pPr/>
              <a:t>13/7/2017</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1053439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C187B1-03C5-49BA-B7B0-3EF6DB396982}" type="datetime1">
              <a:rPr lang="en-MY" smtClean="0"/>
              <a:pPr/>
              <a:t>13/7/2017</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3386739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D768A7-71B4-49F3-9E0B-4A0B6DB83CA8}" type="datetime1">
              <a:rPr lang="en-MY" smtClean="0"/>
              <a:pPr/>
              <a:t>13/7/2017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2160512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34E3E6-1E10-4DAC-B272-564ACA4FA87E}" type="datetime1">
              <a:rPr lang="en-MY" smtClean="0"/>
              <a:pPr/>
              <a:t>13/7/2017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2537303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793427-0925-45C8-8E89-B1651BC7B608}" type="datetime1">
              <a:rPr lang="en-MY" smtClean="0"/>
              <a:pPr/>
              <a:t>13/7/2017</a:t>
            </a:fld>
            <a:endParaRPr lang="en-MY"/>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8784F8-D9B1-479F-A9B4-848AA317FB34}" type="slidenum">
              <a:rPr lang="en-MY" smtClean="0"/>
              <a:pPr/>
              <a:t>‹#›</a:t>
            </a:fld>
            <a:endParaRPr lang="en-MY"/>
          </a:p>
        </p:txBody>
      </p:sp>
    </p:spTree>
    <p:extLst>
      <p:ext uri="{BB962C8B-B14F-4D97-AF65-F5344CB8AC3E}">
        <p14:creationId xmlns:p14="http://schemas.microsoft.com/office/powerpoint/2010/main" val="1568711542"/>
      </p:ext>
    </p:extLst>
  </p:cSld>
  <p:clrMap bg1="lt1" tx1="dk1" bg2="lt2" tx2="dk2" accent1="accent1" accent2="accent2" accent3="accent3" accent4="accent4" accent5="accent5" accent6="accent6" hlink="hlink" folHlink="folHlink"/>
  <p:sldLayoutIdLst>
    <p:sldLayoutId id="2147484129" r:id="rId1"/>
    <p:sldLayoutId id="2147484130" r:id="rId2"/>
    <p:sldLayoutId id="2147484131" r:id="rId3"/>
    <p:sldLayoutId id="2147484132" r:id="rId4"/>
    <p:sldLayoutId id="2147484133" r:id="rId5"/>
    <p:sldLayoutId id="2147484134" r:id="rId6"/>
    <p:sldLayoutId id="2147484135" r:id="rId7"/>
    <p:sldLayoutId id="2147484136" r:id="rId8"/>
    <p:sldLayoutId id="2147484137" r:id="rId9"/>
    <p:sldLayoutId id="2147484138" r:id="rId10"/>
    <p:sldLayoutId id="214748413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3300"/>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4" name="Rectangle 3"/>
          <p:cNvSpPr/>
          <p:nvPr/>
        </p:nvSpPr>
        <p:spPr>
          <a:xfrm>
            <a:off x="437323" y="5638799"/>
            <a:ext cx="8545929" cy="1015663"/>
          </a:xfrm>
          <a:prstGeom prst="rect">
            <a:avLst/>
          </a:prstGeom>
        </p:spPr>
        <p:txBody>
          <a:bodyPr wrap="none">
            <a:spAutoFit/>
          </a:bodyPr>
          <a:lstStyle/>
          <a:p>
            <a:r>
              <a:rPr lang="en-US" sz="6000" b="1" dirty="0" smtClean="0">
                <a:ln w="1905">
                  <a:solidFill>
                    <a:schemeClr val="tx1"/>
                  </a:solidFill>
                </a:ln>
                <a:solidFill>
                  <a:srgbClr val="C00000"/>
                </a:solidFill>
                <a:effectLst>
                  <a:innerShdw blurRad="69850" dist="43180" dir="5400000">
                    <a:srgbClr val="000000">
                      <a:alpha val="65000"/>
                    </a:srgbClr>
                  </a:innerShdw>
                </a:effectLst>
                <a:latin typeface="Brush Script MT" pitchFamily="66" charset="0"/>
              </a:rPr>
              <a:t>14 </a:t>
            </a:r>
            <a:r>
              <a:rPr lang="en-US" sz="6000" b="1" dirty="0" err="1" smtClean="0">
                <a:ln w="1905">
                  <a:solidFill>
                    <a:schemeClr val="tx1"/>
                  </a:solidFill>
                </a:ln>
                <a:solidFill>
                  <a:srgbClr val="C00000"/>
                </a:solidFill>
                <a:effectLst>
                  <a:innerShdw blurRad="69850" dist="43180" dir="5400000">
                    <a:srgbClr val="000000">
                      <a:alpha val="65000"/>
                    </a:srgbClr>
                  </a:innerShdw>
                </a:effectLst>
                <a:latin typeface="Brush Script MT" pitchFamily="66" charset="0"/>
              </a:rPr>
              <a:t>Julai</a:t>
            </a:r>
            <a:r>
              <a:rPr lang="en-US" sz="6000" b="1" dirty="0" smtClean="0">
                <a:ln w="1905">
                  <a:solidFill>
                    <a:schemeClr val="tx1"/>
                  </a:solidFill>
                </a:ln>
                <a:solidFill>
                  <a:srgbClr val="C00000"/>
                </a:solidFill>
                <a:effectLst>
                  <a:innerShdw blurRad="69850" dist="43180" dir="5400000">
                    <a:srgbClr val="000000">
                      <a:alpha val="65000"/>
                    </a:srgbClr>
                  </a:innerShdw>
                </a:effectLst>
                <a:latin typeface="Brush Script MT" pitchFamily="66" charset="0"/>
              </a:rPr>
              <a:t> </a:t>
            </a:r>
            <a:r>
              <a:rPr lang="en-US" sz="6000" b="1" dirty="0">
                <a:ln w="1905">
                  <a:solidFill>
                    <a:schemeClr val="tx1"/>
                  </a:solidFill>
                </a:ln>
                <a:solidFill>
                  <a:srgbClr val="C00000"/>
                </a:solidFill>
                <a:effectLst>
                  <a:innerShdw blurRad="69850" dist="43180" dir="5400000">
                    <a:srgbClr val="000000">
                      <a:alpha val="65000"/>
                    </a:srgbClr>
                  </a:innerShdw>
                </a:effectLst>
                <a:latin typeface="Brush Script MT" pitchFamily="66" charset="0"/>
              </a:rPr>
              <a:t>2017 / </a:t>
            </a:r>
            <a:r>
              <a:rPr lang="en-US" sz="6000" b="1" dirty="0" smtClean="0">
                <a:ln w="1905">
                  <a:solidFill>
                    <a:schemeClr val="tx1"/>
                  </a:solidFill>
                </a:ln>
                <a:solidFill>
                  <a:srgbClr val="C00000"/>
                </a:solidFill>
                <a:effectLst>
                  <a:innerShdw blurRad="69850" dist="43180" dir="5400000">
                    <a:srgbClr val="000000">
                      <a:alpha val="65000"/>
                    </a:srgbClr>
                  </a:innerShdw>
                </a:effectLst>
                <a:latin typeface="Brush Script MT" pitchFamily="66" charset="0"/>
              </a:rPr>
              <a:t>20 </a:t>
            </a:r>
            <a:r>
              <a:rPr lang="en-US" sz="6000" b="1" dirty="0" err="1" smtClean="0">
                <a:ln w="1905">
                  <a:solidFill>
                    <a:schemeClr val="tx1"/>
                  </a:solidFill>
                </a:ln>
                <a:solidFill>
                  <a:srgbClr val="C00000"/>
                </a:solidFill>
                <a:effectLst>
                  <a:innerShdw blurRad="69850" dist="43180" dir="5400000">
                    <a:srgbClr val="000000">
                      <a:alpha val="65000"/>
                    </a:srgbClr>
                  </a:innerShdw>
                </a:effectLst>
                <a:latin typeface="Brush Script MT" pitchFamily="66" charset="0"/>
              </a:rPr>
              <a:t>Syawal</a:t>
            </a:r>
            <a:r>
              <a:rPr lang="en-US" sz="6000" b="1" dirty="0" smtClean="0">
                <a:ln w="1905">
                  <a:solidFill>
                    <a:schemeClr val="tx1"/>
                  </a:solidFill>
                </a:ln>
                <a:solidFill>
                  <a:srgbClr val="C00000"/>
                </a:solidFill>
                <a:effectLst>
                  <a:innerShdw blurRad="69850" dist="43180" dir="5400000">
                    <a:srgbClr val="000000">
                      <a:alpha val="65000"/>
                    </a:srgbClr>
                  </a:innerShdw>
                </a:effectLst>
                <a:latin typeface="Brush Script MT" pitchFamily="66" charset="0"/>
              </a:rPr>
              <a:t> </a:t>
            </a:r>
            <a:r>
              <a:rPr lang="en-US" sz="6000" b="1" dirty="0">
                <a:ln w="1905">
                  <a:solidFill>
                    <a:schemeClr val="tx1"/>
                  </a:solidFill>
                </a:ln>
                <a:solidFill>
                  <a:srgbClr val="C00000"/>
                </a:solidFill>
                <a:effectLst>
                  <a:innerShdw blurRad="69850" dist="43180" dir="5400000">
                    <a:srgbClr val="000000">
                      <a:alpha val="65000"/>
                    </a:srgbClr>
                  </a:innerShdw>
                </a:effectLst>
                <a:latin typeface="Brush Script MT" pitchFamily="66" charset="0"/>
              </a:rPr>
              <a:t>1438</a:t>
            </a:r>
          </a:p>
        </p:txBody>
      </p:sp>
      <p:sp>
        <p:nvSpPr>
          <p:cNvPr id="3" name="Rectangle 2"/>
          <p:cNvSpPr/>
          <p:nvPr/>
        </p:nvSpPr>
        <p:spPr>
          <a:xfrm>
            <a:off x="685800" y="990600"/>
            <a:ext cx="7694349" cy="3046988"/>
          </a:xfrm>
          <a:prstGeom prst="rect">
            <a:avLst/>
          </a:prstGeom>
        </p:spPr>
        <p:txBody>
          <a:bodyPr wrap="none">
            <a:spAutoFit/>
            <a:scene3d>
              <a:camera prst="orthographicFront"/>
              <a:lightRig rig="threePt" dir="t"/>
            </a:scene3d>
            <a:sp3d extrusionH="57150">
              <a:bevelT w="82550" h="38100" prst="coolSlant"/>
            </a:sp3d>
          </a:bodyPr>
          <a:lstStyle/>
          <a:p>
            <a:pPr algn="ctr"/>
            <a:r>
              <a:rPr lang="en-US" sz="9600" b="1" dirty="0" err="1" smtClean="0">
                <a:ln>
                  <a:solidFill>
                    <a:schemeClr val="tx1"/>
                  </a:solidFill>
                </a:ln>
                <a:solidFill>
                  <a:srgbClr val="00B0F0"/>
                </a:solidFill>
                <a:effectLst>
                  <a:outerShdw blurRad="38100" dist="38100" dir="2700000" algn="tl">
                    <a:srgbClr val="000000">
                      <a:alpha val="43137"/>
                    </a:srgbClr>
                  </a:outerShdw>
                </a:effectLst>
                <a:latin typeface="Brush Script MT" pitchFamily="66" charset="0"/>
              </a:rPr>
              <a:t>Kasih</a:t>
            </a:r>
            <a:r>
              <a:rPr lang="en-US" sz="9600" b="1" dirty="0" smtClean="0">
                <a:ln>
                  <a:solidFill>
                    <a:schemeClr val="tx1"/>
                  </a:solidFill>
                </a:ln>
                <a:solidFill>
                  <a:srgbClr val="00B0F0"/>
                </a:solidFill>
                <a:effectLst>
                  <a:outerShdw blurRad="38100" dist="38100" dir="2700000" algn="tl">
                    <a:srgbClr val="000000">
                      <a:alpha val="43137"/>
                    </a:srgbClr>
                  </a:outerShdw>
                </a:effectLst>
                <a:latin typeface="Brush Script MT" pitchFamily="66" charset="0"/>
              </a:rPr>
              <a:t> </a:t>
            </a:r>
          </a:p>
          <a:p>
            <a:pPr algn="ctr"/>
            <a:r>
              <a:rPr lang="en-US" sz="9600" b="1" dirty="0" err="1" smtClean="0">
                <a:ln>
                  <a:solidFill>
                    <a:schemeClr val="tx1"/>
                  </a:solidFill>
                </a:ln>
                <a:solidFill>
                  <a:srgbClr val="00B0F0"/>
                </a:solidFill>
                <a:effectLst>
                  <a:outerShdw blurRad="38100" dist="38100" dir="2700000" algn="tl">
                    <a:srgbClr val="000000">
                      <a:alpha val="43137"/>
                    </a:srgbClr>
                  </a:outerShdw>
                </a:effectLst>
                <a:latin typeface="Brush Script MT" pitchFamily="66" charset="0"/>
              </a:rPr>
              <a:t>Tiada</a:t>
            </a:r>
            <a:r>
              <a:rPr lang="en-US" sz="9600" b="1" dirty="0" smtClean="0">
                <a:ln>
                  <a:solidFill>
                    <a:schemeClr val="tx1"/>
                  </a:solidFill>
                </a:ln>
                <a:solidFill>
                  <a:srgbClr val="00B0F0"/>
                </a:solidFill>
                <a:effectLst>
                  <a:outerShdw blurRad="38100" dist="38100" dir="2700000" algn="tl">
                    <a:srgbClr val="000000">
                      <a:alpha val="43137"/>
                    </a:srgbClr>
                  </a:outerShdw>
                </a:effectLst>
                <a:latin typeface="Brush Script MT" pitchFamily="66" charset="0"/>
              </a:rPr>
              <a:t> </a:t>
            </a:r>
            <a:r>
              <a:rPr lang="en-US" sz="9600" b="1" dirty="0" err="1" smtClean="0">
                <a:ln>
                  <a:solidFill>
                    <a:schemeClr val="tx1"/>
                  </a:solidFill>
                </a:ln>
                <a:solidFill>
                  <a:srgbClr val="00B0F0"/>
                </a:solidFill>
                <a:effectLst>
                  <a:outerShdw blurRad="38100" dist="38100" dir="2700000" algn="tl">
                    <a:srgbClr val="000000">
                      <a:alpha val="43137"/>
                    </a:srgbClr>
                  </a:outerShdw>
                </a:effectLst>
                <a:latin typeface="Brush Script MT" pitchFamily="66" charset="0"/>
              </a:rPr>
              <a:t>Penghujung</a:t>
            </a:r>
            <a:endParaRPr lang="en-US" sz="9600" b="1" dirty="0">
              <a:ln>
                <a:solidFill>
                  <a:schemeClr val="tx1"/>
                </a:solidFill>
              </a:ln>
              <a:solidFill>
                <a:srgbClr val="00B0F0"/>
              </a:solidFill>
              <a:effectLst>
                <a:outerShdw blurRad="38100" dist="38100" dir="2700000" algn="tl">
                  <a:srgbClr val="000000">
                    <a:alpha val="43137"/>
                  </a:srgbClr>
                </a:outerShdw>
              </a:effectLst>
              <a:latin typeface="Brush Script MT" pitchFamily="66" charset="0"/>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2098684220"/>
              </p:ext>
            </p:extLst>
          </p:nvPr>
        </p:nvGraphicFramePr>
        <p:xfrm>
          <a:off x="304800" y="228600"/>
          <a:ext cx="8610599" cy="624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28704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11</a:t>
            </a:fld>
            <a:endParaRPr lang="en-MY"/>
          </a:p>
        </p:txBody>
      </p:sp>
      <p:graphicFrame>
        <p:nvGraphicFramePr>
          <p:cNvPr id="9" name="Diagram 8"/>
          <p:cNvGraphicFramePr/>
          <p:nvPr>
            <p:extLst>
              <p:ext uri="{D42A27DB-BD31-4B8C-83A1-F6EECF244321}">
                <p14:modId xmlns:p14="http://schemas.microsoft.com/office/powerpoint/2010/main" val="3446101977"/>
              </p:ext>
            </p:extLst>
          </p:nvPr>
        </p:nvGraphicFramePr>
        <p:xfrm>
          <a:off x="152400" y="76200"/>
          <a:ext cx="8839200" cy="6553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6954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625766383"/>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410846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715776"/>
            <a:ext cx="8610600" cy="3539430"/>
          </a:xfrm>
          <a:prstGeom prst="rect">
            <a:avLst/>
          </a:prstGeom>
        </p:spPr>
        <p:txBody>
          <a:bodyPr wrap="square">
            <a:spAutoFit/>
          </a:bodyPr>
          <a:lstStyle/>
          <a:p>
            <a:pPr algn="ctr"/>
            <a:r>
              <a:rPr lang="ms-MY" sz="2800" dirty="0" smtClean="0">
                <a:ln w="18415" cmpd="sng">
                  <a:solidFill>
                    <a:schemeClr val="tx1"/>
                  </a:solidFill>
                  <a:prstDash val="solid"/>
                </a:ln>
                <a:solidFill>
                  <a:srgbClr val="FF0000"/>
                </a:solidFill>
                <a:effectLst>
                  <a:outerShdw blurRad="63500" dir="3600000" algn="tl" rotWithShape="0">
                    <a:srgbClr val="000000">
                      <a:alpha val="70000"/>
                    </a:srgbClr>
                  </a:outerShdw>
                </a:effectLst>
                <a:latin typeface="Book Antiqua" pitchFamily="18" charset="0"/>
              </a:rPr>
              <a:t>Maksudnya</a:t>
            </a:r>
            <a:r>
              <a:rPr lang="ms-MY" sz="2800" dirty="0">
                <a:ln w="18415" cmpd="sng">
                  <a:solidFill>
                    <a:schemeClr val="tx1"/>
                  </a:solidFill>
                  <a:prstDash val="solid"/>
                </a:ln>
                <a:solidFill>
                  <a:srgbClr val="FF0000"/>
                </a:solidFill>
                <a:effectLst>
                  <a:outerShdw blurRad="63500" dir="3600000" algn="tl" rotWithShape="0">
                    <a:srgbClr val="000000">
                      <a:alpha val="70000"/>
                    </a:srgbClr>
                  </a:outerShdw>
                </a:effectLst>
                <a:latin typeface="Book Antiqua" pitchFamily="18" charset="0"/>
              </a:rPr>
              <a:t>: </a:t>
            </a:r>
            <a:endParaRPr lang="ms-MY" sz="2800" dirty="0" smtClean="0">
              <a:ln w="18415" cmpd="sng">
                <a:solidFill>
                  <a:schemeClr val="tx1"/>
                </a:solidFill>
                <a:prstDash val="solid"/>
              </a:ln>
              <a:solidFill>
                <a:srgbClr val="FF0000"/>
              </a:solidFill>
              <a:effectLst>
                <a:outerShdw blurRad="63500" dir="3600000" algn="tl" rotWithShape="0">
                  <a:srgbClr val="000000">
                    <a:alpha val="70000"/>
                  </a:srgbClr>
                </a:outerShdw>
              </a:effectLst>
              <a:latin typeface="Book Antiqua" pitchFamily="18" charset="0"/>
            </a:endParaRPr>
          </a:p>
          <a:p>
            <a:pPr algn="ctr"/>
            <a:r>
              <a:rPr lang="ms-MY" sz="2800" i="1" dirty="0" smtClean="0">
                <a:ln w="18415" cmpd="sng">
                  <a:solidFill>
                    <a:schemeClr val="tx1"/>
                  </a:solidFill>
                  <a:prstDash val="solid"/>
                </a:ln>
                <a:solidFill>
                  <a:srgbClr val="FF0000"/>
                </a:solidFill>
                <a:effectLst>
                  <a:outerShdw blurRad="63500" dir="3600000" algn="tl" rotWithShape="0">
                    <a:srgbClr val="000000">
                      <a:alpha val="70000"/>
                    </a:srgbClr>
                  </a:outerShdw>
                </a:effectLst>
                <a:latin typeface="Book Antiqua" pitchFamily="18" charset="0"/>
              </a:rPr>
              <a:t>“</a:t>
            </a:r>
            <a:r>
              <a:rPr lang="ms-MY" sz="2800" i="1" dirty="0">
                <a:ln w="18415" cmpd="sng">
                  <a:solidFill>
                    <a:schemeClr val="tx1"/>
                  </a:solidFill>
                  <a:prstDash val="solid"/>
                </a:ln>
                <a:solidFill>
                  <a:srgbClr val="FF0000"/>
                </a:solidFill>
                <a:effectLst>
                  <a:outerShdw blurRad="63500" dir="3600000" algn="tl" rotWithShape="0">
                    <a:srgbClr val="000000">
                      <a:alpha val="70000"/>
                    </a:srgbClr>
                  </a:outerShdw>
                </a:effectLst>
                <a:latin typeface="Book Antiqua" pitchFamily="18" charset="0"/>
              </a:rPr>
              <a:t>Dan Kami wajibkan manusia berbuat baik kepada kedua ibu bapanya; ibunya telah mengandungnya dengan menanggung kelemahan atas kelemahan dan menceraikan susunya dalam masa dua tahun; bersyukurlah kepada-Ku dan kepada kedua ibu bapamu; dan kepada Akulah tempat kembalimu</a:t>
            </a:r>
            <a:r>
              <a:rPr lang="ms-MY" sz="2800" i="1" dirty="0" smtClean="0">
                <a:ln w="18415" cmpd="sng">
                  <a:solidFill>
                    <a:schemeClr val="tx1"/>
                  </a:solidFill>
                  <a:prstDash val="solid"/>
                </a:ln>
                <a:solidFill>
                  <a:srgbClr val="FF0000"/>
                </a:solidFill>
                <a:effectLst>
                  <a:outerShdw blurRad="63500" dir="3600000" algn="tl" rotWithShape="0">
                    <a:srgbClr val="000000">
                      <a:alpha val="70000"/>
                    </a:srgbClr>
                  </a:outerShdw>
                </a:effectLst>
                <a:latin typeface="Book Antiqua" pitchFamily="18" charset="0"/>
              </a:rPr>
              <a:t>.”</a:t>
            </a:r>
            <a:r>
              <a:rPr lang="ms-MY" sz="2800" dirty="0">
                <a:ln w="18415" cmpd="sng">
                  <a:solidFill>
                    <a:schemeClr val="tx1"/>
                  </a:solidFill>
                  <a:prstDash val="solid"/>
                </a:ln>
                <a:solidFill>
                  <a:srgbClr val="FF0000"/>
                </a:solidFill>
                <a:effectLst>
                  <a:outerShdw blurRad="63500" dir="3600000" algn="tl" rotWithShape="0">
                    <a:srgbClr val="000000">
                      <a:alpha val="70000"/>
                    </a:srgbClr>
                  </a:outerShdw>
                </a:effectLst>
                <a:latin typeface="Book Antiqua" pitchFamily="18" charset="0"/>
              </a:rPr>
              <a:t> </a:t>
            </a:r>
            <a:endParaRPr lang="ms-MY" sz="2800" dirty="0" smtClean="0">
              <a:ln w="18415" cmpd="sng">
                <a:solidFill>
                  <a:schemeClr val="tx1"/>
                </a:solidFill>
                <a:prstDash val="solid"/>
              </a:ln>
              <a:solidFill>
                <a:srgbClr val="FF0000"/>
              </a:solidFill>
              <a:effectLst>
                <a:outerShdw blurRad="63500" dir="3600000" algn="tl" rotWithShape="0">
                  <a:srgbClr val="000000">
                    <a:alpha val="70000"/>
                  </a:srgbClr>
                </a:outerShdw>
              </a:effectLst>
              <a:latin typeface="Book Antiqua" pitchFamily="18" charset="0"/>
            </a:endParaRPr>
          </a:p>
          <a:p>
            <a:pPr algn="ctr"/>
            <a:r>
              <a:rPr lang="ms-MY" sz="2800" dirty="0" smtClean="0">
                <a:ln w="18415" cmpd="sng">
                  <a:solidFill>
                    <a:schemeClr val="tx1"/>
                  </a:solidFill>
                  <a:prstDash val="solid"/>
                </a:ln>
                <a:solidFill>
                  <a:srgbClr val="FF0000"/>
                </a:solidFill>
                <a:effectLst>
                  <a:outerShdw blurRad="63500" dir="3600000" algn="tl" rotWithShape="0">
                    <a:srgbClr val="000000">
                      <a:alpha val="70000"/>
                    </a:srgbClr>
                  </a:outerShdw>
                </a:effectLst>
                <a:latin typeface="Book Antiqua" pitchFamily="18" charset="0"/>
              </a:rPr>
              <a:t>Surah </a:t>
            </a:r>
            <a:r>
              <a:rPr lang="ms-MY" sz="2800" dirty="0">
                <a:ln w="18415" cmpd="sng">
                  <a:solidFill>
                    <a:schemeClr val="tx1"/>
                  </a:solidFill>
                  <a:prstDash val="solid"/>
                </a:ln>
                <a:solidFill>
                  <a:srgbClr val="FF0000"/>
                </a:solidFill>
                <a:effectLst>
                  <a:outerShdw blurRad="63500" dir="3600000" algn="tl" rotWithShape="0">
                    <a:srgbClr val="000000">
                      <a:alpha val="70000"/>
                    </a:srgbClr>
                  </a:outerShdw>
                </a:effectLst>
                <a:latin typeface="Book Antiqua" pitchFamily="18" charset="0"/>
              </a:rPr>
              <a:t>Luqman ayat </a:t>
            </a:r>
            <a:r>
              <a:rPr lang="ms-MY" sz="2800" dirty="0" smtClean="0">
                <a:ln w="18415" cmpd="sng">
                  <a:solidFill>
                    <a:schemeClr val="tx1"/>
                  </a:solidFill>
                  <a:prstDash val="solid"/>
                </a:ln>
                <a:solidFill>
                  <a:srgbClr val="FF0000"/>
                </a:solidFill>
                <a:effectLst>
                  <a:outerShdw blurRad="63500" dir="3600000" algn="tl" rotWithShape="0">
                    <a:srgbClr val="000000">
                      <a:alpha val="70000"/>
                    </a:srgbClr>
                  </a:outerShdw>
                </a:effectLst>
                <a:latin typeface="Book Antiqua" pitchFamily="18" charset="0"/>
              </a:rPr>
              <a:t>14</a:t>
            </a:r>
            <a:endParaRPr lang="en-US" sz="2800" dirty="0">
              <a:ln w="18415" cmpd="sng">
                <a:solidFill>
                  <a:schemeClr val="tx1"/>
                </a:solidFill>
                <a:prstDash val="solid"/>
              </a:ln>
              <a:solidFill>
                <a:srgbClr val="FF0000"/>
              </a:solidFill>
              <a:effectLst>
                <a:outerShdw blurRad="63500" dir="3600000" algn="tl" rotWithShape="0">
                  <a:srgbClr val="000000">
                    <a:alpha val="70000"/>
                  </a:srgbClr>
                </a:outerShdw>
              </a:effectLst>
              <a:latin typeface="Book Antiqua" pitchFamily="18" charset="0"/>
            </a:endParaRPr>
          </a:p>
        </p:txBody>
      </p:sp>
      <p:sp>
        <p:nvSpPr>
          <p:cNvPr id="3" name="Rectangle 2"/>
          <p:cNvSpPr/>
          <p:nvPr/>
        </p:nvSpPr>
        <p:spPr>
          <a:xfrm>
            <a:off x="762000" y="381000"/>
            <a:ext cx="7620000" cy="2308324"/>
          </a:xfrm>
          <a:prstGeom prst="rect">
            <a:avLst/>
          </a:prstGeom>
        </p:spPr>
        <p:txBody>
          <a:bodyPr wrap="square">
            <a:spAutoFit/>
          </a:bodyPr>
          <a:lstStyle/>
          <a:p>
            <a:pPr algn="ctr" rtl="1"/>
            <a:r>
              <a:rPr lang="ar-SA" sz="4800" b="1" dirty="0">
                <a:ln>
                  <a:solidFill>
                    <a:schemeClr val="tx1"/>
                  </a:solidFill>
                </a:ln>
                <a:solidFill>
                  <a:srgbClr val="FFFF00"/>
                </a:solidFill>
                <a:latin typeface="QCF_P412" pitchFamily="2" charset="2"/>
                <a:cs typeface="QCF_P412" pitchFamily="2" charset="2"/>
              </a:rPr>
              <a:t>ﭶ ﭷ ﭸ ﭹ ﭺ ﭻ ﭼ ﭽ ﭾ ﭿ ﮀ ﮁ ﮂ ﮃ ﮄ ﮅ ﮆ</a:t>
            </a:r>
            <a:endParaRPr lang="en-US" sz="4800" dirty="0">
              <a:ln>
                <a:solidFill>
                  <a:schemeClr val="tx1"/>
                </a:solidFill>
              </a:ln>
              <a:solidFill>
                <a:srgbClr val="FFFF00"/>
              </a:solidFill>
            </a:endParaRPr>
          </a:p>
        </p:txBody>
      </p:sp>
    </p:spTree>
    <p:extLst>
      <p:ext uri="{BB962C8B-B14F-4D97-AF65-F5344CB8AC3E}">
        <p14:creationId xmlns:p14="http://schemas.microsoft.com/office/powerpoint/2010/main" val="20578322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2404632010"/>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14538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193867673"/>
              </p:ext>
            </p:extLst>
          </p:nvPr>
        </p:nvGraphicFramePr>
        <p:xfrm>
          <a:off x="304800" y="228600"/>
          <a:ext cx="85344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007341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766374443"/>
              </p:ext>
            </p:extLst>
          </p:nvPr>
        </p:nvGraphicFramePr>
        <p:xfrm>
          <a:off x="228600" y="1600200"/>
          <a:ext cx="8686800" cy="4458504"/>
        </p:xfrm>
        <a:graphic>
          <a:graphicData uri="http://schemas.openxmlformats.org/drawingml/2006/table">
            <a:tbl>
              <a:tblPr firstRow="1" firstCol="1" bandRow="1">
                <a:tableStyleId>{5C22544A-7EE6-4342-B048-85BDC9FD1C3A}</a:tableStyleId>
              </a:tblPr>
              <a:tblGrid>
                <a:gridCol w="1314018"/>
                <a:gridCol w="7372782"/>
              </a:tblGrid>
              <a:tr h="1295400">
                <a:tc>
                  <a:txBody>
                    <a:bodyPr/>
                    <a:lstStyle/>
                    <a:p>
                      <a:pPr marL="0" marR="0" algn="just">
                        <a:lnSpc>
                          <a:spcPct val="150000"/>
                        </a:lnSpc>
                        <a:spcBef>
                          <a:spcPts val="0"/>
                        </a:spcBef>
                        <a:spcAft>
                          <a:spcPts val="0"/>
                        </a:spcAft>
                      </a:pPr>
                      <a:r>
                        <a:rPr lang="ms-MY" sz="2000" dirty="0">
                          <a:solidFill>
                            <a:schemeClr val="tx1"/>
                          </a:solidFill>
                          <a:effectLst/>
                          <a:latin typeface="Book Antiqua" pitchFamily="18" charset="0"/>
                        </a:rPr>
                        <a:t>Pertama:</a:t>
                      </a:r>
                      <a:endParaRPr lang="en-US" sz="2000" dirty="0">
                        <a:solidFill>
                          <a:schemeClr val="tx1"/>
                        </a:solidFill>
                        <a:effectLst/>
                        <a:latin typeface="Book Antiqua" pitchFamily="18" charset="0"/>
                        <a:ea typeface="Calibri"/>
                        <a:cs typeface="Arial"/>
                      </a:endParaRPr>
                    </a:p>
                  </a:txBody>
                  <a:tcPr marL="68580" marR="68580" marT="0" marB="0">
                    <a:solidFill>
                      <a:srgbClr val="FFFF00"/>
                    </a:solidFill>
                  </a:tcPr>
                </a:tc>
                <a:tc>
                  <a:txBody>
                    <a:bodyPr/>
                    <a:lstStyle/>
                    <a:p>
                      <a:pPr marL="0" marR="0" algn="just">
                        <a:lnSpc>
                          <a:spcPct val="150000"/>
                        </a:lnSpc>
                        <a:spcBef>
                          <a:spcPts val="0"/>
                        </a:spcBef>
                        <a:spcAft>
                          <a:spcPts val="0"/>
                        </a:spcAft>
                      </a:pPr>
                      <a:r>
                        <a:rPr lang="ms-MY" sz="2000" dirty="0">
                          <a:solidFill>
                            <a:schemeClr val="tx1"/>
                          </a:solidFill>
                          <a:effectLst/>
                          <a:latin typeface="Book Antiqua" pitchFamily="18" charset="0"/>
                        </a:rPr>
                        <a:t>Menjadi kewajiban anak soleh menjaga air muka dan maruah ibu bapa melalui tingkah laku dan pertuturan yang terpuji.</a:t>
                      </a:r>
                      <a:endParaRPr lang="en-US" sz="2000" dirty="0">
                        <a:solidFill>
                          <a:schemeClr val="tx1"/>
                        </a:solidFill>
                        <a:effectLst/>
                        <a:latin typeface="Book Antiqua" pitchFamily="18" charset="0"/>
                        <a:ea typeface="Batang"/>
                        <a:cs typeface="Arial"/>
                      </a:endParaRPr>
                    </a:p>
                  </a:txBody>
                  <a:tcPr marL="68580" marR="68580" marT="0" marB="0">
                    <a:solidFill>
                      <a:srgbClr val="FFFF00"/>
                    </a:solidFill>
                  </a:tcPr>
                </a:tc>
              </a:tr>
              <a:tr h="1251598">
                <a:tc>
                  <a:txBody>
                    <a:bodyPr/>
                    <a:lstStyle/>
                    <a:p>
                      <a:pPr marL="0" marR="0" algn="just">
                        <a:lnSpc>
                          <a:spcPct val="150000"/>
                        </a:lnSpc>
                        <a:spcBef>
                          <a:spcPts val="0"/>
                        </a:spcBef>
                        <a:spcAft>
                          <a:spcPts val="0"/>
                        </a:spcAft>
                      </a:pPr>
                      <a:r>
                        <a:rPr lang="ms-MY" sz="2000" b="1" dirty="0">
                          <a:solidFill>
                            <a:schemeClr val="tx1"/>
                          </a:solidFill>
                          <a:effectLst/>
                          <a:latin typeface="Book Antiqua" pitchFamily="18" charset="0"/>
                        </a:rPr>
                        <a:t>Kedua:</a:t>
                      </a:r>
                      <a:endParaRPr lang="en-US" sz="2000" b="1" dirty="0">
                        <a:solidFill>
                          <a:schemeClr val="tx1"/>
                        </a:solidFill>
                        <a:effectLst/>
                        <a:latin typeface="Book Antiqua" pitchFamily="18" charset="0"/>
                        <a:ea typeface="Calibri"/>
                        <a:cs typeface="Arial"/>
                      </a:endParaRPr>
                    </a:p>
                  </a:txBody>
                  <a:tcPr marL="68580" marR="68580" marT="0" marB="0">
                    <a:solidFill>
                      <a:srgbClr val="FF66FF"/>
                    </a:solidFill>
                  </a:tcPr>
                </a:tc>
                <a:tc>
                  <a:txBody>
                    <a:bodyPr/>
                    <a:lstStyle/>
                    <a:p>
                      <a:pPr marL="0" marR="0" algn="just">
                        <a:lnSpc>
                          <a:spcPct val="150000"/>
                        </a:lnSpc>
                        <a:spcBef>
                          <a:spcPts val="0"/>
                        </a:spcBef>
                        <a:spcAft>
                          <a:spcPts val="0"/>
                        </a:spcAft>
                      </a:pPr>
                      <a:r>
                        <a:rPr lang="ms-MY" sz="2000" b="1" dirty="0">
                          <a:solidFill>
                            <a:schemeClr val="tx1"/>
                          </a:solidFill>
                          <a:effectLst/>
                          <a:latin typeface="Book Antiqua" pitchFamily="18" charset="0"/>
                        </a:rPr>
                        <a:t>Kecemerlangan insan boleh dicontohi melalui keperibadian unggul Nabi Muhammad SAW. </a:t>
                      </a:r>
                      <a:endParaRPr lang="en-US" sz="2000" b="1" dirty="0">
                        <a:solidFill>
                          <a:schemeClr val="tx1"/>
                        </a:solidFill>
                        <a:effectLst/>
                        <a:latin typeface="Book Antiqua" pitchFamily="18" charset="0"/>
                        <a:ea typeface="Calibri"/>
                        <a:cs typeface="Arial"/>
                      </a:endParaRPr>
                    </a:p>
                  </a:txBody>
                  <a:tcPr marL="68580" marR="68580" marT="0" marB="0">
                    <a:solidFill>
                      <a:srgbClr val="FF66FF"/>
                    </a:solidFill>
                  </a:tcPr>
                </a:tc>
              </a:tr>
              <a:tr h="1911506">
                <a:tc>
                  <a:txBody>
                    <a:bodyPr/>
                    <a:lstStyle/>
                    <a:p>
                      <a:pPr marL="0" marR="0" algn="just">
                        <a:lnSpc>
                          <a:spcPct val="150000"/>
                        </a:lnSpc>
                        <a:spcBef>
                          <a:spcPts val="0"/>
                        </a:spcBef>
                        <a:spcAft>
                          <a:spcPts val="0"/>
                        </a:spcAft>
                      </a:pPr>
                      <a:r>
                        <a:rPr lang="ms-MY" sz="2000" b="1" dirty="0">
                          <a:solidFill>
                            <a:schemeClr val="tx1"/>
                          </a:solidFill>
                          <a:effectLst/>
                          <a:latin typeface="Book Antiqua" pitchFamily="18" charset="0"/>
                        </a:rPr>
                        <a:t>Ketiga:</a:t>
                      </a:r>
                      <a:endParaRPr lang="en-US" sz="2000" b="1" dirty="0">
                        <a:solidFill>
                          <a:schemeClr val="tx1"/>
                        </a:solidFill>
                        <a:effectLst/>
                        <a:latin typeface="Book Antiqua" pitchFamily="18" charset="0"/>
                        <a:ea typeface="Calibri"/>
                        <a:cs typeface="Arial"/>
                      </a:endParaRPr>
                    </a:p>
                  </a:txBody>
                  <a:tcPr marL="68580" marR="68580" marT="0" marB="0">
                    <a:solidFill>
                      <a:srgbClr val="00B050"/>
                    </a:solidFill>
                  </a:tcPr>
                </a:tc>
                <a:tc>
                  <a:txBody>
                    <a:bodyPr/>
                    <a:lstStyle/>
                    <a:p>
                      <a:pPr marL="0" marR="0" algn="just">
                        <a:lnSpc>
                          <a:spcPct val="150000"/>
                        </a:lnSpc>
                        <a:spcBef>
                          <a:spcPts val="0"/>
                        </a:spcBef>
                        <a:spcAft>
                          <a:spcPts val="0"/>
                        </a:spcAft>
                      </a:pPr>
                      <a:r>
                        <a:rPr lang="ms-MY" sz="2000" b="1" dirty="0">
                          <a:solidFill>
                            <a:schemeClr val="tx1"/>
                          </a:solidFill>
                          <a:effectLst/>
                          <a:latin typeface="Book Antiqua" pitchFamily="18" charset="0"/>
                        </a:rPr>
                        <a:t>Bermuhasabah dan membuat penilaian prestasi akhlak diri sendiri dari masa ke masa supaya kita kekal berakhlak sebagai seorang muslim.</a:t>
                      </a:r>
                      <a:endParaRPr lang="en-US" sz="2000" b="1" dirty="0">
                        <a:solidFill>
                          <a:schemeClr val="tx1"/>
                        </a:solidFill>
                        <a:effectLst/>
                        <a:latin typeface="Book Antiqua" pitchFamily="18" charset="0"/>
                        <a:ea typeface="Calibri"/>
                        <a:cs typeface="Arial"/>
                      </a:endParaRPr>
                    </a:p>
                  </a:txBody>
                  <a:tcPr marL="68580" marR="68580" marT="0" marB="0">
                    <a:solidFill>
                      <a:srgbClr val="00B050"/>
                    </a:solidFill>
                  </a:tcPr>
                </a:tc>
              </a:tr>
            </a:tbl>
          </a:graphicData>
        </a:graphic>
      </p:graphicFrame>
      <p:sp>
        <p:nvSpPr>
          <p:cNvPr id="3" name="Rectangle 1"/>
          <p:cNvSpPr>
            <a:spLocks noChangeArrowheads="1"/>
          </p:cNvSpPr>
          <p:nvPr/>
        </p:nvSpPr>
        <p:spPr bwMode="auto">
          <a:xfrm>
            <a:off x="228600" y="213393"/>
            <a:ext cx="86106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00000"/>
              </a:lnSpc>
              <a:spcBef>
                <a:spcPct val="0"/>
              </a:spcBef>
              <a:spcAft>
                <a:spcPct val="0"/>
              </a:spcAft>
              <a:buClrTx/>
              <a:buSzTx/>
              <a:buFontTx/>
              <a:buNone/>
              <a:tabLst/>
            </a:pPr>
            <a:r>
              <a:rPr kumimoji="0" lang="ms-MY" sz="2800" b="0" i="0" u="sng" strike="noStrike" cap="none" normalizeH="0" baseline="0" dirty="0" smtClean="0">
                <a:ln>
                  <a:noFill/>
                </a:ln>
                <a:solidFill>
                  <a:schemeClr val="tx1"/>
                </a:solidFill>
                <a:effectLst/>
                <a:latin typeface="Book Antiqua" pitchFamily="18" charset="0"/>
                <a:ea typeface="Times New Roman" pitchFamily="18" charset="0"/>
                <a:cs typeface="Arial" pitchFamily="34" charset="0"/>
              </a:rPr>
              <a:t>khatib ingin mengingatkan kepada jemaah sekalian beberapa intipati penting</a:t>
            </a:r>
            <a:endParaRPr kumimoji="0" lang="ms-MY" sz="2800" b="0" i="0" u="sng" strike="noStrike" cap="none" normalizeH="0" baseline="0" dirty="0" smtClean="0">
              <a:ln>
                <a:noFill/>
              </a:ln>
              <a:solidFill>
                <a:schemeClr val="tx1"/>
              </a:solidFill>
              <a:effectLst/>
              <a:latin typeface="Book Antiqua" pitchFamily="18" charset="0"/>
              <a:cs typeface="Arial" pitchFamily="34" charset="0"/>
            </a:endParaRPr>
          </a:p>
        </p:txBody>
      </p:sp>
    </p:spTree>
    <p:extLst>
      <p:ext uri="{BB962C8B-B14F-4D97-AF65-F5344CB8AC3E}">
        <p14:creationId xmlns:p14="http://schemas.microsoft.com/office/powerpoint/2010/main" val="34243608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020403" y="376535"/>
            <a:ext cx="4676280" cy="923330"/>
          </a:xfrm>
          <a:prstGeom prst="rect">
            <a:avLst/>
          </a:prstGeom>
        </p:spPr>
        <p:txBody>
          <a:bodyPr wrap="none">
            <a:spAutoFit/>
          </a:bodyPr>
          <a:lstStyle/>
          <a:p>
            <a:pPr algn="ctr"/>
            <a:r>
              <a:rPr lang="ar-SA" sz="5400" b="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QCF_BSML" pitchFamily="2" charset="2"/>
                <a:cs typeface="QCF_BSML" pitchFamily="2" charset="2"/>
              </a:rPr>
              <a:t>ﭷ ﭸ ﭹ ﭺ ﭻ </a:t>
            </a:r>
            <a:endParaRPr lang="en-US" sz="5400" b="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QCF_BSML" pitchFamily="2" charset="2"/>
              <a:cs typeface="QCF_BSML" pitchFamily="2" charset="2"/>
            </a:endParaRPr>
          </a:p>
        </p:txBody>
      </p:sp>
      <p:sp>
        <p:nvSpPr>
          <p:cNvPr id="2" name="Rectangle 1"/>
          <p:cNvSpPr/>
          <p:nvPr/>
        </p:nvSpPr>
        <p:spPr>
          <a:xfrm>
            <a:off x="239621" y="1828800"/>
            <a:ext cx="8458199" cy="3785652"/>
          </a:xfrm>
          <a:prstGeom prst="rect">
            <a:avLst/>
          </a:prstGeom>
        </p:spPr>
        <p:txBody>
          <a:bodyPr wrap="square">
            <a:spAutoFit/>
          </a:bodyPr>
          <a:lstStyle/>
          <a:p>
            <a:pPr algn="ctr"/>
            <a:r>
              <a:rPr lang="ar-SA" sz="6000" dirty="0" smtClean="0">
                <a:ln>
                  <a:solidFill>
                    <a:schemeClr val="tx1"/>
                  </a:solidFill>
                </a:ln>
                <a:solidFill>
                  <a:srgbClr val="FFFF00"/>
                </a:solidFill>
                <a:latin typeface="QCF_P517" pitchFamily="2" charset="2"/>
                <a:cs typeface="QCF_P517" pitchFamily="2" charset="2"/>
              </a:rPr>
              <a:t>ﮬ </a:t>
            </a:r>
            <a:r>
              <a:rPr lang="ar-SA" sz="6000" dirty="0">
                <a:ln>
                  <a:solidFill>
                    <a:schemeClr val="tx1"/>
                  </a:solidFill>
                </a:ln>
                <a:solidFill>
                  <a:srgbClr val="FFFF00"/>
                </a:solidFill>
                <a:latin typeface="QCF_P517" pitchFamily="2" charset="2"/>
                <a:cs typeface="QCF_P517" pitchFamily="2" charset="2"/>
              </a:rPr>
              <a:t>ﮭ ﮮ ﮯ ﮰ ﮱ ﯓ ﯔ ﯕ ﯖ ﯗ ﯘ ﯙ ﯚ ﯛ ﯜ ﯝ ﯞ </a:t>
            </a:r>
            <a:r>
              <a:rPr lang="ar-SA" sz="6000" dirty="0" smtClean="0">
                <a:ln>
                  <a:solidFill>
                    <a:schemeClr val="tx1"/>
                  </a:solidFill>
                </a:ln>
                <a:solidFill>
                  <a:srgbClr val="FFFF00"/>
                </a:solidFill>
                <a:latin typeface="QCF_P517" pitchFamily="2" charset="2"/>
                <a:cs typeface="QCF_P517" pitchFamily="2" charset="2"/>
              </a:rPr>
              <a:t>ﯟ</a:t>
            </a:r>
            <a:endParaRPr lang="en-US" sz="6000" dirty="0">
              <a:ln>
                <a:solidFill>
                  <a:schemeClr val="tx1"/>
                </a:solidFill>
              </a:ln>
              <a:solidFill>
                <a:srgbClr val="FFFF00"/>
              </a:solidFill>
            </a:endParaRPr>
          </a:p>
        </p:txBody>
      </p:sp>
    </p:spTree>
    <p:extLst>
      <p:ext uri="{BB962C8B-B14F-4D97-AF65-F5344CB8AC3E}">
        <p14:creationId xmlns:p14="http://schemas.microsoft.com/office/powerpoint/2010/main" val="13079894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18</a:t>
            </a:fld>
            <a:endParaRPr lang="en-MY"/>
          </a:p>
        </p:txBody>
      </p:sp>
      <p:sp>
        <p:nvSpPr>
          <p:cNvPr id="3" name="Rectangle 2"/>
          <p:cNvSpPr/>
          <p:nvPr/>
        </p:nvSpPr>
        <p:spPr>
          <a:xfrm>
            <a:off x="806355" y="1143000"/>
            <a:ext cx="7696200" cy="4031873"/>
          </a:xfrm>
          <a:prstGeom prst="rect">
            <a:avLst/>
          </a:prstGeom>
        </p:spPr>
        <p:txBody>
          <a:bodyPr wrap="square">
            <a:spAutoFit/>
          </a:bodyPr>
          <a:lstStyle/>
          <a:p>
            <a:pPr algn="ctr"/>
            <a:r>
              <a:rPr lang="ms-MY" sz="32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ook Antiqua" pitchFamily="18" charset="0"/>
              </a:rPr>
              <a:t>Maksudnya: </a:t>
            </a:r>
            <a:endParaRPr lang="ms-MY" sz="3200" dirty="0" smtClean="0">
              <a:ln w="18415" cmpd="sng">
                <a:solidFill>
                  <a:schemeClr val="tx1"/>
                </a:solidFill>
                <a:prstDash val="solid"/>
              </a:ln>
              <a:solidFill>
                <a:srgbClr val="FFFF00"/>
              </a:solidFill>
              <a:effectLst>
                <a:outerShdw blurRad="63500" dir="3600000" algn="tl" rotWithShape="0">
                  <a:srgbClr val="000000">
                    <a:alpha val="70000"/>
                  </a:srgbClr>
                </a:outerShdw>
              </a:effectLst>
              <a:latin typeface="Book Antiqua" pitchFamily="18" charset="0"/>
            </a:endParaRPr>
          </a:p>
          <a:p>
            <a:pPr algn="ctr"/>
            <a:r>
              <a:rPr lang="ms-MY" sz="3200" i="1" dirty="0" smtClean="0">
                <a:ln w="18415" cmpd="sng">
                  <a:solidFill>
                    <a:schemeClr val="tx1"/>
                  </a:solidFill>
                  <a:prstDash val="solid"/>
                </a:ln>
                <a:solidFill>
                  <a:srgbClr val="FFFF00"/>
                </a:solidFill>
                <a:effectLst>
                  <a:outerShdw blurRad="63500" dir="3600000" algn="tl" rotWithShape="0">
                    <a:srgbClr val="000000">
                      <a:alpha val="70000"/>
                    </a:srgbClr>
                  </a:outerShdw>
                </a:effectLst>
                <a:latin typeface="Book Antiqua" pitchFamily="18" charset="0"/>
              </a:rPr>
              <a:t>“</a:t>
            </a:r>
            <a:r>
              <a:rPr lang="ms-MY" sz="3200" i="1"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ook Antiqua" pitchFamily="18" charset="0"/>
              </a:rPr>
              <a:t>Sesungguhnya orang yang benar-benar beriman ialah orang yang percaya kepada Allah dan Rasul-Nya, kemudian mereka tidak ragu-ragu lagi, serta mereka berjuang dengan harta benda dan jiwa mereka pada jalan Allah; mereka itulah orang yang benar.”</a:t>
            </a:r>
            <a:r>
              <a:rPr lang="ms-MY" sz="32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ook Antiqua" pitchFamily="18" charset="0"/>
              </a:rPr>
              <a:t> </a:t>
            </a:r>
            <a:endParaRPr lang="ms-MY" sz="3200" dirty="0" smtClean="0">
              <a:ln w="18415" cmpd="sng">
                <a:solidFill>
                  <a:schemeClr val="tx1"/>
                </a:solidFill>
                <a:prstDash val="solid"/>
              </a:ln>
              <a:solidFill>
                <a:srgbClr val="FFFF00"/>
              </a:solidFill>
              <a:effectLst>
                <a:outerShdw blurRad="63500" dir="3600000" algn="tl" rotWithShape="0">
                  <a:srgbClr val="000000">
                    <a:alpha val="70000"/>
                  </a:srgbClr>
                </a:outerShdw>
              </a:effectLst>
              <a:latin typeface="Book Antiqua" pitchFamily="18" charset="0"/>
            </a:endParaRPr>
          </a:p>
          <a:p>
            <a:pPr algn="ctr"/>
            <a:r>
              <a:rPr lang="ms-MY" sz="3200" dirty="0" smtClean="0">
                <a:ln w="18415" cmpd="sng">
                  <a:solidFill>
                    <a:schemeClr val="tx1"/>
                  </a:solidFill>
                  <a:prstDash val="solid"/>
                </a:ln>
                <a:solidFill>
                  <a:srgbClr val="FFFF00"/>
                </a:solidFill>
                <a:effectLst>
                  <a:outerShdw blurRad="63500" dir="3600000" algn="tl" rotWithShape="0">
                    <a:srgbClr val="000000">
                      <a:alpha val="70000"/>
                    </a:srgbClr>
                  </a:outerShdw>
                </a:effectLst>
                <a:latin typeface="Book Antiqua" pitchFamily="18" charset="0"/>
              </a:rPr>
              <a:t>(</a:t>
            </a:r>
            <a:r>
              <a:rPr lang="ms-MY" sz="32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ook Antiqua" pitchFamily="18" charset="0"/>
              </a:rPr>
              <a:t>Surah al-Hujurat: 15)</a:t>
            </a:r>
            <a:endParaRPr lang="en-US" sz="32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ook Antiqua" pitchFamily="18" charset="0"/>
            </a:endParaRPr>
          </a:p>
        </p:txBody>
      </p:sp>
    </p:spTree>
    <p:extLst>
      <p:ext uri="{BB962C8B-B14F-4D97-AF65-F5344CB8AC3E}">
        <p14:creationId xmlns:p14="http://schemas.microsoft.com/office/powerpoint/2010/main" val="32922318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838200"/>
            <a:ext cx="8286328" cy="5262979"/>
          </a:xfrm>
          <a:prstGeom prst="rect">
            <a:avLst/>
          </a:prstGeom>
        </p:spPr>
        <p:txBody>
          <a:bodyPr wrap="square">
            <a:spAutoFit/>
          </a:bodyPr>
          <a:lstStyle/>
          <a:p>
            <a:pPr algn="ctr" rtl="1"/>
            <a:r>
              <a:rPr lang="ar-SA" sz="4800" b="1" dirty="0">
                <a:ln w="18415" cmpd="sng">
                  <a:solidFill>
                    <a:schemeClr val="tx1"/>
                  </a:solidFill>
                  <a:prstDash val="solid"/>
                </a:ln>
                <a:solidFill>
                  <a:srgbClr val="CC00CC"/>
                </a:solidFill>
                <a:effectLst>
                  <a:outerShdw blurRad="63500" dir="3600000" algn="tl" rotWithShape="0">
                    <a:srgbClr val="000000">
                      <a:alpha val="70000"/>
                    </a:srgbClr>
                  </a:outerShdw>
                </a:effectLst>
                <a:cs typeface="Traditional Arabic" panose="02010000000000000000" pitchFamily="2" charset="-78"/>
              </a:rPr>
              <a:t>بَارَكَ اللهُ لِيْ وَلَكُمْ </a:t>
            </a:r>
            <a:r>
              <a:rPr lang="ar-SA" sz="4800" b="1" dirty="0" smtClean="0">
                <a:ln w="18415" cmpd="sng">
                  <a:solidFill>
                    <a:schemeClr val="tx1"/>
                  </a:solidFill>
                  <a:prstDash val="solid"/>
                </a:ln>
                <a:solidFill>
                  <a:srgbClr val="CC00CC"/>
                </a:solidFill>
                <a:effectLst>
                  <a:outerShdw blurRad="63500" dir="3600000" algn="tl" rotWithShape="0">
                    <a:srgbClr val="000000">
                      <a:alpha val="70000"/>
                    </a:srgbClr>
                  </a:outerShdw>
                </a:effectLst>
                <a:cs typeface="Traditional Arabic" panose="02010000000000000000" pitchFamily="2" charset="-78"/>
              </a:rPr>
              <a:t>بِالْقُرْآنِ </a:t>
            </a:r>
            <a:r>
              <a:rPr lang="ar-SA" sz="4800" b="1" dirty="0">
                <a:ln w="18415" cmpd="sng">
                  <a:solidFill>
                    <a:schemeClr val="tx1"/>
                  </a:solidFill>
                  <a:prstDash val="solid"/>
                </a:ln>
                <a:solidFill>
                  <a:srgbClr val="CC00CC"/>
                </a:solidFill>
                <a:effectLst>
                  <a:outerShdw blurRad="63500" dir="3600000" algn="tl" rotWithShape="0">
                    <a:srgbClr val="000000">
                      <a:alpha val="70000"/>
                    </a:srgbClr>
                  </a:outerShdw>
                </a:effectLst>
                <a:cs typeface="Traditional Arabic" panose="02010000000000000000" pitchFamily="2" charset="-78"/>
              </a:rPr>
              <a:t>الْعَظِيْمِ وَنَفَعَنِي وَإِيَّاكُمْ بِمَا فِيْهِ مِنَ الأيَاتِ وَالذِّكْرِ الْحَكِيْمِ وَتَقَبَّلَ مِنِّي وَمِنْكُمْ تِلاوَتَهُ إِنَّهُ هُوَ السَّمِيعُ الْعَلِيْمُ. أَقُوْلُ قَوْلِيْ هَذَا وَأَسْتَغْفِرُ اللهَ الْعَظِيْمَ لِيْ وَلَكُمْ وَلِسَائِرِ الْمُسْلِمِيْنَ وَالْمُسْلِمَاتِ وَالْمُؤْمِنِيْنَ وَالْمُؤْمِنَاتِ الأَحْيَاءِ مِنْهُمْ وَالأَمْوَاتِ، فَاسْتَغْفِرُوْهُ، إِنَّهُ هُوَ الْغَفُوْرُ الرَّحِيْمُ</a:t>
            </a:r>
            <a:endParaRPr lang="en-MY" sz="4800" b="1" dirty="0">
              <a:ln w="18415" cmpd="sng">
                <a:solidFill>
                  <a:schemeClr val="tx1"/>
                </a:solidFill>
                <a:prstDash val="solid"/>
              </a:ln>
              <a:solidFill>
                <a:srgbClr val="CC00CC"/>
              </a:solidFill>
              <a:effectLst>
                <a:outerShdw blurRad="63500" dir="3600000" algn="tl" rotWithShape="0">
                  <a:srgbClr val="000000">
                    <a:alpha val="70000"/>
                  </a:srgbClr>
                </a:outerShdw>
              </a:effectLst>
              <a:cs typeface="Traditional Arabic" panose="02010000000000000000" pitchFamily="2" charset="-78"/>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7000" y="381000"/>
            <a:ext cx="3657600" cy="1295400"/>
          </a:xfrm>
          <a:prstGeom prst="rect">
            <a:avLst/>
          </a:prstGeom>
        </p:spPr>
      </p:pic>
      <p:sp>
        <p:nvSpPr>
          <p:cNvPr id="2" name="Rectangle 1"/>
          <p:cNvSpPr/>
          <p:nvPr/>
        </p:nvSpPr>
        <p:spPr>
          <a:xfrm>
            <a:off x="609600" y="1371600"/>
            <a:ext cx="7924800" cy="4801314"/>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rtl="1"/>
            <a:endParaRPr lang="en-US" b="1" dirty="0" smtClean="0"/>
          </a:p>
          <a:p>
            <a:pPr algn="ctr" rtl="1"/>
            <a:r>
              <a:rPr lang="ar-SA" b="1" dirty="0" smtClean="0"/>
              <a:t> </a:t>
            </a:r>
            <a:r>
              <a:rPr lang="ar-SA" sz="60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QCF_P560" pitchFamily="2" charset="2"/>
                <a:cs typeface="QCF_P560" pitchFamily="2" charset="2"/>
              </a:rPr>
              <a:t>ﯛ ﯜ ﯝ ﯞ ﯟ ﯠ ﯡ ﯢ ﯣ ﯤ ﯥ ﯦ ﯧ ﯨ ﯩ ﯪ ﯫ ﯬ ﯭ ﯮ ﯯ ﯰ ﯱ </a:t>
            </a:r>
            <a:endParaRPr lang="en-US" sz="6000" dirty="0" smtClean="0">
              <a:ln w="18415" cmpd="sng">
                <a:solidFill>
                  <a:schemeClr val="tx1"/>
                </a:solidFill>
                <a:prstDash val="solid"/>
              </a:ln>
              <a:solidFill>
                <a:srgbClr val="FFFF00"/>
              </a:solidFill>
              <a:latin typeface="QCF_P560" pitchFamily="2" charset="2"/>
              <a:cs typeface="QCF_P560" pitchFamily="2" charset="2"/>
            </a:endParaRPr>
          </a:p>
          <a:p>
            <a:pPr algn="ctr" rtl="1"/>
            <a:r>
              <a:rPr lang="ar-SA" sz="4800" dirty="0" smtClean="0">
                <a:ln>
                  <a:solidFill>
                    <a:srgbClr val="FF0000"/>
                  </a:solidFill>
                </a:ln>
                <a:solidFill>
                  <a:srgbClr val="FF0000"/>
                </a:solidFill>
                <a:cs typeface="Traditional Arabic" pitchFamily="2" charset="-78"/>
              </a:rPr>
              <a:t>سورة </a:t>
            </a:r>
            <a:r>
              <a:rPr lang="ar-SA" sz="4800" dirty="0">
                <a:ln>
                  <a:solidFill>
                    <a:srgbClr val="FF0000"/>
                  </a:solidFill>
                </a:ln>
                <a:solidFill>
                  <a:srgbClr val="FF0000"/>
                </a:solidFill>
                <a:cs typeface="Traditional Arabic" pitchFamily="2" charset="-78"/>
              </a:rPr>
              <a:t>التحريم</a:t>
            </a:r>
            <a:endParaRPr lang="en-US" sz="4800" dirty="0">
              <a:ln>
                <a:solidFill>
                  <a:srgbClr val="FF0000"/>
                </a:solidFill>
              </a:ln>
              <a:solidFill>
                <a:srgbClr val="FF0000"/>
              </a:solidFill>
              <a:cs typeface="Traditional Arabic" pitchFamily="2" charset="-78"/>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decagon 3"/>
          <p:cNvSpPr/>
          <p:nvPr/>
        </p:nvSpPr>
        <p:spPr>
          <a:xfrm>
            <a:off x="8244408" y="6237312"/>
            <a:ext cx="504056" cy="504056"/>
          </a:xfrm>
          <a:prstGeom prst="dodec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6" name="Slide Number Placeholder 5"/>
          <p:cNvSpPr>
            <a:spLocks noGrp="1"/>
          </p:cNvSpPr>
          <p:nvPr>
            <p:ph type="sldNum" sz="quarter" idx="12"/>
          </p:nvPr>
        </p:nvSpPr>
        <p:spPr>
          <a:xfrm>
            <a:off x="8172400" y="6306777"/>
            <a:ext cx="504056" cy="365125"/>
          </a:xfrm>
        </p:spPr>
        <p:txBody>
          <a:bodyPr>
            <a:normAutofit/>
          </a:bodyPr>
          <a:lstStyle/>
          <a:p>
            <a:fld id="{BA8784F8-D9B1-479F-A9B4-848AA317FB34}" type="slidenum">
              <a:rPr lang="en-MY" sz="1600" b="1" smtClean="0">
                <a:solidFill>
                  <a:srgbClr val="FF0000"/>
                </a:solidFill>
              </a:rPr>
              <a:pPr/>
              <a:t>20</a:t>
            </a:fld>
            <a:endParaRPr lang="en-MY" sz="1600" b="1" dirty="0">
              <a:solidFill>
                <a:srgbClr val="FF0000"/>
              </a:solidFill>
            </a:endParaRPr>
          </a:p>
        </p:txBody>
      </p:sp>
      <p:grpSp>
        <p:nvGrpSpPr>
          <p:cNvPr id="5" name="Group 4"/>
          <p:cNvGrpSpPr/>
          <p:nvPr/>
        </p:nvGrpSpPr>
        <p:grpSpPr>
          <a:xfrm>
            <a:off x="-2118" y="0"/>
            <a:ext cx="9146118" cy="6858000"/>
            <a:chOff x="-2118" y="0"/>
            <a:chExt cx="9146118" cy="6858000"/>
          </a:xfrm>
        </p:grpSpPr>
        <p:pic>
          <p:nvPicPr>
            <p:cNvPr id="7" name="Picture 6" descr="32112626.jpg"/>
            <p:cNvPicPr>
              <a:picLocks noChangeAspect="1"/>
            </p:cNvPicPr>
            <p:nvPr/>
          </p:nvPicPr>
          <p:blipFill>
            <a:blip r:embed="rId2" cstate="print">
              <a:extLst>
                <a:ext uri="{28A0092B-C50C-407E-A947-70E740481C1C}">
                  <a14:useLocalDpi xmlns:a14="http://schemas.microsoft.com/office/drawing/2010/main" val="0"/>
                </a:ext>
              </a:extLst>
            </a:blip>
            <a:srcRect b="12476"/>
            <a:stretch>
              <a:fillRect/>
            </a:stretch>
          </p:blipFill>
          <p:spPr bwMode="auto">
            <a:xfrm>
              <a:off x="-2118" y="0"/>
              <a:ext cx="914611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p:cNvPicPr>
              <a:picLocks noChangeAspect="1" noChangeArrowheads="1"/>
            </p:cNvPicPr>
            <p:nvPr/>
          </p:nvPicPr>
          <p:blipFill>
            <a:blip r:embed="rId3" cstate="print"/>
            <a:srcRect/>
            <a:stretch>
              <a:fillRect/>
            </a:stretch>
          </p:blipFill>
          <p:spPr bwMode="auto">
            <a:xfrm>
              <a:off x="1714480" y="357166"/>
              <a:ext cx="5643603" cy="1974850"/>
            </a:xfrm>
            <a:prstGeom prst="rect">
              <a:avLst/>
            </a:prstGeom>
            <a:noFill/>
            <a:ln w="9525">
              <a:noFill/>
              <a:miter lim="800000"/>
              <a:headEnd/>
              <a:tailEnd/>
            </a:ln>
            <a:effectLst>
              <a:glow rad="101600">
                <a:schemeClr val="tx1">
                  <a:alpha val="60000"/>
                </a:schemeClr>
              </a:glow>
              <a:outerShdw blurRad="50800" dist="38100" dir="5400000" algn="t" rotWithShape="0">
                <a:prstClr val="black">
                  <a:alpha val="40000"/>
                </a:prstClr>
              </a:outerShdw>
            </a:effectLst>
          </p:spPr>
        </p:pic>
        <p:pic>
          <p:nvPicPr>
            <p:cNvPr id="9"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43000" y="2357438"/>
              <a:ext cx="6657975"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08116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17898" y="152400"/>
            <a:ext cx="8358246" cy="417806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rtl="1" fontAlgn="base">
              <a:lnSpc>
                <a:spcPct val="150000"/>
              </a:lnSpc>
              <a:spcBef>
                <a:spcPct val="0"/>
              </a:spcBef>
              <a:spcAft>
                <a:spcPct val="0"/>
              </a:spcAft>
            </a:pPr>
            <a:r>
              <a:rPr lang="ar-SA"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rPr>
              <a:t>الْــحَـمْـدُ لِلَّــهِ حَـمْدًا كَثِيرًا كَـمَـا أَمَرَ، أَشْهَدُ أَن لَّا إِلَـــــــهَ إِلَّا اللَّهُ وَحْدَهُ لَا شَرِيــــكَ لَــــهُ، إِقْرَارًا بِرُبُوبِــيَّـــتِــهِ وَإِرْغَـــامًــا ل</a:t>
            </a:r>
            <a:r>
              <a:rPr lang="ar-EG"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rPr>
              <a:t>ّ</a:t>
            </a:r>
            <a:r>
              <a:rPr lang="ar-SA"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rPr>
              <a:t>ِـمَـنْ جـَحـَدَ بِــهِ وَكَـفَـرَ، وَأَشْهَدُ أَنَّ سَيِّدَنَــا مُـحَـمَّـدًا عَبْدُهُ وَرَسُـــولُـهُ سَيِّدُ الْجِـنِّ وَالْبَشَرِ.</a:t>
            </a:r>
            <a:endParaRPr lang="ar-SA"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endParaRPr>
          </a:p>
        </p:txBody>
      </p:sp>
      <p:sp>
        <p:nvSpPr>
          <p:cNvPr id="2" name="Rectangle 1"/>
          <p:cNvSpPr/>
          <p:nvPr/>
        </p:nvSpPr>
        <p:spPr>
          <a:xfrm>
            <a:off x="381504" y="4330467"/>
            <a:ext cx="8533896" cy="2246769"/>
          </a:xfrm>
          <a:prstGeom prst="rect">
            <a:avLst/>
          </a:prstGeom>
        </p:spPr>
        <p:txBody>
          <a:bodyPr wrap="square">
            <a:spAutoFit/>
          </a:bodyPr>
          <a:lstStyle/>
          <a:p>
            <a:pPr algn="just">
              <a:defRPr/>
            </a:pP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Aku</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bersaksi</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bahawa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tiada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tuhan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yang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disembah</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melainkan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Allah yang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Maha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Esa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dan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tiada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sekutu</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bagi-Nya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Aku</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juga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bersaksi</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bahawa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penghulu</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dan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Nabi</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kami Muhammad SAW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adalah</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hamba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dan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rasul-Nya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penghulu</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segala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jin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dan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manusia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a:t>
            </a:r>
          </a:p>
        </p:txBody>
      </p:sp>
    </p:spTree>
    <p:extLst>
      <p:ext uri="{BB962C8B-B14F-4D97-AF65-F5344CB8AC3E}">
        <p14:creationId xmlns:p14="http://schemas.microsoft.com/office/powerpoint/2010/main" val="28942012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9946" y="1143000"/>
            <a:ext cx="8229600" cy="2308324"/>
          </a:xfrm>
          <a:prstGeom prst="rect">
            <a:avLst/>
          </a:prstGeom>
        </p:spPr>
        <p:txBody>
          <a:bodyPr wrap="square">
            <a:spAutoFit/>
          </a:bodyPr>
          <a:lstStyle/>
          <a:p>
            <a:pPr algn="ctr" rtl="1"/>
            <a:r>
              <a:rPr lang="ar-SA" sz="4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rPr>
              <a:t>اللَّـهُمَّ فَـصَــلِّ وَسَــلِّمْ عَلَى سَيِّدِنَــا مُـحَـمَّـدٍ وَعَلَى آلِــــــهِ الْــمُـصـَابِيحِ الْغُرَرِ.</a:t>
            </a:r>
            <a:endParaRPr lang="en-MY" sz="4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endParaRPr>
          </a:p>
        </p:txBody>
      </p:sp>
      <p:sp>
        <p:nvSpPr>
          <p:cNvPr id="5" name="Rectangle 4"/>
          <p:cNvSpPr/>
          <p:nvPr/>
        </p:nvSpPr>
        <p:spPr>
          <a:xfrm>
            <a:off x="381000" y="3810000"/>
            <a:ext cx="8229600" cy="2554545"/>
          </a:xfrm>
          <a:prstGeom prst="rect">
            <a:avLst/>
          </a:prstGeom>
        </p:spPr>
        <p:txBody>
          <a:bodyPr wrap="square">
            <a:spAutoFit/>
          </a:bodyPr>
          <a:lstStyle/>
          <a:p>
            <a:pPr algn="just">
              <a:defRPr/>
            </a:pP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Ya</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Allah,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berilah</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selawat</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sejahtera</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dan</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berkat</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ke</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atas</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penghulu</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dan</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Nabi</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kami Muhammad SAW,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kaum</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keluarga</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serta</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para</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sahabat</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baginda</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a:t>
            </a:r>
            <a:endPar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ea typeface="Arial Unicode MS" pitchFamily="34" charset="-128"/>
              <a:cs typeface="Arial" pitchFamily="34" charset="0"/>
            </a:endParaRPr>
          </a:p>
        </p:txBody>
      </p:sp>
    </p:spTree>
    <p:extLst>
      <p:ext uri="{BB962C8B-B14F-4D97-AF65-F5344CB8AC3E}">
        <p14:creationId xmlns:p14="http://schemas.microsoft.com/office/powerpoint/2010/main" val="5939479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0"/>
            <a:ext cx="8534400" cy="3785652"/>
          </a:xfrm>
          <a:prstGeom prst="rect">
            <a:avLst/>
          </a:prstGeom>
        </p:spPr>
        <p:txBody>
          <a:bodyPr wrap="square">
            <a:spAutoFit/>
          </a:bodyPr>
          <a:lstStyle/>
          <a:p>
            <a:pPr algn="just" rtl="1"/>
            <a:r>
              <a:rPr lang="ar-SA" sz="4000" dirty="0">
                <a:ln w="18415" cmpd="sng">
                  <a:solidFill>
                    <a:srgbClr val="FF0000"/>
                  </a:solidFill>
                  <a:prstDash val="solid"/>
                </a:ln>
                <a:solidFill>
                  <a:srgbClr val="FF0000"/>
                </a:solidFill>
                <a:effectLst>
                  <a:outerShdw blurRad="63500" dir="3600000" algn="tl" rotWithShape="0">
                    <a:srgbClr val="000000">
                      <a:alpha val="70000"/>
                    </a:srgbClr>
                  </a:outerShdw>
                </a:effectLst>
                <a:cs typeface="Traditional Arabic" pitchFamily="2" charset="-78"/>
              </a:rPr>
              <a:t>أَمَّـــا بَعْدُ، فَيَا أَيُّــهـَــا الـنَّــاسُ، اتَّـقُـوا اللَّـهَ فِيمَـا أَمَـرَ، وانْـتَــهُــوا عَـمَّـا نَـهَـاكُمْ عَـنْـهُ وَحَــذَّرَ. وَاعْلَمُـوا أَنَّ اللَّهَ أَمَـرَكُمْ بِــأَمْــرٍ بَـدَأَ فِــيــهِ بِنَفْسِـهِ وَثَــنَّـى بِــمَـلَائِــــكَتِهِ الْمُسَـبِّـحَـةِ بِقُدْسِهِ. فَـقَـالَ اللَّـهُ تَعَالَى وَلَمْ يَزَلْ قَـــــائِــلًا عَـلِــيـمًـا: </a:t>
            </a:r>
            <a:endParaRPr lang="en-US" sz="4000" dirty="0">
              <a:ln w="18415" cmpd="sng">
                <a:solidFill>
                  <a:srgbClr val="FF0000"/>
                </a:solidFill>
                <a:prstDash val="solid"/>
              </a:ln>
              <a:solidFill>
                <a:srgbClr val="FF0000"/>
              </a:solidFill>
              <a:effectLst>
                <a:outerShdw blurRad="63500" dir="3600000" algn="tl" rotWithShape="0">
                  <a:srgbClr val="000000">
                    <a:alpha val="70000"/>
                  </a:srgbClr>
                </a:outerShdw>
              </a:effectLst>
              <a:cs typeface="Traditional Arabic" pitchFamily="2" charset="-78"/>
            </a:endParaRPr>
          </a:p>
        </p:txBody>
      </p:sp>
    </p:spTree>
    <p:extLst>
      <p:ext uri="{BB962C8B-B14F-4D97-AF65-F5344CB8AC3E}">
        <p14:creationId xmlns:p14="http://schemas.microsoft.com/office/powerpoint/2010/main" val="7424655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438400"/>
            <a:ext cx="8229601" cy="2585323"/>
          </a:xfrm>
          <a:prstGeom prst="rect">
            <a:avLst/>
          </a:prstGeom>
        </p:spPr>
        <p:txBody>
          <a:bodyPr wrap="square">
            <a:spAutoFit/>
          </a:bodyPr>
          <a:lstStyle/>
          <a:p>
            <a:pPr algn="ctr"/>
            <a:r>
              <a:rPr lang="ar-SA" sz="5400" dirty="0">
                <a:ln w="18415" cmpd="sng">
                  <a:solidFill>
                    <a:schemeClr val="tx1"/>
                  </a:solidFill>
                  <a:prstDash val="solid"/>
                </a:ln>
                <a:solidFill>
                  <a:srgbClr val="FFFFFF"/>
                </a:solidFill>
                <a:effectLst>
                  <a:glow rad="228600">
                    <a:schemeClr val="accent6">
                      <a:satMod val="175000"/>
                      <a:alpha val="40000"/>
                    </a:schemeClr>
                  </a:glow>
                  <a:outerShdw blurRad="63500" dir="3600000" algn="tl" rotWithShape="0">
                    <a:srgbClr val="000000">
                      <a:alpha val="70000"/>
                    </a:srgbClr>
                  </a:outerShdw>
                </a:effectLst>
                <a:latin typeface="QCF_P426" pitchFamily="2" charset="2"/>
                <a:cs typeface="QCF_P426" pitchFamily="2" charset="2"/>
              </a:rPr>
              <a:t>ﭲ ﭳ ﭴ ﭵ ﭶ ﭷ ﭸ ﭹ ﭺ ﭻ ﭼ ﭽ ﭾ ﭿ ﮀ</a:t>
            </a:r>
            <a:endParaRPr lang="en-US" sz="5400" dirty="0">
              <a:ln w="18415" cmpd="sng">
                <a:solidFill>
                  <a:schemeClr val="tx1"/>
                </a:solidFill>
                <a:prstDash val="solid"/>
              </a:ln>
              <a:solidFill>
                <a:srgbClr val="FFFFFF"/>
              </a:solidFill>
              <a:effectLst>
                <a:glow rad="228600">
                  <a:schemeClr val="accent6">
                    <a:satMod val="175000"/>
                    <a:alpha val="40000"/>
                  </a:schemeClr>
                </a:glow>
                <a:outerShdw blurRad="63500" dir="3600000" algn="tl" rotWithShape="0">
                  <a:srgbClr val="000000">
                    <a:alpha val="70000"/>
                  </a:srgbClr>
                </a:outerShdw>
              </a:effectLst>
              <a:latin typeface="QCF_P426" pitchFamily="2" charset="2"/>
              <a:cs typeface="QCF_P426" pitchFamily="2" charset="2"/>
            </a:endParaRPr>
          </a:p>
        </p:txBody>
      </p:sp>
    </p:spTree>
    <p:extLst>
      <p:ext uri="{BB962C8B-B14F-4D97-AF65-F5344CB8AC3E}">
        <p14:creationId xmlns:p14="http://schemas.microsoft.com/office/powerpoint/2010/main" val="37291537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106826"/>
            <a:ext cx="8077200" cy="5189113"/>
          </a:xfrm>
          <a:prstGeom prst="rect">
            <a:avLst/>
          </a:prstGeom>
        </p:spPr>
        <p:txBody>
          <a:bodyPr wrap="square">
            <a:spAutoFit/>
          </a:bodyPr>
          <a:lstStyle/>
          <a:p>
            <a:pPr algn="ctr" rtl="1">
              <a:lnSpc>
                <a:spcPct val="115000"/>
              </a:lnSpc>
            </a:pPr>
            <a:r>
              <a:rPr lang="ar-SA" sz="4800" dirty="0">
                <a:ln w="18415" cmpd="sng">
                  <a:solidFill>
                    <a:srgbClr val="0000FF"/>
                  </a:solidFill>
                  <a:prstDash val="solid"/>
                </a:ln>
                <a:solidFill>
                  <a:srgbClr val="0000FF"/>
                </a:solidFill>
                <a:latin typeface="Calibri" panose="020F0502020204030204" pitchFamily="34" charset="0"/>
                <a:ea typeface="Calibri" panose="020F0502020204030204" pitchFamily="34" charset="0"/>
                <a:cs typeface="Traditional Arabic" pitchFamily="2" charset="-78"/>
              </a:rPr>
              <a:t>اللَّهُمَّ صَلِّ وَسَلِّمْ عَلَى سَيِّدِنَا مُحَمَّدٍ وَعَلَى آلِ سَيِّدِنَا مُحَمَّدٍ كَمَا صَلَّيْتَ عَلَى سَيِّدِنَا إِبْرَاهِيْمَ وَعَلَى آلِ سَيِّدِنَا إِبْرَاهِيْمَ؛ وَبَارِكْ عَلَى سَيِّدِنَا مُحَمَّدٍ وَعَلَى آلِ سَيِّدِنَا مُحَمَّدٍ كَمَا بَارَكْتَ عَلَى سَيِّدِنَا إِبْرَاهِيْمَ وَعَلَى آلِ سَيِّدِنَا إِبْرَاهِيْمَ فِى الْعَالَمِيْنَ إِنَّكَ حَمِيْدٌ مَجِيْدٌ.</a:t>
            </a:r>
            <a:endParaRPr lang="en-US" sz="4800" dirty="0">
              <a:ln w="18415" cmpd="sng">
                <a:solidFill>
                  <a:srgbClr val="0000FF"/>
                </a:solidFill>
                <a:prstDash val="solid"/>
              </a:ln>
              <a:solidFill>
                <a:srgbClr val="0000FF"/>
              </a:solidFill>
              <a:latin typeface="Calibri" panose="020F0502020204030204" pitchFamily="34" charset="0"/>
              <a:ea typeface="Calibri" panose="020F0502020204030204" pitchFamily="34" charset="0"/>
              <a:cs typeface="Traditional Arabic" pitchFamily="2" charset="-78"/>
            </a:endParaRPr>
          </a:p>
        </p:txBody>
      </p:sp>
    </p:spTree>
    <p:extLst>
      <p:ext uri="{BB962C8B-B14F-4D97-AF65-F5344CB8AC3E}">
        <p14:creationId xmlns:p14="http://schemas.microsoft.com/office/powerpoint/2010/main" val="27919757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304800"/>
            <a:ext cx="8382000" cy="3477875"/>
          </a:xfrm>
          <a:prstGeom prst="rect">
            <a:avLst/>
          </a:prstGeom>
        </p:spPr>
        <p:txBody>
          <a:bodyPr wrap="square">
            <a:spAutoFit/>
          </a:bodyPr>
          <a:lstStyle/>
          <a:p>
            <a:pPr lvl="0" algn="just" rtl="1" fontAlgn="base">
              <a:spcBef>
                <a:spcPct val="0"/>
              </a:spcBef>
              <a:spcAft>
                <a:spcPct val="0"/>
              </a:spcAft>
            </a:pPr>
            <a:r>
              <a:rPr lang="ar-SA" altLang="zh-CN" sz="4400" dirty="0">
                <a:ln w="18415" cmpd="sng">
                  <a:solidFill>
                    <a:srgbClr val="00B0F0"/>
                  </a:solidFill>
                  <a:prstDash val="solid"/>
                </a:ln>
                <a:solidFill>
                  <a:srgbClr val="00B0F0"/>
                </a:solidFill>
                <a:effectLst>
                  <a:outerShdw blurRad="63500" dir="3600000" algn="tl" rotWithShape="0">
                    <a:srgbClr val="000000">
                      <a:alpha val="70000"/>
                    </a:srgbClr>
                  </a:outerShdw>
                </a:effectLst>
                <a:latin typeface="Arb Naskh"/>
                <a:ea typeface="SimSun" pitchFamily="2" charset="-122"/>
                <a:cs typeface="Traditional Arabic" pitchFamily="2" charset="-78"/>
              </a:rPr>
              <a:t>وَارْضَ اللّهُمَّ عَنِ الأَرْبَعَةِ الْخُلَفَاءِ الرَّاشِدِيْنَ سَادَاتِنَا أَبِى بَكْرٍ وَعُمَرَ وَعُثْمَانَ وَعَلِىٍّ بْنِ أَبِى طَالِبٍ، وَعَنْ أَزْوَاجِ نَبِيِّنَا الْمُطَهَّرَاتِ مِنَ الأَدْنَاسِ وَعَنْ أَهْلِ بَيْتِهِ وَقَرَابَتِهِ وَعَنْ سَائِرِ الصَّحَابَةِ الأَكْرَمِيْنَ وَالتَّابِعِيْنَ وَمَنْ تَبِعَهُمْ بِإِحْسَانٍ إِلَى يَوْمِ الدِّيْنِ. وَارْضَ عَنَّا بِرَحْمَتِكَ يَا أَرْحَمَ الرَّاحِمِيْنَ.</a:t>
            </a:r>
            <a:endParaRPr lang="ar-SA" altLang="zh-CN" sz="4400" dirty="0">
              <a:ln w="18415" cmpd="sng">
                <a:solidFill>
                  <a:srgbClr val="00B0F0"/>
                </a:solidFill>
                <a:prstDash val="solid"/>
              </a:ln>
              <a:solidFill>
                <a:srgbClr val="00B0F0"/>
              </a:solidFill>
              <a:effectLst>
                <a:outerShdw blurRad="63500" dir="3600000" algn="tl" rotWithShape="0">
                  <a:srgbClr val="000000">
                    <a:alpha val="70000"/>
                  </a:srgbClr>
                </a:outerShdw>
              </a:effectLst>
              <a:latin typeface="Arial" pitchFamily="34" charset="0"/>
              <a:cs typeface="Arial" pitchFamily="34" charset="0"/>
            </a:endParaRPr>
          </a:p>
        </p:txBody>
      </p:sp>
      <p:sp>
        <p:nvSpPr>
          <p:cNvPr id="4" name="Rectangle 3"/>
          <p:cNvSpPr/>
          <p:nvPr/>
        </p:nvSpPr>
        <p:spPr>
          <a:xfrm>
            <a:off x="457200" y="4038600"/>
            <a:ext cx="8305800" cy="2677656"/>
          </a:xfrm>
          <a:prstGeom prst="rect">
            <a:avLst/>
          </a:prstGeom>
        </p:spPr>
        <p:txBody>
          <a:bodyPr wrap="square">
            <a:spAutoFit/>
          </a:bodyPr>
          <a:lstStyle/>
          <a:p>
            <a:pPr algn="jus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Ya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Allah,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kurniakanlah</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keredaan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kepada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empat</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orang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khulafa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ar-Rasyidin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Saidina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Abu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Bakar</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Umar,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Usman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dan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Ali bin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Abi</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Talib</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Isteri-isteri</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Nabi</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yang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suci</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ahli</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keluarga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seluruh</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sahabat</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serta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para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tabiin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Juga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redhailah</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kami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sekalian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wahai</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Tuhan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Yang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Maha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Penyayang</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7101" y="609600"/>
            <a:ext cx="8976815" cy="5632311"/>
          </a:xfrm>
          <a:prstGeom prst="rect">
            <a:avLst/>
          </a:prstGeom>
        </p:spPr>
        <p:txBody>
          <a:bodyPr wrap="square">
            <a:spAutoFit/>
          </a:bodyPr>
          <a:lstStyle/>
          <a:p>
            <a:pPr algn="ctr" rtl="1"/>
            <a:r>
              <a:rPr lang="ar-SA" sz="3600" dirty="0">
                <a:ln w="0">
                  <a:solidFill>
                    <a:srgbClr val="808000"/>
                  </a:solidFill>
                </a:ln>
                <a:solidFill>
                  <a:srgbClr val="808000"/>
                </a:solidFill>
                <a:effectLst>
                  <a:outerShdw blurRad="38100" dist="19050" dir="2700000" algn="tl" rotWithShape="0">
                    <a:schemeClr val="dk1">
                      <a:alpha val="40000"/>
                    </a:schemeClr>
                  </a:outerShdw>
                </a:effectLst>
                <a:cs typeface="Traditional Arabic" pitchFamily="2" charset="-78"/>
              </a:rPr>
              <a:t>وَعَنْ أَهْلِ بَيْتِهِ وَقَرَابَتِــهِ وَعَن سَائِرِ الصَّحَـابَـةِ الْأَكْرَمِينَ، وَالتَّـابِعِينَ وَمَن تَبِعَهُمْ بِإِحْسَانٍ إِلَى يَوْمِ الدِّينِ، وَارْضَ عَــنَّا بِرَحْمَتِكَ يَـــا أَرْحَمَ الرَّاحِمِينَ. </a:t>
            </a:r>
            <a:endParaRPr lang="en-MY" sz="3600" dirty="0">
              <a:ln w="0">
                <a:solidFill>
                  <a:srgbClr val="808000"/>
                </a:solidFill>
              </a:ln>
              <a:solidFill>
                <a:srgbClr val="808000"/>
              </a:solidFill>
              <a:effectLst>
                <a:outerShdw blurRad="38100" dist="19050" dir="2700000" algn="tl" rotWithShape="0">
                  <a:schemeClr val="dk1">
                    <a:alpha val="40000"/>
                  </a:schemeClr>
                </a:outerShdw>
              </a:effectLst>
              <a:cs typeface="Traditional Arabic" pitchFamily="2" charset="-78"/>
            </a:endParaRPr>
          </a:p>
          <a:p>
            <a:pPr algn="ctr" rtl="1"/>
            <a:r>
              <a:rPr lang="ar-SA" sz="3600" dirty="0">
                <a:ln w="0">
                  <a:solidFill>
                    <a:srgbClr val="808000"/>
                  </a:solidFill>
                </a:ln>
                <a:solidFill>
                  <a:srgbClr val="808000"/>
                </a:solidFill>
                <a:effectLst>
                  <a:outerShdw blurRad="38100" dist="19050" dir="2700000" algn="tl" rotWithShape="0">
                    <a:schemeClr val="dk1">
                      <a:alpha val="40000"/>
                    </a:schemeClr>
                  </a:outerShdw>
                </a:effectLst>
                <a:cs typeface="Traditional Arabic" pitchFamily="2" charset="-78"/>
              </a:rPr>
              <a:t>اللَّهُـمَّ اغْفِرْ لِلْمُسْلِمِينَ وَالـْمـُسْلِمَاتِ وَالْـمُؤْمِنِينَ وَالْـمُـؤْمِـنَـاتِ الْأَحْـيَــاءِ مِنْهُمْ وَالْأَمْـوَاتِ، وَأَلِّـفْ بَيْنَ قُلُوبِهِمْ وَأَصْلِحْ ذَاتَ بَيْنِهِمْ، وانْصُرْهُمْ عَلَى عَدُوِّكَ وَعَدُوِّهِمْ. </a:t>
            </a:r>
            <a:endParaRPr lang="en-MY" sz="3600" dirty="0">
              <a:ln w="0">
                <a:solidFill>
                  <a:srgbClr val="808000"/>
                </a:solidFill>
              </a:ln>
              <a:solidFill>
                <a:srgbClr val="808000"/>
              </a:solidFill>
              <a:effectLst>
                <a:outerShdw blurRad="38100" dist="19050" dir="2700000" algn="tl" rotWithShape="0">
                  <a:schemeClr val="dk1">
                    <a:alpha val="40000"/>
                  </a:schemeClr>
                </a:outerShdw>
              </a:effectLst>
              <a:cs typeface="Traditional Arabic" pitchFamily="2" charset="-78"/>
            </a:endParaRPr>
          </a:p>
          <a:p>
            <a:pPr algn="ctr" rtl="1"/>
            <a:r>
              <a:rPr lang="ar-SA" sz="3600" dirty="0">
                <a:ln w="0">
                  <a:solidFill>
                    <a:srgbClr val="808000"/>
                  </a:solidFill>
                </a:ln>
                <a:solidFill>
                  <a:srgbClr val="808000"/>
                </a:solidFill>
                <a:effectLst>
                  <a:outerShdw blurRad="38100" dist="19050" dir="2700000" algn="tl" rotWithShape="0">
                    <a:schemeClr val="dk1">
                      <a:alpha val="40000"/>
                    </a:schemeClr>
                  </a:outerShdw>
                </a:effectLst>
                <a:cs typeface="Traditional Arabic" pitchFamily="2" charset="-78"/>
              </a:rPr>
              <a:t>اللَّهُـمَّ انْصُرْ سَلَاطِينَ الْـمُسْلِمِينَ وَأَيِّـدْهُـمْ بِالتَّـقْوَى والتَّوْفِيقِ إِلَى يَوْمِ الدِّينِ، وَأَعْلِ كَلِمَةَ الْـمُوَحـِّدِينَ، وَأَدِمْ</a:t>
            </a:r>
            <a:r>
              <a:rPr lang="ar-EG" sz="3600" dirty="0">
                <a:ln w="0">
                  <a:solidFill>
                    <a:srgbClr val="808000"/>
                  </a:solidFill>
                </a:ln>
                <a:solidFill>
                  <a:srgbClr val="808000"/>
                </a:solidFill>
                <a:effectLst>
                  <a:outerShdw blurRad="38100" dist="19050" dir="2700000" algn="tl" rotWithShape="0">
                    <a:schemeClr val="dk1">
                      <a:alpha val="40000"/>
                    </a:schemeClr>
                  </a:outerShdw>
                </a:effectLst>
                <a:cs typeface="Traditional Arabic" pitchFamily="2" charset="-78"/>
              </a:rPr>
              <a:t> لَهُمُ الْعِـزَّةَ والتَّـمْـكِينِ. </a:t>
            </a:r>
            <a:endParaRPr lang="en-MY" sz="3600" dirty="0">
              <a:ln w="0">
                <a:solidFill>
                  <a:srgbClr val="808000"/>
                </a:solidFill>
              </a:ln>
              <a:solidFill>
                <a:srgbClr val="808000"/>
              </a:solidFill>
              <a:effectLst>
                <a:outerShdw blurRad="38100" dist="19050" dir="2700000" algn="tl" rotWithShape="0">
                  <a:schemeClr val="dk1">
                    <a:alpha val="40000"/>
                  </a:schemeClr>
                </a:outerShdw>
              </a:effectLst>
              <a:cs typeface="Traditional Arabic" pitchFamily="2" charset="-78"/>
            </a:endParaRPr>
          </a:p>
          <a:p>
            <a:pPr algn="ctr" rtl="1"/>
            <a:r>
              <a:rPr lang="ar-EG" sz="3600" dirty="0">
                <a:ln w="0">
                  <a:solidFill>
                    <a:srgbClr val="808000"/>
                  </a:solidFill>
                </a:ln>
                <a:solidFill>
                  <a:srgbClr val="808000"/>
                </a:solidFill>
                <a:effectLst>
                  <a:outerShdw blurRad="38100" dist="19050" dir="2700000" algn="tl" rotWithShape="0">
                    <a:schemeClr val="dk1">
                      <a:alpha val="40000"/>
                    </a:schemeClr>
                  </a:outerShdw>
                </a:effectLst>
                <a:cs typeface="Traditional Arabic" pitchFamily="2" charset="-78"/>
              </a:rPr>
              <a:t>اللَّهُـمَّ اهْدِنَا سُبُـلَ السَّلَامِ وَأَخْرِجْنَا مِنَ الظُّـلُـمَـاتِ إِلَى النُّورِ، وَجَـنِّـبْنَا الْـفَوَاحِشَ مَا ظَهَرَ مِنْهَا وَمَـا بَطَنَ.</a:t>
            </a:r>
            <a:endParaRPr lang="en-MY" sz="3600" dirty="0">
              <a:ln w="0">
                <a:solidFill>
                  <a:srgbClr val="808000"/>
                </a:solidFill>
              </a:ln>
              <a:solidFill>
                <a:srgbClr val="808000"/>
              </a:solidFill>
              <a:effectLst>
                <a:outerShdw blurRad="38100" dist="19050" dir="2700000" algn="tl" rotWithShape="0">
                  <a:schemeClr val="dk1">
                    <a:alpha val="40000"/>
                  </a:schemeClr>
                </a:outerShdw>
              </a:effectLst>
              <a:cs typeface="Traditional Arabic" pitchFamily="2" charset="-78"/>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686800" cy="6001643"/>
          </a:xfrm>
          <a:prstGeom prst="rect">
            <a:avLst/>
          </a:prstGeom>
        </p:spPr>
        <p:txBody>
          <a:bodyPr wrap="square">
            <a:spAutoFit/>
          </a:bodyPr>
          <a:lstStyle/>
          <a:p>
            <a:pPr algn="ctr" rtl="1">
              <a:lnSpc>
                <a:spcPct val="150000"/>
              </a:lnSpc>
            </a:pPr>
            <a:r>
              <a:rPr lang="ar-SA" sz="3200" dirty="0">
                <a:ln w="0">
                  <a:solidFill>
                    <a:srgbClr val="00B050"/>
                  </a:solidFill>
                </a:ln>
                <a:solidFill>
                  <a:srgbClr val="00B050"/>
                </a:solidFill>
                <a:effectLst>
                  <a:outerShdw blurRad="38100" dist="19050" dir="2700000" algn="tl" rotWithShape="0">
                    <a:schemeClr val="dk1">
                      <a:alpha val="40000"/>
                    </a:schemeClr>
                  </a:outerShdw>
                </a:effectLst>
                <a:cs typeface="Traditional Arabic" pitchFamily="2" charset="-78"/>
              </a:rPr>
              <a:t>اللَّـهُمَّ أَنزِلِ الرَّحْمَــةَ والسَّكِينَةَ وَالسَّلاَمَةَ والْعَافِيَةَ عَلَى عَبْدِكَ الْحَارِسِ لِشَرِيعَتِكَ مَلِكِنَا</a:t>
            </a:r>
            <a:r>
              <a:rPr lang="ar-SA" sz="3200" dirty="0">
                <a:ln w="0">
                  <a:solidFill>
                    <a:srgbClr val="00B050"/>
                  </a:solidFill>
                </a:ln>
                <a:solidFill>
                  <a:srgbClr val="00B050"/>
                </a:solidFill>
                <a:effectLst>
                  <a:outerShdw blurRad="38100" dist="19050" dir="2700000" algn="tl" rotWithShape="0">
                    <a:schemeClr val="dk1">
                      <a:alpha val="40000"/>
                    </a:schemeClr>
                  </a:outerShdw>
                </a:effectLst>
                <a:latin typeface="Arb Naskh"/>
                <a:ea typeface="Calibri" panose="020F0502020204030204" pitchFamily="34" charset="0"/>
                <a:cs typeface="Traditional Arabic" pitchFamily="2" charset="-78"/>
              </a:rPr>
              <a:t> </a:t>
            </a:r>
            <a:r>
              <a:rPr lang="ar-SA" sz="3200" dirty="0">
                <a:ln w="0">
                  <a:solidFill>
                    <a:srgbClr val="00B050"/>
                  </a:solidFill>
                </a:ln>
                <a:solidFill>
                  <a:srgbClr val="00B050"/>
                </a:solidFill>
                <a:effectLst>
                  <a:outerShdw blurRad="38100" dist="19050" dir="2700000" algn="tl" rotWithShape="0">
                    <a:schemeClr val="dk1">
                      <a:alpha val="40000"/>
                    </a:schemeClr>
                  </a:outerShdw>
                </a:effectLst>
                <a:latin typeface="Arb Naskh"/>
                <a:ea typeface="Calibri" panose="020F0502020204030204" pitchFamily="34" charset="0"/>
                <a:cs typeface="Jawi - Biasa" pitchFamily="2" charset="-78"/>
              </a:rPr>
              <a:t>كباوه دولي يغ مها موليا سري فادوك بضيندا يغ دفرتوان أضوغ </a:t>
            </a:r>
            <a:endParaRPr lang="en-US" sz="3200" dirty="0">
              <a:ln w="0">
                <a:solidFill>
                  <a:srgbClr val="00B050"/>
                </a:solidFill>
              </a:ln>
              <a:solidFill>
                <a:srgbClr val="00B050"/>
              </a:solidFill>
              <a:effectLst>
                <a:outerShdw blurRad="38100" dist="19050" dir="2700000" algn="tl" rotWithShape="0">
                  <a:schemeClr val="dk1">
                    <a:alpha val="40000"/>
                  </a:schemeClr>
                </a:outerShdw>
              </a:effectLst>
              <a:latin typeface="Arb Naskh"/>
              <a:ea typeface="Calibri" panose="020F0502020204030204" pitchFamily="34" charset="0"/>
              <a:cs typeface="Jawi - Biasa" pitchFamily="2" charset="-78"/>
            </a:endParaRPr>
          </a:p>
          <a:p>
            <a:pPr algn="ctr" rtl="1">
              <a:lnSpc>
                <a:spcPct val="150000"/>
              </a:lnSpc>
            </a:pPr>
            <a:r>
              <a:rPr lang="ar-SA" sz="3200" b="1" dirty="0">
                <a:ln w="9525">
                  <a:solidFill>
                    <a:srgbClr val="FFFF00"/>
                  </a:solidFill>
                  <a:prstDash val="solid"/>
                </a:ln>
                <a:solidFill>
                  <a:srgbClr val="FFFF00"/>
                </a:solidFill>
                <a:effectLst>
                  <a:outerShdw blurRad="12700" dist="38100" dir="2700000" algn="tl" rotWithShape="0">
                    <a:schemeClr val="bg1">
                      <a:lumMod val="50000"/>
                    </a:schemeClr>
                  </a:outerShdw>
                </a:effectLst>
                <a:latin typeface="Arb Naskh"/>
                <a:ea typeface="Calibri" panose="020F0502020204030204" pitchFamily="34" charset="0"/>
                <a:cs typeface="Jawi - Biasa" pitchFamily="2" charset="-78"/>
              </a:rPr>
              <a:t>سلطان محمد كليما </a:t>
            </a:r>
          </a:p>
          <a:p>
            <a:pPr algn="just" rtl="1">
              <a:lnSpc>
                <a:spcPct val="150000"/>
              </a:lnSpc>
            </a:pPr>
            <a:r>
              <a:rPr lang="ar-SA" sz="3200" dirty="0">
                <a:ln w="0">
                  <a:solidFill>
                    <a:srgbClr val="00B050"/>
                  </a:solidFill>
                </a:ln>
                <a:solidFill>
                  <a:srgbClr val="00B050"/>
                </a:solidFill>
                <a:effectLst>
                  <a:outerShdw blurRad="38100" dist="19050" dir="2700000" algn="tl" rotWithShape="0">
                    <a:schemeClr val="dk1">
                      <a:alpha val="40000"/>
                    </a:schemeClr>
                  </a:outerShdw>
                </a:effectLst>
                <a:latin typeface="Arb Naskh"/>
                <a:ea typeface="Calibri" panose="020F0502020204030204" pitchFamily="34" charset="0"/>
                <a:cs typeface="Traditional Arabic" pitchFamily="2" charset="-78"/>
              </a:rPr>
              <a:t>وَعَلَى كُلِّ قَرَابَتِهِ أَجْمَعِيْنَ. </a:t>
            </a:r>
            <a:r>
              <a:rPr lang="ar-SA" sz="3200" dirty="0">
                <a:ln w="0">
                  <a:solidFill>
                    <a:srgbClr val="00B050"/>
                  </a:solidFill>
                </a:ln>
                <a:solidFill>
                  <a:srgbClr val="00B050"/>
                </a:solidFill>
                <a:effectLst>
                  <a:outerShdw blurRad="38100" dist="19050" dir="2700000" algn="tl" rotWithShape="0">
                    <a:schemeClr val="dk1">
                      <a:alpha val="40000"/>
                    </a:schemeClr>
                  </a:outerShdw>
                </a:effectLst>
                <a:cs typeface="Traditional Arabic" pitchFamily="2" charset="-78"/>
              </a:rPr>
              <a:t>أَصْلَحَ اللَّهُ مُلْكَــــــهُ وَإِحْسَــانَهُ وَفَيَّضَ لَــــــهُ عَدْلَهُ وَبَلَّغَهُ مِنَ الْخَيْرِ مَـــا شَــــــــاءَهُ. اللَّـهُمَّ أَدِمِ الشَّرْعَ الشَّريفَ لَـــهُ وَلِوُزَرَائــِـــــــــــهِ سَبِيلًا وَمِنْهَــاجًــا، وَارْزُقْهُمُ التَّوْفِيقَ لِكُلِّ خَيْرٍ وَاجْعَـلْهُمْ سِرَاجًــا وَّهَّــــــاجًــــا.</a:t>
            </a:r>
            <a:endParaRPr lang="en-US" sz="3200" dirty="0">
              <a:ln w="0">
                <a:solidFill>
                  <a:srgbClr val="00B050"/>
                </a:solidFill>
              </a:ln>
              <a:solidFill>
                <a:srgbClr val="00B050"/>
              </a:solidFill>
              <a:cs typeface="Traditional Arabic" pitchFamily="2" charset="-78"/>
            </a:endParaRPr>
          </a:p>
        </p:txBody>
      </p:sp>
    </p:spTree>
    <p:extLst>
      <p:ext uri="{BB962C8B-B14F-4D97-AF65-F5344CB8AC3E}">
        <p14:creationId xmlns:p14="http://schemas.microsoft.com/office/powerpoint/2010/main" val="39507636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7893" y="228600"/>
            <a:ext cx="8793707" cy="2862322"/>
          </a:xfrm>
          <a:prstGeom prst="rect">
            <a:avLst/>
          </a:prstGeom>
        </p:spPr>
        <p:txBody>
          <a:bodyPr wrap="square">
            <a:spAutoFit/>
          </a:bodyPr>
          <a:lstStyle/>
          <a:p>
            <a:pPr algn="just" rtl="1"/>
            <a:r>
              <a:rPr lang="ar-EG" sz="3600" dirty="0">
                <a:ln w="0">
                  <a:solidFill>
                    <a:srgbClr val="003300"/>
                  </a:solidFill>
                </a:ln>
                <a:solidFill>
                  <a:srgbClr val="003300"/>
                </a:solidFill>
                <a:effectLst>
                  <a:outerShdw blurRad="38100" dist="19050" dir="2700000" algn="tl" rotWithShape="0">
                    <a:schemeClr val="dk1">
                      <a:alpha val="40000"/>
                    </a:schemeClr>
                  </a:outerShdw>
                </a:effectLst>
                <a:cs typeface="Traditional Arabic" pitchFamily="2" charset="-78"/>
              </a:rPr>
              <a:t>اللَّـهُمَّ اجْعَلْ مَالِيزِيــــــَّــــــا وَسَــائِرَ بِلَادِ الْـمُسْلِمِينَ طَيِّبَةً آمِنَةً مُّطْمَئِــــــنَّـــةً رَّخِيَّـــةً. اللَّـهُمَّ سَلِّمْ بِلَادَنَـــــا مِنَ الْــمُــفْسِدِينَ وَطَهِّرْهَــا مِنَ الْـمُتَطَرِّفِينَ وَوَفِّقْنَا جَمِيعًا لِطَاعَتِكَ وَطَاعَةِ رَسُولِكَ مُحَمَّدٍ صَلَّى اللَّهُ عَلَيْهِ وَسَلَّمَ  وَطَاعَةِ مَنْ أَمَرْتَنَا بِطَاعَتِهِ.</a:t>
            </a:r>
            <a:endParaRPr lang="en-MY" sz="3600" dirty="0">
              <a:ln w="0">
                <a:solidFill>
                  <a:srgbClr val="003300"/>
                </a:solidFill>
              </a:ln>
              <a:solidFill>
                <a:srgbClr val="003300"/>
              </a:solidFill>
              <a:effectLst>
                <a:outerShdw blurRad="38100" dist="19050" dir="2700000" algn="tl" rotWithShape="0">
                  <a:schemeClr val="dk1">
                    <a:alpha val="40000"/>
                  </a:schemeClr>
                </a:outerShdw>
              </a:effectLst>
              <a:cs typeface="Traditional Arabic" pitchFamily="2" charset="-78"/>
            </a:endParaRPr>
          </a:p>
        </p:txBody>
      </p:sp>
      <p:sp>
        <p:nvSpPr>
          <p:cNvPr id="8" name="Rectangle 7"/>
          <p:cNvSpPr/>
          <p:nvPr/>
        </p:nvSpPr>
        <p:spPr>
          <a:xfrm>
            <a:off x="378725" y="3849762"/>
            <a:ext cx="8610600" cy="2308324"/>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a:defRPr/>
            </a:pP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Ya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Allah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jadikanlah</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Malaysia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seluruh</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negara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umat</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Islam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dalam</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keadaan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aman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tenang</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makmur</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Ya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Allah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selamatkan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negara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kami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daripada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golongan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yang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melakukan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kerosakan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bersihkannya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daripada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golongan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yang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melampaui</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batasan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perbaiki</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jalan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kami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dalam</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mentaati</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-Mu,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Rasul</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-Mu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mereka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yang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engkau</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perintah</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kami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mentaatinya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a:t>
            </a:r>
          </a:p>
        </p:txBody>
      </p:sp>
    </p:spTree>
    <p:extLst>
      <p:ext uri="{BB962C8B-B14F-4D97-AF65-F5344CB8AC3E}">
        <p14:creationId xmlns:p14="http://schemas.microsoft.com/office/powerpoint/2010/main" val="2862251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3358" y="1447800"/>
            <a:ext cx="8077200" cy="4154984"/>
          </a:xfrm>
          <a:prstGeom prst="rect">
            <a:avLst/>
          </a:prstGeom>
        </p:spPr>
        <p:txBody>
          <a:bodyPr wrap="square">
            <a:spAutoFit/>
          </a:bodyPr>
          <a:lstStyle/>
          <a:p>
            <a:pPr algn="ctr" rtl="1"/>
            <a:r>
              <a:rPr lang="ar-EG" sz="4400" b="1" dirty="0">
                <a:ln>
                  <a:solidFill>
                    <a:schemeClr val="tx1"/>
                  </a:solidFill>
                </a:ln>
                <a:solidFill>
                  <a:srgbClr val="FF0000"/>
                </a:solidFill>
                <a:cs typeface="Traditional Arabic" pitchFamily="2" charset="-78"/>
              </a:rPr>
              <a:t>أَشْهَدُ أَنْ لاَ إِلَهَ إِلاَّ اللهُ وَحْدَهُ لاَ شَرِيْكَ لَهُ، وَأَشْهَدُ أَنَّ سَيِّدَنَا وَنَبِيَّنَا مُحَمَّدا عَبْدُهُ وَرَسُوْلُهُ. اَللَّهُمَّ صَلِّ وَسَلِّمْ وَبَارِكْ عَلَى سَيِّدِنَا مُحَمَّدٍ خَاتَمِ الْأَنبِيَاءِ وَالْمُرْسَلِيْنَ وَعَلى آلِهِ وَصَحْبِهِ أَجْمَعِيْنَ. أَمَّا بَعْدُ، فَيَا عِبَادَ اللهِ اتَّقُوا اللهَ، أُوْصِيْكُمْ وَإِيَّايَ بِتَقْوَى اللهِ وَطَاعَتِهِ لَعَلَّكُمْ تُرْحَمُوْنَ.</a:t>
            </a:r>
            <a:endParaRPr lang="en-US" sz="4400" dirty="0">
              <a:ln>
                <a:solidFill>
                  <a:schemeClr val="tx1"/>
                </a:solidFill>
              </a:ln>
              <a:solidFill>
                <a:srgbClr val="FF0000"/>
              </a:solidFill>
              <a:cs typeface="Traditional Arabic" pitchFamily="2" charset="-78"/>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914400"/>
            <a:ext cx="7696200" cy="4524315"/>
          </a:xfrm>
          <a:prstGeom prst="rect">
            <a:avLst/>
          </a:prstGeom>
        </p:spPr>
        <p:txBody>
          <a:bodyPr wrap="square">
            <a:spAutoFit/>
          </a:bodyPr>
          <a:lstStyle/>
          <a:p>
            <a:pPr algn="ct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Ya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Allah, kami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memohon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agar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dengan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rahmat</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perlindungan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Mu,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negara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kami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ini</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seluruh</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rakyatnya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dikekalkan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dalam</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keamanan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kesejahteraan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p>
          <a:p>
            <a:pPr algn="ct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Tanamkanlah</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rasa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kasih</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sayang</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kekalkanlah</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perpaduan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di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kalangan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kami. </a:t>
            </a:r>
          </a:p>
          <a:p>
            <a:pPr algn="ct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Semoga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dengannya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kami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sentiasa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hidup</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aman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damai</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sejahtera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selamat</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sepanjang</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zaman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a:t>
            </a:r>
            <a:endParaRPr lang="en-MY"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4755058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914400"/>
            <a:ext cx="7406547" cy="1569660"/>
          </a:xfrm>
          <a:prstGeom prst="rect">
            <a:avLst/>
          </a:prstGeom>
        </p:spPr>
        <p:txBody>
          <a:bodyPr wrap="square">
            <a:spAutoFit/>
          </a:bodyPr>
          <a:lstStyle/>
          <a:p>
            <a:pPr algn="ctr" rtl="1"/>
            <a:r>
              <a:rPr lang="ar-SA" sz="4800" dirty="0">
                <a:ln w="18415" cmpd="sng">
                  <a:solidFill>
                    <a:srgbClr val="FFFF00"/>
                  </a:solidFill>
                  <a:prstDash val="solid"/>
                </a:ln>
                <a:solidFill>
                  <a:srgbClr val="FFFF00"/>
                </a:solidFill>
                <a:effectLst>
                  <a:outerShdw blurRad="63500" dir="3600000" algn="tl" rotWithShape="0">
                    <a:srgbClr val="000000">
                      <a:alpha val="70000"/>
                    </a:srgbClr>
                  </a:outerShdw>
                </a:effectLst>
                <a:latin typeface="QCF_P050" pitchFamily="2" charset="2"/>
                <a:ea typeface="Times New Roman" pitchFamily="18" charset="0"/>
                <a:cs typeface="QCF_P050" pitchFamily="2" charset="2"/>
              </a:rPr>
              <a:t>ﯫ ﯬ ﯭ ﯮ ﯯ ﯰ ﯱ ﯲ ﯳ ﯴ ﯵ ﯶ ﯷ ﯸ ﯹ ﯺ</a:t>
            </a:r>
            <a:endParaRPr lang="en-US" sz="4800" dirty="0">
              <a:effectLst>
                <a:outerShdw blurRad="63500" dir="3600000" algn="tl" rotWithShape="0">
                  <a:srgbClr val="000000">
                    <a:alpha val="70000"/>
                  </a:srgbClr>
                </a:outerShdw>
              </a:effectLst>
            </a:endParaRPr>
          </a:p>
        </p:txBody>
      </p:sp>
      <p:sp>
        <p:nvSpPr>
          <p:cNvPr id="3" name="Rectangle 2"/>
          <p:cNvSpPr/>
          <p:nvPr/>
        </p:nvSpPr>
        <p:spPr>
          <a:xfrm>
            <a:off x="457200" y="2971800"/>
            <a:ext cx="8305800" cy="2585323"/>
          </a:xfrm>
          <a:prstGeom prst="rect">
            <a:avLst/>
          </a:prstGeom>
        </p:spPr>
        <p:txBody>
          <a:bodyPr wrap="square">
            <a:spAutoFit/>
          </a:bodyPr>
          <a:lstStyle/>
          <a:p>
            <a:pPr algn="ctr">
              <a:lnSpc>
                <a:spcPct val="90000"/>
              </a:lnSpc>
              <a:buClr>
                <a:srgbClr val="FFFFFF"/>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Ya</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Tuhan</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kami,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janganlah</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engkau</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mengubah</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hati</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kami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selepas</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Engkau</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memberi</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hidayah</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kepada</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kami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dan</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kurniakanlah</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kami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rahmat</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di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sisiMu</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sesungguhnya</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Engkaulah</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Maha</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Pemberi</a:t>
            </a:r>
            <a:endPar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endParaRPr>
          </a:p>
        </p:txBody>
      </p:sp>
    </p:spTree>
    <p:extLst>
      <p:ext uri="{BB962C8B-B14F-4D97-AF65-F5344CB8AC3E}">
        <p14:creationId xmlns:p14="http://schemas.microsoft.com/office/powerpoint/2010/main" val="6318758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99" y="914400"/>
            <a:ext cx="8001001" cy="1569660"/>
          </a:xfrm>
          <a:prstGeom prst="rect">
            <a:avLst/>
          </a:prstGeom>
        </p:spPr>
        <p:txBody>
          <a:bodyPr wrap="square">
            <a:spAutoFit/>
          </a:bodyPr>
          <a:lstStyle/>
          <a:p>
            <a:pPr algn="ctr" rtl="1"/>
            <a:r>
              <a:rPr lang="ar-SA" sz="4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QCF_P031" pitchFamily="2" charset="2"/>
                <a:ea typeface="Times New Roman" pitchFamily="18" charset="0"/>
                <a:cs typeface="QCF_P031" pitchFamily="2" charset="2"/>
              </a:rPr>
              <a:t>ﯜ ﯝ ﯞ ﯟ ﯠ ﯡ ﯢ ﯣ ﯤ ﯥ ﯦ</a:t>
            </a:r>
            <a:endParaRPr lang="en-US" sz="4800" dirty="0">
              <a:ln w="18415" cmpd="sng">
                <a:solidFill>
                  <a:schemeClr val="tx1"/>
                </a:solidFill>
                <a:prstDash val="solid"/>
              </a:ln>
              <a:effectLst>
                <a:outerShdw blurRad="63500" dir="3600000" algn="tl" rotWithShape="0">
                  <a:srgbClr val="000000">
                    <a:alpha val="70000"/>
                  </a:srgbClr>
                </a:outerShdw>
              </a:effectLst>
            </a:endParaRPr>
          </a:p>
        </p:txBody>
      </p:sp>
      <p:sp>
        <p:nvSpPr>
          <p:cNvPr id="3" name="Rectangle 2"/>
          <p:cNvSpPr/>
          <p:nvPr/>
        </p:nvSpPr>
        <p:spPr>
          <a:xfrm>
            <a:off x="2286000" y="3008885"/>
            <a:ext cx="4572000" cy="1089529"/>
          </a:xfrm>
          <a:prstGeom prst="rect">
            <a:avLst/>
          </a:prstGeom>
        </p:spPr>
        <p:txBody>
          <a:bodyPr>
            <a:spAutoFit/>
          </a:bodyPr>
          <a:lstStyle/>
          <a:p>
            <a:pPr algn="ctr">
              <a:lnSpc>
                <a:spcPct val="90000"/>
              </a:lnSpc>
              <a:buClr>
                <a:srgbClr val="FF0000"/>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Ya</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Allah,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Ya</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Tuhan</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kami,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anugerahkanlah</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kami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dengan</a:t>
            </a:r>
            <a:r>
              <a:rPr lang="ar-SA"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rPr>
              <a:t>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kebaikan</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di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dunia</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dan</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di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akhirat</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serta</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jauhilah</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kami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daripada</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azab</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api</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neraka</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t>
            </a:r>
          </a:p>
        </p:txBody>
      </p:sp>
    </p:spTree>
    <p:extLst>
      <p:ext uri="{BB962C8B-B14F-4D97-AF65-F5344CB8AC3E}">
        <p14:creationId xmlns:p14="http://schemas.microsoft.com/office/powerpoint/2010/main" val="39894994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33</a:t>
            </a:fld>
            <a:endParaRPr lang="en-MY"/>
          </a:p>
        </p:txBody>
      </p:sp>
      <p:sp>
        <p:nvSpPr>
          <p:cNvPr id="3" name="Rectangle 2"/>
          <p:cNvSpPr/>
          <p:nvPr/>
        </p:nvSpPr>
        <p:spPr>
          <a:xfrm>
            <a:off x="838200" y="374135"/>
            <a:ext cx="7924800" cy="2585323"/>
          </a:xfrm>
          <a:prstGeom prst="rect">
            <a:avLst/>
          </a:prstGeom>
        </p:spPr>
        <p:txBody>
          <a:bodyPr wrap="square">
            <a:spAutoFit/>
          </a:bodyPr>
          <a:lstStyle/>
          <a:p>
            <a:pPr lvl="0" algn="ctr" rtl="1" fontAlgn="base">
              <a:lnSpc>
                <a:spcPct val="150000"/>
              </a:lnSpc>
              <a:spcBef>
                <a:spcPct val="0"/>
              </a:spcBef>
              <a:spcAft>
                <a:spcPct val="0"/>
              </a:spcAft>
            </a:pPr>
            <a:r>
              <a:rPr lang="ar-SA" sz="3600" dirty="0">
                <a:ln>
                  <a:solidFill>
                    <a:srgbClr val="FFFF00"/>
                  </a:solidFill>
                </a:ln>
                <a:solidFill>
                  <a:srgbClr val="FFFF00"/>
                </a:solidFill>
                <a:effectLst>
                  <a:glow rad="101600">
                    <a:schemeClr val="bg1">
                      <a:alpha val="60000"/>
                    </a:schemeClr>
                  </a:glow>
                </a:effectLst>
                <a:latin typeface="QCF_P277" pitchFamily="2" charset="2"/>
                <a:ea typeface="Times New Roman" pitchFamily="18" charset="0"/>
                <a:cs typeface="QCF_P277" pitchFamily="2" charset="2"/>
              </a:rPr>
              <a:t>ﭻ ﭼ ﭽ ﭾ ﭿ ﮀ ﮁ ﮂ ﮃ ﮄ ﮅ ﮆ ﮇ ﮈ ﮉ ﮊ ﮋ</a:t>
            </a:r>
            <a:r>
              <a:rPr lang="en-US" sz="3600" dirty="0">
                <a:ln>
                  <a:solidFill>
                    <a:srgbClr val="FFFF00"/>
                  </a:solidFill>
                </a:ln>
                <a:solidFill>
                  <a:srgbClr val="FFFF00"/>
                </a:solidFill>
                <a:effectLst>
                  <a:glow rad="101600">
                    <a:schemeClr val="bg1">
                      <a:alpha val="60000"/>
                    </a:schemeClr>
                  </a:glow>
                </a:effectLst>
                <a:latin typeface="QCF_P277" pitchFamily="2" charset="2"/>
                <a:ea typeface="Times New Roman" pitchFamily="18" charset="0"/>
                <a:cs typeface="QCF_P277" pitchFamily="2" charset="2"/>
              </a:rPr>
              <a:t> </a:t>
            </a:r>
            <a:endParaRPr lang="en-US" sz="3600" dirty="0">
              <a:ln>
                <a:solidFill>
                  <a:srgbClr val="FFFF00"/>
                </a:solidFill>
              </a:ln>
              <a:solidFill>
                <a:srgbClr val="FFFF00"/>
              </a:solidFill>
              <a:effectLst>
                <a:glow rad="101600">
                  <a:schemeClr val="bg1">
                    <a:alpha val="60000"/>
                  </a:schemeClr>
                </a:glow>
              </a:effectLst>
              <a:latin typeface="Arial" pitchFamily="34" charset="0"/>
              <a:cs typeface="Arial" pitchFamily="34" charset="0"/>
            </a:endParaRPr>
          </a:p>
        </p:txBody>
      </p:sp>
      <p:sp>
        <p:nvSpPr>
          <p:cNvPr id="4" name="Rectangle 3"/>
          <p:cNvSpPr/>
          <p:nvPr/>
        </p:nvSpPr>
        <p:spPr>
          <a:xfrm>
            <a:off x="609600" y="3105835"/>
            <a:ext cx="8153400" cy="1938992"/>
          </a:xfrm>
          <a:prstGeom prst="rect">
            <a:avLst/>
          </a:prstGeom>
        </p:spPr>
        <p:txBody>
          <a:bodyPr wrap="square">
            <a:spAutoFit/>
          </a:bodyPr>
          <a:lstStyle/>
          <a:p>
            <a:pPr algn="ctr" rtl="1"/>
            <a:r>
              <a:rPr lang="ar-SA" sz="4000" dirty="0">
                <a:ln w="18415" cmpd="sng">
                  <a:solidFill>
                    <a:schemeClr val="accent3">
                      <a:lumMod val="75000"/>
                    </a:schemeClr>
                  </a:solidFill>
                  <a:prstDash val="solid"/>
                </a:ln>
                <a:solidFill>
                  <a:schemeClr val="accent3">
                    <a:lumMod val="75000"/>
                  </a:schemeClr>
                </a:solidFill>
                <a:effectLst>
                  <a:outerShdw blurRad="63500" dir="3600000" algn="tl" rotWithShape="0">
                    <a:srgbClr val="000000">
                      <a:alpha val="70000"/>
                    </a:srgbClr>
                  </a:outerShdw>
                </a:effectLst>
                <a:cs typeface="Traditional Arabic" pitchFamily="2" charset="-78"/>
              </a:rPr>
              <a:t>فَاذْكُرُوا اللهَ الْعَظِيْمَ يَذْكُرْكُمْ وَاشْكُرُوهُ عَلَى نِعَمِهِ يَزِدْكُمْ</a:t>
            </a:r>
          </a:p>
          <a:p>
            <a:pPr algn="ctr" rtl="1"/>
            <a:r>
              <a:rPr lang="ar-SA" sz="4000" dirty="0">
                <a:ln w="18415" cmpd="sng">
                  <a:solidFill>
                    <a:schemeClr val="accent3">
                      <a:lumMod val="75000"/>
                    </a:schemeClr>
                  </a:solidFill>
                  <a:prstDash val="solid"/>
                </a:ln>
                <a:solidFill>
                  <a:schemeClr val="accent3">
                    <a:lumMod val="75000"/>
                  </a:schemeClr>
                </a:solidFill>
                <a:effectLst>
                  <a:outerShdw blurRad="63500" dir="3600000" algn="tl" rotWithShape="0">
                    <a:srgbClr val="000000">
                      <a:alpha val="70000"/>
                    </a:srgbClr>
                  </a:outerShdw>
                </a:effectLst>
                <a:cs typeface="Traditional Arabic" pitchFamily="2" charset="-78"/>
              </a:rPr>
              <a:t> وَاسْأَلُوهُ مِنْ فَضْلِهِ يُعْطِكُمْ وَلَذِكْرُ اللهِ أَكْبَرُ، وَاللهُ يَعْلَمُ مَا تَصْنَعُونَ</a:t>
            </a:r>
            <a:r>
              <a:rPr lang="ar-SA" sz="40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cs typeface="Traditional Arabic" pitchFamily="2" charset="-78"/>
              </a:rPr>
              <a:t>.</a:t>
            </a:r>
            <a:endParaRPr lang="en-US" sz="40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cs typeface="Traditional Arabic" pitchFamily="2" charset="-78"/>
            </a:endParaRPr>
          </a:p>
        </p:txBody>
      </p:sp>
    </p:spTree>
    <p:extLst>
      <p:ext uri="{BB962C8B-B14F-4D97-AF65-F5344CB8AC3E}">
        <p14:creationId xmlns:p14="http://schemas.microsoft.com/office/powerpoint/2010/main" val="262034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2595720790"/>
              </p:ext>
            </p:extLst>
          </p:nvPr>
        </p:nvGraphicFramePr>
        <p:xfrm>
          <a:off x="609600" y="1359932"/>
          <a:ext cx="79248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52400" y="228600"/>
            <a:ext cx="4953000" cy="1107996"/>
          </a:xfrm>
          <a:prstGeom prst="rect">
            <a:avLst/>
          </a:prstGeom>
        </p:spPr>
        <p:txBody>
          <a:bodyPr wrap="square">
            <a:spAutoFit/>
          </a:bodyPr>
          <a:lstStyle/>
          <a:p>
            <a:pPr algn="ctr"/>
            <a:r>
              <a:rPr lang="en-US" sz="6600" b="1" dirty="0" err="1" smtClean="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istral" pitchFamily="66" charset="0"/>
                <a:cs typeface="Arial" panose="020B0604020202020204" pitchFamily="34" charset="0"/>
              </a:rPr>
              <a:t>Tajuk</a:t>
            </a:r>
            <a:r>
              <a:rPr lang="en-US" sz="6600" b="1" dirty="0" smtClean="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istral" pitchFamily="66" charset="0"/>
                <a:cs typeface="Arial" panose="020B0604020202020204" pitchFamily="34" charset="0"/>
              </a:rPr>
              <a:t> </a:t>
            </a:r>
            <a:r>
              <a:rPr lang="en-US" sz="6600" b="1" dirty="0" err="1" smtClean="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istral" pitchFamily="66" charset="0"/>
                <a:cs typeface="Arial" panose="020B0604020202020204" pitchFamily="34" charset="0"/>
              </a:rPr>
              <a:t>Khutbah</a:t>
            </a:r>
            <a:r>
              <a:rPr lang="en-US" sz="6600" b="1" dirty="0" smtClean="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istral" pitchFamily="66" charset="0"/>
                <a:cs typeface="Arial" panose="020B0604020202020204" pitchFamily="34" charset="0"/>
              </a:rPr>
              <a:t> :</a:t>
            </a:r>
            <a:endParaRPr lang="en-MY" sz="6600" b="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istral" pitchFamily="66" charset="0"/>
              <a:cs typeface="Arial" panose="020B0604020202020204" pitchFamily="34" charset="0"/>
            </a:endParaRPr>
          </a:p>
        </p:txBody>
      </p:sp>
      <p:sp>
        <p:nvSpPr>
          <p:cNvPr id="7" name="Rectangle 6"/>
          <p:cNvSpPr/>
          <p:nvPr/>
        </p:nvSpPr>
        <p:spPr>
          <a:xfrm>
            <a:off x="685800" y="1676400"/>
            <a:ext cx="7694349" cy="3046988"/>
          </a:xfrm>
          <a:prstGeom prst="rect">
            <a:avLst/>
          </a:prstGeom>
        </p:spPr>
        <p:txBody>
          <a:bodyPr wrap="none">
            <a:spAutoFit/>
            <a:scene3d>
              <a:camera prst="orthographicFront"/>
              <a:lightRig rig="threePt" dir="t"/>
            </a:scene3d>
            <a:sp3d extrusionH="57150">
              <a:bevelT w="82550" h="38100" prst="coolSlant"/>
            </a:sp3d>
          </a:bodyPr>
          <a:lstStyle/>
          <a:p>
            <a:pPr algn="ctr"/>
            <a:r>
              <a:rPr lang="en-US" sz="9600" dirty="0" err="1" smtClean="0">
                <a:ln>
                  <a:solidFill>
                    <a:schemeClr val="tx1"/>
                  </a:solidFill>
                </a:ln>
                <a:solidFill>
                  <a:srgbClr val="00B0F0"/>
                </a:solidFill>
                <a:latin typeface="Brush Script MT" pitchFamily="66" charset="0"/>
              </a:rPr>
              <a:t>Kasih</a:t>
            </a:r>
            <a:r>
              <a:rPr lang="en-US" sz="9600" dirty="0" smtClean="0">
                <a:ln>
                  <a:solidFill>
                    <a:schemeClr val="tx1"/>
                  </a:solidFill>
                </a:ln>
                <a:solidFill>
                  <a:srgbClr val="00B0F0"/>
                </a:solidFill>
                <a:latin typeface="Brush Script MT" pitchFamily="66" charset="0"/>
              </a:rPr>
              <a:t> </a:t>
            </a:r>
          </a:p>
          <a:p>
            <a:pPr algn="ctr"/>
            <a:r>
              <a:rPr lang="en-US" sz="9600" dirty="0" err="1" smtClean="0">
                <a:ln>
                  <a:solidFill>
                    <a:schemeClr val="tx1"/>
                  </a:solidFill>
                </a:ln>
                <a:solidFill>
                  <a:srgbClr val="00B0F0"/>
                </a:solidFill>
                <a:latin typeface="Brush Script MT" pitchFamily="66" charset="0"/>
              </a:rPr>
              <a:t>Tiada</a:t>
            </a:r>
            <a:r>
              <a:rPr lang="en-US" sz="9600" dirty="0" smtClean="0">
                <a:ln>
                  <a:solidFill>
                    <a:schemeClr val="tx1"/>
                  </a:solidFill>
                </a:ln>
                <a:solidFill>
                  <a:srgbClr val="00B0F0"/>
                </a:solidFill>
                <a:latin typeface="Brush Script MT" pitchFamily="66" charset="0"/>
              </a:rPr>
              <a:t> </a:t>
            </a:r>
            <a:r>
              <a:rPr lang="en-US" sz="9600" dirty="0" err="1" smtClean="0">
                <a:ln>
                  <a:solidFill>
                    <a:schemeClr val="tx1"/>
                  </a:solidFill>
                </a:ln>
                <a:solidFill>
                  <a:srgbClr val="00B0F0"/>
                </a:solidFill>
                <a:latin typeface="Brush Script MT" pitchFamily="66" charset="0"/>
              </a:rPr>
              <a:t>Penghujung</a:t>
            </a:r>
            <a:endParaRPr lang="en-US" sz="9600" dirty="0">
              <a:ln>
                <a:solidFill>
                  <a:schemeClr val="tx1"/>
                </a:solidFill>
              </a:ln>
              <a:solidFill>
                <a:srgbClr val="00B0F0"/>
              </a:solidFill>
              <a:latin typeface="Brush Script MT" pitchFamily="66" charset="0"/>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1668034432"/>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4097116565"/>
              </p:ext>
            </p:extLst>
          </p:nvPr>
        </p:nvGraphicFramePr>
        <p:xfrm>
          <a:off x="457200" y="457200"/>
          <a:ext cx="822960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82961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983397"/>
            <a:ext cx="8229600" cy="212365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ar-SA" sz="4400" dirty="0" smtClean="0">
                <a:ln>
                  <a:solidFill>
                    <a:schemeClr val="tx1"/>
                  </a:solidFill>
                </a:ln>
                <a:solidFill>
                  <a:srgbClr val="FFFF00"/>
                </a:solidFill>
                <a:latin typeface="QCF_P284" pitchFamily="2" charset="2"/>
                <a:cs typeface="QCF_P284" pitchFamily="2" charset="2"/>
              </a:rPr>
              <a:t>ﮗ </a:t>
            </a:r>
            <a:r>
              <a:rPr lang="ar-SA" sz="4400" dirty="0">
                <a:ln>
                  <a:solidFill>
                    <a:schemeClr val="tx1"/>
                  </a:solidFill>
                </a:ln>
                <a:solidFill>
                  <a:srgbClr val="FFFF00"/>
                </a:solidFill>
                <a:latin typeface="QCF_P284" pitchFamily="2" charset="2"/>
                <a:cs typeface="QCF_P284" pitchFamily="2" charset="2"/>
              </a:rPr>
              <a:t>ﮘ ﮙ ﮚ ﮛ ﮜ ﮝ ﮞ ﮟ ﮠ ﮡ ﮢ ﮣ ﮤ ﮥ ﮦ ﮧ ﮨ ﮩ ﮪ ﮫ ﮬ ﮭ ﮮ ﮯ </a:t>
            </a:r>
            <a:r>
              <a:rPr lang="ar-SA" sz="4400" dirty="0" smtClean="0">
                <a:ln>
                  <a:solidFill>
                    <a:schemeClr val="tx1"/>
                  </a:solidFill>
                </a:ln>
                <a:solidFill>
                  <a:srgbClr val="FFFF00"/>
                </a:solidFill>
                <a:latin typeface="QCF_P284" pitchFamily="2" charset="2"/>
                <a:cs typeface="QCF_P284" pitchFamily="2" charset="2"/>
              </a:rPr>
              <a:t>ﮰ</a:t>
            </a:r>
            <a:endParaRPr lang="en-US" sz="4400" dirty="0">
              <a:ln>
                <a:solidFill>
                  <a:schemeClr val="tx1"/>
                </a:solidFill>
              </a:ln>
              <a:solidFill>
                <a:srgbClr val="FFFF00"/>
              </a:solidFill>
            </a:endParaRPr>
          </a:p>
        </p:txBody>
      </p:sp>
      <p:sp>
        <p:nvSpPr>
          <p:cNvPr id="3" name="Rectangle 2"/>
          <p:cNvSpPr/>
          <p:nvPr/>
        </p:nvSpPr>
        <p:spPr>
          <a:xfrm>
            <a:off x="914400" y="152400"/>
            <a:ext cx="7620000" cy="830997"/>
          </a:xfrm>
          <a:prstGeom prst="rect">
            <a:avLst/>
          </a:prstGeom>
        </p:spPr>
        <p:txBody>
          <a:bodyPr wrap="square">
            <a:spAutoFit/>
          </a:bodyPr>
          <a:lstStyle/>
          <a:p>
            <a:pPr algn="ctr"/>
            <a:r>
              <a:rPr lang="ms-MY" sz="2400" b="1" u="sng" dirty="0">
                <a:solidFill>
                  <a:schemeClr val="accent5">
                    <a:lumMod val="50000"/>
                  </a:schemeClr>
                </a:solidFill>
                <a:latin typeface="Book Antiqua" pitchFamily="18" charset="0"/>
              </a:rPr>
              <a:t>berbuat baik ke atas ayah diperintahkan oleh Allah SWT </a:t>
            </a:r>
          </a:p>
        </p:txBody>
      </p:sp>
      <p:sp>
        <p:nvSpPr>
          <p:cNvPr id="6" name="Rectangle 5"/>
          <p:cNvSpPr/>
          <p:nvPr/>
        </p:nvSpPr>
        <p:spPr>
          <a:xfrm>
            <a:off x="158087" y="3276600"/>
            <a:ext cx="8915400" cy="313932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ms-MY" sz="2200" b="1" dirty="0" smtClean="0">
                <a:solidFill>
                  <a:srgbClr val="003300"/>
                </a:solidFill>
                <a:latin typeface="Book Antiqua" pitchFamily="18" charset="0"/>
              </a:rPr>
              <a:t>Maksudnya</a:t>
            </a:r>
            <a:r>
              <a:rPr lang="ms-MY" sz="2200" b="1" dirty="0">
                <a:solidFill>
                  <a:srgbClr val="003300"/>
                </a:solidFill>
                <a:latin typeface="Book Antiqua" pitchFamily="18" charset="0"/>
              </a:rPr>
              <a:t>: </a:t>
            </a:r>
          </a:p>
          <a:p>
            <a:pPr algn="ctr"/>
            <a:r>
              <a:rPr lang="ms-MY" sz="2200" b="1" dirty="0">
                <a:solidFill>
                  <a:srgbClr val="003300"/>
                </a:solidFill>
                <a:latin typeface="Book Antiqua" pitchFamily="18" charset="0"/>
              </a:rPr>
              <a:t>“</a:t>
            </a:r>
            <a:r>
              <a:rPr lang="ms-MY" sz="2200" b="1" i="1" dirty="0">
                <a:solidFill>
                  <a:srgbClr val="003300"/>
                </a:solidFill>
                <a:latin typeface="Book Antiqua" pitchFamily="18" charset="0"/>
              </a:rPr>
              <a:t>Dan Tuhanmu telah perintahkan, supaya engkau tidak menyembah melainkan kepada-Nya, dan hendaklah engkau berbuat baik kepada kedua ibu bapa. Jika salah seorang dari keduanya, atau kedua-duanya sekali, sampai kepada umur tua dalam jagaan dan peliharaanmu, maka janganlah engkau berkata kepada keduanya sekalipun perkataan 'ah', dan janganlah engkau menengking mereka, tetapi katakanlah kepada mereka perkataan yang mulia</a:t>
            </a:r>
            <a:r>
              <a:rPr lang="ms-MY" sz="2200" b="1" dirty="0">
                <a:solidFill>
                  <a:srgbClr val="003300"/>
                </a:solidFill>
                <a:latin typeface="Book Antiqua" pitchFamily="18" charset="0"/>
              </a:rPr>
              <a:t>.” </a:t>
            </a:r>
          </a:p>
          <a:p>
            <a:pPr algn="ctr"/>
            <a:r>
              <a:rPr lang="ms-MY" sz="2200" b="1" dirty="0">
                <a:solidFill>
                  <a:srgbClr val="003300"/>
                </a:solidFill>
                <a:latin typeface="Book Antiqua" pitchFamily="18" charset="0"/>
              </a:rPr>
              <a:t>surah al Isra’ ayat 23</a:t>
            </a:r>
            <a:endParaRPr lang="en-US" sz="2200" b="1" dirty="0">
              <a:solidFill>
                <a:srgbClr val="003300"/>
              </a:solidFill>
              <a:latin typeface="Book Antiqua" pitchFamily="18" charset="0"/>
            </a:endParaRPr>
          </a:p>
        </p:txBody>
      </p:sp>
    </p:spTree>
    <p:extLst>
      <p:ext uri="{BB962C8B-B14F-4D97-AF65-F5344CB8AC3E}">
        <p14:creationId xmlns:p14="http://schemas.microsoft.com/office/powerpoint/2010/main" val="2967968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71808881"/>
              </p:ext>
            </p:extLst>
          </p:nvPr>
        </p:nvGraphicFramePr>
        <p:xfrm>
          <a:off x="457200" y="228600"/>
          <a:ext cx="8382000" cy="640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069040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7068</TotalTime>
  <Words>1755</Words>
  <Application>Microsoft Office PowerPoint</Application>
  <PresentationFormat>On-screen Show (4:3)</PresentationFormat>
  <Paragraphs>105</Paragraphs>
  <Slides>33</Slides>
  <Notes>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MTMZA ICT</dc:creator>
  <cp:lastModifiedBy>maizuriah</cp:lastModifiedBy>
  <cp:revision>701</cp:revision>
  <dcterms:created xsi:type="dcterms:W3CDTF">2014-12-10T01:16:34Z</dcterms:created>
  <dcterms:modified xsi:type="dcterms:W3CDTF">2017-07-13T09:48:54Z</dcterms:modified>
</cp:coreProperties>
</file>