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38"/>
  </p:notesMasterIdLst>
  <p:handoutMasterIdLst>
    <p:handoutMasterId r:id="rId39"/>
  </p:handoutMasterIdLst>
  <p:sldIdLst>
    <p:sldId id="256" r:id="rId2"/>
    <p:sldId id="342" r:id="rId3"/>
    <p:sldId id="259" r:id="rId4"/>
    <p:sldId id="260" r:id="rId5"/>
    <p:sldId id="261" r:id="rId6"/>
    <p:sldId id="319" r:id="rId7"/>
    <p:sldId id="263" r:id="rId8"/>
    <p:sldId id="343" r:id="rId9"/>
    <p:sldId id="403" r:id="rId10"/>
    <p:sldId id="361" r:id="rId11"/>
    <p:sldId id="404" r:id="rId12"/>
    <p:sldId id="405" r:id="rId13"/>
    <p:sldId id="406" r:id="rId14"/>
    <p:sldId id="407" r:id="rId15"/>
    <p:sldId id="399" r:id="rId16"/>
    <p:sldId id="408" r:id="rId17"/>
    <p:sldId id="409" r:id="rId18"/>
    <p:sldId id="333" r:id="rId19"/>
    <p:sldId id="383" r:id="rId20"/>
    <p:sldId id="384" r:id="rId21"/>
    <p:sldId id="276" r:id="rId22"/>
    <p:sldId id="278" r:id="rId23"/>
    <p:sldId id="279" r:id="rId24"/>
    <p:sldId id="299" r:id="rId25"/>
    <p:sldId id="281" r:id="rId26"/>
    <p:sldId id="300" r:id="rId27"/>
    <p:sldId id="282" r:id="rId28"/>
    <p:sldId id="283" r:id="rId29"/>
    <p:sldId id="301" r:id="rId30"/>
    <p:sldId id="284" r:id="rId31"/>
    <p:sldId id="302" r:id="rId32"/>
    <p:sldId id="285" r:id="rId33"/>
    <p:sldId id="303" r:id="rId34"/>
    <p:sldId id="286" r:id="rId35"/>
    <p:sldId id="304"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6600"/>
    <a:srgbClr val="FFFFFF"/>
    <a:srgbClr val="FDC3E8"/>
    <a:srgbClr val="FC96D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0" cap="none" spc="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Keganasan</a:t>
            </a:r>
            <a:r>
              <a:rPr lang="en-US"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b="0" cap="none" spc="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Rumahtangga</a:t>
            </a:r>
            <a:endParaRPr lang="en-US"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c:rich>
      </c:tx>
      <c:layout/>
    </c:title>
    <c:plotArea>
      <c:layout/>
      <c:barChart>
        <c:barDir val="col"/>
        <c:grouping val="clustered"/>
        <c:ser>
          <c:idx val="0"/>
          <c:order val="0"/>
          <c:tx>
            <c:strRef>
              <c:f>Sheet1!$B$1</c:f>
              <c:strCache>
                <c:ptCount val="1"/>
                <c:pt idx="0">
                  <c:v>Keganasan Rumahtangga</c:v>
                </c:pt>
              </c:strCache>
            </c:strRef>
          </c:tx>
          <c:dPt>
            <c:idx val="0"/>
            <c:spPr>
              <a:solidFill>
                <a:srgbClr val="FFFF00"/>
              </a:solidFill>
            </c:spPr>
          </c:dPt>
          <c:dPt>
            <c:idx val="1"/>
            <c:spPr>
              <a:solidFill>
                <a:schemeClr val="accent4">
                  <a:lumMod val="40000"/>
                  <a:lumOff val="60000"/>
                </a:schemeClr>
              </a:solidFill>
            </c:spPr>
          </c:dPt>
          <c:cat>
            <c:strRef>
              <c:f>Sheet1!$A$2:$A$3</c:f>
              <c:strCache>
                <c:ptCount val="2"/>
                <c:pt idx="0">
                  <c:v>Perempuan</c:v>
                </c:pt>
                <c:pt idx="1">
                  <c:v>Lelaki</c:v>
                </c:pt>
              </c:strCache>
            </c:strRef>
          </c:cat>
          <c:val>
            <c:numRef>
              <c:f>Sheet1!$B$2:$B$3</c:f>
              <c:numCache>
                <c:formatCode>General</c:formatCode>
                <c:ptCount val="2"/>
                <c:pt idx="0">
                  <c:v>557</c:v>
                </c:pt>
                <c:pt idx="1">
                  <c:v>33</c:v>
                </c:pt>
              </c:numCache>
            </c:numRef>
          </c:val>
        </c:ser>
        <c:axId val="252114432"/>
        <c:axId val="252116352"/>
      </c:barChart>
      <c:catAx>
        <c:axId val="252114432"/>
        <c:scaling>
          <c:orientation val="minMax"/>
        </c:scaling>
        <c:axPos val="b"/>
        <c:tickLblPos val="nextTo"/>
        <c:crossAx val="252116352"/>
        <c:crosses val="autoZero"/>
        <c:auto val="1"/>
        <c:lblAlgn val="ctr"/>
        <c:lblOffset val="100"/>
      </c:catAx>
      <c:valAx>
        <c:axId val="252116352"/>
        <c:scaling>
          <c:orientation val="minMax"/>
        </c:scaling>
        <c:axPos val="l"/>
        <c:majorGridlines/>
        <c:numFmt formatCode="General" sourceLinked="1"/>
        <c:tickLblPos val="nextTo"/>
        <c:crossAx val="252114432"/>
        <c:crosses val="autoZero"/>
        <c:crossBetween val="between"/>
      </c:valAx>
    </c:plotArea>
    <c:legend>
      <c:legendPos val="r"/>
      <c:layout/>
      <c:txPr>
        <a:bodyPr/>
        <a:lstStyle/>
        <a:p>
          <a:pPr>
            <a:defRPr sz="1600"/>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04D82-9F9F-491D-87DC-4DC1AC7D4E77}" type="doc">
      <dgm:prSet loTypeId="urn:microsoft.com/office/officeart/2005/8/layout/arrow2" loCatId="process" qsTypeId="urn:microsoft.com/office/officeart/2005/8/quickstyle/simple2" qsCatId="simple" csTypeId="urn:microsoft.com/office/officeart/2005/8/colors/accent0_1" csCatId="mainScheme" phldr="1"/>
      <dgm:spPr/>
    </dgm:pt>
    <dgm:pt modelId="{17524615-25EB-492C-A8ED-724F56CB8569}">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36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29,253 (2012)</a:t>
          </a:r>
          <a:endParaRPr lang="en-US" sz="36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324498D9-AA60-4414-BB56-AA31E9CC1E1B}" type="parTrans" cxnId="{44060D2D-7114-4EE6-A258-708C66F961E2}">
      <dgm:prSet/>
      <dgm:spPr/>
      <dgm:t>
        <a:bodyPr/>
        <a:lstStyle/>
        <a:p>
          <a:endParaRPr lang="en-US"/>
        </a:p>
      </dgm:t>
    </dgm:pt>
    <dgm:pt modelId="{9B255032-E4AE-46ED-93CE-AFFB852F572B}" type="sibTrans" cxnId="{44060D2D-7114-4EE6-A258-708C66F961E2}">
      <dgm:prSet/>
      <dgm:spPr/>
      <dgm:t>
        <a:bodyPr/>
        <a:lstStyle/>
        <a:p>
          <a:endParaRPr lang="en-US"/>
        </a:p>
      </dgm:t>
    </dgm:pt>
    <dgm:pt modelId="{2D2C002C-6943-425F-97D4-1BAA2A2D6FFF}">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36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29,583 (2013)</a:t>
          </a:r>
          <a:endParaRPr lang="en-US" sz="36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D698EB58-3A1A-4CA3-ACBA-81D43559DF10}" type="parTrans" cxnId="{8D7BF7A0-F354-4C51-8B9E-35EBDADE06BC}">
      <dgm:prSet/>
      <dgm:spPr/>
      <dgm:t>
        <a:bodyPr/>
        <a:lstStyle/>
        <a:p>
          <a:endParaRPr lang="en-US"/>
        </a:p>
      </dgm:t>
    </dgm:pt>
    <dgm:pt modelId="{E9C9F026-809F-4589-851D-14E686EC05D3}" type="sibTrans" cxnId="{8D7BF7A0-F354-4C51-8B9E-35EBDADE06BC}">
      <dgm:prSet/>
      <dgm:spPr/>
      <dgm:t>
        <a:bodyPr/>
        <a:lstStyle/>
        <a:p>
          <a:endParaRPr lang="en-US"/>
        </a:p>
      </dgm:t>
    </dgm:pt>
    <dgm:pt modelId="{48ECCB23-8FB3-4720-A464-952D77FC21F5}">
      <dgm:prSet phldrT="[Text]" custT="1">
        <dgm:style>
          <a:lnRef idx="3">
            <a:schemeClr val="lt1"/>
          </a:lnRef>
          <a:fillRef idx="1">
            <a:schemeClr val="dk1"/>
          </a:fillRef>
          <a:effectRef idx="1">
            <a:schemeClr val="dk1"/>
          </a:effectRef>
          <a:fontRef idx="minor">
            <a:schemeClr val="lt1"/>
          </a:fontRef>
        </dgm:style>
      </dgm:prSet>
      <dgm:spPr/>
      <dgm:t>
        <a:bodyPr/>
        <a:lstStyle/>
        <a:p>
          <a:r>
            <a:rPr lang="en-US" sz="36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33,842 (2014)</a:t>
          </a:r>
          <a:endParaRPr lang="en-US" sz="36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6F997B82-AF04-4064-AC31-459F3EFB3282}" type="parTrans" cxnId="{292842EC-70B4-4D7A-A22C-B22C5DBD4DEE}">
      <dgm:prSet/>
      <dgm:spPr/>
      <dgm:t>
        <a:bodyPr/>
        <a:lstStyle/>
        <a:p>
          <a:endParaRPr lang="en-US"/>
        </a:p>
      </dgm:t>
    </dgm:pt>
    <dgm:pt modelId="{C57E1DAE-EAA8-4AFF-ACBC-BE1B5A28A874}" type="sibTrans" cxnId="{292842EC-70B4-4D7A-A22C-B22C5DBD4DEE}">
      <dgm:prSet/>
      <dgm:spPr/>
      <dgm:t>
        <a:bodyPr/>
        <a:lstStyle/>
        <a:p>
          <a:endParaRPr lang="en-US"/>
        </a:p>
      </dgm:t>
    </dgm:pt>
    <dgm:pt modelId="{84E0E395-8112-4F82-A051-579D0C9661B0}" type="pres">
      <dgm:prSet presAssocID="{7E304D82-9F9F-491D-87DC-4DC1AC7D4E77}" presName="arrowDiagram" presStyleCnt="0">
        <dgm:presLayoutVars>
          <dgm:chMax val="5"/>
          <dgm:dir/>
          <dgm:resizeHandles val="exact"/>
        </dgm:presLayoutVars>
      </dgm:prSet>
      <dgm:spPr/>
    </dgm:pt>
    <dgm:pt modelId="{BA19108B-3477-4F7F-9E21-C306A62B6411}" type="pres">
      <dgm:prSet presAssocID="{7E304D82-9F9F-491D-87DC-4DC1AC7D4E77}" presName="arrow" presStyleLbl="bgShp" presStyleIdx="0" presStyleCnt="1"/>
      <dgm:spPr>
        <a:solidFill>
          <a:srgbClr val="FF0000"/>
        </a:solidFill>
        <a:ln>
          <a:solidFill>
            <a:srgbClr val="FFFF00"/>
          </a:solidFill>
        </a:ln>
      </dgm:spPr>
    </dgm:pt>
    <dgm:pt modelId="{18A13334-E320-4921-AAAD-233121266D22}" type="pres">
      <dgm:prSet presAssocID="{7E304D82-9F9F-491D-87DC-4DC1AC7D4E77}" presName="arrowDiagram3" presStyleCnt="0"/>
      <dgm:spPr/>
    </dgm:pt>
    <dgm:pt modelId="{8BD11B6C-F4C6-476A-A4F2-A00A39215C73}" type="pres">
      <dgm:prSet presAssocID="{17524615-25EB-492C-A8ED-724F56CB8569}" presName="bullet3a" presStyleLbl="node1" presStyleIdx="0" presStyleCnt="3"/>
      <dgm:spPr/>
    </dgm:pt>
    <dgm:pt modelId="{52F98B5F-1B22-45CF-880A-48B97DFA66C5}" type="pres">
      <dgm:prSet presAssocID="{17524615-25EB-492C-A8ED-724F56CB8569}" presName="textBox3a" presStyleLbl="revTx" presStyleIdx="0" presStyleCnt="3">
        <dgm:presLayoutVars>
          <dgm:bulletEnabled val="1"/>
        </dgm:presLayoutVars>
      </dgm:prSet>
      <dgm:spPr>
        <a:prstGeom prst="roundRect">
          <a:avLst/>
        </a:prstGeom>
      </dgm:spPr>
      <dgm:t>
        <a:bodyPr/>
        <a:lstStyle/>
        <a:p>
          <a:endParaRPr lang="en-US"/>
        </a:p>
      </dgm:t>
    </dgm:pt>
    <dgm:pt modelId="{5998803A-E336-473F-A41E-D228E611BB3D}" type="pres">
      <dgm:prSet presAssocID="{2D2C002C-6943-425F-97D4-1BAA2A2D6FFF}" presName="bullet3b" presStyleLbl="node1" presStyleIdx="1" presStyleCnt="3"/>
      <dgm:spPr/>
    </dgm:pt>
    <dgm:pt modelId="{299BA4BD-CD88-4ABB-83BB-0900457AAE6A}" type="pres">
      <dgm:prSet presAssocID="{2D2C002C-6943-425F-97D4-1BAA2A2D6FFF}" presName="textBox3b" presStyleLbl="revTx" presStyleIdx="1" presStyleCnt="3">
        <dgm:presLayoutVars>
          <dgm:bulletEnabled val="1"/>
        </dgm:presLayoutVars>
      </dgm:prSet>
      <dgm:spPr/>
      <dgm:t>
        <a:bodyPr/>
        <a:lstStyle/>
        <a:p>
          <a:endParaRPr lang="en-US"/>
        </a:p>
      </dgm:t>
    </dgm:pt>
    <dgm:pt modelId="{91CD8E25-F111-43FF-A1B0-935A67709E26}" type="pres">
      <dgm:prSet presAssocID="{48ECCB23-8FB3-4720-A464-952D77FC21F5}" presName="bullet3c" presStyleLbl="node1" presStyleIdx="2" presStyleCnt="3"/>
      <dgm:spPr/>
    </dgm:pt>
    <dgm:pt modelId="{19298273-AD1F-42CC-8451-6A3A59EA1C68}" type="pres">
      <dgm:prSet presAssocID="{48ECCB23-8FB3-4720-A464-952D77FC21F5}" presName="textBox3c" presStyleLbl="revTx" presStyleIdx="2" presStyleCnt="3">
        <dgm:presLayoutVars>
          <dgm:bulletEnabled val="1"/>
        </dgm:presLayoutVars>
      </dgm:prSet>
      <dgm:spPr/>
      <dgm:t>
        <a:bodyPr/>
        <a:lstStyle/>
        <a:p>
          <a:endParaRPr lang="en-US"/>
        </a:p>
      </dgm:t>
    </dgm:pt>
  </dgm:ptLst>
  <dgm:cxnLst>
    <dgm:cxn modelId="{9F157CAB-C061-4851-9EF2-3D88A48645A1}" type="presOf" srcId="{7E304D82-9F9F-491D-87DC-4DC1AC7D4E77}" destId="{84E0E395-8112-4F82-A051-579D0C9661B0}" srcOrd="0" destOrd="0" presId="urn:microsoft.com/office/officeart/2005/8/layout/arrow2"/>
    <dgm:cxn modelId="{292842EC-70B4-4D7A-A22C-B22C5DBD4DEE}" srcId="{7E304D82-9F9F-491D-87DC-4DC1AC7D4E77}" destId="{48ECCB23-8FB3-4720-A464-952D77FC21F5}" srcOrd="2" destOrd="0" parTransId="{6F997B82-AF04-4064-AC31-459F3EFB3282}" sibTransId="{C57E1DAE-EAA8-4AFF-ACBC-BE1B5A28A874}"/>
    <dgm:cxn modelId="{5335868B-F979-41E0-AA8A-F4A8E998B1EC}" type="presOf" srcId="{48ECCB23-8FB3-4720-A464-952D77FC21F5}" destId="{19298273-AD1F-42CC-8451-6A3A59EA1C68}" srcOrd="0" destOrd="0" presId="urn:microsoft.com/office/officeart/2005/8/layout/arrow2"/>
    <dgm:cxn modelId="{44060D2D-7114-4EE6-A258-708C66F961E2}" srcId="{7E304D82-9F9F-491D-87DC-4DC1AC7D4E77}" destId="{17524615-25EB-492C-A8ED-724F56CB8569}" srcOrd="0" destOrd="0" parTransId="{324498D9-AA60-4414-BB56-AA31E9CC1E1B}" sibTransId="{9B255032-E4AE-46ED-93CE-AFFB852F572B}"/>
    <dgm:cxn modelId="{8D7BF7A0-F354-4C51-8B9E-35EBDADE06BC}" srcId="{7E304D82-9F9F-491D-87DC-4DC1AC7D4E77}" destId="{2D2C002C-6943-425F-97D4-1BAA2A2D6FFF}" srcOrd="1" destOrd="0" parTransId="{D698EB58-3A1A-4CA3-ACBA-81D43559DF10}" sibTransId="{E9C9F026-809F-4589-851D-14E686EC05D3}"/>
    <dgm:cxn modelId="{19C8DA14-59EB-4A3D-BE91-4DC10D123566}" type="presOf" srcId="{2D2C002C-6943-425F-97D4-1BAA2A2D6FFF}" destId="{299BA4BD-CD88-4ABB-83BB-0900457AAE6A}" srcOrd="0" destOrd="0" presId="urn:microsoft.com/office/officeart/2005/8/layout/arrow2"/>
    <dgm:cxn modelId="{BC9B3C84-3855-4984-B586-3084D958E32C}" type="presOf" srcId="{17524615-25EB-492C-A8ED-724F56CB8569}" destId="{52F98B5F-1B22-45CF-880A-48B97DFA66C5}" srcOrd="0" destOrd="0" presId="urn:microsoft.com/office/officeart/2005/8/layout/arrow2"/>
    <dgm:cxn modelId="{E51EDFAB-BAA8-4E1F-BE64-D8D1E054520F}" type="presParOf" srcId="{84E0E395-8112-4F82-A051-579D0C9661B0}" destId="{BA19108B-3477-4F7F-9E21-C306A62B6411}" srcOrd="0" destOrd="0" presId="urn:microsoft.com/office/officeart/2005/8/layout/arrow2"/>
    <dgm:cxn modelId="{28C3FE80-3944-433B-9624-B5CA32AD709A}" type="presParOf" srcId="{84E0E395-8112-4F82-A051-579D0C9661B0}" destId="{18A13334-E320-4921-AAAD-233121266D22}" srcOrd="1" destOrd="0" presId="urn:microsoft.com/office/officeart/2005/8/layout/arrow2"/>
    <dgm:cxn modelId="{C61B5C79-8F92-4C01-B6C5-450E134EFDB5}" type="presParOf" srcId="{18A13334-E320-4921-AAAD-233121266D22}" destId="{8BD11B6C-F4C6-476A-A4F2-A00A39215C73}" srcOrd="0" destOrd="0" presId="urn:microsoft.com/office/officeart/2005/8/layout/arrow2"/>
    <dgm:cxn modelId="{01CD759F-4DC8-4296-8E8E-4B1EA6FCFF6A}" type="presParOf" srcId="{18A13334-E320-4921-AAAD-233121266D22}" destId="{52F98B5F-1B22-45CF-880A-48B97DFA66C5}" srcOrd="1" destOrd="0" presId="urn:microsoft.com/office/officeart/2005/8/layout/arrow2"/>
    <dgm:cxn modelId="{89F5CD18-3EFA-47DF-B216-5276DB8342BA}" type="presParOf" srcId="{18A13334-E320-4921-AAAD-233121266D22}" destId="{5998803A-E336-473F-A41E-D228E611BB3D}" srcOrd="2" destOrd="0" presId="urn:microsoft.com/office/officeart/2005/8/layout/arrow2"/>
    <dgm:cxn modelId="{86DC0F9B-D5B0-4E1E-9D89-592D28429A04}" type="presParOf" srcId="{18A13334-E320-4921-AAAD-233121266D22}" destId="{299BA4BD-CD88-4ABB-83BB-0900457AAE6A}" srcOrd="3" destOrd="0" presId="urn:microsoft.com/office/officeart/2005/8/layout/arrow2"/>
    <dgm:cxn modelId="{83AA1DC6-2B68-43CB-B54B-7E9FDCF1DA28}" type="presParOf" srcId="{18A13334-E320-4921-AAAD-233121266D22}" destId="{91CD8E25-F111-43FF-A1B0-935A67709E26}" srcOrd="4" destOrd="0" presId="urn:microsoft.com/office/officeart/2005/8/layout/arrow2"/>
    <dgm:cxn modelId="{1F5C77AE-3831-48E4-9622-E4CDCC5D5574}" type="presParOf" srcId="{18A13334-E320-4921-AAAD-233121266D22}" destId="{19298273-AD1F-42CC-8451-6A3A59EA1C68}" srcOrd="5" destOrd="0" presId="urn:microsoft.com/office/officeart/2005/8/layout/arrow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Ibubapa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hendaklah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menunjukkan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disiplin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hadapan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terutamanya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soal-soal</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akidah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syariat</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akhlak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pengaruh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ibubapa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memainkan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peranan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amat</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penting</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usaha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mendisiplinkan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ahli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diberi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layanan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penuh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sopan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santun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menambat</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hati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budaya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97F42190-4C93-49E6-BB0D-5CCA14504BA0}" type="presOf" srcId="{9841F14C-DCC2-48F3-81C6-1B36E3DA9C65}" destId="{FFE7CF78-7432-402C-8F82-CA25BD0A1B34}" srcOrd="0" destOrd="0" presId="urn:microsoft.com/office/officeart/2005/8/layout/list1"/>
    <dgm:cxn modelId="{B36492D7-4B12-4B55-8DB7-490F94A07302}" type="presOf" srcId="{9841F14C-DCC2-48F3-81C6-1B36E3DA9C65}" destId="{135287A4-6937-47C0-8F39-C96C4B97CD44}" srcOrd="1" destOrd="0" presId="urn:microsoft.com/office/officeart/2005/8/layout/list1"/>
    <dgm:cxn modelId="{0132E06F-B923-4870-8DE4-03CDCE52B7E0}" type="presOf" srcId="{300B4929-CA6D-44CF-90A5-12B6BD4E7280}" destId="{6C94124A-AF01-4443-B214-2B6E105C6595}" srcOrd="0" destOrd="0" presId="urn:microsoft.com/office/officeart/2005/8/layout/list1"/>
    <dgm:cxn modelId="{D64C46B0-2637-4E13-BF92-2A315269498A}" type="presParOf" srcId="{6C94124A-AF01-4443-B214-2B6E105C6595}" destId="{760116B9-10D1-4380-A733-9E7F1C9A80D8}" srcOrd="0" destOrd="0" presId="urn:microsoft.com/office/officeart/2005/8/layout/list1"/>
    <dgm:cxn modelId="{E0E2246D-6FC1-44E1-B4EE-9F7795B07C5D}" type="presParOf" srcId="{760116B9-10D1-4380-A733-9E7F1C9A80D8}" destId="{FFE7CF78-7432-402C-8F82-CA25BD0A1B34}" srcOrd="0" destOrd="0" presId="urn:microsoft.com/office/officeart/2005/8/layout/list1"/>
    <dgm:cxn modelId="{79B3D008-338F-4699-A5BE-4082C3218ED4}" type="presParOf" srcId="{760116B9-10D1-4380-A733-9E7F1C9A80D8}" destId="{135287A4-6937-47C0-8F39-C96C4B97CD44}" srcOrd="1" destOrd="0" presId="urn:microsoft.com/office/officeart/2005/8/layout/list1"/>
    <dgm:cxn modelId="{BA086D7A-A363-40AE-BDA1-894E0DFD5BE6}" type="presParOf" srcId="{6C94124A-AF01-4443-B214-2B6E105C6595}" destId="{EFF7E294-78C3-4D49-A5F6-67D79C98564C}" srcOrd="1" destOrd="0" presId="urn:microsoft.com/office/officeart/2005/8/layout/list1"/>
    <dgm:cxn modelId="{58AD025C-F18D-422E-B0A4-EE76B26D3517}"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Menunjukkan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sikap</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bertanggungjawab</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meningkatkan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sistem</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kepercayaan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ibubapanya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E25D9CA4-2C28-4E9E-BAC3-3879C019450B}" type="presOf" srcId="{9841F14C-DCC2-48F3-81C6-1B36E3DA9C65}" destId="{FFE7CF78-7432-402C-8F82-CA25BD0A1B34}" srcOrd="0" destOrd="0" presId="urn:microsoft.com/office/officeart/2005/8/layout/list1"/>
    <dgm:cxn modelId="{DF9DE8E1-D2AF-4A25-AE00-290A04B08EDE}" type="presOf" srcId="{9841F14C-DCC2-48F3-81C6-1B36E3DA9C65}" destId="{135287A4-6937-47C0-8F39-C96C4B97CD44}" srcOrd="1" destOrd="0" presId="urn:microsoft.com/office/officeart/2005/8/layout/list1"/>
    <dgm:cxn modelId="{9B7287F6-433A-4825-8008-C8D082CB5909}" type="presOf" srcId="{300B4929-CA6D-44CF-90A5-12B6BD4E7280}" destId="{6C94124A-AF01-4443-B214-2B6E105C6595}" srcOrd="0" destOrd="0" presId="urn:microsoft.com/office/officeart/2005/8/layout/list1"/>
    <dgm:cxn modelId="{C583208E-5F84-4728-984E-BEE9FF39D703}" type="presParOf" srcId="{6C94124A-AF01-4443-B214-2B6E105C6595}" destId="{760116B9-10D1-4380-A733-9E7F1C9A80D8}" srcOrd="0" destOrd="0" presId="urn:microsoft.com/office/officeart/2005/8/layout/list1"/>
    <dgm:cxn modelId="{F54EE665-7BBF-422A-9C2F-059348C087EF}" type="presParOf" srcId="{760116B9-10D1-4380-A733-9E7F1C9A80D8}" destId="{FFE7CF78-7432-402C-8F82-CA25BD0A1B34}" srcOrd="0" destOrd="0" presId="urn:microsoft.com/office/officeart/2005/8/layout/list1"/>
    <dgm:cxn modelId="{2D3B6518-B55B-4C20-8A98-EBC1CFDE0928}" type="presParOf" srcId="{760116B9-10D1-4380-A733-9E7F1C9A80D8}" destId="{135287A4-6937-47C0-8F39-C96C4B97CD44}" srcOrd="1" destOrd="0" presId="urn:microsoft.com/office/officeart/2005/8/layout/list1"/>
    <dgm:cxn modelId="{B21118E1-10A0-412A-A104-7609E51E88B7}" type="presParOf" srcId="{6C94124A-AF01-4443-B214-2B6E105C6595}" destId="{EFF7E294-78C3-4D49-A5F6-67D79C98564C}" srcOrd="1" destOrd="0" presId="urn:microsoft.com/office/officeart/2005/8/layout/list1"/>
    <dgm:cxn modelId="{A6EA258E-DB36-4EE2-A46E-616C26B7B96F}"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19108B-3477-4F7F-9E21-C306A62B6411}">
      <dsp:nvSpPr>
        <dsp:cNvPr id="0" name=""/>
        <dsp:cNvSpPr/>
      </dsp:nvSpPr>
      <dsp:spPr>
        <a:xfrm>
          <a:off x="603250" y="0"/>
          <a:ext cx="7023099" cy="4389437"/>
        </a:xfrm>
        <a:prstGeom prst="swooshArrow">
          <a:avLst>
            <a:gd name="adj1" fmla="val 25000"/>
            <a:gd name="adj2" fmla="val 25000"/>
          </a:avLst>
        </a:prstGeom>
        <a:solidFill>
          <a:srgbClr val="FF0000"/>
        </a:solidFill>
        <a:ln>
          <a:solidFill>
            <a:srgbClr val="FFFF00"/>
          </a:solidFill>
        </a:ln>
        <a:effectLst/>
      </dsp:spPr>
      <dsp:style>
        <a:lnRef idx="0">
          <a:scrgbClr r="0" g="0" b="0"/>
        </a:lnRef>
        <a:fillRef idx="1">
          <a:scrgbClr r="0" g="0" b="0"/>
        </a:fillRef>
        <a:effectRef idx="0">
          <a:scrgbClr r="0" g="0" b="0"/>
        </a:effectRef>
        <a:fontRef idx="minor"/>
      </dsp:style>
    </dsp:sp>
    <dsp:sp modelId="{8BD11B6C-F4C6-476A-A4F2-A00A39215C73}">
      <dsp:nvSpPr>
        <dsp:cNvPr id="0" name=""/>
        <dsp:cNvSpPr/>
      </dsp:nvSpPr>
      <dsp:spPr>
        <a:xfrm>
          <a:off x="1495183" y="3029589"/>
          <a:ext cx="182600" cy="182600"/>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sp>
    <dsp:sp modelId="{52F98B5F-1B22-45CF-880A-48B97DFA66C5}">
      <dsp:nvSpPr>
        <dsp:cNvPr id="0" name=""/>
        <dsp:cNvSpPr/>
      </dsp:nvSpPr>
      <dsp:spPr>
        <a:xfrm>
          <a:off x="1586484" y="3120889"/>
          <a:ext cx="1636382" cy="1268547"/>
        </a:xfrm>
        <a:prstGeom prst="roundRect">
          <a:avLst/>
        </a:prstGeom>
        <a:solidFill>
          <a:schemeClr val="accent5"/>
        </a:solidFill>
        <a:ln w="38100" cap="flat" cmpd="sng" algn="ctr">
          <a:solidFill>
            <a:schemeClr val="lt1"/>
          </a:solidFill>
          <a:prstDash val="solid"/>
        </a:ln>
        <a:effectLst>
          <a:outerShdw blurRad="57150" dist="38100" dir="5400000" algn="ctr" rotWithShape="0">
            <a:schemeClr val="accent5">
              <a:shade val="9000"/>
              <a:satMod val="105000"/>
              <a:alpha val="48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96756" tIns="0" rIns="0" bIns="0" numCol="1" spcCol="1270" anchor="t" anchorCtr="0">
          <a:noAutofit/>
        </a:bodyPr>
        <a:lstStyle/>
        <a:p>
          <a:pPr lvl="0" algn="l" defTabSz="1600200">
            <a:lnSpc>
              <a:spcPct val="90000"/>
            </a:lnSpc>
            <a:spcBef>
              <a:spcPct val="0"/>
            </a:spcBef>
            <a:spcAft>
              <a:spcPct val="35000"/>
            </a:spcAft>
          </a:pPr>
          <a:r>
            <a:rPr lang="en-US" sz="36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29,253 (2012)</a:t>
          </a:r>
          <a:endParaRPr lang="en-US" sz="36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1586484" y="3120889"/>
        <a:ext cx="1636382" cy="1268547"/>
      </dsp:txXfrm>
    </dsp:sp>
    <dsp:sp modelId="{5998803A-E336-473F-A41E-D228E611BB3D}">
      <dsp:nvSpPr>
        <dsp:cNvPr id="0" name=""/>
        <dsp:cNvSpPr/>
      </dsp:nvSpPr>
      <dsp:spPr>
        <a:xfrm>
          <a:off x="3106985" y="1836540"/>
          <a:ext cx="330085" cy="330085"/>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sp>
    <dsp:sp modelId="{299BA4BD-CD88-4ABB-83BB-0900457AAE6A}">
      <dsp:nvSpPr>
        <dsp:cNvPr id="0" name=""/>
        <dsp:cNvSpPr/>
      </dsp:nvSpPr>
      <dsp:spPr>
        <a:xfrm>
          <a:off x="3272028" y="2001583"/>
          <a:ext cx="1685543" cy="2387853"/>
        </a:xfrm>
        <a:prstGeom prst="rect">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74906" tIns="0" rIns="0" bIns="0" numCol="1" spcCol="1270" anchor="t" anchorCtr="0">
          <a:noAutofit/>
        </a:bodyPr>
        <a:lstStyle/>
        <a:p>
          <a:pPr lvl="0" algn="l" defTabSz="1600200">
            <a:lnSpc>
              <a:spcPct val="90000"/>
            </a:lnSpc>
            <a:spcBef>
              <a:spcPct val="0"/>
            </a:spcBef>
            <a:spcAft>
              <a:spcPct val="35000"/>
            </a:spcAft>
          </a:pPr>
          <a:r>
            <a:rPr lang="en-US" sz="36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29,583 (2013)</a:t>
          </a:r>
          <a:endParaRPr lang="en-US" sz="36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3272028" y="2001583"/>
        <a:ext cx="1685543" cy="2387853"/>
      </dsp:txXfrm>
    </dsp:sp>
    <dsp:sp modelId="{91CD8E25-F111-43FF-A1B0-935A67709E26}">
      <dsp:nvSpPr>
        <dsp:cNvPr id="0" name=""/>
        <dsp:cNvSpPr/>
      </dsp:nvSpPr>
      <dsp:spPr>
        <a:xfrm>
          <a:off x="5045360" y="1110527"/>
          <a:ext cx="456501" cy="456501"/>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sp>
    <dsp:sp modelId="{19298273-AD1F-42CC-8451-6A3A59EA1C68}">
      <dsp:nvSpPr>
        <dsp:cNvPr id="0" name=""/>
        <dsp:cNvSpPr/>
      </dsp:nvSpPr>
      <dsp:spPr>
        <a:xfrm>
          <a:off x="5273611" y="1338778"/>
          <a:ext cx="1685543" cy="3050658"/>
        </a:xfrm>
        <a:prstGeom prst="rect">
          <a:avLst/>
        </a:prstGeom>
        <a:solidFill>
          <a:schemeClr val="dk1"/>
        </a:solidFill>
        <a:ln w="38100" cap="flat" cmpd="sng" algn="ctr">
          <a:solidFill>
            <a:schemeClr val="lt1"/>
          </a:solidFill>
          <a:prstDash val="solid"/>
        </a:ln>
        <a:effectLst>
          <a:outerShdw blurRad="57150" dist="38100" dir="5400000" algn="ctr" rotWithShape="0">
            <a:schemeClr val="dk1">
              <a:shade val="9000"/>
              <a:satMod val="105000"/>
              <a:alpha val="48000"/>
            </a:scheme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241891" tIns="0" rIns="0" bIns="0" numCol="1" spcCol="1270" anchor="t" anchorCtr="0">
          <a:noAutofit/>
        </a:bodyPr>
        <a:lstStyle/>
        <a:p>
          <a:pPr lvl="0" algn="l" defTabSz="1600200">
            <a:lnSpc>
              <a:spcPct val="90000"/>
            </a:lnSpc>
            <a:spcBef>
              <a:spcPct val="0"/>
            </a:spcBef>
            <a:spcAft>
              <a:spcPct val="35000"/>
            </a:spcAft>
          </a:pPr>
          <a:r>
            <a:rPr lang="en-US" sz="36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33,842 (2014)</a:t>
          </a:r>
          <a:endParaRPr lang="en-US" sz="36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5273611" y="1338778"/>
        <a:ext cx="1685543" cy="30506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5080"/>
          <a:ext cx="8028384" cy="16128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55978"/>
          <a:ext cx="7516574" cy="2571914"/>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Ibubapa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hendaklah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menunjukkan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disiplin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hadapan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terutamanya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soal-soal</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akidah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syariat</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akhlak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pengaruh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ibubapa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memainkan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peranan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amat</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penting</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usaha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mendisiplinkan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555978"/>
        <a:ext cx="7516574" cy="25719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ahli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diberi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layanan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penuh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sopan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santun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menambat</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hati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budaya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530665"/>
        <a:ext cx="7516574" cy="26121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Menunjukkan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sikap</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bertanggungjawab</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meningkatkan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sistem</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kepercayaan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ibubapanya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530665"/>
        <a:ext cx="7516574" cy="261210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11/3/2016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11/3/2016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4.jpeg"/><Relationship Id="rId7" Type="http://schemas.openxmlformats.org/officeDocument/2006/relationships/diagramLayout" Target="../diagrams/layout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6.png"/><Relationship Id="rId10" Type="http://schemas.microsoft.com/office/2007/relationships/diagramDrawing" Target="../diagrams/drawing4.xml"/><Relationship Id="rId4" Type="http://schemas.openxmlformats.org/officeDocument/2006/relationships/image" Target="../media/image5.png"/><Relationship Id="rId9" Type="http://schemas.openxmlformats.org/officeDocument/2006/relationships/diagramColors" Target="../diagrams/colors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683568" y="3558371"/>
            <a:ext cx="7920880" cy="1464231"/>
          </a:xfrm>
          <a:prstGeom prst="roundRect">
            <a:avLst/>
          </a:prstGeom>
          <a:solidFill>
            <a:srgbClr val="0000FF">
              <a:alpha val="55000"/>
            </a:srgbClr>
          </a:solid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fontAlgn="base"/>
            <a:r>
              <a:rPr lang="en-US" sz="4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rPr>
              <a:t>KELUARGA BAHAGIA</a:t>
            </a:r>
          </a:p>
          <a:p>
            <a:pPr algn="ctr" fontAlgn="base"/>
            <a:r>
              <a:rPr lang="en-US" sz="4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rPr>
              <a:t>NEGARA SEJAHTERA</a:t>
            </a:r>
            <a:endPar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3062620" y="5199583"/>
            <a:ext cx="2977097" cy="461665"/>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(4 November 2016 / 4 Safar 1438)</a:t>
            </a: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179512" y="4005064"/>
            <a:ext cx="8784976" cy="2031325"/>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bertakwalah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tuhanmu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menciptakan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bermula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(Adam)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(Adam)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pasangannya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isterinya-Hawa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juga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membiakkan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keduanya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zuriat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keturunan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lelaki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perempuan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ramai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bertakwalah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selalu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meminta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menyebut-nyebut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namaNya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peliharalah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hubungan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silaturrahim</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kerabat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sentiasa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memerhati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mengawas</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b="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955861" y="5877272"/>
            <a:ext cx="2008627"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an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Nisa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 1)</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2769" name="Rectangle 1"/>
          <p:cNvSpPr>
            <a:spLocks noChangeArrowheads="1"/>
          </p:cNvSpPr>
          <p:nvPr/>
        </p:nvSpPr>
        <p:spPr bwMode="auto">
          <a:xfrm>
            <a:off x="179512" y="1916832"/>
            <a:ext cx="871296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77"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77" pitchFamily="2" charset="2"/>
                <a:ea typeface="Times New Roman" pitchFamily="18" charset="0"/>
                <a:cs typeface="QCF_P077" pitchFamily="2" charset="2"/>
              </a:rPr>
              <a:t>ﭑ ﭒ ﭓ ﭔ ﭕ ﭖ ﭗ ﭘ ﭙ ﭚ ﭛ ﭜ ﭝ ﭞ ﭟ ﭠ ﭡ ﭢ ﭣ ﭤ ﭥ ﭦ ﭧ ﭨ ﭩ ﭪ ﭫ ﭬ ﭭ ﭮ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77"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15" name="Rectangle 14"/>
          <p:cNvSpPr/>
          <p:nvPr/>
        </p:nvSpPr>
        <p:spPr>
          <a:xfrm>
            <a:off x="0" y="980728"/>
            <a:ext cx="9144000" cy="5877272"/>
          </a:xfrm>
          <a:prstGeom prst="rect">
            <a:avLst/>
          </a:prstGeom>
          <a:solidFill>
            <a:schemeClr val="bg1">
              <a:lumMod val="75000"/>
              <a:lumOff val="25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Title 10"/>
          <p:cNvSpPr>
            <a:spLocks noGrp="1"/>
          </p:cNvSpPr>
          <p:nvPr>
            <p:ph type="title"/>
          </p:nvPr>
        </p:nvSpPr>
        <p:spPr>
          <a:xfrm>
            <a:off x="457200" y="980728"/>
            <a:ext cx="8229600" cy="1143000"/>
          </a:xfrm>
          <a:prstGeom prst="round2DiagRect">
            <a:avLst/>
          </a:prstGeom>
          <a:solidFill>
            <a:srgbClr val="002060"/>
          </a:solidFill>
          <a:ln>
            <a:solidFill>
              <a:srgbClr val="FFFF00"/>
            </a:solidFill>
          </a:ln>
        </p:spPr>
        <p:txBody>
          <a:bodyPr anchor="ctr">
            <a:noAutofit/>
          </a:bodyPr>
          <a:lstStyle/>
          <a:p>
            <a:pPr algn="ctr"/>
            <a:r>
              <a:rPr lang="en-US" sz="36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Pendaftaran</a:t>
            </a:r>
            <a:r>
              <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36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Perceraian</a:t>
            </a:r>
            <a:r>
              <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36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Tahun</a:t>
            </a:r>
            <a:r>
              <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2012 - 2014</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graphicFrame>
        <p:nvGraphicFramePr>
          <p:cNvPr id="14" name="Content Placeholder 1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15" name="Rectangle 14"/>
          <p:cNvSpPr/>
          <p:nvPr/>
        </p:nvSpPr>
        <p:spPr>
          <a:xfrm>
            <a:off x="0" y="980728"/>
            <a:ext cx="9144000" cy="5877272"/>
          </a:xfrm>
          <a:prstGeom prst="rect">
            <a:avLst/>
          </a:prstGeom>
          <a:solidFill>
            <a:schemeClr val="bg1">
              <a:lumMod val="75000"/>
              <a:lumOff val="25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Text Placeholder 11"/>
          <p:cNvSpPr>
            <a:spLocks noGrp="1"/>
          </p:cNvSpPr>
          <p:nvPr>
            <p:ph type="body" idx="1"/>
          </p:nvPr>
        </p:nvSpPr>
        <p:spPr>
          <a:solidFill>
            <a:srgbClr val="00B0F0"/>
          </a:solidFill>
          <a:ln>
            <a:solidFill>
              <a:srgbClr val="0000FF"/>
            </a:solidFill>
          </a:ln>
        </p:spPr>
        <p:txBody>
          <a:bodyPr/>
          <a:lstStyle/>
          <a:p>
            <a:pPr algn="ctr"/>
            <a:r>
              <a:rPr lang="en-US" b="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AKRT 2015</a:t>
            </a:r>
            <a:endParaRPr lang="en-US" b="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6" name="Text Placeholder 15"/>
          <p:cNvSpPr>
            <a:spLocks noGrp="1"/>
          </p:cNvSpPr>
          <p:nvPr>
            <p:ph type="body" sz="half" idx="3"/>
          </p:nvPr>
        </p:nvSpPr>
        <p:spPr>
          <a:solidFill>
            <a:srgbClr val="00B0F0"/>
          </a:solidFill>
          <a:ln>
            <a:solidFill>
              <a:srgbClr val="0000FF"/>
            </a:solidFill>
          </a:ln>
        </p:spPr>
        <p:txBody>
          <a:bodyPr/>
          <a:lstStyle/>
          <a:p>
            <a:pPr algn="ctr"/>
            <a:r>
              <a:rPr lang="en-US" b="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PDRM 2015</a:t>
            </a:r>
            <a:endParaRPr lang="en-US" b="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7" name="Content Placeholder 16"/>
          <p:cNvSpPr>
            <a:spLocks noGrp="1"/>
          </p:cNvSpPr>
          <p:nvPr>
            <p:ph sz="quarter" idx="4"/>
          </p:nvPr>
        </p:nvSpPr>
        <p:spPr/>
        <p:txBody>
          <a:bodyPr/>
          <a:lstStyle/>
          <a:p>
            <a:pPr algn="ctr">
              <a:buNone/>
            </a:pPr>
            <a:endParaRPr lang="en-US" dirty="0" smtClean="0"/>
          </a:p>
          <a:p>
            <a:pPr algn="ctr">
              <a:buNone/>
            </a:pP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Remaja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lari</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rumah</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0" name="Content Placeholder 19"/>
          <p:cNvGraphicFramePr>
            <a:graphicFrameLocks noGrp="1"/>
          </p:cNvGraphicFramePr>
          <p:nvPr>
            <p:ph sz="quarter" idx="2"/>
          </p:nvPr>
        </p:nvGraphicFramePr>
        <p:xfrm>
          <a:off x="457200" y="2514600"/>
          <a:ext cx="4040188" cy="3846513"/>
        </p:xfrm>
        <a:graphic>
          <a:graphicData uri="http://schemas.openxmlformats.org/drawingml/2006/chart">
            <c:chart xmlns:c="http://schemas.openxmlformats.org/drawingml/2006/chart" xmlns:r="http://schemas.openxmlformats.org/officeDocument/2006/relationships" r:id="rId6"/>
          </a:graphicData>
        </a:graphic>
      </p:graphicFrame>
      <p:sp>
        <p:nvSpPr>
          <p:cNvPr id="21" name="Rectangle 20"/>
          <p:cNvSpPr/>
          <p:nvPr/>
        </p:nvSpPr>
        <p:spPr>
          <a:xfrm>
            <a:off x="5796136" y="3789040"/>
            <a:ext cx="1614223" cy="1292662"/>
          </a:xfrm>
          <a:prstGeom prst="rect">
            <a:avLst/>
          </a:prstGeom>
          <a:noFill/>
        </p:spPr>
        <p:txBody>
          <a:bodyPr wrap="none" lIns="91440" tIns="45720" rIns="91440" bIns="45720">
            <a:spAutoFit/>
          </a:bodyPr>
          <a:lstStyle/>
          <a:p>
            <a:pPr algn="ctr"/>
            <a:r>
              <a:rPr lang="en-US" sz="5400" dirty="0" smtClean="0">
                <a:ln w="18415" cmpd="sng">
                  <a:solidFill>
                    <a:srgbClr val="FF0000"/>
                  </a:solidFill>
                  <a:prstDash val="solid"/>
                </a:ln>
                <a:solidFill>
                  <a:srgbClr val="FF0000"/>
                </a:solidFill>
                <a:effectLst>
                  <a:glow rad="228600">
                    <a:schemeClr val="bg1">
                      <a:alpha val="40000"/>
                    </a:schemeClr>
                  </a:glow>
                  <a:outerShdw blurRad="63500" dir="3600000" algn="tl" rotWithShape="0">
                    <a:srgbClr val="000000">
                      <a:alpha val="70000"/>
                    </a:srgbClr>
                  </a:outerShdw>
                </a:effectLst>
              </a:rPr>
              <a:t>1,592</a:t>
            </a:r>
          </a:p>
          <a:p>
            <a:pPr algn="ct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endParaRPr lang="en-US" sz="2400" dirty="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14" name="Round Diagonal Corner Rectangle 13"/>
          <p:cNvSpPr/>
          <p:nvPr/>
        </p:nvSpPr>
        <p:spPr>
          <a:xfrm>
            <a:off x="0" y="3212976"/>
            <a:ext cx="9144000" cy="3240360"/>
          </a:xfrm>
          <a:prstGeom prst="round2DiagRect">
            <a:avLst/>
          </a:prstGeom>
          <a:solidFill>
            <a:srgbClr val="00B05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251520" y="1052736"/>
            <a:ext cx="8712968" cy="2145268"/>
          </a:xfrm>
          <a:prstGeom prst="roundRect">
            <a:avLst/>
          </a:prstGeom>
          <a:solidFill>
            <a:srgbClr val="00206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indent="-361950" algn="just">
              <a:buFont typeface="Wingdings" pitchFamily="2" charset="2"/>
              <a:buChar char="§"/>
            </a:pP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Suami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isteri</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ibu</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bapa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boleh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mencuaikan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tanggungjawab</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menjalankan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amanah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perkahwinan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dijanjisetiakan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sebagaimana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dicontohkan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kehidupan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berkeluarga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Rasulullah</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0" y="3284984"/>
            <a:ext cx="9144000"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58369" name="Rectangle 1"/>
          <p:cNvSpPr>
            <a:spLocks noChangeArrowheads="1"/>
          </p:cNvSpPr>
          <p:nvPr/>
        </p:nvSpPr>
        <p:spPr bwMode="auto">
          <a:xfrm>
            <a:off x="179512" y="3933056"/>
            <a:ext cx="87849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420" pitchFamily="2" charset="2"/>
                <a:ea typeface="Times New Roman" pitchFamily="18" charset="0"/>
                <a:cs typeface="Arabic Transparent" pitchFamily="2" charset="-78"/>
              </a:rPr>
              <a:t>﴿</a:t>
            </a:r>
            <a:r>
              <a:rPr kumimoji="0" lang="ar-SA" sz="3600" b="1"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420" pitchFamily="2" charset="2"/>
                <a:ea typeface="Times New Roman" pitchFamily="18" charset="0"/>
                <a:cs typeface="QCF_P420" pitchFamily="2" charset="2"/>
              </a:rPr>
              <a:t>ﯯ ﯰ ﯱ ﯲ ﯳ ﯴ ﯵ ﯶ ﯷ ﯸ ﯹ ﯺ ﯻ ﯼ ﯽ ﯾ ﯿ</a:t>
            </a:r>
            <a:r>
              <a:rPr kumimoji="0" lang="ar-SA" sz="3600" b="1"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420" pitchFamily="2" charset="2"/>
                <a:ea typeface="Times New Roman" pitchFamily="18" charset="0"/>
                <a:cs typeface="Arabic Transparent" pitchFamily="2" charset="-78"/>
              </a:rPr>
              <a:t>﴾</a:t>
            </a:r>
            <a:endParaRPr kumimoji="0" lang="ar-SA" sz="3600" b="1"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0" y="5108991"/>
            <a:ext cx="9144000" cy="1200329"/>
          </a:xfrm>
          <a:prstGeom prst="rect">
            <a:avLst/>
          </a:prstGeom>
        </p:spPr>
        <p:txBody>
          <a:bodyPr wrap="square">
            <a:spAutoFit/>
          </a:bodyPr>
          <a:lstStyle/>
          <a:p>
            <a:pPr algn="just"/>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Rasulullah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contoh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ikutan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iaitu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sentiasa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mengharapkan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keredhaan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balasan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akhirat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pula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menyebut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mengingati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banyak-banyak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susah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Surah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Ahzab</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21)</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251520" y="1179200"/>
            <a:ext cx="8712968" cy="5346144"/>
          </a:xfrm>
          <a:prstGeom prst="roundRect">
            <a:avLst/>
          </a:prstGeom>
          <a:solidFill>
            <a:srgbClr val="00206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bapa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usah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lupa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asas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membina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bahagia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cinta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kasih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sayang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ahli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terlalu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sibuk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urusan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luar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alasan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rezeki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tetapi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terlupa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ahli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terutama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anak-anak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perhatian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berbanding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ringgit.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Menurut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Imam al-</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Ghazali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konsep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kebahagiaan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kebahagiaan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dunia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kebahagiaan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akhirat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bersandarkan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keutamaan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akidah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ketakwaan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berbanding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lain.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dipenuhi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sudah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pasti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meredhai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9144000"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827584" y="3717032"/>
            <a:ext cx="7632848" cy="1200329"/>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en-US"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pula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ada</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berdoa</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Tuhan</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berilah</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kebaikan</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dunia</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kebaikan</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akhirat</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peliharalah</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azab</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neraka</a:t>
            </a:r>
            <a:r>
              <a:rPr lang="en-US" i="1"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63500">
                  <a:schemeClr val="bg1">
                    <a:alpha val="40000"/>
                  </a:schemeClr>
                </a:glow>
                <a:outerShdw blurRad="63500" dir="3600000" algn="tl" rotWithShape="0">
                  <a:srgbClr val="000000">
                    <a:alpha val="70000"/>
                  </a:srgbClr>
                </a:outerShdw>
              </a:effectLst>
            </a:endParaRPr>
          </a:p>
        </p:txBody>
      </p:sp>
      <p:sp>
        <p:nvSpPr>
          <p:cNvPr id="13" name="Rectangle 12"/>
          <p:cNvSpPr/>
          <p:nvPr/>
        </p:nvSpPr>
        <p:spPr>
          <a:xfrm>
            <a:off x="6228184" y="4797152"/>
            <a:ext cx="2381293"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Taubah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119)</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24577" name="Rectangle 1"/>
          <p:cNvSpPr>
            <a:spLocks noChangeArrowheads="1"/>
          </p:cNvSpPr>
          <p:nvPr/>
        </p:nvSpPr>
        <p:spPr bwMode="auto">
          <a:xfrm>
            <a:off x="395536" y="1940639"/>
            <a:ext cx="81003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ﯙ ﯚ ﯛ ﯜ ﯝ ﯞ ﯟ ﯠ ﯡ ﯢ ﯣ ﯤ ﯥ ﯦ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251520" y="1544875"/>
            <a:ext cx="8712968" cy="4188381"/>
          </a:xfrm>
          <a:prstGeom prst="roundRect">
            <a:avLst/>
          </a:prstGeom>
          <a:solidFill>
            <a:srgbClr val="00206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algn="ctr"/>
            <a:r>
              <a:rPr lang="en-US" sz="3200" dirty="0" smtClean="0">
                <a:ln w="18415" cmpd="sng">
                  <a:solidFill>
                    <a:srgbClr val="FFFF00"/>
                  </a:solidFill>
                  <a:prstDash val="solid"/>
                </a:ln>
                <a:solidFill>
                  <a:srgbClr val="FFFF00"/>
                </a:solidFill>
                <a:effectLst>
                  <a:glow rad="139700">
                    <a:schemeClr val="accent1">
                      <a:satMod val="175000"/>
                      <a:alpha val="40000"/>
                    </a:schemeClr>
                  </a:glow>
                  <a:outerShdw blurRad="63500" dir="3600000" algn="tl" rotWithShape="0">
                    <a:srgbClr val="000000">
                      <a:alpha val="70000"/>
                    </a:srgbClr>
                  </a:outerShdw>
                </a:effectLst>
              </a:rPr>
              <a:t>SAMBUTAN </a:t>
            </a:r>
          </a:p>
          <a:p>
            <a:pPr algn="ctr"/>
            <a:r>
              <a:rPr lang="en-US" sz="3200" dirty="0" smtClean="0">
                <a:ln w="18415" cmpd="sng">
                  <a:solidFill>
                    <a:srgbClr val="FFFF00"/>
                  </a:solidFill>
                  <a:prstDash val="solid"/>
                </a:ln>
                <a:solidFill>
                  <a:srgbClr val="FFFF00"/>
                </a:solidFill>
                <a:effectLst>
                  <a:glow rad="139700">
                    <a:schemeClr val="accent1">
                      <a:satMod val="175000"/>
                      <a:alpha val="40000"/>
                    </a:schemeClr>
                  </a:glow>
                  <a:outerShdw blurRad="63500" dir="3600000" algn="tl" rotWithShape="0">
                    <a:srgbClr val="000000">
                      <a:alpha val="70000"/>
                    </a:srgbClr>
                  </a:outerShdw>
                </a:effectLst>
              </a:rPr>
              <a:t>BULAN KELUARGA KEBANGSAAN 1MALAYSIA 2016</a:t>
            </a:r>
            <a:r>
              <a:rPr lang="en-US" sz="2400" dirty="0" smtClean="0">
                <a:ln w="18415" cmpd="sng">
                  <a:solidFill>
                    <a:srgbClr val="FFFF00"/>
                  </a:solidFill>
                  <a:prstDash val="solid"/>
                </a:ln>
                <a:solidFill>
                  <a:srgbClr val="FFFF00"/>
                </a:solidFill>
                <a:effectLst>
                  <a:glow rad="139700">
                    <a:schemeClr val="accent1">
                      <a:satMod val="175000"/>
                      <a:alpha val="40000"/>
                    </a:schemeClr>
                  </a:glow>
                  <a:outerShdw blurRad="63500" dir="3600000" algn="tl" rotWithShape="0">
                    <a:srgbClr val="000000">
                      <a:alpha val="70000"/>
                    </a:srgbClr>
                  </a:outerShdw>
                </a:effectLst>
              </a:rPr>
              <a:t> Ke-5</a:t>
            </a:r>
          </a:p>
          <a:p>
            <a:pPr algn="just"/>
            <a:endParaRPr lang="en-US" sz="2400" dirty="0" smtClean="0"/>
          </a:p>
          <a:p>
            <a:pPr algn="just"/>
            <a:endParaRPr lang="en-US" sz="2400" dirty="0" smtClean="0"/>
          </a:p>
          <a:p>
            <a:pPr algn="ctr"/>
            <a:r>
              <a:rPr lang="en-US" sz="4000" dirty="0" smtClean="0">
                <a:ln w="18415" cmpd="sng">
                  <a:solidFill>
                    <a:schemeClr val="accent4">
                      <a:lumMod val="60000"/>
                      <a:lumOff val="40000"/>
                    </a:schemeClr>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rPr>
              <a:t>50 </a:t>
            </a:r>
            <a:r>
              <a:rPr lang="en-US" sz="4000" dirty="0" err="1" smtClean="0">
                <a:ln w="18415" cmpd="sng">
                  <a:solidFill>
                    <a:schemeClr val="accent4">
                      <a:lumMod val="60000"/>
                      <a:lumOff val="40000"/>
                    </a:schemeClr>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rPr>
              <a:t>tahun</a:t>
            </a:r>
            <a:r>
              <a:rPr lang="en-US" sz="4000" dirty="0" smtClean="0">
                <a:ln w="18415" cmpd="sng">
                  <a:solidFill>
                    <a:schemeClr val="accent4">
                      <a:lumMod val="60000"/>
                      <a:lumOff val="40000"/>
                    </a:schemeClr>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rPr>
              <a:t> </a:t>
            </a:r>
          </a:p>
          <a:p>
            <a:pPr algn="ctr"/>
            <a:r>
              <a:rPr lang="en-US" sz="28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Penubuhan</a:t>
            </a: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Lembaga</a:t>
            </a: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Penduduk</a:t>
            </a: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Pembangunan </a:t>
            </a:r>
            <a:r>
              <a:rPr lang="en-US" sz="28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Negara (LPPKN)</a:t>
            </a:r>
            <a:endPar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251520" y="1179200"/>
            <a:ext cx="8712968" cy="4971574"/>
          </a:xfrm>
          <a:prstGeom prst="roundRect">
            <a:avLst/>
          </a:prstGeom>
          <a:solidFill>
            <a:srgbClr val="00206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marilah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bersama-sama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membajai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sifat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subur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Sememangnya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membina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bahagia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institusi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mempunyai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ragam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karenahnya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Namun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harus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memahami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konteks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penyatuan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dilihat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begitu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penting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arah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mencapai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membina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harmoni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nilai-nilai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dihayati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nescaya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matlamat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membina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bahagia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tercapai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insya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2924944"/>
            <a:ext cx="9144000" cy="1296144"/>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986" name="Rectangle 2"/>
          <p:cNvSpPr>
            <a:spLocks noChangeArrowheads="1"/>
          </p:cNvSpPr>
          <p:nvPr/>
        </p:nvSpPr>
        <p:spPr bwMode="auto">
          <a:xfrm>
            <a:off x="3635896" y="4293096"/>
            <a:ext cx="20162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S Sans Serif"/>
                <a:ea typeface="Calibri" pitchFamily="34" charset="0"/>
                <a:cs typeface="Traditional Arabic" pitchFamily="2" charset="-78"/>
              </a:rPr>
              <a:t>(</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الأعراف: </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Arabic Transparent"/>
              </a:rPr>
              <a:t>٤٣</a:t>
            </a: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abic Typesetting"/>
                <a:ea typeface="Calibri" pitchFamily="34" charset="0"/>
                <a:cs typeface="Traditional Arabic" pitchFamily="2" charset="-78"/>
              </a:rPr>
              <a:t>)</a:t>
            </a:r>
            <a:endPar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0961" name="Rectangle 1"/>
          <p:cNvSpPr>
            <a:spLocks noChangeArrowheads="1"/>
          </p:cNvSpPr>
          <p:nvPr/>
        </p:nvSpPr>
        <p:spPr bwMode="auto">
          <a:xfrm>
            <a:off x="755576" y="3177262"/>
            <a:ext cx="75608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55" pitchFamily="2" charset="2"/>
                <a:ea typeface="Calibri" pitchFamily="34" charset="0"/>
                <a:cs typeface="QCF_P155" pitchFamily="2" charset="2"/>
              </a:rPr>
              <a:t>ﯯ ﯰ ﯱ ﯲ ﯳ ﯴ ﯵ ﯶ ﯷ ﯸ ﯹ ﯺ</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55" pitchFamily="2" charset="2"/>
                <a:ea typeface="Calibri" pitchFamily="34" charset="0"/>
                <a:cs typeface="Jawi - Biasa" pitchFamily="2" charset="-78"/>
              </a:rPr>
              <a:t>، </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836712"/>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ound Diagonal Corner Rectangle 12"/>
          <p:cNvSpPr/>
          <p:nvPr/>
        </p:nvSpPr>
        <p:spPr>
          <a:xfrm>
            <a:off x="144016" y="4115469"/>
            <a:ext cx="8892480" cy="2247424"/>
          </a:xfrm>
          <a:prstGeom prst="round2DiagRect">
            <a:avLst/>
          </a:prstGeom>
          <a:solidFill>
            <a:srgbClr val="006600">
              <a:alpha val="55000"/>
            </a:srgbClr>
          </a:solidFill>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algn="just"/>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tanda-tanda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membuktikan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kekuasaanNya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rahmatNya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menciptakan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lelaki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isteri-isteri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jenis</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sendiri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supaya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bersenang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hati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mesra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dijadikanNya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suami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isteri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perasaan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kasih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sayang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belas</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kasihan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demikian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mengandungi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keterangan-keterangan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menimbulkan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kesedaran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berfikir</a:t>
            </a:r>
            <a:endParaRPr lang="en-US" b="1"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6156176" y="6021288"/>
            <a:ext cx="2061526"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ar</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Rum:  21)</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 name="Rectangle 1"/>
          <p:cNvSpPr>
            <a:spLocks noChangeArrowheads="1"/>
          </p:cNvSpPr>
          <p:nvPr/>
        </p:nvSpPr>
        <p:spPr bwMode="auto">
          <a:xfrm>
            <a:off x="179512" y="2106506"/>
            <a:ext cx="8568952" cy="1685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b="1"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406" pitchFamily="2" charset="2"/>
                <a:ea typeface="Times New Roman" pitchFamily="18" charset="0"/>
                <a:cs typeface="Arabic Transparent" pitchFamily="2" charset="-78"/>
              </a:rPr>
              <a:t>﴿</a:t>
            </a:r>
            <a:r>
              <a:rPr kumimoji="0" lang="ar-SA" sz="3600" b="1"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406" pitchFamily="2" charset="2"/>
                <a:ea typeface="Times New Roman" pitchFamily="18" charset="0"/>
                <a:cs typeface="QCF_P406" pitchFamily="2" charset="2"/>
              </a:rPr>
              <a:t>ﮉ ﮊ ﮋ ﮌ ﮍ ﮎ ﮏ ﮐ ﮑ ﮒ ﮓ ﮔ ﮕ ﮖ ﮗ ﮘ ﮙ ﮚ ﮛ ﮜ ﮝ </a:t>
            </a:r>
            <a:r>
              <a:rPr kumimoji="0" lang="ar-SA" sz="3600" b="1"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406" pitchFamily="2" charset="2"/>
                <a:ea typeface="Times New Roman" pitchFamily="18" charset="0"/>
                <a:cs typeface="Arabic Transparent" pitchFamily="2" charset="-78"/>
              </a:rPr>
              <a:t>﴾</a:t>
            </a:r>
            <a:endParaRPr kumimoji="0" lang="ar-SA" sz="3600" b="1"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2283837"/>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789040"/>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3356992"/>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42900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1754326"/>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وَأَشهَدُ أَنَّ سَيِّدَنَا وَنَبِيَّنَا مُحَمَّدًا عَبدُهُ وَرَسُولُهُ؛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3" name="Rectangle 12"/>
          <p:cNvSpPr/>
          <p:nvPr/>
        </p:nvSpPr>
        <p:spPr>
          <a:xfrm>
            <a:off x="0" y="3933056"/>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وَبَارِكْ عَلَى سَيِّدِنَا مُحَمَّدٍ خَاتَمِ الأَنبِيَاءِ وَالمُرسَلِينَ وَعَلَى آلِهِ وَصَحبِهِ أَجمَعِينَ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85323"/>
          </a:xfrm>
          <a:prstGeom prst="rect">
            <a:avLst/>
          </a:prstGeom>
        </p:spPr>
        <p:txBody>
          <a:bodyPr wrap="square">
            <a:spAutoFit/>
          </a:bodyPr>
          <a:lstStyle/>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وَإِيَّايَ بِتَقوَى اللهِ وَطَاعَتِهِ لَعَلَّكُمْ تُرحَمُونَ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Flowchart: Terminator 11"/>
          <p:cNvSpPr/>
          <p:nvPr/>
        </p:nvSpPr>
        <p:spPr>
          <a:xfrm>
            <a:off x="251520" y="1916832"/>
            <a:ext cx="8496944" cy="1152128"/>
          </a:xfrm>
          <a:prstGeom prst="flowChartTerminator">
            <a:avLst/>
          </a:prstGeom>
          <a:solidFill>
            <a:srgbClr val="C00000">
              <a:alpha val="55000"/>
            </a:srgbClr>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611560" y="3501008"/>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5148064" y="3501008"/>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611560" y="5085184"/>
            <a:ext cx="8064896" cy="648072"/>
          </a:xfrm>
          <a:prstGeom prst="rect">
            <a:avLst/>
          </a:prstGeom>
          <a:noFill/>
        </p:spPr>
        <p:txBody>
          <a:bodyPr wrap="square" lIns="91440" tIns="45720" rIns="91440" bIns="45720">
            <a:prstTxWarp prst="textPlain">
              <a:avLst/>
            </a:prstTxWarp>
            <a:spAutoFit/>
          </a:bodyPr>
          <a:lstStyle/>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KEHIDUPAN INI DIBERKATI DI DUNIA DAN DI AKHIRAT.</a:t>
            </a:r>
            <a:r>
              <a:rPr lang="en-US" sz="1200" dirty="0" smtClean="0"/>
              <a:t> </a:t>
            </a:r>
            <a:endParaRPr lang="en-US" sz="1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12" name="Rectangle 11"/>
          <p:cNvSpPr/>
          <p:nvPr/>
        </p:nvSpPr>
        <p:spPr>
          <a:xfrm>
            <a:off x="0" y="980728"/>
            <a:ext cx="9144000" cy="5877272"/>
          </a:xfrm>
          <a:prstGeom prst="rect">
            <a:avLst/>
          </a:prstGeom>
          <a:solidFill>
            <a:srgbClr val="00B05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475656" y="2564904"/>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475656" y="3068960"/>
            <a:ext cx="6840760" cy="2800767"/>
          </a:xfrm>
          <a:prstGeom prst="rect">
            <a:avLst/>
          </a:prstGeom>
        </p:spPr>
        <p:txBody>
          <a:bodyPr wrap="square">
            <a:spAutoFit/>
          </a:bodyPr>
          <a:lstStyle/>
          <a:p>
            <a:pPr fontAlgn="base"/>
            <a:r>
              <a:rPr lang="en-US" sz="440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latin typeface="Bodoni Poster" pitchFamily="18" charset="0"/>
              </a:rPr>
              <a:t>KELUARGA BAHAGIA</a:t>
            </a:r>
          </a:p>
          <a:p>
            <a:pPr fontAlgn="base"/>
            <a:r>
              <a:rPr lang="en-US" sz="440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latin typeface="Bodoni Poster" pitchFamily="18" charset="0"/>
                <a:cs typeface="Arial" pitchFamily="34" charset="0"/>
              </a:rPr>
              <a:t>NEGARA SEJAHTERA</a:t>
            </a:r>
            <a:endParaRPr lang="en-US" sz="360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latin typeface="Bodoni Poster" pitchFamily="18" charset="0"/>
              <a:cs typeface="Arial" pitchFamily="34" charset="0"/>
            </a:endParaRPr>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251520" y="1052736"/>
            <a:ext cx="8712968" cy="5720715"/>
          </a:xfrm>
          <a:prstGeom prst="roundRect">
            <a:avLst/>
          </a:prstGeom>
          <a:solidFill>
            <a:srgbClr val="00206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Keharmonian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sesebuah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terletak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kerukunan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manakala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kerukunan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sesebuah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pula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bergantung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kekuatan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keutuhan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institusi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mengajar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kaedah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membina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bahagia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penyayang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supaya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memperbaiki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keadaan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mengenal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kewajipan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pergaulan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supaya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beruntung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dunia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akhirat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Gejala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keruntuhan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berlaku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adakalanya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agak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membimbangkan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sehingga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menyumbang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peningkatan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jenayah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seperti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penderaan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keganasan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rumahtangga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rumah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tragedi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pembunuhan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251520" y="1179200"/>
            <a:ext cx="8712968" cy="5346144"/>
          </a:xfrm>
          <a:prstGeom prst="roundRect">
            <a:avLst/>
          </a:prstGeom>
          <a:solidFill>
            <a:srgbClr val="00206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menimbulkan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kebimbangan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pihak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pengabaian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pembangunan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sehingga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menyukarkan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pembentukan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bahagia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generasi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hadapan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Persoalannya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mengapakah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berlaku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Kenapa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institusi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mampu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keharmonian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rumah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tangga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Apakah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menyebabkan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bahagia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diidamkan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mulanya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berakhir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keruntuhan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lain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disebabkan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faktor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kelemahan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nilai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takwa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syarat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utama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pembinaan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kekuatan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5346</TotalTime>
  <Words>1873</Words>
  <Application>Microsoft Office PowerPoint</Application>
  <PresentationFormat>On-screen Show (4:3)</PresentationFormat>
  <Paragraphs>200</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Slide 1</vt:lpstr>
      <vt:lpstr>Slide 2</vt:lpstr>
      <vt:lpstr>Slide 3</vt:lpstr>
      <vt:lpstr>Slide 4</vt:lpstr>
      <vt:lpstr>Slide 5</vt:lpstr>
      <vt:lpstr>Slide 6</vt:lpstr>
      <vt:lpstr>Slide 7</vt:lpstr>
      <vt:lpstr>Slide 8</vt:lpstr>
      <vt:lpstr>Slide 9</vt:lpstr>
      <vt:lpstr>Slide 10</vt:lpstr>
      <vt:lpstr>Pendaftaran Perceraian Tahun 2012 - 2014</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446</cp:revision>
  <dcterms:created xsi:type="dcterms:W3CDTF">2015-11-26T00:41:05Z</dcterms:created>
  <dcterms:modified xsi:type="dcterms:W3CDTF">2016-11-03T08:24:41Z</dcterms:modified>
</cp:coreProperties>
</file>