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224" r:id="rId1"/>
  </p:sldMasterIdLst>
  <p:notesMasterIdLst>
    <p:notesMasterId r:id="rId37"/>
  </p:notesMasterIdLst>
  <p:sldIdLst>
    <p:sldId id="311" r:id="rId2"/>
    <p:sldId id="421" r:id="rId3"/>
    <p:sldId id="310" r:id="rId4"/>
    <p:sldId id="312" r:id="rId5"/>
    <p:sldId id="315" r:id="rId6"/>
    <p:sldId id="316" r:id="rId7"/>
    <p:sldId id="431" r:id="rId8"/>
    <p:sldId id="427" r:id="rId9"/>
    <p:sldId id="424" r:id="rId10"/>
    <p:sldId id="430" r:id="rId11"/>
    <p:sldId id="406" r:id="rId12"/>
    <p:sldId id="432" r:id="rId13"/>
    <p:sldId id="433" r:id="rId14"/>
    <p:sldId id="425" r:id="rId15"/>
    <p:sldId id="434" r:id="rId16"/>
    <p:sldId id="429" r:id="rId17"/>
    <p:sldId id="411" r:id="rId18"/>
    <p:sldId id="405" r:id="rId19"/>
    <p:sldId id="419" r:id="rId20"/>
    <p:sldId id="423" r:id="rId21"/>
    <p:sldId id="401" r:id="rId22"/>
    <p:sldId id="428" r:id="rId23"/>
    <p:sldId id="330" r:id="rId24"/>
    <p:sldId id="284" r:id="rId25"/>
    <p:sldId id="285" r:id="rId26"/>
    <p:sldId id="286" r:id="rId27"/>
    <p:sldId id="287" r:id="rId28"/>
    <p:sldId id="289" r:id="rId29"/>
    <p:sldId id="290" r:id="rId30"/>
    <p:sldId id="340" r:id="rId31"/>
    <p:sldId id="341" r:id="rId32"/>
    <p:sldId id="291" r:id="rId33"/>
    <p:sldId id="295" r:id="rId34"/>
    <p:sldId id="297" r:id="rId35"/>
    <p:sldId id="3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9966FF"/>
    <a:srgbClr val="FF0066"/>
    <a:srgbClr val="663300"/>
    <a:srgbClr val="660066"/>
    <a:srgbClr val="FF9900"/>
    <a:srgbClr val="00FFCC"/>
    <a:srgbClr val="CCCC00"/>
    <a:srgbClr val="00FF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37" autoAdjust="0"/>
    <p:restoredTop sz="93813" autoAdjust="0"/>
  </p:normalViewPr>
  <p:slideViewPr>
    <p:cSldViewPr>
      <p:cViewPr>
        <p:scale>
          <a:sx n="80" d="100"/>
          <a:sy n="80" d="100"/>
        </p:scale>
        <p:origin x="-1638" y="-22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A32DA8-0138-4E97-9B3F-A68BAFC440F0}" type="doc">
      <dgm:prSet loTypeId="urn:microsoft.com/office/officeart/2005/8/layout/architecture" loCatId="list" qsTypeId="urn:microsoft.com/office/officeart/2005/8/quickstyle/simple5" qsCatId="simple" csTypeId="urn:microsoft.com/office/officeart/2005/8/colors/colorful2" csCatId="colorful" phldr="1"/>
      <dgm:spPr/>
      <dgm:t>
        <a:bodyPr/>
        <a:lstStyle/>
        <a:p>
          <a:endParaRPr lang="en-US"/>
        </a:p>
      </dgm:t>
    </dgm:pt>
    <dgm:pt modelId="{B081AC83-00DC-4519-86F5-2DA4510BEF3C}">
      <dgm:prSet custT="1"/>
      <dgm:spPr/>
      <dgm:t>
        <a:bodyPr/>
        <a:lstStyle/>
        <a:p>
          <a:pPr rtl="0"/>
          <a:r>
            <a:rPr lang="ms-MY" sz="2800" b="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PESANAN TAQWA</a:t>
          </a:r>
          <a:endParaRPr lang="en-US" sz="2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625FA092-BC1D-42F3-8B82-B71D68F2CD5B}" type="parTrans" cxnId="{29D13309-2E62-4ED1-B3C3-9B9C019E8651}">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B74375A-00B0-4004-8B54-943875376D25}" type="sibTrans" cxnId="{29D13309-2E62-4ED1-B3C3-9B9C019E8651}">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4BE3205C-CAE1-46C1-B41B-5A0B3B3B7BD0}">
      <dgm:prSet custT="1"/>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meningkatkan ketakwaan</a:t>
          </a:r>
          <a:endParaRPr lang="en-US" sz="1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D83E34D-AFA4-4C3B-A0BD-ACC72290551F}" type="parTrans" cxnId="{6AE71374-CC20-4748-B88E-9D7083479980}">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D5408256-EFB0-4094-B549-DA2250BC7224}" type="sibTrans" cxnId="{6AE71374-CC20-4748-B88E-9D7083479980}">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3805F8EC-8A2E-48C6-9A5D-EBE0F832581B}">
      <dgm:prSet custT="1"/>
      <dgm:spPr/>
      <dgm:t>
        <a:bodyPr/>
        <a:lstStyle/>
        <a:p>
          <a:pPr rtl="0"/>
          <a:r>
            <a:rPr lang="en-US" sz="2000" b="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Sebelum</a:t>
          </a:r>
          <a:r>
            <a:rPr lang="en-US" sz="2000" b="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 </a:t>
          </a:r>
          <a:r>
            <a:rPr lang="en-US" sz="2000" b="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ajal</a:t>
          </a:r>
          <a:r>
            <a:rPr lang="en-US" sz="2000" b="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 </a:t>
          </a:r>
          <a:r>
            <a:rPr lang="en-US" sz="2000" b="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datang</a:t>
          </a:r>
          <a:r>
            <a:rPr lang="en-US" sz="2000" b="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 </a:t>
          </a:r>
          <a:r>
            <a:rPr lang="en-US" sz="2000" b="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menjemput</a:t>
          </a:r>
          <a:endParaRPr lang="en-US" sz="20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25DD8670-A4BC-4E37-92CA-449D4FAA6BAA}" type="parTrans" cxnId="{A094FA50-DBAF-4674-90AD-9A4E6CA3BDF6}">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A6C41D21-0306-45E8-8FA1-D07B96C1B018}" type="sibTrans" cxnId="{A094FA50-DBAF-4674-90AD-9A4E6CA3BDF6}">
      <dgm:prSet/>
      <dgm:spPr/>
      <dgm:t>
        <a:bodyPr/>
        <a:lstStyle/>
        <a:p>
          <a:endParaRPr lang="en-US" sz="2200"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DB1190A0-B35F-45AA-A6B7-DCD77C041E9D}">
      <dgm:prSet custT="1"/>
      <dgm:spPr/>
      <dgm:t>
        <a:bodyPr/>
        <a:lstStyle/>
        <a:p>
          <a:pPr rtl="0"/>
          <a:r>
            <a:rPr lang="ms-MY" sz="1800" b="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meninggalkan segala larangan</a:t>
          </a:r>
          <a:endParaRPr lang="en-US" sz="1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8E037451-CE8F-4CBA-93C3-F82E2D06C357}" type="parTrans" cxnId="{54B84180-2119-48A6-9461-387CB62AECCE}">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A671E884-95AC-49D6-82B4-3909928B0153}" type="sibTrans" cxnId="{54B84180-2119-48A6-9461-387CB62AECCE}">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F0212B1D-A3B4-4B82-A6D5-C0EB0775FEED}">
      <dgm:prSet custT="1"/>
      <dgm:spPr/>
      <dgm:t>
        <a:bodyPr/>
        <a:lstStyle/>
        <a:p>
          <a:pPr rtl="0"/>
          <a:r>
            <a:rPr lang="ms-MY" sz="1800" b="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melaksanakan segala perintah</a:t>
          </a:r>
          <a:endParaRPr lang="en-US" sz="1800" b="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gm:t>
    </dgm:pt>
    <dgm:pt modelId="{EE2539B0-811A-4F52-A4EC-C880439AFF3C}" type="parTrans" cxnId="{511A4C06-9AAB-40D6-80C4-A20FDB519829}">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82EEE6AE-D884-42C2-B08D-A7B3D998CB52}" type="sibTrans" cxnId="{511A4C06-9AAB-40D6-80C4-A20FDB519829}">
      <dgm:prSet/>
      <dgm:spPr/>
      <dgm:t>
        <a:bodyPr/>
        <a:lstStyle/>
        <a:p>
          <a:endParaRPr lang="en-US" b="0" cap="none" spc="0">
            <a:ln w="0"/>
            <a:solidFill>
              <a:schemeClr val="tx1"/>
            </a:solidFill>
            <a:effectLst>
              <a:outerShdw blurRad="38100" dist="19050" dir="2700000" algn="tl" rotWithShape="0">
                <a:schemeClr val="dk1">
                  <a:alpha val="40000"/>
                </a:schemeClr>
              </a:outerShdw>
            </a:effectLst>
            <a:latin typeface="Rockwell" panose="02060603020205020403" pitchFamily="18" charset="0"/>
          </a:endParaRPr>
        </a:p>
      </dgm:t>
    </dgm:pt>
    <dgm:pt modelId="{753597B4-F953-4A04-9C3E-B3A36888C7D1}" type="pres">
      <dgm:prSet presAssocID="{52A32DA8-0138-4E97-9B3F-A68BAFC440F0}" presName="Name0" presStyleCnt="0">
        <dgm:presLayoutVars>
          <dgm:chPref val="1"/>
          <dgm:dir/>
          <dgm:animOne val="branch"/>
          <dgm:animLvl val="lvl"/>
          <dgm:resizeHandles/>
        </dgm:presLayoutVars>
      </dgm:prSet>
      <dgm:spPr/>
      <dgm:t>
        <a:bodyPr/>
        <a:lstStyle/>
        <a:p>
          <a:endParaRPr lang="en-US"/>
        </a:p>
      </dgm:t>
    </dgm:pt>
    <dgm:pt modelId="{C4624F3A-F783-49AA-A351-B63E67036568}" type="pres">
      <dgm:prSet presAssocID="{B081AC83-00DC-4519-86F5-2DA4510BEF3C}" presName="vertOne" presStyleCnt="0"/>
      <dgm:spPr/>
      <dgm:t>
        <a:bodyPr/>
        <a:lstStyle/>
        <a:p>
          <a:endParaRPr lang="en-US"/>
        </a:p>
      </dgm:t>
    </dgm:pt>
    <dgm:pt modelId="{8306DBC3-4FC1-4B80-916E-3CDD064ECE5C}" type="pres">
      <dgm:prSet presAssocID="{B081AC83-00DC-4519-86F5-2DA4510BEF3C}" presName="txOne" presStyleLbl="node0" presStyleIdx="0" presStyleCnt="2">
        <dgm:presLayoutVars>
          <dgm:chPref val="3"/>
        </dgm:presLayoutVars>
      </dgm:prSet>
      <dgm:spPr/>
      <dgm:t>
        <a:bodyPr/>
        <a:lstStyle/>
        <a:p>
          <a:endParaRPr lang="en-US"/>
        </a:p>
      </dgm:t>
    </dgm:pt>
    <dgm:pt modelId="{B8A1903B-D86A-4599-880D-BF600F6BDBE8}" type="pres">
      <dgm:prSet presAssocID="{B081AC83-00DC-4519-86F5-2DA4510BEF3C}" presName="parTransOne" presStyleCnt="0"/>
      <dgm:spPr/>
      <dgm:t>
        <a:bodyPr/>
        <a:lstStyle/>
        <a:p>
          <a:endParaRPr lang="en-US"/>
        </a:p>
      </dgm:t>
    </dgm:pt>
    <dgm:pt modelId="{EBB53DC9-E312-40BB-9159-C0B4CD6C5B23}" type="pres">
      <dgm:prSet presAssocID="{B081AC83-00DC-4519-86F5-2DA4510BEF3C}" presName="horzOne" presStyleCnt="0"/>
      <dgm:spPr/>
      <dgm:t>
        <a:bodyPr/>
        <a:lstStyle/>
        <a:p>
          <a:endParaRPr lang="en-US"/>
        </a:p>
      </dgm:t>
    </dgm:pt>
    <dgm:pt modelId="{A1BFD177-5541-4AEA-88D3-C56E20858FA5}" type="pres">
      <dgm:prSet presAssocID="{4BE3205C-CAE1-46C1-B41B-5A0B3B3B7BD0}" presName="vertTwo" presStyleCnt="0"/>
      <dgm:spPr/>
      <dgm:t>
        <a:bodyPr/>
        <a:lstStyle/>
        <a:p>
          <a:endParaRPr lang="en-US"/>
        </a:p>
      </dgm:t>
    </dgm:pt>
    <dgm:pt modelId="{2396DF6E-46BE-4FFA-B0D6-7B80B3A45EA0}" type="pres">
      <dgm:prSet presAssocID="{4BE3205C-CAE1-46C1-B41B-5A0B3B3B7BD0}" presName="txTwo" presStyleLbl="node2" presStyleIdx="0" presStyleCnt="3">
        <dgm:presLayoutVars>
          <dgm:chPref val="3"/>
        </dgm:presLayoutVars>
      </dgm:prSet>
      <dgm:spPr/>
      <dgm:t>
        <a:bodyPr/>
        <a:lstStyle/>
        <a:p>
          <a:endParaRPr lang="en-US"/>
        </a:p>
      </dgm:t>
    </dgm:pt>
    <dgm:pt modelId="{C63B0908-B97A-4BB1-B4BA-BFE68AB8CE34}" type="pres">
      <dgm:prSet presAssocID="{4BE3205C-CAE1-46C1-B41B-5A0B3B3B7BD0}" presName="horzTwo" presStyleCnt="0"/>
      <dgm:spPr/>
      <dgm:t>
        <a:bodyPr/>
        <a:lstStyle/>
        <a:p>
          <a:endParaRPr lang="en-US"/>
        </a:p>
      </dgm:t>
    </dgm:pt>
    <dgm:pt modelId="{E9C8B017-9612-41F5-8378-4541E57C20D5}" type="pres">
      <dgm:prSet presAssocID="{D5408256-EFB0-4094-B549-DA2250BC7224}" presName="sibSpaceTwo" presStyleCnt="0"/>
      <dgm:spPr/>
      <dgm:t>
        <a:bodyPr/>
        <a:lstStyle/>
        <a:p>
          <a:endParaRPr lang="en-US"/>
        </a:p>
      </dgm:t>
    </dgm:pt>
    <dgm:pt modelId="{5368C6DE-BB32-4147-91ED-7B2019F8771A}" type="pres">
      <dgm:prSet presAssocID="{F0212B1D-A3B4-4B82-A6D5-C0EB0775FEED}" presName="vertTwo" presStyleCnt="0"/>
      <dgm:spPr/>
      <dgm:t>
        <a:bodyPr/>
        <a:lstStyle/>
        <a:p>
          <a:endParaRPr lang="en-US"/>
        </a:p>
      </dgm:t>
    </dgm:pt>
    <dgm:pt modelId="{04858FD5-ED84-4C9B-9950-7816299B7731}" type="pres">
      <dgm:prSet presAssocID="{F0212B1D-A3B4-4B82-A6D5-C0EB0775FEED}" presName="txTwo" presStyleLbl="node2" presStyleIdx="1" presStyleCnt="3">
        <dgm:presLayoutVars>
          <dgm:chPref val="3"/>
        </dgm:presLayoutVars>
      </dgm:prSet>
      <dgm:spPr/>
      <dgm:t>
        <a:bodyPr/>
        <a:lstStyle/>
        <a:p>
          <a:endParaRPr lang="en-US"/>
        </a:p>
      </dgm:t>
    </dgm:pt>
    <dgm:pt modelId="{779383A0-80EC-44D3-85C1-42FAC5054A16}" type="pres">
      <dgm:prSet presAssocID="{F0212B1D-A3B4-4B82-A6D5-C0EB0775FEED}" presName="horzTwo" presStyleCnt="0"/>
      <dgm:spPr/>
      <dgm:t>
        <a:bodyPr/>
        <a:lstStyle/>
        <a:p>
          <a:endParaRPr lang="en-US"/>
        </a:p>
      </dgm:t>
    </dgm:pt>
    <dgm:pt modelId="{8AC9857D-9EBB-492F-8EE8-DDE1320F7C9A}" type="pres">
      <dgm:prSet presAssocID="{82EEE6AE-D884-42C2-B08D-A7B3D998CB52}" presName="sibSpaceTwo" presStyleCnt="0"/>
      <dgm:spPr/>
      <dgm:t>
        <a:bodyPr/>
        <a:lstStyle/>
        <a:p>
          <a:endParaRPr lang="en-US"/>
        </a:p>
      </dgm:t>
    </dgm:pt>
    <dgm:pt modelId="{7A14C48A-724E-45FB-AE28-E4FE8ABD4C4E}" type="pres">
      <dgm:prSet presAssocID="{DB1190A0-B35F-45AA-A6B7-DCD77C041E9D}" presName="vertTwo" presStyleCnt="0"/>
      <dgm:spPr/>
      <dgm:t>
        <a:bodyPr/>
        <a:lstStyle/>
        <a:p>
          <a:endParaRPr lang="en-US"/>
        </a:p>
      </dgm:t>
    </dgm:pt>
    <dgm:pt modelId="{0CC0734C-6FAE-49E8-A918-38651C06278D}" type="pres">
      <dgm:prSet presAssocID="{DB1190A0-B35F-45AA-A6B7-DCD77C041E9D}" presName="txTwo" presStyleLbl="node2" presStyleIdx="2" presStyleCnt="3">
        <dgm:presLayoutVars>
          <dgm:chPref val="3"/>
        </dgm:presLayoutVars>
      </dgm:prSet>
      <dgm:spPr/>
      <dgm:t>
        <a:bodyPr/>
        <a:lstStyle/>
        <a:p>
          <a:endParaRPr lang="en-US"/>
        </a:p>
      </dgm:t>
    </dgm:pt>
    <dgm:pt modelId="{9CE1B555-E5EA-45E6-BC8A-B5B51CE635AD}" type="pres">
      <dgm:prSet presAssocID="{DB1190A0-B35F-45AA-A6B7-DCD77C041E9D}" presName="horzTwo" presStyleCnt="0"/>
      <dgm:spPr/>
      <dgm:t>
        <a:bodyPr/>
        <a:lstStyle/>
        <a:p>
          <a:endParaRPr lang="en-US"/>
        </a:p>
      </dgm:t>
    </dgm:pt>
    <dgm:pt modelId="{47738101-529B-4FF9-82FB-FF27428F0B2A}" type="pres">
      <dgm:prSet presAssocID="{EB74375A-00B0-4004-8B54-943875376D25}" presName="sibSpaceOne" presStyleCnt="0"/>
      <dgm:spPr/>
      <dgm:t>
        <a:bodyPr/>
        <a:lstStyle/>
        <a:p>
          <a:endParaRPr lang="en-US"/>
        </a:p>
      </dgm:t>
    </dgm:pt>
    <dgm:pt modelId="{C732BB39-3227-4171-83F0-6B74AA8A9A54}" type="pres">
      <dgm:prSet presAssocID="{3805F8EC-8A2E-48C6-9A5D-EBE0F832581B}" presName="vertOne" presStyleCnt="0"/>
      <dgm:spPr/>
      <dgm:t>
        <a:bodyPr/>
        <a:lstStyle/>
        <a:p>
          <a:endParaRPr lang="en-US"/>
        </a:p>
      </dgm:t>
    </dgm:pt>
    <dgm:pt modelId="{33BCF9BC-3CFA-46A0-9BFD-F38068F36DCD}" type="pres">
      <dgm:prSet presAssocID="{3805F8EC-8A2E-48C6-9A5D-EBE0F832581B}" presName="txOne" presStyleLbl="node0" presStyleIdx="1" presStyleCnt="2" custScaleY="209621">
        <dgm:presLayoutVars>
          <dgm:chPref val="3"/>
        </dgm:presLayoutVars>
      </dgm:prSet>
      <dgm:spPr/>
      <dgm:t>
        <a:bodyPr/>
        <a:lstStyle/>
        <a:p>
          <a:endParaRPr lang="en-US"/>
        </a:p>
      </dgm:t>
    </dgm:pt>
    <dgm:pt modelId="{2A20C6D2-7034-4E07-96DA-6C57BCB943AC}" type="pres">
      <dgm:prSet presAssocID="{3805F8EC-8A2E-48C6-9A5D-EBE0F832581B}" presName="horzOne" presStyleCnt="0"/>
      <dgm:spPr/>
      <dgm:t>
        <a:bodyPr/>
        <a:lstStyle/>
        <a:p>
          <a:endParaRPr lang="en-US"/>
        </a:p>
      </dgm:t>
    </dgm:pt>
  </dgm:ptLst>
  <dgm:cxnLst>
    <dgm:cxn modelId="{FC190170-6ED8-4A82-B23D-AFFD2E49998E}" type="presOf" srcId="{3805F8EC-8A2E-48C6-9A5D-EBE0F832581B}" destId="{33BCF9BC-3CFA-46A0-9BFD-F38068F36DCD}" srcOrd="0" destOrd="0" presId="urn:microsoft.com/office/officeart/2005/8/layout/architecture"/>
    <dgm:cxn modelId="{1E05B66F-9C32-4AA2-972D-34000447CCA2}" type="presOf" srcId="{52A32DA8-0138-4E97-9B3F-A68BAFC440F0}" destId="{753597B4-F953-4A04-9C3E-B3A36888C7D1}" srcOrd="0" destOrd="0" presId="urn:microsoft.com/office/officeart/2005/8/layout/architecture"/>
    <dgm:cxn modelId="{A094FA50-DBAF-4674-90AD-9A4E6CA3BDF6}" srcId="{52A32DA8-0138-4E97-9B3F-A68BAFC440F0}" destId="{3805F8EC-8A2E-48C6-9A5D-EBE0F832581B}" srcOrd="1" destOrd="0" parTransId="{25DD8670-A4BC-4E37-92CA-449D4FAA6BAA}" sibTransId="{A6C41D21-0306-45E8-8FA1-D07B96C1B018}"/>
    <dgm:cxn modelId="{54B84180-2119-48A6-9461-387CB62AECCE}" srcId="{B081AC83-00DC-4519-86F5-2DA4510BEF3C}" destId="{DB1190A0-B35F-45AA-A6B7-DCD77C041E9D}" srcOrd="2" destOrd="0" parTransId="{8E037451-CE8F-4CBA-93C3-F82E2D06C357}" sibTransId="{A671E884-95AC-49D6-82B4-3909928B0153}"/>
    <dgm:cxn modelId="{74D682E3-C7B0-4D66-A505-AD465E5EEF47}" type="presOf" srcId="{F0212B1D-A3B4-4B82-A6D5-C0EB0775FEED}" destId="{04858FD5-ED84-4C9B-9950-7816299B7731}" srcOrd="0" destOrd="0" presId="urn:microsoft.com/office/officeart/2005/8/layout/architecture"/>
    <dgm:cxn modelId="{6AE71374-CC20-4748-B88E-9D7083479980}" srcId="{B081AC83-00DC-4519-86F5-2DA4510BEF3C}" destId="{4BE3205C-CAE1-46C1-B41B-5A0B3B3B7BD0}" srcOrd="0" destOrd="0" parTransId="{ED83E34D-AFA4-4C3B-A0BD-ACC72290551F}" sibTransId="{D5408256-EFB0-4094-B549-DA2250BC7224}"/>
    <dgm:cxn modelId="{29D13309-2E62-4ED1-B3C3-9B9C019E8651}" srcId="{52A32DA8-0138-4E97-9B3F-A68BAFC440F0}" destId="{B081AC83-00DC-4519-86F5-2DA4510BEF3C}" srcOrd="0" destOrd="0" parTransId="{625FA092-BC1D-42F3-8B82-B71D68F2CD5B}" sibTransId="{EB74375A-00B0-4004-8B54-943875376D25}"/>
    <dgm:cxn modelId="{C5256A2A-4548-4842-83B0-AEF867DA451C}" type="presOf" srcId="{B081AC83-00DC-4519-86F5-2DA4510BEF3C}" destId="{8306DBC3-4FC1-4B80-916E-3CDD064ECE5C}" srcOrd="0" destOrd="0" presId="urn:microsoft.com/office/officeart/2005/8/layout/architecture"/>
    <dgm:cxn modelId="{AE6A83C0-8BF0-4F3F-8B1D-3A2F756A4353}" type="presOf" srcId="{4BE3205C-CAE1-46C1-B41B-5A0B3B3B7BD0}" destId="{2396DF6E-46BE-4FFA-B0D6-7B80B3A45EA0}" srcOrd="0" destOrd="0" presId="urn:microsoft.com/office/officeart/2005/8/layout/architecture"/>
    <dgm:cxn modelId="{3AC1E7C2-5A86-401A-969C-8C7426DD11AE}" type="presOf" srcId="{DB1190A0-B35F-45AA-A6B7-DCD77C041E9D}" destId="{0CC0734C-6FAE-49E8-A918-38651C06278D}" srcOrd="0" destOrd="0" presId="urn:microsoft.com/office/officeart/2005/8/layout/architecture"/>
    <dgm:cxn modelId="{511A4C06-9AAB-40D6-80C4-A20FDB519829}" srcId="{B081AC83-00DC-4519-86F5-2DA4510BEF3C}" destId="{F0212B1D-A3B4-4B82-A6D5-C0EB0775FEED}" srcOrd="1" destOrd="0" parTransId="{EE2539B0-811A-4F52-A4EC-C880439AFF3C}" sibTransId="{82EEE6AE-D884-42C2-B08D-A7B3D998CB52}"/>
    <dgm:cxn modelId="{926AD4A8-12A5-43A7-A6ED-7945AD32669E}" type="presParOf" srcId="{753597B4-F953-4A04-9C3E-B3A36888C7D1}" destId="{C4624F3A-F783-49AA-A351-B63E67036568}" srcOrd="0" destOrd="0" presId="urn:microsoft.com/office/officeart/2005/8/layout/architecture"/>
    <dgm:cxn modelId="{3C74224E-9266-458B-B29D-51CAD1309594}" type="presParOf" srcId="{C4624F3A-F783-49AA-A351-B63E67036568}" destId="{8306DBC3-4FC1-4B80-916E-3CDD064ECE5C}" srcOrd="0" destOrd="0" presId="urn:microsoft.com/office/officeart/2005/8/layout/architecture"/>
    <dgm:cxn modelId="{144AD394-2A38-42D0-A36F-A6D3F4851320}" type="presParOf" srcId="{C4624F3A-F783-49AA-A351-B63E67036568}" destId="{B8A1903B-D86A-4599-880D-BF600F6BDBE8}" srcOrd="1" destOrd="0" presId="urn:microsoft.com/office/officeart/2005/8/layout/architecture"/>
    <dgm:cxn modelId="{E1B61A22-4F47-444C-BDAB-0C01EDA645EF}" type="presParOf" srcId="{C4624F3A-F783-49AA-A351-B63E67036568}" destId="{EBB53DC9-E312-40BB-9159-C0B4CD6C5B23}" srcOrd="2" destOrd="0" presId="urn:microsoft.com/office/officeart/2005/8/layout/architecture"/>
    <dgm:cxn modelId="{304C7323-0157-443B-8B53-86264630D2DA}" type="presParOf" srcId="{EBB53DC9-E312-40BB-9159-C0B4CD6C5B23}" destId="{A1BFD177-5541-4AEA-88D3-C56E20858FA5}" srcOrd="0" destOrd="0" presId="urn:microsoft.com/office/officeart/2005/8/layout/architecture"/>
    <dgm:cxn modelId="{76B49C2B-574B-4EDA-95C1-6AEC925ED477}" type="presParOf" srcId="{A1BFD177-5541-4AEA-88D3-C56E20858FA5}" destId="{2396DF6E-46BE-4FFA-B0D6-7B80B3A45EA0}" srcOrd="0" destOrd="0" presId="urn:microsoft.com/office/officeart/2005/8/layout/architecture"/>
    <dgm:cxn modelId="{2E8F04B2-CAD0-4089-95E6-40F957013076}" type="presParOf" srcId="{A1BFD177-5541-4AEA-88D3-C56E20858FA5}" destId="{C63B0908-B97A-4BB1-B4BA-BFE68AB8CE34}" srcOrd="1" destOrd="0" presId="urn:microsoft.com/office/officeart/2005/8/layout/architecture"/>
    <dgm:cxn modelId="{62257198-1554-4763-A828-11BB7B6B610C}" type="presParOf" srcId="{EBB53DC9-E312-40BB-9159-C0B4CD6C5B23}" destId="{E9C8B017-9612-41F5-8378-4541E57C20D5}" srcOrd="1" destOrd="0" presId="urn:microsoft.com/office/officeart/2005/8/layout/architecture"/>
    <dgm:cxn modelId="{D133C4A7-32ED-48C2-B1B7-9A62481BBE1A}" type="presParOf" srcId="{EBB53DC9-E312-40BB-9159-C0B4CD6C5B23}" destId="{5368C6DE-BB32-4147-91ED-7B2019F8771A}" srcOrd="2" destOrd="0" presId="urn:microsoft.com/office/officeart/2005/8/layout/architecture"/>
    <dgm:cxn modelId="{E8846B63-4E93-4BE4-AE48-C3CD5FBE0FFB}" type="presParOf" srcId="{5368C6DE-BB32-4147-91ED-7B2019F8771A}" destId="{04858FD5-ED84-4C9B-9950-7816299B7731}" srcOrd="0" destOrd="0" presId="urn:microsoft.com/office/officeart/2005/8/layout/architecture"/>
    <dgm:cxn modelId="{5FC0C33F-718D-4AF8-B49F-EE434D304C59}" type="presParOf" srcId="{5368C6DE-BB32-4147-91ED-7B2019F8771A}" destId="{779383A0-80EC-44D3-85C1-42FAC5054A16}" srcOrd="1" destOrd="0" presId="urn:microsoft.com/office/officeart/2005/8/layout/architecture"/>
    <dgm:cxn modelId="{D4202D17-8C0B-4F4B-B094-3B57B1151E14}" type="presParOf" srcId="{EBB53DC9-E312-40BB-9159-C0B4CD6C5B23}" destId="{8AC9857D-9EBB-492F-8EE8-DDE1320F7C9A}" srcOrd="3" destOrd="0" presId="urn:microsoft.com/office/officeart/2005/8/layout/architecture"/>
    <dgm:cxn modelId="{EF689B92-D39F-40D6-909B-9A88F352A95D}" type="presParOf" srcId="{EBB53DC9-E312-40BB-9159-C0B4CD6C5B23}" destId="{7A14C48A-724E-45FB-AE28-E4FE8ABD4C4E}" srcOrd="4" destOrd="0" presId="urn:microsoft.com/office/officeart/2005/8/layout/architecture"/>
    <dgm:cxn modelId="{0A516D95-BA4C-4D9A-BD92-A115C240DAC4}" type="presParOf" srcId="{7A14C48A-724E-45FB-AE28-E4FE8ABD4C4E}" destId="{0CC0734C-6FAE-49E8-A918-38651C06278D}" srcOrd="0" destOrd="0" presId="urn:microsoft.com/office/officeart/2005/8/layout/architecture"/>
    <dgm:cxn modelId="{DAE1E7CD-C36A-401C-A8EC-1B646499FB09}" type="presParOf" srcId="{7A14C48A-724E-45FB-AE28-E4FE8ABD4C4E}" destId="{9CE1B555-E5EA-45E6-BC8A-B5B51CE635AD}" srcOrd="1" destOrd="0" presId="urn:microsoft.com/office/officeart/2005/8/layout/architecture"/>
    <dgm:cxn modelId="{CDDE9D7B-5455-46A6-847B-47BA1E4B630B}" type="presParOf" srcId="{753597B4-F953-4A04-9C3E-B3A36888C7D1}" destId="{47738101-529B-4FF9-82FB-FF27428F0B2A}" srcOrd="1" destOrd="0" presId="urn:microsoft.com/office/officeart/2005/8/layout/architecture"/>
    <dgm:cxn modelId="{85B46DE1-01E0-4DB0-BC5C-F6B16A86FD09}" type="presParOf" srcId="{753597B4-F953-4A04-9C3E-B3A36888C7D1}" destId="{C732BB39-3227-4171-83F0-6B74AA8A9A54}" srcOrd="2" destOrd="0" presId="urn:microsoft.com/office/officeart/2005/8/layout/architecture"/>
    <dgm:cxn modelId="{5CF565E1-832F-444D-A87F-0FD57EDA0863}" type="presParOf" srcId="{C732BB39-3227-4171-83F0-6B74AA8A9A54}" destId="{33BCF9BC-3CFA-46A0-9BFD-F38068F36DCD}" srcOrd="0" destOrd="0" presId="urn:microsoft.com/office/officeart/2005/8/layout/architecture"/>
    <dgm:cxn modelId="{A579471D-192B-4ADF-ABB4-55B56DFA0E51}" type="presParOf" srcId="{C732BB39-3227-4171-83F0-6B74AA8A9A54}" destId="{2A20C6D2-7034-4E07-96DA-6C57BCB943AC}"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9489A71-A67D-4A11-8562-D969E63F364C}" type="doc">
      <dgm:prSet loTypeId="urn:microsoft.com/office/officeart/2008/layout/VerticalCircleList" loCatId="list" qsTypeId="urn:microsoft.com/office/officeart/2005/8/quickstyle/simple1" qsCatId="simple" csTypeId="urn:microsoft.com/office/officeart/2005/8/colors/colorful2" csCatId="colorful" phldr="1"/>
      <dgm:spPr/>
      <dgm:t>
        <a:bodyPr/>
        <a:lstStyle/>
        <a:p>
          <a:endParaRPr lang="en-US"/>
        </a:p>
      </dgm:t>
    </dgm:pt>
    <dgm:pt modelId="{230FA9C9-A88B-490C-A725-74BCB756DDEB}">
      <dgm:prSet/>
      <dgm:spPr/>
      <dgm:t>
        <a:bodyPr/>
        <a:lstStyle/>
        <a:p>
          <a:pPr rtl="0"/>
          <a:r>
            <a:rPr lang="ms-MY" b="1" dirty="0" smtClean="0">
              <a:solidFill>
                <a:srgbClr val="663300"/>
              </a:solidFill>
            </a:rPr>
            <a:t>memperkukuhkan hubungan setiakawan sesama kita dengan saling bantu membantu. </a:t>
          </a:r>
          <a:endParaRPr lang="en-US" b="1" dirty="0">
            <a:solidFill>
              <a:srgbClr val="663300"/>
            </a:solidFill>
          </a:endParaRPr>
        </a:p>
      </dgm:t>
    </dgm:pt>
    <dgm:pt modelId="{02404727-6640-4C4B-848C-141A00539797}" type="parTrans" cxnId="{B286103F-0A47-40C7-BA9D-B02930747974}">
      <dgm:prSet/>
      <dgm:spPr/>
      <dgm:t>
        <a:bodyPr/>
        <a:lstStyle/>
        <a:p>
          <a:endParaRPr lang="en-US" b="1"/>
        </a:p>
      </dgm:t>
    </dgm:pt>
    <dgm:pt modelId="{95ADA37F-59A2-4623-A916-1CE0974FF922}" type="sibTrans" cxnId="{B286103F-0A47-40C7-BA9D-B02930747974}">
      <dgm:prSet/>
      <dgm:spPr/>
      <dgm:t>
        <a:bodyPr/>
        <a:lstStyle/>
        <a:p>
          <a:endParaRPr lang="en-US" b="1"/>
        </a:p>
      </dgm:t>
    </dgm:pt>
    <dgm:pt modelId="{E27E1EA5-3D21-471C-9065-67B1981CD2C6}">
      <dgm:prSet/>
      <dgm:spPr/>
      <dgm:t>
        <a:bodyPr/>
        <a:lstStyle/>
        <a:p>
          <a:pPr rtl="0"/>
          <a:r>
            <a:rPr lang="ms-MY" b="1" dirty="0" smtClean="0">
              <a:solidFill>
                <a:srgbClr val="FF0066"/>
              </a:solidFill>
            </a:rPr>
            <a:t>umat yang berdiri dalam satu barisan yang padu sukar ditembusi faktor pemecah-belah. </a:t>
          </a:r>
          <a:endParaRPr lang="en-US" b="1" dirty="0">
            <a:solidFill>
              <a:srgbClr val="FF0066"/>
            </a:solidFill>
          </a:endParaRPr>
        </a:p>
      </dgm:t>
    </dgm:pt>
    <dgm:pt modelId="{DEB1ED0E-8CDE-40D0-A11A-F1CD64E843AE}" type="parTrans" cxnId="{DDB94558-1408-499C-AE49-8E04F1A36908}">
      <dgm:prSet/>
      <dgm:spPr/>
      <dgm:t>
        <a:bodyPr/>
        <a:lstStyle/>
        <a:p>
          <a:endParaRPr lang="en-US" b="1"/>
        </a:p>
      </dgm:t>
    </dgm:pt>
    <dgm:pt modelId="{5B87D44B-7D87-4986-A77B-DC936EFF4167}" type="sibTrans" cxnId="{DDB94558-1408-499C-AE49-8E04F1A36908}">
      <dgm:prSet/>
      <dgm:spPr/>
      <dgm:t>
        <a:bodyPr/>
        <a:lstStyle/>
        <a:p>
          <a:endParaRPr lang="en-US" b="1"/>
        </a:p>
      </dgm:t>
    </dgm:pt>
    <dgm:pt modelId="{16ABA1DB-6E17-467E-B729-7B36DB38A09B}">
      <dgm:prSet/>
      <dgm:spPr/>
      <dgm:t>
        <a:bodyPr/>
        <a:lstStyle/>
        <a:p>
          <a:pPr rtl="0"/>
          <a:r>
            <a:rPr lang="en-US" b="1" dirty="0" smtClean="0">
              <a:solidFill>
                <a:srgbClr val="002060"/>
              </a:solidFill>
            </a:rPr>
            <a:t>rasa </a:t>
          </a:r>
          <a:r>
            <a:rPr lang="fi-FI" b="1" dirty="0" smtClean="0">
              <a:solidFill>
                <a:srgbClr val="002060"/>
              </a:solidFill>
            </a:rPr>
            <a:t>ketakwaan dan rasa kasih sesama manusia tunaikan hak harta kita menerusi kewajipan berzakat, budaya menginfaq</a:t>
          </a:r>
          <a:endParaRPr lang="en-US" b="1" dirty="0">
            <a:solidFill>
              <a:srgbClr val="002060"/>
            </a:solidFill>
          </a:endParaRPr>
        </a:p>
      </dgm:t>
    </dgm:pt>
    <dgm:pt modelId="{E52DD593-B87E-4973-B76D-8D30AFF92B89}" type="parTrans" cxnId="{8CC720AE-89E6-4345-80AB-D1C9E0EC9D33}">
      <dgm:prSet/>
      <dgm:spPr/>
      <dgm:t>
        <a:bodyPr/>
        <a:lstStyle/>
        <a:p>
          <a:endParaRPr lang="en-US" b="1"/>
        </a:p>
      </dgm:t>
    </dgm:pt>
    <dgm:pt modelId="{B8797DCE-25D2-4600-A8CB-D5FF7C4FADC7}" type="sibTrans" cxnId="{8CC720AE-89E6-4345-80AB-D1C9E0EC9D33}">
      <dgm:prSet/>
      <dgm:spPr/>
      <dgm:t>
        <a:bodyPr/>
        <a:lstStyle/>
        <a:p>
          <a:endParaRPr lang="en-US" b="1"/>
        </a:p>
      </dgm:t>
    </dgm:pt>
    <dgm:pt modelId="{82D32118-92F4-4A94-AC9B-4F1D29082777}">
      <dgm:prSet/>
      <dgm:spPr/>
      <dgm:t>
        <a:bodyPr/>
        <a:lstStyle/>
        <a:p>
          <a:pPr rtl="0"/>
          <a:r>
            <a:rPr lang="fi-FI" b="1" dirty="0" smtClean="0">
              <a:solidFill>
                <a:srgbClr val="00B050"/>
              </a:solidFill>
            </a:rPr>
            <a:t>amalan mulia ini mampu meningkatkan kesejahteraan dan keharmonian hidup bermasyarakat serta menambah kemakmuran negara.</a:t>
          </a:r>
          <a:endParaRPr lang="en-US" b="1" dirty="0">
            <a:solidFill>
              <a:srgbClr val="00B050"/>
            </a:solidFill>
          </a:endParaRPr>
        </a:p>
      </dgm:t>
    </dgm:pt>
    <dgm:pt modelId="{F0431E5C-E4F3-4B99-94E3-57FB8E27B4D1}" type="parTrans" cxnId="{5EA01EBA-22AA-49FA-9E79-C91CCB6BD135}">
      <dgm:prSet/>
      <dgm:spPr/>
      <dgm:t>
        <a:bodyPr/>
        <a:lstStyle/>
        <a:p>
          <a:endParaRPr lang="en-US" b="1"/>
        </a:p>
      </dgm:t>
    </dgm:pt>
    <dgm:pt modelId="{C327687B-6182-418B-9C6C-7F62AC3621EE}" type="sibTrans" cxnId="{5EA01EBA-22AA-49FA-9E79-C91CCB6BD135}">
      <dgm:prSet/>
      <dgm:spPr/>
      <dgm:t>
        <a:bodyPr/>
        <a:lstStyle/>
        <a:p>
          <a:endParaRPr lang="en-US" b="1"/>
        </a:p>
      </dgm:t>
    </dgm:pt>
    <dgm:pt modelId="{967AEB6B-E832-4B80-9494-3DFF838C788F}" type="pres">
      <dgm:prSet presAssocID="{C9489A71-A67D-4A11-8562-D969E63F364C}" presName="Name0" presStyleCnt="0">
        <dgm:presLayoutVars>
          <dgm:dir/>
        </dgm:presLayoutVars>
      </dgm:prSet>
      <dgm:spPr/>
    </dgm:pt>
    <dgm:pt modelId="{CD7FBF03-032F-497F-B01C-4F6380074AA8}" type="pres">
      <dgm:prSet presAssocID="{230FA9C9-A88B-490C-A725-74BCB756DDEB}" presName="noChildren" presStyleCnt="0"/>
      <dgm:spPr/>
    </dgm:pt>
    <dgm:pt modelId="{F7251EFA-A6FE-4D68-A262-2659F93663F3}" type="pres">
      <dgm:prSet presAssocID="{230FA9C9-A88B-490C-A725-74BCB756DDEB}" presName="gap" presStyleCnt="0"/>
      <dgm:spPr/>
    </dgm:pt>
    <dgm:pt modelId="{3D9F7051-6D54-485A-9B33-6B600A21923C}" type="pres">
      <dgm:prSet presAssocID="{230FA9C9-A88B-490C-A725-74BCB756DDEB}" presName="medCircle2" presStyleLbl="vennNode1" presStyleIdx="0" presStyleCnt="4"/>
      <dgm:spPr/>
    </dgm:pt>
    <dgm:pt modelId="{49FFCB58-30B9-42DE-B776-1D8D5A3F70F4}" type="pres">
      <dgm:prSet presAssocID="{230FA9C9-A88B-490C-A725-74BCB756DDEB}" presName="txLvlOnly1" presStyleLbl="revTx" presStyleIdx="0" presStyleCnt="4"/>
      <dgm:spPr/>
    </dgm:pt>
    <dgm:pt modelId="{37100523-6886-428F-9BFF-898009860920}" type="pres">
      <dgm:prSet presAssocID="{E27E1EA5-3D21-471C-9065-67B1981CD2C6}" presName="noChildren" presStyleCnt="0"/>
      <dgm:spPr/>
    </dgm:pt>
    <dgm:pt modelId="{A88F799E-F7FF-4396-B53E-5198F4A1DF29}" type="pres">
      <dgm:prSet presAssocID="{E27E1EA5-3D21-471C-9065-67B1981CD2C6}" presName="gap" presStyleCnt="0"/>
      <dgm:spPr/>
    </dgm:pt>
    <dgm:pt modelId="{794E00DD-7921-4C2F-BA99-BE0D2A542951}" type="pres">
      <dgm:prSet presAssocID="{E27E1EA5-3D21-471C-9065-67B1981CD2C6}" presName="medCircle2" presStyleLbl="vennNode1" presStyleIdx="1" presStyleCnt="4"/>
      <dgm:spPr/>
    </dgm:pt>
    <dgm:pt modelId="{FB7B76C7-A79D-415C-A5AE-A65E6A713174}" type="pres">
      <dgm:prSet presAssocID="{E27E1EA5-3D21-471C-9065-67B1981CD2C6}" presName="txLvlOnly1" presStyleLbl="revTx" presStyleIdx="1" presStyleCnt="4"/>
      <dgm:spPr/>
      <dgm:t>
        <a:bodyPr/>
        <a:lstStyle/>
        <a:p>
          <a:endParaRPr lang="en-US"/>
        </a:p>
      </dgm:t>
    </dgm:pt>
    <dgm:pt modelId="{AE7B70E6-B909-42DB-9293-FEE8598281FE}" type="pres">
      <dgm:prSet presAssocID="{16ABA1DB-6E17-467E-B729-7B36DB38A09B}" presName="noChildren" presStyleCnt="0"/>
      <dgm:spPr/>
    </dgm:pt>
    <dgm:pt modelId="{AF22D198-E9B6-45FB-ABBB-257D66943224}" type="pres">
      <dgm:prSet presAssocID="{16ABA1DB-6E17-467E-B729-7B36DB38A09B}" presName="gap" presStyleCnt="0"/>
      <dgm:spPr/>
    </dgm:pt>
    <dgm:pt modelId="{47EC047C-F648-4C69-8048-1CFEA6928C49}" type="pres">
      <dgm:prSet presAssocID="{16ABA1DB-6E17-467E-B729-7B36DB38A09B}" presName="medCircle2" presStyleLbl="vennNode1" presStyleIdx="2" presStyleCnt="4"/>
      <dgm:spPr/>
    </dgm:pt>
    <dgm:pt modelId="{DB142541-8C60-49C4-AD3B-BFE3B3CC66C2}" type="pres">
      <dgm:prSet presAssocID="{16ABA1DB-6E17-467E-B729-7B36DB38A09B}" presName="txLvlOnly1" presStyleLbl="revTx" presStyleIdx="2" presStyleCnt="4"/>
      <dgm:spPr/>
      <dgm:t>
        <a:bodyPr/>
        <a:lstStyle/>
        <a:p>
          <a:endParaRPr lang="en-US"/>
        </a:p>
      </dgm:t>
    </dgm:pt>
    <dgm:pt modelId="{24DAF9A3-6CE7-404D-8CD7-1AF0544C79CA}" type="pres">
      <dgm:prSet presAssocID="{82D32118-92F4-4A94-AC9B-4F1D29082777}" presName="noChildren" presStyleCnt="0"/>
      <dgm:spPr/>
    </dgm:pt>
    <dgm:pt modelId="{6C489115-DDA9-4BD7-93FB-FBF3D9E80CBB}" type="pres">
      <dgm:prSet presAssocID="{82D32118-92F4-4A94-AC9B-4F1D29082777}" presName="gap" presStyleCnt="0"/>
      <dgm:spPr/>
    </dgm:pt>
    <dgm:pt modelId="{6E50C504-3F0D-4E2E-8E53-121E95AE5E9B}" type="pres">
      <dgm:prSet presAssocID="{82D32118-92F4-4A94-AC9B-4F1D29082777}" presName="medCircle2" presStyleLbl="vennNode1" presStyleIdx="3" presStyleCnt="4"/>
      <dgm:spPr/>
    </dgm:pt>
    <dgm:pt modelId="{3E050A86-9EA5-4AAA-AB14-3D43C606F6C9}" type="pres">
      <dgm:prSet presAssocID="{82D32118-92F4-4A94-AC9B-4F1D29082777}" presName="txLvlOnly1" presStyleLbl="revTx" presStyleIdx="3" presStyleCnt="4"/>
      <dgm:spPr/>
      <dgm:t>
        <a:bodyPr/>
        <a:lstStyle/>
        <a:p>
          <a:endParaRPr lang="en-US"/>
        </a:p>
      </dgm:t>
    </dgm:pt>
  </dgm:ptLst>
  <dgm:cxnLst>
    <dgm:cxn modelId="{8CC720AE-89E6-4345-80AB-D1C9E0EC9D33}" srcId="{C9489A71-A67D-4A11-8562-D969E63F364C}" destId="{16ABA1DB-6E17-467E-B729-7B36DB38A09B}" srcOrd="2" destOrd="0" parTransId="{E52DD593-B87E-4973-B76D-8D30AFF92B89}" sibTransId="{B8797DCE-25D2-4600-A8CB-D5FF7C4FADC7}"/>
    <dgm:cxn modelId="{F787DF23-FCAF-46B0-AAAF-2CA234133222}" type="presOf" srcId="{82D32118-92F4-4A94-AC9B-4F1D29082777}" destId="{3E050A86-9EA5-4AAA-AB14-3D43C606F6C9}" srcOrd="0" destOrd="0" presId="urn:microsoft.com/office/officeart/2008/layout/VerticalCircleList"/>
    <dgm:cxn modelId="{B286103F-0A47-40C7-BA9D-B02930747974}" srcId="{C9489A71-A67D-4A11-8562-D969E63F364C}" destId="{230FA9C9-A88B-490C-A725-74BCB756DDEB}" srcOrd="0" destOrd="0" parTransId="{02404727-6640-4C4B-848C-141A00539797}" sibTransId="{95ADA37F-59A2-4623-A916-1CE0974FF922}"/>
    <dgm:cxn modelId="{B32B3A2F-BA77-4C64-AA78-1A85AF1764CB}" type="presOf" srcId="{E27E1EA5-3D21-471C-9065-67B1981CD2C6}" destId="{FB7B76C7-A79D-415C-A5AE-A65E6A713174}" srcOrd="0" destOrd="0" presId="urn:microsoft.com/office/officeart/2008/layout/VerticalCircleList"/>
    <dgm:cxn modelId="{5EA01EBA-22AA-49FA-9E79-C91CCB6BD135}" srcId="{C9489A71-A67D-4A11-8562-D969E63F364C}" destId="{82D32118-92F4-4A94-AC9B-4F1D29082777}" srcOrd="3" destOrd="0" parTransId="{F0431E5C-E4F3-4B99-94E3-57FB8E27B4D1}" sibTransId="{C327687B-6182-418B-9C6C-7F62AC3621EE}"/>
    <dgm:cxn modelId="{3E1BF2CD-0357-4FB5-A16C-62DD28ED0863}" type="presOf" srcId="{230FA9C9-A88B-490C-A725-74BCB756DDEB}" destId="{49FFCB58-30B9-42DE-B776-1D8D5A3F70F4}" srcOrd="0" destOrd="0" presId="urn:microsoft.com/office/officeart/2008/layout/VerticalCircleList"/>
    <dgm:cxn modelId="{B73E9C0D-5A11-41DB-873E-985475542EF3}" type="presOf" srcId="{16ABA1DB-6E17-467E-B729-7B36DB38A09B}" destId="{DB142541-8C60-49C4-AD3B-BFE3B3CC66C2}" srcOrd="0" destOrd="0" presId="urn:microsoft.com/office/officeart/2008/layout/VerticalCircleList"/>
    <dgm:cxn modelId="{AD9B4F34-D049-406C-8879-105B662CEDE3}" type="presOf" srcId="{C9489A71-A67D-4A11-8562-D969E63F364C}" destId="{967AEB6B-E832-4B80-9494-3DFF838C788F}" srcOrd="0" destOrd="0" presId="urn:microsoft.com/office/officeart/2008/layout/VerticalCircleList"/>
    <dgm:cxn modelId="{DDB94558-1408-499C-AE49-8E04F1A36908}" srcId="{C9489A71-A67D-4A11-8562-D969E63F364C}" destId="{E27E1EA5-3D21-471C-9065-67B1981CD2C6}" srcOrd="1" destOrd="0" parTransId="{DEB1ED0E-8CDE-40D0-A11A-F1CD64E843AE}" sibTransId="{5B87D44B-7D87-4986-A77B-DC936EFF4167}"/>
    <dgm:cxn modelId="{7BC4A3AA-FF84-494F-A3A6-AA6DBB723A53}" type="presParOf" srcId="{967AEB6B-E832-4B80-9494-3DFF838C788F}" destId="{CD7FBF03-032F-497F-B01C-4F6380074AA8}" srcOrd="0" destOrd="0" presId="urn:microsoft.com/office/officeart/2008/layout/VerticalCircleList"/>
    <dgm:cxn modelId="{4DE0D69F-5B0D-40C1-A6EB-9B2D699FE49B}" type="presParOf" srcId="{CD7FBF03-032F-497F-B01C-4F6380074AA8}" destId="{F7251EFA-A6FE-4D68-A262-2659F93663F3}" srcOrd="0" destOrd="0" presId="urn:microsoft.com/office/officeart/2008/layout/VerticalCircleList"/>
    <dgm:cxn modelId="{0249C8FC-636A-49EA-8256-76466DDEE2B2}" type="presParOf" srcId="{CD7FBF03-032F-497F-B01C-4F6380074AA8}" destId="{3D9F7051-6D54-485A-9B33-6B600A21923C}" srcOrd="1" destOrd="0" presId="urn:microsoft.com/office/officeart/2008/layout/VerticalCircleList"/>
    <dgm:cxn modelId="{17959845-FEF1-4F08-8950-9EA26B787FA6}" type="presParOf" srcId="{CD7FBF03-032F-497F-B01C-4F6380074AA8}" destId="{49FFCB58-30B9-42DE-B776-1D8D5A3F70F4}" srcOrd="2" destOrd="0" presId="urn:microsoft.com/office/officeart/2008/layout/VerticalCircleList"/>
    <dgm:cxn modelId="{765A1DEC-B074-4F3A-AFD0-FCC7F43F5437}" type="presParOf" srcId="{967AEB6B-E832-4B80-9494-3DFF838C788F}" destId="{37100523-6886-428F-9BFF-898009860920}" srcOrd="1" destOrd="0" presId="urn:microsoft.com/office/officeart/2008/layout/VerticalCircleList"/>
    <dgm:cxn modelId="{2A23BCC7-0673-4E31-A959-99CFC1970524}" type="presParOf" srcId="{37100523-6886-428F-9BFF-898009860920}" destId="{A88F799E-F7FF-4396-B53E-5198F4A1DF29}" srcOrd="0" destOrd="0" presId="urn:microsoft.com/office/officeart/2008/layout/VerticalCircleList"/>
    <dgm:cxn modelId="{95FD733E-DF55-421A-948D-07F05870003D}" type="presParOf" srcId="{37100523-6886-428F-9BFF-898009860920}" destId="{794E00DD-7921-4C2F-BA99-BE0D2A542951}" srcOrd="1" destOrd="0" presId="urn:microsoft.com/office/officeart/2008/layout/VerticalCircleList"/>
    <dgm:cxn modelId="{B9AFD410-DB61-4AF1-A233-5014E5999FF4}" type="presParOf" srcId="{37100523-6886-428F-9BFF-898009860920}" destId="{FB7B76C7-A79D-415C-A5AE-A65E6A713174}" srcOrd="2" destOrd="0" presId="urn:microsoft.com/office/officeart/2008/layout/VerticalCircleList"/>
    <dgm:cxn modelId="{4535A724-63F7-4187-9416-22F76753A4CF}" type="presParOf" srcId="{967AEB6B-E832-4B80-9494-3DFF838C788F}" destId="{AE7B70E6-B909-42DB-9293-FEE8598281FE}" srcOrd="2" destOrd="0" presId="urn:microsoft.com/office/officeart/2008/layout/VerticalCircleList"/>
    <dgm:cxn modelId="{80BA23EA-C2AD-49B1-A088-28810198D16E}" type="presParOf" srcId="{AE7B70E6-B909-42DB-9293-FEE8598281FE}" destId="{AF22D198-E9B6-45FB-ABBB-257D66943224}" srcOrd="0" destOrd="0" presId="urn:microsoft.com/office/officeart/2008/layout/VerticalCircleList"/>
    <dgm:cxn modelId="{90AD3653-6DE5-47A4-97AD-6B2DC11DD35E}" type="presParOf" srcId="{AE7B70E6-B909-42DB-9293-FEE8598281FE}" destId="{47EC047C-F648-4C69-8048-1CFEA6928C49}" srcOrd="1" destOrd="0" presId="urn:microsoft.com/office/officeart/2008/layout/VerticalCircleList"/>
    <dgm:cxn modelId="{0E923B68-DDB9-4EEB-8CF0-449149DDCEE9}" type="presParOf" srcId="{AE7B70E6-B909-42DB-9293-FEE8598281FE}" destId="{DB142541-8C60-49C4-AD3B-BFE3B3CC66C2}" srcOrd="2" destOrd="0" presId="urn:microsoft.com/office/officeart/2008/layout/VerticalCircleList"/>
    <dgm:cxn modelId="{3C216CBD-C8A0-4712-B6F1-14DDF77214EA}" type="presParOf" srcId="{967AEB6B-E832-4B80-9494-3DFF838C788F}" destId="{24DAF9A3-6CE7-404D-8CD7-1AF0544C79CA}" srcOrd="3" destOrd="0" presId="urn:microsoft.com/office/officeart/2008/layout/VerticalCircleList"/>
    <dgm:cxn modelId="{1B242D79-C670-4E98-9F0F-21169751C4EC}" type="presParOf" srcId="{24DAF9A3-6CE7-404D-8CD7-1AF0544C79CA}" destId="{6C489115-DDA9-4BD7-93FB-FBF3D9E80CBB}" srcOrd="0" destOrd="0" presId="urn:microsoft.com/office/officeart/2008/layout/VerticalCircleList"/>
    <dgm:cxn modelId="{BE1E0F05-2E81-4BCF-9368-185F6BDF7F97}" type="presParOf" srcId="{24DAF9A3-6CE7-404D-8CD7-1AF0544C79CA}" destId="{6E50C504-3F0D-4E2E-8E53-121E95AE5E9B}" srcOrd="1" destOrd="0" presId="urn:microsoft.com/office/officeart/2008/layout/VerticalCircleList"/>
    <dgm:cxn modelId="{C5A85C60-BFF4-41DF-BE39-9D9F829F3EDA}" type="presParOf" srcId="{24DAF9A3-6CE7-404D-8CD7-1AF0544C79CA}" destId="{3E050A86-9EA5-4AAA-AB14-3D43C606F6C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2FADCD-C9E2-42F4-9DB8-D9A12BB55221}" type="doc">
      <dgm:prSet loTypeId="urn:microsoft.com/office/officeart/2008/layout/VerticalCircleList" loCatId="list" qsTypeId="urn:microsoft.com/office/officeart/2005/8/quickstyle/simple1" qsCatId="simple" csTypeId="urn:microsoft.com/office/officeart/2005/8/colors/colorful2" csCatId="colorful" phldr="1"/>
      <dgm:spPr/>
      <dgm:t>
        <a:bodyPr/>
        <a:lstStyle/>
        <a:p>
          <a:endParaRPr lang="en-US"/>
        </a:p>
      </dgm:t>
    </dgm:pt>
    <dgm:pt modelId="{A5977B50-D951-4F73-B77A-5A150BBE9D28}">
      <dgm:prSet/>
      <dgm:spPr/>
      <dgm:t>
        <a:bodyPr/>
        <a:lstStyle/>
        <a:p>
          <a:pPr rtl="0"/>
          <a:r>
            <a:rPr lang="ms-MY" smtClean="0"/>
            <a:t>Tahun 2017 akan melabuhkan tirainya dan akan berhadapan pula dengan tahun 2018 yang dikatakan akan menjadi tahun yang mencabar buat rakyat dan negara. </a:t>
          </a:r>
          <a:endParaRPr lang="en-US"/>
        </a:p>
      </dgm:t>
    </dgm:pt>
    <dgm:pt modelId="{4883F11E-F46E-478A-B86C-FF324EBB4B88}" type="parTrans" cxnId="{F1CEE2A1-603A-4A45-86BC-960FC4301F15}">
      <dgm:prSet/>
      <dgm:spPr/>
      <dgm:t>
        <a:bodyPr/>
        <a:lstStyle/>
        <a:p>
          <a:endParaRPr lang="en-US"/>
        </a:p>
      </dgm:t>
    </dgm:pt>
    <dgm:pt modelId="{ECB68420-656C-4481-A347-53AC473E906B}" type="sibTrans" cxnId="{F1CEE2A1-603A-4A45-86BC-960FC4301F15}">
      <dgm:prSet/>
      <dgm:spPr/>
      <dgm:t>
        <a:bodyPr/>
        <a:lstStyle/>
        <a:p>
          <a:endParaRPr lang="en-US"/>
        </a:p>
      </dgm:t>
    </dgm:pt>
    <dgm:pt modelId="{BAE9E396-2AAD-4C8B-8621-6F3659467DA3}">
      <dgm:prSet/>
      <dgm:spPr/>
      <dgm:t>
        <a:bodyPr/>
        <a:lstStyle/>
        <a:p>
          <a:pPr rtl="0"/>
          <a:r>
            <a:rPr lang="ms-MY" dirty="0" smtClean="0">
              <a:solidFill>
                <a:schemeClr val="accent6">
                  <a:lumMod val="50000"/>
                </a:schemeClr>
              </a:solidFill>
            </a:rPr>
            <a:t>kita perlu meningkatkan semangat dan azam supaya tahun baharu ini sebagai tahun yang lebih bermakna untuk mencapai kecemerlangan.</a:t>
          </a:r>
          <a:endParaRPr lang="en-US" dirty="0">
            <a:solidFill>
              <a:schemeClr val="accent6">
                <a:lumMod val="50000"/>
              </a:schemeClr>
            </a:solidFill>
          </a:endParaRPr>
        </a:p>
      </dgm:t>
    </dgm:pt>
    <dgm:pt modelId="{6C996712-1F98-4502-9A1B-86DEC0961491}" type="parTrans" cxnId="{E7F9CCC4-A5F9-45DC-B49B-27FE4CE562B2}">
      <dgm:prSet/>
      <dgm:spPr/>
      <dgm:t>
        <a:bodyPr/>
        <a:lstStyle/>
        <a:p>
          <a:endParaRPr lang="en-US"/>
        </a:p>
      </dgm:t>
    </dgm:pt>
    <dgm:pt modelId="{E67547D2-F699-4DC7-AADC-F93E9FBAC50D}" type="sibTrans" cxnId="{E7F9CCC4-A5F9-45DC-B49B-27FE4CE562B2}">
      <dgm:prSet/>
      <dgm:spPr/>
      <dgm:t>
        <a:bodyPr/>
        <a:lstStyle/>
        <a:p>
          <a:endParaRPr lang="en-US"/>
        </a:p>
      </dgm:t>
    </dgm:pt>
    <dgm:pt modelId="{2AE8ADE4-407F-4904-9E1C-722CC6F589B7}">
      <dgm:prSet/>
      <dgm:spPr/>
      <dgm:t>
        <a:bodyPr/>
        <a:lstStyle/>
        <a:p>
          <a:pPr rtl="0"/>
          <a:r>
            <a:rPr lang="ms-MY" dirty="0" smtClean="0"/>
            <a:t>bersyukur kerana banyak pencapaian positif telah dihasilkan dan menjadi bukti kemampuan rakyat dan negara mentadbir secara bijaksana. </a:t>
          </a:r>
          <a:endParaRPr lang="en-US" dirty="0"/>
        </a:p>
      </dgm:t>
    </dgm:pt>
    <dgm:pt modelId="{0FBAAB8D-C804-43F2-BF7F-2C5D86BDA737}" type="parTrans" cxnId="{40B01B61-962D-4CF2-93CF-067A6B5AC558}">
      <dgm:prSet/>
      <dgm:spPr/>
      <dgm:t>
        <a:bodyPr/>
        <a:lstStyle/>
        <a:p>
          <a:endParaRPr lang="en-US"/>
        </a:p>
      </dgm:t>
    </dgm:pt>
    <dgm:pt modelId="{7F04F24F-50D7-4F7B-82A6-8E4877D9E6B2}" type="sibTrans" cxnId="{40B01B61-962D-4CF2-93CF-067A6B5AC558}">
      <dgm:prSet/>
      <dgm:spPr/>
      <dgm:t>
        <a:bodyPr/>
        <a:lstStyle/>
        <a:p>
          <a:endParaRPr lang="en-US"/>
        </a:p>
      </dgm:t>
    </dgm:pt>
    <dgm:pt modelId="{BC5EF6D5-4A16-47D8-88A1-3019DAFC5C3F}" type="pres">
      <dgm:prSet presAssocID="{272FADCD-C9E2-42F4-9DB8-D9A12BB55221}" presName="Name0" presStyleCnt="0">
        <dgm:presLayoutVars>
          <dgm:dir/>
        </dgm:presLayoutVars>
      </dgm:prSet>
      <dgm:spPr/>
    </dgm:pt>
    <dgm:pt modelId="{70A6E179-BF1D-482A-9D0A-5F491B37321C}" type="pres">
      <dgm:prSet presAssocID="{A5977B50-D951-4F73-B77A-5A150BBE9D28}" presName="noChildren" presStyleCnt="0"/>
      <dgm:spPr/>
    </dgm:pt>
    <dgm:pt modelId="{D5DB3B0B-6D93-44D6-ACF3-2E0C6D822D17}" type="pres">
      <dgm:prSet presAssocID="{A5977B50-D951-4F73-B77A-5A150BBE9D28}" presName="gap" presStyleCnt="0"/>
      <dgm:spPr/>
    </dgm:pt>
    <dgm:pt modelId="{B648B218-CE03-42DC-8F91-CAC64B536C20}" type="pres">
      <dgm:prSet presAssocID="{A5977B50-D951-4F73-B77A-5A150BBE9D28}" presName="medCircle2" presStyleLbl="vennNode1" presStyleIdx="0" presStyleCnt="3"/>
      <dgm:spPr/>
    </dgm:pt>
    <dgm:pt modelId="{F48A7D16-5AF6-409C-A8C2-7A133F079D88}" type="pres">
      <dgm:prSet presAssocID="{A5977B50-D951-4F73-B77A-5A150BBE9D28}" presName="txLvlOnly1" presStyleLbl="revTx" presStyleIdx="0" presStyleCnt="3"/>
      <dgm:spPr/>
    </dgm:pt>
    <dgm:pt modelId="{77A76172-580A-4EB4-B216-FF3906131BD0}" type="pres">
      <dgm:prSet presAssocID="{BAE9E396-2AAD-4C8B-8621-6F3659467DA3}" presName="noChildren" presStyleCnt="0"/>
      <dgm:spPr/>
    </dgm:pt>
    <dgm:pt modelId="{59A3AC6B-8D8D-4647-AC13-662B4E194780}" type="pres">
      <dgm:prSet presAssocID="{BAE9E396-2AAD-4C8B-8621-6F3659467DA3}" presName="gap" presStyleCnt="0"/>
      <dgm:spPr/>
    </dgm:pt>
    <dgm:pt modelId="{C2581DDC-C8BF-4502-8796-0C3A0C13D3E7}" type="pres">
      <dgm:prSet presAssocID="{BAE9E396-2AAD-4C8B-8621-6F3659467DA3}" presName="medCircle2" presStyleLbl="vennNode1" presStyleIdx="1" presStyleCnt="3"/>
      <dgm:spPr/>
    </dgm:pt>
    <dgm:pt modelId="{E053A3DB-C499-4896-854F-501E4CF37A45}" type="pres">
      <dgm:prSet presAssocID="{BAE9E396-2AAD-4C8B-8621-6F3659467DA3}" presName="txLvlOnly1" presStyleLbl="revTx" presStyleIdx="1" presStyleCnt="3"/>
      <dgm:spPr/>
    </dgm:pt>
    <dgm:pt modelId="{F6FCD070-C981-4531-B3A9-46B5242E7080}" type="pres">
      <dgm:prSet presAssocID="{2AE8ADE4-407F-4904-9E1C-722CC6F589B7}" presName="noChildren" presStyleCnt="0"/>
      <dgm:spPr/>
    </dgm:pt>
    <dgm:pt modelId="{03316F02-66CB-4649-9A06-425A8420BBFA}" type="pres">
      <dgm:prSet presAssocID="{2AE8ADE4-407F-4904-9E1C-722CC6F589B7}" presName="gap" presStyleCnt="0"/>
      <dgm:spPr/>
    </dgm:pt>
    <dgm:pt modelId="{42171B4C-5DFF-4F93-9958-F575CCB7E5C3}" type="pres">
      <dgm:prSet presAssocID="{2AE8ADE4-407F-4904-9E1C-722CC6F589B7}" presName="medCircle2" presStyleLbl="vennNode1" presStyleIdx="2" presStyleCnt="3"/>
      <dgm:spPr/>
    </dgm:pt>
    <dgm:pt modelId="{9A6E2E79-4561-429B-B12C-1D44E84EA226}" type="pres">
      <dgm:prSet presAssocID="{2AE8ADE4-407F-4904-9E1C-722CC6F589B7}" presName="txLvlOnly1" presStyleLbl="revTx" presStyleIdx="2" presStyleCnt="3"/>
      <dgm:spPr/>
      <dgm:t>
        <a:bodyPr/>
        <a:lstStyle/>
        <a:p>
          <a:endParaRPr lang="en-US"/>
        </a:p>
      </dgm:t>
    </dgm:pt>
  </dgm:ptLst>
  <dgm:cxnLst>
    <dgm:cxn modelId="{1FEF1427-1140-40A2-B6A7-01FC9B433858}" type="presOf" srcId="{272FADCD-C9E2-42F4-9DB8-D9A12BB55221}" destId="{BC5EF6D5-4A16-47D8-88A1-3019DAFC5C3F}" srcOrd="0" destOrd="0" presId="urn:microsoft.com/office/officeart/2008/layout/VerticalCircleList"/>
    <dgm:cxn modelId="{F1CEE2A1-603A-4A45-86BC-960FC4301F15}" srcId="{272FADCD-C9E2-42F4-9DB8-D9A12BB55221}" destId="{A5977B50-D951-4F73-B77A-5A150BBE9D28}" srcOrd="0" destOrd="0" parTransId="{4883F11E-F46E-478A-B86C-FF324EBB4B88}" sibTransId="{ECB68420-656C-4481-A347-53AC473E906B}"/>
    <dgm:cxn modelId="{8361B8D3-D5B0-4CE8-9565-A48554EC052D}" type="presOf" srcId="{2AE8ADE4-407F-4904-9E1C-722CC6F589B7}" destId="{9A6E2E79-4561-429B-B12C-1D44E84EA226}" srcOrd="0" destOrd="0" presId="urn:microsoft.com/office/officeart/2008/layout/VerticalCircleList"/>
    <dgm:cxn modelId="{E7F9CCC4-A5F9-45DC-B49B-27FE4CE562B2}" srcId="{272FADCD-C9E2-42F4-9DB8-D9A12BB55221}" destId="{BAE9E396-2AAD-4C8B-8621-6F3659467DA3}" srcOrd="1" destOrd="0" parTransId="{6C996712-1F98-4502-9A1B-86DEC0961491}" sibTransId="{E67547D2-F699-4DC7-AADC-F93E9FBAC50D}"/>
    <dgm:cxn modelId="{40B01B61-962D-4CF2-93CF-067A6B5AC558}" srcId="{272FADCD-C9E2-42F4-9DB8-D9A12BB55221}" destId="{2AE8ADE4-407F-4904-9E1C-722CC6F589B7}" srcOrd="2" destOrd="0" parTransId="{0FBAAB8D-C804-43F2-BF7F-2C5D86BDA737}" sibTransId="{7F04F24F-50D7-4F7B-82A6-8E4877D9E6B2}"/>
    <dgm:cxn modelId="{01B6AAF3-47CC-439B-BAC1-8B13DD45AB11}" type="presOf" srcId="{A5977B50-D951-4F73-B77A-5A150BBE9D28}" destId="{F48A7D16-5AF6-409C-A8C2-7A133F079D88}" srcOrd="0" destOrd="0" presId="urn:microsoft.com/office/officeart/2008/layout/VerticalCircleList"/>
    <dgm:cxn modelId="{7A3A93AB-65D7-41F2-97D1-16221A17806A}" type="presOf" srcId="{BAE9E396-2AAD-4C8B-8621-6F3659467DA3}" destId="{E053A3DB-C499-4896-854F-501E4CF37A45}" srcOrd="0" destOrd="0" presId="urn:microsoft.com/office/officeart/2008/layout/VerticalCircleList"/>
    <dgm:cxn modelId="{ED74BF45-2A65-4B6C-9C72-85233317F398}" type="presParOf" srcId="{BC5EF6D5-4A16-47D8-88A1-3019DAFC5C3F}" destId="{70A6E179-BF1D-482A-9D0A-5F491B37321C}" srcOrd="0" destOrd="0" presId="urn:microsoft.com/office/officeart/2008/layout/VerticalCircleList"/>
    <dgm:cxn modelId="{D9F1D378-D298-483F-BD5F-4E75429C430B}" type="presParOf" srcId="{70A6E179-BF1D-482A-9D0A-5F491B37321C}" destId="{D5DB3B0B-6D93-44D6-ACF3-2E0C6D822D17}" srcOrd="0" destOrd="0" presId="urn:microsoft.com/office/officeart/2008/layout/VerticalCircleList"/>
    <dgm:cxn modelId="{225889E1-13BF-4785-810B-057DF040FDB1}" type="presParOf" srcId="{70A6E179-BF1D-482A-9D0A-5F491B37321C}" destId="{B648B218-CE03-42DC-8F91-CAC64B536C20}" srcOrd="1" destOrd="0" presId="urn:microsoft.com/office/officeart/2008/layout/VerticalCircleList"/>
    <dgm:cxn modelId="{633D8541-9FE6-4E26-ACA8-884F7E0B11F3}" type="presParOf" srcId="{70A6E179-BF1D-482A-9D0A-5F491B37321C}" destId="{F48A7D16-5AF6-409C-A8C2-7A133F079D88}" srcOrd="2" destOrd="0" presId="urn:microsoft.com/office/officeart/2008/layout/VerticalCircleList"/>
    <dgm:cxn modelId="{2A4B460E-4DA4-46F8-BAB4-A933E101125E}" type="presParOf" srcId="{BC5EF6D5-4A16-47D8-88A1-3019DAFC5C3F}" destId="{77A76172-580A-4EB4-B216-FF3906131BD0}" srcOrd="1" destOrd="0" presId="urn:microsoft.com/office/officeart/2008/layout/VerticalCircleList"/>
    <dgm:cxn modelId="{6B765F52-36A9-4638-A070-3553B268F4F3}" type="presParOf" srcId="{77A76172-580A-4EB4-B216-FF3906131BD0}" destId="{59A3AC6B-8D8D-4647-AC13-662B4E194780}" srcOrd="0" destOrd="0" presId="urn:microsoft.com/office/officeart/2008/layout/VerticalCircleList"/>
    <dgm:cxn modelId="{C8F73619-4D61-4F5B-9918-37F46378BC19}" type="presParOf" srcId="{77A76172-580A-4EB4-B216-FF3906131BD0}" destId="{C2581DDC-C8BF-4502-8796-0C3A0C13D3E7}" srcOrd="1" destOrd="0" presId="urn:microsoft.com/office/officeart/2008/layout/VerticalCircleList"/>
    <dgm:cxn modelId="{FE713D98-C235-4503-8E36-5A1F6EB5DA3F}" type="presParOf" srcId="{77A76172-580A-4EB4-B216-FF3906131BD0}" destId="{E053A3DB-C499-4896-854F-501E4CF37A45}" srcOrd="2" destOrd="0" presId="urn:microsoft.com/office/officeart/2008/layout/VerticalCircleList"/>
    <dgm:cxn modelId="{05216849-A13A-4635-A08B-C3B09ED3B3FD}" type="presParOf" srcId="{BC5EF6D5-4A16-47D8-88A1-3019DAFC5C3F}" destId="{F6FCD070-C981-4531-B3A9-46B5242E7080}" srcOrd="2" destOrd="0" presId="urn:microsoft.com/office/officeart/2008/layout/VerticalCircleList"/>
    <dgm:cxn modelId="{0DBE377D-5C0C-4EA7-859C-60CE4ACBE48B}" type="presParOf" srcId="{F6FCD070-C981-4531-B3A9-46B5242E7080}" destId="{03316F02-66CB-4649-9A06-425A8420BBFA}" srcOrd="0" destOrd="0" presId="urn:microsoft.com/office/officeart/2008/layout/VerticalCircleList"/>
    <dgm:cxn modelId="{2A5184D4-C895-43CC-8CDE-BDA85BDEAE60}" type="presParOf" srcId="{F6FCD070-C981-4531-B3A9-46B5242E7080}" destId="{42171B4C-5DFF-4F93-9958-F575CCB7E5C3}" srcOrd="1" destOrd="0" presId="urn:microsoft.com/office/officeart/2008/layout/VerticalCircleList"/>
    <dgm:cxn modelId="{2A11D8D0-D0AA-41EE-90C4-AD1EB5A40D72}" type="presParOf" srcId="{F6FCD070-C981-4531-B3A9-46B5242E7080}" destId="{9A6E2E79-4561-429B-B12C-1D44E84EA226}"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7BB7B0-19B3-407F-9F93-986AFAA2F19B}" type="doc">
      <dgm:prSet loTypeId="urn:microsoft.com/office/officeart/2008/layout/VerticalCircleList" loCatId="list" qsTypeId="urn:microsoft.com/office/officeart/2005/8/quickstyle/simple1" qsCatId="simple" csTypeId="urn:microsoft.com/office/officeart/2005/8/colors/colorful2" csCatId="colorful"/>
      <dgm:spPr/>
      <dgm:t>
        <a:bodyPr/>
        <a:lstStyle/>
        <a:p>
          <a:endParaRPr lang="en-US"/>
        </a:p>
      </dgm:t>
    </dgm:pt>
    <dgm:pt modelId="{82067CFE-D62D-4E76-B945-FCF3B1C4D2C0}">
      <dgm:prSet/>
      <dgm:spPr/>
      <dgm:t>
        <a:bodyPr/>
        <a:lstStyle/>
        <a:p>
          <a:pPr rtl="0"/>
          <a:r>
            <a:rPr lang="ms-MY" smtClean="0"/>
            <a:t>tidak boleh cepat berpuashati bahkan perlu terus menyusun langkah yang lebih kemas dan tersusun bagi memakmurkan kehidupan rakyat.</a:t>
          </a:r>
          <a:endParaRPr lang="en-US"/>
        </a:p>
      </dgm:t>
    </dgm:pt>
    <dgm:pt modelId="{35A7931B-A871-4500-8130-49629AE51BBC}" type="parTrans" cxnId="{918F908E-2078-47F7-BE8C-60EFB854FD6C}">
      <dgm:prSet/>
      <dgm:spPr/>
      <dgm:t>
        <a:bodyPr/>
        <a:lstStyle/>
        <a:p>
          <a:endParaRPr lang="en-US"/>
        </a:p>
      </dgm:t>
    </dgm:pt>
    <dgm:pt modelId="{F72AAB69-BB3D-4A69-BC38-0CED47ED4A9E}" type="sibTrans" cxnId="{918F908E-2078-47F7-BE8C-60EFB854FD6C}">
      <dgm:prSet/>
      <dgm:spPr/>
      <dgm:t>
        <a:bodyPr/>
        <a:lstStyle/>
        <a:p>
          <a:endParaRPr lang="en-US"/>
        </a:p>
      </dgm:t>
    </dgm:pt>
    <dgm:pt modelId="{CB18C800-66F8-4742-808C-4797A0B2757E}">
      <dgm:prSet/>
      <dgm:spPr/>
      <dgm:t>
        <a:bodyPr/>
        <a:lstStyle/>
        <a:p>
          <a:pPr rtl="0"/>
          <a:r>
            <a:rPr lang="ms-MY" dirty="0" smtClean="0">
              <a:solidFill>
                <a:schemeClr val="accent6">
                  <a:lumMod val="50000"/>
                </a:schemeClr>
              </a:solidFill>
            </a:rPr>
            <a:t>fokus kepada usaha meningkatkan prestasi ekonomi dan kecemerlangan negara secara keseluruhannya menjadi agenda yang cukup penting. </a:t>
          </a:r>
          <a:endParaRPr lang="en-US" dirty="0">
            <a:solidFill>
              <a:schemeClr val="accent6">
                <a:lumMod val="50000"/>
              </a:schemeClr>
            </a:solidFill>
          </a:endParaRPr>
        </a:p>
      </dgm:t>
    </dgm:pt>
    <dgm:pt modelId="{A71FDED4-CD2F-43FC-BAA8-02C3C9C3831C}" type="parTrans" cxnId="{0F3A1F8E-AE4D-4610-80AB-D414DA6473A8}">
      <dgm:prSet/>
      <dgm:spPr/>
      <dgm:t>
        <a:bodyPr/>
        <a:lstStyle/>
        <a:p>
          <a:endParaRPr lang="en-US"/>
        </a:p>
      </dgm:t>
    </dgm:pt>
    <dgm:pt modelId="{852E775F-EF31-4129-8ECC-56D7D19AC490}" type="sibTrans" cxnId="{0F3A1F8E-AE4D-4610-80AB-D414DA6473A8}">
      <dgm:prSet/>
      <dgm:spPr/>
      <dgm:t>
        <a:bodyPr/>
        <a:lstStyle/>
        <a:p>
          <a:endParaRPr lang="en-US"/>
        </a:p>
      </dgm:t>
    </dgm:pt>
    <dgm:pt modelId="{4A999EF8-B04F-4E17-B571-D8F80E408577}">
      <dgm:prSet/>
      <dgm:spPr/>
      <dgm:t>
        <a:bodyPr/>
        <a:lstStyle/>
        <a:p>
          <a:pPr rtl="0"/>
          <a:r>
            <a:rPr lang="ms-MY" smtClean="0"/>
            <a:t>demi memastikan kesinambungan kesejahteraan rakyat dapat diperkasa. </a:t>
          </a:r>
          <a:endParaRPr lang="en-US"/>
        </a:p>
      </dgm:t>
    </dgm:pt>
    <dgm:pt modelId="{FF01B913-B02C-4B59-A350-F7B144E6431B}" type="parTrans" cxnId="{06724F99-61E4-442C-8926-B992D8538A5C}">
      <dgm:prSet/>
      <dgm:spPr/>
      <dgm:t>
        <a:bodyPr/>
        <a:lstStyle/>
        <a:p>
          <a:endParaRPr lang="en-US"/>
        </a:p>
      </dgm:t>
    </dgm:pt>
    <dgm:pt modelId="{EC79B567-34A8-4702-82D8-F9BD92EF3961}" type="sibTrans" cxnId="{06724F99-61E4-442C-8926-B992D8538A5C}">
      <dgm:prSet/>
      <dgm:spPr/>
      <dgm:t>
        <a:bodyPr/>
        <a:lstStyle/>
        <a:p>
          <a:endParaRPr lang="en-US"/>
        </a:p>
      </dgm:t>
    </dgm:pt>
    <dgm:pt modelId="{2BF79977-C6BB-4CA9-BD7F-9CB287BD23E8}" type="pres">
      <dgm:prSet presAssocID="{887BB7B0-19B3-407F-9F93-986AFAA2F19B}" presName="Name0" presStyleCnt="0">
        <dgm:presLayoutVars>
          <dgm:dir/>
        </dgm:presLayoutVars>
      </dgm:prSet>
      <dgm:spPr/>
    </dgm:pt>
    <dgm:pt modelId="{3EBC1992-9C7E-4701-884E-71BD4192369C}" type="pres">
      <dgm:prSet presAssocID="{82067CFE-D62D-4E76-B945-FCF3B1C4D2C0}" presName="noChildren" presStyleCnt="0"/>
      <dgm:spPr/>
    </dgm:pt>
    <dgm:pt modelId="{65B6E042-4453-4C2C-8BE4-7CF5FA534C18}" type="pres">
      <dgm:prSet presAssocID="{82067CFE-D62D-4E76-B945-FCF3B1C4D2C0}" presName="gap" presStyleCnt="0"/>
      <dgm:spPr/>
    </dgm:pt>
    <dgm:pt modelId="{40DFE35E-EC70-4F75-9719-A2D75E3074D9}" type="pres">
      <dgm:prSet presAssocID="{82067CFE-D62D-4E76-B945-FCF3B1C4D2C0}" presName="medCircle2" presStyleLbl="vennNode1" presStyleIdx="0" presStyleCnt="3"/>
      <dgm:spPr/>
    </dgm:pt>
    <dgm:pt modelId="{99BBF3CB-9A28-4225-947C-EA9487576C4F}" type="pres">
      <dgm:prSet presAssocID="{82067CFE-D62D-4E76-B945-FCF3B1C4D2C0}" presName="txLvlOnly1" presStyleLbl="revTx" presStyleIdx="0" presStyleCnt="3"/>
      <dgm:spPr/>
    </dgm:pt>
    <dgm:pt modelId="{E4BD802A-080C-4F51-A55E-75E2923685F1}" type="pres">
      <dgm:prSet presAssocID="{CB18C800-66F8-4742-808C-4797A0B2757E}" presName="noChildren" presStyleCnt="0"/>
      <dgm:spPr/>
    </dgm:pt>
    <dgm:pt modelId="{9CE89024-F555-433A-BFF5-0EFD80ABE680}" type="pres">
      <dgm:prSet presAssocID="{CB18C800-66F8-4742-808C-4797A0B2757E}" presName="gap" presStyleCnt="0"/>
      <dgm:spPr/>
    </dgm:pt>
    <dgm:pt modelId="{29F621C7-402F-4F2B-97DD-C9B0284CE2CB}" type="pres">
      <dgm:prSet presAssocID="{CB18C800-66F8-4742-808C-4797A0B2757E}" presName="medCircle2" presStyleLbl="vennNode1" presStyleIdx="1" presStyleCnt="3"/>
      <dgm:spPr/>
    </dgm:pt>
    <dgm:pt modelId="{58028A5F-29F4-4D4F-9AAA-C779C7705DC3}" type="pres">
      <dgm:prSet presAssocID="{CB18C800-66F8-4742-808C-4797A0B2757E}" presName="txLvlOnly1" presStyleLbl="revTx" presStyleIdx="1" presStyleCnt="3"/>
      <dgm:spPr/>
    </dgm:pt>
    <dgm:pt modelId="{72BDBED0-E767-4599-B7A2-6A389C5FD759}" type="pres">
      <dgm:prSet presAssocID="{4A999EF8-B04F-4E17-B571-D8F80E408577}" presName="noChildren" presStyleCnt="0"/>
      <dgm:spPr/>
    </dgm:pt>
    <dgm:pt modelId="{C0B8E4FD-786D-4E09-A70A-3E45A9A01FBF}" type="pres">
      <dgm:prSet presAssocID="{4A999EF8-B04F-4E17-B571-D8F80E408577}" presName="gap" presStyleCnt="0"/>
      <dgm:spPr/>
    </dgm:pt>
    <dgm:pt modelId="{0D48D702-95DD-4A01-BC97-EFA7D1F43D98}" type="pres">
      <dgm:prSet presAssocID="{4A999EF8-B04F-4E17-B571-D8F80E408577}" presName="medCircle2" presStyleLbl="vennNode1" presStyleIdx="2" presStyleCnt="3"/>
      <dgm:spPr/>
    </dgm:pt>
    <dgm:pt modelId="{AE6801B1-138F-472D-9259-44A7D385BCE0}" type="pres">
      <dgm:prSet presAssocID="{4A999EF8-B04F-4E17-B571-D8F80E408577}" presName="txLvlOnly1" presStyleLbl="revTx" presStyleIdx="2" presStyleCnt="3"/>
      <dgm:spPr/>
    </dgm:pt>
  </dgm:ptLst>
  <dgm:cxnLst>
    <dgm:cxn modelId="{06724F99-61E4-442C-8926-B992D8538A5C}" srcId="{887BB7B0-19B3-407F-9F93-986AFAA2F19B}" destId="{4A999EF8-B04F-4E17-B571-D8F80E408577}" srcOrd="2" destOrd="0" parTransId="{FF01B913-B02C-4B59-A350-F7B144E6431B}" sibTransId="{EC79B567-34A8-4702-82D8-F9BD92EF3961}"/>
    <dgm:cxn modelId="{918F908E-2078-47F7-BE8C-60EFB854FD6C}" srcId="{887BB7B0-19B3-407F-9F93-986AFAA2F19B}" destId="{82067CFE-D62D-4E76-B945-FCF3B1C4D2C0}" srcOrd="0" destOrd="0" parTransId="{35A7931B-A871-4500-8130-49629AE51BBC}" sibTransId="{F72AAB69-BB3D-4A69-BC38-0CED47ED4A9E}"/>
    <dgm:cxn modelId="{43A70990-684C-48C1-B39C-BF6B503878EE}" type="presOf" srcId="{82067CFE-D62D-4E76-B945-FCF3B1C4D2C0}" destId="{99BBF3CB-9A28-4225-947C-EA9487576C4F}" srcOrd="0" destOrd="0" presId="urn:microsoft.com/office/officeart/2008/layout/VerticalCircleList"/>
    <dgm:cxn modelId="{E0860136-9DF8-4C87-9935-3BC0FAD17ED9}" type="presOf" srcId="{CB18C800-66F8-4742-808C-4797A0B2757E}" destId="{58028A5F-29F4-4D4F-9AAA-C779C7705DC3}" srcOrd="0" destOrd="0" presId="urn:microsoft.com/office/officeart/2008/layout/VerticalCircleList"/>
    <dgm:cxn modelId="{C1D4125A-9128-4BB4-972F-3D4891BCA73B}" type="presOf" srcId="{4A999EF8-B04F-4E17-B571-D8F80E408577}" destId="{AE6801B1-138F-472D-9259-44A7D385BCE0}" srcOrd="0" destOrd="0" presId="urn:microsoft.com/office/officeart/2008/layout/VerticalCircleList"/>
    <dgm:cxn modelId="{0F3A1F8E-AE4D-4610-80AB-D414DA6473A8}" srcId="{887BB7B0-19B3-407F-9F93-986AFAA2F19B}" destId="{CB18C800-66F8-4742-808C-4797A0B2757E}" srcOrd="1" destOrd="0" parTransId="{A71FDED4-CD2F-43FC-BAA8-02C3C9C3831C}" sibTransId="{852E775F-EF31-4129-8ECC-56D7D19AC490}"/>
    <dgm:cxn modelId="{FE676853-85F3-4A7A-B3F4-BAA19CABB69E}" type="presOf" srcId="{887BB7B0-19B3-407F-9F93-986AFAA2F19B}" destId="{2BF79977-C6BB-4CA9-BD7F-9CB287BD23E8}" srcOrd="0" destOrd="0" presId="urn:microsoft.com/office/officeart/2008/layout/VerticalCircleList"/>
    <dgm:cxn modelId="{B7E19DED-7CA8-4B7E-B87F-9E5A03212AC1}" type="presParOf" srcId="{2BF79977-C6BB-4CA9-BD7F-9CB287BD23E8}" destId="{3EBC1992-9C7E-4701-884E-71BD4192369C}" srcOrd="0" destOrd="0" presId="urn:microsoft.com/office/officeart/2008/layout/VerticalCircleList"/>
    <dgm:cxn modelId="{BC3DF681-E8D7-41CD-85D1-AF2EF81DA96E}" type="presParOf" srcId="{3EBC1992-9C7E-4701-884E-71BD4192369C}" destId="{65B6E042-4453-4C2C-8BE4-7CF5FA534C18}" srcOrd="0" destOrd="0" presId="urn:microsoft.com/office/officeart/2008/layout/VerticalCircleList"/>
    <dgm:cxn modelId="{13396208-56BB-4AEA-9BF5-0EEEBF29ABD3}" type="presParOf" srcId="{3EBC1992-9C7E-4701-884E-71BD4192369C}" destId="{40DFE35E-EC70-4F75-9719-A2D75E3074D9}" srcOrd="1" destOrd="0" presId="urn:microsoft.com/office/officeart/2008/layout/VerticalCircleList"/>
    <dgm:cxn modelId="{B6F0C169-4B9C-4AF2-AD0B-EAF25AC02565}" type="presParOf" srcId="{3EBC1992-9C7E-4701-884E-71BD4192369C}" destId="{99BBF3CB-9A28-4225-947C-EA9487576C4F}" srcOrd="2" destOrd="0" presId="urn:microsoft.com/office/officeart/2008/layout/VerticalCircleList"/>
    <dgm:cxn modelId="{7DCDBCA7-769E-4FD0-8ECA-13DC583AFD37}" type="presParOf" srcId="{2BF79977-C6BB-4CA9-BD7F-9CB287BD23E8}" destId="{E4BD802A-080C-4F51-A55E-75E2923685F1}" srcOrd="1" destOrd="0" presId="urn:microsoft.com/office/officeart/2008/layout/VerticalCircleList"/>
    <dgm:cxn modelId="{726D0F51-0099-43DC-8916-5E1BD5F85754}" type="presParOf" srcId="{E4BD802A-080C-4F51-A55E-75E2923685F1}" destId="{9CE89024-F555-433A-BFF5-0EFD80ABE680}" srcOrd="0" destOrd="0" presId="urn:microsoft.com/office/officeart/2008/layout/VerticalCircleList"/>
    <dgm:cxn modelId="{65F2F686-7F01-4A76-B7A7-B1E283EBE890}" type="presParOf" srcId="{E4BD802A-080C-4F51-A55E-75E2923685F1}" destId="{29F621C7-402F-4F2B-97DD-C9B0284CE2CB}" srcOrd="1" destOrd="0" presId="urn:microsoft.com/office/officeart/2008/layout/VerticalCircleList"/>
    <dgm:cxn modelId="{439946C0-DA0A-4F28-A082-C07EF41CCC6B}" type="presParOf" srcId="{E4BD802A-080C-4F51-A55E-75E2923685F1}" destId="{58028A5F-29F4-4D4F-9AAA-C779C7705DC3}" srcOrd="2" destOrd="0" presId="urn:microsoft.com/office/officeart/2008/layout/VerticalCircleList"/>
    <dgm:cxn modelId="{692D950A-EACD-4FCD-A4CD-82D6939C057E}" type="presParOf" srcId="{2BF79977-C6BB-4CA9-BD7F-9CB287BD23E8}" destId="{72BDBED0-E767-4599-B7A2-6A389C5FD759}" srcOrd="2" destOrd="0" presId="urn:microsoft.com/office/officeart/2008/layout/VerticalCircleList"/>
    <dgm:cxn modelId="{BE670257-9701-4FC7-81E1-46C93E89DF5B}" type="presParOf" srcId="{72BDBED0-E767-4599-B7A2-6A389C5FD759}" destId="{C0B8E4FD-786D-4E09-A70A-3E45A9A01FBF}" srcOrd="0" destOrd="0" presId="urn:microsoft.com/office/officeart/2008/layout/VerticalCircleList"/>
    <dgm:cxn modelId="{45444997-CA83-46D2-BEA5-38D90CD7AE3E}" type="presParOf" srcId="{72BDBED0-E767-4599-B7A2-6A389C5FD759}" destId="{0D48D702-95DD-4A01-BC97-EFA7D1F43D98}" srcOrd="1" destOrd="0" presId="urn:microsoft.com/office/officeart/2008/layout/VerticalCircleList"/>
    <dgm:cxn modelId="{B32DD8AA-FFE2-4918-A42F-BA8843FC8497}" type="presParOf" srcId="{72BDBED0-E767-4599-B7A2-6A389C5FD759}" destId="{AE6801B1-138F-472D-9259-44A7D385BCE0}"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7F44C3-C1BF-41DA-9064-EF73562F7563}" type="doc">
      <dgm:prSet loTypeId="urn:microsoft.com/office/officeart/2008/layout/VerticalCircleList" loCatId="list" qsTypeId="urn:microsoft.com/office/officeart/2005/8/quickstyle/simple1" qsCatId="simple" csTypeId="urn:microsoft.com/office/officeart/2005/8/colors/colorful2" csCatId="colorful"/>
      <dgm:spPr/>
      <dgm:t>
        <a:bodyPr/>
        <a:lstStyle/>
        <a:p>
          <a:endParaRPr lang="en-US"/>
        </a:p>
      </dgm:t>
    </dgm:pt>
    <dgm:pt modelId="{324E2A3A-1822-40CA-90AF-2C851D28777D}">
      <dgm:prSet/>
      <dgm:spPr/>
      <dgm:t>
        <a:bodyPr/>
        <a:lstStyle/>
        <a:p>
          <a:pPr rtl="0"/>
          <a:r>
            <a:rPr lang="ms-MY" dirty="0" smtClean="0">
              <a:solidFill>
                <a:schemeClr val="tx1"/>
              </a:solidFill>
            </a:rPr>
            <a:t>berasaskan </a:t>
          </a:r>
          <a:r>
            <a:rPr lang="ms-MY" i="1" dirty="0" smtClean="0">
              <a:solidFill>
                <a:schemeClr val="tx1"/>
              </a:solidFill>
            </a:rPr>
            <a:t>manhaj Maqasid Syariah</a:t>
          </a:r>
          <a:r>
            <a:rPr lang="ms-MY" dirty="0" smtClean="0">
              <a:solidFill>
                <a:schemeClr val="tx1"/>
              </a:solidFill>
            </a:rPr>
            <a:t>, terdapat tiga keutamaan dalam menentukan sesuatu urusan iaitu </a:t>
          </a:r>
          <a:r>
            <a:rPr lang="ms-MY" dirty="0" smtClean="0">
              <a:solidFill>
                <a:srgbClr val="FF0000"/>
              </a:solidFill>
            </a:rPr>
            <a:t>Dhoruriyat, Haajiyat dan Tahsiniyat</a:t>
          </a:r>
          <a:r>
            <a:rPr lang="ms-MY" dirty="0" smtClean="0">
              <a:solidFill>
                <a:schemeClr val="tx1"/>
              </a:solidFill>
            </a:rPr>
            <a:t>. </a:t>
          </a:r>
          <a:endParaRPr lang="en-US" dirty="0">
            <a:solidFill>
              <a:schemeClr val="tx1"/>
            </a:solidFill>
          </a:endParaRPr>
        </a:p>
      </dgm:t>
    </dgm:pt>
    <dgm:pt modelId="{38ECB4D3-511F-49AB-919F-7266F6E94BD2}" type="parTrans" cxnId="{2D06D77B-B400-46E9-AF76-B2647FD716E3}">
      <dgm:prSet/>
      <dgm:spPr/>
      <dgm:t>
        <a:bodyPr/>
        <a:lstStyle/>
        <a:p>
          <a:endParaRPr lang="en-US">
            <a:solidFill>
              <a:schemeClr val="tx1"/>
            </a:solidFill>
          </a:endParaRPr>
        </a:p>
      </dgm:t>
    </dgm:pt>
    <dgm:pt modelId="{0E256728-B790-4C16-9F54-6165A386F22A}" type="sibTrans" cxnId="{2D06D77B-B400-46E9-AF76-B2647FD716E3}">
      <dgm:prSet/>
      <dgm:spPr/>
      <dgm:t>
        <a:bodyPr/>
        <a:lstStyle/>
        <a:p>
          <a:endParaRPr lang="en-US">
            <a:solidFill>
              <a:schemeClr val="tx1"/>
            </a:solidFill>
          </a:endParaRPr>
        </a:p>
      </dgm:t>
    </dgm:pt>
    <dgm:pt modelId="{989032AC-BE70-41AF-9ED9-05932CC3DD51}">
      <dgm:prSet/>
      <dgm:spPr/>
      <dgm:t>
        <a:bodyPr/>
        <a:lstStyle/>
        <a:p>
          <a:pPr rtl="0"/>
          <a:r>
            <a:rPr lang="ms-MY" dirty="0" smtClean="0">
              <a:solidFill>
                <a:schemeClr val="tx1"/>
              </a:solidFill>
            </a:rPr>
            <a:t>Ketiga-tiga elemen ini menjadi asas kepada </a:t>
          </a:r>
          <a:r>
            <a:rPr lang="ms-MY" dirty="0" smtClean="0">
              <a:solidFill>
                <a:srgbClr val="FF0000"/>
              </a:solidFill>
            </a:rPr>
            <a:t>Evolusi Pembangunan</a:t>
          </a:r>
          <a:r>
            <a:rPr lang="ms-MY" dirty="0" smtClean="0">
              <a:solidFill>
                <a:schemeClr val="tx1"/>
              </a:solidFill>
            </a:rPr>
            <a:t> serta pembikinan jatidiri sebuah negara bangsa yang boleh dibanggakan pada masa hadapan. </a:t>
          </a:r>
          <a:endParaRPr lang="en-US" dirty="0">
            <a:solidFill>
              <a:schemeClr val="tx1"/>
            </a:solidFill>
          </a:endParaRPr>
        </a:p>
      </dgm:t>
    </dgm:pt>
    <dgm:pt modelId="{067D4585-E7DC-4CE7-9546-5955437C8FE5}" type="parTrans" cxnId="{75B211E1-E265-479C-964A-D358C4C76E3B}">
      <dgm:prSet/>
      <dgm:spPr/>
      <dgm:t>
        <a:bodyPr/>
        <a:lstStyle/>
        <a:p>
          <a:endParaRPr lang="en-US">
            <a:solidFill>
              <a:schemeClr val="tx1"/>
            </a:solidFill>
          </a:endParaRPr>
        </a:p>
      </dgm:t>
    </dgm:pt>
    <dgm:pt modelId="{1726DA7A-67D2-41DF-86C9-C3B76CAA72B3}" type="sibTrans" cxnId="{75B211E1-E265-479C-964A-D358C4C76E3B}">
      <dgm:prSet/>
      <dgm:spPr/>
      <dgm:t>
        <a:bodyPr/>
        <a:lstStyle/>
        <a:p>
          <a:endParaRPr lang="en-US">
            <a:solidFill>
              <a:schemeClr val="tx1"/>
            </a:solidFill>
          </a:endParaRPr>
        </a:p>
      </dgm:t>
    </dgm:pt>
    <dgm:pt modelId="{82ED012F-FDA3-4196-ADFB-1BCADCDC31EB}" type="pres">
      <dgm:prSet presAssocID="{307F44C3-C1BF-41DA-9064-EF73562F7563}" presName="Name0" presStyleCnt="0">
        <dgm:presLayoutVars>
          <dgm:dir/>
        </dgm:presLayoutVars>
      </dgm:prSet>
      <dgm:spPr/>
    </dgm:pt>
    <dgm:pt modelId="{FE22CD4C-9782-403D-A2AB-7EADCF9C99E6}" type="pres">
      <dgm:prSet presAssocID="{324E2A3A-1822-40CA-90AF-2C851D28777D}" presName="noChildren" presStyleCnt="0"/>
      <dgm:spPr/>
    </dgm:pt>
    <dgm:pt modelId="{BA4E5C3D-5EF2-49C2-A3E0-8BB270920B9F}" type="pres">
      <dgm:prSet presAssocID="{324E2A3A-1822-40CA-90AF-2C851D28777D}" presName="gap" presStyleCnt="0"/>
      <dgm:spPr/>
    </dgm:pt>
    <dgm:pt modelId="{41288871-CF9B-4B29-B6DD-25C0ED179A03}" type="pres">
      <dgm:prSet presAssocID="{324E2A3A-1822-40CA-90AF-2C851D28777D}" presName="medCircle2" presStyleLbl="vennNode1" presStyleIdx="0" presStyleCnt="2"/>
      <dgm:spPr/>
    </dgm:pt>
    <dgm:pt modelId="{12C6CEA2-42BA-4A1A-8F2E-D236E33989BC}" type="pres">
      <dgm:prSet presAssocID="{324E2A3A-1822-40CA-90AF-2C851D28777D}" presName="txLvlOnly1" presStyleLbl="revTx" presStyleIdx="0" presStyleCnt="2"/>
      <dgm:spPr/>
    </dgm:pt>
    <dgm:pt modelId="{81093E2E-424A-4C1E-AC02-9EEB2B4147F7}" type="pres">
      <dgm:prSet presAssocID="{989032AC-BE70-41AF-9ED9-05932CC3DD51}" presName="noChildren" presStyleCnt="0"/>
      <dgm:spPr/>
    </dgm:pt>
    <dgm:pt modelId="{EDA0C498-B3C2-4911-BD5D-A797AC19D43D}" type="pres">
      <dgm:prSet presAssocID="{989032AC-BE70-41AF-9ED9-05932CC3DD51}" presName="gap" presStyleCnt="0"/>
      <dgm:spPr/>
    </dgm:pt>
    <dgm:pt modelId="{F855E01F-6DC0-4753-A91A-A5F5B20DF871}" type="pres">
      <dgm:prSet presAssocID="{989032AC-BE70-41AF-9ED9-05932CC3DD51}" presName="medCircle2" presStyleLbl="vennNode1" presStyleIdx="1" presStyleCnt="2"/>
      <dgm:spPr/>
    </dgm:pt>
    <dgm:pt modelId="{47DBF209-7F7D-4DF0-922A-F08B8A904495}" type="pres">
      <dgm:prSet presAssocID="{989032AC-BE70-41AF-9ED9-05932CC3DD51}" presName="txLvlOnly1" presStyleLbl="revTx" presStyleIdx="1" presStyleCnt="2"/>
      <dgm:spPr/>
    </dgm:pt>
  </dgm:ptLst>
  <dgm:cxnLst>
    <dgm:cxn modelId="{2D06D77B-B400-46E9-AF76-B2647FD716E3}" srcId="{307F44C3-C1BF-41DA-9064-EF73562F7563}" destId="{324E2A3A-1822-40CA-90AF-2C851D28777D}" srcOrd="0" destOrd="0" parTransId="{38ECB4D3-511F-49AB-919F-7266F6E94BD2}" sibTransId="{0E256728-B790-4C16-9F54-6165A386F22A}"/>
    <dgm:cxn modelId="{627E036B-5FA4-45EF-8550-BA72BFDEB19A}" type="presOf" srcId="{989032AC-BE70-41AF-9ED9-05932CC3DD51}" destId="{47DBF209-7F7D-4DF0-922A-F08B8A904495}" srcOrd="0" destOrd="0" presId="urn:microsoft.com/office/officeart/2008/layout/VerticalCircleList"/>
    <dgm:cxn modelId="{303E9385-33B3-4132-BF17-D27CCD646730}" type="presOf" srcId="{324E2A3A-1822-40CA-90AF-2C851D28777D}" destId="{12C6CEA2-42BA-4A1A-8F2E-D236E33989BC}" srcOrd="0" destOrd="0" presId="urn:microsoft.com/office/officeart/2008/layout/VerticalCircleList"/>
    <dgm:cxn modelId="{1AF54755-0470-4DF2-A0D1-C94725B1CD1D}" type="presOf" srcId="{307F44C3-C1BF-41DA-9064-EF73562F7563}" destId="{82ED012F-FDA3-4196-ADFB-1BCADCDC31EB}" srcOrd="0" destOrd="0" presId="urn:microsoft.com/office/officeart/2008/layout/VerticalCircleList"/>
    <dgm:cxn modelId="{75B211E1-E265-479C-964A-D358C4C76E3B}" srcId="{307F44C3-C1BF-41DA-9064-EF73562F7563}" destId="{989032AC-BE70-41AF-9ED9-05932CC3DD51}" srcOrd="1" destOrd="0" parTransId="{067D4585-E7DC-4CE7-9546-5955437C8FE5}" sibTransId="{1726DA7A-67D2-41DF-86C9-C3B76CAA72B3}"/>
    <dgm:cxn modelId="{8AA3AF2C-2012-4551-B3D4-0CD62105B4FC}" type="presParOf" srcId="{82ED012F-FDA3-4196-ADFB-1BCADCDC31EB}" destId="{FE22CD4C-9782-403D-A2AB-7EADCF9C99E6}" srcOrd="0" destOrd="0" presId="urn:microsoft.com/office/officeart/2008/layout/VerticalCircleList"/>
    <dgm:cxn modelId="{AFA05677-AD22-4DDD-8971-9274B641A00B}" type="presParOf" srcId="{FE22CD4C-9782-403D-A2AB-7EADCF9C99E6}" destId="{BA4E5C3D-5EF2-49C2-A3E0-8BB270920B9F}" srcOrd="0" destOrd="0" presId="urn:microsoft.com/office/officeart/2008/layout/VerticalCircleList"/>
    <dgm:cxn modelId="{2A43F6F8-6564-48D5-BB24-31B7FD2124E9}" type="presParOf" srcId="{FE22CD4C-9782-403D-A2AB-7EADCF9C99E6}" destId="{41288871-CF9B-4B29-B6DD-25C0ED179A03}" srcOrd="1" destOrd="0" presId="urn:microsoft.com/office/officeart/2008/layout/VerticalCircleList"/>
    <dgm:cxn modelId="{429D4ACD-CC79-42FF-AEAC-1FB9B283612D}" type="presParOf" srcId="{FE22CD4C-9782-403D-A2AB-7EADCF9C99E6}" destId="{12C6CEA2-42BA-4A1A-8F2E-D236E33989BC}" srcOrd="2" destOrd="0" presId="urn:microsoft.com/office/officeart/2008/layout/VerticalCircleList"/>
    <dgm:cxn modelId="{CFD7E1C6-8B94-438F-B85A-D351E1108935}" type="presParOf" srcId="{82ED012F-FDA3-4196-ADFB-1BCADCDC31EB}" destId="{81093E2E-424A-4C1E-AC02-9EEB2B4147F7}" srcOrd="1" destOrd="0" presId="urn:microsoft.com/office/officeart/2008/layout/VerticalCircleList"/>
    <dgm:cxn modelId="{C8F9EA0B-E84B-4F79-BBF3-93F3EE75E6BA}" type="presParOf" srcId="{81093E2E-424A-4C1E-AC02-9EEB2B4147F7}" destId="{EDA0C498-B3C2-4911-BD5D-A797AC19D43D}" srcOrd="0" destOrd="0" presId="urn:microsoft.com/office/officeart/2008/layout/VerticalCircleList"/>
    <dgm:cxn modelId="{4C6C2B46-6F63-4327-B02C-A93C361A41E8}" type="presParOf" srcId="{81093E2E-424A-4C1E-AC02-9EEB2B4147F7}" destId="{F855E01F-6DC0-4753-A91A-A5F5B20DF871}" srcOrd="1" destOrd="0" presId="urn:microsoft.com/office/officeart/2008/layout/VerticalCircleList"/>
    <dgm:cxn modelId="{43D78466-18E2-4D82-AC84-8F620F61316A}" type="presParOf" srcId="{81093E2E-424A-4C1E-AC02-9EEB2B4147F7}" destId="{47DBF209-7F7D-4DF0-922A-F08B8A904495}"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136081-4582-41EF-9663-CAB68E4BFEA4}" type="doc">
      <dgm:prSet loTypeId="urn:microsoft.com/office/officeart/2005/8/layout/process4" loCatId="list" qsTypeId="urn:microsoft.com/office/officeart/2005/8/quickstyle/simple1" qsCatId="simple" csTypeId="urn:microsoft.com/office/officeart/2005/8/colors/colorful4" csCatId="colorful"/>
      <dgm:spPr/>
      <dgm:t>
        <a:bodyPr/>
        <a:lstStyle/>
        <a:p>
          <a:endParaRPr lang="en-US"/>
        </a:p>
      </dgm:t>
    </dgm:pt>
    <dgm:pt modelId="{02AEA139-521A-4C54-8AE0-B06DB0332475}">
      <dgm:prSet/>
      <dgm:spPr/>
      <dgm:t>
        <a:bodyPr/>
        <a:lstStyle/>
        <a:p>
          <a:pPr rtl="0"/>
          <a:r>
            <a:rPr lang="ms-MY" i="1" smtClean="0">
              <a:solidFill>
                <a:schemeClr val="tx1"/>
              </a:solidFill>
            </a:rPr>
            <a:t>yudabbiru</a:t>
          </a:r>
          <a:r>
            <a:rPr lang="ms-MY" smtClean="0">
              <a:solidFill>
                <a:schemeClr val="tx1"/>
              </a:solidFill>
            </a:rPr>
            <a:t> </a:t>
          </a:r>
          <a:endParaRPr lang="en-US">
            <a:solidFill>
              <a:schemeClr val="tx1"/>
            </a:solidFill>
          </a:endParaRPr>
        </a:p>
      </dgm:t>
    </dgm:pt>
    <dgm:pt modelId="{73F29CC4-A40F-44E5-984D-60EE0E4A2304}" type="parTrans" cxnId="{90F86057-584E-423A-AAA6-18FBC39DB8F6}">
      <dgm:prSet/>
      <dgm:spPr/>
      <dgm:t>
        <a:bodyPr/>
        <a:lstStyle/>
        <a:p>
          <a:endParaRPr lang="en-US">
            <a:solidFill>
              <a:schemeClr val="tx1"/>
            </a:solidFill>
          </a:endParaRPr>
        </a:p>
      </dgm:t>
    </dgm:pt>
    <dgm:pt modelId="{A96D4695-18F3-4455-B4A1-6881F0C867B7}" type="sibTrans" cxnId="{90F86057-584E-423A-AAA6-18FBC39DB8F6}">
      <dgm:prSet/>
      <dgm:spPr/>
      <dgm:t>
        <a:bodyPr/>
        <a:lstStyle/>
        <a:p>
          <a:endParaRPr lang="en-US">
            <a:solidFill>
              <a:schemeClr val="tx1"/>
            </a:solidFill>
          </a:endParaRPr>
        </a:p>
      </dgm:t>
    </dgm:pt>
    <dgm:pt modelId="{40BC351A-9518-4569-8C6B-C046990AE565}">
      <dgm:prSet/>
      <dgm:spPr/>
      <dgm:t>
        <a:bodyPr/>
        <a:lstStyle/>
        <a:p>
          <a:pPr rtl="0"/>
          <a:r>
            <a:rPr lang="ms-MY" smtClean="0">
              <a:solidFill>
                <a:schemeClr val="tx1"/>
              </a:solidFill>
            </a:rPr>
            <a:t>mengatur, menentukan sesuatu urusan dan menguruskan sesuatu dengan sempurna. </a:t>
          </a:r>
          <a:endParaRPr lang="en-US">
            <a:solidFill>
              <a:schemeClr val="tx1"/>
            </a:solidFill>
          </a:endParaRPr>
        </a:p>
      </dgm:t>
    </dgm:pt>
    <dgm:pt modelId="{647AF4BE-009E-4B32-B4CC-D0639CAAF83E}" type="parTrans" cxnId="{0BA43CD0-1D8A-43AF-A123-A24512CAC2F2}">
      <dgm:prSet/>
      <dgm:spPr/>
      <dgm:t>
        <a:bodyPr/>
        <a:lstStyle/>
        <a:p>
          <a:endParaRPr lang="en-US">
            <a:solidFill>
              <a:schemeClr val="tx1"/>
            </a:solidFill>
          </a:endParaRPr>
        </a:p>
      </dgm:t>
    </dgm:pt>
    <dgm:pt modelId="{54BBDA7E-ED1D-484F-BC77-66B72164515A}" type="sibTrans" cxnId="{0BA43CD0-1D8A-43AF-A123-A24512CAC2F2}">
      <dgm:prSet/>
      <dgm:spPr/>
      <dgm:t>
        <a:bodyPr/>
        <a:lstStyle/>
        <a:p>
          <a:endParaRPr lang="en-US">
            <a:solidFill>
              <a:schemeClr val="tx1"/>
            </a:solidFill>
          </a:endParaRPr>
        </a:p>
      </dgm:t>
    </dgm:pt>
    <dgm:pt modelId="{CB5F282E-BEB1-41B1-B19D-CF0DDB5FCB2A}" type="pres">
      <dgm:prSet presAssocID="{E4136081-4582-41EF-9663-CAB68E4BFEA4}" presName="Name0" presStyleCnt="0">
        <dgm:presLayoutVars>
          <dgm:dir/>
          <dgm:animLvl val="lvl"/>
          <dgm:resizeHandles val="exact"/>
        </dgm:presLayoutVars>
      </dgm:prSet>
      <dgm:spPr/>
    </dgm:pt>
    <dgm:pt modelId="{744EDE73-AFA7-4CF7-A4ED-180D367BF6EA}" type="pres">
      <dgm:prSet presAssocID="{40BC351A-9518-4569-8C6B-C046990AE565}" presName="boxAndChildren" presStyleCnt="0"/>
      <dgm:spPr/>
    </dgm:pt>
    <dgm:pt modelId="{4EFA5C83-F240-4465-AB6B-1F9DE8C07531}" type="pres">
      <dgm:prSet presAssocID="{40BC351A-9518-4569-8C6B-C046990AE565}" presName="parentTextBox" presStyleLbl="node1" presStyleIdx="0" presStyleCnt="2"/>
      <dgm:spPr/>
    </dgm:pt>
    <dgm:pt modelId="{394626BD-E8D6-490A-8362-8FE79CFC5855}" type="pres">
      <dgm:prSet presAssocID="{A96D4695-18F3-4455-B4A1-6881F0C867B7}" presName="sp" presStyleCnt="0"/>
      <dgm:spPr/>
    </dgm:pt>
    <dgm:pt modelId="{96A55B44-E099-4509-8EC4-4B75CB677C7E}" type="pres">
      <dgm:prSet presAssocID="{02AEA139-521A-4C54-8AE0-B06DB0332475}" presName="arrowAndChildren" presStyleCnt="0"/>
      <dgm:spPr/>
    </dgm:pt>
    <dgm:pt modelId="{348F8BD5-602D-4F45-BDCA-170EF7DE7CB1}" type="pres">
      <dgm:prSet presAssocID="{02AEA139-521A-4C54-8AE0-B06DB0332475}" presName="parentTextArrow" presStyleLbl="node1" presStyleIdx="1" presStyleCnt="2"/>
      <dgm:spPr/>
    </dgm:pt>
  </dgm:ptLst>
  <dgm:cxnLst>
    <dgm:cxn modelId="{C65D7E47-C99C-48E9-97BE-29CFFB186BA1}" type="presOf" srcId="{40BC351A-9518-4569-8C6B-C046990AE565}" destId="{4EFA5C83-F240-4465-AB6B-1F9DE8C07531}" srcOrd="0" destOrd="0" presId="urn:microsoft.com/office/officeart/2005/8/layout/process4"/>
    <dgm:cxn modelId="{0BA43CD0-1D8A-43AF-A123-A24512CAC2F2}" srcId="{E4136081-4582-41EF-9663-CAB68E4BFEA4}" destId="{40BC351A-9518-4569-8C6B-C046990AE565}" srcOrd="1" destOrd="0" parTransId="{647AF4BE-009E-4B32-B4CC-D0639CAAF83E}" sibTransId="{54BBDA7E-ED1D-484F-BC77-66B72164515A}"/>
    <dgm:cxn modelId="{6D87DE1F-0CCF-47E2-9546-EDB0A0D21BAE}" type="presOf" srcId="{E4136081-4582-41EF-9663-CAB68E4BFEA4}" destId="{CB5F282E-BEB1-41B1-B19D-CF0DDB5FCB2A}" srcOrd="0" destOrd="0" presId="urn:microsoft.com/office/officeart/2005/8/layout/process4"/>
    <dgm:cxn modelId="{2B0A665D-4883-48C0-962B-6C9F82F858F2}" type="presOf" srcId="{02AEA139-521A-4C54-8AE0-B06DB0332475}" destId="{348F8BD5-602D-4F45-BDCA-170EF7DE7CB1}" srcOrd="0" destOrd="0" presId="urn:microsoft.com/office/officeart/2005/8/layout/process4"/>
    <dgm:cxn modelId="{90F86057-584E-423A-AAA6-18FBC39DB8F6}" srcId="{E4136081-4582-41EF-9663-CAB68E4BFEA4}" destId="{02AEA139-521A-4C54-8AE0-B06DB0332475}" srcOrd="0" destOrd="0" parTransId="{73F29CC4-A40F-44E5-984D-60EE0E4A2304}" sibTransId="{A96D4695-18F3-4455-B4A1-6881F0C867B7}"/>
    <dgm:cxn modelId="{CF2683B7-0D92-4833-894E-69503504F047}" type="presParOf" srcId="{CB5F282E-BEB1-41B1-B19D-CF0DDB5FCB2A}" destId="{744EDE73-AFA7-4CF7-A4ED-180D367BF6EA}" srcOrd="0" destOrd="0" presId="urn:microsoft.com/office/officeart/2005/8/layout/process4"/>
    <dgm:cxn modelId="{EC0F2C07-2C9D-4956-A05A-64B58FDCD138}" type="presParOf" srcId="{744EDE73-AFA7-4CF7-A4ED-180D367BF6EA}" destId="{4EFA5C83-F240-4465-AB6B-1F9DE8C07531}" srcOrd="0" destOrd="0" presId="urn:microsoft.com/office/officeart/2005/8/layout/process4"/>
    <dgm:cxn modelId="{58F1063E-CC8C-45D1-801F-A8057DCFD3A5}" type="presParOf" srcId="{CB5F282E-BEB1-41B1-B19D-CF0DDB5FCB2A}" destId="{394626BD-E8D6-490A-8362-8FE79CFC5855}" srcOrd="1" destOrd="0" presId="urn:microsoft.com/office/officeart/2005/8/layout/process4"/>
    <dgm:cxn modelId="{F9EDB3C7-1A28-454D-99B9-DCADB20D5643}" type="presParOf" srcId="{CB5F282E-BEB1-41B1-B19D-CF0DDB5FCB2A}" destId="{96A55B44-E099-4509-8EC4-4B75CB677C7E}" srcOrd="2" destOrd="0" presId="urn:microsoft.com/office/officeart/2005/8/layout/process4"/>
    <dgm:cxn modelId="{BC566C3C-4A9A-4FFE-A5E1-968886F37FC0}" type="presParOf" srcId="{96A55B44-E099-4509-8EC4-4B75CB677C7E}" destId="{348F8BD5-602D-4F45-BDCA-170EF7DE7CB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96102E-F72E-4366-8E71-5B06051B9101}" type="doc">
      <dgm:prSet loTypeId="urn:microsoft.com/office/officeart/2008/layout/VerticalCurvedList" loCatId="list" qsTypeId="urn:microsoft.com/office/officeart/2005/8/quickstyle/simple1" qsCatId="simple" csTypeId="urn:microsoft.com/office/officeart/2005/8/colors/colorful5" csCatId="colorful"/>
      <dgm:spPr/>
      <dgm:t>
        <a:bodyPr/>
        <a:lstStyle/>
        <a:p>
          <a:endParaRPr lang="en-US"/>
        </a:p>
      </dgm:t>
    </dgm:pt>
    <dgm:pt modelId="{3B7FBD92-6BAF-4C52-96E4-5039846210EC}">
      <dgm:prSet/>
      <dgm:spPr/>
      <dgm:t>
        <a:bodyPr/>
        <a:lstStyle/>
        <a:p>
          <a:pPr rtl="0"/>
          <a:r>
            <a:rPr lang="ms-MY" b="1" smtClean="0">
              <a:solidFill>
                <a:schemeClr val="tx1"/>
              </a:solidFill>
            </a:rPr>
            <a:t>pengalaman dan amalan demokrasi, </a:t>
          </a:r>
          <a:endParaRPr lang="en-US" b="1">
            <a:solidFill>
              <a:schemeClr val="tx1"/>
            </a:solidFill>
          </a:endParaRPr>
        </a:p>
      </dgm:t>
    </dgm:pt>
    <dgm:pt modelId="{7C724572-567E-4606-89B2-6F2E933B7407}" type="parTrans" cxnId="{C995A634-343C-43CD-901F-FF2E6411804F}">
      <dgm:prSet/>
      <dgm:spPr/>
      <dgm:t>
        <a:bodyPr/>
        <a:lstStyle/>
        <a:p>
          <a:endParaRPr lang="en-US" b="1">
            <a:solidFill>
              <a:schemeClr val="tx1"/>
            </a:solidFill>
          </a:endParaRPr>
        </a:p>
      </dgm:t>
    </dgm:pt>
    <dgm:pt modelId="{CF6F9854-D22D-4BFE-8CF3-653D419ABB75}" type="sibTrans" cxnId="{C995A634-343C-43CD-901F-FF2E6411804F}">
      <dgm:prSet/>
      <dgm:spPr/>
      <dgm:t>
        <a:bodyPr/>
        <a:lstStyle/>
        <a:p>
          <a:endParaRPr lang="en-US" b="1">
            <a:solidFill>
              <a:schemeClr val="tx1"/>
            </a:solidFill>
          </a:endParaRPr>
        </a:p>
      </dgm:t>
    </dgm:pt>
    <dgm:pt modelId="{6C373520-4B9E-484F-BA77-DD2ECEBC5038}">
      <dgm:prSet/>
      <dgm:spPr/>
      <dgm:t>
        <a:bodyPr/>
        <a:lstStyle/>
        <a:p>
          <a:pPr rtl="0"/>
          <a:r>
            <a:rPr lang="ms-MY" b="1" smtClean="0">
              <a:solidFill>
                <a:srgbClr val="663300"/>
              </a:solidFill>
            </a:rPr>
            <a:t>peranan penguasa tempatan dalam memahami masalah rakyat, </a:t>
          </a:r>
          <a:endParaRPr lang="en-US" b="1">
            <a:solidFill>
              <a:srgbClr val="663300"/>
            </a:solidFill>
          </a:endParaRPr>
        </a:p>
      </dgm:t>
    </dgm:pt>
    <dgm:pt modelId="{D4DDCF5F-014A-4487-905C-DDBF69B48E45}" type="parTrans" cxnId="{C4884F50-8CE8-4127-B90A-E981FC49B647}">
      <dgm:prSet/>
      <dgm:spPr/>
      <dgm:t>
        <a:bodyPr/>
        <a:lstStyle/>
        <a:p>
          <a:endParaRPr lang="en-US" b="1">
            <a:solidFill>
              <a:schemeClr val="tx1"/>
            </a:solidFill>
          </a:endParaRPr>
        </a:p>
      </dgm:t>
    </dgm:pt>
    <dgm:pt modelId="{BA205E22-A46B-459B-9916-B89ECB488A96}" type="sibTrans" cxnId="{C4884F50-8CE8-4127-B90A-E981FC49B647}">
      <dgm:prSet/>
      <dgm:spPr/>
      <dgm:t>
        <a:bodyPr/>
        <a:lstStyle/>
        <a:p>
          <a:endParaRPr lang="en-US" b="1">
            <a:solidFill>
              <a:schemeClr val="tx1"/>
            </a:solidFill>
          </a:endParaRPr>
        </a:p>
      </dgm:t>
    </dgm:pt>
    <dgm:pt modelId="{3AEFD3CC-F2FC-4374-BE8E-835E375540C9}">
      <dgm:prSet/>
      <dgm:spPr/>
      <dgm:t>
        <a:bodyPr/>
        <a:lstStyle/>
        <a:p>
          <a:pPr rtl="0"/>
          <a:r>
            <a:rPr lang="ms-MY" b="1" smtClean="0">
              <a:solidFill>
                <a:schemeClr val="tx1"/>
              </a:solidFill>
            </a:rPr>
            <a:t>bertanggungjawab terhadap peraturan yang dibuat yang semestinya bersesuaian dengan keadaan dan tempat, </a:t>
          </a:r>
          <a:endParaRPr lang="en-US" b="1">
            <a:solidFill>
              <a:schemeClr val="tx1"/>
            </a:solidFill>
          </a:endParaRPr>
        </a:p>
      </dgm:t>
    </dgm:pt>
    <dgm:pt modelId="{D1E50A29-F2CC-483E-8A3B-A2D75762F0C0}" type="parTrans" cxnId="{C4389518-29B4-48FA-861D-F4A28C9FF4FF}">
      <dgm:prSet/>
      <dgm:spPr/>
      <dgm:t>
        <a:bodyPr/>
        <a:lstStyle/>
        <a:p>
          <a:endParaRPr lang="en-US" b="1">
            <a:solidFill>
              <a:schemeClr val="tx1"/>
            </a:solidFill>
          </a:endParaRPr>
        </a:p>
      </dgm:t>
    </dgm:pt>
    <dgm:pt modelId="{F81E7FCE-BD1C-4B71-B5C4-1AC50C1DB7C5}" type="sibTrans" cxnId="{C4389518-29B4-48FA-861D-F4A28C9FF4FF}">
      <dgm:prSet/>
      <dgm:spPr/>
      <dgm:t>
        <a:bodyPr/>
        <a:lstStyle/>
        <a:p>
          <a:endParaRPr lang="en-US" b="1">
            <a:solidFill>
              <a:schemeClr val="tx1"/>
            </a:solidFill>
          </a:endParaRPr>
        </a:p>
      </dgm:t>
    </dgm:pt>
    <dgm:pt modelId="{5331023D-9006-43EE-8BA8-67F5C75BA683}">
      <dgm:prSet/>
      <dgm:spPr/>
      <dgm:t>
        <a:bodyPr/>
        <a:lstStyle/>
        <a:p>
          <a:pPr rtl="0"/>
          <a:r>
            <a:rPr lang="ms-MY" b="1" smtClean="0">
              <a:solidFill>
                <a:srgbClr val="663300"/>
              </a:solidFill>
            </a:rPr>
            <a:t>memupuk tanggungjawab kemasyarakatan, tempatan dan perpaduan kaum;</a:t>
          </a:r>
          <a:endParaRPr lang="en-US" b="1">
            <a:solidFill>
              <a:srgbClr val="663300"/>
            </a:solidFill>
          </a:endParaRPr>
        </a:p>
      </dgm:t>
    </dgm:pt>
    <dgm:pt modelId="{9341AB0C-8149-4714-B652-10CDF04ADEC0}" type="parTrans" cxnId="{319D3672-8105-4DF2-BE59-806F6069FC9F}">
      <dgm:prSet/>
      <dgm:spPr/>
      <dgm:t>
        <a:bodyPr/>
        <a:lstStyle/>
        <a:p>
          <a:endParaRPr lang="en-US" b="1">
            <a:solidFill>
              <a:schemeClr val="tx1"/>
            </a:solidFill>
          </a:endParaRPr>
        </a:p>
      </dgm:t>
    </dgm:pt>
    <dgm:pt modelId="{5B944389-87EC-4EB6-81EF-0A71EA33E318}" type="sibTrans" cxnId="{319D3672-8105-4DF2-BE59-806F6069FC9F}">
      <dgm:prSet/>
      <dgm:spPr/>
      <dgm:t>
        <a:bodyPr/>
        <a:lstStyle/>
        <a:p>
          <a:endParaRPr lang="en-US" b="1">
            <a:solidFill>
              <a:schemeClr val="tx1"/>
            </a:solidFill>
          </a:endParaRPr>
        </a:p>
      </dgm:t>
    </dgm:pt>
    <dgm:pt modelId="{C9159E97-D1F1-415B-8AA0-37E309A2AC57}">
      <dgm:prSet/>
      <dgm:spPr/>
      <dgm:t>
        <a:bodyPr/>
        <a:lstStyle/>
        <a:p>
          <a:pPr rtl="0"/>
          <a:r>
            <a:rPr lang="ms-MY" b="1" smtClean="0">
              <a:solidFill>
                <a:schemeClr val="tx1"/>
              </a:solidFill>
            </a:rPr>
            <a:t>memberi peluang penduduk tempatan memberi sumbangan </a:t>
          </a:r>
          <a:endParaRPr lang="en-US" b="1">
            <a:solidFill>
              <a:schemeClr val="tx1"/>
            </a:solidFill>
          </a:endParaRPr>
        </a:p>
      </dgm:t>
    </dgm:pt>
    <dgm:pt modelId="{90138945-E2F6-4B46-AEC5-8F6FC45BF368}" type="parTrans" cxnId="{8FC9EA31-3B03-4737-A628-B85431D46552}">
      <dgm:prSet/>
      <dgm:spPr/>
      <dgm:t>
        <a:bodyPr/>
        <a:lstStyle/>
        <a:p>
          <a:endParaRPr lang="en-US" b="1">
            <a:solidFill>
              <a:schemeClr val="tx1"/>
            </a:solidFill>
          </a:endParaRPr>
        </a:p>
      </dgm:t>
    </dgm:pt>
    <dgm:pt modelId="{29600DF5-C2A9-40E9-82AC-15F5C9147A4D}" type="sibTrans" cxnId="{8FC9EA31-3B03-4737-A628-B85431D46552}">
      <dgm:prSet/>
      <dgm:spPr/>
      <dgm:t>
        <a:bodyPr/>
        <a:lstStyle/>
        <a:p>
          <a:endParaRPr lang="en-US" b="1">
            <a:solidFill>
              <a:schemeClr val="tx1"/>
            </a:solidFill>
          </a:endParaRPr>
        </a:p>
      </dgm:t>
    </dgm:pt>
    <dgm:pt modelId="{B839D8D4-9A1E-4BD6-B2C5-3155FB0BC193}">
      <dgm:prSet/>
      <dgm:spPr/>
      <dgm:t>
        <a:bodyPr/>
        <a:lstStyle/>
        <a:p>
          <a:pPr rtl="0"/>
          <a:r>
            <a:rPr lang="ms-MY" b="1" smtClean="0">
              <a:solidFill>
                <a:srgbClr val="663300"/>
              </a:solidFill>
            </a:rPr>
            <a:t>melaksanakan projek dengan segera dan banyak lagi.</a:t>
          </a:r>
          <a:endParaRPr lang="en-US" b="1">
            <a:solidFill>
              <a:srgbClr val="663300"/>
            </a:solidFill>
          </a:endParaRPr>
        </a:p>
      </dgm:t>
    </dgm:pt>
    <dgm:pt modelId="{FFE27BBC-CDF6-4312-9E28-CD723A954291}" type="parTrans" cxnId="{7730C785-8604-42AE-9514-4881D22E4241}">
      <dgm:prSet/>
      <dgm:spPr/>
      <dgm:t>
        <a:bodyPr/>
        <a:lstStyle/>
        <a:p>
          <a:endParaRPr lang="en-US" b="1">
            <a:solidFill>
              <a:schemeClr val="tx1"/>
            </a:solidFill>
          </a:endParaRPr>
        </a:p>
      </dgm:t>
    </dgm:pt>
    <dgm:pt modelId="{9D534FBA-89D9-44FF-A2AF-8778FC6CEB5F}" type="sibTrans" cxnId="{7730C785-8604-42AE-9514-4881D22E4241}">
      <dgm:prSet/>
      <dgm:spPr/>
      <dgm:t>
        <a:bodyPr/>
        <a:lstStyle/>
        <a:p>
          <a:endParaRPr lang="en-US" b="1">
            <a:solidFill>
              <a:schemeClr val="tx1"/>
            </a:solidFill>
          </a:endParaRPr>
        </a:p>
      </dgm:t>
    </dgm:pt>
    <dgm:pt modelId="{D8711716-D1B0-4568-854E-ABC78239DC75}" type="pres">
      <dgm:prSet presAssocID="{9596102E-F72E-4366-8E71-5B06051B9101}" presName="Name0" presStyleCnt="0">
        <dgm:presLayoutVars>
          <dgm:chMax val="7"/>
          <dgm:chPref val="7"/>
          <dgm:dir/>
        </dgm:presLayoutVars>
      </dgm:prSet>
      <dgm:spPr/>
    </dgm:pt>
    <dgm:pt modelId="{CCEB26C2-404E-48B0-B761-4B60FFD9A57E}" type="pres">
      <dgm:prSet presAssocID="{9596102E-F72E-4366-8E71-5B06051B9101}" presName="Name1" presStyleCnt="0"/>
      <dgm:spPr/>
    </dgm:pt>
    <dgm:pt modelId="{EF156A3B-AF98-4A28-A3FC-E492EBFF4AEF}" type="pres">
      <dgm:prSet presAssocID="{9596102E-F72E-4366-8E71-5B06051B9101}" presName="cycle" presStyleCnt="0"/>
      <dgm:spPr/>
    </dgm:pt>
    <dgm:pt modelId="{DD582893-C41B-47C7-955C-304E72813EF8}" type="pres">
      <dgm:prSet presAssocID="{9596102E-F72E-4366-8E71-5B06051B9101}" presName="srcNode" presStyleLbl="node1" presStyleIdx="0" presStyleCnt="6"/>
      <dgm:spPr/>
    </dgm:pt>
    <dgm:pt modelId="{BDA0852D-1250-458B-8C95-31F5A6D6A7EB}" type="pres">
      <dgm:prSet presAssocID="{9596102E-F72E-4366-8E71-5B06051B9101}" presName="conn" presStyleLbl="parChTrans1D2" presStyleIdx="0" presStyleCnt="1"/>
      <dgm:spPr/>
    </dgm:pt>
    <dgm:pt modelId="{CA5D7646-10EC-4F64-A8A4-593DD6914AD1}" type="pres">
      <dgm:prSet presAssocID="{9596102E-F72E-4366-8E71-5B06051B9101}" presName="extraNode" presStyleLbl="node1" presStyleIdx="0" presStyleCnt="6"/>
      <dgm:spPr/>
    </dgm:pt>
    <dgm:pt modelId="{F5A5719C-1C97-4A0D-9083-564A8CB79AA4}" type="pres">
      <dgm:prSet presAssocID="{9596102E-F72E-4366-8E71-5B06051B9101}" presName="dstNode" presStyleLbl="node1" presStyleIdx="0" presStyleCnt="6"/>
      <dgm:spPr/>
    </dgm:pt>
    <dgm:pt modelId="{1550ED5A-8114-43C2-AA63-FEEFEAEEB5DB}" type="pres">
      <dgm:prSet presAssocID="{3B7FBD92-6BAF-4C52-96E4-5039846210EC}" presName="text_1" presStyleLbl="node1" presStyleIdx="0" presStyleCnt="6">
        <dgm:presLayoutVars>
          <dgm:bulletEnabled val="1"/>
        </dgm:presLayoutVars>
      </dgm:prSet>
      <dgm:spPr/>
    </dgm:pt>
    <dgm:pt modelId="{7C69ACA0-FAB3-4941-B048-CDDD937DB5E3}" type="pres">
      <dgm:prSet presAssocID="{3B7FBD92-6BAF-4C52-96E4-5039846210EC}" presName="accent_1" presStyleCnt="0"/>
      <dgm:spPr/>
    </dgm:pt>
    <dgm:pt modelId="{1D2C0910-D094-4589-A807-781712AC58C8}" type="pres">
      <dgm:prSet presAssocID="{3B7FBD92-6BAF-4C52-96E4-5039846210EC}" presName="accentRepeatNode" presStyleLbl="solidFgAcc1" presStyleIdx="0" presStyleCnt="6"/>
      <dgm:spPr/>
    </dgm:pt>
    <dgm:pt modelId="{C6CFA0AE-0AD2-46A5-9823-6C85480A0582}" type="pres">
      <dgm:prSet presAssocID="{6C373520-4B9E-484F-BA77-DD2ECEBC5038}" presName="text_2" presStyleLbl="node1" presStyleIdx="1" presStyleCnt="6">
        <dgm:presLayoutVars>
          <dgm:bulletEnabled val="1"/>
        </dgm:presLayoutVars>
      </dgm:prSet>
      <dgm:spPr/>
    </dgm:pt>
    <dgm:pt modelId="{76746626-9570-4140-B2F9-732FECB64F10}" type="pres">
      <dgm:prSet presAssocID="{6C373520-4B9E-484F-BA77-DD2ECEBC5038}" presName="accent_2" presStyleCnt="0"/>
      <dgm:spPr/>
    </dgm:pt>
    <dgm:pt modelId="{C6FACDD1-5934-4399-B743-331CE7FC2E8F}" type="pres">
      <dgm:prSet presAssocID="{6C373520-4B9E-484F-BA77-DD2ECEBC5038}" presName="accentRepeatNode" presStyleLbl="solidFgAcc1" presStyleIdx="1" presStyleCnt="6"/>
      <dgm:spPr/>
    </dgm:pt>
    <dgm:pt modelId="{E595DF21-F190-4795-B2ED-FED7DDF0D4AF}" type="pres">
      <dgm:prSet presAssocID="{3AEFD3CC-F2FC-4374-BE8E-835E375540C9}" presName="text_3" presStyleLbl="node1" presStyleIdx="2" presStyleCnt="6">
        <dgm:presLayoutVars>
          <dgm:bulletEnabled val="1"/>
        </dgm:presLayoutVars>
      </dgm:prSet>
      <dgm:spPr/>
    </dgm:pt>
    <dgm:pt modelId="{09C726D0-52BE-412E-A936-259C4F0BDCFC}" type="pres">
      <dgm:prSet presAssocID="{3AEFD3CC-F2FC-4374-BE8E-835E375540C9}" presName="accent_3" presStyleCnt="0"/>
      <dgm:spPr/>
    </dgm:pt>
    <dgm:pt modelId="{348E66B9-92B6-4E12-B904-CF3566F732D1}" type="pres">
      <dgm:prSet presAssocID="{3AEFD3CC-F2FC-4374-BE8E-835E375540C9}" presName="accentRepeatNode" presStyleLbl="solidFgAcc1" presStyleIdx="2" presStyleCnt="6"/>
      <dgm:spPr/>
    </dgm:pt>
    <dgm:pt modelId="{68A8FAE5-2C31-4709-A175-184F6211398F}" type="pres">
      <dgm:prSet presAssocID="{5331023D-9006-43EE-8BA8-67F5C75BA683}" presName="text_4" presStyleLbl="node1" presStyleIdx="3" presStyleCnt="6">
        <dgm:presLayoutVars>
          <dgm:bulletEnabled val="1"/>
        </dgm:presLayoutVars>
      </dgm:prSet>
      <dgm:spPr/>
    </dgm:pt>
    <dgm:pt modelId="{A611A45A-85A3-4CB0-9F55-6B3A63D691E3}" type="pres">
      <dgm:prSet presAssocID="{5331023D-9006-43EE-8BA8-67F5C75BA683}" presName="accent_4" presStyleCnt="0"/>
      <dgm:spPr/>
    </dgm:pt>
    <dgm:pt modelId="{CEB6B4A4-4EAF-48BE-9D5F-919B6E27EE92}" type="pres">
      <dgm:prSet presAssocID="{5331023D-9006-43EE-8BA8-67F5C75BA683}" presName="accentRepeatNode" presStyleLbl="solidFgAcc1" presStyleIdx="3" presStyleCnt="6"/>
      <dgm:spPr/>
    </dgm:pt>
    <dgm:pt modelId="{8DAB8199-CBBB-4A71-9BBE-B8BE6341748E}" type="pres">
      <dgm:prSet presAssocID="{C9159E97-D1F1-415B-8AA0-37E309A2AC57}" presName="text_5" presStyleLbl="node1" presStyleIdx="4" presStyleCnt="6">
        <dgm:presLayoutVars>
          <dgm:bulletEnabled val="1"/>
        </dgm:presLayoutVars>
      </dgm:prSet>
      <dgm:spPr/>
    </dgm:pt>
    <dgm:pt modelId="{8216E926-C487-49C9-9B4C-37DF296B82D6}" type="pres">
      <dgm:prSet presAssocID="{C9159E97-D1F1-415B-8AA0-37E309A2AC57}" presName="accent_5" presStyleCnt="0"/>
      <dgm:spPr/>
    </dgm:pt>
    <dgm:pt modelId="{8587CABD-5128-4AF0-8C53-3386E5FB7E7E}" type="pres">
      <dgm:prSet presAssocID="{C9159E97-D1F1-415B-8AA0-37E309A2AC57}" presName="accentRepeatNode" presStyleLbl="solidFgAcc1" presStyleIdx="4" presStyleCnt="6"/>
      <dgm:spPr/>
    </dgm:pt>
    <dgm:pt modelId="{7F0832AA-67F8-4F9D-B6AF-43A310E1863A}" type="pres">
      <dgm:prSet presAssocID="{B839D8D4-9A1E-4BD6-B2C5-3155FB0BC193}" presName="text_6" presStyleLbl="node1" presStyleIdx="5" presStyleCnt="6">
        <dgm:presLayoutVars>
          <dgm:bulletEnabled val="1"/>
        </dgm:presLayoutVars>
      </dgm:prSet>
      <dgm:spPr/>
    </dgm:pt>
    <dgm:pt modelId="{401B1911-2FDF-4376-A6BB-B7468C4914A6}" type="pres">
      <dgm:prSet presAssocID="{B839D8D4-9A1E-4BD6-B2C5-3155FB0BC193}" presName="accent_6" presStyleCnt="0"/>
      <dgm:spPr/>
    </dgm:pt>
    <dgm:pt modelId="{5C5F9BE3-38D0-411B-9E20-D25FE03403A8}" type="pres">
      <dgm:prSet presAssocID="{B839D8D4-9A1E-4BD6-B2C5-3155FB0BC193}" presName="accentRepeatNode" presStyleLbl="solidFgAcc1" presStyleIdx="5" presStyleCnt="6"/>
      <dgm:spPr/>
    </dgm:pt>
  </dgm:ptLst>
  <dgm:cxnLst>
    <dgm:cxn modelId="{C4884F50-8CE8-4127-B90A-E981FC49B647}" srcId="{9596102E-F72E-4366-8E71-5B06051B9101}" destId="{6C373520-4B9E-484F-BA77-DD2ECEBC5038}" srcOrd="1" destOrd="0" parTransId="{D4DDCF5F-014A-4487-905C-DDBF69B48E45}" sibTransId="{BA205E22-A46B-459B-9916-B89ECB488A96}"/>
    <dgm:cxn modelId="{89EF3BDD-710B-41F8-9821-9C457E972F4C}" type="presOf" srcId="{6C373520-4B9E-484F-BA77-DD2ECEBC5038}" destId="{C6CFA0AE-0AD2-46A5-9823-6C85480A0582}" srcOrd="0" destOrd="0" presId="urn:microsoft.com/office/officeart/2008/layout/VerticalCurvedList"/>
    <dgm:cxn modelId="{316A0429-983B-49E9-8E2C-2E1381973F0E}" type="presOf" srcId="{CF6F9854-D22D-4BFE-8CF3-653D419ABB75}" destId="{BDA0852D-1250-458B-8C95-31F5A6D6A7EB}" srcOrd="0" destOrd="0" presId="urn:microsoft.com/office/officeart/2008/layout/VerticalCurvedList"/>
    <dgm:cxn modelId="{7730C785-8604-42AE-9514-4881D22E4241}" srcId="{9596102E-F72E-4366-8E71-5B06051B9101}" destId="{B839D8D4-9A1E-4BD6-B2C5-3155FB0BC193}" srcOrd="5" destOrd="0" parTransId="{FFE27BBC-CDF6-4312-9E28-CD723A954291}" sibTransId="{9D534FBA-89D9-44FF-A2AF-8778FC6CEB5F}"/>
    <dgm:cxn modelId="{6F64ED87-CB92-4F39-83CF-B9AB51877F0A}" type="presOf" srcId="{5331023D-9006-43EE-8BA8-67F5C75BA683}" destId="{68A8FAE5-2C31-4709-A175-184F6211398F}" srcOrd="0" destOrd="0" presId="urn:microsoft.com/office/officeart/2008/layout/VerticalCurvedList"/>
    <dgm:cxn modelId="{6A0B76F6-9217-4F39-AAE6-124388392F09}" type="presOf" srcId="{B839D8D4-9A1E-4BD6-B2C5-3155FB0BC193}" destId="{7F0832AA-67F8-4F9D-B6AF-43A310E1863A}" srcOrd="0" destOrd="0" presId="urn:microsoft.com/office/officeart/2008/layout/VerticalCurvedList"/>
    <dgm:cxn modelId="{8FC9EA31-3B03-4737-A628-B85431D46552}" srcId="{9596102E-F72E-4366-8E71-5B06051B9101}" destId="{C9159E97-D1F1-415B-8AA0-37E309A2AC57}" srcOrd="4" destOrd="0" parTransId="{90138945-E2F6-4B46-AEC5-8F6FC45BF368}" sibTransId="{29600DF5-C2A9-40E9-82AC-15F5C9147A4D}"/>
    <dgm:cxn modelId="{64B2A7EF-5CB7-4CF0-9E47-C326705D6F11}" type="presOf" srcId="{3AEFD3CC-F2FC-4374-BE8E-835E375540C9}" destId="{E595DF21-F190-4795-B2ED-FED7DDF0D4AF}" srcOrd="0" destOrd="0" presId="urn:microsoft.com/office/officeart/2008/layout/VerticalCurvedList"/>
    <dgm:cxn modelId="{1EC7537D-AAA2-48FA-8DDB-44BF144BACAB}" type="presOf" srcId="{C9159E97-D1F1-415B-8AA0-37E309A2AC57}" destId="{8DAB8199-CBBB-4A71-9BBE-B8BE6341748E}" srcOrd="0" destOrd="0" presId="urn:microsoft.com/office/officeart/2008/layout/VerticalCurvedList"/>
    <dgm:cxn modelId="{C995A634-343C-43CD-901F-FF2E6411804F}" srcId="{9596102E-F72E-4366-8E71-5B06051B9101}" destId="{3B7FBD92-6BAF-4C52-96E4-5039846210EC}" srcOrd="0" destOrd="0" parTransId="{7C724572-567E-4606-89B2-6F2E933B7407}" sibTransId="{CF6F9854-D22D-4BFE-8CF3-653D419ABB75}"/>
    <dgm:cxn modelId="{C4389518-29B4-48FA-861D-F4A28C9FF4FF}" srcId="{9596102E-F72E-4366-8E71-5B06051B9101}" destId="{3AEFD3CC-F2FC-4374-BE8E-835E375540C9}" srcOrd="2" destOrd="0" parTransId="{D1E50A29-F2CC-483E-8A3B-A2D75762F0C0}" sibTransId="{F81E7FCE-BD1C-4B71-B5C4-1AC50C1DB7C5}"/>
    <dgm:cxn modelId="{319D3672-8105-4DF2-BE59-806F6069FC9F}" srcId="{9596102E-F72E-4366-8E71-5B06051B9101}" destId="{5331023D-9006-43EE-8BA8-67F5C75BA683}" srcOrd="3" destOrd="0" parTransId="{9341AB0C-8149-4714-B652-10CDF04ADEC0}" sibTransId="{5B944389-87EC-4EB6-81EF-0A71EA33E318}"/>
    <dgm:cxn modelId="{6B26A095-A6C7-4A4E-89E3-57917E9663C3}" type="presOf" srcId="{9596102E-F72E-4366-8E71-5B06051B9101}" destId="{D8711716-D1B0-4568-854E-ABC78239DC75}" srcOrd="0" destOrd="0" presId="urn:microsoft.com/office/officeart/2008/layout/VerticalCurvedList"/>
    <dgm:cxn modelId="{9018F26E-6886-46CC-A538-6F69ADE9D32C}" type="presOf" srcId="{3B7FBD92-6BAF-4C52-96E4-5039846210EC}" destId="{1550ED5A-8114-43C2-AA63-FEEFEAEEB5DB}" srcOrd="0" destOrd="0" presId="urn:microsoft.com/office/officeart/2008/layout/VerticalCurvedList"/>
    <dgm:cxn modelId="{A094F031-4952-480D-8829-D3EE064D9A02}" type="presParOf" srcId="{D8711716-D1B0-4568-854E-ABC78239DC75}" destId="{CCEB26C2-404E-48B0-B761-4B60FFD9A57E}" srcOrd="0" destOrd="0" presId="urn:microsoft.com/office/officeart/2008/layout/VerticalCurvedList"/>
    <dgm:cxn modelId="{59121EDE-E67F-46E5-830F-F4B9B7BF44B6}" type="presParOf" srcId="{CCEB26C2-404E-48B0-B761-4B60FFD9A57E}" destId="{EF156A3B-AF98-4A28-A3FC-E492EBFF4AEF}" srcOrd="0" destOrd="0" presId="urn:microsoft.com/office/officeart/2008/layout/VerticalCurvedList"/>
    <dgm:cxn modelId="{C7F0F4F4-5C37-466A-BB39-C51404BC702D}" type="presParOf" srcId="{EF156A3B-AF98-4A28-A3FC-E492EBFF4AEF}" destId="{DD582893-C41B-47C7-955C-304E72813EF8}" srcOrd="0" destOrd="0" presId="urn:microsoft.com/office/officeart/2008/layout/VerticalCurvedList"/>
    <dgm:cxn modelId="{7A707B79-A105-4053-85DE-F0A90D53C21C}" type="presParOf" srcId="{EF156A3B-AF98-4A28-A3FC-E492EBFF4AEF}" destId="{BDA0852D-1250-458B-8C95-31F5A6D6A7EB}" srcOrd="1" destOrd="0" presId="urn:microsoft.com/office/officeart/2008/layout/VerticalCurvedList"/>
    <dgm:cxn modelId="{5853385B-3F53-45F7-9A46-F963332FA12E}" type="presParOf" srcId="{EF156A3B-AF98-4A28-A3FC-E492EBFF4AEF}" destId="{CA5D7646-10EC-4F64-A8A4-593DD6914AD1}" srcOrd="2" destOrd="0" presId="urn:microsoft.com/office/officeart/2008/layout/VerticalCurvedList"/>
    <dgm:cxn modelId="{2E0D5D73-A707-4843-BFCF-51ECABA06612}" type="presParOf" srcId="{EF156A3B-AF98-4A28-A3FC-E492EBFF4AEF}" destId="{F5A5719C-1C97-4A0D-9083-564A8CB79AA4}" srcOrd="3" destOrd="0" presId="urn:microsoft.com/office/officeart/2008/layout/VerticalCurvedList"/>
    <dgm:cxn modelId="{ED02CE4A-1FC5-49A1-BC7B-2AA3EE4619B8}" type="presParOf" srcId="{CCEB26C2-404E-48B0-B761-4B60FFD9A57E}" destId="{1550ED5A-8114-43C2-AA63-FEEFEAEEB5DB}" srcOrd="1" destOrd="0" presId="urn:microsoft.com/office/officeart/2008/layout/VerticalCurvedList"/>
    <dgm:cxn modelId="{C9F5E184-E06E-4508-9930-66679B3981F1}" type="presParOf" srcId="{CCEB26C2-404E-48B0-B761-4B60FFD9A57E}" destId="{7C69ACA0-FAB3-4941-B048-CDDD937DB5E3}" srcOrd="2" destOrd="0" presId="urn:microsoft.com/office/officeart/2008/layout/VerticalCurvedList"/>
    <dgm:cxn modelId="{87E4457B-A05D-4B8D-BB1F-62BF2D3D0C50}" type="presParOf" srcId="{7C69ACA0-FAB3-4941-B048-CDDD937DB5E3}" destId="{1D2C0910-D094-4589-A807-781712AC58C8}" srcOrd="0" destOrd="0" presId="urn:microsoft.com/office/officeart/2008/layout/VerticalCurvedList"/>
    <dgm:cxn modelId="{DAD9B35C-5123-48AD-B06E-6751F90C4465}" type="presParOf" srcId="{CCEB26C2-404E-48B0-B761-4B60FFD9A57E}" destId="{C6CFA0AE-0AD2-46A5-9823-6C85480A0582}" srcOrd="3" destOrd="0" presId="urn:microsoft.com/office/officeart/2008/layout/VerticalCurvedList"/>
    <dgm:cxn modelId="{5CAD4163-5F2B-4CC8-A523-0C6BFE196FCA}" type="presParOf" srcId="{CCEB26C2-404E-48B0-B761-4B60FFD9A57E}" destId="{76746626-9570-4140-B2F9-732FECB64F10}" srcOrd="4" destOrd="0" presId="urn:microsoft.com/office/officeart/2008/layout/VerticalCurvedList"/>
    <dgm:cxn modelId="{E7E87AC2-6C9B-4E63-A0FA-DC5E21BFA9C1}" type="presParOf" srcId="{76746626-9570-4140-B2F9-732FECB64F10}" destId="{C6FACDD1-5934-4399-B743-331CE7FC2E8F}" srcOrd="0" destOrd="0" presId="urn:microsoft.com/office/officeart/2008/layout/VerticalCurvedList"/>
    <dgm:cxn modelId="{2586F596-0F8D-46CD-8CD2-D8F262878DAC}" type="presParOf" srcId="{CCEB26C2-404E-48B0-B761-4B60FFD9A57E}" destId="{E595DF21-F190-4795-B2ED-FED7DDF0D4AF}" srcOrd="5" destOrd="0" presId="urn:microsoft.com/office/officeart/2008/layout/VerticalCurvedList"/>
    <dgm:cxn modelId="{09558421-D525-4AE8-832C-53F8C934585D}" type="presParOf" srcId="{CCEB26C2-404E-48B0-B761-4B60FFD9A57E}" destId="{09C726D0-52BE-412E-A936-259C4F0BDCFC}" srcOrd="6" destOrd="0" presId="urn:microsoft.com/office/officeart/2008/layout/VerticalCurvedList"/>
    <dgm:cxn modelId="{4DCA09AA-B51B-4502-8755-7037612242E5}" type="presParOf" srcId="{09C726D0-52BE-412E-A936-259C4F0BDCFC}" destId="{348E66B9-92B6-4E12-B904-CF3566F732D1}" srcOrd="0" destOrd="0" presId="urn:microsoft.com/office/officeart/2008/layout/VerticalCurvedList"/>
    <dgm:cxn modelId="{1D61E2A2-E08B-4F85-B622-E292199DA631}" type="presParOf" srcId="{CCEB26C2-404E-48B0-B761-4B60FFD9A57E}" destId="{68A8FAE5-2C31-4709-A175-184F6211398F}" srcOrd="7" destOrd="0" presId="urn:microsoft.com/office/officeart/2008/layout/VerticalCurvedList"/>
    <dgm:cxn modelId="{F9000EB2-50E0-42B5-A356-FB6D41CF05B5}" type="presParOf" srcId="{CCEB26C2-404E-48B0-B761-4B60FFD9A57E}" destId="{A611A45A-85A3-4CB0-9F55-6B3A63D691E3}" srcOrd="8" destOrd="0" presId="urn:microsoft.com/office/officeart/2008/layout/VerticalCurvedList"/>
    <dgm:cxn modelId="{78C02A95-53EE-4D02-9648-D5A5D38B6A7E}" type="presParOf" srcId="{A611A45A-85A3-4CB0-9F55-6B3A63D691E3}" destId="{CEB6B4A4-4EAF-48BE-9D5F-919B6E27EE92}" srcOrd="0" destOrd="0" presId="urn:microsoft.com/office/officeart/2008/layout/VerticalCurvedList"/>
    <dgm:cxn modelId="{8A7282CE-AE18-47E7-B8CE-25041891ACB8}" type="presParOf" srcId="{CCEB26C2-404E-48B0-B761-4B60FFD9A57E}" destId="{8DAB8199-CBBB-4A71-9BBE-B8BE6341748E}" srcOrd="9" destOrd="0" presId="urn:microsoft.com/office/officeart/2008/layout/VerticalCurvedList"/>
    <dgm:cxn modelId="{2B4C0608-FECA-4C39-8FBA-96ABC450C3C2}" type="presParOf" srcId="{CCEB26C2-404E-48B0-B761-4B60FFD9A57E}" destId="{8216E926-C487-49C9-9B4C-37DF296B82D6}" srcOrd="10" destOrd="0" presId="urn:microsoft.com/office/officeart/2008/layout/VerticalCurvedList"/>
    <dgm:cxn modelId="{A443E731-8F90-462E-A22C-81582D72FDBB}" type="presParOf" srcId="{8216E926-C487-49C9-9B4C-37DF296B82D6}" destId="{8587CABD-5128-4AF0-8C53-3386E5FB7E7E}" srcOrd="0" destOrd="0" presId="urn:microsoft.com/office/officeart/2008/layout/VerticalCurvedList"/>
    <dgm:cxn modelId="{2B4A63D4-3727-471C-9BA0-CF99C14DBACD}" type="presParOf" srcId="{CCEB26C2-404E-48B0-B761-4B60FFD9A57E}" destId="{7F0832AA-67F8-4F9D-B6AF-43A310E1863A}" srcOrd="11" destOrd="0" presId="urn:microsoft.com/office/officeart/2008/layout/VerticalCurvedList"/>
    <dgm:cxn modelId="{B6DE1196-1A53-4440-8236-E80702BB048A}" type="presParOf" srcId="{CCEB26C2-404E-48B0-B761-4B60FFD9A57E}" destId="{401B1911-2FDF-4376-A6BB-B7468C4914A6}" srcOrd="12" destOrd="0" presId="urn:microsoft.com/office/officeart/2008/layout/VerticalCurvedList"/>
    <dgm:cxn modelId="{63328D58-3B57-430C-9FF2-612222688F8E}" type="presParOf" srcId="{401B1911-2FDF-4376-A6BB-B7468C4914A6}" destId="{5C5F9BE3-38D0-411B-9E20-D25FE03403A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1C4BF7-EE23-4F71-957D-C980D0295297}" type="doc">
      <dgm:prSet loTypeId="urn:microsoft.com/office/officeart/2008/layout/VerticalCircleList" loCatId="list" qsTypeId="urn:microsoft.com/office/officeart/2005/8/quickstyle/simple1" qsCatId="simple" csTypeId="urn:microsoft.com/office/officeart/2005/8/colors/accent1_2" csCatId="accent1"/>
      <dgm:spPr/>
      <dgm:t>
        <a:bodyPr/>
        <a:lstStyle/>
        <a:p>
          <a:endParaRPr lang="en-US"/>
        </a:p>
      </dgm:t>
    </dgm:pt>
    <dgm:pt modelId="{1062DE29-B5FE-48AE-9870-9E8A9C8B0574}">
      <dgm:prSet/>
      <dgm:spPr/>
      <dgm:t>
        <a:bodyPr/>
        <a:lstStyle/>
        <a:p>
          <a:pPr rtl="0"/>
          <a:r>
            <a:rPr lang="ms-MY" b="1" dirty="0" smtClean="0"/>
            <a:t>setiap tindakan kita harus diiringi dengan niat yang betul dan ikhlas bagi memastikan arah tuju, sasaran atau sesuatu bentuk pengukuran prestasi dilakukan dengan tepat dan tidak tersasar daripada objektifnya. </a:t>
          </a:r>
          <a:endParaRPr lang="en-US" b="1" dirty="0"/>
        </a:p>
      </dgm:t>
    </dgm:pt>
    <dgm:pt modelId="{18106E4A-62C0-4E19-8BE2-7A5CFBA500DF}" type="parTrans" cxnId="{1D659059-6AF5-4031-AAE1-901C94D83F04}">
      <dgm:prSet/>
      <dgm:spPr/>
      <dgm:t>
        <a:bodyPr/>
        <a:lstStyle/>
        <a:p>
          <a:endParaRPr lang="en-US" b="1"/>
        </a:p>
      </dgm:t>
    </dgm:pt>
    <dgm:pt modelId="{F8A4C237-8EC8-4D74-8A90-9A8909715152}" type="sibTrans" cxnId="{1D659059-6AF5-4031-AAE1-901C94D83F04}">
      <dgm:prSet/>
      <dgm:spPr/>
      <dgm:t>
        <a:bodyPr/>
        <a:lstStyle/>
        <a:p>
          <a:endParaRPr lang="en-US" b="1"/>
        </a:p>
      </dgm:t>
    </dgm:pt>
    <dgm:pt modelId="{5B218E54-9347-4BC9-B11F-6672C6ADC0BD}">
      <dgm:prSet/>
      <dgm:spPr/>
      <dgm:t>
        <a:bodyPr/>
        <a:lstStyle/>
        <a:p>
          <a:pPr rtl="0"/>
          <a:r>
            <a:rPr lang="ms-MY" b="1" dirty="0" smtClean="0">
              <a:solidFill>
                <a:srgbClr val="663300"/>
              </a:solidFill>
            </a:rPr>
            <a:t>perlu berpengetahuan dan teliti dalam semua usaha </a:t>
          </a:r>
          <a:r>
            <a:rPr lang="ms-MY" b="1" i="1" dirty="0" smtClean="0">
              <a:solidFill>
                <a:srgbClr val="663300"/>
              </a:solidFill>
            </a:rPr>
            <a:t>(itqan)</a:t>
          </a:r>
          <a:r>
            <a:rPr lang="ms-MY" b="1" dirty="0" smtClean="0">
              <a:solidFill>
                <a:srgbClr val="663300"/>
              </a:solidFill>
            </a:rPr>
            <a:t> serta bekerja dengan lebih cekap dan bernilai ihsan iaitu melakukan lebih daripada keperluan minima biasa.</a:t>
          </a:r>
          <a:endParaRPr lang="en-US" b="1" dirty="0">
            <a:solidFill>
              <a:srgbClr val="663300"/>
            </a:solidFill>
          </a:endParaRPr>
        </a:p>
      </dgm:t>
    </dgm:pt>
    <dgm:pt modelId="{3A5F545F-2CE2-431C-8280-8881EA701A0F}" type="parTrans" cxnId="{326DEACC-1CD6-46E7-B6B2-4DB3FC4506AE}">
      <dgm:prSet/>
      <dgm:spPr/>
      <dgm:t>
        <a:bodyPr/>
        <a:lstStyle/>
        <a:p>
          <a:endParaRPr lang="en-US" b="1"/>
        </a:p>
      </dgm:t>
    </dgm:pt>
    <dgm:pt modelId="{8D848A30-0DB5-4BDA-81FE-02DA73CC3504}" type="sibTrans" cxnId="{326DEACC-1CD6-46E7-B6B2-4DB3FC4506AE}">
      <dgm:prSet/>
      <dgm:spPr/>
      <dgm:t>
        <a:bodyPr/>
        <a:lstStyle/>
        <a:p>
          <a:endParaRPr lang="en-US" b="1"/>
        </a:p>
      </dgm:t>
    </dgm:pt>
    <dgm:pt modelId="{9E9D7E51-3653-477A-8BC4-19CF1F21A395}" type="pres">
      <dgm:prSet presAssocID="{5C1C4BF7-EE23-4F71-957D-C980D0295297}" presName="Name0" presStyleCnt="0">
        <dgm:presLayoutVars>
          <dgm:dir/>
        </dgm:presLayoutVars>
      </dgm:prSet>
      <dgm:spPr/>
    </dgm:pt>
    <dgm:pt modelId="{05CE0849-9ED5-4F94-A03B-103D85F55E87}" type="pres">
      <dgm:prSet presAssocID="{1062DE29-B5FE-48AE-9870-9E8A9C8B0574}" presName="noChildren" presStyleCnt="0"/>
      <dgm:spPr/>
    </dgm:pt>
    <dgm:pt modelId="{DBB29616-01E5-44A0-AC3D-E13E17976DFE}" type="pres">
      <dgm:prSet presAssocID="{1062DE29-B5FE-48AE-9870-9E8A9C8B0574}" presName="gap" presStyleCnt="0"/>
      <dgm:spPr/>
    </dgm:pt>
    <dgm:pt modelId="{3F0DE825-AA48-47EC-8535-5CC674B2F2EE}" type="pres">
      <dgm:prSet presAssocID="{1062DE29-B5FE-48AE-9870-9E8A9C8B0574}" presName="medCircle2" presStyleLbl="vennNode1" presStyleIdx="0" presStyleCnt="2"/>
      <dgm:spPr/>
    </dgm:pt>
    <dgm:pt modelId="{630DF6BD-86FE-40E4-84AE-7E93A6C6E984}" type="pres">
      <dgm:prSet presAssocID="{1062DE29-B5FE-48AE-9870-9E8A9C8B0574}" presName="txLvlOnly1" presStyleLbl="revTx" presStyleIdx="0" presStyleCnt="2"/>
      <dgm:spPr/>
    </dgm:pt>
    <dgm:pt modelId="{19BCEA8B-F66E-4B87-A0CE-7AFFD5DED95E}" type="pres">
      <dgm:prSet presAssocID="{5B218E54-9347-4BC9-B11F-6672C6ADC0BD}" presName="noChildren" presStyleCnt="0"/>
      <dgm:spPr/>
    </dgm:pt>
    <dgm:pt modelId="{88199DE6-7830-41AA-8A50-F192090A61C0}" type="pres">
      <dgm:prSet presAssocID="{5B218E54-9347-4BC9-B11F-6672C6ADC0BD}" presName="gap" presStyleCnt="0"/>
      <dgm:spPr/>
    </dgm:pt>
    <dgm:pt modelId="{85E84D4A-0550-4E16-AB87-76342C88A4C5}" type="pres">
      <dgm:prSet presAssocID="{5B218E54-9347-4BC9-B11F-6672C6ADC0BD}" presName="medCircle2" presStyleLbl="vennNode1" presStyleIdx="1" presStyleCnt="2"/>
      <dgm:spPr/>
    </dgm:pt>
    <dgm:pt modelId="{0533EB96-B346-47CD-BD98-6BAD00AECEE9}" type="pres">
      <dgm:prSet presAssocID="{5B218E54-9347-4BC9-B11F-6672C6ADC0BD}" presName="txLvlOnly1" presStyleLbl="revTx" presStyleIdx="1" presStyleCnt="2"/>
      <dgm:spPr/>
    </dgm:pt>
  </dgm:ptLst>
  <dgm:cxnLst>
    <dgm:cxn modelId="{326DEACC-1CD6-46E7-B6B2-4DB3FC4506AE}" srcId="{5C1C4BF7-EE23-4F71-957D-C980D0295297}" destId="{5B218E54-9347-4BC9-B11F-6672C6ADC0BD}" srcOrd="1" destOrd="0" parTransId="{3A5F545F-2CE2-431C-8280-8881EA701A0F}" sibTransId="{8D848A30-0DB5-4BDA-81FE-02DA73CC3504}"/>
    <dgm:cxn modelId="{1D659059-6AF5-4031-AAE1-901C94D83F04}" srcId="{5C1C4BF7-EE23-4F71-957D-C980D0295297}" destId="{1062DE29-B5FE-48AE-9870-9E8A9C8B0574}" srcOrd="0" destOrd="0" parTransId="{18106E4A-62C0-4E19-8BE2-7A5CFBA500DF}" sibTransId="{F8A4C237-8EC8-4D74-8A90-9A8909715152}"/>
    <dgm:cxn modelId="{1309CDC5-628B-4165-B0BE-E4F52B443022}" type="presOf" srcId="{5C1C4BF7-EE23-4F71-957D-C980D0295297}" destId="{9E9D7E51-3653-477A-8BC4-19CF1F21A395}" srcOrd="0" destOrd="0" presId="urn:microsoft.com/office/officeart/2008/layout/VerticalCircleList"/>
    <dgm:cxn modelId="{FF808E58-1B79-4FEC-8310-065765C9EF3D}" type="presOf" srcId="{5B218E54-9347-4BC9-B11F-6672C6ADC0BD}" destId="{0533EB96-B346-47CD-BD98-6BAD00AECEE9}" srcOrd="0" destOrd="0" presId="urn:microsoft.com/office/officeart/2008/layout/VerticalCircleList"/>
    <dgm:cxn modelId="{D3690CAB-0E6B-4FA3-8242-CEB0B484D846}" type="presOf" srcId="{1062DE29-B5FE-48AE-9870-9E8A9C8B0574}" destId="{630DF6BD-86FE-40E4-84AE-7E93A6C6E984}" srcOrd="0" destOrd="0" presId="urn:microsoft.com/office/officeart/2008/layout/VerticalCircleList"/>
    <dgm:cxn modelId="{A242A339-04DE-48D7-8574-A21E5F1F379C}" type="presParOf" srcId="{9E9D7E51-3653-477A-8BC4-19CF1F21A395}" destId="{05CE0849-9ED5-4F94-A03B-103D85F55E87}" srcOrd="0" destOrd="0" presId="urn:microsoft.com/office/officeart/2008/layout/VerticalCircleList"/>
    <dgm:cxn modelId="{BDD94F41-A347-4F5D-ADA4-57308362B60A}" type="presParOf" srcId="{05CE0849-9ED5-4F94-A03B-103D85F55E87}" destId="{DBB29616-01E5-44A0-AC3D-E13E17976DFE}" srcOrd="0" destOrd="0" presId="urn:microsoft.com/office/officeart/2008/layout/VerticalCircleList"/>
    <dgm:cxn modelId="{0B2AF1E7-E574-4524-A903-3A801709E590}" type="presParOf" srcId="{05CE0849-9ED5-4F94-A03B-103D85F55E87}" destId="{3F0DE825-AA48-47EC-8535-5CC674B2F2EE}" srcOrd="1" destOrd="0" presId="urn:microsoft.com/office/officeart/2008/layout/VerticalCircleList"/>
    <dgm:cxn modelId="{55D8383D-2DE8-4CB3-A073-C5BE1C459E66}" type="presParOf" srcId="{05CE0849-9ED5-4F94-A03B-103D85F55E87}" destId="{630DF6BD-86FE-40E4-84AE-7E93A6C6E984}" srcOrd="2" destOrd="0" presId="urn:microsoft.com/office/officeart/2008/layout/VerticalCircleList"/>
    <dgm:cxn modelId="{9C5E55BD-F58B-47D2-A18A-CFAE2E0894CD}" type="presParOf" srcId="{9E9D7E51-3653-477A-8BC4-19CF1F21A395}" destId="{19BCEA8B-F66E-4B87-A0CE-7AFFD5DED95E}" srcOrd="1" destOrd="0" presId="urn:microsoft.com/office/officeart/2008/layout/VerticalCircleList"/>
    <dgm:cxn modelId="{2457CC32-0A20-4745-A8D9-21BC5963042B}" type="presParOf" srcId="{19BCEA8B-F66E-4B87-A0CE-7AFFD5DED95E}" destId="{88199DE6-7830-41AA-8A50-F192090A61C0}" srcOrd="0" destOrd="0" presId="urn:microsoft.com/office/officeart/2008/layout/VerticalCircleList"/>
    <dgm:cxn modelId="{71412CC8-8634-4C0D-8E4B-FD213F19B9D2}" type="presParOf" srcId="{19BCEA8B-F66E-4B87-A0CE-7AFFD5DED95E}" destId="{85E84D4A-0550-4E16-AB87-76342C88A4C5}" srcOrd="1" destOrd="0" presId="urn:microsoft.com/office/officeart/2008/layout/VerticalCircleList"/>
    <dgm:cxn modelId="{2F7046F8-32CF-4DE2-84CC-8AC18E146D20}" type="presParOf" srcId="{19BCEA8B-F66E-4B87-A0CE-7AFFD5DED95E}" destId="{0533EB96-B346-47CD-BD98-6BAD00AECEE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A6B031-A10F-4AC0-BAFF-C148FAC80961}"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n-US"/>
        </a:p>
      </dgm:t>
    </dgm:pt>
    <dgm:pt modelId="{F5B74125-2188-4285-B39A-205EA8CC15BF}">
      <dgm:prSet/>
      <dgm:spPr/>
      <dgm:t>
        <a:bodyPr/>
        <a:lstStyle/>
        <a:p>
          <a:pPr rtl="0"/>
          <a:r>
            <a:rPr lang="ms-MY" dirty="0" smtClean="0"/>
            <a:t>pengurusan 2018 melibatkan beberapa tanggungjawab umum yang meliputi empat perkara iaitu: </a:t>
          </a:r>
          <a:endParaRPr lang="en-US" dirty="0"/>
        </a:p>
      </dgm:t>
    </dgm:pt>
    <dgm:pt modelId="{0892C681-E1A9-42B2-AA4C-35FFA4446E2C}" type="parTrans" cxnId="{12126A44-C0D0-4F41-90B4-E141781205C5}">
      <dgm:prSet/>
      <dgm:spPr/>
      <dgm:t>
        <a:bodyPr/>
        <a:lstStyle/>
        <a:p>
          <a:endParaRPr lang="en-US"/>
        </a:p>
      </dgm:t>
    </dgm:pt>
    <dgm:pt modelId="{F2158DEE-521A-40E0-A6A0-7D5DD55A1A86}" type="sibTrans" cxnId="{12126A44-C0D0-4F41-90B4-E141781205C5}">
      <dgm:prSet/>
      <dgm:spPr/>
      <dgm:t>
        <a:bodyPr/>
        <a:lstStyle/>
        <a:p>
          <a:endParaRPr lang="en-US"/>
        </a:p>
      </dgm:t>
    </dgm:pt>
    <dgm:pt modelId="{3578AD55-3C2A-4C40-93BE-46307674128D}">
      <dgm:prSet/>
      <dgm:spPr/>
      <dgm:t>
        <a:bodyPr/>
        <a:lstStyle/>
        <a:p>
          <a:pPr rtl="0"/>
          <a:r>
            <a:rPr lang="ms-MY" dirty="0" smtClean="0">
              <a:solidFill>
                <a:srgbClr val="0070C0"/>
              </a:solidFill>
            </a:rPr>
            <a:t>perancangan visi dan peranan yang telah ditetapkan; </a:t>
          </a:r>
          <a:endParaRPr lang="en-US" dirty="0">
            <a:solidFill>
              <a:srgbClr val="0070C0"/>
            </a:solidFill>
          </a:endParaRPr>
        </a:p>
      </dgm:t>
    </dgm:pt>
    <dgm:pt modelId="{B5D3A341-FB3B-4CD4-9C82-74FEBD5AECA7}" type="parTrans" cxnId="{151F8F16-74B2-47CD-B46D-7D3500A0E688}">
      <dgm:prSet/>
      <dgm:spPr/>
      <dgm:t>
        <a:bodyPr/>
        <a:lstStyle/>
        <a:p>
          <a:endParaRPr lang="en-US"/>
        </a:p>
      </dgm:t>
    </dgm:pt>
    <dgm:pt modelId="{391FAEF3-0939-4842-8F5C-039ED5E7FA87}" type="sibTrans" cxnId="{151F8F16-74B2-47CD-B46D-7D3500A0E688}">
      <dgm:prSet/>
      <dgm:spPr/>
      <dgm:t>
        <a:bodyPr/>
        <a:lstStyle/>
        <a:p>
          <a:endParaRPr lang="en-US"/>
        </a:p>
      </dgm:t>
    </dgm:pt>
    <dgm:pt modelId="{1BD18DDB-6BA2-442F-A822-A344D2961A04}">
      <dgm:prSet/>
      <dgm:spPr/>
      <dgm:t>
        <a:bodyPr/>
        <a:lstStyle/>
        <a:p>
          <a:pPr rtl="0"/>
          <a:r>
            <a:rPr lang="ms-MY" dirty="0" smtClean="0">
              <a:solidFill>
                <a:srgbClr val="660066"/>
              </a:solidFill>
            </a:rPr>
            <a:t>penggembelengan dan gunapakai sumber secara lebih berkesan; </a:t>
          </a:r>
          <a:endParaRPr lang="en-US" dirty="0">
            <a:solidFill>
              <a:srgbClr val="660066"/>
            </a:solidFill>
          </a:endParaRPr>
        </a:p>
      </dgm:t>
    </dgm:pt>
    <dgm:pt modelId="{6DF1BDE3-5F32-4640-97B6-3FBFC517CE24}" type="parTrans" cxnId="{7BF10F0A-2083-4C84-BF5C-A814D090537F}">
      <dgm:prSet/>
      <dgm:spPr/>
      <dgm:t>
        <a:bodyPr/>
        <a:lstStyle/>
        <a:p>
          <a:endParaRPr lang="en-US"/>
        </a:p>
      </dgm:t>
    </dgm:pt>
    <dgm:pt modelId="{4C28C38F-589A-45A1-89D1-C682110DB5A8}" type="sibTrans" cxnId="{7BF10F0A-2083-4C84-BF5C-A814D090537F}">
      <dgm:prSet/>
      <dgm:spPr/>
      <dgm:t>
        <a:bodyPr/>
        <a:lstStyle/>
        <a:p>
          <a:endParaRPr lang="en-US"/>
        </a:p>
      </dgm:t>
    </dgm:pt>
    <dgm:pt modelId="{5502BE15-66B1-4B09-B252-E6CD15AE10CD}">
      <dgm:prSet/>
      <dgm:spPr/>
      <dgm:t>
        <a:bodyPr/>
        <a:lstStyle/>
        <a:p>
          <a:pPr rtl="0"/>
          <a:r>
            <a:rPr lang="ms-MY" dirty="0" smtClean="0">
              <a:solidFill>
                <a:srgbClr val="0070C0"/>
              </a:solidFill>
            </a:rPr>
            <a:t>pengawalan dan pemantauan bagi menghindar penyelewengan,pembaziran dan kesalahan; </a:t>
          </a:r>
          <a:endParaRPr lang="en-US" dirty="0">
            <a:solidFill>
              <a:srgbClr val="0070C0"/>
            </a:solidFill>
          </a:endParaRPr>
        </a:p>
      </dgm:t>
    </dgm:pt>
    <dgm:pt modelId="{D8CA01B8-A63D-4853-801B-C19BABDF91DB}" type="parTrans" cxnId="{5E85100A-6178-46E6-88B1-E8200EA58D8C}">
      <dgm:prSet/>
      <dgm:spPr/>
      <dgm:t>
        <a:bodyPr/>
        <a:lstStyle/>
        <a:p>
          <a:endParaRPr lang="en-US"/>
        </a:p>
      </dgm:t>
    </dgm:pt>
    <dgm:pt modelId="{7AD38DB8-D7C2-4C8E-B35E-6899C59EC62A}" type="sibTrans" cxnId="{5E85100A-6178-46E6-88B1-E8200EA58D8C}">
      <dgm:prSet/>
      <dgm:spPr/>
      <dgm:t>
        <a:bodyPr/>
        <a:lstStyle/>
        <a:p>
          <a:endParaRPr lang="en-US"/>
        </a:p>
      </dgm:t>
    </dgm:pt>
    <dgm:pt modelId="{4078635E-6009-4A91-B36C-415455B9B6C6}">
      <dgm:prSet/>
      <dgm:spPr/>
      <dgm:t>
        <a:bodyPr/>
        <a:lstStyle/>
        <a:p>
          <a:pPr rtl="0"/>
          <a:r>
            <a:rPr lang="ms-MY" dirty="0" smtClean="0">
              <a:solidFill>
                <a:srgbClr val="660066"/>
              </a:solidFill>
            </a:rPr>
            <a:t>kepimpinan serta dorongan ke atas sumber manusia yang diamanahkan.</a:t>
          </a:r>
          <a:endParaRPr lang="en-US" dirty="0">
            <a:solidFill>
              <a:srgbClr val="660066"/>
            </a:solidFill>
          </a:endParaRPr>
        </a:p>
      </dgm:t>
    </dgm:pt>
    <dgm:pt modelId="{998436EC-0067-4B49-94DF-A6A59F42C1A7}" type="parTrans" cxnId="{E7BFFFF5-D95A-4A4C-A20D-B0472E7FD4AD}">
      <dgm:prSet/>
      <dgm:spPr/>
      <dgm:t>
        <a:bodyPr/>
        <a:lstStyle/>
        <a:p>
          <a:endParaRPr lang="en-US"/>
        </a:p>
      </dgm:t>
    </dgm:pt>
    <dgm:pt modelId="{C9F5E55E-D782-4FF2-9CED-FBEFC68E699C}" type="sibTrans" cxnId="{E7BFFFF5-D95A-4A4C-A20D-B0472E7FD4AD}">
      <dgm:prSet/>
      <dgm:spPr/>
      <dgm:t>
        <a:bodyPr/>
        <a:lstStyle/>
        <a:p>
          <a:endParaRPr lang="en-US"/>
        </a:p>
      </dgm:t>
    </dgm:pt>
    <dgm:pt modelId="{B16F07DE-C4C8-4E07-9600-9F8830429E65}" type="pres">
      <dgm:prSet presAssocID="{09A6B031-A10F-4AC0-BAFF-C148FAC80961}" presName="Name0" presStyleCnt="0">
        <dgm:presLayoutVars>
          <dgm:dir/>
        </dgm:presLayoutVars>
      </dgm:prSet>
      <dgm:spPr/>
    </dgm:pt>
    <dgm:pt modelId="{0A6EFC29-8581-411B-A18B-AB6148E24313}" type="pres">
      <dgm:prSet presAssocID="{F5B74125-2188-4285-B39A-205EA8CC15BF}" presName="noChildren" presStyleCnt="0"/>
      <dgm:spPr/>
    </dgm:pt>
    <dgm:pt modelId="{254D3EEB-1064-47BD-A784-41EBE50BAE92}" type="pres">
      <dgm:prSet presAssocID="{F5B74125-2188-4285-B39A-205EA8CC15BF}" presName="gap" presStyleCnt="0"/>
      <dgm:spPr/>
    </dgm:pt>
    <dgm:pt modelId="{896F8CAF-451F-49A2-B7C9-5C1A954308DF}" type="pres">
      <dgm:prSet presAssocID="{F5B74125-2188-4285-B39A-205EA8CC15BF}" presName="medCircle2" presStyleLbl="vennNode1" presStyleIdx="0" presStyleCnt="5"/>
      <dgm:spPr>
        <a:solidFill>
          <a:srgbClr val="FF0066">
            <a:alpha val="50000"/>
          </a:srgbClr>
        </a:solidFill>
      </dgm:spPr>
    </dgm:pt>
    <dgm:pt modelId="{3498FF31-B899-496E-ADBB-DD13F392E644}" type="pres">
      <dgm:prSet presAssocID="{F5B74125-2188-4285-B39A-205EA8CC15BF}" presName="txLvlOnly1" presStyleLbl="revTx" presStyleIdx="0" presStyleCnt="5"/>
      <dgm:spPr/>
    </dgm:pt>
    <dgm:pt modelId="{362E5E5B-EE84-4F2C-9D7D-94C45CC6E3AF}" type="pres">
      <dgm:prSet presAssocID="{3578AD55-3C2A-4C40-93BE-46307674128D}" presName="noChildren" presStyleCnt="0"/>
      <dgm:spPr/>
    </dgm:pt>
    <dgm:pt modelId="{881644A9-563C-42ED-BCD7-D0FC13F130AC}" type="pres">
      <dgm:prSet presAssocID="{3578AD55-3C2A-4C40-93BE-46307674128D}" presName="gap" presStyleCnt="0"/>
      <dgm:spPr/>
    </dgm:pt>
    <dgm:pt modelId="{D1AE0EA8-924D-4071-9E64-CDF0A7D698B1}" type="pres">
      <dgm:prSet presAssocID="{3578AD55-3C2A-4C40-93BE-46307674128D}" presName="medCircle2" presStyleLbl="vennNode1" presStyleIdx="1" presStyleCnt="5"/>
      <dgm:spPr>
        <a:solidFill>
          <a:srgbClr val="FF9900">
            <a:alpha val="50000"/>
          </a:srgbClr>
        </a:solidFill>
      </dgm:spPr>
    </dgm:pt>
    <dgm:pt modelId="{EBC15802-CEB7-496E-BB06-0EF6EC50898B}" type="pres">
      <dgm:prSet presAssocID="{3578AD55-3C2A-4C40-93BE-46307674128D}" presName="txLvlOnly1" presStyleLbl="revTx" presStyleIdx="1" presStyleCnt="5"/>
      <dgm:spPr/>
    </dgm:pt>
    <dgm:pt modelId="{9036F691-5CFE-49D1-A11C-DFA12E30D718}" type="pres">
      <dgm:prSet presAssocID="{1BD18DDB-6BA2-442F-A822-A344D2961A04}" presName="noChildren" presStyleCnt="0"/>
      <dgm:spPr/>
    </dgm:pt>
    <dgm:pt modelId="{43198C7A-A812-4600-A752-3EEADEA065EB}" type="pres">
      <dgm:prSet presAssocID="{1BD18DDB-6BA2-442F-A822-A344D2961A04}" presName="gap" presStyleCnt="0"/>
      <dgm:spPr/>
    </dgm:pt>
    <dgm:pt modelId="{CC0E16B1-FCB8-4739-80BC-91B4A4D849EF}" type="pres">
      <dgm:prSet presAssocID="{1BD18DDB-6BA2-442F-A822-A344D2961A04}" presName="medCircle2" presStyleLbl="vennNode1" presStyleIdx="2" presStyleCnt="5"/>
      <dgm:spPr>
        <a:solidFill>
          <a:srgbClr val="9966FF">
            <a:alpha val="50000"/>
          </a:srgbClr>
        </a:solidFill>
      </dgm:spPr>
    </dgm:pt>
    <dgm:pt modelId="{69A507A6-2347-48D9-996E-AEF28901F6FC}" type="pres">
      <dgm:prSet presAssocID="{1BD18DDB-6BA2-442F-A822-A344D2961A04}" presName="txLvlOnly1" presStyleLbl="revTx" presStyleIdx="2" presStyleCnt="5"/>
      <dgm:spPr/>
    </dgm:pt>
    <dgm:pt modelId="{A492EFE1-ADB2-41FB-866A-595828581354}" type="pres">
      <dgm:prSet presAssocID="{5502BE15-66B1-4B09-B252-E6CD15AE10CD}" presName="noChildren" presStyleCnt="0"/>
      <dgm:spPr/>
    </dgm:pt>
    <dgm:pt modelId="{72EE8CC8-E771-4AAF-930C-B8F1CFEFC96B}" type="pres">
      <dgm:prSet presAssocID="{5502BE15-66B1-4B09-B252-E6CD15AE10CD}" presName="gap" presStyleCnt="0"/>
      <dgm:spPr/>
    </dgm:pt>
    <dgm:pt modelId="{6CED771D-7B4E-4445-A8DA-BFF25528EDCD}" type="pres">
      <dgm:prSet presAssocID="{5502BE15-66B1-4B09-B252-E6CD15AE10CD}" presName="medCircle2" presStyleLbl="vennNode1" presStyleIdx="3" presStyleCnt="5"/>
      <dgm:spPr>
        <a:solidFill>
          <a:srgbClr val="FF9900">
            <a:alpha val="50000"/>
          </a:srgbClr>
        </a:solidFill>
      </dgm:spPr>
    </dgm:pt>
    <dgm:pt modelId="{7EF2C4EA-A495-4B41-BD92-A61E800CC791}" type="pres">
      <dgm:prSet presAssocID="{5502BE15-66B1-4B09-B252-E6CD15AE10CD}" presName="txLvlOnly1" presStyleLbl="revTx" presStyleIdx="3" presStyleCnt="5"/>
      <dgm:spPr/>
    </dgm:pt>
    <dgm:pt modelId="{4A4A2232-EC2D-4536-B2E9-FCD8DEF5BAA3}" type="pres">
      <dgm:prSet presAssocID="{4078635E-6009-4A91-B36C-415455B9B6C6}" presName="noChildren" presStyleCnt="0"/>
      <dgm:spPr/>
    </dgm:pt>
    <dgm:pt modelId="{2D8C12AE-CCF7-4506-A4A1-F55CB1E96441}" type="pres">
      <dgm:prSet presAssocID="{4078635E-6009-4A91-B36C-415455B9B6C6}" presName="gap" presStyleCnt="0"/>
      <dgm:spPr/>
    </dgm:pt>
    <dgm:pt modelId="{849409E7-5AFE-4003-9282-B89B9505A4EC}" type="pres">
      <dgm:prSet presAssocID="{4078635E-6009-4A91-B36C-415455B9B6C6}" presName="medCircle2" presStyleLbl="vennNode1" presStyleIdx="4" presStyleCnt="5"/>
      <dgm:spPr>
        <a:solidFill>
          <a:srgbClr val="9966FF">
            <a:alpha val="50000"/>
          </a:srgbClr>
        </a:solidFill>
      </dgm:spPr>
    </dgm:pt>
    <dgm:pt modelId="{D37D5BB1-FF87-4A39-9CAA-E692CCD16782}" type="pres">
      <dgm:prSet presAssocID="{4078635E-6009-4A91-B36C-415455B9B6C6}" presName="txLvlOnly1" presStyleLbl="revTx" presStyleIdx="4" presStyleCnt="5"/>
      <dgm:spPr/>
    </dgm:pt>
  </dgm:ptLst>
  <dgm:cxnLst>
    <dgm:cxn modelId="{7BF10F0A-2083-4C84-BF5C-A814D090537F}" srcId="{09A6B031-A10F-4AC0-BAFF-C148FAC80961}" destId="{1BD18DDB-6BA2-442F-A822-A344D2961A04}" srcOrd="2" destOrd="0" parTransId="{6DF1BDE3-5F32-4640-97B6-3FBFC517CE24}" sibTransId="{4C28C38F-589A-45A1-89D1-C682110DB5A8}"/>
    <dgm:cxn modelId="{659EBCD3-67BA-4E71-93A7-4403EC98D104}" type="presOf" srcId="{09A6B031-A10F-4AC0-BAFF-C148FAC80961}" destId="{B16F07DE-C4C8-4E07-9600-9F8830429E65}" srcOrd="0" destOrd="0" presId="urn:microsoft.com/office/officeart/2008/layout/VerticalCircleList"/>
    <dgm:cxn modelId="{3B85ABD3-B14D-438D-9724-4264D1C967F3}" type="presOf" srcId="{F5B74125-2188-4285-B39A-205EA8CC15BF}" destId="{3498FF31-B899-496E-ADBB-DD13F392E644}" srcOrd="0" destOrd="0" presId="urn:microsoft.com/office/officeart/2008/layout/VerticalCircleList"/>
    <dgm:cxn modelId="{5E85100A-6178-46E6-88B1-E8200EA58D8C}" srcId="{09A6B031-A10F-4AC0-BAFF-C148FAC80961}" destId="{5502BE15-66B1-4B09-B252-E6CD15AE10CD}" srcOrd="3" destOrd="0" parTransId="{D8CA01B8-A63D-4853-801B-C19BABDF91DB}" sibTransId="{7AD38DB8-D7C2-4C8E-B35E-6899C59EC62A}"/>
    <dgm:cxn modelId="{8B6E39A2-4370-4936-8ADF-3E0523717545}" type="presOf" srcId="{4078635E-6009-4A91-B36C-415455B9B6C6}" destId="{D37D5BB1-FF87-4A39-9CAA-E692CCD16782}" srcOrd="0" destOrd="0" presId="urn:microsoft.com/office/officeart/2008/layout/VerticalCircleList"/>
    <dgm:cxn modelId="{BD739782-04AC-43D5-B679-D71ACBCC94A8}" type="presOf" srcId="{1BD18DDB-6BA2-442F-A822-A344D2961A04}" destId="{69A507A6-2347-48D9-996E-AEF28901F6FC}" srcOrd="0" destOrd="0" presId="urn:microsoft.com/office/officeart/2008/layout/VerticalCircleList"/>
    <dgm:cxn modelId="{E7BFFFF5-D95A-4A4C-A20D-B0472E7FD4AD}" srcId="{09A6B031-A10F-4AC0-BAFF-C148FAC80961}" destId="{4078635E-6009-4A91-B36C-415455B9B6C6}" srcOrd="4" destOrd="0" parTransId="{998436EC-0067-4B49-94DF-A6A59F42C1A7}" sibTransId="{C9F5E55E-D782-4FF2-9CED-FBEFC68E699C}"/>
    <dgm:cxn modelId="{77E8D9EA-336D-4D13-B76D-2C7B0EABE0A3}" type="presOf" srcId="{5502BE15-66B1-4B09-B252-E6CD15AE10CD}" destId="{7EF2C4EA-A495-4B41-BD92-A61E800CC791}" srcOrd="0" destOrd="0" presId="urn:microsoft.com/office/officeart/2008/layout/VerticalCircleList"/>
    <dgm:cxn modelId="{151F8F16-74B2-47CD-B46D-7D3500A0E688}" srcId="{09A6B031-A10F-4AC0-BAFF-C148FAC80961}" destId="{3578AD55-3C2A-4C40-93BE-46307674128D}" srcOrd="1" destOrd="0" parTransId="{B5D3A341-FB3B-4CD4-9C82-74FEBD5AECA7}" sibTransId="{391FAEF3-0939-4842-8F5C-039ED5E7FA87}"/>
    <dgm:cxn modelId="{813AD845-9E80-4780-90E8-C35C612DC25F}" type="presOf" srcId="{3578AD55-3C2A-4C40-93BE-46307674128D}" destId="{EBC15802-CEB7-496E-BB06-0EF6EC50898B}" srcOrd="0" destOrd="0" presId="urn:microsoft.com/office/officeart/2008/layout/VerticalCircleList"/>
    <dgm:cxn modelId="{12126A44-C0D0-4F41-90B4-E141781205C5}" srcId="{09A6B031-A10F-4AC0-BAFF-C148FAC80961}" destId="{F5B74125-2188-4285-B39A-205EA8CC15BF}" srcOrd="0" destOrd="0" parTransId="{0892C681-E1A9-42B2-AA4C-35FFA4446E2C}" sibTransId="{F2158DEE-521A-40E0-A6A0-7D5DD55A1A86}"/>
    <dgm:cxn modelId="{12EE9B1D-076C-4ADB-969A-AE695E51BED9}" type="presParOf" srcId="{B16F07DE-C4C8-4E07-9600-9F8830429E65}" destId="{0A6EFC29-8581-411B-A18B-AB6148E24313}" srcOrd="0" destOrd="0" presId="urn:microsoft.com/office/officeart/2008/layout/VerticalCircleList"/>
    <dgm:cxn modelId="{DC4F2690-B499-4EF9-B8C8-696C47B78910}" type="presParOf" srcId="{0A6EFC29-8581-411B-A18B-AB6148E24313}" destId="{254D3EEB-1064-47BD-A784-41EBE50BAE92}" srcOrd="0" destOrd="0" presId="urn:microsoft.com/office/officeart/2008/layout/VerticalCircleList"/>
    <dgm:cxn modelId="{A1BE9281-DD6B-43AB-97E5-92C66FA6AF53}" type="presParOf" srcId="{0A6EFC29-8581-411B-A18B-AB6148E24313}" destId="{896F8CAF-451F-49A2-B7C9-5C1A954308DF}" srcOrd="1" destOrd="0" presId="urn:microsoft.com/office/officeart/2008/layout/VerticalCircleList"/>
    <dgm:cxn modelId="{3FF8C360-4AF4-4A54-946D-C31AB6F67577}" type="presParOf" srcId="{0A6EFC29-8581-411B-A18B-AB6148E24313}" destId="{3498FF31-B899-496E-ADBB-DD13F392E644}" srcOrd="2" destOrd="0" presId="urn:microsoft.com/office/officeart/2008/layout/VerticalCircleList"/>
    <dgm:cxn modelId="{BF2C5F27-669D-4371-9331-0415ED3ADAF2}" type="presParOf" srcId="{B16F07DE-C4C8-4E07-9600-9F8830429E65}" destId="{362E5E5B-EE84-4F2C-9D7D-94C45CC6E3AF}" srcOrd="1" destOrd="0" presId="urn:microsoft.com/office/officeart/2008/layout/VerticalCircleList"/>
    <dgm:cxn modelId="{86F6027F-A3B4-42EC-8175-BF22D9F4D69C}" type="presParOf" srcId="{362E5E5B-EE84-4F2C-9D7D-94C45CC6E3AF}" destId="{881644A9-563C-42ED-BCD7-D0FC13F130AC}" srcOrd="0" destOrd="0" presId="urn:microsoft.com/office/officeart/2008/layout/VerticalCircleList"/>
    <dgm:cxn modelId="{6D88736B-C85F-44F1-8CCA-26D6CECA5A2A}" type="presParOf" srcId="{362E5E5B-EE84-4F2C-9D7D-94C45CC6E3AF}" destId="{D1AE0EA8-924D-4071-9E64-CDF0A7D698B1}" srcOrd="1" destOrd="0" presId="urn:microsoft.com/office/officeart/2008/layout/VerticalCircleList"/>
    <dgm:cxn modelId="{3CE998DA-582B-451A-B2CE-A2A6230D5214}" type="presParOf" srcId="{362E5E5B-EE84-4F2C-9D7D-94C45CC6E3AF}" destId="{EBC15802-CEB7-496E-BB06-0EF6EC50898B}" srcOrd="2" destOrd="0" presId="urn:microsoft.com/office/officeart/2008/layout/VerticalCircleList"/>
    <dgm:cxn modelId="{2DF24983-FF00-434E-AFD7-2B10F4951D1C}" type="presParOf" srcId="{B16F07DE-C4C8-4E07-9600-9F8830429E65}" destId="{9036F691-5CFE-49D1-A11C-DFA12E30D718}" srcOrd="2" destOrd="0" presId="urn:microsoft.com/office/officeart/2008/layout/VerticalCircleList"/>
    <dgm:cxn modelId="{6BC269FB-C288-4ED1-9F82-14863562F005}" type="presParOf" srcId="{9036F691-5CFE-49D1-A11C-DFA12E30D718}" destId="{43198C7A-A812-4600-A752-3EEADEA065EB}" srcOrd="0" destOrd="0" presId="urn:microsoft.com/office/officeart/2008/layout/VerticalCircleList"/>
    <dgm:cxn modelId="{C9EBF0A2-9C21-47B8-AAD8-1A0ABF09737B}" type="presParOf" srcId="{9036F691-5CFE-49D1-A11C-DFA12E30D718}" destId="{CC0E16B1-FCB8-4739-80BC-91B4A4D849EF}" srcOrd="1" destOrd="0" presId="urn:microsoft.com/office/officeart/2008/layout/VerticalCircleList"/>
    <dgm:cxn modelId="{FCFCDB99-8EBD-4099-80A4-9315EB342E02}" type="presParOf" srcId="{9036F691-5CFE-49D1-A11C-DFA12E30D718}" destId="{69A507A6-2347-48D9-996E-AEF28901F6FC}" srcOrd="2" destOrd="0" presId="urn:microsoft.com/office/officeart/2008/layout/VerticalCircleList"/>
    <dgm:cxn modelId="{17603AE6-0F7E-42B5-A942-A69BDB890241}" type="presParOf" srcId="{B16F07DE-C4C8-4E07-9600-9F8830429E65}" destId="{A492EFE1-ADB2-41FB-866A-595828581354}" srcOrd="3" destOrd="0" presId="urn:microsoft.com/office/officeart/2008/layout/VerticalCircleList"/>
    <dgm:cxn modelId="{0D192933-869C-4353-85EB-624B26EE3580}" type="presParOf" srcId="{A492EFE1-ADB2-41FB-866A-595828581354}" destId="{72EE8CC8-E771-4AAF-930C-B8F1CFEFC96B}" srcOrd="0" destOrd="0" presId="urn:microsoft.com/office/officeart/2008/layout/VerticalCircleList"/>
    <dgm:cxn modelId="{7BE0D3F7-4EB8-4281-9F40-8894496A2490}" type="presParOf" srcId="{A492EFE1-ADB2-41FB-866A-595828581354}" destId="{6CED771D-7B4E-4445-A8DA-BFF25528EDCD}" srcOrd="1" destOrd="0" presId="urn:microsoft.com/office/officeart/2008/layout/VerticalCircleList"/>
    <dgm:cxn modelId="{A0FA291C-3A07-46F3-8026-5489627C9862}" type="presParOf" srcId="{A492EFE1-ADB2-41FB-866A-595828581354}" destId="{7EF2C4EA-A495-4B41-BD92-A61E800CC791}" srcOrd="2" destOrd="0" presId="urn:microsoft.com/office/officeart/2008/layout/VerticalCircleList"/>
    <dgm:cxn modelId="{230C5BB7-6DBE-4103-ACE6-0FEC30734104}" type="presParOf" srcId="{B16F07DE-C4C8-4E07-9600-9F8830429E65}" destId="{4A4A2232-EC2D-4536-B2E9-FCD8DEF5BAA3}" srcOrd="4" destOrd="0" presId="urn:microsoft.com/office/officeart/2008/layout/VerticalCircleList"/>
    <dgm:cxn modelId="{5AF97E2E-DB98-4BBC-ACCE-3967AF3B516E}" type="presParOf" srcId="{4A4A2232-EC2D-4536-B2E9-FCD8DEF5BAA3}" destId="{2D8C12AE-CCF7-4506-A4A1-F55CB1E96441}" srcOrd="0" destOrd="0" presId="urn:microsoft.com/office/officeart/2008/layout/VerticalCircleList"/>
    <dgm:cxn modelId="{50477A6F-C5A7-43D2-B3ED-5353C9B9B1EF}" type="presParOf" srcId="{4A4A2232-EC2D-4536-B2E9-FCD8DEF5BAA3}" destId="{849409E7-5AFE-4003-9282-B89B9505A4EC}" srcOrd="1" destOrd="0" presId="urn:microsoft.com/office/officeart/2008/layout/VerticalCircleList"/>
    <dgm:cxn modelId="{0717FF8D-1B05-4E20-B7A8-1A6A721929E0}" type="presParOf" srcId="{4A4A2232-EC2D-4536-B2E9-FCD8DEF5BAA3}" destId="{D37D5BB1-FF87-4A39-9CAA-E692CCD16782}"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C44D57A-CEB4-41B7-9CE5-AEBD8A3CB1B1}" type="doc">
      <dgm:prSet loTypeId="urn:microsoft.com/office/officeart/2008/layout/VerticalCircleList" loCatId="list" qsTypeId="urn:microsoft.com/office/officeart/2005/8/quickstyle/simple1" qsCatId="simple" csTypeId="urn:microsoft.com/office/officeart/2005/8/colors/accent1_5" csCatId="accent1"/>
      <dgm:spPr/>
      <dgm:t>
        <a:bodyPr/>
        <a:lstStyle/>
        <a:p>
          <a:endParaRPr lang="en-US"/>
        </a:p>
      </dgm:t>
    </dgm:pt>
    <dgm:pt modelId="{44C1F3B5-A950-4631-9130-A23EFF496C0C}">
      <dgm:prSet/>
      <dgm:spPr/>
      <dgm:t>
        <a:bodyPr/>
        <a:lstStyle/>
        <a:p>
          <a:pPr algn="l" rtl="0"/>
          <a:r>
            <a:rPr lang="ms-MY" b="1" dirty="0" smtClean="0">
              <a:solidFill>
                <a:srgbClr val="9966FF"/>
              </a:solidFill>
            </a:rPr>
            <a:t>Situasi ini pernah dicontohkan oleh Saidina Umar RA sewaktu melakukan transformasi dalam pengurusannya melalui pelbagai kreativiti dan inovasi yang berwawasan yang seterusnya menjadi tonggak penyebaran Islam dan pemerkasaan umat Islam waktu itu. </a:t>
          </a:r>
          <a:endParaRPr lang="en-US" b="1" dirty="0">
            <a:solidFill>
              <a:srgbClr val="9966FF"/>
            </a:solidFill>
          </a:endParaRPr>
        </a:p>
      </dgm:t>
    </dgm:pt>
    <dgm:pt modelId="{CD15D5CF-C3AF-4EC2-AA29-D169C14FB510}" type="parTrans" cxnId="{16315A1A-FF6B-4C7A-AC50-F9C8789DE0D5}">
      <dgm:prSet/>
      <dgm:spPr/>
      <dgm:t>
        <a:bodyPr/>
        <a:lstStyle/>
        <a:p>
          <a:endParaRPr lang="en-US">
            <a:solidFill>
              <a:schemeClr val="tx1"/>
            </a:solidFill>
          </a:endParaRPr>
        </a:p>
      </dgm:t>
    </dgm:pt>
    <dgm:pt modelId="{3FFBCD75-DE4B-4681-99D9-EC6872759FD0}" type="sibTrans" cxnId="{16315A1A-FF6B-4C7A-AC50-F9C8789DE0D5}">
      <dgm:prSet/>
      <dgm:spPr/>
      <dgm:t>
        <a:bodyPr/>
        <a:lstStyle/>
        <a:p>
          <a:endParaRPr lang="en-US">
            <a:solidFill>
              <a:schemeClr val="tx1"/>
            </a:solidFill>
          </a:endParaRPr>
        </a:p>
      </dgm:t>
    </dgm:pt>
    <dgm:pt modelId="{89F62B74-AE73-48F0-90ED-734911F60D42}">
      <dgm:prSet custT="1"/>
      <dgm:spPr/>
      <dgm:t>
        <a:bodyPr/>
        <a:lstStyle/>
        <a:p>
          <a:pPr algn="l" rtl="0"/>
          <a:r>
            <a:rPr lang="ms-MY" sz="2000" b="1" dirty="0" smtClean="0">
              <a:solidFill>
                <a:srgbClr val="3366FF"/>
              </a:solidFill>
            </a:rPr>
            <a:t>Konsep pengurusan beliau adalah berasaskan ciri-ciri kepimpinan, kecekapan, kepakaran, amanah, akhlak, ketaatan, keadilan, dan ihsan. </a:t>
          </a:r>
          <a:endParaRPr lang="en-US" sz="2000" b="1" dirty="0">
            <a:solidFill>
              <a:srgbClr val="3366FF"/>
            </a:solidFill>
          </a:endParaRPr>
        </a:p>
      </dgm:t>
    </dgm:pt>
    <dgm:pt modelId="{BFC56E03-F7A9-4633-92B5-EDFC592AAA3D}" type="parTrans" cxnId="{08633E90-5435-48B1-A2CD-FA37E1787113}">
      <dgm:prSet/>
      <dgm:spPr/>
      <dgm:t>
        <a:bodyPr/>
        <a:lstStyle/>
        <a:p>
          <a:endParaRPr lang="en-US">
            <a:solidFill>
              <a:schemeClr val="tx1"/>
            </a:solidFill>
          </a:endParaRPr>
        </a:p>
      </dgm:t>
    </dgm:pt>
    <dgm:pt modelId="{2716566E-4B25-4E71-9F79-A526D2A18C61}" type="sibTrans" cxnId="{08633E90-5435-48B1-A2CD-FA37E1787113}">
      <dgm:prSet/>
      <dgm:spPr/>
      <dgm:t>
        <a:bodyPr/>
        <a:lstStyle/>
        <a:p>
          <a:endParaRPr lang="en-US">
            <a:solidFill>
              <a:schemeClr val="tx1"/>
            </a:solidFill>
          </a:endParaRPr>
        </a:p>
      </dgm:t>
    </dgm:pt>
    <dgm:pt modelId="{E6725EEB-6F35-4914-B358-DE249723DB13}" type="pres">
      <dgm:prSet presAssocID="{1C44D57A-CEB4-41B7-9CE5-AEBD8A3CB1B1}" presName="Name0" presStyleCnt="0">
        <dgm:presLayoutVars>
          <dgm:dir/>
        </dgm:presLayoutVars>
      </dgm:prSet>
      <dgm:spPr/>
    </dgm:pt>
    <dgm:pt modelId="{70C7EA2E-92A0-4041-A715-BEED48C87BDE}" type="pres">
      <dgm:prSet presAssocID="{44C1F3B5-A950-4631-9130-A23EFF496C0C}" presName="noChildren" presStyleCnt="0"/>
      <dgm:spPr/>
    </dgm:pt>
    <dgm:pt modelId="{A75DF4CD-4FA8-4673-89A1-59E689401D20}" type="pres">
      <dgm:prSet presAssocID="{44C1F3B5-A950-4631-9130-A23EFF496C0C}" presName="gap" presStyleCnt="0"/>
      <dgm:spPr/>
    </dgm:pt>
    <dgm:pt modelId="{15DDBAD9-9931-42D5-846C-161ABE73E722}" type="pres">
      <dgm:prSet presAssocID="{44C1F3B5-A950-4631-9130-A23EFF496C0C}" presName="medCircle2" presStyleLbl="vennNode1" presStyleIdx="0" presStyleCnt="2"/>
      <dgm:spPr/>
    </dgm:pt>
    <dgm:pt modelId="{BE26A826-FF1A-4926-9611-F8F5A56CCC31}" type="pres">
      <dgm:prSet presAssocID="{44C1F3B5-A950-4631-9130-A23EFF496C0C}" presName="txLvlOnly1" presStyleLbl="revTx" presStyleIdx="0" presStyleCnt="2"/>
      <dgm:spPr/>
    </dgm:pt>
    <dgm:pt modelId="{6E93CDF7-CC53-46B5-8B75-63A230F4FAF2}" type="pres">
      <dgm:prSet presAssocID="{89F62B74-AE73-48F0-90ED-734911F60D42}" presName="noChildren" presStyleCnt="0"/>
      <dgm:spPr/>
    </dgm:pt>
    <dgm:pt modelId="{1B0ABB06-C5B3-45A6-96BE-B23961F8ABDA}" type="pres">
      <dgm:prSet presAssocID="{89F62B74-AE73-48F0-90ED-734911F60D42}" presName="gap" presStyleCnt="0"/>
      <dgm:spPr/>
    </dgm:pt>
    <dgm:pt modelId="{5D12A8F3-DA8F-44D5-B299-7A24DCBF1D08}" type="pres">
      <dgm:prSet presAssocID="{89F62B74-AE73-48F0-90ED-734911F60D42}" presName="medCircle2" presStyleLbl="vennNode1" presStyleIdx="1" presStyleCnt="2"/>
      <dgm:spPr/>
    </dgm:pt>
    <dgm:pt modelId="{FE24FA49-F83C-42F0-B49E-FDB6FDCB0098}" type="pres">
      <dgm:prSet presAssocID="{89F62B74-AE73-48F0-90ED-734911F60D42}" presName="txLvlOnly1" presStyleLbl="revTx" presStyleIdx="1" presStyleCnt="2"/>
      <dgm:spPr/>
    </dgm:pt>
  </dgm:ptLst>
  <dgm:cxnLst>
    <dgm:cxn modelId="{08633E90-5435-48B1-A2CD-FA37E1787113}" srcId="{1C44D57A-CEB4-41B7-9CE5-AEBD8A3CB1B1}" destId="{89F62B74-AE73-48F0-90ED-734911F60D42}" srcOrd="1" destOrd="0" parTransId="{BFC56E03-F7A9-4633-92B5-EDFC592AAA3D}" sibTransId="{2716566E-4B25-4E71-9F79-A526D2A18C61}"/>
    <dgm:cxn modelId="{115612C0-41E4-444F-B01E-2F77D5138063}" type="presOf" srcId="{1C44D57A-CEB4-41B7-9CE5-AEBD8A3CB1B1}" destId="{E6725EEB-6F35-4914-B358-DE249723DB13}" srcOrd="0" destOrd="0" presId="urn:microsoft.com/office/officeart/2008/layout/VerticalCircleList"/>
    <dgm:cxn modelId="{EC7FED5F-2F9F-43FB-8A98-8E3B443F5A49}" type="presOf" srcId="{44C1F3B5-A950-4631-9130-A23EFF496C0C}" destId="{BE26A826-FF1A-4926-9611-F8F5A56CCC31}" srcOrd="0" destOrd="0" presId="urn:microsoft.com/office/officeart/2008/layout/VerticalCircleList"/>
    <dgm:cxn modelId="{16315A1A-FF6B-4C7A-AC50-F9C8789DE0D5}" srcId="{1C44D57A-CEB4-41B7-9CE5-AEBD8A3CB1B1}" destId="{44C1F3B5-A950-4631-9130-A23EFF496C0C}" srcOrd="0" destOrd="0" parTransId="{CD15D5CF-C3AF-4EC2-AA29-D169C14FB510}" sibTransId="{3FFBCD75-DE4B-4681-99D9-EC6872759FD0}"/>
    <dgm:cxn modelId="{503CF6D8-C6C2-4738-A82B-45333B4A2D2A}" type="presOf" srcId="{89F62B74-AE73-48F0-90ED-734911F60D42}" destId="{FE24FA49-F83C-42F0-B49E-FDB6FDCB0098}" srcOrd="0" destOrd="0" presId="urn:microsoft.com/office/officeart/2008/layout/VerticalCircleList"/>
    <dgm:cxn modelId="{F683FBBC-77C5-46C8-90FB-95A32F3B0F4D}" type="presParOf" srcId="{E6725EEB-6F35-4914-B358-DE249723DB13}" destId="{70C7EA2E-92A0-4041-A715-BEED48C87BDE}" srcOrd="0" destOrd="0" presId="urn:microsoft.com/office/officeart/2008/layout/VerticalCircleList"/>
    <dgm:cxn modelId="{ADBE5F70-BE1D-4CA3-B5B7-7443AF7E211B}" type="presParOf" srcId="{70C7EA2E-92A0-4041-A715-BEED48C87BDE}" destId="{A75DF4CD-4FA8-4673-89A1-59E689401D20}" srcOrd="0" destOrd="0" presId="urn:microsoft.com/office/officeart/2008/layout/VerticalCircleList"/>
    <dgm:cxn modelId="{CEDEB22D-F32E-4625-BCD8-D6C8066AEED0}" type="presParOf" srcId="{70C7EA2E-92A0-4041-A715-BEED48C87BDE}" destId="{15DDBAD9-9931-42D5-846C-161ABE73E722}" srcOrd="1" destOrd="0" presId="urn:microsoft.com/office/officeart/2008/layout/VerticalCircleList"/>
    <dgm:cxn modelId="{56272EC4-007A-44DC-93A1-D1D2BBDCF663}" type="presParOf" srcId="{70C7EA2E-92A0-4041-A715-BEED48C87BDE}" destId="{BE26A826-FF1A-4926-9611-F8F5A56CCC31}" srcOrd="2" destOrd="0" presId="urn:microsoft.com/office/officeart/2008/layout/VerticalCircleList"/>
    <dgm:cxn modelId="{41A34D0C-33F8-480E-8CF5-6E9925F774FF}" type="presParOf" srcId="{E6725EEB-6F35-4914-B358-DE249723DB13}" destId="{6E93CDF7-CC53-46B5-8B75-63A230F4FAF2}" srcOrd="1" destOrd="0" presId="urn:microsoft.com/office/officeart/2008/layout/VerticalCircleList"/>
    <dgm:cxn modelId="{A5CF95E3-3840-4F02-9461-E3DF755331DA}" type="presParOf" srcId="{6E93CDF7-CC53-46B5-8B75-63A230F4FAF2}" destId="{1B0ABB06-C5B3-45A6-96BE-B23961F8ABDA}" srcOrd="0" destOrd="0" presId="urn:microsoft.com/office/officeart/2008/layout/VerticalCircleList"/>
    <dgm:cxn modelId="{8F0F83AA-F495-4C16-8617-9E44939C1E1F}" type="presParOf" srcId="{6E93CDF7-CC53-46B5-8B75-63A230F4FAF2}" destId="{5D12A8F3-DA8F-44D5-B299-7A24DCBF1D08}" srcOrd="1" destOrd="0" presId="urn:microsoft.com/office/officeart/2008/layout/VerticalCircleList"/>
    <dgm:cxn modelId="{9458747A-FA64-48FC-8751-4E5815D150FA}" type="presParOf" srcId="{6E93CDF7-CC53-46B5-8B75-63A230F4FAF2}" destId="{FE24FA49-F83C-42F0-B49E-FDB6FDCB0098}"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06DBC3-4FC1-4B80-916E-3CDD064ECE5C}">
      <dsp:nvSpPr>
        <dsp:cNvPr id="0" name=""/>
        <dsp:cNvSpPr/>
      </dsp:nvSpPr>
      <dsp:spPr>
        <a:xfrm>
          <a:off x="2776" y="2510466"/>
          <a:ext cx="5897365" cy="2290129"/>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ms-MY" sz="2800" b="0" kern="120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PESANAN TAQWA</a:t>
          </a:r>
          <a:endParaRPr lang="en-US" sz="2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69852" y="2577542"/>
        <a:ext cx="5763213" cy="2155977"/>
      </dsp:txXfrm>
    </dsp:sp>
    <dsp:sp modelId="{2396DF6E-46BE-4FFA-B0D6-7B80B3A45EA0}">
      <dsp:nvSpPr>
        <dsp:cNvPr id="0" name=""/>
        <dsp:cNvSpPr/>
      </dsp:nvSpPr>
      <dsp:spPr>
        <a:xfrm>
          <a:off x="2776" y="4555"/>
          <a:ext cx="1861542" cy="2290129"/>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meningkatkan ketakwaan</a:t>
          </a:r>
          <a:endParaRPr lang="en-US" sz="1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57299" y="59078"/>
        <a:ext cx="1752496" cy="2181083"/>
      </dsp:txXfrm>
    </dsp:sp>
    <dsp:sp modelId="{04858FD5-ED84-4C9B-9950-7816299B7731}">
      <dsp:nvSpPr>
        <dsp:cNvPr id="0" name=""/>
        <dsp:cNvSpPr/>
      </dsp:nvSpPr>
      <dsp:spPr>
        <a:xfrm>
          <a:off x="2020688" y="4555"/>
          <a:ext cx="1861542" cy="2290129"/>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melaksanakan segala perintah</a:t>
          </a:r>
          <a:endParaRPr lang="en-US" sz="1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2075211" y="59078"/>
        <a:ext cx="1752496" cy="2181083"/>
      </dsp:txXfrm>
    </dsp:sp>
    <dsp:sp modelId="{0CC0734C-6FAE-49E8-A918-38651C06278D}">
      <dsp:nvSpPr>
        <dsp:cNvPr id="0" name=""/>
        <dsp:cNvSpPr/>
      </dsp:nvSpPr>
      <dsp:spPr>
        <a:xfrm>
          <a:off x="4038600" y="4555"/>
          <a:ext cx="1861542" cy="2290129"/>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ms-MY" sz="1800" b="0" kern="120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meninggalkan segala larangan</a:t>
          </a:r>
          <a:endParaRPr lang="en-US" sz="18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4093123" y="59078"/>
        <a:ext cx="1752496" cy="2181083"/>
      </dsp:txXfrm>
    </dsp:sp>
    <dsp:sp modelId="{33BCF9BC-3CFA-46A0-9BFD-F38068F36DCD}">
      <dsp:nvSpPr>
        <dsp:cNvPr id="0" name=""/>
        <dsp:cNvSpPr/>
      </dsp:nvSpPr>
      <dsp:spPr>
        <a:xfrm>
          <a:off x="6212881" y="3"/>
          <a:ext cx="1861542" cy="4800593"/>
        </a:xfrm>
        <a:prstGeom prst="roundRect">
          <a:avLst>
            <a:gd name="adj" fmla="val 1000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0" kern="120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Sebelum</a:t>
          </a:r>
          <a:r>
            <a:rPr lang="en-US" sz="2000" b="0" kern="120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 </a:t>
          </a:r>
          <a:r>
            <a:rPr lang="en-US" sz="2000" b="0" kern="120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ajal</a:t>
          </a:r>
          <a:r>
            <a:rPr lang="en-US" sz="2000" b="0" kern="120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 </a:t>
          </a:r>
          <a:r>
            <a:rPr lang="en-US" sz="2000" b="0" kern="120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datang</a:t>
          </a:r>
          <a:r>
            <a:rPr lang="en-US" sz="2000" b="0" kern="1200" cap="none" spc="0" dirty="0"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 </a:t>
          </a:r>
          <a:r>
            <a:rPr lang="en-US" sz="2000" b="0" kern="1200" cap="none" spc="0" dirty="0" err="1" smtClean="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rPr>
            <a:t>menjemput</a:t>
          </a:r>
          <a:endParaRPr lang="en-US" sz="2000" b="0" kern="1200" cap="none" spc="0" dirty="0">
            <a:ln w="0"/>
            <a:solidFill>
              <a:schemeClr val="tx1"/>
            </a:solidFill>
            <a:effectLst>
              <a:outerShdw blurRad="38100" dist="19050" dir="2700000" algn="tl" rotWithShape="0">
                <a:schemeClr val="dk1">
                  <a:alpha val="40000"/>
                </a:schemeClr>
              </a:outerShdw>
            </a:effectLst>
            <a:latin typeface="Rockwell" panose="02060603020205020403" pitchFamily="18" charset="0"/>
            <a:cs typeface="Arial" panose="020B0604020202020204" pitchFamily="34" charset="0"/>
          </a:endParaRPr>
        </a:p>
      </dsp:txBody>
      <dsp:txXfrm>
        <a:off x="6267404" y="54526"/>
        <a:ext cx="1752496" cy="46915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9F7051-6D54-485A-9B33-6B600A21923C}">
      <dsp:nvSpPr>
        <dsp:cNvPr id="0" name=""/>
        <dsp:cNvSpPr/>
      </dsp:nvSpPr>
      <dsp:spPr>
        <a:xfrm>
          <a:off x="380085" y="377342"/>
          <a:ext cx="1449628" cy="1449628"/>
        </a:xfrm>
        <a:prstGeom prst="ellipse">
          <a:avLst/>
        </a:prstGeom>
        <a:solidFill>
          <a:schemeClr val="accent2">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49FFCB58-30B9-42DE-B776-1D8D5A3F70F4}">
      <dsp:nvSpPr>
        <dsp:cNvPr id="0" name=""/>
        <dsp:cNvSpPr/>
      </dsp:nvSpPr>
      <dsp:spPr>
        <a:xfrm>
          <a:off x="1104900" y="377342"/>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ms-MY" sz="2600" b="1" kern="1200" dirty="0" smtClean="0">
              <a:solidFill>
                <a:srgbClr val="663300"/>
              </a:solidFill>
            </a:rPr>
            <a:t>memperkukuhkan hubungan setiakawan sesama kita dengan saling bantu membantu. </a:t>
          </a:r>
          <a:endParaRPr lang="en-US" sz="2600" b="1" kern="1200" dirty="0">
            <a:solidFill>
              <a:srgbClr val="663300"/>
            </a:solidFill>
          </a:endParaRPr>
        </a:p>
      </dsp:txBody>
      <dsp:txXfrm>
        <a:off x="1104900" y="377342"/>
        <a:ext cx="7734299" cy="1449628"/>
      </dsp:txXfrm>
    </dsp:sp>
    <dsp:sp modelId="{794E00DD-7921-4C2F-BA99-BE0D2A542951}">
      <dsp:nvSpPr>
        <dsp:cNvPr id="0" name=""/>
        <dsp:cNvSpPr/>
      </dsp:nvSpPr>
      <dsp:spPr>
        <a:xfrm>
          <a:off x="380085" y="1826971"/>
          <a:ext cx="1449628" cy="1449628"/>
        </a:xfrm>
        <a:prstGeom prst="ellipse">
          <a:avLst/>
        </a:prstGeom>
        <a:solidFill>
          <a:schemeClr val="accent2">
            <a:alpha val="50000"/>
            <a:hueOff val="2576456"/>
            <a:satOff val="-27551"/>
            <a:lumOff val="719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FB7B76C7-A79D-415C-A5AE-A65E6A713174}">
      <dsp:nvSpPr>
        <dsp:cNvPr id="0" name=""/>
        <dsp:cNvSpPr/>
      </dsp:nvSpPr>
      <dsp:spPr>
        <a:xfrm>
          <a:off x="1104900" y="1826971"/>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ms-MY" sz="2600" b="1" kern="1200" dirty="0" smtClean="0">
              <a:solidFill>
                <a:srgbClr val="FF0066"/>
              </a:solidFill>
            </a:rPr>
            <a:t>umat yang berdiri dalam satu barisan yang padu sukar ditembusi faktor pemecah-belah. </a:t>
          </a:r>
          <a:endParaRPr lang="en-US" sz="2600" b="1" kern="1200" dirty="0">
            <a:solidFill>
              <a:srgbClr val="FF0066"/>
            </a:solidFill>
          </a:endParaRPr>
        </a:p>
      </dsp:txBody>
      <dsp:txXfrm>
        <a:off x="1104900" y="1826971"/>
        <a:ext cx="7734299" cy="1449628"/>
      </dsp:txXfrm>
    </dsp:sp>
    <dsp:sp modelId="{47EC047C-F648-4C69-8048-1CFEA6928C49}">
      <dsp:nvSpPr>
        <dsp:cNvPr id="0" name=""/>
        <dsp:cNvSpPr/>
      </dsp:nvSpPr>
      <dsp:spPr>
        <a:xfrm>
          <a:off x="380085" y="3276600"/>
          <a:ext cx="1449628" cy="1449628"/>
        </a:xfrm>
        <a:prstGeom prst="ellipse">
          <a:avLst/>
        </a:prstGeom>
        <a:solidFill>
          <a:schemeClr val="accent2">
            <a:alpha val="50000"/>
            <a:hueOff val="5152912"/>
            <a:satOff val="-55102"/>
            <a:lumOff val="1437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DB142541-8C60-49C4-AD3B-BFE3B3CC66C2}">
      <dsp:nvSpPr>
        <dsp:cNvPr id="0" name=""/>
        <dsp:cNvSpPr/>
      </dsp:nvSpPr>
      <dsp:spPr>
        <a:xfrm>
          <a:off x="1104900" y="3276600"/>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en-US" sz="2600" b="1" kern="1200" dirty="0" smtClean="0">
              <a:solidFill>
                <a:srgbClr val="002060"/>
              </a:solidFill>
            </a:rPr>
            <a:t>rasa </a:t>
          </a:r>
          <a:r>
            <a:rPr lang="fi-FI" sz="2600" b="1" kern="1200" dirty="0" smtClean="0">
              <a:solidFill>
                <a:srgbClr val="002060"/>
              </a:solidFill>
            </a:rPr>
            <a:t>ketakwaan dan rasa kasih sesama manusia tunaikan hak harta kita menerusi kewajipan berzakat, budaya menginfaq</a:t>
          </a:r>
          <a:endParaRPr lang="en-US" sz="2600" b="1" kern="1200" dirty="0">
            <a:solidFill>
              <a:srgbClr val="002060"/>
            </a:solidFill>
          </a:endParaRPr>
        </a:p>
      </dsp:txBody>
      <dsp:txXfrm>
        <a:off x="1104900" y="3276600"/>
        <a:ext cx="7734299" cy="1449628"/>
      </dsp:txXfrm>
    </dsp:sp>
    <dsp:sp modelId="{6E50C504-3F0D-4E2E-8E53-121E95AE5E9B}">
      <dsp:nvSpPr>
        <dsp:cNvPr id="0" name=""/>
        <dsp:cNvSpPr/>
      </dsp:nvSpPr>
      <dsp:spPr>
        <a:xfrm>
          <a:off x="380085" y="4726228"/>
          <a:ext cx="1449628" cy="1449628"/>
        </a:xfrm>
        <a:prstGeom prst="ellipse">
          <a:avLst/>
        </a:prstGeom>
        <a:solidFill>
          <a:schemeClr val="accent2">
            <a:alpha val="50000"/>
            <a:hueOff val="7729367"/>
            <a:satOff val="-82653"/>
            <a:lumOff val="2156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3E050A86-9EA5-4AAA-AB14-3D43C606F6C9}">
      <dsp:nvSpPr>
        <dsp:cNvPr id="0" name=""/>
        <dsp:cNvSpPr/>
      </dsp:nvSpPr>
      <dsp:spPr>
        <a:xfrm>
          <a:off x="1104900" y="4726228"/>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fi-FI" sz="2600" b="1" kern="1200" dirty="0" smtClean="0">
              <a:solidFill>
                <a:srgbClr val="00B050"/>
              </a:solidFill>
            </a:rPr>
            <a:t>amalan mulia ini mampu meningkatkan kesejahteraan dan keharmonian hidup bermasyarakat serta menambah kemakmuran negara.</a:t>
          </a:r>
          <a:endParaRPr lang="en-US" sz="2600" b="1" kern="1200" dirty="0">
            <a:solidFill>
              <a:srgbClr val="00B050"/>
            </a:solidFill>
          </a:endParaRPr>
        </a:p>
      </dsp:txBody>
      <dsp:txXfrm>
        <a:off x="1104900" y="4726228"/>
        <a:ext cx="7734299" cy="14496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8B218-CE03-42DC-8F91-CAC64B536C20}">
      <dsp:nvSpPr>
        <dsp:cNvPr id="0" name=""/>
        <dsp:cNvSpPr/>
      </dsp:nvSpPr>
      <dsp:spPr>
        <a:xfrm>
          <a:off x="380085" y="1064056"/>
          <a:ext cx="1449628" cy="1449628"/>
        </a:xfrm>
        <a:prstGeom prst="ellipse">
          <a:avLst/>
        </a:prstGeom>
        <a:solidFill>
          <a:schemeClr val="accent2">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F48A7D16-5AF6-409C-A8C2-7A133F079D88}">
      <dsp:nvSpPr>
        <dsp:cNvPr id="0" name=""/>
        <dsp:cNvSpPr/>
      </dsp:nvSpPr>
      <dsp:spPr>
        <a:xfrm>
          <a:off x="1104900" y="1064056"/>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ms-MY" sz="2600" kern="1200" smtClean="0"/>
            <a:t>Tahun 2017 akan melabuhkan tirainya dan akan berhadapan pula dengan tahun 2018 yang dikatakan akan menjadi tahun yang mencabar buat rakyat dan negara. </a:t>
          </a:r>
          <a:endParaRPr lang="en-US" sz="2600" kern="1200"/>
        </a:p>
      </dsp:txBody>
      <dsp:txXfrm>
        <a:off x="1104900" y="1064056"/>
        <a:ext cx="7734299" cy="1449628"/>
      </dsp:txXfrm>
    </dsp:sp>
    <dsp:sp modelId="{C2581DDC-C8BF-4502-8796-0C3A0C13D3E7}">
      <dsp:nvSpPr>
        <dsp:cNvPr id="0" name=""/>
        <dsp:cNvSpPr/>
      </dsp:nvSpPr>
      <dsp:spPr>
        <a:xfrm>
          <a:off x="380085" y="2513685"/>
          <a:ext cx="1449628" cy="1449628"/>
        </a:xfrm>
        <a:prstGeom prst="ellipse">
          <a:avLst/>
        </a:prstGeom>
        <a:solidFill>
          <a:schemeClr val="accent2">
            <a:alpha val="50000"/>
            <a:hueOff val="3864684"/>
            <a:satOff val="-41326"/>
            <a:lumOff val="10784"/>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E053A3DB-C499-4896-854F-501E4CF37A45}">
      <dsp:nvSpPr>
        <dsp:cNvPr id="0" name=""/>
        <dsp:cNvSpPr/>
      </dsp:nvSpPr>
      <dsp:spPr>
        <a:xfrm>
          <a:off x="1104900" y="2513685"/>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ms-MY" sz="2600" kern="1200" dirty="0" smtClean="0">
              <a:solidFill>
                <a:schemeClr val="accent6">
                  <a:lumMod val="50000"/>
                </a:schemeClr>
              </a:solidFill>
            </a:rPr>
            <a:t>kita perlu meningkatkan semangat dan azam supaya tahun baharu ini sebagai tahun yang lebih bermakna untuk mencapai kecemerlangan.</a:t>
          </a:r>
          <a:endParaRPr lang="en-US" sz="2600" kern="1200" dirty="0">
            <a:solidFill>
              <a:schemeClr val="accent6">
                <a:lumMod val="50000"/>
              </a:schemeClr>
            </a:solidFill>
          </a:endParaRPr>
        </a:p>
      </dsp:txBody>
      <dsp:txXfrm>
        <a:off x="1104900" y="2513685"/>
        <a:ext cx="7734299" cy="1449628"/>
      </dsp:txXfrm>
    </dsp:sp>
    <dsp:sp modelId="{42171B4C-5DFF-4F93-9958-F575CCB7E5C3}">
      <dsp:nvSpPr>
        <dsp:cNvPr id="0" name=""/>
        <dsp:cNvSpPr/>
      </dsp:nvSpPr>
      <dsp:spPr>
        <a:xfrm>
          <a:off x="380085" y="3963314"/>
          <a:ext cx="1449628" cy="1449628"/>
        </a:xfrm>
        <a:prstGeom prst="ellipse">
          <a:avLst/>
        </a:prstGeom>
        <a:solidFill>
          <a:schemeClr val="accent2">
            <a:alpha val="50000"/>
            <a:hueOff val="7729367"/>
            <a:satOff val="-82653"/>
            <a:lumOff val="2156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9A6E2E79-4561-429B-B12C-1D44E84EA226}">
      <dsp:nvSpPr>
        <dsp:cNvPr id="0" name=""/>
        <dsp:cNvSpPr/>
      </dsp:nvSpPr>
      <dsp:spPr>
        <a:xfrm>
          <a:off x="1104900" y="3963314"/>
          <a:ext cx="7734299" cy="14496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020" rIns="0" bIns="33020" numCol="1" spcCol="1270" anchor="ctr" anchorCtr="0">
          <a:noAutofit/>
        </a:bodyPr>
        <a:lstStyle/>
        <a:p>
          <a:pPr lvl="0" algn="l" defTabSz="1155700" rtl="0">
            <a:lnSpc>
              <a:spcPct val="90000"/>
            </a:lnSpc>
            <a:spcBef>
              <a:spcPct val="0"/>
            </a:spcBef>
            <a:spcAft>
              <a:spcPct val="35000"/>
            </a:spcAft>
          </a:pPr>
          <a:r>
            <a:rPr lang="ms-MY" sz="2600" kern="1200" dirty="0" smtClean="0"/>
            <a:t>bersyukur kerana banyak pencapaian positif telah dihasilkan dan menjadi bukti kemampuan rakyat dan negara mentadbir secara bijaksana. </a:t>
          </a:r>
          <a:endParaRPr lang="en-US" sz="2600" kern="1200" dirty="0"/>
        </a:p>
      </dsp:txBody>
      <dsp:txXfrm>
        <a:off x="1104900" y="3963314"/>
        <a:ext cx="7734299" cy="1449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FE35E-EC70-4F75-9719-A2D75E3074D9}">
      <dsp:nvSpPr>
        <dsp:cNvPr id="0" name=""/>
        <dsp:cNvSpPr/>
      </dsp:nvSpPr>
      <dsp:spPr>
        <a:xfrm>
          <a:off x="366979" y="872337"/>
          <a:ext cx="1399641" cy="1399641"/>
        </a:xfrm>
        <a:prstGeom prst="ellipse">
          <a:avLst/>
        </a:prstGeom>
        <a:solidFill>
          <a:schemeClr val="accent2">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99BBF3CB-9A28-4225-947C-EA9487576C4F}">
      <dsp:nvSpPr>
        <dsp:cNvPr id="0" name=""/>
        <dsp:cNvSpPr/>
      </dsp:nvSpPr>
      <dsp:spPr>
        <a:xfrm>
          <a:off x="1066800" y="872337"/>
          <a:ext cx="7467600" cy="1399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1750" rIns="0" bIns="31750" numCol="1" spcCol="1270" anchor="ctr" anchorCtr="0">
          <a:noAutofit/>
        </a:bodyPr>
        <a:lstStyle/>
        <a:p>
          <a:pPr lvl="0" algn="l" defTabSz="1111250" rtl="0">
            <a:lnSpc>
              <a:spcPct val="90000"/>
            </a:lnSpc>
            <a:spcBef>
              <a:spcPct val="0"/>
            </a:spcBef>
            <a:spcAft>
              <a:spcPct val="35000"/>
            </a:spcAft>
          </a:pPr>
          <a:r>
            <a:rPr lang="ms-MY" sz="2500" kern="1200" smtClean="0"/>
            <a:t>tidak boleh cepat berpuashati bahkan perlu terus menyusun langkah yang lebih kemas dan tersusun bagi memakmurkan kehidupan rakyat.</a:t>
          </a:r>
          <a:endParaRPr lang="en-US" sz="2500" kern="1200"/>
        </a:p>
      </dsp:txBody>
      <dsp:txXfrm>
        <a:off x="1066800" y="872337"/>
        <a:ext cx="7467600" cy="1399641"/>
      </dsp:txXfrm>
    </dsp:sp>
    <dsp:sp modelId="{29F621C7-402F-4F2B-97DD-C9B0284CE2CB}">
      <dsp:nvSpPr>
        <dsp:cNvPr id="0" name=""/>
        <dsp:cNvSpPr/>
      </dsp:nvSpPr>
      <dsp:spPr>
        <a:xfrm>
          <a:off x="366979" y="2271979"/>
          <a:ext cx="1399641" cy="1399641"/>
        </a:xfrm>
        <a:prstGeom prst="ellipse">
          <a:avLst/>
        </a:prstGeom>
        <a:solidFill>
          <a:schemeClr val="accent2">
            <a:alpha val="50000"/>
            <a:hueOff val="3864684"/>
            <a:satOff val="-41326"/>
            <a:lumOff val="10784"/>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58028A5F-29F4-4D4F-9AAA-C779C7705DC3}">
      <dsp:nvSpPr>
        <dsp:cNvPr id="0" name=""/>
        <dsp:cNvSpPr/>
      </dsp:nvSpPr>
      <dsp:spPr>
        <a:xfrm>
          <a:off x="1066800" y="2271979"/>
          <a:ext cx="7467600" cy="1399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1750" rIns="0" bIns="31750" numCol="1" spcCol="1270" anchor="ctr" anchorCtr="0">
          <a:noAutofit/>
        </a:bodyPr>
        <a:lstStyle/>
        <a:p>
          <a:pPr lvl="0" algn="l" defTabSz="1111250" rtl="0">
            <a:lnSpc>
              <a:spcPct val="90000"/>
            </a:lnSpc>
            <a:spcBef>
              <a:spcPct val="0"/>
            </a:spcBef>
            <a:spcAft>
              <a:spcPct val="35000"/>
            </a:spcAft>
          </a:pPr>
          <a:r>
            <a:rPr lang="ms-MY" sz="2500" kern="1200" dirty="0" smtClean="0">
              <a:solidFill>
                <a:schemeClr val="accent6">
                  <a:lumMod val="50000"/>
                </a:schemeClr>
              </a:solidFill>
            </a:rPr>
            <a:t>fokus kepada usaha meningkatkan prestasi ekonomi dan kecemerlangan negara secara keseluruhannya menjadi agenda yang cukup penting. </a:t>
          </a:r>
          <a:endParaRPr lang="en-US" sz="2500" kern="1200" dirty="0">
            <a:solidFill>
              <a:schemeClr val="accent6">
                <a:lumMod val="50000"/>
              </a:schemeClr>
            </a:solidFill>
          </a:endParaRPr>
        </a:p>
      </dsp:txBody>
      <dsp:txXfrm>
        <a:off x="1066800" y="2271979"/>
        <a:ext cx="7467600" cy="1399641"/>
      </dsp:txXfrm>
    </dsp:sp>
    <dsp:sp modelId="{0D48D702-95DD-4A01-BC97-EFA7D1F43D98}">
      <dsp:nvSpPr>
        <dsp:cNvPr id="0" name=""/>
        <dsp:cNvSpPr/>
      </dsp:nvSpPr>
      <dsp:spPr>
        <a:xfrm>
          <a:off x="366979" y="3671620"/>
          <a:ext cx="1399641" cy="1399641"/>
        </a:xfrm>
        <a:prstGeom prst="ellipse">
          <a:avLst/>
        </a:prstGeom>
        <a:solidFill>
          <a:schemeClr val="accent2">
            <a:alpha val="50000"/>
            <a:hueOff val="7729367"/>
            <a:satOff val="-82653"/>
            <a:lumOff val="2156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AE6801B1-138F-472D-9259-44A7D385BCE0}">
      <dsp:nvSpPr>
        <dsp:cNvPr id="0" name=""/>
        <dsp:cNvSpPr/>
      </dsp:nvSpPr>
      <dsp:spPr>
        <a:xfrm>
          <a:off x="1066800" y="3671620"/>
          <a:ext cx="7467600" cy="13996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1750" rIns="0" bIns="31750" numCol="1" spcCol="1270" anchor="ctr" anchorCtr="0">
          <a:noAutofit/>
        </a:bodyPr>
        <a:lstStyle/>
        <a:p>
          <a:pPr lvl="0" algn="l" defTabSz="1111250" rtl="0">
            <a:lnSpc>
              <a:spcPct val="90000"/>
            </a:lnSpc>
            <a:spcBef>
              <a:spcPct val="0"/>
            </a:spcBef>
            <a:spcAft>
              <a:spcPct val="35000"/>
            </a:spcAft>
          </a:pPr>
          <a:r>
            <a:rPr lang="ms-MY" sz="2500" kern="1200" smtClean="0"/>
            <a:t>demi memastikan kesinambungan kesejahteraan rakyat dapat diperkasa. </a:t>
          </a:r>
          <a:endParaRPr lang="en-US" sz="2500" kern="1200"/>
        </a:p>
      </dsp:txBody>
      <dsp:txXfrm>
        <a:off x="1066800" y="3671620"/>
        <a:ext cx="7467600" cy="13996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288871-CF9B-4B29-B6DD-25C0ED179A03}">
      <dsp:nvSpPr>
        <dsp:cNvPr id="0" name=""/>
        <dsp:cNvSpPr/>
      </dsp:nvSpPr>
      <dsp:spPr>
        <a:xfrm>
          <a:off x="344043" y="821435"/>
          <a:ext cx="1312164" cy="1312164"/>
        </a:xfrm>
        <a:prstGeom prst="ellipse">
          <a:avLst/>
        </a:prstGeom>
        <a:solidFill>
          <a:schemeClr val="accent2">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12C6CEA2-42BA-4A1A-8F2E-D236E33989BC}">
      <dsp:nvSpPr>
        <dsp:cNvPr id="0" name=""/>
        <dsp:cNvSpPr/>
      </dsp:nvSpPr>
      <dsp:spPr>
        <a:xfrm>
          <a:off x="1000125" y="821435"/>
          <a:ext cx="7000875" cy="1312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ms-MY" sz="2400" kern="1200" dirty="0" smtClean="0">
              <a:solidFill>
                <a:schemeClr val="tx1"/>
              </a:solidFill>
            </a:rPr>
            <a:t>berasaskan </a:t>
          </a:r>
          <a:r>
            <a:rPr lang="ms-MY" sz="2400" i="1" kern="1200" dirty="0" smtClean="0">
              <a:solidFill>
                <a:schemeClr val="tx1"/>
              </a:solidFill>
            </a:rPr>
            <a:t>manhaj Maqasid Syariah</a:t>
          </a:r>
          <a:r>
            <a:rPr lang="ms-MY" sz="2400" kern="1200" dirty="0" smtClean="0">
              <a:solidFill>
                <a:schemeClr val="tx1"/>
              </a:solidFill>
            </a:rPr>
            <a:t>, terdapat tiga keutamaan dalam menentukan sesuatu urusan iaitu </a:t>
          </a:r>
          <a:r>
            <a:rPr lang="ms-MY" sz="2400" kern="1200" dirty="0" smtClean="0">
              <a:solidFill>
                <a:srgbClr val="FF0000"/>
              </a:solidFill>
            </a:rPr>
            <a:t>Dhoruriyat, Haajiyat dan Tahsiniyat</a:t>
          </a:r>
          <a:r>
            <a:rPr lang="ms-MY" sz="2400" kern="1200" dirty="0" smtClean="0">
              <a:solidFill>
                <a:schemeClr val="tx1"/>
              </a:solidFill>
            </a:rPr>
            <a:t>. </a:t>
          </a:r>
          <a:endParaRPr lang="en-US" sz="2400" kern="1200" dirty="0">
            <a:solidFill>
              <a:schemeClr val="tx1"/>
            </a:solidFill>
          </a:endParaRPr>
        </a:p>
      </dsp:txBody>
      <dsp:txXfrm>
        <a:off x="1000125" y="821435"/>
        <a:ext cx="7000875" cy="1312164"/>
      </dsp:txXfrm>
    </dsp:sp>
    <dsp:sp modelId="{F855E01F-6DC0-4753-A91A-A5F5B20DF871}">
      <dsp:nvSpPr>
        <dsp:cNvPr id="0" name=""/>
        <dsp:cNvSpPr/>
      </dsp:nvSpPr>
      <dsp:spPr>
        <a:xfrm>
          <a:off x="344043" y="2133600"/>
          <a:ext cx="1312164" cy="1312164"/>
        </a:xfrm>
        <a:prstGeom prst="ellipse">
          <a:avLst/>
        </a:prstGeom>
        <a:solidFill>
          <a:schemeClr val="accent2">
            <a:alpha val="50000"/>
            <a:hueOff val="7729367"/>
            <a:satOff val="-82653"/>
            <a:lumOff val="2156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47DBF209-7F7D-4DF0-922A-F08B8A904495}">
      <dsp:nvSpPr>
        <dsp:cNvPr id="0" name=""/>
        <dsp:cNvSpPr/>
      </dsp:nvSpPr>
      <dsp:spPr>
        <a:xfrm>
          <a:off x="1000125" y="2133600"/>
          <a:ext cx="7000875" cy="1312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ms-MY" sz="2400" kern="1200" dirty="0" smtClean="0">
              <a:solidFill>
                <a:schemeClr val="tx1"/>
              </a:solidFill>
            </a:rPr>
            <a:t>Ketiga-tiga elemen ini menjadi asas kepada </a:t>
          </a:r>
          <a:r>
            <a:rPr lang="ms-MY" sz="2400" kern="1200" dirty="0" smtClean="0">
              <a:solidFill>
                <a:srgbClr val="FF0000"/>
              </a:solidFill>
            </a:rPr>
            <a:t>Evolusi Pembangunan</a:t>
          </a:r>
          <a:r>
            <a:rPr lang="ms-MY" sz="2400" kern="1200" dirty="0" smtClean="0">
              <a:solidFill>
                <a:schemeClr val="tx1"/>
              </a:solidFill>
            </a:rPr>
            <a:t> serta pembikinan jatidiri sebuah negara bangsa yang boleh dibanggakan pada masa hadapan. </a:t>
          </a:r>
          <a:endParaRPr lang="en-US" sz="2400" kern="1200" dirty="0">
            <a:solidFill>
              <a:schemeClr val="tx1"/>
            </a:solidFill>
          </a:endParaRPr>
        </a:p>
      </dsp:txBody>
      <dsp:txXfrm>
        <a:off x="1000125" y="2133600"/>
        <a:ext cx="7000875" cy="13121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FA5C83-F240-4465-AB6B-1F9DE8C07531}">
      <dsp:nvSpPr>
        <dsp:cNvPr id="0" name=""/>
        <dsp:cNvSpPr/>
      </dsp:nvSpPr>
      <dsp:spPr>
        <a:xfrm>
          <a:off x="0" y="2437509"/>
          <a:ext cx="7924800" cy="1599269"/>
        </a:xfrm>
        <a:prstGeom prst="rect">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rtl="0">
            <a:lnSpc>
              <a:spcPct val="90000"/>
            </a:lnSpc>
            <a:spcBef>
              <a:spcPct val="0"/>
            </a:spcBef>
            <a:spcAft>
              <a:spcPct val="35000"/>
            </a:spcAft>
          </a:pPr>
          <a:r>
            <a:rPr lang="ms-MY" sz="3000" kern="1200" smtClean="0">
              <a:solidFill>
                <a:schemeClr val="tx1"/>
              </a:solidFill>
            </a:rPr>
            <a:t>mengatur, menentukan sesuatu urusan dan menguruskan sesuatu dengan sempurna. </a:t>
          </a:r>
          <a:endParaRPr lang="en-US" sz="3000" kern="1200">
            <a:solidFill>
              <a:schemeClr val="tx1"/>
            </a:solidFill>
          </a:endParaRPr>
        </a:p>
      </dsp:txBody>
      <dsp:txXfrm>
        <a:off x="0" y="2437509"/>
        <a:ext cx="7924800" cy="1599269"/>
      </dsp:txXfrm>
    </dsp:sp>
    <dsp:sp modelId="{348F8BD5-602D-4F45-BDCA-170EF7DE7CB1}">
      <dsp:nvSpPr>
        <dsp:cNvPr id="0" name=""/>
        <dsp:cNvSpPr/>
      </dsp:nvSpPr>
      <dsp:spPr>
        <a:xfrm rot="10800000">
          <a:off x="0" y="1821"/>
          <a:ext cx="7924800" cy="2459676"/>
        </a:xfrm>
        <a:prstGeom prst="upArrowCallout">
          <a:avLst/>
        </a:prstGeom>
        <a:solidFill>
          <a:schemeClr val="accent4">
            <a:hueOff val="5485613"/>
            <a:satOff val="7445"/>
            <a:lumOff val="12549"/>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rtl="0">
            <a:lnSpc>
              <a:spcPct val="90000"/>
            </a:lnSpc>
            <a:spcBef>
              <a:spcPct val="0"/>
            </a:spcBef>
            <a:spcAft>
              <a:spcPct val="35000"/>
            </a:spcAft>
          </a:pPr>
          <a:r>
            <a:rPr lang="ms-MY" sz="3000" i="1" kern="1200" smtClean="0">
              <a:solidFill>
                <a:schemeClr val="tx1"/>
              </a:solidFill>
            </a:rPr>
            <a:t>yudabbiru</a:t>
          </a:r>
          <a:r>
            <a:rPr lang="ms-MY" sz="3000" kern="1200" smtClean="0">
              <a:solidFill>
                <a:schemeClr val="tx1"/>
              </a:solidFill>
            </a:rPr>
            <a:t> </a:t>
          </a:r>
          <a:endParaRPr lang="en-US" sz="3000" kern="1200">
            <a:solidFill>
              <a:schemeClr val="tx1"/>
            </a:solidFill>
          </a:endParaRPr>
        </a:p>
      </dsp:txBody>
      <dsp:txXfrm rot="10800000">
        <a:off x="0" y="1821"/>
        <a:ext cx="7924800" cy="159822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A0852D-1250-458B-8C95-31F5A6D6A7EB}">
      <dsp:nvSpPr>
        <dsp:cNvPr id="0" name=""/>
        <dsp:cNvSpPr/>
      </dsp:nvSpPr>
      <dsp:spPr>
        <a:xfrm>
          <a:off x="-7409453" y="-1132550"/>
          <a:ext cx="8818300" cy="8818300"/>
        </a:xfrm>
        <a:prstGeom prst="blockArc">
          <a:avLst>
            <a:gd name="adj1" fmla="val 18900000"/>
            <a:gd name="adj2" fmla="val 2700000"/>
            <a:gd name="adj3" fmla="val 245"/>
          </a:avLst>
        </a:prstGeom>
        <a:noFill/>
        <a:ln w="11429" cap="flat" cmpd="sng" algn="ctr">
          <a:solidFill>
            <a:schemeClr val="accent6">
              <a:hueOff val="0"/>
              <a:satOff val="0"/>
              <a:lumOff val="0"/>
              <a:alphaOff val="0"/>
            </a:schemeClr>
          </a:solidFill>
          <a:prstDash val="sysDash"/>
        </a:ln>
        <a:effectLst/>
      </dsp:spPr>
      <dsp:style>
        <a:lnRef idx="2">
          <a:scrgbClr r="0" g="0" b="0"/>
        </a:lnRef>
        <a:fillRef idx="0">
          <a:scrgbClr r="0" g="0" b="0"/>
        </a:fillRef>
        <a:effectRef idx="0">
          <a:scrgbClr r="0" g="0" b="0"/>
        </a:effectRef>
        <a:fontRef idx="minor"/>
      </dsp:style>
    </dsp:sp>
    <dsp:sp modelId="{1550ED5A-8114-43C2-AA63-FEEFEAEEB5DB}">
      <dsp:nvSpPr>
        <dsp:cNvPr id="0" name=""/>
        <dsp:cNvSpPr/>
      </dsp:nvSpPr>
      <dsp:spPr>
        <a:xfrm>
          <a:off x="524583" y="345091"/>
          <a:ext cx="8221233" cy="689920"/>
        </a:xfrm>
        <a:prstGeom prst="rect">
          <a:avLst/>
        </a:prstGeom>
        <a:solidFill>
          <a:schemeClr val="accent5">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47625" tIns="45720" rIns="45720" bIns="45720" numCol="1" spcCol="1270" anchor="ctr" anchorCtr="0">
          <a:noAutofit/>
        </a:bodyPr>
        <a:lstStyle/>
        <a:p>
          <a:pPr lvl="0" algn="l" defTabSz="800100" rtl="0">
            <a:lnSpc>
              <a:spcPct val="90000"/>
            </a:lnSpc>
            <a:spcBef>
              <a:spcPct val="0"/>
            </a:spcBef>
            <a:spcAft>
              <a:spcPct val="35000"/>
            </a:spcAft>
          </a:pPr>
          <a:r>
            <a:rPr lang="ms-MY" sz="1800" b="1" kern="1200" smtClean="0">
              <a:solidFill>
                <a:schemeClr val="tx1"/>
              </a:solidFill>
            </a:rPr>
            <a:t>pengalaman dan amalan demokrasi, </a:t>
          </a:r>
          <a:endParaRPr lang="en-US" sz="1800" b="1" kern="1200">
            <a:solidFill>
              <a:schemeClr val="tx1"/>
            </a:solidFill>
          </a:endParaRPr>
        </a:p>
      </dsp:txBody>
      <dsp:txXfrm>
        <a:off x="524583" y="345091"/>
        <a:ext cx="8221233" cy="689920"/>
      </dsp:txXfrm>
    </dsp:sp>
    <dsp:sp modelId="{1D2C0910-D094-4589-A807-781712AC58C8}">
      <dsp:nvSpPr>
        <dsp:cNvPr id="0" name=""/>
        <dsp:cNvSpPr/>
      </dsp:nvSpPr>
      <dsp:spPr>
        <a:xfrm>
          <a:off x="93383" y="258851"/>
          <a:ext cx="862401" cy="862401"/>
        </a:xfrm>
        <a:prstGeom prst="ellipse">
          <a:avLst/>
        </a:prstGeom>
        <a:solidFill>
          <a:schemeClr val="lt1">
            <a:hueOff val="0"/>
            <a:satOff val="0"/>
            <a:lumOff val="0"/>
            <a:alphaOff val="0"/>
          </a:schemeClr>
        </a:solidFill>
        <a:ln w="11429" cap="flat" cmpd="sng" algn="ctr">
          <a:solidFill>
            <a:schemeClr val="accent5">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sp>
    <dsp:sp modelId="{C6CFA0AE-0AD2-46A5-9823-6C85480A0582}">
      <dsp:nvSpPr>
        <dsp:cNvPr id="0" name=""/>
        <dsp:cNvSpPr/>
      </dsp:nvSpPr>
      <dsp:spPr>
        <a:xfrm>
          <a:off x="1092090" y="1379841"/>
          <a:ext cx="7653726" cy="689920"/>
        </a:xfrm>
        <a:prstGeom prst="rect">
          <a:avLst/>
        </a:prstGeom>
        <a:solidFill>
          <a:schemeClr val="accent5">
            <a:hueOff val="-1004113"/>
            <a:satOff val="8219"/>
            <a:lumOff val="-133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47625" tIns="45720" rIns="45720" bIns="45720" numCol="1" spcCol="1270" anchor="ctr" anchorCtr="0">
          <a:noAutofit/>
        </a:bodyPr>
        <a:lstStyle/>
        <a:p>
          <a:pPr lvl="0" algn="l" defTabSz="800100" rtl="0">
            <a:lnSpc>
              <a:spcPct val="90000"/>
            </a:lnSpc>
            <a:spcBef>
              <a:spcPct val="0"/>
            </a:spcBef>
            <a:spcAft>
              <a:spcPct val="35000"/>
            </a:spcAft>
          </a:pPr>
          <a:r>
            <a:rPr lang="ms-MY" sz="1800" b="1" kern="1200" smtClean="0">
              <a:solidFill>
                <a:srgbClr val="663300"/>
              </a:solidFill>
            </a:rPr>
            <a:t>peranan penguasa tempatan dalam memahami masalah rakyat, </a:t>
          </a:r>
          <a:endParaRPr lang="en-US" sz="1800" b="1" kern="1200">
            <a:solidFill>
              <a:srgbClr val="663300"/>
            </a:solidFill>
          </a:endParaRPr>
        </a:p>
      </dsp:txBody>
      <dsp:txXfrm>
        <a:off x="1092090" y="1379841"/>
        <a:ext cx="7653726" cy="689920"/>
      </dsp:txXfrm>
    </dsp:sp>
    <dsp:sp modelId="{C6FACDD1-5934-4399-B743-331CE7FC2E8F}">
      <dsp:nvSpPr>
        <dsp:cNvPr id="0" name=""/>
        <dsp:cNvSpPr/>
      </dsp:nvSpPr>
      <dsp:spPr>
        <a:xfrm>
          <a:off x="660890" y="1293601"/>
          <a:ext cx="862401" cy="862401"/>
        </a:xfrm>
        <a:prstGeom prst="ellipse">
          <a:avLst/>
        </a:prstGeom>
        <a:solidFill>
          <a:schemeClr val="lt1">
            <a:hueOff val="0"/>
            <a:satOff val="0"/>
            <a:lumOff val="0"/>
            <a:alphaOff val="0"/>
          </a:schemeClr>
        </a:solidFill>
        <a:ln w="11429" cap="flat" cmpd="sng" algn="ctr">
          <a:solidFill>
            <a:schemeClr val="accent5">
              <a:hueOff val="-1004113"/>
              <a:satOff val="8219"/>
              <a:lumOff val="-1333"/>
              <a:alphaOff val="0"/>
            </a:schemeClr>
          </a:solidFill>
          <a:prstDash val="sysDash"/>
        </a:ln>
        <a:effectLst/>
      </dsp:spPr>
      <dsp:style>
        <a:lnRef idx="2">
          <a:scrgbClr r="0" g="0" b="0"/>
        </a:lnRef>
        <a:fillRef idx="1">
          <a:scrgbClr r="0" g="0" b="0"/>
        </a:fillRef>
        <a:effectRef idx="0">
          <a:scrgbClr r="0" g="0" b="0"/>
        </a:effectRef>
        <a:fontRef idx="minor"/>
      </dsp:style>
    </dsp:sp>
    <dsp:sp modelId="{E595DF21-F190-4795-B2ED-FED7DDF0D4AF}">
      <dsp:nvSpPr>
        <dsp:cNvPr id="0" name=""/>
        <dsp:cNvSpPr/>
      </dsp:nvSpPr>
      <dsp:spPr>
        <a:xfrm>
          <a:off x="1351597" y="2414592"/>
          <a:ext cx="7394219" cy="689920"/>
        </a:xfrm>
        <a:prstGeom prst="rect">
          <a:avLst/>
        </a:prstGeom>
        <a:solidFill>
          <a:schemeClr val="accent5">
            <a:hueOff val="-2008226"/>
            <a:satOff val="16437"/>
            <a:lumOff val="-2666"/>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47625" tIns="45720" rIns="45720" bIns="45720" numCol="1" spcCol="1270" anchor="ctr" anchorCtr="0">
          <a:noAutofit/>
        </a:bodyPr>
        <a:lstStyle/>
        <a:p>
          <a:pPr lvl="0" algn="l" defTabSz="800100" rtl="0">
            <a:lnSpc>
              <a:spcPct val="90000"/>
            </a:lnSpc>
            <a:spcBef>
              <a:spcPct val="0"/>
            </a:spcBef>
            <a:spcAft>
              <a:spcPct val="35000"/>
            </a:spcAft>
          </a:pPr>
          <a:r>
            <a:rPr lang="ms-MY" sz="1800" b="1" kern="1200" smtClean="0">
              <a:solidFill>
                <a:schemeClr val="tx1"/>
              </a:solidFill>
            </a:rPr>
            <a:t>bertanggungjawab terhadap peraturan yang dibuat yang semestinya bersesuaian dengan keadaan dan tempat, </a:t>
          </a:r>
          <a:endParaRPr lang="en-US" sz="1800" b="1" kern="1200">
            <a:solidFill>
              <a:schemeClr val="tx1"/>
            </a:solidFill>
          </a:endParaRPr>
        </a:p>
      </dsp:txBody>
      <dsp:txXfrm>
        <a:off x="1351597" y="2414592"/>
        <a:ext cx="7394219" cy="689920"/>
      </dsp:txXfrm>
    </dsp:sp>
    <dsp:sp modelId="{348E66B9-92B6-4E12-B904-CF3566F732D1}">
      <dsp:nvSpPr>
        <dsp:cNvPr id="0" name=""/>
        <dsp:cNvSpPr/>
      </dsp:nvSpPr>
      <dsp:spPr>
        <a:xfrm>
          <a:off x="920396" y="2328351"/>
          <a:ext cx="862401" cy="862401"/>
        </a:xfrm>
        <a:prstGeom prst="ellipse">
          <a:avLst/>
        </a:prstGeom>
        <a:solidFill>
          <a:schemeClr val="lt1">
            <a:hueOff val="0"/>
            <a:satOff val="0"/>
            <a:lumOff val="0"/>
            <a:alphaOff val="0"/>
          </a:schemeClr>
        </a:solidFill>
        <a:ln w="11429" cap="flat" cmpd="sng" algn="ctr">
          <a:solidFill>
            <a:schemeClr val="accent5">
              <a:hueOff val="-2008226"/>
              <a:satOff val="16437"/>
              <a:lumOff val="-2666"/>
              <a:alphaOff val="0"/>
            </a:schemeClr>
          </a:solidFill>
          <a:prstDash val="sysDash"/>
        </a:ln>
        <a:effectLst/>
      </dsp:spPr>
      <dsp:style>
        <a:lnRef idx="2">
          <a:scrgbClr r="0" g="0" b="0"/>
        </a:lnRef>
        <a:fillRef idx="1">
          <a:scrgbClr r="0" g="0" b="0"/>
        </a:fillRef>
        <a:effectRef idx="0">
          <a:scrgbClr r="0" g="0" b="0"/>
        </a:effectRef>
        <a:fontRef idx="minor"/>
      </dsp:style>
    </dsp:sp>
    <dsp:sp modelId="{68A8FAE5-2C31-4709-A175-184F6211398F}">
      <dsp:nvSpPr>
        <dsp:cNvPr id="0" name=""/>
        <dsp:cNvSpPr/>
      </dsp:nvSpPr>
      <dsp:spPr>
        <a:xfrm>
          <a:off x="1351597" y="3448687"/>
          <a:ext cx="7394219" cy="689920"/>
        </a:xfrm>
        <a:prstGeom prst="rect">
          <a:avLst/>
        </a:prstGeom>
        <a:solidFill>
          <a:schemeClr val="accent5">
            <a:hueOff val="-3012340"/>
            <a:satOff val="24656"/>
            <a:lumOff val="-400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47625" tIns="45720" rIns="45720" bIns="45720" numCol="1" spcCol="1270" anchor="ctr" anchorCtr="0">
          <a:noAutofit/>
        </a:bodyPr>
        <a:lstStyle/>
        <a:p>
          <a:pPr lvl="0" algn="l" defTabSz="800100" rtl="0">
            <a:lnSpc>
              <a:spcPct val="90000"/>
            </a:lnSpc>
            <a:spcBef>
              <a:spcPct val="0"/>
            </a:spcBef>
            <a:spcAft>
              <a:spcPct val="35000"/>
            </a:spcAft>
          </a:pPr>
          <a:r>
            <a:rPr lang="ms-MY" sz="1800" b="1" kern="1200" smtClean="0">
              <a:solidFill>
                <a:srgbClr val="663300"/>
              </a:solidFill>
            </a:rPr>
            <a:t>memupuk tanggungjawab kemasyarakatan, tempatan dan perpaduan kaum;</a:t>
          </a:r>
          <a:endParaRPr lang="en-US" sz="1800" b="1" kern="1200">
            <a:solidFill>
              <a:srgbClr val="663300"/>
            </a:solidFill>
          </a:endParaRPr>
        </a:p>
      </dsp:txBody>
      <dsp:txXfrm>
        <a:off x="1351597" y="3448687"/>
        <a:ext cx="7394219" cy="689920"/>
      </dsp:txXfrm>
    </dsp:sp>
    <dsp:sp modelId="{CEB6B4A4-4EAF-48BE-9D5F-919B6E27EE92}">
      <dsp:nvSpPr>
        <dsp:cNvPr id="0" name=""/>
        <dsp:cNvSpPr/>
      </dsp:nvSpPr>
      <dsp:spPr>
        <a:xfrm>
          <a:off x="920396" y="3362446"/>
          <a:ext cx="862401" cy="862401"/>
        </a:xfrm>
        <a:prstGeom prst="ellipse">
          <a:avLst/>
        </a:prstGeom>
        <a:solidFill>
          <a:schemeClr val="lt1">
            <a:hueOff val="0"/>
            <a:satOff val="0"/>
            <a:lumOff val="0"/>
            <a:alphaOff val="0"/>
          </a:schemeClr>
        </a:solidFill>
        <a:ln w="11429" cap="flat" cmpd="sng" algn="ctr">
          <a:solidFill>
            <a:schemeClr val="accent5">
              <a:hueOff val="-3012340"/>
              <a:satOff val="24656"/>
              <a:lumOff val="-4000"/>
              <a:alphaOff val="0"/>
            </a:schemeClr>
          </a:solidFill>
          <a:prstDash val="sysDash"/>
        </a:ln>
        <a:effectLst/>
      </dsp:spPr>
      <dsp:style>
        <a:lnRef idx="2">
          <a:scrgbClr r="0" g="0" b="0"/>
        </a:lnRef>
        <a:fillRef idx="1">
          <a:scrgbClr r="0" g="0" b="0"/>
        </a:fillRef>
        <a:effectRef idx="0">
          <a:scrgbClr r="0" g="0" b="0"/>
        </a:effectRef>
        <a:fontRef idx="minor"/>
      </dsp:style>
    </dsp:sp>
    <dsp:sp modelId="{8DAB8199-CBBB-4A71-9BBE-B8BE6341748E}">
      <dsp:nvSpPr>
        <dsp:cNvPr id="0" name=""/>
        <dsp:cNvSpPr/>
      </dsp:nvSpPr>
      <dsp:spPr>
        <a:xfrm>
          <a:off x="1092090" y="4483437"/>
          <a:ext cx="7653726" cy="689920"/>
        </a:xfrm>
        <a:prstGeom prst="rect">
          <a:avLst/>
        </a:prstGeom>
        <a:solidFill>
          <a:schemeClr val="accent5">
            <a:hueOff val="-4016453"/>
            <a:satOff val="32874"/>
            <a:lumOff val="-5333"/>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47625" tIns="45720" rIns="45720" bIns="45720" numCol="1" spcCol="1270" anchor="ctr" anchorCtr="0">
          <a:noAutofit/>
        </a:bodyPr>
        <a:lstStyle/>
        <a:p>
          <a:pPr lvl="0" algn="l" defTabSz="800100" rtl="0">
            <a:lnSpc>
              <a:spcPct val="90000"/>
            </a:lnSpc>
            <a:spcBef>
              <a:spcPct val="0"/>
            </a:spcBef>
            <a:spcAft>
              <a:spcPct val="35000"/>
            </a:spcAft>
          </a:pPr>
          <a:r>
            <a:rPr lang="ms-MY" sz="1800" b="1" kern="1200" smtClean="0">
              <a:solidFill>
                <a:schemeClr val="tx1"/>
              </a:solidFill>
            </a:rPr>
            <a:t>memberi peluang penduduk tempatan memberi sumbangan </a:t>
          </a:r>
          <a:endParaRPr lang="en-US" sz="1800" b="1" kern="1200">
            <a:solidFill>
              <a:schemeClr val="tx1"/>
            </a:solidFill>
          </a:endParaRPr>
        </a:p>
      </dsp:txBody>
      <dsp:txXfrm>
        <a:off x="1092090" y="4483437"/>
        <a:ext cx="7653726" cy="689920"/>
      </dsp:txXfrm>
    </dsp:sp>
    <dsp:sp modelId="{8587CABD-5128-4AF0-8C53-3386E5FB7E7E}">
      <dsp:nvSpPr>
        <dsp:cNvPr id="0" name=""/>
        <dsp:cNvSpPr/>
      </dsp:nvSpPr>
      <dsp:spPr>
        <a:xfrm>
          <a:off x="660890" y="4397197"/>
          <a:ext cx="862401" cy="862401"/>
        </a:xfrm>
        <a:prstGeom prst="ellipse">
          <a:avLst/>
        </a:prstGeom>
        <a:solidFill>
          <a:schemeClr val="lt1">
            <a:hueOff val="0"/>
            <a:satOff val="0"/>
            <a:lumOff val="0"/>
            <a:alphaOff val="0"/>
          </a:schemeClr>
        </a:solidFill>
        <a:ln w="11429" cap="flat" cmpd="sng" algn="ctr">
          <a:solidFill>
            <a:schemeClr val="accent5">
              <a:hueOff val="-4016453"/>
              <a:satOff val="32874"/>
              <a:lumOff val="-5333"/>
              <a:alphaOff val="0"/>
            </a:schemeClr>
          </a:solidFill>
          <a:prstDash val="sysDash"/>
        </a:ln>
        <a:effectLst/>
      </dsp:spPr>
      <dsp:style>
        <a:lnRef idx="2">
          <a:scrgbClr r="0" g="0" b="0"/>
        </a:lnRef>
        <a:fillRef idx="1">
          <a:scrgbClr r="0" g="0" b="0"/>
        </a:fillRef>
        <a:effectRef idx="0">
          <a:scrgbClr r="0" g="0" b="0"/>
        </a:effectRef>
        <a:fontRef idx="minor"/>
      </dsp:style>
    </dsp:sp>
    <dsp:sp modelId="{7F0832AA-67F8-4F9D-B6AF-43A310E1863A}">
      <dsp:nvSpPr>
        <dsp:cNvPr id="0" name=""/>
        <dsp:cNvSpPr/>
      </dsp:nvSpPr>
      <dsp:spPr>
        <a:xfrm>
          <a:off x="524583" y="5518187"/>
          <a:ext cx="8221233" cy="689920"/>
        </a:xfrm>
        <a:prstGeom prst="rect">
          <a:avLst/>
        </a:prstGeom>
        <a:solidFill>
          <a:schemeClr val="accent5">
            <a:hueOff val="-5020566"/>
            <a:satOff val="41093"/>
            <a:lumOff val="-6666"/>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547625" tIns="45720" rIns="45720" bIns="45720" numCol="1" spcCol="1270" anchor="ctr" anchorCtr="0">
          <a:noAutofit/>
        </a:bodyPr>
        <a:lstStyle/>
        <a:p>
          <a:pPr lvl="0" algn="l" defTabSz="800100" rtl="0">
            <a:lnSpc>
              <a:spcPct val="90000"/>
            </a:lnSpc>
            <a:spcBef>
              <a:spcPct val="0"/>
            </a:spcBef>
            <a:spcAft>
              <a:spcPct val="35000"/>
            </a:spcAft>
          </a:pPr>
          <a:r>
            <a:rPr lang="ms-MY" sz="1800" b="1" kern="1200" smtClean="0">
              <a:solidFill>
                <a:srgbClr val="663300"/>
              </a:solidFill>
            </a:rPr>
            <a:t>melaksanakan projek dengan segera dan banyak lagi.</a:t>
          </a:r>
          <a:endParaRPr lang="en-US" sz="1800" b="1" kern="1200">
            <a:solidFill>
              <a:srgbClr val="663300"/>
            </a:solidFill>
          </a:endParaRPr>
        </a:p>
      </dsp:txBody>
      <dsp:txXfrm>
        <a:off x="524583" y="5518187"/>
        <a:ext cx="8221233" cy="689920"/>
      </dsp:txXfrm>
    </dsp:sp>
    <dsp:sp modelId="{5C5F9BE3-38D0-411B-9E20-D25FE03403A8}">
      <dsp:nvSpPr>
        <dsp:cNvPr id="0" name=""/>
        <dsp:cNvSpPr/>
      </dsp:nvSpPr>
      <dsp:spPr>
        <a:xfrm>
          <a:off x="93383" y="5431947"/>
          <a:ext cx="862401" cy="862401"/>
        </a:xfrm>
        <a:prstGeom prst="ellipse">
          <a:avLst/>
        </a:prstGeom>
        <a:solidFill>
          <a:schemeClr val="lt1">
            <a:hueOff val="0"/>
            <a:satOff val="0"/>
            <a:lumOff val="0"/>
            <a:alphaOff val="0"/>
          </a:schemeClr>
        </a:solidFill>
        <a:ln w="11429" cap="flat" cmpd="sng" algn="ctr">
          <a:solidFill>
            <a:schemeClr val="accent5">
              <a:hueOff val="-5020566"/>
              <a:satOff val="41093"/>
              <a:lumOff val="-6666"/>
              <a:alphaOff val="0"/>
            </a:schemeClr>
          </a:solidFill>
          <a:prstDash val="sysDash"/>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0DE825-AA48-47EC-8535-5CC674B2F2EE}">
      <dsp:nvSpPr>
        <dsp:cNvPr id="0" name=""/>
        <dsp:cNvSpPr/>
      </dsp:nvSpPr>
      <dsp:spPr>
        <a:xfrm>
          <a:off x="350596" y="872642"/>
          <a:ext cx="1337157" cy="1337157"/>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630DF6BD-86FE-40E4-84AE-7E93A6C6E984}">
      <dsp:nvSpPr>
        <dsp:cNvPr id="0" name=""/>
        <dsp:cNvSpPr/>
      </dsp:nvSpPr>
      <dsp:spPr>
        <a:xfrm>
          <a:off x="1019175" y="872642"/>
          <a:ext cx="7134225" cy="133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ms-MY" sz="2000" b="1" kern="1200" dirty="0" smtClean="0"/>
            <a:t>setiap tindakan kita harus diiringi dengan niat yang betul dan ikhlas bagi memastikan arah tuju, sasaran atau sesuatu bentuk pengukuran prestasi dilakukan dengan tepat dan tidak tersasar daripada objektifnya. </a:t>
          </a:r>
          <a:endParaRPr lang="en-US" sz="2000" b="1" kern="1200" dirty="0"/>
        </a:p>
      </dsp:txBody>
      <dsp:txXfrm>
        <a:off x="1019175" y="872642"/>
        <a:ext cx="7134225" cy="1337157"/>
      </dsp:txXfrm>
    </dsp:sp>
    <dsp:sp modelId="{85E84D4A-0550-4E16-AB87-76342C88A4C5}">
      <dsp:nvSpPr>
        <dsp:cNvPr id="0" name=""/>
        <dsp:cNvSpPr/>
      </dsp:nvSpPr>
      <dsp:spPr>
        <a:xfrm>
          <a:off x="350596" y="2209800"/>
          <a:ext cx="1337157" cy="1337157"/>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0533EB96-B346-47CD-BD98-6BAD00AECEE9}">
      <dsp:nvSpPr>
        <dsp:cNvPr id="0" name=""/>
        <dsp:cNvSpPr/>
      </dsp:nvSpPr>
      <dsp:spPr>
        <a:xfrm>
          <a:off x="1019175" y="2209800"/>
          <a:ext cx="7134225" cy="13371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ms-MY" sz="2000" b="1" kern="1200" dirty="0" smtClean="0">
              <a:solidFill>
                <a:srgbClr val="663300"/>
              </a:solidFill>
            </a:rPr>
            <a:t>perlu berpengetahuan dan teliti dalam semua usaha </a:t>
          </a:r>
          <a:r>
            <a:rPr lang="ms-MY" sz="2000" b="1" i="1" kern="1200" dirty="0" smtClean="0">
              <a:solidFill>
                <a:srgbClr val="663300"/>
              </a:solidFill>
            </a:rPr>
            <a:t>(itqan)</a:t>
          </a:r>
          <a:r>
            <a:rPr lang="ms-MY" sz="2000" b="1" kern="1200" dirty="0" smtClean="0">
              <a:solidFill>
                <a:srgbClr val="663300"/>
              </a:solidFill>
            </a:rPr>
            <a:t> serta bekerja dengan lebih cekap dan bernilai ihsan iaitu melakukan lebih daripada keperluan minima biasa.</a:t>
          </a:r>
          <a:endParaRPr lang="en-US" sz="2000" b="1" kern="1200" dirty="0">
            <a:solidFill>
              <a:srgbClr val="663300"/>
            </a:solidFill>
          </a:endParaRPr>
        </a:p>
      </dsp:txBody>
      <dsp:txXfrm>
        <a:off x="1019175" y="2209800"/>
        <a:ext cx="7134225" cy="133715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F8CAF-451F-49A2-B7C9-5C1A954308DF}">
      <dsp:nvSpPr>
        <dsp:cNvPr id="0" name=""/>
        <dsp:cNvSpPr/>
      </dsp:nvSpPr>
      <dsp:spPr>
        <a:xfrm>
          <a:off x="770624" y="2902"/>
          <a:ext cx="1309479" cy="1309479"/>
        </a:xfrm>
        <a:prstGeom prst="ellipse">
          <a:avLst/>
        </a:prstGeom>
        <a:solidFill>
          <a:srgbClr val="FF0066">
            <a:alpha val="50000"/>
          </a:srgb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3498FF31-B899-496E-ADBB-DD13F392E644}">
      <dsp:nvSpPr>
        <dsp:cNvPr id="0" name=""/>
        <dsp:cNvSpPr/>
      </dsp:nvSpPr>
      <dsp:spPr>
        <a:xfrm>
          <a:off x="1425364" y="2902"/>
          <a:ext cx="6986550" cy="1309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ms-MY" sz="3000" kern="1200" dirty="0" smtClean="0"/>
            <a:t>pengurusan 2018 melibatkan beberapa tanggungjawab umum yang meliputi empat perkara iaitu: </a:t>
          </a:r>
          <a:endParaRPr lang="en-US" sz="3000" kern="1200" dirty="0"/>
        </a:p>
      </dsp:txBody>
      <dsp:txXfrm>
        <a:off x="1425364" y="2902"/>
        <a:ext cx="6986550" cy="1309479"/>
      </dsp:txXfrm>
    </dsp:sp>
    <dsp:sp modelId="{D1AE0EA8-924D-4071-9E64-CDF0A7D698B1}">
      <dsp:nvSpPr>
        <dsp:cNvPr id="0" name=""/>
        <dsp:cNvSpPr/>
      </dsp:nvSpPr>
      <dsp:spPr>
        <a:xfrm>
          <a:off x="770624" y="1312381"/>
          <a:ext cx="1309479" cy="1309479"/>
        </a:xfrm>
        <a:prstGeom prst="ellipse">
          <a:avLst/>
        </a:prstGeom>
        <a:solidFill>
          <a:srgbClr val="FF9900">
            <a:alpha val="50000"/>
          </a:srgb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EBC15802-CEB7-496E-BB06-0EF6EC50898B}">
      <dsp:nvSpPr>
        <dsp:cNvPr id="0" name=""/>
        <dsp:cNvSpPr/>
      </dsp:nvSpPr>
      <dsp:spPr>
        <a:xfrm>
          <a:off x="1425364" y="1312381"/>
          <a:ext cx="6986550" cy="1309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ms-MY" sz="3000" kern="1200" dirty="0" smtClean="0">
              <a:solidFill>
                <a:srgbClr val="0070C0"/>
              </a:solidFill>
            </a:rPr>
            <a:t>perancangan visi dan peranan yang telah ditetapkan; </a:t>
          </a:r>
          <a:endParaRPr lang="en-US" sz="3000" kern="1200" dirty="0">
            <a:solidFill>
              <a:srgbClr val="0070C0"/>
            </a:solidFill>
          </a:endParaRPr>
        </a:p>
      </dsp:txBody>
      <dsp:txXfrm>
        <a:off x="1425364" y="1312381"/>
        <a:ext cx="6986550" cy="1309479"/>
      </dsp:txXfrm>
    </dsp:sp>
    <dsp:sp modelId="{CC0E16B1-FCB8-4739-80BC-91B4A4D849EF}">
      <dsp:nvSpPr>
        <dsp:cNvPr id="0" name=""/>
        <dsp:cNvSpPr/>
      </dsp:nvSpPr>
      <dsp:spPr>
        <a:xfrm>
          <a:off x="770624" y="2621860"/>
          <a:ext cx="1309479" cy="1309479"/>
        </a:xfrm>
        <a:prstGeom prst="ellipse">
          <a:avLst/>
        </a:prstGeom>
        <a:solidFill>
          <a:srgbClr val="9966FF">
            <a:alpha val="50000"/>
          </a:srgb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69A507A6-2347-48D9-996E-AEF28901F6FC}">
      <dsp:nvSpPr>
        <dsp:cNvPr id="0" name=""/>
        <dsp:cNvSpPr/>
      </dsp:nvSpPr>
      <dsp:spPr>
        <a:xfrm>
          <a:off x="1425364" y="2621860"/>
          <a:ext cx="6986550" cy="1309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ms-MY" sz="3000" kern="1200" dirty="0" smtClean="0">
              <a:solidFill>
                <a:srgbClr val="660066"/>
              </a:solidFill>
            </a:rPr>
            <a:t>penggembelengan dan gunapakai sumber secara lebih berkesan; </a:t>
          </a:r>
          <a:endParaRPr lang="en-US" sz="3000" kern="1200" dirty="0">
            <a:solidFill>
              <a:srgbClr val="660066"/>
            </a:solidFill>
          </a:endParaRPr>
        </a:p>
      </dsp:txBody>
      <dsp:txXfrm>
        <a:off x="1425364" y="2621860"/>
        <a:ext cx="6986550" cy="1309479"/>
      </dsp:txXfrm>
    </dsp:sp>
    <dsp:sp modelId="{6CED771D-7B4E-4445-A8DA-BFF25528EDCD}">
      <dsp:nvSpPr>
        <dsp:cNvPr id="0" name=""/>
        <dsp:cNvSpPr/>
      </dsp:nvSpPr>
      <dsp:spPr>
        <a:xfrm>
          <a:off x="770624" y="3931339"/>
          <a:ext cx="1309479" cy="1309479"/>
        </a:xfrm>
        <a:prstGeom prst="ellipse">
          <a:avLst/>
        </a:prstGeom>
        <a:solidFill>
          <a:srgbClr val="FF9900">
            <a:alpha val="50000"/>
          </a:srgb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7EF2C4EA-A495-4B41-BD92-A61E800CC791}">
      <dsp:nvSpPr>
        <dsp:cNvPr id="0" name=""/>
        <dsp:cNvSpPr/>
      </dsp:nvSpPr>
      <dsp:spPr>
        <a:xfrm>
          <a:off x="1425364" y="3931339"/>
          <a:ext cx="6986550" cy="1309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ms-MY" sz="3000" kern="1200" dirty="0" smtClean="0">
              <a:solidFill>
                <a:srgbClr val="0070C0"/>
              </a:solidFill>
            </a:rPr>
            <a:t>pengawalan dan pemantauan bagi menghindar penyelewengan,pembaziran dan kesalahan; </a:t>
          </a:r>
          <a:endParaRPr lang="en-US" sz="3000" kern="1200" dirty="0">
            <a:solidFill>
              <a:srgbClr val="0070C0"/>
            </a:solidFill>
          </a:endParaRPr>
        </a:p>
      </dsp:txBody>
      <dsp:txXfrm>
        <a:off x="1425364" y="3931339"/>
        <a:ext cx="6986550" cy="1309479"/>
      </dsp:txXfrm>
    </dsp:sp>
    <dsp:sp modelId="{849409E7-5AFE-4003-9282-B89B9505A4EC}">
      <dsp:nvSpPr>
        <dsp:cNvPr id="0" name=""/>
        <dsp:cNvSpPr/>
      </dsp:nvSpPr>
      <dsp:spPr>
        <a:xfrm>
          <a:off x="770624" y="5240818"/>
          <a:ext cx="1309479" cy="1309479"/>
        </a:xfrm>
        <a:prstGeom prst="ellipse">
          <a:avLst/>
        </a:prstGeom>
        <a:solidFill>
          <a:srgbClr val="9966FF">
            <a:alpha val="50000"/>
          </a:srgb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D37D5BB1-FF87-4A39-9CAA-E692CCD16782}">
      <dsp:nvSpPr>
        <dsp:cNvPr id="0" name=""/>
        <dsp:cNvSpPr/>
      </dsp:nvSpPr>
      <dsp:spPr>
        <a:xfrm>
          <a:off x="1425364" y="5240818"/>
          <a:ext cx="6986550" cy="1309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8100" rIns="0" bIns="38100" numCol="1" spcCol="1270" anchor="ctr" anchorCtr="0">
          <a:noAutofit/>
        </a:bodyPr>
        <a:lstStyle/>
        <a:p>
          <a:pPr lvl="0" algn="l" defTabSz="1333500" rtl="0">
            <a:lnSpc>
              <a:spcPct val="90000"/>
            </a:lnSpc>
            <a:spcBef>
              <a:spcPct val="0"/>
            </a:spcBef>
            <a:spcAft>
              <a:spcPct val="35000"/>
            </a:spcAft>
          </a:pPr>
          <a:r>
            <a:rPr lang="ms-MY" sz="3000" kern="1200" dirty="0" smtClean="0">
              <a:solidFill>
                <a:srgbClr val="660066"/>
              </a:solidFill>
            </a:rPr>
            <a:t>kepimpinan serta dorongan ke atas sumber manusia yang diamanahkan.</a:t>
          </a:r>
          <a:endParaRPr lang="en-US" sz="3000" kern="1200" dirty="0">
            <a:solidFill>
              <a:srgbClr val="660066"/>
            </a:solidFill>
          </a:endParaRPr>
        </a:p>
      </dsp:txBody>
      <dsp:txXfrm>
        <a:off x="1425364" y="5240818"/>
        <a:ext cx="6986550" cy="130947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DBAD9-9931-42D5-846C-161ABE73E722}">
      <dsp:nvSpPr>
        <dsp:cNvPr id="0" name=""/>
        <dsp:cNvSpPr/>
      </dsp:nvSpPr>
      <dsp:spPr>
        <a:xfrm>
          <a:off x="347319" y="1189939"/>
          <a:ext cx="1324660" cy="1324660"/>
        </a:xfrm>
        <a:prstGeom prst="ellipse">
          <a:avLst/>
        </a:prstGeom>
        <a:solidFill>
          <a:schemeClr val="accent1">
            <a:shade val="80000"/>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BE26A826-FF1A-4926-9611-F8F5A56CCC31}">
      <dsp:nvSpPr>
        <dsp:cNvPr id="0" name=""/>
        <dsp:cNvSpPr/>
      </dsp:nvSpPr>
      <dsp:spPr>
        <a:xfrm>
          <a:off x="1009650" y="1189939"/>
          <a:ext cx="7067550" cy="1324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130" rIns="0" bIns="24130" numCol="1" spcCol="1270" anchor="ctr" anchorCtr="0">
          <a:noAutofit/>
        </a:bodyPr>
        <a:lstStyle/>
        <a:p>
          <a:pPr lvl="0" algn="l" defTabSz="844550" rtl="0">
            <a:lnSpc>
              <a:spcPct val="90000"/>
            </a:lnSpc>
            <a:spcBef>
              <a:spcPct val="0"/>
            </a:spcBef>
            <a:spcAft>
              <a:spcPct val="35000"/>
            </a:spcAft>
          </a:pPr>
          <a:r>
            <a:rPr lang="ms-MY" sz="1900" b="1" kern="1200" dirty="0" smtClean="0">
              <a:solidFill>
                <a:srgbClr val="9966FF"/>
              </a:solidFill>
            </a:rPr>
            <a:t>Situasi ini pernah dicontohkan oleh Saidina Umar RA sewaktu melakukan transformasi dalam pengurusannya melalui pelbagai kreativiti dan inovasi yang berwawasan yang seterusnya menjadi tonggak penyebaran Islam dan pemerkasaan umat Islam waktu itu. </a:t>
          </a:r>
          <a:endParaRPr lang="en-US" sz="1900" b="1" kern="1200" dirty="0">
            <a:solidFill>
              <a:srgbClr val="9966FF"/>
            </a:solidFill>
          </a:endParaRPr>
        </a:p>
      </dsp:txBody>
      <dsp:txXfrm>
        <a:off x="1009650" y="1189939"/>
        <a:ext cx="7067550" cy="1324660"/>
      </dsp:txXfrm>
    </dsp:sp>
    <dsp:sp modelId="{5D12A8F3-DA8F-44D5-B299-7A24DCBF1D08}">
      <dsp:nvSpPr>
        <dsp:cNvPr id="0" name=""/>
        <dsp:cNvSpPr/>
      </dsp:nvSpPr>
      <dsp:spPr>
        <a:xfrm>
          <a:off x="347319" y="2514599"/>
          <a:ext cx="1324660" cy="1324660"/>
        </a:xfrm>
        <a:prstGeom prst="ellipse">
          <a:avLst/>
        </a:prstGeom>
        <a:solidFill>
          <a:schemeClr val="accent1">
            <a:shade val="80000"/>
            <a:alpha val="50000"/>
            <a:hueOff val="-108"/>
            <a:satOff val="10950"/>
            <a:lumOff val="5399"/>
            <a:alphaOff val="3000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sp>
    <dsp:sp modelId="{FE24FA49-F83C-42F0-B49E-FDB6FDCB0098}">
      <dsp:nvSpPr>
        <dsp:cNvPr id="0" name=""/>
        <dsp:cNvSpPr/>
      </dsp:nvSpPr>
      <dsp:spPr>
        <a:xfrm>
          <a:off x="1009650" y="2514599"/>
          <a:ext cx="7067550" cy="1324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l" defTabSz="889000" rtl="0">
            <a:lnSpc>
              <a:spcPct val="90000"/>
            </a:lnSpc>
            <a:spcBef>
              <a:spcPct val="0"/>
            </a:spcBef>
            <a:spcAft>
              <a:spcPct val="35000"/>
            </a:spcAft>
          </a:pPr>
          <a:r>
            <a:rPr lang="ms-MY" sz="2000" b="1" kern="1200" dirty="0" smtClean="0">
              <a:solidFill>
                <a:srgbClr val="3366FF"/>
              </a:solidFill>
            </a:rPr>
            <a:t>Konsep pengurusan beliau adalah berasaskan ciri-ciri kepimpinan, kecekapan, kepakaran, amanah, akhlak, ketaatan, keadilan, dan ihsan. </a:t>
          </a:r>
          <a:endParaRPr lang="en-US" sz="2000" b="1" kern="1200" dirty="0">
            <a:solidFill>
              <a:srgbClr val="3366FF"/>
            </a:solidFill>
          </a:endParaRPr>
        </a:p>
      </dsp:txBody>
      <dsp:txXfrm>
        <a:off x="1009650" y="2514599"/>
        <a:ext cx="7067550" cy="1324660"/>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28/12/2017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8ABDA28-8FD6-4624-B7A0-145B971B0CD9}" type="datetime1">
              <a:rPr lang="en-MY" smtClean="0"/>
              <a:pPr/>
              <a:t>28/12/2017</a:t>
            </a:fld>
            <a:endParaRPr lang="en-MY"/>
          </a:p>
        </p:txBody>
      </p:sp>
      <p:sp>
        <p:nvSpPr>
          <p:cNvPr id="17" name="Footer Placeholder 16"/>
          <p:cNvSpPr>
            <a:spLocks noGrp="1"/>
          </p:cNvSpPr>
          <p:nvPr>
            <p:ph type="ftr" sz="quarter" idx="11"/>
          </p:nvPr>
        </p:nvSpPr>
        <p:spPr/>
        <p:txBody>
          <a:bodyPr/>
          <a:lstStyle/>
          <a:p>
            <a:endParaRPr lang="en-MY"/>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A8784F8-D9B1-479F-A9B4-848AA317FB34}" type="slidenum">
              <a:rPr lang="en-MY" smtClean="0"/>
              <a:pPr/>
              <a:t>‹#›</a:t>
            </a:fld>
            <a:endParaRPr lang="en-MY"/>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29943-5684-4C80-927A-9D3BD58A0D80}" type="datetime1">
              <a:rPr lang="en-MY" smtClean="0"/>
              <a:pPr/>
              <a:t>28/12/2017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A8784F8-D9B1-479F-A9B4-848AA317FB34}" type="slidenum">
              <a:rPr lang="en-MY" smtClean="0"/>
              <a:pPr/>
              <a:t>‹#›</a:t>
            </a:fld>
            <a:endParaRPr lang="en-MY"/>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A64F39-116D-4CB7-BEBE-54CC1FBAEA1B}" type="datetime1">
              <a:rPr lang="en-MY" smtClean="0"/>
              <a:pPr/>
              <a:t>28/12/2017</a:t>
            </a:fld>
            <a:endParaRPr lang="en-MY"/>
          </a:p>
        </p:txBody>
      </p:sp>
      <p:sp>
        <p:nvSpPr>
          <p:cNvPr id="5" name="Footer Placeholder 4"/>
          <p:cNvSpPr>
            <a:spLocks noGrp="1"/>
          </p:cNvSpPr>
          <p:nvPr>
            <p:ph type="ftr" sz="quarter" idx="11"/>
          </p:nvPr>
        </p:nvSpPr>
        <p:spPr/>
        <p:txBody>
          <a:bodyPr/>
          <a:lstStyle/>
          <a:p>
            <a:endParaRPr lang="en-MY"/>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DCC1BF3-E720-4C22-9E45-DDBFBFBFBFEA}" type="datetime1">
              <a:rPr lang="en-MY" smtClean="0"/>
              <a:pPr/>
              <a:t>28/12/2017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a:xfrm>
            <a:off x="4361688" y="1026372"/>
            <a:ext cx="457200" cy="441325"/>
          </a:xfrm>
        </p:spPr>
        <p:txBody>
          <a:bodyPr/>
          <a:lstStyle/>
          <a:p>
            <a:fld id="{BA8784F8-D9B1-479F-A9B4-848AA317FB34}" type="slidenum">
              <a:rPr lang="en-MY" smtClean="0"/>
              <a:pPr/>
              <a:t>‹#›</a:t>
            </a:fld>
            <a:endParaRPr lang="en-MY"/>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MY"/>
          </a:p>
        </p:txBody>
      </p:sp>
      <p:sp>
        <p:nvSpPr>
          <p:cNvPr id="4" name="Date Placeholder 3"/>
          <p:cNvSpPr>
            <a:spLocks noGrp="1"/>
          </p:cNvSpPr>
          <p:nvPr>
            <p:ph type="dt" sz="half" idx="10"/>
          </p:nvPr>
        </p:nvSpPr>
        <p:spPr/>
        <p:txBody>
          <a:bodyPr/>
          <a:lstStyle/>
          <a:p>
            <a:fld id="{8631E7E7-0F6F-4FC6-8D82-A73C50FC8A01}" type="datetime1">
              <a:rPr lang="en-MY" smtClean="0"/>
              <a:pPr/>
              <a:t>28/12/2017</a:t>
            </a:fld>
            <a:endParaRPr lang="en-MY"/>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A8784F8-D9B1-479F-A9B4-848AA317FB34}" type="slidenum">
              <a:rPr lang="en-MY" smtClean="0"/>
              <a:pPr/>
              <a:t>‹#›</a:t>
            </a:fld>
            <a:endParaRPr lang="en-MY"/>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933FD72-CB97-43FF-9BC8-1BC5D284E0E6}" type="datetime1">
              <a:rPr lang="en-MY" smtClean="0"/>
              <a:pPr/>
              <a:t>28/12/2017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82BA709-1EFB-4E05-A772-6E84498B3CD2}" type="datetime1">
              <a:rPr lang="en-MY" smtClean="0"/>
              <a:pPr/>
              <a:t>28/12/2017</a:t>
            </a:fld>
            <a:endParaRPr lang="en-MY"/>
          </a:p>
        </p:txBody>
      </p:sp>
      <p:sp>
        <p:nvSpPr>
          <p:cNvPr id="8" name="Footer Placeholder 7"/>
          <p:cNvSpPr>
            <a:spLocks noGrp="1"/>
          </p:cNvSpPr>
          <p:nvPr>
            <p:ph type="ftr" sz="quarter" idx="11"/>
          </p:nvPr>
        </p:nvSpPr>
        <p:spPr>
          <a:xfrm>
            <a:off x="304800" y="6409944"/>
            <a:ext cx="3581400" cy="365760"/>
          </a:xfrm>
        </p:spPr>
        <p:txBody>
          <a:bodyPr/>
          <a:lstStyle/>
          <a:p>
            <a:endParaRPr lang="en-MY"/>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A8784F8-D9B1-479F-A9B4-848AA317FB34}" type="slidenum">
              <a:rPr lang="en-MY" smtClean="0"/>
              <a:pPr/>
              <a:t>‹#›</a:t>
            </a:fld>
            <a:endParaRPr lang="en-MY"/>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E4D6B5-6656-4EE9-8DE6-BDE8CC9D8C6D}" type="datetime1">
              <a:rPr lang="en-MY" smtClean="0"/>
              <a:pPr/>
              <a:t>28/12/2017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a:xfrm>
            <a:off x="4343400" y="1036020"/>
            <a:ext cx="457200" cy="441325"/>
          </a:xfrm>
        </p:spPr>
        <p:txBody>
          <a:bodyPr/>
          <a:lstStyle/>
          <a:p>
            <a:fld id="{BA8784F8-D9B1-479F-A9B4-848AA317FB34}"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BC187B1-03C5-49BA-B7B0-3EF6DB396982}" type="datetime1">
              <a:rPr lang="en-MY" smtClean="0"/>
              <a:pPr/>
              <a:t>28/12/2017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A8784F8-D9B1-479F-A9B4-848AA317FB34}"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A8784F8-D9B1-479F-A9B4-848AA317FB34}" type="slidenum">
              <a:rPr lang="en-MY" smtClean="0"/>
              <a:pPr/>
              <a:t>‹#›</a:t>
            </a:fld>
            <a:endParaRPr lang="en-MY"/>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2D768A7-71B4-49F3-9E0B-4A0B6DB83CA8}" type="datetime1">
              <a:rPr lang="en-MY" smtClean="0"/>
              <a:pPr/>
              <a:t>28/12/2017</a:t>
            </a:fld>
            <a:endParaRPr lang="en-MY"/>
          </a:p>
        </p:txBody>
      </p:sp>
      <p:sp>
        <p:nvSpPr>
          <p:cNvPr id="6" name="Footer Placeholder 5"/>
          <p:cNvSpPr>
            <a:spLocks noGrp="1"/>
          </p:cNvSpPr>
          <p:nvPr>
            <p:ph type="ftr" sz="quarter" idx="11"/>
          </p:nvPr>
        </p:nvSpPr>
        <p:spPr>
          <a:xfrm>
            <a:off x="301752" y="6410848"/>
            <a:ext cx="3383280" cy="365760"/>
          </a:xfrm>
        </p:spPr>
        <p:txBody>
          <a:bodyPr/>
          <a:lstStyle/>
          <a:p>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A8784F8-D9B1-479F-A9B4-848AA317FB34}" type="slidenum">
              <a:rPr lang="en-MY" smtClean="0"/>
              <a:pPr/>
              <a:t>‹#›</a:t>
            </a:fld>
            <a:endParaRPr lang="en-MY"/>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D34E3E6-1E10-4DAC-B272-564ACA4FA87E}" type="datetime1">
              <a:rPr lang="en-MY" smtClean="0"/>
              <a:pPr/>
              <a:t>28/12/2017</a:t>
            </a:fld>
            <a:endParaRPr lang="en-MY"/>
          </a:p>
        </p:txBody>
      </p:sp>
      <p:sp>
        <p:nvSpPr>
          <p:cNvPr id="6" name="Footer Placeholder 5"/>
          <p:cNvSpPr>
            <a:spLocks noGrp="1"/>
          </p:cNvSpPr>
          <p:nvPr>
            <p:ph type="ftr" sz="quarter" idx="11"/>
          </p:nvPr>
        </p:nvSpPr>
        <p:spPr>
          <a:xfrm>
            <a:off x="301752" y="6410848"/>
            <a:ext cx="3584448" cy="365760"/>
          </a:xfrm>
        </p:spPr>
        <p:txBody>
          <a:bodyPr/>
          <a:lstStyle/>
          <a:p>
            <a:endParaRPr lang="en-M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3793427-0925-45C8-8E89-B1651BC7B608}" type="datetime1">
              <a:rPr lang="en-MY" smtClean="0"/>
              <a:pPr/>
              <a:t>28/12/2017</a:t>
            </a:fld>
            <a:endParaRPr lang="en-MY"/>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MY"/>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A8784F8-D9B1-479F-A9B4-848AA317FB34}" type="slidenum">
              <a:rPr lang="en-MY" smtClean="0"/>
              <a:pPr/>
              <a:t>‹#›</a:t>
            </a:fld>
            <a:endParaRPr lang="en-MY"/>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5638799"/>
            <a:ext cx="9067800" cy="830997"/>
          </a:xfrm>
          <a:prstGeom prst="rect">
            <a:avLst/>
          </a:prstGeom>
          <a:effectLst>
            <a:softEdge rad="635000"/>
          </a:effectLst>
        </p:spPr>
        <p:txBody>
          <a:bodyPr wrap="square">
            <a:spAutoFit/>
          </a:bodyPr>
          <a:lstStyle/>
          <a:p>
            <a:pPr algn="ct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29 </a:t>
            </a:r>
            <a:r>
              <a:rPr lang="en-US" sz="4800" b="1" dirty="0" err="1"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Dis</a:t>
            </a:r>
            <a:r>
              <a:rPr lang="en-US" sz="4800" b="1" dirty="0" err="1"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ember</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 </a:t>
            </a:r>
            <a:r>
              <a:rPr lang="en-US" sz="4800" b="1" dirty="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2017 / </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10 </a:t>
            </a:r>
            <a:r>
              <a:rPr lang="en-US" sz="4800" b="1" dirty="0" err="1"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Rabiulakhir</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 </a:t>
            </a:r>
            <a:r>
              <a:rPr lang="en-US" sz="4800" b="1" dirty="0" smtClean="0">
                <a:ln w="1905">
                  <a:solidFill>
                    <a:schemeClr val="tx1"/>
                  </a:solidFill>
                </a:ln>
                <a:solidFill>
                  <a:srgbClr val="FF9900"/>
                </a:solidFill>
                <a:effectLst>
                  <a:innerShdw blurRad="69850" dist="43180" dir="5400000">
                    <a:srgbClr val="000000">
                      <a:alpha val="65000"/>
                    </a:srgbClr>
                  </a:innerShdw>
                </a:effectLst>
                <a:latin typeface="Brush Script MT" pitchFamily="66" charset="0"/>
              </a:rPr>
              <a:t>1439</a:t>
            </a:r>
            <a:endParaRPr lang="en-US" sz="4800" b="1" dirty="0">
              <a:ln w="1905">
                <a:solidFill>
                  <a:schemeClr val="tx1"/>
                </a:solidFill>
              </a:ln>
              <a:solidFill>
                <a:srgbClr val="FF9900"/>
              </a:solidFill>
              <a:effectLst>
                <a:innerShdw blurRad="69850" dist="43180" dir="5400000">
                  <a:srgbClr val="000000">
                    <a:alpha val="65000"/>
                  </a:srgbClr>
                </a:innerShdw>
              </a:effectLst>
              <a:latin typeface="Brush Script MT" pitchFamily="66" charset="0"/>
            </a:endParaRPr>
          </a:p>
        </p:txBody>
      </p:sp>
      <p:sp>
        <p:nvSpPr>
          <p:cNvPr id="2" name="Rectangle 1"/>
          <p:cNvSpPr/>
          <p:nvPr/>
        </p:nvSpPr>
        <p:spPr>
          <a:xfrm>
            <a:off x="883722" y="1219200"/>
            <a:ext cx="7543800" cy="2800767"/>
          </a:xfrm>
          <a:prstGeom prst="rect">
            <a:avLst/>
          </a:prstGeom>
        </p:spPr>
        <p:txBody>
          <a:bodyPr wrap="square">
            <a:spAutoFit/>
          </a:bodyPr>
          <a:lstStyle/>
          <a:p>
            <a:pPr algn="ctr"/>
            <a:r>
              <a:rPr lang="en-US" sz="4400" b="1" dirty="0">
                <a:ln>
                  <a:solidFill>
                    <a:schemeClr val="tx1"/>
                  </a:solidFill>
                </a:ln>
                <a:solidFill>
                  <a:srgbClr val="3366FF"/>
                </a:solidFill>
                <a:latin typeface="Bookman Old Style" pitchFamily="18" charset="0"/>
              </a:rPr>
              <a:t>KEMAKMURAN EKONOMI </a:t>
            </a:r>
            <a:endParaRPr lang="en-US" sz="4400" b="1" dirty="0" smtClean="0">
              <a:ln>
                <a:solidFill>
                  <a:schemeClr val="tx1"/>
                </a:solidFill>
              </a:ln>
              <a:solidFill>
                <a:srgbClr val="3366FF"/>
              </a:solidFill>
              <a:latin typeface="Bookman Old Style" pitchFamily="18" charset="0"/>
            </a:endParaRPr>
          </a:p>
          <a:p>
            <a:pPr algn="ctr"/>
            <a:r>
              <a:rPr lang="en-US" sz="4400" b="1" dirty="0" smtClean="0">
                <a:ln>
                  <a:solidFill>
                    <a:schemeClr val="tx1"/>
                  </a:solidFill>
                </a:ln>
                <a:solidFill>
                  <a:srgbClr val="3366FF"/>
                </a:solidFill>
                <a:latin typeface="Bookman Old Style" pitchFamily="18" charset="0"/>
              </a:rPr>
              <a:t>KESEJAHTERAAN </a:t>
            </a:r>
            <a:r>
              <a:rPr lang="en-US" sz="4400" b="1" dirty="0">
                <a:ln>
                  <a:solidFill>
                    <a:schemeClr val="tx1"/>
                  </a:solidFill>
                </a:ln>
                <a:solidFill>
                  <a:srgbClr val="3366FF"/>
                </a:solidFill>
                <a:latin typeface="Bookman Old Style" pitchFamily="18" charset="0"/>
              </a:rPr>
              <a:t>RAKYAT</a:t>
            </a:r>
            <a:endParaRPr lang="en-US" sz="4400" dirty="0">
              <a:ln>
                <a:solidFill>
                  <a:schemeClr val="tx1"/>
                </a:solidFill>
              </a:ln>
              <a:solidFill>
                <a:srgbClr val="3366FF"/>
              </a:solidFill>
              <a:latin typeface="Bookman Old Style"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10</a:t>
            </a:fld>
            <a:endParaRPr lang="en-MY"/>
          </a:p>
        </p:txBody>
      </p:sp>
      <p:sp>
        <p:nvSpPr>
          <p:cNvPr id="3" name="Rectangle 2"/>
          <p:cNvSpPr/>
          <p:nvPr/>
        </p:nvSpPr>
        <p:spPr>
          <a:xfrm>
            <a:off x="567047" y="1143000"/>
            <a:ext cx="8153400" cy="3970318"/>
          </a:xfrm>
          <a:prstGeom prst="rect">
            <a:avLst/>
          </a:prstGeom>
        </p:spPr>
        <p:txBody>
          <a:bodyPr wrap="square">
            <a:spAutoFit/>
          </a:bodyPr>
          <a:lstStyle/>
          <a:p>
            <a:pPr algn="ctr"/>
            <a:r>
              <a:rPr lang="ms-MY" sz="2800" b="1" i="1" dirty="0">
                <a:ln>
                  <a:solidFill>
                    <a:schemeClr val="tx1"/>
                  </a:solidFill>
                </a:ln>
                <a:solidFill>
                  <a:srgbClr val="3366FF"/>
                </a:solidFill>
                <a:effectLst>
                  <a:glow rad="101600">
                    <a:schemeClr val="bg1">
                      <a:alpha val="60000"/>
                    </a:schemeClr>
                  </a:glow>
                </a:effectLst>
              </a:rPr>
              <a:t>Maksudnya:</a:t>
            </a:r>
            <a:r>
              <a:rPr lang="ms-MY" sz="2800" i="1" dirty="0">
                <a:ln>
                  <a:solidFill>
                    <a:schemeClr val="tx1"/>
                  </a:solidFill>
                </a:ln>
                <a:solidFill>
                  <a:srgbClr val="3366FF"/>
                </a:solidFill>
                <a:effectLst>
                  <a:glow rad="101600">
                    <a:schemeClr val="bg1">
                      <a:alpha val="60000"/>
                    </a:schemeClr>
                  </a:glow>
                </a:effectLst>
              </a:rPr>
              <a:t> </a:t>
            </a:r>
            <a:endParaRPr lang="ms-MY" sz="2800" i="1" dirty="0" smtClean="0">
              <a:ln>
                <a:solidFill>
                  <a:schemeClr val="tx1"/>
                </a:solidFill>
              </a:ln>
              <a:solidFill>
                <a:srgbClr val="3366FF"/>
              </a:solidFill>
              <a:effectLst>
                <a:glow rad="101600">
                  <a:schemeClr val="bg1">
                    <a:alpha val="60000"/>
                  </a:schemeClr>
                </a:glow>
              </a:effectLst>
            </a:endParaRPr>
          </a:p>
          <a:p>
            <a:pPr algn="ctr"/>
            <a:r>
              <a:rPr lang="ms-MY" sz="2800" i="1" dirty="0" smtClean="0">
                <a:ln>
                  <a:solidFill>
                    <a:schemeClr val="tx1"/>
                  </a:solidFill>
                </a:ln>
                <a:solidFill>
                  <a:srgbClr val="3366FF"/>
                </a:solidFill>
                <a:effectLst>
                  <a:glow rad="101600">
                    <a:schemeClr val="bg1">
                      <a:alpha val="60000"/>
                    </a:schemeClr>
                  </a:glow>
                </a:effectLst>
              </a:rPr>
              <a:t>“</a:t>
            </a:r>
            <a:r>
              <a:rPr lang="ms-MY" sz="2800" i="1" dirty="0">
                <a:ln>
                  <a:solidFill>
                    <a:schemeClr val="tx1"/>
                  </a:solidFill>
                </a:ln>
                <a:solidFill>
                  <a:srgbClr val="3366FF"/>
                </a:solidFill>
                <a:effectLst>
                  <a:glow rad="101600">
                    <a:schemeClr val="bg1">
                      <a:alpha val="60000"/>
                    </a:schemeClr>
                  </a:glow>
                </a:effectLst>
              </a:rPr>
              <a:t>Allah mentadbirkan makhluk-makhluk-Nya; (bagi melaksanakan tadbirNya itu Ia menurunkan segala sebab dan peraturan) dari langit ke bumi; kemudian diangkat naik kepada pengetahuan-Nya (segala yang berlaku dari pelaksanaan tadbirNya itu untuk dihakimiNya) pada suatu masa yang (dirasai oleh orang yang bersalah) banyak bilangan tahunnya menurut hitungan masa kamu yang biasa.”</a:t>
            </a:r>
            <a:endParaRPr lang="en-US" sz="2800" i="1" dirty="0">
              <a:ln>
                <a:solidFill>
                  <a:schemeClr val="tx1"/>
                </a:solidFill>
              </a:ln>
              <a:solidFill>
                <a:srgbClr val="3366FF"/>
              </a:solidFill>
              <a:effectLst>
                <a:glow rad="101600">
                  <a:schemeClr val="bg1">
                    <a:alpha val="60000"/>
                  </a:schemeClr>
                </a:glow>
              </a:effectLst>
            </a:endParaRPr>
          </a:p>
        </p:txBody>
      </p:sp>
    </p:spTree>
    <p:extLst>
      <p:ext uri="{BB962C8B-B14F-4D97-AF65-F5344CB8AC3E}">
        <p14:creationId xmlns:p14="http://schemas.microsoft.com/office/powerpoint/2010/main" val="1801801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98776562"/>
              </p:ext>
            </p:extLst>
          </p:nvPr>
        </p:nvGraphicFramePr>
        <p:xfrm>
          <a:off x="762000" y="762000"/>
          <a:ext cx="7924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8296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12</a:t>
            </a:fld>
            <a:endParaRPr lang="en-MY"/>
          </a:p>
        </p:txBody>
      </p:sp>
      <p:graphicFrame>
        <p:nvGraphicFramePr>
          <p:cNvPr id="5" name="Diagram 4"/>
          <p:cNvGraphicFramePr/>
          <p:nvPr>
            <p:extLst>
              <p:ext uri="{D42A27DB-BD31-4B8C-83A1-F6EECF244321}">
                <p14:modId xmlns:p14="http://schemas.microsoft.com/office/powerpoint/2010/main" val="4259227352"/>
              </p:ext>
            </p:extLst>
          </p:nvPr>
        </p:nvGraphicFramePr>
        <p:xfrm>
          <a:off x="1524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04214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13</a:t>
            </a:fld>
            <a:endParaRPr lang="en-MY"/>
          </a:p>
        </p:txBody>
      </p:sp>
      <p:graphicFrame>
        <p:nvGraphicFramePr>
          <p:cNvPr id="4" name="Diagram 3"/>
          <p:cNvGraphicFramePr/>
          <p:nvPr>
            <p:extLst>
              <p:ext uri="{D42A27DB-BD31-4B8C-83A1-F6EECF244321}">
                <p14:modId xmlns:p14="http://schemas.microsoft.com/office/powerpoint/2010/main" val="652984592"/>
              </p:ext>
            </p:extLst>
          </p:nvPr>
        </p:nvGraphicFramePr>
        <p:xfrm>
          <a:off x="533400" y="838200"/>
          <a:ext cx="81534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9488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707237959"/>
              </p:ext>
            </p:extLst>
          </p:nvPr>
        </p:nvGraphicFramePr>
        <p:xfrm>
          <a:off x="1524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986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15</a:t>
            </a:fld>
            <a:endParaRPr lang="en-MY"/>
          </a:p>
        </p:txBody>
      </p:sp>
      <p:graphicFrame>
        <p:nvGraphicFramePr>
          <p:cNvPr id="4" name="Diagram 3"/>
          <p:cNvGraphicFramePr/>
          <p:nvPr>
            <p:extLst>
              <p:ext uri="{D42A27DB-BD31-4B8C-83A1-F6EECF244321}">
                <p14:modId xmlns:p14="http://schemas.microsoft.com/office/powerpoint/2010/main" val="133344984"/>
              </p:ext>
            </p:extLst>
          </p:nvPr>
        </p:nvGraphicFramePr>
        <p:xfrm>
          <a:off x="533400" y="609600"/>
          <a:ext cx="80772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5637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7019" y="762000"/>
            <a:ext cx="7848600" cy="3785652"/>
          </a:xfrm>
          <a:prstGeom prst="rect">
            <a:avLst/>
          </a:prstGeom>
        </p:spPr>
        <p:txBody>
          <a:bodyPr wrap="square">
            <a:spAutoFit/>
          </a:bodyPr>
          <a:lstStyle/>
          <a:p>
            <a:pPr algn="ctr" rtl="1"/>
            <a:r>
              <a:rPr lang="ar-SA" sz="4800" dirty="0">
                <a:ln>
                  <a:solidFill>
                    <a:schemeClr val="tx1"/>
                  </a:solidFill>
                </a:ln>
                <a:solidFill>
                  <a:srgbClr val="00B050"/>
                </a:solidFill>
                <a:effectLst>
                  <a:glow rad="101600">
                    <a:schemeClr val="bg1">
                      <a:alpha val="60000"/>
                    </a:schemeClr>
                  </a:glow>
                </a:effectLst>
                <a:latin typeface="QCF_P198" pitchFamily="2" charset="2"/>
                <a:cs typeface="QCF_P198" pitchFamily="2" charset="2"/>
              </a:rPr>
              <a:t>ﮑ ﮒ ﮓ ﮔ ﮕ ﮖ ﮗ ﮘ ﮙ ﮚ ﮛ ﮜ ﮝ ﮞ ﮟ ﮠ ﮡ ﮢ ﮣ ﮤ ﮥ ﮦ ﮧ ﮨ ﮩ ﮪ ﮫ </a:t>
            </a:r>
            <a:endParaRPr lang="en-US" sz="4800" dirty="0">
              <a:ln>
                <a:solidFill>
                  <a:schemeClr val="tx1"/>
                </a:solidFill>
              </a:ln>
              <a:solidFill>
                <a:srgbClr val="00B050"/>
              </a:solidFill>
              <a:effectLst>
                <a:glow rad="101600">
                  <a:schemeClr val="bg1">
                    <a:alpha val="60000"/>
                  </a:schemeClr>
                </a:glow>
              </a:effectLst>
              <a:latin typeface="QCF_P198" pitchFamily="2" charset="2"/>
              <a:cs typeface="QCF_P198" pitchFamily="2" charset="2"/>
            </a:endParaRPr>
          </a:p>
        </p:txBody>
      </p:sp>
      <p:sp>
        <p:nvSpPr>
          <p:cNvPr id="3" name="Rectangle 2"/>
          <p:cNvSpPr/>
          <p:nvPr/>
        </p:nvSpPr>
        <p:spPr>
          <a:xfrm>
            <a:off x="2527119" y="4763869"/>
            <a:ext cx="3580467" cy="584775"/>
          </a:xfrm>
          <a:prstGeom prst="rect">
            <a:avLst/>
          </a:prstGeom>
        </p:spPr>
        <p:txBody>
          <a:bodyPr wrap="none">
            <a:spAutoFit/>
          </a:bodyPr>
          <a:lstStyle/>
          <a:p>
            <a:r>
              <a:rPr lang="ms-MY" sz="3200" dirty="0">
                <a:ln>
                  <a:solidFill>
                    <a:schemeClr val="tx1"/>
                  </a:solidFill>
                </a:ln>
                <a:solidFill>
                  <a:srgbClr val="FFC000"/>
                </a:solidFill>
                <a:effectLst>
                  <a:glow rad="101600">
                    <a:schemeClr val="bg1">
                      <a:alpha val="60000"/>
                    </a:schemeClr>
                  </a:glow>
                </a:effectLst>
              </a:rPr>
              <a:t>Surah at Taubah </a:t>
            </a:r>
            <a:r>
              <a:rPr lang="ms-MY" sz="3200" dirty="0" smtClean="0">
                <a:ln>
                  <a:solidFill>
                    <a:schemeClr val="tx1"/>
                  </a:solidFill>
                </a:ln>
                <a:solidFill>
                  <a:srgbClr val="FFC000"/>
                </a:solidFill>
                <a:effectLst>
                  <a:glow rad="101600">
                    <a:schemeClr val="bg1">
                      <a:alpha val="60000"/>
                    </a:schemeClr>
                  </a:glow>
                </a:effectLst>
              </a:rPr>
              <a:t>: </a:t>
            </a:r>
            <a:r>
              <a:rPr lang="ms-MY" sz="3200" dirty="0">
                <a:ln>
                  <a:solidFill>
                    <a:schemeClr val="tx1"/>
                  </a:solidFill>
                </a:ln>
                <a:solidFill>
                  <a:srgbClr val="FFC000"/>
                </a:solidFill>
                <a:effectLst>
                  <a:glow rad="101600">
                    <a:schemeClr val="bg1">
                      <a:alpha val="60000"/>
                    </a:schemeClr>
                  </a:glow>
                </a:effectLst>
              </a:rPr>
              <a:t>71</a:t>
            </a:r>
            <a:endParaRPr lang="en-US" sz="3200" dirty="0">
              <a:ln>
                <a:solidFill>
                  <a:schemeClr val="tx1"/>
                </a:solidFill>
              </a:ln>
              <a:solidFill>
                <a:srgbClr val="FFC000"/>
              </a:solidFill>
              <a:effectLst>
                <a:glow rad="101600">
                  <a:schemeClr val="bg1">
                    <a:alpha val="60000"/>
                  </a:schemeClr>
                </a:glow>
              </a:effectLst>
            </a:endParaRPr>
          </a:p>
        </p:txBody>
      </p:sp>
    </p:spTree>
    <p:extLst>
      <p:ext uri="{BB962C8B-B14F-4D97-AF65-F5344CB8AC3E}">
        <p14:creationId xmlns:p14="http://schemas.microsoft.com/office/powerpoint/2010/main" val="24222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0491" y="1143000"/>
            <a:ext cx="7772400" cy="3970318"/>
          </a:xfrm>
          <a:prstGeom prst="rect">
            <a:avLst/>
          </a:prstGeom>
        </p:spPr>
        <p:txBody>
          <a:bodyPr wrap="square">
            <a:spAutoFit/>
          </a:bodyPr>
          <a:lstStyle/>
          <a:p>
            <a:pPr algn="ctr"/>
            <a:r>
              <a:rPr lang="ms-MY" sz="2800" b="1" dirty="0">
                <a:ln>
                  <a:solidFill>
                    <a:schemeClr val="tx1"/>
                  </a:solidFill>
                </a:ln>
                <a:solidFill>
                  <a:srgbClr val="3366FF"/>
                </a:solidFill>
                <a:effectLst>
                  <a:glow rad="101600">
                    <a:schemeClr val="bg1">
                      <a:alpha val="60000"/>
                    </a:schemeClr>
                  </a:glow>
                </a:effectLst>
              </a:rPr>
              <a:t>Maksudnya:</a:t>
            </a:r>
            <a:r>
              <a:rPr lang="ms-MY" sz="2800" dirty="0">
                <a:ln>
                  <a:solidFill>
                    <a:schemeClr val="tx1"/>
                  </a:solidFill>
                </a:ln>
                <a:solidFill>
                  <a:srgbClr val="3366FF"/>
                </a:solidFill>
                <a:effectLst>
                  <a:glow rad="101600">
                    <a:schemeClr val="bg1">
                      <a:alpha val="60000"/>
                    </a:schemeClr>
                  </a:glow>
                </a:effectLst>
              </a:rPr>
              <a:t> </a:t>
            </a:r>
            <a:endParaRPr lang="ms-MY" sz="2800" dirty="0" smtClean="0">
              <a:ln>
                <a:solidFill>
                  <a:schemeClr val="tx1"/>
                </a:solidFill>
              </a:ln>
              <a:solidFill>
                <a:srgbClr val="3366FF"/>
              </a:solidFill>
              <a:effectLst>
                <a:glow rad="101600">
                  <a:schemeClr val="bg1">
                    <a:alpha val="60000"/>
                  </a:schemeClr>
                </a:glow>
              </a:effectLst>
            </a:endParaRPr>
          </a:p>
          <a:p>
            <a:pPr algn="ctr"/>
            <a:r>
              <a:rPr lang="ms-MY" sz="2800" dirty="0" smtClean="0">
                <a:ln>
                  <a:solidFill>
                    <a:schemeClr val="tx1"/>
                  </a:solidFill>
                </a:ln>
                <a:solidFill>
                  <a:srgbClr val="3366FF"/>
                </a:solidFill>
                <a:effectLst>
                  <a:glow rad="101600">
                    <a:schemeClr val="bg1">
                      <a:alpha val="60000"/>
                    </a:schemeClr>
                  </a:glow>
                </a:effectLst>
              </a:rPr>
              <a:t>“</a:t>
            </a:r>
            <a:r>
              <a:rPr lang="ms-MY" sz="2800" i="1" dirty="0">
                <a:ln>
                  <a:solidFill>
                    <a:schemeClr val="tx1"/>
                  </a:solidFill>
                </a:ln>
                <a:solidFill>
                  <a:srgbClr val="3366FF"/>
                </a:solidFill>
                <a:effectLst>
                  <a:glow rad="101600">
                    <a:schemeClr val="bg1">
                      <a:alpha val="60000"/>
                    </a:schemeClr>
                  </a:glow>
                </a:effectLst>
              </a:rPr>
              <a:t>Dan orang yang beriman, lelaki dan perempuan, setengahnya menjadi penolong bagi setengahnya yang lain; mereka menyuruh berbuat kebaikan, dan melarang daripada berbuat kejahatan; dan mereka mendirikan sembahyang dan membayar zakat, serta ta'at kepada Allah dan Rasul-Nya. Mereka itu akan diberi rahmat oleh Allah; sesungguhnya Allah Maha Kuasa, lagi Maha Bijaksana</a:t>
            </a:r>
            <a:r>
              <a:rPr lang="ms-MY" sz="2800" dirty="0">
                <a:ln>
                  <a:solidFill>
                    <a:schemeClr val="tx1"/>
                  </a:solidFill>
                </a:ln>
                <a:solidFill>
                  <a:srgbClr val="3366FF"/>
                </a:solidFill>
                <a:effectLst>
                  <a:glow rad="101600">
                    <a:schemeClr val="bg1">
                      <a:alpha val="60000"/>
                    </a:schemeClr>
                  </a:glow>
                </a:effectLst>
              </a:rPr>
              <a:t>.”</a:t>
            </a:r>
            <a:endParaRPr lang="en-US" sz="2800" dirty="0">
              <a:ln>
                <a:solidFill>
                  <a:schemeClr val="tx1"/>
                </a:solidFill>
              </a:ln>
              <a:solidFill>
                <a:srgbClr val="3366FF"/>
              </a:solidFill>
              <a:effectLst>
                <a:glow rad="101600">
                  <a:schemeClr val="bg1">
                    <a:alpha val="60000"/>
                  </a:schemeClr>
                </a:glow>
              </a:effectLst>
            </a:endParaRPr>
          </a:p>
        </p:txBody>
      </p:sp>
    </p:spTree>
    <p:extLst>
      <p:ext uri="{BB962C8B-B14F-4D97-AF65-F5344CB8AC3E}">
        <p14:creationId xmlns:p14="http://schemas.microsoft.com/office/powerpoint/2010/main" val="296796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1600200"/>
            <a:ext cx="7086600" cy="4524315"/>
          </a:xfrm>
          <a:prstGeom prst="rect">
            <a:avLst/>
          </a:prstGeom>
        </p:spPr>
        <p:txBody>
          <a:bodyPr wrap="square">
            <a:spAutoFit/>
          </a:bodyPr>
          <a:lstStyle/>
          <a:p>
            <a:pPr algn="ctr"/>
            <a:r>
              <a:rPr lang="ms-MY"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Islam </a:t>
            </a:r>
            <a:r>
              <a:rPr lang="ms-MY" sz="3600" dirty="0"/>
              <a:t>menegaskan bahawa </a:t>
            </a:r>
            <a:r>
              <a:rPr lang="ms-MY" sz="3600" dirty="0">
                <a:solidFill>
                  <a:srgbClr val="FF0066"/>
                </a:solidFill>
              </a:rPr>
              <a:t>elemen sokongan </a:t>
            </a:r>
            <a:r>
              <a:rPr lang="ms-MY" sz="3600" dirty="0"/>
              <a:t>satu sama lain dalam pengurusan dapat </a:t>
            </a:r>
            <a:r>
              <a:rPr lang="ms-MY" sz="3600" dirty="0">
                <a:ln w="18415" cmpd="sng">
                  <a:solidFill>
                    <a:srgbClr val="FFFFFF"/>
                  </a:solidFill>
                  <a:prstDash val="solid"/>
                </a:ln>
                <a:solidFill>
                  <a:srgbClr val="FFFFFF"/>
                </a:solidFill>
                <a:effectLst>
                  <a:outerShdw blurRad="63500" dir="3600000" algn="tl" rotWithShape="0">
                    <a:srgbClr val="000000">
                      <a:alpha val="70000"/>
                    </a:srgbClr>
                  </a:outerShdw>
                </a:effectLst>
              </a:rPr>
              <a:t>memberi impak positif </a:t>
            </a:r>
            <a:r>
              <a:rPr lang="ms-MY" sz="3600" dirty="0"/>
              <a:t>yang maksimun terutamanya dalam urusan yang </a:t>
            </a:r>
            <a:r>
              <a:rPr lang="ms-MY" sz="3600" dirty="0">
                <a:solidFill>
                  <a:srgbClr val="3366FF"/>
                </a:solidFill>
              </a:rPr>
              <a:t>rumit dan komplek </a:t>
            </a:r>
            <a:r>
              <a:rPr lang="ms-MY" sz="3600" dirty="0"/>
              <a:t>dalam kehidupan umat Islam setiap hari.</a:t>
            </a:r>
            <a:endParaRPr lang="en-US" sz="3600" dirty="0"/>
          </a:p>
        </p:txBody>
      </p:sp>
    </p:spTree>
    <p:extLst>
      <p:ext uri="{BB962C8B-B14F-4D97-AF65-F5344CB8AC3E}">
        <p14:creationId xmlns:p14="http://schemas.microsoft.com/office/powerpoint/2010/main" val="906904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807974856"/>
              </p:ext>
            </p:extLst>
          </p:nvPr>
        </p:nvGraphicFramePr>
        <p:xfrm>
          <a:off x="152400" y="1524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3962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105400" y="381000"/>
            <a:ext cx="3821880" cy="1015663"/>
          </a:xfrm>
          <a:prstGeom prst="rect">
            <a:avLst/>
          </a:prstGeom>
        </p:spPr>
        <p:txBody>
          <a:bodyPr wrap="none">
            <a:spAutoFit/>
          </a:bodyPr>
          <a:lstStyle/>
          <a:p>
            <a:pPr algn="ctr" rtl="1"/>
            <a:r>
              <a:rPr lang="ar-EG" sz="6000" b="1" dirty="0">
                <a:ln>
                  <a:solidFill>
                    <a:schemeClr val="tx1"/>
                  </a:solidFill>
                </a:ln>
                <a:solidFill>
                  <a:srgbClr val="3366FF"/>
                </a:solidFill>
                <a:effectLst>
                  <a:glow rad="101600">
                    <a:schemeClr val="bg1">
                      <a:alpha val="60000"/>
                    </a:schemeClr>
                  </a:glow>
                </a:effectLst>
                <a:cs typeface="Traditional Arabic" pitchFamily="2" charset="-78"/>
              </a:rPr>
              <a:t>اَلْحَمْدُ لِلَّهِ الْقَائِلِ:</a:t>
            </a:r>
            <a:endParaRPr lang="en-US" sz="6000" dirty="0">
              <a:ln>
                <a:solidFill>
                  <a:schemeClr val="tx1"/>
                </a:solidFill>
              </a:ln>
              <a:solidFill>
                <a:srgbClr val="3366FF"/>
              </a:solidFill>
              <a:effectLst>
                <a:glow rad="101600">
                  <a:schemeClr val="bg1">
                    <a:alpha val="60000"/>
                  </a:schemeClr>
                </a:glow>
              </a:effectLst>
              <a:cs typeface="Traditional Arabic" pitchFamily="2" charset="-78"/>
            </a:endParaRPr>
          </a:p>
        </p:txBody>
      </p:sp>
      <p:sp>
        <p:nvSpPr>
          <p:cNvPr id="2" name="Rectangle 1"/>
          <p:cNvSpPr/>
          <p:nvPr/>
        </p:nvSpPr>
        <p:spPr>
          <a:xfrm>
            <a:off x="381000" y="1905000"/>
            <a:ext cx="8458200" cy="2308324"/>
          </a:xfrm>
          <a:prstGeom prst="rect">
            <a:avLst/>
          </a:prstGeom>
        </p:spPr>
        <p:txBody>
          <a:bodyPr wrap="square">
            <a:spAutoFit/>
          </a:bodyPr>
          <a:lstStyle/>
          <a:p>
            <a:pPr algn="ctr" rtl="1"/>
            <a:r>
              <a:rPr lang="ar-SA" sz="7200" dirty="0" smtClean="0">
                <a:ln>
                  <a:solidFill>
                    <a:sysClr val="windowText" lastClr="000000"/>
                  </a:solidFill>
                </a:ln>
                <a:solidFill>
                  <a:srgbClr val="00B050"/>
                </a:solidFill>
                <a:effectLst>
                  <a:glow rad="101600">
                    <a:schemeClr val="bg1">
                      <a:alpha val="60000"/>
                    </a:schemeClr>
                  </a:glow>
                </a:effectLst>
                <a:latin typeface="QCF_P284" pitchFamily="2" charset="2"/>
                <a:cs typeface="QCF_P284" pitchFamily="2" charset="2"/>
              </a:rPr>
              <a:t>ﯮ </a:t>
            </a:r>
            <a:r>
              <a:rPr lang="ar-SA" sz="7200" dirty="0">
                <a:ln>
                  <a:solidFill>
                    <a:sysClr val="windowText" lastClr="000000"/>
                  </a:solidFill>
                </a:ln>
                <a:solidFill>
                  <a:srgbClr val="00B050"/>
                </a:solidFill>
                <a:effectLst>
                  <a:glow rad="101600">
                    <a:schemeClr val="bg1">
                      <a:alpha val="60000"/>
                    </a:schemeClr>
                  </a:glow>
                </a:effectLst>
                <a:latin typeface="QCF_P284" pitchFamily="2" charset="2"/>
                <a:cs typeface="QCF_P284" pitchFamily="2" charset="2"/>
              </a:rPr>
              <a:t>ﯯ ﯰ ﯱ ﯲ ﯳ ﯴ ﯵ ﯶ </a:t>
            </a:r>
            <a:r>
              <a:rPr lang="ar-SA" sz="7200" dirty="0" smtClean="0">
                <a:ln>
                  <a:solidFill>
                    <a:sysClr val="windowText" lastClr="000000"/>
                  </a:solidFill>
                </a:ln>
                <a:solidFill>
                  <a:srgbClr val="00B050"/>
                </a:solidFill>
                <a:effectLst>
                  <a:glow rad="101600">
                    <a:schemeClr val="bg1">
                      <a:alpha val="60000"/>
                    </a:schemeClr>
                  </a:glow>
                </a:effectLst>
                <a:latin typeface="QCF_P284" pitchFamily="2" charset="2"/>
                <a:cs typeface="QCF_P284" pitchFamily="2" charset="2"/>
              </a:rPr>
              <a:t>ﯷ</a:t>
            </a:r>
            <a:endParaRPr lang="en-US" sz="7200" dirty="0">
              <a:ln>
                <a:solidFill>
                  <a:sysClr val="windowText" lastClr="000000"/>
                </a:solidFill>
              </a:ln>
              <a:solidFill>
                <a:srgbClr val="00B050"/>
              </a:solidFill>
              <a:effectLst>
                <a:glow rad="101600">
                  <a:schemeClr val="bg1">
                    <a:alpha val="60000"/>
                  </a:schemeClr>
                </a:glow>
              </a:effectLst>
              <a:latin typeface="QCF_P284" pitchFamily="2" charset="2"/>
              <a:cs typeface="QCF_P284" pitchFamily="2" charset="2"/>
            </a:endParaRPr>
          </a:p>
        </p:txBody>
      </p:sp>
      <p:sp>
        <p:nvSpPr>
          <p:cNvPr id="3" name="Rectangle 2"/>
          <p:cNvSpPr/>
          <p:nvPr/>
        </p:nvSpPr>
        <p:spPr>
          <a:xfrm>
            <a:off x="2808966" y="4346368"/>
            <a:ext cx="3602268" cy="923330"/>
          </a:xfrm>
          <a:prstGeom prst="rect">
            <a:avLst/>
          </a:prstGeom>
        </p:spPr>
        <p:txBody>
          <a:bodyPr wrap="none">
            <a:spAutoFit/>
          </a:bodyPr>
          <a:lstStyle/>
          <a:p>
            <a:r>
              <a:rPr lang="ar-SA" sz="5400" dirty="0">
                <a:ln>
                  <a:solidFill>
                    <a:sysClr val="windowText" lastClr="000000"/>
                  </a:solidFill>
                </a:ln>
                <a:solidFill>
                  <a:srgbClr val="3366FF"/>
                </a:solidFill>
                <a:effectLst>
                  <a:glow rad="101600">
                    <a:schemeClr val="bg1">
                      <a:alpha val="60000"/>
                    </a:schemeClr>
                  </a:glow>
                </a:effectLst>
                <a:cs typeface="Traditional Arabic" pitchFamily="2" charset="-78"/>
              </a:rPr>
              <a:t>سورة الإسراء: ٢٦</a:t>
            </a:r>
            <a:endParaRPr lang="en-US" sz="5400" dirty="0">
              <a:ln>
                <a:solidFill>
                  <a:sysClr val="windowText" lastClr="000000"/>
                </a:solidFill>
              </a:ln>
              <a:solidFill>
                <a:srgbClr val="3366FF"/>
              </a:solidFill>
              <a:effectLst>
                <a:glow rad="101600">
                  <a:schemeClr val="bg1">
                    <a:alpha val="60000"/>
                  </a:schemeClr>
                </a:glow>
              </a:effectLst>
              <a:cs typeface="Traditional Arabic" pitchFamily="2" charset="-78"/>
            </a:endParaRPr>
          </a:p>
        </p:txBody>
      </p:sp>
    </p:spTree>
    <p:extLst>
      <p:ext uri="{BB962C8B-B14F-4D97-AF65-F5344CB8AC3E}">
        <p14:creationId xmlns:p14="http://schemas.microsoft.com/office/powerpoint/2010/main" val="658205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173307" y="209935"/>
            <a:ext cx="522611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ms-MY" sz="4800" b="0" i="0" u="none" strike="noStrike" cap="none" normalizeH="0" baseline="0" dirty="0" smtClean="0">
                <a:ln>
                  <a:solidFill>
                    <a:schemeClr val="tx1"/>
                  </a:solidFill>
                </a:ln>
                <a:solidFill>
                  <a:srgbClr val="3366FF"/>
                </a:solidFill>
                <a:effectLst/>
                <a:latin typeface="Segoe Print" pitchFamily="2" charset="0"/>
                <a:ea typeface="Calibri" pitchFamily="34" charset="0"/>
                <a:cs typeface="Times New Roman" pitchFamily="18" charset="0"/>
              </a:rPr>
              <a:t>intipati </a:t>
            </a:r>
            <a:r>
              <a:rPr lang="ms-MY" sz="4800" dirty="0" smtClean="0">
                <a:ln>
                  <a:solidFill>
                    <a:schemeClr val="tx1"/>
                  </a:solidFill>
                </a:ln>
                <a:solidFill>
                  <a:srgbClr val="3366FF"/>
                </a:solidFill>
                <a:latin typeface="Segoe Print" pitchFamily="2" charset="0"/>
                <a:ea typeface="Calibri" pitchFamily="34" charset="0"/>
                <a:cs typeface="Times New Roman" pitchFamily="18" charset="0"/>
              </a:rPr>
              <a:t>khutbah</a:t>
            </a:r>
            <a:endParaRPr kumimoji="0" lang="ms-MY" sz="4800" b="0" i="0" u="none" strike="noStrike" cap="none" normalizeH="0" baseline="0" dirty="0" smtClean="0">
              <a:ln>
                <a:solidFill>
                  <a:schemeClr val="tx1"/>
                </a:solidFill>
              </a:ln>
              <a:solidFill>
                <a:srgbClr val="3366FF"/>
              </a:solidFill>
              <a:effectLst/>
              <a:latin typeface="Segoe Print" pitchFamily="2"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775913690"/>
              </p:ext>
            </p:extLst>
          </p:nvPr>
        </p:nvGraphicFramePr>
        <p:xfrm>
          <a:off x="533400" y="1040932"/>
          <a:ext cx="8229600" cy="4830802"/>
        </p:xfrm>
        <a:graphic>
          <a:graphicData uri="http://schemas.openxmlformats.org/drawingml/2006/table">
            <a:tbl>
              <a:tblPr firstRow="1" firstCol="1" bandRow="1">
                <a:tableStyleId>{5C22544A-7EE6-4342-B048-85BDC9FD1C3A}</a:tableStyleId>
              </a:tblPr>
              <a:tblGrid>
                <a:gridCol w="1319842"/>
                <a:gridCol w="6909758"/>
              </a:tblGrid>
              <a:tr h="1501001">
                <a:tc>
                  <a:txBody>
                    <a:bodyPr/>
                    <a:lstStyle/>
                    <a:p>
                      <a:pPr marL="0" marR="0" algn="just">
                        <a:lnSpc>
                          <a:spcPct val="150000"/>
                        </a:lnSpc>
                        <a:spcBef>
                          <a:spcPts val="0"/>
                        </a:spcBef>
                        <a:spcAft>
                          <a:spcPts val="0"/>
                        </a:spcAft>
                      </a:pPr>
                      <a:r>
                        <a:rPr lang="ms-MY" sz="2000" b="1" dirty="0" smtClean="0">
                          <a:effectLst/>
                        </a:rPr>
                        <a:t>Pertama</a:t>
                      </a:r>
                      <a:endParaRPr lang="en-US" sz="2000" b="1" dirty="0">
                        <a:effectLst/>
                        <a:latin typeface="Calibri"/>
                        <a:ea typeface="Calibri"/>
                        <a:cs typeface="Arial"/>
                      </a:endParaRPr>
                    </a:p>
                  </a:txBody>
                  <a:tcPr marL="68580" marR="68580" marT="0" marB="0"/>
                </a:tc>
                <a:tc>
                  <a:txBody>
                    <a:bodyPr/>
                    <a:lstStyle/>
                    <a:p>
                      <a:pPr marL="0" marR="0" algn="just">
                        <a:lnSpc>
                          <a:spcPct val="150000"/>
                        </a:lnSpc>
                        <a:spcBef>
                          <a:spcPts val="0"/>
                        </a:spcBef>
                        <a:spcAft>
                          <a:spcPts val="0"/>
                        </a:spcAft>
                      </a:pPr>
                      <a:r>
                        <a:rPr lang="ms-MY" sz="2000" b="1" dirty="0">
                          <a:effectLst/>
                        </a:rPr>
                        <a:t>Pendekatan manhaj Maqasid Syariah adalah asas evolusi pembangunan dan keutuhan jati diri sebuah negara bangsa.</a:t>
                      </a:r>
                      <a:endParaRPr lang="en-US" sz="2000" b="1" dirty="0">
                        <a:effectLst/>
                        <a:latin typeface="Calibri"/>
                        <a:ea typeface="Calibri"/>
                        <a:cs typeface="Arial"/>
                      </a:endParaRPr>
                    </a:p>
                  </a:txBody>
                  <a:tcPr marL="68580" marR="68580" marT="0" marB="0"/>
                </a:tc>
              </a:tr>
              <a:tr h="1501001">
                <a:tc>
                  <a:txBody>
                    <a:bodyPr/>
                    <a:lstStyle/>
                    <a:p>
                      <a:pPr marL="0" marR="0" algn="just">
                        <a:lnSpc>
                          <a:spcPct val="150000"/>
                        </a:lnSpc>
                        <a:spcBef>
                          <a:spcPts val="0"/>
                        </a:spcBef>
                        <a:spcAft>
                          <a:spcPts val="0"/>
                        </a:spcAft>
                      </a:pPr>
                      <a:r>
                        <a:rPr lang="ms-MY" sz="2000" b="1" dirty="0" smtClean="0">
                          <a:effectLst/>
                        </a:rPr>
                        <a:t>Kedua</a:t>
                      </a:r>
                      <a:endParaRPr lang="en-US" sz="2000" b="1" dirty="0">
                        <a:effectLst/>
                        <a:latin typeface="Calibri"/>
                        <a:ea typeface="Calibri"/>
                        <a:cs typeface="Arial"/>
                      </a:endParaRPr>
                    </a:p>
                  </a:txBody>
                  <a:tcPr marL="68580" marR="68580" marT="0" marB="0"/>
                </a:tc>
                <a:tc>
                  <a:txBody>
                    <a:bodyPr/>
                    <a:lstStyle/>
                    <a:p>
                      <a:pPr marL="0" marR="0" algn="just">
                        <a:lnSpc>
                          <a:spcPct val="150000"/>
                        </a:lnSpc>
                        <a:spcBef>
                          <a:spcPts val="0"/>
                        </a:spcBef>
                        <a:spcAft>
                          <a:spcPts val="0"/>
                        </a:spcAft>
                      </a:pPr>
                      <a:r>
                        <a:rPr lang="ms-MY" sz="2000" b="1" dirty="0">
                          <a:effectLst/>
                        </a:rPr>
                        <a:t>Niat yang betul dan ikhlas memandu arah tuju prestasi dilakukan dengan tepat dan tidak tersasar daripada objektif asal.</a:t>
                      </a:r>
                      <a:endParaRPr lang="en-US" sz="2000" b="1" dirty="0">
                        <a:effectLst/>
                        <a:latin typeface="Calibri"/>
                        <a:ea typeface="Calibri"/>
                        <a:cs typeface="Arial"/>
                      </a:endParaRPr>
                    </a:p>
                  </a:txBody>
                  <a:tcPr marL="68580" marR="68580" marT="0" marB="0"/>
                </a:tc>
              </a:tr>
              <a:tr h="1501001">
                <a:tc>
                  <a:txBody>
                    <a:bodyPr/>
                    <a:lstStyle/>
                    <a:p>
                      <a:pPr marL="0" marR="0" algn="just">
                        <a:lnSpc>
                          <a:spcPct val="150000"/>
                        </a:lnSpc>
                        <a:spcBef>
                          <a:spcPts val="0"/>
                        </a:spcBef>
                        <a:spcAft>
                          <a:spcPts val="0"/>
                        </a:spcAft>
                      </a:pPr>
                      <a:r>
                        <a:rPr lang="ms-MY" sz="2000" b="1" dirty="0" smtClean="0">
                          <a:effectLst/>
                        </a:rPr>
                        <a:t>Ketiga</a:t>
                      </a:r>
                      <a:endParaRPr lang="en-US" sz="2000" b="1" dirty="0">
                        <a:effectLst/>
                        <a:latin typeface="Calibri"/>
                        <a:ea typeface="Calibri"/>
                        <a:cs typeface="Arial"/>
                      </a:endParaRPr>
                    </a:p>
                  </a:txBody>
                  <a:tcPr marL="68580" marR="68580" marT="0" marB="0"/>
                </a:tc>
                <a:tc>
                  <a:txBody>
                    <a:bodyPr/>
                    <a:lstStyle/>
                    <a:p>
                      <a:pPr marL="0" marR="0" algn="just">
                        <a:lnSpc>
                          <a:spcPct val="150000"/>
                        </a:lnSpc>
                        <a:spcBef>
                          <a:spcPts val="0"/>
                        </a:spcBef>
                        <a:spcAft>
                          <a:spcPts val="0"/>
                        </a:spcAft>
                      </a:pPr>
                      <a:r>
                        <a:rPr lang="ms-MY" sz="2000" b="1" dirty="0">
                          <a:effectLst/>
                        </a:rPr>
                        <a:t>Pelaksanaan setiap pelan tindakan </a:t>
                      </a:r>
                      <a:r>
                        <a:rPr lang="fi-FI" sz="2000" b="1" dirty="0">
                          <a:effectLst/>
                        </a:rPr>
                        <a:t>yang</a:t>
                      </a:r>
                      <a:r>
                        <a:rPr lang="ms-MY" sz="2000" b="1" dirty="0">
                          <a:effectLst/>
                        </a:rPr>
                        <a:t> efektif memerlukan sokongan semua pihak termasuk rakyat bagi melestarikan kemakmuran dan kesejahteraan rakyat.</a:t>
                      </a:r>
                      <a:endParaRPr lang="en-US" sz="2000" b="1"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1763825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67200" y="152400"/>
            <a:ext cx="4676280" cy="923330"/>
          </a:xfrm>
          <a:prstGeom prst="rect">
            <a:avLst/>
          </a:prstGeom>
        </p:spPr>
        <p:txBody>
          <a:bodyPr wrap="none">
            <a:spAutoFit/>
          </a:bodyPr>
          <a:lstStyle/>
          <a:p>
            <a:pPr algn="ctr"/>
            <a:r>
              <a:rPr lang="ar-SA"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QCF_BSML" pitchFamily="2" charset="2"/>
              <a:cs typeface="QCF_BSML" pitchFamily="2" charset="2"/>
            </a:endParaRPr>
          </a:p>
        </p:txBody>
      </p:sp>
      <p:sp>
        <p:nvSpPr>
          <p:cNvPr id="2" name="Rectangle 1"/>
          <p:cNvSpPr/>
          <p:nvPr/>
        </p:nvSpPr>
        <p:spPr>
          <a:xfrm>
            <a:off x="556161" y="1676400"/>
            <a:ext cx="8153400" cy="3046988"/>
          </a:xfrm>
          <a:prstGeom prst="rect">
            <a:avLst/>
          </a:prstGeom>
        </p:spPr>
        <p:txBody>
          <a:bodyPr wrap="square">
            <a:spAutoFit/>
          </a:bodyPr>
          <a:lstStyle/>
          <a:p>
            <a:pPr algn="ctr" rtl="1"/>
            <a:r>
              <a:rPr lang="ar-SA" sz="4800" dirty="0">
                <a:ln>
                  <a:solidFill>
                    <a:schemeClr val="tx1"/>
                  </a:solidFill>
                </a:ln>
                <a:solidFill>
                  <a:srgbClr val="00B050"/>
                </a:solidFill>
                <a:effectLst>
                  <a:glow rad="101600">
                    <a:schemeClr val="bg1">
                      <a:alpha val="60000"/>
                    </a:schemeClr>
                  </a:glow>
                </a:effectLst>
                <a:latin typeface="QCF_P092" pitchFamily="2" charset="2"/>
                <a:cs typeface="QCF_P092" pitchFamily="2" charset="2"/>
              </a:rPr>
              <a:t>ﭿ ﮀ ﮁ ﮂ ﮃ ﮄ ﮅ ﮆ ﮇ ﮈ ﮉ ﮊ ﮋ ﮌ ﮍ ﮎ ﮏ ﮐ ﮑ ﮒ ﮓ ﮔ ﮕ ﮖ ﮗ ﮘ ﮙ ﮚ ﮛ ﮜ ﮝ </a:t>
            </a:r>
            <a:endParaRPr lang="en-US" sz="4800" dirty="0">
              <a:ln>
                <a:solidFill>
                  <a:schemeClr val="tx1"/>
                </a:solidFill>
              </a:ln>
              <a:solidFill>
                <a:srgbClr val="00B050"/>
              </a:solidFill>
              <a:effectLst>
                <a:glow rad="101600">
                  <a:schemeClr val="bg1">
                    <a:alpha val="60000"/>
                  </a:schemeClr>
                </a:glow>
              </a:effectLst>
              <a:latin typeface="QCF_P092" pitchFamily="2" charset="2"/>
              <a:cs typeface="QCF_P092" pitchFamily="2" charset="2"/>
            </a:endParaRPr>
          </a:p>
        </p:txBody>
      </p:sp>
    </p:spTree>
    <p:extLst>
      <p:ext uri="{BB962C8B-B14F-4D97-AF65-F5344CB8AC3E}">
        <p14:creationId xmlns:p14="http://schemas.microsoft.com/office/powerpoint/2010/main" val="13079894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22</a:t>
            </a:fld>
            <a:endParaRPr lang="en-MY"/>
          </a:p>
        </p:txBody>
      </p:sp>
      <p:sp>
        <p:nvSpPr>
          <p:cNvPr id="4" name="Rectangle 3"/>
          <p:cNvSpPr/>
          <p:nvPr/>
        </p:nvSpPr>
        <p:spPr>
          <a:xfrm>
            <a:off x="537358" y="838200"/>
            <a:ext cx="8077200" cy="4524315"/>
          </a:xfrm>
          <a:prstGeom prst="rect">
            <a:avLst/>
          </a:prstGeom>
        </p:spPr>
        <p:txBody>
          <a:bodyPr wrap="square">
            <a:spAutoFit/>
          </a:bodyPr>
          <a:lstStyle/>
          <a:p>
            <a:pPr algn="ctr"/>
            <a:r>
              <a:rPr lang="ms-MY" sz="2400" b="1" dirty="0">
                <a:ln>
                  <a:solidFill>
                    <a:schemeClr val="tx1"/>
                  </a:solidFill>
                </a:ln>
                <a:solidFill>
                  <a:srgbClr val="3366FF"/>
                </a:solidFill>
                <a:effectLst>
                  <a:glow rad="101600">
                    <a:schemeClr val="bg1">
                      <a:alpha val="60000"/>
                    </a:schemeClr>
                  </a:glow>
                </a:effectLst>
              </a:rPr>
              <a:t>Maksudnya:</a:t>
            </a:r>
            <a:r>
              <a:rPr lang="ms-MY" sz="2400" dirty="0">
                <a:ln>
                  <a:solidFill>
                    <a:schemeClr val="tx1"/>
                  </a:solidFill>
                </a:ln>
                <a:solidFill>
                  <a:srgbClr val="3366FF"/>
                </a:solidFill>
                <a:effectLst>
                  <a:glow rad="101600">
                    <a:schemeClr val="bg1">
                      <a:alpha val="60000"/>
                    </a:schemeClr>
                  </a:glow>
                </a:effectLst>
              </a:rPr>
              <a:t> </a:t>
            </a:r>
            <a:endParaRPr lang="ms-MY" sz="2400" dirty="0" smtClean="0">
              <a:ln>
                <a:solidFill>
                  <a:schemeClr val="tx1"/>
                </a:solidFill>
              </a:ln>
              <a:solidFill>
                <a:srgbClr val="3366FF"/>
              </a:solidFill>
              <a:effectLst>
                <a:glow rad="101600">
                  <a:schemeClr val="bg1">
                    <a:alpha val="60000"/>
                  </a:schemeClr>
                </a:glow>
              </a:effectLst>
            </a:endParaRPr>
          </a:p>
          <a:p>
            <a:pPr algn="ctr"/>
            <a:r>
              <a:rPr lang="ms-MY" sz="2400" dirty="0" smtClean="0">
                <a:ln>
                  <a:solidFill>
                    <a:schemeClr val="tx1"/>
                  </a:solidFill>
                </a:ln>
                <a:solidFill>
                  <a:srgbClr val="3366FF"/>
                </a:solidFill>
                <a:effectLst>
                  <a:glow rad="101600">
                    <a:schemeClr val="bg1">
                      <a:alpha val="60000"/>
                    </a:schemeClr>
                  </a:glow>
                </a:effectLst>
              </a:rPr>
              <a:t>“</a:t>
            </a:r>
            <a:r>
              <a:rPr lang="ms-MY" sz="2400" i="1" dirty="0">
                <a:ln>
                  <a:solidFill>
                    <a:schemeClr val="tx1"/>
                  </a:solidFill>
                </a:ln>
                <a:solidFill>
                  <a:srgbClr val="3366FF"/>
                </a:solidFill>
                <a:effectLst>
                  <a:glow rad="101600">
                    <a:schemeClr val="bg1">
                      <a:alpha val="60000"/>
                    </a:schemeClr>
                  </a:glow>
                </a:effectLst>
              </a:rPr>
              <a:t>Mereka suka kalau kamu pula menjadi kafir sebagaimana mereka telah menjadi kafir, maka (dengan yang demikian) menjadilah kamu sama seperti mereka. Oleh itu janganlah kamu mengambil (seseorang pun) di antara mereka menjadi teman rapat kamu, sehingga mereka berhijrah pada jalan Allah (untuk menegakkan Islam). Kemudian kalau mereka sengaja berpaling ingkar, maka tawanlah dan bunuhlah mereka di mana sahaja kamu menemuinya; dan jangan sekali-kali kamu mengambil (seseorang pun) di antara mereka menjadi teman rapat atau penolong.”</a:t>
            </a:r>
            <a:r>
              <a:rPr lang="ms-MY" sz="2400" dirty="0">
                <a:ln>
                  <a:solidFill>
                    <a:schemeClr val="tx1"/>
                  </a:solidFill>
                </a:ln>
                <a:solidFill>
                  <a:srgbClr val="3366FF"/>
                </a:solidFill>
                <a:effectLst>
                  <a:glow rad="101600">
                    <a:schemeClr val="bg1">
                      <a:alpha val="60000"/>
                    </a:schemeClr>
                  </a:glow>
                </a:effectLst>
              </a:rPr>
              <a:t> </a:t>
            </a:r>
            <a:endParaRPr lang="ms-MY" sz="2400" dirty="0" smtClean="0">
              <a:ln>
                <a:solidFill>
                  <a:schemeClr val="tx1"/>
                </a:solidFill>
              </a:ln>
              <a:solidFill>
                <a:srgbClr val="3366FF"/>
              </a:solidFill>
              <a:effectLst>
                <a:glow rad="101600">
                  <a:schemeClr val="bg1">
                    <a:alpha val="60000"/>
                  </a:schemeClr>
                </a:glow>
              </a:effectLst>
            </a:endParaRPr>
          </a:p>
          <a:p>
            <a:pPr algn="ctr"/>
            <a:r>
              <a:rPr lang="ms-MY" sz="2400" dirty="0" smtClean="0">
                <a:ln>
                  <a:solidFill>
                    <a:schemeClr val="tx1"/>
                  </a:solidFill>
                </a:ln>
                <a:solidFill>
                  <a:srgbClr val="3366FF"/>
                </a:solidFill>
                <a:effectLst>
                  <a:glow rad="101600">
                    <a:schemeClr val="bg1">
                      <a:alpha val="60000"/>
                    </a:schemeClr>
                  </a:glow>
                </a:effectLst>
              </a:rPr>
              <a:t>(</a:t>
            </a:r>
            <a:r>
              <a:rPr lang="ms-MY" sz="2400" dirty="0">
                <a:ln>
                  <a:solidFill>
                    <a:schemeClr val="tx1"/>
                  </a:solidFill>
                </a:ln>
                <a:solidFill>
                  <a:srgbClr val="3366FF"/>
                </a:solidFill>
                <a:effectLst>
                  <a:glow rad="101600">
                    <a:schemeClr val="bg1">
                      <a:alpha val="60000"/>
                    </a:schemeClr>
                  </a:glow>
                </a:effectLst>
              </a:rPr>
              <a:t>Sur</a:t>
            </a:r>
            <a:r>
              <a:rPr lang="en-US" sz="2400" dirty="0">
                <a:ln>
                  <a:solidFill>
                    <a:schemeClr val="tx1"/>
                  </a:solidFill>
                </a:ln>
                <a:solidFill>
                  <a:srgbClr val="3366FF"/>
                </a:solidFill>
                <a:effectLst>
                  <a:glow rad="101600">
                    <a:schemeClr val="bg1">
                      <a:alpha val="60000"/>
                    </a:schemeClr>
                  </a:glow>
                </a:effectLst>
              </a:rPr>
              <a:t>ah an Nisa:89)</a:t>
            </a:r>
          </a:p>
        </p:txBody>
      </p:sp>
    </p:spTree>
    <p:extLst>
      <p:ext uri="{BB962C8B-B14F-4D97-AF65-F5344CB8AC3E}">
        <p14:creationId xmlns:p14="http://schemas.microsoft.com/office/powerpoint/2010/main" val="931536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a:solidFill>
            <a:schemeClr val="bg1"/>
          </a:solidFill>
          <a:ln>
            <a:solidFill>
              <a:schemeClr val="bg1"/>
            </a:solidFill>
          </a:ln>
          <a:effectLst>
            <a:softEdge rad="635000"/>
          </a:effectLst>
        </p:spPr>
        <p:style>
          <a:lnRef idx="2">
            <a:schemeClr val="accent5"/>
          </a:lnRef>
          <a:fillRef idx="1">
            <a:schemeClr val="lt1"/>
          </a:fillRef>
          <a:effectRef idx="0">
            <a:schemeClr val="accent5"/>
          </a:effectRef>
          <a:fontRef idx="minor">
            <a:schemeClr val="dk1"/>
          </a:fontRef>
        </p:style>
        <p:txBody>
          <a:bodyPr wrap="square">
            <a:spAutoFit/>
          </a:bodyPr>
          <a:lstStyle/>
          <a:p>
            <a:pPr algn="ctr" rtl="1"/>
            <a:r>
              <a:rPr lang="ar-SA" sz="4800" b="1" dirty="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3175" cmpd="sng">
                <a:solidFill>
                  <a:schemeClr val="tx1"/>
                </a:solidFill>
                <a:prstDash val="solid"/>
              </a:ln>
              <a:solidFill>
                <a:srgbClr val="808000"/>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6" name="Slide Number Placeholder 5"/>
          <p:cNvSpPr>
            <a:spLocks noGrp="1"/>
          </p:cNvSpPr>
          <p:nvPr>
            <p:ph type="sldNum" sz="quarter" idx="12"/>
          </p:nvPr>
        </p:nvSpPr>
        <p:spPr>
          <a:xfrm>
            <a:off x="8172400" y="6306777"/>
            <a:ext cx="504056" cy="365125"/>
          </a:xfrm>
        </p:spPr>
        <p:txBody>
          <a:bodyPr>
            <a:normAutofit/>
          </a:bodyPr>
          <a:lstStyle/>
          <a:p>
            <a:fld id="{BA8784F8-D9B1-479F-A9B4-848AA317FB34}" type="slidenum">
              <a:rPr lang="en-MY" sz="1600" b="1" smtClean="0">
                <a:solidFill>
                  <a:srgbClr val="FF0000"/>
                </a:solidFill>
              </a:rPr>
              <a:pPr/>
              <a:t>24</a:t>
            </a:fld>
            <a:endParaRPr lang="en-MY" sz="1600" b="1" dirty="0">
              <a:solidFill>
                <a:srgbClr val="FF0000"/>
              </a:solidFill>
            </a:endParaRPr>
          </a:p>
        </p:txBody>
      </p:sp>
      <p:grpSp>
        <p:nvGrpSpPr>
          <p:cNvPr id="5" name="Group 4"/>
          <p:cNvGrpSpPr/>
          <p:nvPr/>
        </p:nvGrpSpPr>
        <p:grpSpPr>
          <a:xfrm>
            <a:off x="-2118" y="0"/>
            <a:ext cx="9146118" cy="6858000"/>
            <a:chOff x="-2118" y="0"/>
            <a:chExt cx="9146118" cy="6858000"/>
          </a:xfrm>
        </p:grpSpPr>
        <p:pic>
          <p:nvPicPr>
            <p:cNvPr id="7" name="Picture 6" descr="32112626.jpg"/>
            <p:cNvPicPr>
              <a:picLocks noChangeAspect="1"/>
            </p:cNvPicPr>
            <p:nvPr/>
          </p:nvPicPr>
          <p:blipFill>
            <a:blip r:embed="rId2" cstate="print">
              <a:extLst>
                <a:ext uri="{28A0092B-C50C-407E-A947-70E740481C1C}">
                  <a14:useLocalDpi xmlns:a14="http://schemas.microsoft.com/office/drawing/2010/main" val="0"/>
                </a:ext>
              </a:extLst>
            </a:blip>
            <a:srcRect b="12476"/>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3" cstate="print"/>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blurRad="50800" dist="38100" dir="5400000" algn="t" rotWithShape="0">
                <a:prstClr val="black">
                  <a:alpha val="40000"/>
                </a:prstClr>
              </a:outerShdw>
            </a:effectLst>
          </p:spPr>
        </p:pic>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17898" y="914400"/>
            <a:ext cx="8358246" cy="417806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الْــحَـمْـدُ لِلَّــهِ حَـمْدًا كَثِيرًا كَـمَـا أَمَرَ، أَشْهَدُ أَن </a:t>
            </a:r>
            <a:r>
              <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لاَّ </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إِلَـــــــهَ </a:t>
            </a:r>
            <a:r>
              <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إِلاَّ </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اللَّهُ وَحْدَهُ </a:t>
            </a:r>
            <a:r>
              <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لاَ </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شَرِيــــكَ لَــــهُ، إِقْرَارًا بِرُبُوبِــيَّـــتِــهِ وَإِرْغَـــامًــا ل</a:t>
            </a:r>
            <a:r>
              <a:rPr lang="ar-EG"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a:t>
            </a:r>
            <a:r>
              <a:rPr lang="ar-SA" sz="3600" dirty="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rPr>
              <a:t>ِـمَـنْ جـَحـَدَ بِــهِ وَكَـفَـرَ، وَأَشْهَدُ أَنَّ سَيِّدَنَــا مُـحَـمَّـدًا عَبْدُهُ وَرَسُـــولُـهُ سَيِّدُ الْجِـنِّ وَالْبَشَرِ.</a:t>
            </a:r>
            <a:endParaRPr lang="ar-SA" sz="3600" dirty="0" smtClean="0">
              <a:ln w="18415" cmpd="sng">
                <a:solidFill>
                  <a:srgbClr val="0000FF"/>
                </a:solidFill>
                <a:prstDash val="solid"/>
              </a:ln>
              <a:solidFill>
                <a:srgbClr val="0000FF"/>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5310" y="1905000"/>
            <a:ext cx="8229600" cy="2308324"/>
          </a:xfrm>
          <a:prstGeom prst="rect">
            <a:avLst/>
          </a:prstGeom>
        </p:spPr>
        <p:txBody>
          <a:bodyPr wrap="square">
            <a:spAutoFit/>
          </a:bodyPr>
          <a:lstStyle/>
          <a:p>
            <a:pPr algn="ctr" rtl="1"/>
            <a:r>
              <a:rPr lang="ar-SA" sz="4800" b="1" dirty="0">
                <a:ln w="1905"/>
                <a:solidFill>
                  <a:srgbClr val="660066"/>
                </a:soli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solidFill>
                <a:srgbClr val="660066"/>
              </a:solidFill>
              <a:effectLst>
                <a:innerShdw blurRad="69850" dist="43180" dir="5400000">
                  <a:srgbClr val="000000">
                    <a:alpha val="65000"/>
                  </a:srgbClr>
                </a:innerShdw>
              </a:effectLst>
              <a:cs typeface="Traditional Arabic" pitchFamily="2" charset="-78"/>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003300"/>
                  </a:solidFill>
                  <a:prstDash val="solid"/>
                </a:ln>
                <a:solidFill>
                  <a:srgbClr val="0033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a:t>
            </a:r>
            <a:r>
              <a:rPr lang="ar-SA" sz="4000" dirty="0" smtClean="0">
                <a:ln w="18415" cmpd="sng">
                  <a:solidFill>
                    <a:srgbClr val="003300"/>
                  </a:solidFill>
                  <a:prstDash val="solid"/>
                </a:ln>
                <a:solidFill>
                  <a:srgbClr val="003300"/>
                </a:solidFill>
                <a:effectLst>
                  <a:outerShdw blurRad="63500" dir="3600000" algn="tl" rotWithShape="0">
                    <a:srgbClr val="000000">
                      <a:alpha val="70000"/>
                    </a:srgbClr>
                  </a:outerShdw>
                </a:effectLst>
                <a:cs typeface="Traditional Arabic" pitchFamily="2" charset="-78"/>
              </a:rPr>
              <a:t>قَـــــائِــلاً </a:t>
            </a:r>
            <a:r>
              <a:rPr lang="ar-SA" sz="4000" dirty="0">
                <a:ln w="18415" cmpd="sng">
                  <a:solidFill>
                    <a:srgbClr val="003300"/>
                  </a:solidFill>
                  <a:prstDash val="solid"/>
                </a:ln>
                <a:solidFill>
                  <a:srgbClr val="003300"/>
                </a:solidFill>
                <a:effectLst>
                  <a:outerShdw blurRad="63500" dir="3600000" algn="tl" rotWithShape="0">
                    <a:srgbClr val="000000">
                      <a:alpha val="70000"/>
                    </a:srgbClr>
                  </a:outerShdw>
                </a:effectLst>
                <a:cs typeface="Traditional Arabic" pitchFamily="2" charset="-78"/>
              </a:rPr>
              <a:t>عَـلِــيـمًـا: </a:t>
            </a:r>
            <a:endParaRPr lang="en-US" sz="4000" dirty="0">
              <a:ln w="18415" cmpd="sng">
                <a:solidFill>
                  <a:srgbClr val="003300"/>
                </a:solidFill>
                <a:prstDash val="solid"/>
              </a:ln>
              <a:solidFill>
                <a:srgbClr val="0033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438400"/>
            <a:ext cx="8229601" cy="2585323"/>
          </a:xfrm>
          <a:prstGeom prst="rect">
            <a:avLst/>
          </a:prstGeom>
        </p:spPr>
        <p:txBody>
          <a:bodyPr wrap="square">
            <a:spAutoFit/>
          </a:bodyPr>
          <a:lstStyle/>
          <a:p>
            <a:pPr algn="ctr"/>
            <a:r>
              <a:rPr lang="ar-SA" sz="5400" b="1" dirty="0">
                <a:ln w="18415" cmpd="sng">
                  <a:solidFill>
                    <a:schemeClr val="tx1"/>
                  </a:solidFill>
                  <a:prstDash val="solid"/>
                </a:ln>
                <a:solidFill>
                  <a:srgbClr val="FF9900"/>
                </a:solidFill>
                <a:latin typeface="QCF_P426" pitchFamily="2" charset="2"/>
                <a:cs typeface="QCF_P426" pitchFamily="2" charset="2"/>
              </a:rPr>
              <a:t>ﭲ ﭳ ﭴ ﭵ ﭶ ﭷ ﭸ ﭹ ﭺ ﭻ ﭼ ﭽ ﭾ ﭿ ﮀ</a:t>
            </a:r>
            <a:endParaRPr lang="en-US" sz="5400" b="1" dirty="0">
              <a:ln w="18415" cmpd="sng">
                <a:solidFill>
                  <a:schemeClr val="tx1"/>
                </a:solidFill>
                <a:prstDash val="solid"/>
              </a:ln>
              <a:solidFill>
                <a:srgbClr val="FF9900"/>
              </a:solidFill>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8348" y="609600"/>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7052" y="1143000"/>
            <a:ext cx="7772400" cy="3785652"/>
          </a:xfrm>
          <a:prstGeom prst="rect">
            <a:avLst/>
          </a:prstGeom>
        </p:spPr>
        <p:txBody>
          <a:bodyPr wrap="square">
            <a:spAutoFit/>
          </a:bodyPr>
          <a:lstStyle/>
          <a:p>
            <a:pPr algn="r" rtl="1"/>
            <a:r>
              <a:rPr lang="ar-EG" sz="4000" b="1" dirty="0">
                <a:ln>
                  <a:solidFill>
                    <a:sysClr val="windowText" lastClr="000000"/>
                  </a:solidFill>
                </a:ln>
                <a:solidFill>
                  <a:srgbClr val="FF9900"/>
                </a:solidFill>
                <a:effectLst>
                  <a:glow rad="101600">
                    <a:schemeClr val="bg1">
                      <a:alpha val="60000"/>
                    </a:schemeClr>
                  </a:glow>
                </a:effectLst>
                <a:cs typeface="Traditional Arabic" pitchFamily="2" charset="-78"/>
              </a:rPr>
              <a:t>أَشْهَدُ أَنْ لاَ إِلَهَ إِلاَّ اللهُ وَحْدَهُ لاَ شَرِيْكَ لَهُ، وَأَشْهَدُ أَنَّ سَيِّدَنَا وَنَبِيَّنَا مُحَمَّدا عَبْدُهُ وَرَسُوْلُهُ</a:t>
            </a:r>
            <a:r>
              <a:rPr lang="ar-EG" sz="4000" b="1" dirty="0" smtClean="0">
                <a:ln>
                  <a:solidFill>
                    <a:sysClr val="windowText" lastClr="000000"/>
                  </a:solidFill>
                </a:ln>
                <a:solidFill>
                  <a:srgbClr val="FF9900"/>
                </a:solidFill>
                <a:effectLst>
                  <a:glow rad="101600">
                    <a:schemeClr val="bg1">
                      <a:alpha val="60000"/>
                    </a:schemeClr>
                  </a:glow>
                </a:effectLst>
                <a:cs typeface="Traditional Arabic" pitchFamily="2" charset="-78"/>
              </a:rPr>
              <a:t>.</a:t>
            </a:r>
            <a:endParaRPr lang="en-US" sz="4000" b="1" dirty="0" smtClean="0">
              <a:ln>
                <a:solidFill>
                  <a:sysClr val="windowText" lastClr="000000"/>
                </a:solidFill>
              </a:ln>
              <a:solidFill>
                <a:srgbClr val="FF9900"/>
              </a:solidFill>
              <a:effectLst>
                <a:glow rad="101600">
                  <a:schemeClr val="bg1">
                    <a:alpha val="60000"/>
                  </a:schemeClr>
                </a:glow>
              </a:effectLst>
              <a:cs typeface="Traditional Arabic" pitchFamily="2" charset="-78"/>
            </a:endParaRPr>
          </a:p>
          <a:p>
            <a:pPr algn="r" rtl="1"/>
            <a:r>
              <a:rPr lang="ar-EG" sz="4000" b="1" dirty="0" smtClean="0">
                <a:ln>
                  <a:solidFill>
                    <a:sysClr val="windowText" lastClr="000000"/>
                  </a:solidFill>
                </a:ln>
                <a:solidFill>
                  <a:srgbClr val="FF9900"/>
                </a:solidFill>
                <a:effectLst>
                  <a:glow rad="101600">
                    <a:schemeClr val="bg1">
                      <a:alpha val="60000"/>
                    </a:schemeClr>
                  </a:glow>
                </a:effectLst>
                <a:cs typeface="Traditional Arabic" pitchFamily="2" charset="-78"/>
              </a:rPr>
              <a:t>اَللَّهُمَّ </a:t>
            </a:r>
            <a:r>
              <a:rPr lang="ar-EG" sz="4000" b="1" dirty="0">
                <a:ln>
                  <a:solidFill>
                    <a:sysClr val="windowText" lastClr="000000"/>
                  </a:solidFill>
                </a:ln>
                <a:solidFill>
                  <a:srgbClr val="FF9900"/>
                </a:solidFill>
                <a:effectLst>
                  <a:glow rad="101600">
                    <a:schemeClr val="bg1">
                      <a:alpha val="60000"/>
                    </a:schemeClr>
                  </a:glow>
                </a:effectLst>
                <a:cs typeface="Traditional Arabic" pitchFamily="2" charset="-78"/>
              </a:rPr>
              <a:t>صَلِّ وَسَلِّمْ وَبَارِكْ عَلَى سَيِّدِنَا مُحَمَّدٍ خَاتَمِ الأَنْبِيَاءِ وَالْمُرْسَلِيْنَ وَعَلى آلِهِ وَصَحْبِهِ أَجْمَعِيْنَ</a:t>
            </a:r>
            <a:r>
              <a:rPr lang="ar-EG" sz="4000" b="1" dirty="0" smtClean="0">
                <a:ln>
                  <a:solidFill>
                    <a:sysClr val="windowText" lastClr="000000"/>
                  </a:solidFill>
                </a:ln>
                <a:solidFill>
                  <a:srgbClr val="FF9900"/>
                </a:solidFill>
                <a:effectLst>
                  <a:glow rad="101600">
                    <a:schemeClr val="bg1">
                      <a:alpha val="60000"/>
                    </a:schemeClr>
                  </a:glow>
                </a:effectLst>
                <a:cs typeface="Traditional Arabic" pitchFamily="2" charset="-78"/>
              </a:rPr>
              <a:t>.</a:t>
            </a:r>
            <a:endParaRPr lang="en-US" sz="4000" b="1" dirty="0" smtClean="0">
              <a:ln>
                <a:solidFill>
                  <a:sysClr val="windowText" lastClr="000000"/>
                </a:solidFill>
              </a:ln>
              <a:solidFill>
                <a:srgbClr val="FF9900"/>
              </a:solidFill>
              <a:effectLst>
                <a:glow rad="101600">
                  <a:schemeClr val="bg1">
                    <a:alpha val="60000"/>
                  </a:schemeClr>
                </a:glow>
              </a:effectLst>
              <a:cs typeface="Traditional Arabic" pitchFamily="2" charset="-78"/>
            </a:endParaRPr>
          </a:p>
          <a:p>
            <a:pPr algn="r" rtl="1"/>
            <a:r>
              <a:rPr lang="ar-EG" sz="4000" b="1" dirty="0" smtClean="0">
                <a:ln>
                  <a:solidFill>
                    <a:sysClr val="windowText" lastClr="000000"/>
                  </a:solidFill>
                </a:ln>
                <a:solidFill>
                  <a:srgbClr val="FF9900"/>
                </a:solidFill>
                <a:effectLst>
                  <a:glow rad="101600">
                    <a:schemeClr val="bg1">
                      <a:alpha val="60000"/>
                    </a:schemeClr>
                  </a:glow>
                </a:effectLst>
                <a:cs typeface="Traditional Arabic" pitchFamily="2" charset="-78"/>
              </a:rPr>
              <a:t> </a:t>
            </a:r>
            <a:r>
              <a:rPr lang="ar-EG" sz="4000" b="1" dirty="0">
                <a:ln>
                  <a:solidFill>
                    <a:sysClr val="windowText" lastClr="000000"/>
                  </a:solidFill>
                </a:ln>
                <a:solidFill>
                  <a:srgbClr val="FF9900"/>
                </a:solidFill>
                <a:effectLst>
                  <a:glow rad="101600">
                    <a:schemeClr val="bg1">
                      <a:alpha val="60000"/>
                    </a:schemeClr>
                  </a:glow>
                </a:effectLst>
                <a:cs typeface="Traditional Arabic" pitchFamily="2" charset="-78"/>
              </a:rPr>
              <a:t>أَمَّا بَعْدُ، فَيَا عِبَادَ اللهِ اتَّقُوا اللهَ، أُوْصِيْكُمْ وَإِيَّايَ بِتَقْوَى اللهِ وَطَاعَتِهِ لَعَلَّكُمْ تُرْحَمُوْنَ.</a:t>
            </a:r>
            <a:endParaRPr lang="en-US" sz="4000" dirty="0">
              <a:ln>
                <a:solidFill>
                  <a:sysClr val="windowText" lastClr="000000"/>
                </a:solidFill>
              </a:ln>
              <a:solidFill>
                <a:srgbClr val="FF9900"/>
              </a:solidFill>
              <a:effectLst>
                <a:glow rad="101600">
                  <a:schemeClr val="bg1">
                    <a:alpha val="60000"/>
                  </a:schemeClr>
                </a:glow>
              </a:effectLst>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447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18415" cmpd="sng">
                  <a:solidFill>
                    <a:schemeClr val="tx1"/>
                  </a:solidFill>
                  <a:prstDash val="solid"/>
                </a:ln>
                <a:solidFill>
                  <a:srgbClr val="FF9900"/>
                </a:solidFill>
                <a:effectLst>
                  <a:glow rad="101600">
                    <a:schemeClr val="bg1">
                      <a:alpha val="60000"/>
                    </a:schemeClr>
                  </a:glo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18415" cmpd="sng">
                <a:solidFill>
                  <a:schemeClr val="tx1"/>
                </a:solidFill>
                <a:prstDash val="solid"/>
              </a:ln>
              <a:solidFill>
                <a:srgbClr val="FF9900"/>
              </a:solidFill>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101" y="1295400"/>
            <a:ext cx="8976815" cy="3970318"/>
          </a:xfrm>
          <a:prstGeom prst="rect">
            <a:avLst/>
          </a:prstGeom>
        </p:spPr>
        <p:txBody>
          <a:bodyPr wrap="square">
            <a:spAutoFit/>
          </a:bodyPr>
          <a:lstStyle/>
          <a:p>
            <a:pPr algn="ctr" rtl="1"/>
            <a:r>
              <a:rPr lang="ar-SA" sz="3600" dirty="0" smtClean="0">
                <a:ln w="18415" cmpd="sng">
                  <a:solidFill>
                    <a:srgbClr val="9966FF"/>
                  </a:solidFill>
                  <a:prstDash val="solid"/>
                </a:ln>
                <a:solidFill>
                  <a:srgbClr val="9966FF"/>
                </a:solidFill>
                <a:cs typeface="Traditional Arabic" pitchFamily="2" charset="-78"/>
              </a:rPr>
              <a:t>اللَّهُـمَّ </a:t>
            </a:r>
            <a:r>
              <a:rPr lang="ar-SA" sz="3600" dirty="0">
                <a:ln w="18415" cmpd="sng">
                  <a:solidFill>
                    <a:srgbClr val="9966FF"/>
                  </a:solidFill>
                  <a:prstDash val="solid"/>
                </a:ln>
                <a:solidFill>
                  <a:srgbClr val="9966FF"/>
                </a:solidFill>
                <a:cs typeface="Traditional Arabic" pitchFamily="2" charset="-78"/>
              </a:rPr>
              <a:t>اغْفِرْ لِلْمُسْلِمِينَ وَالـْمـُسْلِمَاتِ وَالْـمُؤْمِنِينَ وَالْـمُـؤْمِـنَـاتِ الْأَحْـيَــاءِ مِنْهُمْ </a:t>
            </a:r>
            <a:r>
              <a:rPr lang="ar-SA" sz="3600" dirty="0" smtClean="0">
                <a:ln w="18415" cmpd="sng">
                  <a:solidFill>
                    <a:srgbClr val="9966FF"/>
                  </a:solidFill>
                  <a:prstDash val="solid"/>
                </a:ln>
                <a:solidFill>
                  <a:srgbClr val="9966FF"/>
                </a:solidFill>
                <a:cs typeface="Traditional Arabic" pitchFamily="2" charset="-78"/>
              </a:rPr>
              <a:t>وَالأَمْـوَاتِ</a:t>
            </a:r>
            <a:r>
              <a:rPr lang="ar-SA" sz="3600" dirty="0">
                <a:ln w="18415" cmpd="sng">
                  <a:solidFill>
                    <a:srgbClr val="9966FF"/>
                  </a:solidFill>
                  <a:prstDash val="solid"/>
                </a:ln>
                <a:solidFill>
                  <a:srgbClr val="9966FF"/>
                </a:solidFill>
                <a:cs typeface="Traditional Arabic" pitchFamily="2" charset="-78"/>
              </a:rPr>
              <a:t>، وَأَلِّـفْ بَيْنَ قُلُوبِهِمْ وَأَصْلِحْ ذَاتَ بَيْنِهِمْ، وانْصُرْهُمْ عَلَى عَدُوِّكَ وَعَدُوِّهِمْ. </a:t>
            </a:r>
            <a:endParaRPr lang="en-MY" sz="3600" dirty="0">
              <a:ln w="18415" cmpd="sng">
                <a:solidFill>
                  <a:srgbClr val="9966FF"/>
                </a:solidFill>
                <a:prstDash val="solid"/>
              </a:ln>
              <a:solidFill>
                <a:srgbClr val="9966FF"/>
              </a:solidFill>
              <a:cs typeface="Traditional Arabic" pitchFamily="2" charset="-78"/>
            </a:endParaRPr>
          </a:p>
          <a:p>
            <a:pPr algn="ctr" rtl="1"/>
            <a:r>
              <a:rPr lang="ar-SA" sz="3600" dirty="0">
                <a:ln w="18415" cmpd="sng">
                  <a:solidFill>
                    <a:srgbClr val="9966FF"/>
                  </a:solidFill>
                  <a:prstDash val="solid"/>
                </a:ln>
                <a:solidFill>
                  <a:srgbClr val="9966FF"/>
                </a:solidFill>
                <a:cs typeface="Traditional Arabic" pitchFamily="2" charset="-78"/>
              </a:rPr>
              <a:t>اللَّهُـمَّ انْصُرْ </a:t>
            </a:r>
            <a:r>
              <a:rPr lang="ar-SA" sz="3600" dirty="0" smtClean="0">
                <a:ln w="18415" cmpd="sng">
                  <a:solidFill>
                    <a:srgbClr val="9966FF"/>
                  </a:solidFill>
                  <a:prstDash val="solid"/>
                </a:ln>
                <a:solidFill>
                  <a:srgbClr val="9966FF"/>
                </a:solidFill>
                <a:cs typeface="Traditional Arabic" pitchFamily="2" charset="-78"/>
              </a:rPr>
              <a:t>سَلاَطِينَ </a:t>
            </a:r>
            <a:r>
              <a:rPr lang="ar-SA" sz="3600" dirty="0">
                <a:ln w="18415" cmpd="sng">
                  <a:solidFill>
                    <a:srgbClr val="9966FF"/>
                  </a:solidFill>
                  <a:prstDash val="solid"/>
                </a:ln>
                <a:solidFill>
                  <a:srgbClr val="9966FF"/>
                </a:solidFill>
                <a:cs typeface="Traditional Arabic" pitchFamily="2" charset="-78"/>
              </a:rPr>
              <a:t>الْـمُسْلِمِينَ وَأَيِّـدْهُـمْ بِالتَّـقْوَى والتَّوْفِيقِ إِلَى يَوْمِ الدِّينِ، وَأَعْلِ كَلِمَةَ الْـمُوَحـِّدِينَ، وَأَدِمْ</a:t>
            </a:r>
            <a:r>
              <a:rPr lang="ar-EG" sz="3600" dirty="0">
                <a:ln w="18415" cmpd="sng">
                  <a:solidFill>
                    <a:srgbClr val="9966FF"/>
                  </a:solidFill>
                  <a:prstDash val="solid"/>
                </a:ln>
                <a:solidFill>
                  <a:srgbClr val="9966FF"/>
                </a:solidFill>
                <a:cs typeface="Traditional Arabic" pitchFamily="2" charset="-78"/>
              </a:rPr>
              <a:t> لَهُمُ الْعِـزَّةَ والتَّـمْـكِينِ. </a:t>
            </a:r>
            <a:endParaRPr lang="en-MY" sz="3600" dirty="0">
              <a:ln w="18415" cmpd="sng">
                <a:solidFill>
                  <a:srgbClr val="9966FF"/>
                </a:solidFill>
                <a:prstDash val="solid"/>
              </a:ln>
              <a:solidFill>
                <a:srgbClr val="9966FF"/>
              </a:solidFill>
              <a:cs typeface="Traditional Arabic" pitchFamily="2" charset="-78"/>
            </a:endParaRPr>
          </a:p>
          <a:p>
            <a:pPr algn="ctr" rtl="1"/>
            <a:r>
              <a:rPr lang="ar-EG" sz="3600" dirty="0">
                <a:ln w="18415" cmpd="sng">
                  <a:solidFill>
                    <a:srgbClr val="9966FF"/>
                  </a:solidFill>
                  <a:prstDash val="solid"/>
                </a:ln>
                <a:solidFill>
                  <a:srgbClr val="9966FF"/>
                </a:solidFill>
                <a:cs typeface="Traditional Arabic" pitchFamily="2" charset="-78"/>
              </a:rPr>
              <a:t>اللَّهُـمَّ اهْدِنَا سُبُـلَ </a:t>
            </a:r>
            <a:r>
              <a:rPr lang="ar-EG" sz="3600" dirty="0" smtClean="0">
                <a:ln w="18415" cmpd="sng">
                  <a:solidFill>
                    <a:srgbClr val="9966FF"/>
                  </a:solidFill>
                  <a:prstDash val="solid"/>
                </a:ln>
                <a:solidFill>
                  <a:srgbClr val="9966FF"/>
                </a:solidFill>
                <a:cs typeface="Traditional Arabic" pitchFamily="2" charset="-78"/>
              </a:rPr>
              <a:t>السَّلا</a:t>
            </a:r>
            <a:r>
              <a:rPr lang="ar-SA" sz="3600" dirty="0" smtClean="0">
                <a:ln w="18415" cmpd="sng">
                  <a:solidFill>
                    <a:srgbClr val="9966FF"/>
                  </a:solidFill>
                  <a:prstDash val="solid"/>
                </a:ln>
                <a:solidFill>
                  <a:srgbClr val="9966FF"/>
                </a:solidFill>
                <a:cs typeface="Traditional Arabic" pitchFamily="2" charset="-78"/>
              </a:rPr>
              <a:t>َ</a:t>
            </a:r>
            <a:r>
              <a:rPr lang="ar-EG" sz="3600" dirty="0" smtClean="0">
                <a:ln w="18415" cmpd="sng">
                  <a:solidFill>
                    <a:srgbClr val="9966FF"/>
                  </a:solidFill>
                  <a:prstDash val="solid"/>
                </a:ln>
                <a:solidFill>
                  <a:srgbClr val="9966FF"/>
                </a:solidFill>
                <a:cs typeface="Traditional Arabic" pitchFamily="2" charset="-78"/>
              </a:rPr>
              <a:t>مِ </a:t>
            </a:r>
            <a:r>
              <a:rPr lang="ar-EG" sz="3600" dirty="0">
                <a:ln w="18415" cmpd="sng">
                  <a:solidFill>
                    <a:srgbClr val="9966FF"/>
                  </a:solidFill>
                  <a:prstDash val="solid"/>
                </a:ln>
                <a:solidFill>
                  <a:srgbClr val="9966FF"/>
                </a:solidFill>
                <a:cs typeface="Traditional Arabic" pitchFamily="2" charset="-78"/>
              </a:rPr>
              <a:t>وَأَخْرِجْنَا مِنَ الظُّـلُـمَـاتِ إِلَى النُّورِ، وَجَـنِّـبْنَا الْـفَوَاحِشَ مَا ظَهَرَ مِنْهَا وَمَـا بَطَنَ.</a:t>
            </a:r>
            <a:endParaRPr lang="en-MY" sz="3600" dirty="0">
              <a:ln w="18415" cmpd="sng">
                <a:solidFill>
                  <a:srgbClr val="9966FF"/>
                </a:solidFill>
                <a:prstDash val="solid"/>
              </a:ln>
              <a:solidFill>
                <a:srgbClr val="9966FF"/>
              </a:solidFill>
              <a:cs typeface="Traditional Arabic" pitchFamily="2" charset="-7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6001643"/>
          </a:xfrm>
          <a:prstGeom prst="rect">
            <a:avLst/>
          </a:prstGeom>
        </p:spPr>
        <p:txBody>
          <a:bodyPr wrap="square">
            <a:spAutoFit/>
          </a:bodyPr>
          <a:lstStyle/>
          <a:p>
            <a:pPr algn="ctr"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b="1" dirty="0">
                <a:ln w="9525">
                  <a:solidFill>
                    <a:srgbClr val="FFFF00"/>
                  </a:solidFill>
                  <a:prstDash val="solid"/>
                </a:ln>
                <a:solidFill>
                  <a:srgbClr val="FFFF00"/>
                </a:solidFill>
                <a:effectLst>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00B050"/>
                </a:solidFill>
              </a:ln>
              <a:solidFill>
                <a:srgbClr val="00B050"/>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987" y="20574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a:t>
            </a:r>
            <a:r>
              <a:rPr lang="ar-EG" sz="3600" dirty="0" smtClean="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بِلا</a:t>
            </a:r>
            <a:r>
              <a:rPr lang="ar-SA" sz="3600" dirty="0" smtClean="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a:t>
            </a:r>
            <a:r>
              <a:rPr lang="ar-EG" sz="3600" dirty="0" smtClean="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دِ </a:t>
            </a:r>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glow rad="101600">
                    <a:schemeClr val="tx1">
                      <a:alpha val="60000"/>
                    </a:schemeClr>
                  </a:glow>
                </a:effectLst>
                <a:latin typeface="QCF_P050" pitchFamily="2" charset="2"/>
                <a:ea typeface="Times New Roman" pitchFamily="18" charset="0"/>
                <a:cs typeface="QCF_P050" pitchFamily="2" charset="2"/>
              </a:rPr>
              <a:t>ﯫ ﯬ ﯭ ﯮ ﯯ ﯰ ﯱ ﯲ ﯳ ﯴ ﯵ ﯶ ﯷ ﯸ ﯹ ﯺ</a:t>
            </a:r>
            <a:endParaRPr lang="en-US" sz="4800" dirty="0">
              <a:effectLst>
                <a:glow rad="101600">
                  <a:schemeClr val="tx1">
                    <a:alpha val="60000"/>
                  </a:schemeClr>
                </a:glow>
              </a:effectLst>
            </a:endParaRPr>
          </a:p>
        </p:txBody>
      </p:sp>
      <p:sp>
        <p:nvSpPr>
          <p:cNvPr id="4" name="Rectangle 3"/>
          <p:cNvSpPr/>
          <p:nvPr/>
        </p:nvSpPr>
        <p:spPr>
          <a:xfrm>
            <a:off x="685799" y="2895600"/>
            <a:ext cx="8001001"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48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35</a:t>
            </a:fld>
            <a:endParaRPr lang="en-MY"/>
          </a:p>
        </p:txBody>
      </p:sp>
      <p:sp>
        <p:nvSpPr>
          <p:cNvPr id="3" name="Rectangle 2"/>
          <p:cNvSpPr/>
          <p:nvPr/>
        </p:nvSpPr>
        <p:spPr>
          <a:xfrm>
            <a:off x="609600" y="685800"/>
            <a:ext cx="7924800" cy="2516073"/>
          </a:xfrm>
          <a:prstGeom prst="rect">
            <a:avLst/>
          </a:prstGeom>
        </p:spPr>
        <p:txBody>
          <a:bodyPr wrap="square">
            <a:spAutoFit/>
          </a:bodyPr>
          <a:lstStyle/>
          <a:p>
            <a:pPr lvl="0" algn="ctr" rtl="1" fontAlgn="base">
              <a:lnSpc>
                <a:spcPct val="150000"/>
              </a:lnSpc>
              <a:spcBef>
                <a:spcPct val="0"/>
              </a:spcBef>
              <a:spcAft>
                <a:spcPct val="0"/>
              </a:spcAft>
            </a:pPr>
            <a:r>
              <a:rPr lang="ar-SA" sz="3600" dirty="0">
                <a:ln w="18415" cmpd="sng">
                  <a:solidFill>
                    <a:srgbClr val="663300"/>
                  </a:solidFill>
                  <a:prstDash val="solid"/>
                </a:ln>
                <a:solidFill>
                  <a:srgbClr val="663300"/>
                </a:solidFill>
                <a:effectLst>
                  <a:outerShdw blurRad="63500" dir="3600000" algn="tl" rotWithShape="0">
                    <a:srgbClr val="000000">
                      <a:alpha val="70000"/>
                    </a:srgbClr>
                  </a:outerShdw>
                </a:effectLst>
                <a:latin typeface="QCF_P277" pitchFamily="2" charset="2"/>
                <a:ea typeface="Times New Roman" pitchFamily="18" charset="0"/>
                <a:cs typeface="QCF_P277" pitchFamily="2" charset="2"/>
              </a:rPr>
              <a:t>ﭻ ﭼ ﭽ ﭾ ﭿ ﮀ ﮁ ﮂ ﮃ ﮄ ﮅ ﮆ ﮇ ﮈ ﮉ ﮊ ﮋ</a:t>
            </a:r>
            <a:r>
              <a:rPr lang="en-US" sz="3600" dirty="0">
                <a:ln w="18415" cmpd="sng">
                  <a:solidFill>
                    <a:srgbClr val="663300"/>
                  </a:solidFill>
                  <a:prstDash val="solid"/>
                </a:ln>
                <a:solidFill>
                  <a:srgbClr val="663300"/>
                </a:solidFill>
                <a:effectLst>
                  <a:outerShdw blurRad="63500" dir="3600000" algn="tl" rotWithShape="0">
                    <a:srgbClr val="000000">
                      <a:alpha val="70000"/>
                    </a:srgbClr>
                  </a:outerShdw>
                </a:effectLst>
                <a:latin typeface="QCF_P277" pitchFamily="2" charset="2"/>
                <a:ea typeface="Times New Roman" pitchFamily="18" charset="0"/>
                <a:cs typeface="QCF_P277" pitchFamily="2" charset="2"/>
              </a:rPr>
              <a:t> </a:t>
            </a:r>
            <a:endParaRPr lang="en-US" sz="3600" dirty="0">
              <a:ln w="18415" cmpd="sng">
                <a:solidFill>
                  <a:srgbClr val="663300"/>
                </a:solidFill>
                <a:prstDash val="solid"/>
              </a:ln>
              <a:solidFill>
                <a:srgbClr val="663300"/>
              </a:solidFill>
              <a:effectLst>
                <a:outerShdw blurRad="63500" dir="3600000" algn="tl" rotWithShape="0">
                  <a:srgbClr val="000000">
                    <a:alpha val="70000"/>
                  </a:srgbClr>
                </a:outerShdw>
              </a:effectLst>
              <a:latin typeface="Arial" pitchFamily="34" charset="0"/>
              <a:cs typeface="Arial" pitchFamily="34" charset="0"/>
            </a:endParaRPr>
          </a:p>
        </p:txBody>
      </p:sp>
      <p:sp>
        <p:nvSpPr>
          <p:cNvPr id="4" name="Rectangle 3"/>
          <p:cNvSpPr/>
          <p:nvPr/>
        </p:nvSpPr>
        <p:spPr>
          <a:xfrm>
            <a:off x="609600" y="3459124"/>
            <a:ext cx="8153400" cy="1938992"/>
          </a:xfrm>
          <a:prstGeom prst="rect">
            <a:avLst/>
          </a:prstGeom>
        </p:spPr>
        <p:txBody>
          <a:bodyPr wrap="square">
            <a:spAutoFit/>
          </a:bodyPr>
          <a:lstStyle/>
          <a:p>
            <a:pPr algn="ctr" rtl="1"/>
            <a:r>
              <a:rPr lang="ar-SA" sz="4000" dirty="0">
                <a:ln w="18415" cmpd="sng">
                  <a:solidFill>
                    <a:srgbClr val="006666"/>
                  </a:solidFill>
                  <a:prstDash val="solid"/>
                </a:ln>
                <a:solidFill>
                  <a:srgbClr val="006666"/>
                </a:solidFill>
                <a:effectLst>
                  <a:outerShdw blurRad="63500" dir="3600000" algn="tl" rotWithShape="0">
                    <a:srgbClr val="000000">
                      <a:alpha val="70000"/>
                    </a:srgbClr>
                  </a:outerShdw>
                </a:effectLst>
                <a:cs typeface="Traditional Arabic" pitchFamily="2" charset="-78"/>
              </a:rPr>
              <a:t>فَاذْكُرُوا اللهَ الْعَظِيْمَ يَذْكُرْكُمْ وَاشْكُرُوهُ عَلَى نِعَمِهِ يَزِدْكُمْ</a:t>
            </a:r>
          </a:p>
          <a:p>
            <a:pPr algn="ctr" rtl="1"/>
            <a:r>
              <a:rPr lang="ar-SA" sz="4000" dirty="0">
                <a:ln w="18415" cmpd="sng">
                  <a:solidFill>
                    <a:srgbClr val="006666"/>
                  </a:solidFill>
                  <a:prstDash val="solid"/>
                </a:ln>
                <a:solidFill>
                  <a:srgbClr val="006666"/>
                </a:solidFill>
                <a:effectLst>
                  <a:outerShdw blurRad="63500" dir="3600000" algn="tl" rotWithShape="0">
                    <a:srgbClr val="000000">
                      <a:alpha val="70000"/>
                    </a:srgbClr>
                  </a:outerShdw>
                </a:effectLst>
                <a:cs typeface="Traditional Arabic" pitchFamily="2" charset="-78"/>
              </a:rPr>
              <a:t> وَاسْأَلُوهُ مِنْ فَضْلِهِ يُعْطِكُمْ وَلَذِكْرُ اللهِ أَكْبَرُ، وَاللهُ يَعْلَمُ مَا تَصْنَعُونَ.</a:t>
            </a:r>
            <a:endParaRPr lang="en-US" sz="4000" dirty="0">
              <a:ln w="18415" cmpd="sng">
                <a:solidFill>
                  <a:srgbClr val="006666"/>
                </a:solidFill>
                <a:prstDash val="solid"/>
              </a:ln>
              <a:solidFill>
                <a:srgbClr val="006666"/>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086389858"/>
              </p:ext>
            </p:extLst>
          </p:nvPr>
        </p:nvGraphicFramePr>
        <p:xfrm>
          <a:off x="685800" y="1084739"/>
          <a:ext cx="80772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228600"/>
            <a:ext cx="4953000" cy="1107996"/>
          </a:xfrm>
          <a:prstGeom prst="rect">
            <a:avLst/>
          </a:prstGeom>
          <a:effectLst>
            <a:softEdge rad="635000"/>
          </a:effectLst>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6600" b="1" dirty="0" err="1" smtClean="0">
                <a:ln w="1905">
                  <a:solidFill>
                    <a:schemeClr val="tx1"/>
                  </a:solidFill>
                </a:ln>
                <a:solidFill>
                  <a:srgbClr val="FFC000"/>
                </a:solidFill>
                <a:effectLst>
                  <a:innerShdw blurRad="69850" dist="43180" dir="5400000">
                    <a:srgbClr val="000000">
                      <a:alpha val="65000"/>
                    </a:srgbClr>
                  </a:innerShdw>
                </a:effectLst>
                <a:latin typeface="Mistral" pitchFamily="66" charset="0"/>
                <a:cs typeface="Arial" panose="020B0604020202020204" pitchFamily="34" charset="0"/>
              </a:rPr>
              <a:t>Tajuk</a:t>
            </a:r>
            <a:r>
              <a:rPr lang="en-US" sz="6600" b="1" dirty="0" smtClean="0">
                <a:ln w="1905">
                  <a:solidFill>
                    <a:schemeClr val="tx1"/>
                  </a:solidFill>
                </a:ln>
                <a:solidFill>
                  <a:srgbClr val="FFC000"/>
                </a:solidFill>
                <a:effectLst>
                  <a:innerShdw blurRad="69850" dist="43180" dir="5400000">
                    <a:srgbClr val="000000">
                      <a:alpha val="65000"/>
                    </a:srgbClr>
                  </a:innerShdw>
                </a:effectLst>
                <a:latin typeface="Mistral" pitchFamily="66" charset="0"/>
                <a:cs typeface="Arial" panose="020B0604020202020204" pitchFamily="34" charset="0"/>
              </a:rPr>
              <a:t> </a:t>
            </a:r>
            <a:r>
              <a:rPr lang="en-US" sz="6600" b="1" dirty="0" err="1" smtClean="0">
                <a:ln w="1905">
                  <a:solidFill>
                    <a:schemeClr val="tx1"/>
                  </a:solidFill>
                </a:ln>
                <a:solidFill>
                  <a:srgbClr val="FFC000"/>
                </a:solidFill>
                <a:effectLst>
                  <a:innerShdw blurRad="69850" dist="43180" dir="5400000">
                    <a:srgbClr val="000000">
                      <a:alpha val="65000"/>
                    </a:srgbClr>
                  </a:innerShdw>
                </a:effectLst>
                <a:latin typeface="Mistral" pitchFamily="66" charset="0"/>
                <a:cs typeface="Arial" panose="020B0604020202020204" pitchFamily="34" charset="0"/>
              </a:rPr>
              <a:t>Khutbah</a:t>
            </a:r>
            <a:r>
              <a:rPr lang="en-US" sz="6600" b="1" dirty="0" smtClean="0">
                <a:ln w="1905">
                  <a:solidFill>
                    <a:schemeClr val="tx1"/>
                  </a:solidFill>
                </a:ln>
                <a:solidFill>
                  <a:srgbClr val="FFC000"/>
                </a:solidFill>
                <a:effectLst>
                  <a:innerShdw blurRad="69850" dist="43180" dir="5400000">
                    <a:srgbClr val="000000">
                      <a:alpha val="65000"/>
                    </a:srgbClr>
                  </a:innerShdw>
                </a:effectLst>
                <a:latin typeface="Mistral" pitchFamily="66" charset="0"/>
                <a:cs typeface="Arial" panose="020B0604020202020204" pitchFamily="34" charset="0"/>
              </a:rPr>
              <a:t> :</a:t>
            </a:r>
            <a:endParaRPr lang="en-MY" sz="6600" b="1" dirty="0">
              <a:ln w="1905">
                <a:solidFill>
                  <a:schemeClr val="tx1"/>
                </a:solidFill>
              </a:ln>
              <a:solidFill>
                <a:srgbClr val="FFC000"/>
              </a:solidFill>
              <a:effectLst>
                <a:innerShdw blurRad="69850" dist="43180" dir="5400000">
                  <a:srgbClr val="000000">
                    <a:alpha val="65000"/>
                  </a:srgbClr>
                </a:innerShdw>
              </a:effectLst>
              <a:latin typeface="Mistral" pitchFamily="66" charset="0"/>
              <a:cs typeface="Arial" panose="020B0604020202020204" pitchFamily="34" charset="0"/>
            </a:endParaRPr>
          </a:p>
        </p:txBody>
      </p:sp>
      <p:sp>
        <p:nvSpPr>
          <p:cNvPr id="2" name="Rectangle 1"/>
          <p:cNvSpPr/>
          <p:nvPr/>
        </p:nvSpPr>
        <p:spPr>
          <a:xfrm>
            <a:off x="1524000" y="1524000"/>
            <a:ext cx="6096000" cy="3785652"/>
          </a:xfrm>
          <a:prstGeom prst="rect">
            <a:avLst/>
          </a:prstGeom>
        </p:spPr>
        <p:txBody>
          <a:bodyPr wrap="square">
            <a:spAutoFit/>
          </a:bodyPr>
          <a:lstStyle/>
          <a:p>
            <a:pPr algn="ctr"/>
            <a:r>
              <a:rPr lang="ms-MY" sz="6000" i="1" dirty="0">
                <a:ln>
                  <a:solidFill>
                    <a:schemeClr val="tx1"/>
                  </a:solidFill>
                </a:ln>
                <a:solidFill>
                  <a:srgbClr val="3366FF"/>
                </a:solidFill>
              </a:rPr>
              <a:t>Kemakmuran Ekonomi </a:t>
            </a:r>
            <a:endParaRPr lang="ms-MY" sz="6000" i="1" dirty="0" smtClean="0">
              <a:ln>
                <a:solidFill>
                  <a:schemeClr val="tx1"/>
                </a:solidFill>
              </a:ln>
              <a:solidFill>
                <a:srgbClr val="3366FF"/>
              </a:solidFill>
            </a:endParaRPr>
          </a:p>
          <a:p>
            <a:pPr algn="ctr"/>
            <a:r>
              <a:rPr lang="ms-MY" sz="6000" i="1" dirty="0" smtClean="0">
                <a:ln>
                  <a:solidFill>
                    <a:schemeClr val="tx1"/>
                  </a:solidFill>
                </a:ln>
                <a:solidFill>
                  <a:srgbClr val="3366FF"/>
                </a:solidFill>
              </a:rPr>
              <a:t>Kesejahteraan </a:t>
            </a:r>
            <a:r>
              <a:rPr lang="ms-MY" sz="6000" i="1" dirty="0">
                <a:ln>
                  <a:solidFill>
                    <a:schemeClr val="tx1"/>
                  </a:solidFill>
                </a:ln>
                <a:solidFill>
                  <a:srgbClr val="3366FF"/>
                </a:solidFill>
              </a:rPr>
              <a:t>Rakyat</a:t>
            </a:r>
            <a:endParaRPr lang="en-US" sz="6000" dirty="0">
              <a:ln>
                <a:solidFill>
                  <a:schemeClr val="tx1"/>
                </a:solidFill>
              </a:ln>
              <a:solidFill>
                <a:srgbClr val="3366FF"/>
              </a:solidFill>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006188377"/>
              </p:ext>
            </p:extLst>
          </p:nvPr>
        </p:nvGraphicFramePr>
        <p:xfrm>
          <a:off x="152400" y="152400"/>
          <a:ext cx="8839200" cy="647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7</a:t>
            </a:fld>
            <a:endParaRPr lang="en-MY" dirty="0"/>
          </a:p>
        </p:txBody>
      </p:sp>
      <p:graphicFrame>
        <p:nvGraphicFramePr>
          <p:cNvPr id="4" name="Diagram 3"/>
          <p:cNvGraphicFramePr/>
          <p:nvPr>
            <p:extLst>
              <p:ext uri="{D42A27DB-BD31-4B8C-83A1-F6EECF244321}">
                <p14:modId xmlns:p14="http://schemas.microsoft.com/office/powerpoint/2010/main" val="2398604940"/>
              </p:ext>
            </p:extLst>
          </p:nvPr>
        </p:nvGraphicFramePr>
        <p:xfrm>
          <a:off x="381000" y="228600"/>
          <a:ext cx="8534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5204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04235988"/>
              </p:ext>
            </p:extLst>
          </p:nvPr>
        </p:nvGraphicFramePr>
        <p:xfrm>
          <a:off x="457200" y="10668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4833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1011" y="1371600"/>
            <a:ext cx="7779477" cy="2585323"/>
          </a:xfrm>
          <a:prstGeom prst="rect">
            <a:avLst/>
          </a:prstGeom>
        </p:spPr>
        <p:txBody>
          <a:bodyPr wrap="square">
            <a:spAutoFit/>
          </a:bodyPr>
          <a:lstStyle/>
          <a:p>
            <a:pPr algn="ctr"/>
            <a:r>
              <a:rPr lang="ar-SA" sz="5400" dirty="0">
                <a:ln>
                  <a:solidFill>
                    <a:schemeClr val="tx1"/>
                  </a:solidFill>
                </a:ln>
                <a:solidFill>
                  <a:srgbClr val="00B050"/>
                </a:solidFill>
                <a:effectLst>
                  <a:glow rad="101600">
                    <a:schemeClr val="bg1">
                      <a:alpha val="60000"/>
                    </a:schemeClr>
                  </a:glow>
                </a:effectLst>
                <a:latin typeface="QCF_P415" pitchFamily="2" charset="2"/>
                <a:cs typeface="QCF_P415" pitchFamily="2" charset="2"/>
              </a:rPr>
              <a:t>ﮋ ﮌ ﮍ ﮎ ﮏ ﮐ ﮑ ﮒ ﮓ ﮔ ﮕ ﮖ ﮗ ﮘ ﮙ ﮚ ﮛ </a:t>
            </a:r>
            <a:endParaRPr lang="en-US" sz="5400" dirty="0">
              <a:ln>
                <a:solidFill>
                  <a:schemeClr val="tx1"/>
                </a:solidFill>
              </a:ln>
              <a:solidFill>
                <a:srgbClr val="00B050"/>
              </a:solidFill>
              <a:effectLst>
                <a:glow rad="101600">
                  <a:schemeClr val="bg1">
                    <a:alpha val="60000"/>
                  </a:schemeClr>
                </a:glow>
              </a:effectLst>
              <a:latin typeface="QCF_P415" pitchFamily="2" charset="2"/>
              <a:cs typeface="QCF_P415" pitchFamily="2" charset="2"/>
            </a:endParaRPr>
          </a:p>
        </p:txBody>
      </p:sp>
      <p:sp>
        <p:nvSpPr>
          <p:cNvPr id="5" name="Rectangle 4"/>
          <p:cNvSpPr/>
          <p:nvPr/>
        </p:nvSpPr>
        <p:spPr>
          <a:xfrm>
            <a:off x="2590800" y="4349575"/>
            <a:ext cx="4464364" cy="769441"/>
          </a:xfrm>
          <a:prstGeom prst="rect">
            <a:avLst/>
          </a:prstGeom>
        </p:spPr>
        <p:txBody>
          <a:bodyPr wrap="none">
            <a:spAutoFit/>
          </a:bodyPr>
          <a:lstStyle/>
          <a:p>
            <a:r>
              <a:rPr lang="ms-MY" sz="4400" dirty="0">
                <a:ln>
                  <a:solidFill>
                    <a:schemeClr val="tx1"/>
                  </a:solidFill>
                </a:ln>
                <a:solidFill>
                  <a:srgbClr val="FFC000"/>
                </a:solidFill>
                <a:effectLst>
                  <a:glow rad="101600">
                    <a:schemeClr val="bg1">
                      <a:alpha val="60000"/>
                    </a:schemeClr>
                  </a:glow>
                </a:effectLst>
              </a:rPr>
              <a:t>Surah as Sajdah </a:t>
            </a:r>
            <a:r>
              <a:rPr lang="ms-MY" sz="4400" dirty="0" smtClean="0">
                <a:ln>
                  <a:solidFill>
                    <a:schemeClr val="tx1"/>
                  </a:solidFill>
                </a:ln>
                <a:solidFill>
                  <a:srgbClr val="FFC000"/>
                </a:solidFill>
                <a:effectLst>
                  <a:glow rad="101600">
                    <a:schemeClr val="bg1">
                      <a:alpha val="60000"/>
                    </a:schemeClr>
                  </a:glow>
                </a:effectLst>
              </a:rPr>
              <a:t>: </a:t>
            </a:r>
            <a:r>
              <a:rPr lang="ms-MY" sz="4400" dirty="0">
                <a:ln>
                  <a:solidFill>
                    <a:schemeClr val="tx1"/>
                  </a:solidFill>
                </a:ln>
                <a:solidFill>
                  <a:srgbClr val="FFC000"/>
                </a:solidFill>
                <a:effectLst>
                  <a:glow rad="101600">
                    <a:schemeClr val="bg1">
                      <a:alpha val="60000"/>
                    </a:schemeClr>
                  </a:glow>
                </a:effectLst>
              </a:rPr>
              <a:t>5</a:t>
            </a:r>
            <a:endParaRPr lang="en-US" sz="4400" dirty="0">
              <a:ln>
                <a:solidFill>
                  <a:schemeClr val="tx1"/>
                </a:solidFill>
              </a:ln>
              <a:solidFill>
                <a:srgbClr val="FFC000"/>
              </a:solidFill>
              <a:effectLst>
                <a:glow rad="101600">
                  <a:schemeClr val="bg1">
                    <a:alpha val="60000"/>
                  </a:schemeClr>
                </a:glow>
              </a:effectLst>
            </a:endParaRPr>
          </a:p>
        </p:txBody>
      </p:sp>
    </p:spTree>
    <p:extLst>
      <p:ext uri="{BB962C8B-B14F-4D97-AF65-F5344CB8AC3E}">
        <p14:creationId xmlns:p14="http://schemas.microsoft.com/office/powerpoint/2010/main" val="18633190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8574</TotalTime>
  <Words>1393</Words>
  <Application>Microsoft Office PowerPoint</Application>
  <PresentationFormat>On-screen Show (4:3)</PresentationFormat>
  <Paragraphs>94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maizuriah</cp:lastModifiedBy>
  <cp:revision>809</cp:revision>
  <dcterms:created xsi:type="dcterms:W3CDTF">2014-12-10T01:16:34Z</dcterms:created>
  <dcterms:modified xsi:type="dcterms:W3CDTF">2017-12-28T08:54:28Z</dcterms:modified>
</cp:coreProperties>
</file>