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72" r:id="rId1"/>
  </p:sldMasterIdLst>
  <p:notesMasterIdLst>
    <p:notesMasterId r:id="rId42"/>
  </p:notesMasterIdLst>
  <p:handoutMasterIdLst>
    <p:handoutMasterId r:id="rId43"/>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305" r:id="rId15"/>
    <p:sldId id="314" r:id="rId16"/>
    <p:sldId id="315" r:id="rId17"/>
    <p:sldId id="306" r:id="rId18"/>
    <p:sldId id="270" r:id="rId19"/>
    <p:sldId id="316" r:id="rId20"/>
    <p:sldId id="317" r:id="rId21"/>
    <p:sldId id="292" r:id="rId22"/>
    <p:sldId id="307" r:id="rId23"/>
    <p:sldId id="308" r:id="rId24"/>
    <p:sldId id="275" r:id="rId25"/>
    <p:sldId id="276" r:id="rId26"/>
    <p:sldId id="278" r:id="rId27"/>
    <p:sldId id="279" r:id="rId28"/>
    <p:sldId id="299" r:id="rId29"/>
    <p:sldId id="281" r:id="rId30"/>
    <p:sldId id="300" r:id="rId31"/>
    <p:sldId id="282" r:id="rId32"/>
    <p:sldId id="283" r:id="rId33"/>
    <p:sldId id="301" r:id="rId34"/>
    <p:sldId id="284" r:id="rId35"/>
    <p:sldId id="302" r:id="rId36"/>
    <p:sldId id="285" r:id="rId37"/>
    <p:sldId id="303" r:id="rId38"/>
    <p:sldId id="286" r:id="rId39"/>
    <p:sldId id="304" r:id="rId40"/>
    <p:sldId id="28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00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90" d="100"/>
          <a:sy n="90" d="100"/>
        </p:scale>
        <p:origin x="-510" y="-4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3F412C-4EB2-45BF-B2D3-4190DFD546FF}" type="doc">
      <dgm:prSet loTypeId="urn:microsoft.com/office/officeart/2005/8/layout/process4" loCatId="list" qsTypeId="urn:microsoft.com/office/officeart/2005/8/quickstyle/3d3" qsCatId="3D" csTypeId="urn:microsoft.com/office/officeart/2005/8/colors/colorful1" csCatId="colorful" phldr="1"/>
      <dgm:spPr/>
      <dgm:t>
        <a:bodyPr/>
        <a:lstStyle/>
        <a:p>
          <a:endParaRPr lang="en-US"/>
        </a:p>
      </dgm:t>
    </dgm:pt>
    <dgm:pt modelId="{FE84EE1F-5CAA-450F-9C73-DEB8101303A8}">
      <dgm:prSet phldrT="[Text]" custT="1"/>
      <dgm:spPr/>
      <dgm:t>
        <a:bodyPr/>
        <a:lstStyle/>
        <a:p>
          <a:pPr marL="0" indent="0" algn="just"/>
          <a:r>
            <a:rPr lang="ms-MY"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Keimanan dan ketakwaan menjadi tunjang utama dalam pembangunan sesebuah ummah.</a:t>
          </a:r>
          <a:endParaRPr lang="en-US" sz="2400" b="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gm:t>
    </dgm:pt>
    <dgm:pt modelId="{BC47C48C-222C-4E5C-BFF5-E1A1A67D6FC1}" type="parTrans" cxnId="{225C6EC3-4A55-4728-8D20-EF39F00D8284}">
      <dgm:prSet/>
      <dgm:spPr/>
      <dgm:t>
        <a:bodyPr/>
        <a:lstStyle/>
        <a:p>
          <a:pPr algn="just"/>
          <a:endParaRPr lang="en-US" sz="2000">
            <a:ln>
              <a:solidFill>
                <a:srgbClr val="FFFF00"/>
              </a:solidFill>
            </a:ln>
          </a:endParaRPr>
        </a:p>
      </dgm:t>
    </dgm:pt>
    <dgm:pt modelId="{0ADD7A6E-8888-4CA6-A967-6674D755A923}" type="sibTrans" cxnId="{225C6EC3-4A55-4728-8D20-EF39F00D8284}">
      <dgm:prSet/>
      <dgm:spPr/>
      <dgm:t>
        <a:bodyPr/>
        <a:lstStyle/>
        <a:p>
          <a:pPr algn="just"/>
          <a:endParaRPr lang="en-US" sz="2000">
            <a:ln>
              <a:solidFill>
                <a:srgbClr val="FFFF00"/>
              </a:solidFill>
            </a:ln>
          </a:endParaRPr>
        </a:p>
      </dgm:t>
    </dgm:pt>
    <dgm:pt modelId="{22BF7535-762E-4B3A-8B00-C56444663A91}">
      <dgm:prSet phldrT="[Text]" custT="1"/>
      <dgm:spPr/>
      <dgm:t>
        <a:bodyPr/>
        <a:lstStyle/>
        <a:p>
          <a:pPr algn="just"/>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Keimanan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sebenar</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memberikan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kekuatan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untuk</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terus</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melakukan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ibadah</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ketaatan</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kepada</a:t>
          </a:r>
          <a:r>
            <a:rPr lang="en-US" sz="24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Allah S.W.T.</a:t>
          </a:r>
          <a:endParaRPr lang="en-US" sz="2400" b="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gm:t>
    </dgm:pt>
    <dgm:pt modelId="{4707A03C-6EE2-4E56-A372-BBC3778D1F74}" type="parTrans" cxnId="{558F9738-4DFD-4EAF-8953-B2840820D5E8}">
      <dgm:prSet/>
      <dgm:spPr/>
      <dgm:t>
        <a:bodyPr/>
        <a:lstStyle/>
        <a:p>
          <a:pPr algn="just"/>
          <a:endParaRPr lang="en-US" sz="2000">
            <a:ln>
              <a:solidFill>
                <a:srgbClr val="FFFF00"/>
              </a:solidFill>
            </a:ln>
          </a:endParaRPr>
        </a:p>
      </dgm:t>
    </dgm:pt>
    <dgm:pt modelId="{46E05DCD-411E-4071-930E-A5B8EA9D9021}" type="sibTrans" cxnId="{558F9738-4DFD-4EAF-8953-B2840820D5E8}">
      <dgm:prSet/>
      <dgm:spPr/>
      <dgm:t>
        <a:bodyPr/>
        <a:lstStyle/>
        <a:p>
          <a:pPr algn="just"/>
          <a:endParaRPr lang="en-US" sz="2000">
            <a:ln>
              <a:solidFill>
                <a:srgbClr val="FFFF00"/>
              </a:solidFill>
            </a:ln>
          </a:endParaRPr>
        </a:p>
      </dgm:t>
    </dgm:pt>
    <dgm:pt modelId="{96E45145-51AD-4040-9815-B6C61B9C3EB4}">
      <dgm:prSet phldrT="[Text]" custT="1"/>
      <dgm:spPr/>
      <dgm:t>
        <a:bodyPr/>
        <a:lstStyle/>
        <a:p>
          <a:pPr algn="just"/>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Pemerkasaan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institusi</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agama Islam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dalam</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pentadbiran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kehidupan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rakyat</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membolehkan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rakyat</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menikmati</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perkhidmatan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berkualiti</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membawa</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kepada</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kesejahteraan</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negara</a:t>
          </a:r>
          <a:r>
            <a:rPr lang="en-US" sz="2100" b="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t>
          </a:r>
          <a:endParaRPr lang="en-US" sz="2100" b="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gm:t>
    </dgm:pt>
    <dgm:pt modelId="{EC870479-1FC5-4B12-A762-0F37859239DA}" type="parTrans" cxnId="{1DF35C26-25E6-4F20-ABFD-FDC837BD197F}">
      <dgm:prSet/>
      <dgm:spPr/>
      <dgm:t>
        <a:bodyPr/>
        <a:lstStyle/>
        <a:p>
          <a:pPr algn="just"/>
          <a:endParaRPr lang="en-US" sz="2000">
            <a:ln>
              <a:solidFill>
                <a:srgbClr val="FFFF00"/>
              </a:solidFill>
            </a:ln>
          </a:endParaRPr>
        </a:p>
      </dgm:t>
    </dgm:pt>
    <dgm:pt modelId="{192FB0A9-2C29-4361-B8FD-C64BB1E910EF}" type="sibTrans" cxnId="{1DF35C26-25E6-4F20-ABFD-FDC837BD197F}">
      <dgm:prSet/>
      <dgm:spPr/>
      <dgm:t>
        <a:bodyPr/>
        <a:lstStyle/>
        <a:p>
          <a:pPr algn="just"/>
          <a:endParaRPr lang="en-US" sz="2000">
            <a:ln>
              <a:solidFill>
                <a:srgbClr val="FFFF00"/>
              </a:solidFill>
            </a:ln>
          </a:endParaRPr>
        </a:p>
      </dgm:t>
    </dgm:pt>
    <dgm:pt modelId="{79D79B99-20F6-4F05-92D1-3B4B85365E47}" type="pres">
      <dgm:prSet presAssocID="{BE3F412C-4EB2-45BF-B2D3-4190DFD546FF}" presName="Name0" presStyleCnt="0">
        <dgm:presLayoutVars>
          <dgm:dir/>
          <dgm:animLvl val="lvl"/>
          <dgm:resizeHandles val="exact"/>
        </dgm:presLayoutVars>
      </dgm:prSet>
      <dgm:spPr/>
      <dgm:t>
        <a:bodyPr/>
        <a:lstStyle/>
        <a:p>
          <a:endParaRPr lang="en-US"/>
        </a:p>
      </dgm:t>
    </dgm:pt>
    <dgm:pt modelId="{E1EEB774-F33C-4D4F-BE8E-FB3721AC98FB}" type="pres">
      <dgm:prSet presAssocID="{96E45145-51AD-4040-9815-B6C61B9C3EB4}" presName="boxAndChildren" presStyleCnt="0"/>
      <dgm:spPr/>
      <dgm:t>
        <a:bodyPr/>
        <a:lstStyle/>
        <a:p>
          <a:endParaRPr lang="en-US"/>
        </a:p>
      </dgm:t>
    </dgm:pt>
    <dgm:pt modelId="{6DACF0FB-9F97-4A04-87DA-9648C07D46D1}" type="pres">
      <dgm:prSet presAssocID="{96E45145-51AD-4040-9815-B6C61B9C3EB4}" presName="parentTextBox" presStyleLbl="node1" presStyleIdx="0" presStyleCnt="3"/>
      <dgm:spPr/>
      <dgm:t>
        <a:bodyPr/>
        <a:lstStyle/>
        <a:p>
          <a:endParaRPr lang="en-US"/>
        </a:p>
      </dgm:t>
    </dgm:pt>
    <dgm:pt modelId="{7BDBE751-3DA7-4BCC-820C-9430B0B258B1}" type="pres">
      <dgm:prSet presAssocID="{46E05DCD-411E-4071-930E-A5B8EA9D9021}" presName="sp" presStyleCnt="0"/>
      <dgm:spPr/>
      <dgm:t>
        <a:bodyPr/>
        <a:lstStyle/>
        <a:p>
          <a:endParaRPr lang="en-US"/>
        </a:p>
      </dgm:t>
    </dgm:pt>
    <dgm:pt modelId="{8AD7F5DE-6326-4A31-816C-FFB1C6A7E43A}" type="pres">
      <dgm:prSet presAssocID="{22BF7535-762E-4B3A-8B00-C56444663A91}" presName="arrowAndChildren" presStyleCnt="0"/>
      <dgm:spPr/>
      <dgm:t>
        <a:bodyPr/>
        <a:lstStyle/>
        <a:p>
          <a:endParaRPr lang="en-US"/>
        </a:p>
      </dgm:t>
    </dgm:pt>
    <dgm:pt modelId="{F54981D5-96EB-49A9-93D5-431DE2AFBA66}" type="pres">
      <dgm:prSet presAssocID="{22BF7535-762E-4B3A-8B00-C56444663A91}" presName="parentTextArrow" presStyleLbl="node1" presStyleIdx="1" presStyleCnt="3"/>
      <dgm:spPr/>
      <dgm:t>
        <a:bodyPr/>
        <a:lstStyle/>
        <a:p>
          <a:endParaRPr lang="en-US"/>
        </a:p>
      </dgm:t>
    </dgm:pt>
    <dgm:pt modelId="{D51A246C-890C-403A-A7D4-C497D88C1911}" type="pres">
      <dgm:prSet presAssocID="{0ADD7A6E-8888-4CA6-A967-6674D755A923}" presName="sp" presStyleCnt="0"/>
      <dgm:spPr/>
      <dgm:t>
        <a:bodyPr/>
        <a:lstStyle/>
        <a:p>
          <a:endParaRPr lang="en-US"/>
        </a:p>
      </dgm:t>
    </dgm:pt>
    <dgm:pt modelId="{3BE80842-E382-484C-91E6-75D1BFA63AE9}" type="pres">
      <dgm:prSet presAssocID="{FE84EE1F-5CAA-450F-9C73-DEB8101303A8}" presName="arrowAndChildren" presStyleCnt="0"/>
      <dgm:spPr/>
      <dgm:t>
        <a:bodyPr/>
        <a:lstStyle/>
        <a:p>
          <a:endParaRPr lang="en-US"/>
        </a:p>
      </dgm:t>
    </dgm:pt>
    <dgm:pt modelId="{A4DE49E0-511A-4A49-BFCA-39AC66C16BEB}" type="pres">
      <dgm:prSet presAssocID="{FE84EE1F-5CAA-450F-9C73-DEB8101303A8}" presName="parentTextArrow" presStyleLbl="node1" presStyleIdx="2" presStyleCnt="3"/>
      <dgm:spPr/>
      <dgm:t>
        <a:bodyPr/>
        <a:lstStyle/>
        <a:p>
          <a:endParaRPr lang="en-US"/>
        </a:p>
      </dgm:t>
    </dgm:pt>
  </dgm:ptLst>
  <dgm:cxnLst>
    <dgm:cxn modelId="{83CC6298-BE80-432C-BE51-2DDEFB010B4D}" type="presOf" srcId="{22BF7535-762E-4B3A-8B00-C56444663A91}" destId="{F54981D5-96EB-49A9-93D5-431DE2AFBA66}" srcOrd="0" destOrd="0" presId="urn:microsoft.com/office/officeart/2005/8/layout/process4"/>
    <dgm:cxn modelId="{52DCDDB6-DF30-4BAA-9054-45AA19DBDF67}" type="presOf" srcId="{BE3F412C-4EB2-45BF-B2D3-4190DFD546FF}" destId="{79D79B99-20F6-4F05-92D1-3B4B85365E47}" srcOrd="0" destOrd="0" presId="urn:microsoft.com/office/officeart/2005/8/layout/process4"/>
    <dgm:cxn modelId="{FF84E61B-5262-42B9-89CD-A1DDA26A1CFB}" type="presOf" srcId="{FE84EE1F-5CAA-450F-9C73-DEB8101303A8}" destId="{A4DE49E0-511A-4A49-BFCA-39AC66C16BEB}" srcOrd="0" destOrd="0" presId="urn:microsoft.com/office/officeart/2005/8/layout/process4"/>
    <dgm:cxn modelId="{D8FA8A9F-8AEB-4704-82D5-DABD59745E1B}" type="presOf" srcId="{96E45145-51AD-4040-9815-B6C61B9C3EB4}" destId="{6DACF0FB-9F97-4A04-87DA-9648C07D46D1}" srcOrd="0" destOrd="0" presId="urn:microsoft.com/office/officeart/2005/8/layout/process4"/>
    <dgm:cxn modelId="{225C6EC3-4A55-4728-8D20-EF39F00D8284}" srcId="{BE3F412C-4EB2-45BF-B2D3-4190DFD546FF}" destId="{FE84EE1F-5CAA-450F-9C73-DEB8101303A8}" srcOrd="0" destOrd="0" parTransId="{BC47C48C-222C-4E5C-BFF5-E1A1A67D6FC1}" sibTransId="{0ADD7A6E-8888-4CA6-A967-6674D755A923}"/>
    <dgm:cxn modelId="{1DF35C26-25E6-4F20-ABFD-FDC837BD197F}" srcId="{BE3F412C-4EB2-45BF-B2D3-4190DFD546FF}" destId="{96E45145-51AD-4040-9815-B6C61B9C3EB4}" srcOrd="2" destOrd="0" parTransId="{EC870479-1FC5-4B12-A762-0F37859239DA}" sibTransId="{192FB0A9-2C29-4361-B8FD-C64BB1E910EF}"/>
    <dgm:cxn modelId="{558F9738-4DFD-4EAF-8953-B2840820D5E8}" srcId="{BE3F412C-4EB2-45BF-B2D3-4190DFD546FF}" destId="{22BF7535-762E-4B3A-8B00-C56444663A91}" srcOrd="1" destOrd="0" parTransId="{4707A03C-6EE2-4E56-A372-BBC3778D1F74}" sibTransId="{46E05DCD-411E-4071-930E-A5B8EA9D9021}"/>
    <dgm:cxn modelId="{A741B4ED-3726-4A0C-BE40-9D0470B0E9E2}" type="presParOf" srcId="{79D79B99-20F6-4F05-92D1-3B4B85365E47}" destId="{E1EEB774-F33C-4D4F-BE8E-FB3721AC98FB}" srcOrd="0" destOrd="0" presId="urn:microsoft.com/office/officeart/2005/8/layout/process4"/>
    <dgm:cxn modelId="{5B7ADD05-DD5F-4FED-B905-27D38C964930}" type="presParOf" srcId="{E1EEB774-F33C-4D4F-BE8E-FB3721AC98FB}" destId="{6DACF0FB-9F97-4A04-87DA-9648C07D46D1}" srcOrd="0" destOrd="0" presId="urn:microsoft.com/office/officeart/2005/8/layout/process4"/>
    <dgm:cxn modelId="{5AC12120-0403-41AA-8664-56D6348FDC32}" type="presParOf" srcId="{79D79B99-20F6-4F05-92D1-3B4B85365E47}" destId="{7BDBE751-3DA7-4BCC-820C-9430B0B258B1}" srcOrd="1" destOrd="0" presId="urn:microsoft.com/office/officeart/2005/8/layout/process4"/>
    <dgm:cxn modelId="{D9ED3489-FC41-4528-8B3D-B9F8F36D2AD4}" type="presParOf" srcId="{79D79B99-20F6-4F05-92D1-3B4B85365E47}" destId="{8AD7F5DE-6326-4A31-816C-FFB1C6A7E43A}" srcOrd="2" destOrd="0" presId="urn:microsoft.com/office/officeart/2005/8/layout/process4"/>
    <dgm:cxn modelId="{98A88231-0CD9-45E9-82D7-BD35B48C1A49}" type="presParOf" srcId="{8AD7F5DE-6326-4A31-816C-FFB1C6A7E43A}" destId="{F54981D5-96EB-49A9-93D5-431DE2AFBA66}" srcOrd="0" destOrd="0" presId="urn:microsoft.com/office/officeart/2005/8/layout/process4"/>
    <dgm:cxn modelId="{1612C94A-9F56-457D-A070-5CB6B9DD80DA}" type="presParOf" srcId="{79D79B99-20F6-4F05-92D1-3B4B85365E47}" destId="{D51A246C-890C-403A-A7D4-C497D88C1911}" srcOrd="3" destOrd="0" presId="urn:microsoft.com/office/officeart/2005/8/layout/process4"/>
    <dgm:cxn modelId="{085D08E8-B341-41C2-84A7-8D08CC099A88}" type="presParOf" srcId="{79D79B99-20F6-4F05-92D1-3B4B85365E47}" destId="{3BE80842-E382-484C-91E6-75D1BFA63AE9}" srcOrd="4" destOrd="0" presId="urn:microsoft.com/office/officeart/2005/8/layout/process4"/>
    <dgm:cxn modelId="{BE464837-5B62-4265-94FC-8A2451646B65}" type="presParOf" srcId="{3BE80842-E382-484C-91E6-75D1BFA63AE9}" destId="{A4DE49E0-511A-4A49-BFCA-39AC66C16BEB}" srcOrd="0" destOrd="0" presId="urn:microsoft.com/office/officeart/2005/8/layout/process4"/>
  </dgm:cxnLst>
  <dgm:bg>
    <a:effectLst>
      <a:glow rad="101600">
        <a:schemeClr val="bg1">
          <a:alpha val="60000"/>
        </a:schemeClr>
      </a:glow>
    </a:effect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DACF0FB-9F97-4A04-87DA-9648C07D46D1}">
      <dsp:nvSpPr>
        <dsp:cNvPr id="0" name=""/>
        <dsp:cNvSpPr/>
      </dsp:nvSpPr>
      <dsp:spPr>
        <a:xfrm>
          <a:off x="0" y="3469070"/>
          <a:ext cx="8352928" cy="1138626"/>
        </a:xfrm>
        <a:prstGeom prst="rect">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just" defTabSz="933450">
            <a:lnSpc>
              <a:spcPct val="90000"/>
            </a:lnSpc>
            <a:spcBef>
              <a:spcPct val="0"/>
            </a:spcBef>
            <a:spcAft>
              <a:spcPct val="35000"/>
            </a:spcAft>
          </a:pP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Pemerkasaan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institusi</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agama Islam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dalam</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pentadbiran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kehidupan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rakyat</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membolehkan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rakyat</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menikmati</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perkhidmatan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berkualiti</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membawa</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kepada</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kesejahteraan</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1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negara</a:t>
          </a:r>
          <a:r>
            <a:rPr lang="en-US" sz="21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t>
          </a:r>
          <a:endParaRPr lang="en-US" sz="2100" b="0" kern="120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sp:txBody>
      <dsp:txXfrm>
        <a:off x="0" y="3469070"/>
        <a:ext cx="8352928" cy="1138626"/>
      </dsp:txXfrm>
    </dsp:sp>
    <dsp:sp modelId="{F54981D5-96EB-49A9-93D5-431DE2AFBA66}">
      <dsp:nvSpPr>
        <dsp:cNvPr id="0" name=""/>
        <dsp:cNvSpPr/>
      </dsp:nvSpPr>
      <dsp:spPr>
        <a:xfrm rot="10800000">
          <a:off x="0" y="1734942"/>
          <a:ext cx="8352928" cy="1751207"/>
        </a:xfrm>
        <a:prstGeom prst="upArrowCallou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Keimanan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sebenar</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memberikan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kekuatan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untuk</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terus</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melakukan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ibadah</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ketaatan</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b="0" kern="1200" cap="none" spc="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kepada</a:t>
          </a:r>
          <a:r>
            <a:rPr lang="en-US"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Allah S.W.T.</a:t>
          </a:r>
          <a:endParaRPr lang="en-US" sz="2400" b="0" kern="120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sp:txBody>
      <dsp:txXfrm rot="10800000">
        <a:off x="0" y="1734942"/>
        <a:ext cx="8352928" cy="1751207"/>
      </dsp:txXfrm>
    </dsp:sp>
    <dsp:sp modelId="{A4DE49E0-511A-4A49-BFCA-39AC66C16BEB}">
      <dsp:nvSpPr>
        <dsp:cNvPr id="0" name=""/>
        <dsp:cNvSpPr/>
      </dsp:nvSpPr>
      <dsp:spPr>
        <a:xfrm rot="10800000">
          <a:off x="0" y="814"/>
          <a:ext cx="8352928" cy="1751207"/>
        </a:xfrm>
        <a:prstGeom prst="upArrowCallout">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pPr>
          <a:r>
            <a:rPr lang="ms-MY" sz="2400" b="0" kern="1200" cap="none" spc="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Keimanan dan ketakwaan menjadi tunjang utama dalam pembangunan sesebuah ummah.</a:t>
          </a:r>
          <a:endParaRPr lang="en-US" sz="2400" b="0" kern="1200" cap="none" spc="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dsp:txBody>
      <dsp:txXfrm rot="10800000">
        <a:off x="0" y="814"/>
        <a:ext cx="8352928" cy="175120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F3B11E-90AB-44CC-9BD6-6FD98BBEAED0}" type="datetimeFigureOut">
              <a:rPr lang="en-US" smtClean="0"/>
              <a:pPr/>
              <a:t>6/23/2016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792E09-5D6D-41E6-94A7-F958D0222CBC}"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B48E5-A66D-4DA9-ACA4-A625016B2828}" type="datetimeFigureOut">
              <a:rPr lang="en-US" smtClean="0"/>
              <a:pPr/>
              <a:t>6/23/2016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CC223-0B65-4BC9-B250-18A2FAFEA3F1}" type="slidenum">
              <a:rPr lang="en-US" smtClean="0"/>
              <a:pPr/>
              <a:t>‹#›</a:t>
            </a:fld>
            <a:endParaRPr lang="en-US"/>
          </a:p>
        </p:txBody>
      </p:sp>
    </p:spTree>
    <p:extLst>
      <p:ext uri="{BB962C8B-B14F-4D97-AF65-F5344CB8AC3E}">
        <p14:creationId xmlns="" xmlns:p14="http://schemas.microsoft.com/office/powerpoint/2010/main" val="23792787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E141DE7-2094-4F1F-93B1-80FCD95DBDF4}" type="datetime1">
              <a:rPr lang="en-US" smtClean="0"/>
              <a:pPr/>
              <a:t>6/23/2016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1C7AA28-366A-4997-BBC8-D6BEB1ED3A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A0E9A-DB7C-4B05-B204-680A26F824FC}" type="datetime1">
              <a:rPr lang="en-US" smtClean="0"/>
              <a:pPr/>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DD529-37F7-4077-A89F-0EE95DDD8EED}" type="datetime1">
              <a:rPr lang="en-US" smtClean="0"/>
              <a:pPr/>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99746-17C7-4E26-9878-92A8A406AACB}" type="datetime1">
              <a:rPr lang="en-US" smtClean="0"/>
              <a:pPr/>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039C40-67A1-4C17-AC03-4D47D07D1A17}" type="datetime1">
              <a:rPr lang="en-US" smtClean="0"/>
              <a:pPr/>
              <a:t>6/23/2016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AB8612-E0C5-4F01-99CF-E0895F4827BC}" type="datetime1">
              <a:rPr lang="en-US" smtClean="0"/>
              <a:pPr/>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74D8B4C-E8B9-41CD-B039-0144BC3147D5}" type="datetime1">
              <a:rPr lang="en-US" smtClean="0"/>
              <a:pPr/>
              <a:t>6/23/2016</a:t>
            </a:fld>
            <a:endParaRPr lang="en-US"/>
          </a:p>
        </p:txBody>
      </p:sp>
      <p:sp>
        <p:nvSpPr>
          <p:cNvPr id="27" name="Slide Number Placeholder 26"/>
          <p:cNvSpPr>
            <a:spLocks noGrp="1"/>
          </p:cNvSpPr>
          <p:nvPr>
            <p:ph type="sldNum" sz="quarter" idx="11"/>
          </p:nvPr>
        </p:nvSpPr>
        <p:spPr/>
        <p:txBody>
          <a:bodyPr rtlCol="0"/>
          <a:lstStyle/>
          <a:p>
            <a:fld id="{01C7AA28-366A-4997-BBC8-D6BEB1ED3AC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263037E-92C9-469B-BF5D-CE2605119BFD}" type="datetime1">
              <a:rPr lang="en-US" smtClean="0"/>
              <a:pPr/>
              <a:t>6/23/2016</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1C7AA28-366A-4997-BBC8-D6BEB1ED3A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F1857-2BB1-485C-A1ED-65E4B283ECF3}" type="datetime1">
              <a:rPr lang="en-US" smtClean="0"/>
              <a:pPr/>
              <a:t>6/23/2016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0DFBE8-99D7-4BA0-814C-1D4DAC7B9789}" type="datetime1">
              <a:rPr lang="en-US" smtClean="0"/>
              <a:pPr/>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B68ACA-CA43-4F2F-8098-EE6529949A28}" type="datetime1">
              <a:rPr lang="en-US" smtClean="0"/>
              <a:pPr/>
              <a:t>6/23/2016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FF">
            <a:alpha val="65000"/>
          </a:srgbClr>
        </a:solid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27CB8C-8FF2-4D43-ADA4-46CCDFFFD8BF}" type="datetime1">
              <a:rPr lang="en-US" smtClean="0"/>
              <a:pPr/>
              <a:t>6/23/2016</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1C7AA28-366A-4997-BBC8-D6BEB1ED3A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1" name="Rectangle 30"/>
          <p:cNvSpPr/>
          <p:nvPr/>
        </p:nvSpPr>
        <p:spPr>
          <a:xfrm>
            <a:off x="1691680" y="1840756"/>
            <a:ext cx="5904656" cy="3046988"/>
          </a:xfrm>
          <a:prstGeom prst="rect">
            <a:avLst/>
          </a:prstGeom>
          <a:noFill/>
        </p:spPr>
        <p:txBody>
          <a:bodyPr wrap="square" lIns="91440" tIns="45720" rIns="91440" bIns="45720">
            <a:spAutoFit/>
          </a:bodyPr>
          <a:lstStyle/>
          <a:p>
            <a:pPr algn="ctr"/>
            <a:r>
              <a:rPr lang="en-US" sz="48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KETAKWAAN TERAS PEMBANGUNAN UMMAH</a:t>
            </a:r>
            <a:endParaRPr lang="en-US" sz="48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33" name="Rounded Rectangle 32"/>
          <p:cNvSpPr/>
          <p:nvPr/>
        </p:nvSpPr>
        <p:spPr>
          <a:xfrm>
            <a:off x="2735017" y="5146566"/>
            <a:ext cx="4072485" cy="442674"/>
          </a:xfrm>
          <a:prstGeom prst="roundRect">
            <a:avLst/>
          </a:prstGeom>
          <a:solidFill>
            <a:srgbClr val="002060"/>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(24 Jun 2016 / 19 Ramadan 1437</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107504" y="1124744"/>
            <a:ext cx="8928992" cy="369332"/>
          </a:xfrm>
          <a:prstGeom prst="rect">
            <a:avLst/>
          </a:prstGeom>
        </p:spPr>
        <p:txBody>
          <a:bodyPr wrap="square">
            <a:spAutoFit/>
          </a:bodyPr>
          <a:lstStyle/>
          <a:p>
            <a:pPr algn="ctr"/>
            <a:r>
              <a:rPr lang="en-US" dirty="0" err="1" smtClean="0">
                <a:ln>
                  <a:solidFill>
                    <a:schemeClr val="tx1"/>
                  </a:solidFill>
                </a:ln>
              </a:rPr>
              <a:t>Firman</a:t>
            </a:r>
            <a:r>
              <a:rPr lang="en-US" dirty="0" smtClean="0">
                <a:ln>
                  <a:solidFill>
                    <a:schemeClr val="tx1"/>
                  </a:solidFill>
                </a:ln>
              </a:rPr>
              <a:t> Allah S.W.T</a:t>
            </a:r>
            <a:endParaRPr lang="en-US" dirty="0">
              <a:ln>
                <a:solidFill>
                  <a:schemeClr val="tx1"/>
                </a:solidFill>
              </a:ln>
            </a:endParaRPr>
          </a:p>
        </p:txBody>
      </p:sp>
      <p:sp>
        <p:nvSpPr>
          <p:cNvPr id="33793" name="Rectangle 1"/>
          <p:cNvSpPr>
            <a:spLocks noChangeArrowheads="1"/>
          </p:cNvSpPr>
          <p:nvPr/>
        </p:nvSpPr>
        <p:spPr bwMode="auto">
          <a:xfrm>
            <a:off x="611560" y="1988840"/>
            <a:ext cx="8064896" cy="3347070"/>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3600" i="0" u="none" strike="noStrike" normalizeH="0" baseline="0" dirty="0" smtClean="0">
                <a:ln>
                  <a:solidFill>
                    <a:schemeClr val="tx1"/>
                  </a:solidFill>
                </a:ln>
                <a:latin typeface="QCF_P177" pitchFamily="2" charset="2"/>
                <a:ea typeface="Times New Roman" pitchFamily="18" charset="0"/>
                <a:cs typeface="Arabic Transparent" pitchFamily="2" charset="-78"/>
              </a:rPr>
              <a:t>﴿</a:t>
            </a:r>
            <a:r>
              <a:rPr kumimoji="0" lang="ar-SA" sz="3600" i="0" u="none" strike="noStrike" normalizeH="0" baseline="0" dirty="0" smtClean="0">
                <a:ln>
                  <a:solidFill>
                    <a:schemeClr val="tx1"/>
                  </a:solidFill>
                </a:ln>
                <a:latin typeface="QCF_P177" pitchFamily="2" charset="2"/>
                <a:ea typeface="Times New Roman" pitchFamily="18" charset="0"/>
                <a:cs typeface="QCF_P177" pitchFamily="2" charset="2"/>
              </a:rPr>
              <a:t>ﭧ ﭨ ﭩ ﭪ ﭫ ﭬ ﭭ ﭮ ﭯ ﭰ ﭱ ﭲ ﭳ ﭴ ﭵ ﭶ ﭷ ﭸ</a:t>
            </a:r>
            <a:r>
              <a:rPr kumimoji="0" lang="en-US" sz="3600" i="0" u="none" strike="noStrike" normalizeH="0" baseline="0" dirty="0" smtClean="0">
                <a:ln>
                  <a:solidFill>
                    <a:schemeClr val="tx1"/>
                  </a:solidFill>
                </a:ln>
                <a:latin typeface="QCF_P177" pitchFamily="2" charset="2"/>
                <a:ea typeface="Calibri" pitchFamily="34" charset="0"/>
                <a:cs typeface="QCF_P177" pitchFamily="2" charset="2"/>
              </a:rPr>
              <a:t> </a:t>
            </a:r>
            <a:r>
              <a:rPr kumimoji="0" lang="ar-SA" sz="3600" i="0" u="none" strike="noStrike" normalizeH="0" baseline="0" dirty="0" smtClean="0">
                <a:ln>
                  <a:solidFill>
                    <a:schemeClr val="tx1"/>
                  </a:solidFill>
                </a:ln>
                <a:latin typeface="QCF_P177" pitchFamily="2" charset="2"/>
                <a:ea typeface="Times New Roman" pitchFamily="18" charset="0"/>
                <a:cs typeface="QCF_P177" pitchFamily="2" charset="2"/>
              </a:rPr>
              <a:t>ﭹ ﭺ ﭻ ﭼ ﭽ ﭾ ﭿ</a:t>
            </a:r>
            <a:r>
              <a:rPr kumimoji="0" lang="en-US" sz="3600" i="0" u="none" strike="noStrike" normalizeH="0" baseline="0" dirty="0" smtClean="0">
                <a:ln>
                  <a:solidFill>
                    <a:schemeClr val="tx1"/>
                  </a:solidFill>
                </a:ln>
                <a:latin typeface="QCF_P177" pitchFamily="2" charset="2"/>
                <a:ea typeface="Calibri" pitchFamily="34" charset="0"/>
                <a:cs typeface="QCF_P177" pitchFamily="2" charset="2"/>
              </a:rPr>
              <a:t> </a:t>
            </a:r>
            <a:r>
              <a:rPr kumimoji="0" lang="ar-SA" sz="3600" i="0" u="none" strike="noStrike" normalizeH="0" baseline="0" dirty="0" smtClean="0">
                <a:ln>
                  <a:solidFill>
                    <a:schemeClr val="tx1"/>
                  </a:solidFill>
                </a:ln>
                <a:latin typeface="QCF_P177" pitchFamily="2" charset="2"/>
                <a:ea typeface="Times New Roman" pitchFamily="18" charset="0"/>
                <a:cs typeface="QCF_P177" pitchFamily="2" charset="2"/>
              </a:rPr>
              <a:t>ﮀ ﮁ ﮂ ﮃ ﮄ ﮅ ﮆ ﮇ ﮈ ﮉ ﮊ ﮋ ﮌ</a:t>
            </a:r>
            <a:r>
              <a:rPr kumimoji="0" lang="en-US" sz="3600" i="0" u="none" strike="noStrike" normalizeH="0" baseline="0" dirty="0" smtClean="0">
                <a:ln>
                  <a:solidFill>
                    <a:schemeClr val="tx1"/>
                  </a:solidFill>
                </a:ln>
                <a:latin typeface="QCF_P177" pitchFamily="2" charset="2"/>
                <a:ea typeface="Times New Roman" pitchFamily="18" charset="0"/>
                <a:cs typeface="Arabic Transparent" pitchFamily="2" charset="-78"/>
              </a:rPr>
              <a:t>﴾</a:t>
            </a:r>
            <a:endParaRPr kumimoji="0" lang="en-US" sz="3600" i="0" u="none" strike="noStrike" normalizeH="0" baseline="0" dirty="0" smtClean="0">
              <a:ln>
                <a:solidFill>
                  <a:schemeClr val="tx1"/>
                </a:solidFill>
              </a:ln>
              <a:latin typeface="Arial" pitchFamily="34" charset="0"/>
              <a:cs typeface="Arial" pitchFamily="34" charset="0"/>
            </a:endParaRPr>
          </a:p>
        </p:txBody>
      </p:sp>
      <p:sp>
        <p:nvSpPr>
          <p:cNvPr id="11" name="Rectangle 10"/>
          <p:cNvSpPr/>
          <p:nvPr/>
        </p:nvSpPr>
        <p:spPr>
          <a:xfrm>
            <a:off x="3535581" y="5589240"/>
            <a:ext cx="2260555" cy="369332"/>
          </a:xfrm>
          <a:prstGeom prst="rect">
            <a:avLst/>
          </a:prstGeom>
        </p:spPr>
        <p:txBody>
          <a:bodyPr wrap="none">
            <a:spAutoFit/>
          </a:bodyPr>
          <a:lstStyle/>
          <a:p>
            <a:pPr algn="ctr"/>
            <a:r>
              <a:rPr lang="ms-MY" dirty="0" smtClean="0">
                <a:ln>
                  <a:solidFill>
                    <a:schemeClr val="tx1"/>
                  </a:solidFill>
                </a:ln>
              </a:rPr>
              <a:t>Surah Al-Anfal: 2-4</a:t>
            </a:r>
            <a:endParaRPr lang="en-US"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83568" y="1268760"/>
            <a:ext cx="7920880" cy="4916731"/>
          </a:xfrm>
          <a:prstGeom prst="rect">
            <a:avLst/>
          </a:prstGeom>
        </p:spPr>
        <p:txBody>
          <a:bodyPr wrap="square">
            <a:spAutoFit/>
          </a:bodyPr>
          <a:lstStyle/>
          <a:p>
            <a:pPr algn="ctr">
              <a:lnSpc>
                <a:spcPct val="150000"/>
              </a:lnSpc>
            </a:pPr>
            <a:r>
              <a:rPr lang="en-US" dirty="0" err="1" smtClean="0">
                <a:ln>
                  <a:solidFill>
                    <a:schemeClr val="tx1"/>
                  </a:solidFill>
                </a:ln>
              </a:rPr>
              <a:t>Maksudnya</a:t>
            </a:r>
            <a:r>
              <a:rPr lang="en-US" dirty="0" smtClean="0">
                <a:ln>
                  <a:solidFill>
                    <a:schemeClr val="tx1"/>
                  </a:solidFill>
                </a:ln>
              </a:rPr>
              <a:t>: </a:t>
            </a:r>
          </a:p>
          <a:p>
            <a:pPr algn="ctr">
              <a:lnSpc>
                <a:spcPct val="150000"/>
              </a:lnSpc>
            </a:pPr>
            <a:endParaRPr lang="en-US" sz="1100" dirty="0" smtClean="0">
              <a:ln>
                <a:solidFill>
                  <a:schemeClr val="tx1"/>
                </a:solidFill>
              </a:ln>
            </a:endParaRPr>
          </a:p>
          <a:p>
            <a:pPr algn="ctr">
              <a:lnSpc>
                <a:spcPct val="150000"/>
              </a:lnSpc>
            </a:pPr>
            <a:r>
              <a:rPr lang="en-US" dirty="0" smtClean="0">
                <a:ln>
                  <a:solidFill>
                    <a:schemeClr val="tx1"/>
                  </a:solidFill>
                </a:ln>
              </a:rPr>
              <a:t>“</a:t>
            </a:r>
            <a:r>
              <a:rPr lang="ms-MY" i="1" dirty="0" smtClean="0">
                <a:ln>
                  <a:solidFill>
                    <a:schemeClr val="tx1"/>
                  </a:solidFill>
                </a:ln>
              </a:rPr>
              <a:t>Sesungguhnya orang yang beriman itu (yang sempurna imannya) ialah mereka yang apabila disebut nama Allah (dan sifat-sifat-Nya) gementarlah hati mereka; dan apabila dibacakan kepada mereka ayat-ayat-Nya, menjadikan mereka bertambah iman, dan kepada Tuhan mereka jualah mereka berserah. </a:t>
            </a:r>
            <a:r>
              <a:rPr lang="en-US" i="1" dirty="0" err="1" smtClean="0">
                <a:ln>
                  <a:solidFill>
                    <a:schemeClr val="tx1"/>
                  </a:solidFill>
                </a:ln>
              </a:rPr>
              <a:t>Iaitu</a:t>
            </a:r>
            <a:r>
              <a:rPr lang="en-US" i="1" dirty="0" smtClean="0">
                <a:ln>
                  <a:solidFill>
                    <a:schemeClr val="tx1"/>
                  </a:solidFill>
                </a:ln>
              </a:rPr>
              <a:t> </a:t>
            </a:r>
            <a:r>
              <a:rPr lang="en-US" i="1" dirty="0" err="1" smtClean="0">
                <a:ln>
                  <a:solidFill>
                    <a:schemeClr val="tx1"/>
                  </a:solidFill>
                </a:ln>
              </a:rPr>
              <a:t>orang</a:t>
            </a:r>
            <a:r>
              <a:rPr lang="en-US" i="1" dirty="0" smtClean="0">
                <a:ln>
                  <a:solidFill>
                    <a:schemeClr val="tx1"/>
                  </a:solidFill>
                </a:ln>
              </a:rPr>
              <a:t> yang </a:t>
            </a:r>
            <a:r>
              <a:rPr lang="en-US" i="1" dirty="0" err="1" smtClean="0">
                <a:ln>
                  <a:solidFill>
                    <a:schemeClr val="tx1"/>
                  </a:solidFill>
                </a:ln>
              </a:rPr>
              <a:t>mendirikan</a:t>
            </a:r>
            <a:r>
              <a:rPr lang="en-US" i="1" dirty="0" smtClean="0">
                <a:ln>
                  <a:solidFill>
                    <a:schemeClr val="tx1"/>
                  </a:solidFill>
                </a:ln>
              </a:rPr>
              <a:t> </a:t>
            </a:r>
            <a:r>
              <a:rPr lang="en-US" i="1" dirty="0" err="1" smtClean="0">
                <a:ln>
                  <a:solidFill>
                    <a:schemeClr val="tx1"/>
                  </a:solidFill>
                </a:ln>
              </a:rPr>
              <a:t>sembahyang</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yang </a:t>
            </a:r>
            <a:r>
              <a:rPr lang="en-US" i="1" dirty="0" err="1" smtClean="0">
                <a:ln>
                  <a:solidFill>
                    <a:schemeClr val="tx1"/>
                  </a:solidFill>
                </a:ln>
              </a:rPr>
              <a:t>mendermakan</a:t>
            </a:r>
            <a:r>
              <a:rPr lang="en-US" i="1" dirty="0" smtClean="0">
                <a:ln>
                  <a:solidFill>
                    <a:schemeClr val="tx1"/>
                  </a:solidFill>
                </a:ln>
              </a:rPr>
              <a:t> </a:t>
            </a:r>
            <a:r>
              <a:rPr lang="en-US" i="1" dirty="0" err="1" smtClean="0">
                <a:ln>
                  <a:solidFill>
                    <a:schemeClr val="tx1"/>
                  </a:solidFill>
                </a:ln>
              </a:rPr>
              <a:t>sebahagian</a:t>
            </a:r>
            <a:r>
              <a:rPr lang="en-US" i="1" dirty="0" smtClean="0">
                <a:ln>
                  <a:solidFill>
                    <a:schemeClr val="tx1"/>
                  </a:solidFill>
                </a:ln>
              </a:rPr>
              <a:t> </a:t>
            </a:r>
            <a:r>
              <a:rPr lang="en-US" i="1" dirty="0" err="1" smtClean="0">
                <a:ln>
                  <a:solidFill>
                    <a:schemeClr val="tx1"/>
                  </a:solidFill>
                </a:ln>
              </a:rPr>
              <a:t>dari</a:t>
            </a:r>
            <a:r>
              <a:rPr lang="en-US" i="1" dirty="0" smtClean="0">
                <a:ln>
                  <a:solidFill>
                    <a:schemeClr val="tx1"/>
                  </a:solidFill>
                </a:ln>
              </a:rPr>
              <a:t> </a:t>
            </a:r>
            <a:r>
              <a:rPr lang="en-US" i="1" dirty="0" err="1" smtClean="0">
                <a:ln>
                  <a:solidFill>
                    <a:schemeClr val="tx1"/>
                  </a:solidFill>
                </a:ln>
              </a:rPr>
              <a:t>apa</a:t>
            </a:r>
            <a:r>
              <a:rPr lang="en-US" i="1" dirty="0" smtClean="0">
                <a:ln>
                  <a:solidFill>
                    <a:schemeClr val="tx1"/>
                  </a:solidFill>
                </a:ln>
              </a:rPr>
              <a:t> yang </a:t>
            </a:r>
            <a:r>
              <a:rPr lang="en-US" i="1" dirty="0" err="1" smtClean="0">
                <a:ln>
                  <a:solidFill>
                    <a:schemeClr val="tx1"/>
                  </a:solidFill>
                </a:ln>
              </a:rPr>
              <a:t>Kami</a:t>
            </a:r>
            <a:r>
              <a:rPr lang="en-US" i="1" dirty="0" smtClean="0">
                <a:ln>
                  <a:solidFill>
                    <a:schemeClr val="tx1"/>
                  </a:solidFill>
                </a:ln>
              </a:rPr>
              <a:t> </a:t>
            </a:r>
            <a:r>
              <a:rPr lang="en-US" i="1" dirty="0" err="1" smtClean="0">
                <a:ln>
                  <a:solidFill>
                    <a:schemeClr val="tx1"/>
                  </a:solidFill>
                </a:ln>
              </a:rPr>
              <a:t>kurniakan</a:t>
            </a:r>
            <a:r>
              <a:rPr lang="en-US" i="1" dirty="0" smtClean="0">
                <a:ln>
                  <a:solidFill>
                    <a:schemeClr val="tx1"/>
                  </a:solidFill>
                </a:ln>
              </a:rPr>
              <a:t> </a:t>
            </a:r>
            <a:r>
              <a:rPr lang="en-US" i="1" dirty="0" err="1" smtClean="0">
                <a:ln>
                  <a:solidFill>
                    <a:schemeClr val="tx1"/>
                  </a:solidFill>
                </a:ln>
              </a:rPr>
              <a:t>kepada</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Merekalah</a:t>
            </a:r>
            <a:r>
              <a:rPr lang="en-US" i="1" dirty="0" smtClean="0">
                <a:ln>
                  <a:solidFill>
                    <a:schemeClr val="tx1"/>
                  </a:solidFill>
                </a:ln>
              </a:rPr>
              <a:t> </a:t>
            </a:r>
            <a:r>
              <a:rPr lang="en-US" i="1" dirty="0" err="1" smtClean="0">
                <a:ln>
                  <a:solidFill>
                    <a:schemeClr val="tx1"/>
                  </a:solidFill>
                </a:ln>
              </a:rPr>
              <a:t>orang</a:t>
            </a:r>
            <a:r>
              <a:rPr lang="en-US" i="1" dirty="0" smtClean="0">
                <a:ln>
                  <a:solidFill>
                    <a:schemeClr val="tx1"/>
                  </a:solidFill>
                </a:ln>
              </a:rPr>
              <a:t> yang </a:t>
            </a:r>
            <a:r>
              <a:rPr lang="en-US" i="1" dirty="0" err="1" smtClean="0">
                <a:ln>
                  <a:solidFill>
                    <a:schemeClr val="tx1"/>
                  </a:solidFill>
                </a:ln>
              </a:rPr>
              <a:t>beriman</a:t>
            </a:r>
            <a:r>
              <a:rPr lang="en-US" i="1" dirty="0" smtClean="0">
                <a:ln>
                  <a:solidFill>
                    <a:schemeClr val="tx1"/>
                  </a:solidFill>
                </a:ln>
              </a:rPr>
              <a:t> </a:t>
            </a:r>
            <a:r>
              <a:rPr lang="en-US" i="1" dirty="0" err="1" smtClean="0">
                <a:ln>
                  <a:solidFill>
                    <a:schemeClr val="tx1"/>
                  </a:solidFill>
                </a:ln>
              </a:rPr>
              <a:t>dengan</a:t>
            </a:r>
            <a:r>
              <a:rPr lang="en-US" i="1" dirty="0" smtClean="0">
                <a:ln>
                  <a:solidFill>
                    <a:schemeClr val="tx1"/>
                  </a:solidFill>
                </a:ln>
              </a:rPr>
              <a:t> </a:t>
            </a:r>
            <a:r>
              <a:rPr lang="en-US" i="1" dirty="0" err="1" smtClean="0">
                <a:ln>
                  <a:solidFill>
                    <a:schemeClr val="tx1"/>
                  </a:solidFill>
                </a:ln>
              </a:rPr>
              <a:t>sebenar-benarnya</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akan</a:t>
            </a:r>
            <a:r>
              <a:rPr lang="en-US" i="1" dirty="0" smtClean="0">
                <a:ln>
                  <a:solidFill>
                    <a:schemeClr val="tx1"/>
                  </a:solidFill>
                </a:ln>
              </a:rPr>
              <a:t> </a:t>
            </a:r>
            <a:r>
              <a:rPr lang="en-US" i="1" dirty="0" err="1" smtClean="0">
                <a:ln>
                  <a:solidFill>
                    <a:schemeClr val="tx1"/>
                  </a:solidFill>
                </a:ln>
              </a:rPr>
              <a:t>mendapat</a:t>
            </a:r>
            <a:r>
              <a:rPr lang="en-US" i="1" dirty="0" smtClean="0">
                <a:ln>
                  <a:solidFill>
                    <a:schemeClr val="tx1"/>
                  </a:solidFill>
                </a:ln>
              </a:rPr>
              <a:t> </a:t>
            </a:r>
            <a:r>
              <a:rPr lang="en-US" i="1" dirty="0" err="1" smtClean="0">
                <a:ln>
                  <a:solidFill>
                    <a:schemeClr val="tx1"/>
                  </a:solidFill>
                </a:ln>
              </a:rPr>
              <a:t>pangkat-pangkat</a:t>
            </a:r>
            <a:r>
              <a:rPr lang="en-US" i="1" dirty="0" smtClean="0">
                <a:ln>
                  <a:solidFill>
                    <a:schemeClr val="tx1"/>
                  </a:solidFill>
                </a:ln>
              </a:rPr>
              <a:t> yang </a:t>
            </a:r>
            <a:r>
              <a:rPr lang="en-US" i="1" dirty="0" err="1" smtClean="0">
                <a:ln>
                  <a:solidFill>
                    <a:schemeClr val="tx1"/>
                  </a:solidFill>
                </a:ln>
              </a:rPr>
              <a:t>tinggi</a:t>
            </a:r>
            <a:r>
              <a:rPr lang="en-US" i="1" dirty="0" smtClean="0">
                <a:ln>
                  <a:solidFill>
                    <a:schemeClr val="tx1"/>
                  </a:solidFill>
                </a:ln>
              </a:rPr>
              <a:t> </a:t>
            </a:r>
            <a:r>
              <a:rPr lang="en-US" i="1" dirty="0" err="1" smtClean="0">
                <a:ln>
                  <a:solidFill>
                    <a:schemeClr val="tx1"/>
                  </a:solidFill>
                </a:ln>
              </a:rPr>
              <a:t>di</a:t>
            </a:r>
            <a:r>
              <a:rPr lang="en-US" i="1" dirty="0" smtClean="0">
                <a:ln>
                  <a:solidFill>
                    <a:schemeClr val="tx1"/>
                  </a:solidFill>
                </a:ln>
              </a:rPr>
              <a:t> </a:t>
            </a:r>
            <a:r>
              <a:rPr lang="en-US" i="1" dirty="0" err="1" smtClean="0">
                <a:ln>
                  <a:solidFill>
                    <a:schemeClr val="tx1"/>
                  </a:solidFill>
                </a:ln>
              </a:rPr>
              <a:t>sisi</a:t>
            </a:r>
            <a:r>
              <a:rPr lang="en-US" i="1" dirty="0" smtClean="0">
                <a:ln>
                  <a:solidFill>
                    <a:schemeClr val="tx1"/>
                  </a:solidFill>
                </a:ln>
              </a:rPr>
              <a:t> </a:t>
            </a:r>
            <a:r>
              <a:rPr lang="en-US" i="1" dirty="0" err="1" smtClean="0">
                <a:ln>
                  <a:solidFill>
                    <a:schemeClr val="tx1"/>
                  </a:solidFill>
                </a:ln>
              </a:rPr>
              <a:t>Tuhan</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keampunan</a:t>
            </a:r>
            <a:r>
              <a:rPr lang="en-US" i="1" dirty="0" smtClean="0">
                <a:ln>
                  <a:solidFill>
                    <a:schemeClr val="tx1"/>
                  </a:solidFill>
                </a:ln>
              </a:rPr>
              <a:t> </a:t>
            </a:r>
            <a:r>
              <a:rPr lang="en-US" i="1" dirty="0" err="1" smtClean="0">
                <a:ln>
                  <a:solidFill>
                    <a:schemeClr val="tx1"/>
                  </a:solidFill>
                </a:ln>
              </a:rPr>
              <a:t>serta</a:t>
            </a:r>
            <a:r>
              <a:rPr lang="en-US" i="1" dirty="0" smtClean="0">
                <a:ln>
                  <a:solidFill>
                    <a:schemeClr val="tx1"/>
                  </a:solidFill>
                </a:ln>
              </a:rPr>
              <a:t> </a:t>
            </a:r>
            <a:r>
              <a:rPr lang="en-US" i="1" dirty="0" err="1" smtClean="0">
                <a:ln>
                  <a:solidFill>
                    <a:schemeClr val="tx1"/>
                  </a:solidFill>
                </a:ln>
              </a:rPr>
              <a:t>limpah</a:t>
            </a:r>
            <a:r>
              <a:rPr lang="en-US" i="1" dirty="0" smtClean="0">
                <a:ln>
                  <a:solidFill>
                    <a:schemeClr val="tx1"/>
                  </a:solidFill>
                </a:ln>
              </a:rPr>
              <a:t> </a:t>
            </a:r>
            <a:r>
              <a:rPr lang="en-US" i="1" dirty="0" err="1" smtClean="0">
                <a:ln>
                  <a:solidFill>
                    <a:schemeClr val="tx1"/>
                  </a:solidFill>
                </a:ln>
              </a:rPr>
              <a:t>kurnia</a:t>
            </a:r>
            <a:r>
              <a:rPr lang="en-US" i="1" dirty="0" smtClean="0">
                <a:ln>
                  <a:solidFill>
                    <a:schemeClr val="tx1"/>
                  </a:solidFill>
                </a:ln>
              </a:rPr>
              <a:t> yang </a:t>
            </a:r>
            <a:r>
              <a:rPr lang="en-US" i="1" dirty="0" err="1" smtClean="0">
                <a:ln>
                  <a:solidFill>
                    <a:schemeClr val="tx1"/>
                  </a:solidFill>
                </a:ln>
              </a:rPr>
              <a:t>mulia</a:t>
            </a:r>
            <a:r>
              <a:rPr lang="en-US" i="1" dirty="0" smtClean="0">
                <a:ln>
                  <a:solidFill>
                    <a:schemeClr val="tx1"/>
                  </a:solidFill>
                </a:ln>
              </a:rPr>
              <a:t> (</a:t>
            </a:r>
            <a:r>
              <a:rPr lang="en-US" i="1" dirty="0" err="1" smtClean="0">
                <a:ln>
                  <a:solidFill>
                    <a:schemeClr val="tx1"/>
                  </a:solidFill>
                </a:ln>
              </a:rPr>
              <a:t>di</a:t>
            </a:r>
            <a:r>
              <a:rPr lang="en-US" i="1" dirty="0" smtClean="0">
                <a:ln>
                  <a:solidFill>
                    <a:schemeClr val="tx1"/>
                  </a:solidFill>
                </a:ln>
              </a:rPr>
              <a:t> </a:t>
            </a:r>
            <a:r>
              <a:rPr lang="en-US" i="1" dirty="0" err="1" smtClean="0">
                <a:ln>
                  <a:solidFill>
                    <a:schemeClr val="tx1"/>
                  </a:solidFill>
                </a:ln>
              </a:rPr>
              <a:t>Syurga</a:t>
            </a:r>
            <a:r>
              <a:rPr lang="en-US" i="1" dirty="0" smtClean="0">
                <a:ln>
                  <a:solidFill>
                    <a:schemeClr val="tx1"/>
                  </a:solidFill>
                </a:ln>
              </a:rPr>
              <a:t>).</a:t>
            </a:r>
            <a:r>
              <a:rPr lang="en-US" dirty="0" smtClean="0">
                <a:ln>
                  <a:solidFill>
                    <a:schemeClr val="tx1"/>
                  </a:solidFill>
                </a:ln>
              </a:rPr>
              <a:t>”</a:t>
            </a:r>
            <a:endParaRPr lang="en-US"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6" name="Rectangle 15"/>
          <p:cNvSpPr/>
          <p:nvPr/>
        </p:nvSpPr>
        <p:spPr>
          <a:xfrm>
            <a:off x="755576" y="1196752"/>
            <a:ext cx="7704856" cy="830997"/>
          </a:xfrm>
          <a:prstGeom prst="rect">
            <a:avLst/>
          </a:prstGeom>
        </p:spPr>
        <p:txBody>
          <a:bodyPr wrap="square">
            <a:spAutoFit/>
          </a:bodyPr>
          <a:lstStyle/>
          <a:p>
            <a:pPr algn="ctr"/>
            <a:r>
              <a:rPr lang="ms-MY" sz="2400" dirty="0" smtClean="0"/>
              <a:t>LIMA PERKARA UNTUK MENJELASKAN KEIMANAN SESEORANG</a:t>
            </a:r>
            <a:endParaRPr lang="en-US" sz="2400" dirty="0"/>
          </a:p>
        </p:txBody>
      </p:sp>
      <p:sp>
        <p:nvSpPr>
          <p:cNvPr id="17" name="Rectangle 16"/>
          <p:cNvSpPr/>
          <p:nvPr/>
        </p:nvSpPr>
        <p:spPr>
          <a:xfrm>
            <a:off x="1403648" y="5373216"/>
            <a:ext cx="7200800"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ms-MY" sz="2000" dirty="0" smtClean="0">
                <a:ln>
                  <a:solidFill>
                    <a:schemeClr val="tx1"/>
                  </a:solidFill>
                </a:ln>
              </a:rPr>
              <a:t>mereka yang apabila dikurniakan rezeki, maka dibelanjakannya di jalan yang diredhai oleh Allah S.W.T.</a:t>
            </a:r>
            <a:endParaRPr lang="en-US" sz="2000" dirty="0">
              <a:ln>
                <a:solidFill>
                  <a:schemeClr val="tx1"/>
                </a:solidFill>
              </a:ln>
            </a:endParaRPr>
          </a:p>
        </p:txBody>
      </p:sp>
      <p:sp>
        <p:nvSpPr>
          <p:cNvPr id="18" name="Rectangle 17"/>
          <p:cNvSpPr/>
          <p:nvPr/>
        </p:nvSpPr>
        <p:spPr>
          <a:xfrm>
            <a:off x="1403648" y="2204864"/>
            <a:ext cx="7200800"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ms-MY" sz="2000" dirty="0" smtClean="0">
                <a:ln>
                  <a:solidFill>
                    <a:schemeClr val="tx1"/>
                  </a:solidFill>
                </a:ln>
              </a:rPr>
              <a:t>mereka yang apabila di sebut nama Allah, maka gementar hatinya.</a:t>
            </a:r>
            <a:endParaRPr lang="en-US" sz="2000" dirty="0">
              <a:ln>
                <a:solidFill>
                  <a:schemeClr val="tx1"/>
                </a:solidFill>
              </a:ln>
            </a:endParaRPr>
          </a:p>
        </p:txBody>
      </p:sp>
      <p:sp>
        <p:nvSpPr>
          <p:cNvPr id="19" name="Rectangle 18"/>
          <p:cNvSpPr/>
          <p:nvPr/>
        </p:nvSpPr>
        <p:spPr>
          <a:xfrm>
            <a:off x="971600" y="2204864"/>
            <a:ext cx="360040" cy="360040"/>
          </a:xfrm>
          <a:prstGeom prst="rect">
            <a:avLst/>
          </a:prstGeom>
          <a:effectLst>
            <a:outerShdw blurRad="152400" dist="317500" dir="5400000" sx="90000" sy="-19000" rotWithShape="0">
              <a:prstClr val="black">
                <a:alpha val="15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1</a:t>
            </a:r>
            <a:endParaRPr lang="en-US" dirty="0"/>
          </a:p>
        </p:txBody>
      </p:sp>
      <p:sp>
        <p:nvSpPr>
          <p:cNvPr id="20" name="Rectangle 19"/>
          <p:cNvSpPr/>
          <p:nvPr/>
        </p:nvSpPr>
        <p:spPr>
          <a:xfrm>
            <a:off x="1403648" y="3081154"/>
            <a:ext cx="7200800"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ms-MY" sz="2000" dirty="0" smtClean="0">
                <a:ln>
                  <a:solidFill>
                    <a:schemeClr val="tx1"/>
                  </a:solidFill>
                </a:ln>
              </a:rPr>
              <a:t>mereka yang apabila dibacakan ayat-ayat Allah, maka semakin bertambah imannya; </a:t>
            </a:r>
            <a:endParaRPr lang="en-US" sz="2000" dirty="0">
              <a:ln>
                <a:solidFill>
                  <a:schemeClr val="tx1"/>
                </a:solidFill>
              </a:ln>
            </a:endParaRPr>
          </a:p>
        </p:txBody>
      </p:sp>
      <p:sp>
        <p:nvSpPr>
          <p:cNvPr id="21" name="Rectangle 20"/>
          <p:cNvSpPr/>
          <p:nvPr/>
        </p:nvSpPr>
        <p:spPr>
          <a:xfrm>
            <a:off x="971600" y="3068960"/>
            <a:ext cx="360040" cy="360040"/>
          </a:xfrm>
          <a:prstGeom prst="rect">
            <a:avLst/>
          </a:prstGeom>
          <a:effectLst>
            <a:outerShdw blurRad="152400" dist="317500" dir="5400000" sx="90000" sy="-19000" rotWithShape="0">
              <a:prstClr val="black">
                <a:alpha val="15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2</a:t>
            </a:r>
            <a:endParaRPr lang="en-US" dirty="0"/>
          </a:p>
        </p:txBody>
      </p:sp>
      <p:sp>
        <p:nvSpPr>
          <p:cNvPr id="22" name="Rectangle 21"/>
          <p:cNvSpPr/>
          <p:nvPr/>
        </p:nvSpPr>
        <p:spPr>
          <a:xfrm>
            <a:off x="1403648" y="3933056"/>
            <a:ext cx="7200800"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ms-MY" sz="2000" dirty="0" smtClean="0">
                <a:ln>
                  <a:solidFill>
                    <a:schemeClr val="tx1"/>
                  </a:solidFill>
                </a:ln>
              </a:rPr>
              <a:t>mereka yang sentiasa menyerah diri kepada Allah; </a:t>
            </a:r>
            <a:endParaRPr lang="en-US" sz="2000" dirty="0">
              <a:ln>
                <a:solidFill>
                  <a:schemeClr val="tx1"/>
                </a:solidFill>
              </a:ln>
            </a:endParaRPr>
          </a:p>
        </p:txBody>
      </p:sp>
      <p:sp>
        <p:nvSpPr>
          <p:cNvPr id="23" name="Rectangle 22"/>
          <p:cNvSpPr/>
          <p:nvPr/>
        </p:nvSpPr>
        <p:spPr>
          <a:xfrm>
            <a:off x="971600" y="3933056"/>
            <a:ext cx="360040" cy="360040"/>
          </a:xfrm>
          <a:prstGeom prst="rect">
            <a:avLst/>
          </a:prstGeom>
          <a:effectLst>
            <a:outerShdw blurRad="152400" dist="317500" dir="5400000" sx="90000" sy="-19000" rotWithShape="0">
              <a:prstClr val="black">
                <a:alpha val="15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3</a:t>
            </a:r>
            <a:endParaRPr lang="en-US" dirty="0"/>
          </a:p>
        </p:txBody>
      </p:sp>
      <p:sp>
        <p:nvSpPr>
          <p:cNvPr id="24" name="Rectangle 23"/>
          <p:cNvSpPr/>
          <p:nvPr/>
        </p:nvSpPr>
        <p:spPr>
          <a:xfrm>
            <a:off x="1403648" y="4509120"/>
            <a:ext cx="7200800" cy="707886"/>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ms-MY" sz="2000" dirty="0" smtClean="0">
                <a:ln>
                  <a:solidFill>
                    <a:schemeClr val="tx1"/>
                  </a:solidFill>
                </a:ln>
              </a:rPr>
              <a:t>mereka yang mendirikan solat dan taat kepada segala perintah dan larangan Allah; dan </a:t>
            </a:r>
            <a:endParaRPr lang="en-US" sz="2000" dirty="0">
              <a:ln>
                <a:solidFill>
                  <a:schemeClr val="tx1"/>
                </a:solidFill>
              </a:ln>
            </a:endParaRPr>
          </a:p>
        </p:txBody>
      </p:sp>
      <p:sp>
        <p:nvSpPr>
          <p:cNvPr id="25" name="Rectangle 24"/>
          <p:cNvSpPr/>
          <p:nvPr/>
        </p:nvSpPr>
        <p:spPr>
          <a:xfrm>
            <a:off x="971600" y="4509120"/>
            <a:ext cx="360040" cy="360040"/>
          </a:xfrm>
          <a:prstGeom prst="rect">
            <a:avLst/>
          </a:prstGeom>
          <a:effectLst>
            <a:outerShdw blurRad="152400" dist="317500" dir="5400000" sx="90000" sy="-19000" rotWithShape="0">
              <a:prstClr val="black">
                <a:alpha val="15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4</a:t>
            </a:r>
            <a:endParaRPr lang="en-US" dirty="0"/>
          </a:p>
        </p:txBody>
      </p:sp>
      <p:sp>
        <p:nvSpPr>
          <p:cNvPr id="26" name="Rectangle 25"/>
          <p:cNvSpPr/>
          <p:nvPr/>
        </p:nvSpPr>
        <p:spPr>
          <a:xfrm>
            <a:off x="971600" y="5373216"/>
            <a:ext cx="360040" cy="360040"/>
          </a:xfrm>
          <a:prstGeom prst="rect">
            <a:avLst/>
          </a:prstGeom>
          <a:effectLst>
            <a:outerShdw blurRad="152400" dist="317500" dir="5400000" sx="90000" sy="-19000" rotWithShape="0">
              <a:prstClr val="black">
                <a:alpha val="15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5</a:t>
            </a: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539552" y="1659572"/>
            <a:ext cx="8064896" cy="3785652"/>
          </a:xfrm>
          <a:prstGeom prst="rect">
            <a:avLst/>
          </a:prstGeom>
        </p:spPr>
        <p:txBody>
          <a:bodyPr wrap="square">
            <a:spAutoFit/>
          </a:bodyPr>
          <a:lstStyle/>
          <a:p>
            <a:pPr marL="361950" indent="-361950" algn="just">
              <a:buClr>
                <a:srgbClr val="FF0000"/>
              </a:buClr>
              <a:buFont typeface="Wingdings" pitchFamily="2" charset="2"/>
              <a:buChar char="§"/>
            </a:pPr>
            <a:r>
              <a:rPr lang="en-US" sz="2000" dirty="0" err="1" smtClean="0">
                <a:ln>
                  <a:solidFill>
                    <a:schemeClr val="tx1"/>
                  </a:solidFill>
                </a:ln>
              </a:rPr>
              <a:t>Kelima</a:t>
            </a:r>
            <a:r>
              <a:rPr lang="en-US" sz="2000" dirty="0" smtClean="0">
                <a:ln>
                  <a:solidFill>
                    <a:schemeClr val="tx1"/>
                  </a:solidFill>
                </a:ln>
              </a:rPr>
              <a:t>-lima </a:t>
            </a:r>
            <a:r>
              <a:rPr lang="en-US" sz="2000" dirty="0" err="1" smtClean="0">
                <a:ln>
                  <a:solidFill>
                    <a:schemeClr val="tx1"/>
                  </a:solidFill>
                </a:ln>
              </a:rPr>
              <a:t>perkara</a:t>
            </a:r>
            <a:r>
              <a:rPr lang="en-US" sz="2000" dirty="0" smtClean="0">
                <a:ln>
                  <a:solidFill>
                    <a:schemeClr val="tx1"/>
                  </a:solidFill>
                </a:ln>
              </a:rPr>
              <a:t>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membuktikan</a:t>
            </a:r>
            <a:r>
              <a:rPr lang="en-US" sz="2000" dirty="0" smtClean="0">
                <a:ln>
                  <a:solidFill>
                    <a:schemeClr val="tx1"/>
                  </a:solidFill>
                </a:ln>
              </a:rPr>
              <a:t> </a:t>
            </a:r>
            <a:r>
              <a:rPr lang="en-US" sz="2000" dirty="0" err="1" smtClean="0">
                <a:ln>
                  <a:solidFill>
                    <a:srgbClr val="FFFF00"/>
                  </a:solidFill>
                </a:ln>
                <a:solidFill>
                  <a:srgbClr val="FFFF00"/>
                </a:solidFill>
                <a:effectLst>
                  <a:glow rad="101600">
                    <a:srgbClr val="FF0000">
                      <a:alpha val="60000"/>
                    </a:srgbClr>
                  </a:glow>
                </a:effectLst>
              </a:rPr>
              <a:t>keunggulan</a:t>
            </a:r>
            <a:r>
              <a:rPr lang="en-US" sz="2000" dirty="0" smtClean="0">
                <a:ln>
                  <a:solidFill>
                    <a:schemeClr val="tx1"/>
                  </a:solidFill>
                </a:ln>
              </a:rPr>
              <a:t> </a:t>
            </a:r>
            <a:r>
              <a:rPr lang="en-US" sz="2000" dirty="0" err="1" smtClean="0">
                <a:ln>
                  <a:solidFill>
                    <a:schemeClr val="tx1"/>
                  </a:solidFill>
                </a:ln>
              </a:rPr>
              <a:t>orang</a:t>
            </a:r>
            <a:r>
              <a:rPr lang="en-US" sz="2000" dirty="0" smtClean="0">
                <a:ln>
                  <a:solidFill>
                    <a:schemeClr val="tx1"/>
                  </a:solidFill>
                </a:ln>
              </a:rPr>
              <a:t> </a:t>
            </a:r>
            <a:r>
              <a:rPr lang="en-US" sz="2000" dirty="0" err="1" smtClean="0">
                <a:ln>
                  <a:solidFill>
                    <a:schemeClr val="tx1"/>
                  </a:solidFill>
                </a:ln>
              </a:rPr>
              <a:t>beriman</a:t>
            </a:r>
            <a:r>
              <a:rPr lang="en-US" sz="2000" dirty="0" smtClean="0">
                <a:ln>
                  <a:solidFill>
                    <a:schemeClr val="tx1"/>
                  </a:solidFill>
                </a:ln>
              </a:rPr>
              <a:t> yang </a:t>
            </a:r>
            <a:r>
              <a:rPr lang="en-US" sz="2000" dirty="0" err="1" smtClean="0">
                <a:ln>
                  <a:solidFill>
                    <a:schemeClr val="tx1"/>
                  </a:solidFill>
                </a:ln>
              </a:rPr>
              <a:t>dimanifestasikan</a:t>
            </a:r>
            <a:r>
              <a:rPr lang="en-US" sz="2000" dirty="0" smtClean="0">
                <a:ln>
                  <a:solidFill>
                    <a:schemeClr val="tx1"/>
                  </a:solidFill>
                </a:ln>
              </a:rPr>
              <a:t> </a:t>
            </a:r>
            <a:r>
              <a:rPr lang="en-US" sz="2000" dirty="0" err="1" smtClean="0">
                <a:ln>
                  <a:solidFill>
                    <a:schemeClr val="tx1"/>
                  </a:solidFill>
                </a:ln>
              </a:rPr>
              <a:t>oleh</a:t>
            </a:r>
            <a:r>
              <a:rPr lang="en-US" sz="2000" dirty="0" smtClean="0">
                <a:ln>
                  <a:solidFill>
                    <a:schemeClr val="tx1"/>
                  </a:solidFill>
                </a:ln>
              </a:rPr>
              <a:t> </a:t>
            </a:r>
            <a:r>
              <a:rPr lang="en-US" sz="2000" dirty="0" err="1" smtClean="0">
                <a:ln>
                  <a:solidFill>
                    <a:schemeClr val="tx1"/>
                  </a:solidFill>
                </a:ln>
              </a:rPr>
              <a:t>keindahan</a:t>
            </a:r>
            <a:r>
              <a:rPr lang="en-US" sz="2000" dirty="0" smtClean="0">
                <a:ln>
                  <a:solidFill>
                    <a:schemeClr val="tx1"/>
                  </a:solidFill>
                </a:ln>
              </a:rPr>
              <a:t> Islam yang </a:t>
            </a:r>
            <a:r>
              <a:rPr lang="en-US" sz="2000" dirty="0" err="1" smtClean="0">
                <a:ln>
                  <a:solidFill>
                    <a:schemeClr val="tx1"/>
                  </a:solidFill>
                </a:ln>
              </a:rPr>
              <a:t>sempurna</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tinggi</a:t>
            </a:r>
            <a:r>
              <a:rPr lang="en-US" sz="2000" dirty="0" smtClean="0">
                <a:ln>
                  <a:solidFill>
                    <a:schemeClr val="tx1"/>
                  </a:solidFill>
                </a:ln>
              </a:rPr>
              <a:t> </a:t>
            </a:r>
            <a:r>
              <a:rPr lang="en-US" sz="2000" dirty="0" err="1" smtClean="0">
                <a:ln>
                  <a:solidFill>
                    <a:schemeClr val="tx1"/>
                  </a:solidFill>
                </a:ln>
              </a:rPr>
              <a:t>kedudukannya</a:t>
            </a:r>
            <a:r>
              <a:rPr lang="en-US" sz="2000" dirty="0" smtClean="0">
                <a:ln>
                  <a:solidFill>
                    <a:schemeClr val="tx1"/>
                  </a:solidFill>
                </a:ln>
              </a:rPr>
              <a:t>. </a:t>
            </a: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chemeClr val="tx1"/>
                  </a:solidFill>
                </a:ln>
              </a:rPr>
              <a:t>Ia</a:t>
            </a:r>
            <a:r>
              <a:rPr lang="en-US" sz="2000" dirty="0" smtClean="0">
                <a:ln>
                  <a:solidFill>
                    <a:schemeClr val="tx1"/>
                  </a:solidFill>
                </a:ln>
              </a:rPr>
              <a:t> </a:t>
            </a:r>
            <a:r>
              <a:rPr lang="en-US" sz="2000" dirty="0" err="1" smtClean="0">
                <a:ln>
                  <a:solidFill>
                    <a:schemeClr val="tx1"/>
                  </a:solidFill>
                </a:ln>
              </a:rPr>
              <a:t>akan</a:t>
            </a:r>
            <a:r>
              <a:rPr lang="en-US" sz="2000" dirty="0" smtClean="0">
                <a:ln>
                  <a:solidFill>
                    <a:schemeClr val="tx1"/>
                  </a:solidFill>
                </a:ln>
              </a:rPr>
              <a:t> </a:t>
            </a:r>
            <a:r>
              <a:rPr lang="en-US" sz="2000" dirty="0" err="1" smtClean="0">
                <a:ln>
                  <a:solidFill>
                    <a:schemeClr val="tx1"/>
                  </a:solidFill>
                </a:ln>
              </a:rPr>
              <a:t>bertindak</a:t>
            </a:r>
            <a:r>
              <a:rPr lang="en-US" sz="2000" dirty="0" smtClean="0">
                <a:ln>
                  <a:solidFill>
                    <a:schemeClr val="tx1"/>
                  </a:solidFill>
                </a:ln>
              </a:rPr>
              <a:t> </a:t>
            </a:r>
            <a:r>
              <a:rPr lang="en-US" sz="2000" dirty="0" err="1" smtClean="0">
                <a:ln>
                  <a:solidFill>
                    <a:schemeClr val="tx1"/>
                  </a:solidFill>
                </a:ln>
              </a:rPr>
              <a:t>sebagai</a:t>
            </a:r>
            <a:r>
              <a:rPr lang="en-US" sz="2000" dirty="0" smtClean="0">
                <a:ln>
                  <a:solidFill>
                    <a:schemeClr val="tx1"/>
                  </a:solidFill>
                </a:ln>
              </a:rPr>
              <a:t> </a:t>
            </a:r>
            <a:r>
              <a:rPr lang="en-US" sz="2000" dirty="0" err="1" smtClean="0">
                <a:ln>
                  <a:solidFill>
                    <a:schemeClr val="tx1"/>
                  </a:solidFill>
                </a:ln>
              </a:rPr>
              <a:t>penyelamat</a:t>
            </a:r>
            <a:r>
              <a:rPr lang="en-US" sz="2000" dirty="0" smtClean="0">
                <a:ln>
                  <a:solidFill>
                    <a:schemeClr val="tx1"/>
                  </a:solidFill>
                </a:ln>
              </a:rPr>
              <a:t>, </a:t>
            </a:r>
            <a:r>
              <a:rPr lang="en-US" sz="2000" dirty="0" err="1" smtClean="0">
                <a:ln>
                  <a:solidFill>
                    <a:schemeClr val="tx1"/>
                  </a:solidFill>
                </a:ln>
              </a:rPr>
              <a:t>pembela</a:t>
            </a:r>
            <a:r>
              <a:rPr lang="en-US" sz="2000" dirty="0" smtClean="0">
                <a:ln>
                  <a:solidFill>
                    <a:schemeClr val="tx1"/>
                  </a:solidFill>
                </a:ln>
              </a:rPr>
              <a:t>, </a:t>
            </a:r>
            <a:r>
              <a:rPr lang="en-US" sz="2000" dirty="0" err="1" smtClean="0">
                <a:ln>
                  <a:solidFill>
                    <a:schemeClr val="tx1"/>
                  </a:solidFill>
                </a:ln>
              </a:rPr>
              <a:t>pendamai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pembangun</a:t>
            </a:r>
            <a:r>
              <a:rPr lang="en-US" sz="2000" dirty="0" smtClean="0">
                <a:ln>
                  <a:solidFill>
                    <a:schemeClr val="tx1"/>
                  </a:solidFill>
                </a:ln>
              </a:rPr>
              <a:t> </a:t>
            </a:r>
            <a:r>
              <a:rPr lang="en-US" sz="2000" dirty="0" err="1" smtClean="0">
                <a:ln>
                  <a:solidFill>
                    <a:schemeClr val="tx1"/>
                  </a:solidFill>
                </a:ln>
              </a:rPr>
              <a:t>ummah</a:t>
            </a:r>
            <a:r>
              <a:rPr lang="en-US" sz="2000" dirty="0" smtClean="0">
                <a:ln>
                  <a:solidFill>
                    <a:schemeClr val="tx1"/>
                  </a:solidFill>
                </a:ln>
              </a:rPr>
              <a:t>. </a:t>
            </a: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kata</a:t>
            </a:r>
            <a:r>
              <a:rPr lang="en-US" sz="2000" dirty="0" smtClean="0">
                <a:ln>
                  <a:solidFill>
                    <a:schemeClr val="tx1"/>
                  </a:solidFill>
                </a:ln>
              </a:rPr>
              <a:t> lain, </a:t>
            </a:r>
            <a:r>
              <a:rPr lang="en-US" sz="2000" dirty="0" err="1" smtClean="0">
                <a:ln>
                  <a:solidFill>
                    <a:schemeClr val="tx1"/>
                  </a:solidFill>
                </a:ln>
              </a:rPr>
              <a:t>mereka</a:t>
            </a:r>
            <a:r>
              <a:rPr lang="en-US" sz="2000" dirty="0" smtClean="0">
                <a:ln>
                  <a:solidFill>
                    <a:schemeClr val="tx1"/>
                  </a:solidFill>
                </a:ln>
              </a:rPr>
              <a:t> </a:t>
            </a:r>
            <a:r>
              <a:rPr lang="en-US" sz="2000" dirty="0" err="1" smtClean="0">
                <a:ln>
                  <a:solidFill>
                    <a:schemeClr val="tx1"/>
                  </a:solidFill>
                </a:ln>
              </a:rPr>
              <a:t>meletakkan</a:t>
            </a:r>
            <a:r>
              <a:rPr lang="en-US" sz="2000" dirty="0" smtClean="0">
                <a:ln>
                  <a:solidFill>
                    <a:schemeClr val="tx1"/>
                  </a:solidFill>
                </a:ln>
              </a:rPr>
              <a:t> </a:t>
            </a:r>
            <a:r>
              <a:rPr lang="en-US" sz="2000" dirty="0" err="1" smtClean="0">
                <a:ln>
                  <a:solidFill>
                    <a:schemeClr val="tx1"/>
                  </a:solidFill>
                </a:ln>
              </a:rPr>
              <a:t>sepenuh</a:t>
            </a:r>
            <a:r>
              <a:rPr lang="en-US" sz="2000" dirty="0" smtClean="0">
                <a:ln>
                  <a:solidFill>
                    <a:schemeClr val="tx1"/>
                  </a:solidFill>
                </a:ln>
              </a:rPr>
              <a:t> </a:t>
            </a:r>
            <a:r>
              <a:rPr lang="en-US" sz="2000" dirty="0" err="1" smtClean="0">
                <a:ln>
                  <a:solidFill>
                    <a:schemeClr val="tx1"/>
                  </a:solidFill>
                </a:ln>
              </a:rPr>
              <a:t>kepercayaan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keyakinan</a:t>
            </a:r>
            <a:r>
              <a:rPr lang="en-US" sz="2000" dirty="0" smtClean="0">
                <a:ln>
                  <a:solidFill>
                    <a:schemeClr val="tx1"/>
                  </a:solidFill>
                </a:ln>
              </a:rPr>
              <a:t> </a:t>
            </a:r>
            <a:r>
              <a:rPr lang="en-US" sz="2000" dirty="0" err="1" smtClean="0">
                <a:ln>
                  <a:solidFill>
                    <a:schemeClr val="tx1"/>
                  </a:solidFill>
                </a:ln>
              </a:rPr>
              <a:t>hati</a:t>
            </a:r>
            <a:r>
              <a:rPr lang="en-US" sz="2000" dirty="0" smtClean="0">
                <a:ln>
                  <a:solidFill>
                    <a:schemeClr val="tx1"/>
                  </a:solidFill>
                </a:ln>
              </a:rPr>
              <a:t> </a:t>
            </a:r>
            <a:r>
              <a:rPr lang="en-US" sz="2000" dirty="0" err="1" smtClean="0">
                <a:ln>
                  <a:solidFill>
                    <a:schemeClr val="tx1"/>
                  </a:solidFill>
                </a:ln>
              </a:rPr>
              <a:t>kepada</a:t>
            </a:r>
            <a:r>
              <a:rPr lang="en-US" sz="2000" dirty="0" smtClean="0">
                <a:ln>
                  <a:solidFill>
                    <a:schemeClr val="tx1"/>
                  </a:solidFill>
                </a:ln>
              </a:rPr>
              <a:t> </a:t>
            </a:r>
            <a:r>
              <a:rPr lang="en-US" sz="2000" dirty="0" err="1" smtClean="0">
                <a:ln>
                  <a:solidFill>
                    <a:schemeClr val="tx1"/>
                  </a:solidFill>
                </a:ln>
              </a:rPr>
              <a:t>ajaran</a:t>
            </a:r>
            <a:r>
              <a:rPr lang="en-US" sz="2000" dirty="0" smtClean="0">
                <a:ln>
                  <a:solidFill>
                    <a:schemeClr val="tx1"/>
                  </a:solidFill>
                </a:ln>
              </a:rPr>
              <a:t> Islam, </a:t>
            </a:r>
            <a:r>
              <a:rPr lang="en-US" sz="2000" dirty="0" err="1" smtClean="0">
                <a:ln>
                  <a:solidFill>
                    <a:schemeClr val="tx1"/>
                  </a:solidFill>
                </a:ln>
              </a:rPr>
              <a:t>melafaz</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menyatakan</a:t>
            </a:r>
            <a:r>
              <a:rPr lang="en-US" sz="2000" dirty="0" smtClean="0">
                <a:ln>
                  <a:solidFill>
                    <a:schemeClr val="tx1"/>
                  </a:solidFill>
                </a:ln>
              </a:rPr>
              <a:t> </a:t>
            </a:r>
            <a:r>
              <a:rPr lang="en-US" sz="2000" dirty="0" err="1" smtClean="0">
                <a:ln>
                  <a:solidFill>
                    <a:schemeClr val="tx1"/>
                  </a:solidFill>
                </a:ln>
              </a:rPr>
              <a:t>bahawa</a:t>
            </a:r>
            <a:r>
              <a:rPr lang="en-US" sz="2000" dirty="0" smtClean="0">
                <a:ln>
                  <a:solidFill>
                    <a:schemeClr val="tx1"/>
                  </a:solidFill>
                </a:ln>
              </a:rPr>
              <a:t> </a:t>
            </a:r>
            <a:r>
              <a:rPr lang="en-US" sz="2000" dirty="0" err="1" smtClean="0">
                <a:ln>
                  <a:solidFill>
                    <a:schemeClr val="tx1"/>
                  </a:solidFill>
                </a:ln>
              </a:rPr>
              <a:t>ajaran</a:t>
            </a:r>
            <a:r>
              <a:rPr lang="en-US" sz="2000" dirty="0" smtClean="0">
                <a:ln>
                  <a:solidFill>
                    <a:schemeClr val="tx1"/>
                  </a:solidFill>
                </a:ln>
              </a:rPr>
              <a:t> Islam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benar</a:t>
            </a:r>
            <a:r>
              <a:rPr lang="en-US" sz="2000" dirty="0" smtClean="0">
                <a:ln>
                  <a:solidFill>
                    <a:schemeClr val="tx1"/>
                  </a:solidFill>
                </a:ln>
              </a:rPr>
              <a:t> </a:t>
            </a:r>
            <a:r>
              <a:rPr lang="en-US" sz="2000" dirty="0" err="1" smtClean="0">
                <a:ln>
                  <a:solidFill>
                    <a:schemeClr val="tx1"/>
                  </a:solidFill>
                </a:ln>
              </a:rPr>
              <a:t>serta</a:t>
            </a:r>
            <a:r>
              <a:rPr lang="en-US" sz="2000" dirty="0" smtClean="0">
                <a:ln>
                  <a:solidFill>
                    <a:schemeClr val="tx1"/>
                  </a:solidFill>
                </a:ln>
              </a:rPr>
              <a:t> </a:t>
            </a:r>
            <a:r>
              <a:rPr lang="en-US" sz="2000" dirty="0" err="1" smtClean="0">
                <a:ln>
                  <a:solidFill>
                    <a:schemeClr val="tx1"/>
                  </a:solidFill>
                </a:ln>
              </a:rPr>
              <a:t>membuktikan</a:t>
            </a:r>
            <a:r>
              <a:rPr lang="en-US" sz="2000" dirty="0" smtClean="0">
                <a:ln>
                  <a:solidFill>
                    <a:schemeClr val="tx1"/>
                  </a:solidFill>
                </a:ln>
              </a:rPr>
              <a:t> </a:t>
            </a:r>
            <a:r>
              <a:rPr lang="en-US" sz="2000" dirty="0" err="1" smtClean="0">
                <a:ln>
                  <a:solidFill>
                    <a:schemeClr val="tx1"/>
                  </a:solidFill>
                </a:ln>
              </a:rPr>
              <a:t>kebenaran</a:t>
            </a:r>
            <a:r>
              <a:rPr lang="en-US" sz="2000" dirty="0" smtClean="0">
                <a:ln>
                  <a:solidFill>
                    <a:schemeClr val="tx1"/>
                  </a:solidFill>
                </a:ln>
              </a:rPr>
              <a:t> </a:t>
            </a:r>
            <a:r>
              <a:rPr lang="en-US" sz="2000" dirty="0" err="1" smtClean="0">
                <a:ln>
                  <a:solidFill>
                    <a:schemeClr val="tx1"/>
                  </a:solidFill>
                </a:ln>
              </a:rPr>
              <a:t>tersebut</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rgbClr val="FFFF00"/>
                  </a:solidFill>
                </a:ln>
                <a:solidFill>
                  <a:srgbClr val="FFFF00"/>
                </a:solidFill>
                <a:effectLst>
                  <a:glow rad="101600">
                    <a:srgbClr val="FF0000">
                      <a:alpha val="60000"/>
                    </a:srgbClr>
                  </a:glow>
                </a:effectLst>
              </a:rPr>
              <a:t>mengamalkan</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segala</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ajaran</a:t>
            </a:r>
            <a:r>
              <a:rPr lang="en-US" sz="2000" dirty="0" smtClean="0">
                <a:ln>
                  <a:solidFill>
                    <a:srgbClr val="FFFF00"/>
                  </a:solidFill>
                </a:ln>
                <a:solidFill>
                  <a:srgbClr val="FFFF00"/>
                </a:solidFill>
                <a:effectLst>
                  <a:glow rad="101600">
                    <a:srgbClr val="FF0000">
                      <a:alpha val="60000"/>
                    </a:srgbClr>
                  </a:glow>
                </a:effectLst>
              </a:rPr>
              <a:t> Islam </a:t>
            </a:r>
            <a:r>
              <a:rPr lang="en-US" sz="2000" dirty="0" err="1" smtClean="0">
                <a:ln>
                  <a:solidFill>
                    <a:srgbClr val="FFFF00"/>
                  </a:solidFill>
                </a:ln>
                <a:solidFill>
                  <a:srgbClr val="FFFF00"/>
                </a:solidFill>
                <a:effectLst>
                  <a:glow rad="101600">
                    <a:srgbClr val="FF0000">
                      <a:alpha val="60000"/>
                    </a:srgbClr>
                  </a:glow>
                </a:effectLst>
              </a:rPr>
              <a:t>tanpa</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berbelah-bahagi</a:t>
            </a:r>
            <a:r>
              <a:rPr lang="en-US" sz="2000" dirty="0" smtClean="0">
                <a:ln>
                  <a:solidFill>
                    <a:schemeClr val="tx1"/>
                  </a:solidFill>
                </a:ln>
              </a:rPr>
              <a:t>.</a:t>
            </a:r>
            <a:endParaRPr lang="en-US" sz="20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755576" y="1443841"/>
            <a:ext cx="7776864" cy="4093428"/>
          </a:xfrm>
          <a:prstGeom prst="rect">
            <a:avLst/>
          </a:prstGeom>
        </p:spPr>
        <p:txBody>
          <a:bodyPr wrap="square">
            <a:spAutoFit/>
          </a:bodyPr>
          <a:lstStyle/>
          <a:p>
            <a:pPr marL="361950" indent="-361950" algn="just">
              <a:buClr>
                <a:srgbClr val="FF0000"/>
              </a:buClr>
              <a:buFont typeface="Wingdings" pitchFamily="2" charset="2"/>
              <a:buChar char="§"/>
            </a:pPr>
            <a:r>
              <a:rPr lang="en-US" sz="2000" dirty="0" err="1" smtClean="0">
                <a:ln>
                  <a:solidFill>
                    <a:schemeClr val="tx1"/>
                  </a:solidFill>
                </a:ln>
              </a:rPr>
              <a:t>Keimanan</a:t>
            </a:r>
            <a:r>
              <a:rPr lang="en-US" sz="2000" dirty="0" smtClean="0">
                <a:ln>
                  <a:solidFill>
                    <a:schemeClr val="tx1"/>
                  </a:solidFill>
                </a:ln>
              </a:rPr>
              <a:t> </a:t>
            </a:r>
            <a:r>
              <a:rPr lang="en-US" sz="2000" dirty="0" err="1" smtClean="0">
                <a:ln>
                  <a:solidFill>
                    <a:schemeClr val="tx1"/>
                  </a:solidFill>
                </a:ln>
              </a:rPr>
              <a:t>sebenar</a:t>
            </a:r>
            <a:r>
              <a:rPr lang="en-US" sz="2000" dirty="0" smtClean="0">
                <a:ln>
                  <a:solidFill>
                    <a:schemeClr val="tx1"/>
                  </a:solidFill>
                </a:ln>
              </a:rPr>
              <a:t> </a:t>
            </a:r>
            <a:r>
              <a:rPr lang="en-US" sz="2000" dirty="0" err="1" smtClean="0">
                <a:ln>
                  <a:solidFill>
                    <a:schemeClr val="tx1"/>
                  </a:solidFill>
                </a:ln>
              </a:rPr>
              <a:t>akan</a:t>
            </a:r>
            <a:r>
              <a:rPr lang="en-US" sz="2000" dirty="0" smtClean="0">
                <a:ln>
                  <a:solidFill>
                    <a:schemeClr val="tx1"/>
                  </a:solidFill>
                </a:ln>
              </a:rPr>
              <a:t> </a:t>
            </a:r>
            <a:r>
              <a:rPr lang="en-US" sz="2000" dirty="0" err="1" smtClean="0">
                <a:ln>
                  <a:solidFill>
                    <a:srgbClr val="FF0000"/>
                  </a:solidFill>
                </a:ln>
                <a:solidFill>
                  <a:srgbClr val="FF0000"/>
                </a:solidFill>
                <a:effectLst>
                  <a:glow rad="101600">
                    <a:srgbClr val="FFFF00">
                      <a:alpha val="60000"/>
                    </a:srgbClr>
                  </a:glow>
                </a:effectLst>
              </a:rPr>
              <a:t>menyuntik</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rgbClr val="FF0000"/>
                  </a:solidFill>
                </a:ln>
                <a:solidFill>
                  <a:srgbClr val="FF0000"/>
                </a:solidFill>
                <a:effectLst>
                  <a:glow rad="101600">
                    <a:srgbClr val="FFFF00">
                      <a:alpha val="60000"/>
                    </a:srgbClr>
                  </a:glow>
                </a:effectLst>
              </a:rPr>
              <a:t>kekuatan</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chemeClr val="tx1"/>
                  </a:solidFill>
                </a:ln>
              </a:rPr>
              <a:t>untuk</a:t>
            </a:r>
            <a:r>
              <a:rPr lang="en-US" sz="2000" dirty="0" smtClean="0">
                <a:ln>
                  <a:solidFill>
                    <a:schemeClr val="tx1"/>
                  </a:solidFill>
                </a:ln>
              </a:rPr>
              <a:t> </a:t>
            </a:r>
            <a:r>
              <a:rPr lang="en-US" sz="2000" dirty="0" err="1" smtClean="0">
                <a:ln>
                  <a:solidFill>
                    <a:schemeClr val="tx1"/>
                  </a:solidFill>
                </a:ln>
              </a:rPr>
              <a:t>seseorang</a:t>
            </a:r>
            <a:r>
              <a:rPr lang="en-US" sz="2000" dirty="0" smtClean="0">
                <a:ln>
                  <a:solidFill>
                    <a:schemeClr val="tx1"/>
                  </a:solidFill>
                </a:ln>
              </a:rPr>
              <a:t>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beribadah</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taat</a:t>
            </a:r>
            <a:r>
              <a:rPr lang="en-US" sz="2000" dirty="0" smtClean="0">
                <a:ln>
                  <a:solidFill>
                    <a:schemeClr val="tx1"/>
                  </a:solidFill>
                </a:ln>
              </a:rPr>
              <a:t> </a:t>
            </a:r>
            <a:r>
              <a:rPr lang="en-US" sz="2000" dirty="0" err="1" smtClean="0">
                <a:ln>
                  <a:solidFill>
                    <a:schemeClr val="tx1"/>
                  </a:solidFill>
                </a:ln>
              </a:rPr>
              <a:t>kepada</a:t>
            </a:r>
            <a:r>
              <a:rPr lang="en-US" sz="2000" dirty="0" smtClean="0">
                <a:ln>
                  <a:solidFill>
                    <a:schemeClr val="tx1"/>
                  </a:solidFill>
                </a:ln>
              </a:rPr>
              <a:t> </a:t>
            </a:r>
            <a:r>
              <a:rPr lang="en-US" sz="2000" dirty="0" err="1" smtClean="0">
                <a:ln>
                  <a:solidFill>
                    <a:schemeClr val="tx1"/>
                  </a:solidFill>
                </a:ln>
              </a:rPr>
              <a:t>perintah</a:t>
            </a:r>
            <a:r>
              <a:rPr lang="en-US" sz="2000" dirty="0" smtClean="0">
                <a:ln>
                  <a:solidFill>
                    <a:schemeClr val="tx1"/>
                  </a:solidFill>
                </a:ln>
              </a:rPr>
              <a:t> Allah S.W.T </a:t>
            </a:r>
            <a:r>
              <a:rPr lang="en-US" sz="2000" dirty="0" err="1" smtClean="0">
                <a:ln>
                  <a:solidFill>
                    <a:schemeClr val="tx1"/>
                  </a:solidFill>
                </a:ln>
              </a:rPr>
              <a:t>bukannya</a:t>
            </a:r>
            <a:r>
              <a:rPr lang="en-US" sz="2000" dirty="0" smtClean="0">
                <a:ln>
                  <a:solidFill>
                    <a:schemeClr val="tx1"/>
                  </a:solidFill>
                </a:ln>
              </a:rPr>
              <a:t> </a:t>
            </a:r>
            <a:r>
              <a:rPr lang="en-US" sz="2000" dirty="0" err="1" smtClean="0">
                <a:ln>
                  <a:solidFill>
                    <a:schemeClr val="tx1"/>
                  </a:solidFill>
                </a:ln>
              </a:rPr>
              <a:t>memberi</a:t>
            </a:r>
            <a:r>
              <a:rPr lang="en-US" sz="2000" dirty="0" smtClean="0">
                <a:ln>
                  <a:solidFill>
                    <a:schemeClr val="tx1"/>
                  </a:solidFill>
                </a:ln>
              </a:rPr>
              <a:t> </a:t>
            </a:r>
            <a:r>
              <a:rPr lang="en-US" sz="2000" dirty="0" err="1" smtClean="0">
                <a:ln>
                  <a:solidFill>
                    <a:schemeClr val="tx1"/>
                  </a:solidFill>
                </a:ln>
              </a:rPr>
              <a:t>tanggapan</a:t>
            </a:r>
            <a:r>
              <a:rPr lang="en-US" sz="2000" dirty="0" smtClean="0">
                <a:ln>
                  <a:solidFill>
                    <a:schemeClr val="tx1"/>
                  </a:solidFill>
                </a:ln>
              </a:rPr>
              <a:t>, </a:t>
            </a:r>
            <a:r>
              <a:rPr lang="en-US" sz="2000" dirty="0" err="1" smtClean="0">
                <a:ln>
                  <a:solidFill>
                    <a:schemeClr val="tx1"/>
                  </a:solidFill>
                </a:ln>
              </a:rPr>
              <a:t>pemikiran</a:t>
            </a:r>
            <a:r>
              <a:rPr lang="en-US" sz="2000" dirty="0" smtClean="0">
                <a:ln>
                  <a:solidFill>
                    <a:schemeClr val="tx1"/>
                  </a:solidFill>
                </a:ln>
              </a:rPr>
              <a:t> </a:t>
            </a:r>
            <a:r>
              <a:rPr lang="en-US" sz="2000" dirty="0" err="1" smtClean="0">
                <a:ln>
                  <a:solidFill>
                    <a:schemeClr val="tx1"/>
                  </a:solidFill>
                </a:ln>
              </a:rPr>
              <a:t>salah</a:t>
            </a:r>
            <a:r>
              <a:rPr lang="en-US" sz="2000" dirty="0" smtClean="0">
                <a:ln>
                  <a:solidFill>
                    <a:schemeClr val="tx1"/>
                  </a:solidFill>
                </a:ln>
              </a:rPr>
              <a:t> </a:t>
            </a:r>
            <a:r>
              <a:rPr lang="en-US" sz="2000" dirty="0" err="1" smtClean="0">
                <a:ln>
                  <a:solidFill>
                    <a:schemeClr val="tx1"/>
                  </a:solidFill>
                </a:ln>
              </a:rPr>
              <a:t>atau</a:t>
            </a:r>
            <a:r>
              <a:rPr lang="en-US" sz="2000" dirty="0" smtClean="0">
                <a:ln>
                  <a:solidFill>
                    <a:schemeClr val="tx1"/>
                  </a:solidFill>
                </a:ln>
              </a:rPr>
              <a:t> </a:t>
            </a:r>
            <a:r>
              <a:rPr lang="en-US" sz="2000" dirty="0" err="1" smtClean="0">
                <a:ln>
                  <a:solidFill>
                    <a:schemeClr val="tx1"/>
                  </a:solidFill>
                </a:ln>
              </a:rPr>
              <a:t>angan-angan</a:t>
            </a:r>
            <a:r>
              <a:rPr lang="en-US" sz="2000" dirty="0" smtClean="0">
                <a:ln>
                  <a:solidFill>
                    <a:schemeClr val="tx1"/>
                  </a:solidFill>
                </a:ln>
              </a:rPr>
              <a:t> </a:t>
            </a:r>
            <a:r>
              <a:rPr lang="en-US" sz="2000" dirty="0" err="1" smtClean="0">
                <a:ln>
                  <a:solidFill>
                    <a:schemeClr val="tx1"/>
                  </a:solidFill>
                </a:ln>
              </a:rPr>
              <a:t>kosong</a:t>
            </a:r>
            <a:r>
              <a:rPr lang="en-US" sz="2000" dirty="0" smtClean="0">
                <a:ln>
                  <a:solidFill>
                    <a:schemeClr val="tx1"/>
                  </a:solidFill>
                </a:ln>
              </a:rPr>
              <a:t> </a:t>
            </a:r>
            <a:r>
              <a:rPr lang="en-US" sz="2000" dirty="0" err="1" smtClean="0">
                <a:ln>
                  <a:solidFill>
                    <a:schemeClr val="tx1"/>
                  </a:solidFill>
                </a:ln>
              </a:rPr>
              <a:t>tanpa</a:t>
            </a:r>
            <a:r>
              <a:rPr lang="en-US" sz="2000" dirty="0" smtClean="0">
                <a:ln>
                  <a:solidFill>
                    <a:schemeClr val="tx1"/>
                  </a:solidFill>
                </a:ln>
              </a:rPr>
              <a:t> </a:t>
            </a:r>
            <a:r>
              <a:rPr lang="en-US" sz="2000" dirty="0" err="1" smtClean="0">
                <a:ln>
                  <a:solidFill>
                    <a:schemeClr val="tx1"/>
                  </a:solidFill>
                </a:ln>
              </a:rPr>
              <a:t>diikuti</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kepercayaan</a:t>
            </a:r>
            <a:r>
              <a:rPr lang="en-US" sz="2000" dirty="0" smtClean="0">
                <a:ln>
                  <a:solidFill>
                    <a:schemeClr val="tx1"/>
                  </a:solidFill>
                </a:ln>
              </a:rPr>
              <a:t> </a:t>
            </a:r>
            <a:r>
              <a:rPr lang="en-US" sz="2000" dirty="0" err="1" smtClean="0">
                <a:ln>
                  <a:solidFill>
                    <a:schemeClr val="tx1"/>
                  </a:solidFill>
                </a:ln>
              </a:rPr>
              <a:t>dalam</a:t>
            </a:r>
            <a:r>
              <a:rPr lang="en-US" sz="2000" dirty="0" smtClean="0">
                <a:ln>
                  <a:solidFill>
                    <a:schemeClr val="tx1"/>
                  </a:solidFill>
                </a:ln>
              </a:rPr>
              <a:t> </a:t>
            </a:r>
            <a:r>
              <a:rPr lang="en-US" sz="2000" dirty="0" err="1" smtClean="0">
                <a:ln>
                  <a:solidFill>
                    <a:schemeClr val="tx1"/>
                  </a:solidFill>
                </a:ln>
              </a:rPr>
              <a:t>hati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amal</a:t>
            </a:r>
            <a:r>
              <a:rPr lang="en-US" sz="2000" dirty="0" smtClean="0">
                <a:ln>
                  <a:solidFill>
                    <a:schemeClr val="tx1"/>
                  </a:solidFill>
                </a:ln>
              </a:rPr>
              <a:t> </a:t>
            </a:r>
            <a:r>
              <a:rPr lang="en-US" sz="2000" dirty="0" err="1" smtClean="0">
                <a:ln>
                  <a:solidFill>
                    <a:schemeClr val="tx1"/>
                  </a:solidFill>
                </a:ln>
              </a:rPr>
              <a:t>perbuatan</a:t>
            </a:r>
            <a:r>
              <a:rPr lang="en-US" sz="2000" dirty="0" smtClean="0">
                <a:ln>
                  <a:solidFill>
                    <a:schemeClr val="tx1"/>
                  </a:solidFill>
                </a:ln>
              </a:rPr>
              <a:t>. </a:t>
            </a: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chemeClr val="tx1"/>
                  </a:solidFill>
                </a:ln>
              </a:rPr>
              <a:t>Jika</a:t>
            </a:r>
            <a:r>
              <a:rPr lang="en-US" sz="2000" dirty="0" smtClean="0">
                <a:ln>
                  <a:solidFill>
                    <a:schemeClr val="tx1"/>
                  </a:solidFill>
                </a:ln>
              </a:rPr>
              <a:t> </a:t>
            </a:r>
            <a:r>
              <a:rPr lang="en-US" sz="2000" dirty="0" err="1" smtClean="0">
                <a:ln>
                  <a:solidFill>
                    <a:schemeClr val="tx1"/>
                  </a:solidFill>
                </a:ln>
              </a:rPr>
              <a:t>dihayati</a:t>
            </a:r>
            <a:r>
              <a:rPr lang="en-US" sz="2000" dirty="0" smtClean="0">
                <a:ln>
                  <a:solidFill>
                    <a:schemeClr val="tx1"/>
                  </a:solidFill>
                </a:ln>
              </a:rPr>
              <a:t>, </a:t>
            </a:r>
            <a:r>
              <a:rPr lang="en-US" sz="2000" dirty="0" err="1" smtClean="0">
                <a:ln>
                  <a:solidFill>
                    <a:schemeClr val="tx1"/>
                  </a:solidFill>
                </a:ln>
              </a:rPr>
              <a:t>kita</a:t>
            </a:r>
            <a:r>
              <a:rPr lang="en-US" sz="2000" dirty="0" smtClean="0">
                <a:ln>
                  <a:solidFill>
                    <a:schemeClr val="tx1"/>
                  </a:solidFill>
                </a:ln>
              </a:rPr>
              <a:t> </a:t>
            </a:r>
            <a:r>
              <a:rPr lang="en-US" sz="2000" dirty="0" err="1" smtClean="0">
                <a:ln>
                  <a:solidFill>
                    <a:schemeClr val="tx1"/>
                  </a:solidFill>
                </a:ln>
              </a:rPr>
              <a:t>mampu</a:t>
            </a:r>
            <a:r>
              <a:rPr lang="en-US" sz="2000" dirty="0" smtClean="0">
                <a:ln>
                  <a:solidFill>
                    <a:schemeClr val="tx1"/>
                  </a:solidFill>
                </a:ln>
              </a:rPr>
              <a:t> </a:t>
            </a:r>
            <a:r>
              <a:rPr lang="en-US" sz="2000" dirty="0" err="1" smtClean="0">
                <a:ln>
                  <a:solidFill>
                    <a:schemeClr val="tx1"/>
                  </a:solidFill>
                </a:ln>
              </a:rPr>
              <a:t>menjadi</a:t>
            </a:r>
            <a:r>
              <a:rPr lang="en-US" sz="2000" dirty="0" smtClean="0">
                <a:ln>
                  <a:solidFill>
                    <a:schemeClr val="tx1"/>
                  </a:solidFill>
                </a:ln>
              </a:rPr>
              <a:t> </a:t>
            </a:r>
            <a:r>
              <a:rPr lang="en-US" sz="2000" dirty="0" err="1" smtClean="0">
                <a:ln>
                  <a:solidFill>
                    <a:schemeClr val="tx1"/>
                  </a:solidFill>
                </a:ln>
              </a:rPr>
              <a:t>umat</a:t>
            </a:r>
            <a:r>
              <a:rPr lang="en-US" sz="2000" dirty="0" smtClean="0">
                <a:ln>
                  <a:solidFill>
                    <a:schemeClr val="tx1"/>
                  </a:solidFill>
                </a:ln>
              </a:rPr>
              <a:t> yang </a:t>
            </a:r>
            <a:r>
              <a:rPr lang="en-US" sz="2000" dirty="0" err="1" smtClean="0">
                <a:ln>
                  <a:solidFill>
                    <a:srgbClr val="FF0000"/>
                  </a:solidFill>
                </a:ln>
                <a:solidFill>
                  <a:srgbClr val="FF0000"/>
                </a:solidFill>
                <a:effectLst>
                  <a:glow rad="101600">
                    <a:srgbClr val="FFFF00">
                      <a:alpha val="60000"/>
                    </a:srgbClr>
                  </a:glow>
                </a:effectLst>
              </a:rPr>
              <a:t>menguasai</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chemeClr val="tx1"/>
                  </a:solidFill>
                </a:ln>
              </a:rPr>
              <a:t>bidang</a:t>
            </a:r>
            <a:r>
              <a:rPr lang="en-US" sz="2000" dirty="0" smtClean="0">
                <a:ln>
                  <a:solidFill>
                    <a:schemeClr val="tx1"/>
                  </a:solidFill>
                </a:ln>
              </a:rPr>
              <a:t> </a:t>
            </a:r>
            <a:r>
              <a:rPr lang="en-US" sz="2000" dirty="0" err="1" smtClean="0">
                <a:ln>
                  <a:solidFill>
                    <a:schemeClr val="tx1"/>
                  </a:solidFill>
                </a:ln>
              </a:rPr>
              <a:t>ekonomi</a:t>
            </a:r>
            <a:r>
              <a:rPr lang="en-US" sz="2000" dirty="0" smtClean="0">
                <a:ln>
                  <a:solidFill>
                    <a:schemeClr val="tx1"/>
                  </a:solidFill>
                </a:ln>
              </a:rPr>
              <a:t>, </a:t>
            </a:r>
            <a:r>
              <a:rPr lang="en-US" sz="2000" dirty="0" err="1" smtClean="0">
                <a:ln>
                  <a:solidFill>
                    <a:schemeClr val="tx1"/>
                  </a:solidFill>
                </a:ln>
              </a:rPr>
              <a:t>sains</a:t>
            </a:r>
            <a:r>
              <a:rPr lang="en-US" sz="2000" dirty="0" smtClean="0">
                <a:ln>
                  <a:solidFill>
                    <a:schemeClr val="tx1"/>
                  </a:solidFill>
                </a:ln>
              </a:rPr>
              <a:t>, </a:t>
            </a:r>
            <a:r>
              <a:rPr lang="en-US" sz="2000" dirty="0" err="1" smtClean="0">
                <a:ln>
                  <a:solidFill>
                    <a:schemeClr val="tx1"/>
                  </a:solidFill>
                </a:ln>
              </a:rPr>
              <a:t>penyelidikan</a:t>
            </a:r>
            <a:r>
              <a:rPr lang="en-US" sz="2000" dirty="0" smtClean="0">
                <a:ln>
                  <a:solidFill>
                    <a:schemeClr val="tx1"/>
                  </a:solidFill>
                </a:ln>
              </a:rPr>
              <a:t>, </a:t>
            </a:r>
            <a:r>
              <a:rPr lang="en-US" sz="2000" dirty="0" err="1" smtClean="0">
                <a:ln>
                  <a:solidFill>
                    <a:schemeClr val="tx1"/>
                  </a:solidFill>
                </a:ln>
              </a:rPr>
              <a:t>perundangan</a:t>
            </a:r>
            <a:r>
              <a:rPr lang="en-US" sz="2000" dirty="0" smtClean="0">
                <a:ln>
                  <a:solidFill>
                    <a:schemeClr val="tx1"/>
                  </a:solidFill>
                </a:ln>
              </a:rPr>
              <a:t>, </a:t>
            </a:r>
            <a:r>
              <a:rPr lang="en-US" sz="2000" dirty="0" err="1" smtClean="0">
                <a:ln>
                  <a:solidFill>
                    <a:schemeClr val="tx1"/>
                  </a:solidFill>
                </a:ln>
              </a:rPr>
              <a:t>pengurusan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pentadbiran</a:t>
            </a:r>
            <a:r>
              <a:rPr lang="en-US" sz="2000" dirty="0" smtClean="0">
                <a:ln>
                  <a:solidFill>
                    <a:schemeClr val="tx1"/>
                  </a:solidFill>
                </a:ln>
              </a:rPr>
              <a:t>. </a:t>
            </a: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chemeClr val="tx1"/>
                  </a:solidFill>
                </a:ln>
              </a:rPr>
              <a:t>Ini</a:t>
            </a:r>
            <a:r>
              <a:rPr lang="en-US" sz="2000" dirty="0" smtClean="0">
                <a:ln>
                  <a:solidFill>
                    <a:schemeClr val="tx1"/>
                  </a:solidFill>
                </a:ln>
              </a:rPr>
              <a:t> </a:t>
            </a:r>
            <a:r>
              <a:rPr lang="en-US" sz="2000" dirty="0" err="1" smtClean="0">
                <a:ln>
                  <a:solidFill>
                    <a:schemeClr val="tx1"/>
                  </a:solidFill>
                </a:ln>
              </a:rPr>
              <a:t>sekaligus</a:t>
            </a:r>
            <a:r>
              <a:rPr lang="en-US" sz="2000" dirty="0" smtClean="0">
                <a:ln>
                  <a:solidFill>
                    <a:schemeClr val="tx1"/>
                  </a:solidFill>
                </a:ln>
              </a:rPr>
              <a:t> </a:t>
            </a:r>
            <a:r>
              <a:rPr lang="en-US" sz="2000" dirty="0" err="1" smtClean="0">
                <a:ln>
                  <a:solidFill>
                    <a:schemeClr val="tx1"/>
                  </a:solidFill>
                </a:ln>
              </a:rPr>
              <a:t>dapat</a:t>
            </a:r>
            <a:r>
              <a:rPr lang="en-US" sz="2000" dirty="0" smtClean="0">
                <a:ln>
                  <a:solidFill>
                    <a:schemeClr val="tx1"/>
                  </a:solidFill>
                </a:ln>
              </a:rPr>
              <a:t> </a:t>
            </a:r>
            <a:r>
              <a:rPr lang="en-US" sz="2000" dirty="0" err="1" smtClean="0">
                <a:ln>
                  <a:solidFill>
                    <a:srgbClr val="FF0000"/>
                  </a:solidFill>
                </a:ln>
                <a:solidFill>
                  <a:srgbClr val="FF0000"/>
                </a:solidFill>
                <a:effectLst>
                  <a:glow rad="101600">
                    <a:srgbClr val="FFFF00">
                      <a:alpha val="60000"/>
                    </a:srgbClr>
                  </a:glow>
                </a:effectLst>
              </a:rPr>
              <a:t>mencorakan</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rgbClr val="FF0000"/>
                  </a:solidFill>
                </a:ln>
                <a:solidFill>
                  <a:srgbClr val="FF0000"/>
                </a:solidFill>
                <a:effectLst>
                  <a:glow rad="101600">
                    <a:srgbClr val="FFFF00">
                      <a:alpha val="60000"/>
                    </a:srgbClr>
                  </a:glow>
                </a:effectLst>
              </a:rPr>
              <a:t>budaya</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rgbClr val="FF0000"/>
                  </a:solidFill>
                </a:ln>
                <a:solidFill>
                  <a:srgbClr val="FF0000"/>
                </a:solidFill>
                <a:effectLst>
                  <a:glow rad="101600">
                    <a:srgbClr val="FFFF00">
                      <a:alpha val="60000"/>
                    </a:srgbClr>
                  </a:glow>
                </a:effectLst>
              </a:rPr>
              <a:t>hidup</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rgbClr val="FF0000"/>
                  </a:solidFill>
                </a:ln>
                <a:solidFill>
                  <a:srgbClr val="FF0000"/>
                </a:solidFill>
                <a:effectLst>
                  <a:glow rad="101600">
                    <a:srgbClr val="FFFF00">
                      <a:alpha val="60000"/>
                    </a:srgbClr>
                  </a:glow>
                </a:effectLst>
              </a:rPr>
              <a:t>manusia</a:t>
            </a:r>
            <a:r>
              <a:rPr lang="en-US" sz="2000" dirty="0" smtClean="0">
                <a:ln>
                  <a:solidFill>
                    <a:srgbClr val="FF0000"/>
                  </a:solidFill>
                </a:ln>
                <a:solidFill>
                  <a:srgbClr val="FF0000"/>
                </a:solidFill>
                <a:effectLst>
                  <a:glow rad="101600">
                    <a:srgbClr val="FFFF00">
                      <a:alpha val="60000"/>
                    </a:srgbClr>
                  </a:glow>
                </a:effectLst>
              </a:rPr>
              <a:t> </a:t>
            </a:r>
            <a:r>
              <a:rPr lang="en-US" sz="2000" dirty="0" err="1" smtClean="0">
                <a:ln>
                  <a:solidFill>
                    <a:schemeClr val="tx1"/>
                  </a:solidFill>
                </a:ln>
              </a:rPr>
              <a:t>kerana</a:t>
            </a:r>
            <a:r>
              <a:rPr lang="en-US" sz="2000" dirty="0" smtClean="0">
                <a:ln>
                  <a:solidFill>
                    <a:schemeClr val="tx1"/>
                  </a:solidFill>
                </a:ln>
              </a:rPr>
              <a:t> </a:t>
            </a:r>
            <a:r>
              <a:rPr lang="en-US" sz="2000" dirty="0" err="1" smtClean="0">
                <a:ln>
                  <a:solidFill>
                    <a:schemeClr val="tx1"/>
                  </a:solidFill>
                </a:ln>
              </a:rPr>
              <a:t>semuanya</a:t>
            </a:r>
            <a:r>
              <a:rPr lang="en-US" sz="2000" dirty="0" smtClean="0">
                <a:ln>
                  <a:solidFill>
                    <a:schemeClr val="tx1"/>
                  </a:solidFill>
                </a:ln>
              </a:rPr>
              <a:t>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termasuk</a:t>
            </a:r>
            <a:r>
              <a:rPr lang="en-US" sz="2000" dirty="0" smtClean="0">
                <a:ln>
                  <a:solidFill>
                    <a:schemeClr val="tx1"/>
                  </a:solidFill>
                </a:ln>
              </a:rPr>
              <a:t> </a:t>
            </a:r>
            <a:r>
              <a:rPr lang="en-US" sz="2000" dirty="0" err="1" smtClean="0">
                <a:ln>
                  <a:solidFill>
                    <a:schemeClr val="tx1"/>
                  </a:solidFill>
                </a:ln>
              </a:rPr>
              <a:t>di</a:t>
            </a:r>
            <a:r>
              <a:rPr lang="en-US" sz="2000" dirty="0" smtClean="0">
                <a:ln>
                  <a:solidFill>
                    <a:schemeClr val="tx1"/>
                  </a:solidFill>
                </a:ln>
              </a:rPr>
              <a:t> </a:t>
            </a:r>
            <a:r>
              <a:rPr lang="en-US" sz="2000" dirty="0" err="1" smtClean="0">
                <a:ln>
                  <a:solidFill>
                    <a:schemeClr val="tx1"/>
                  </a:solidFill>
                </a:ln>
              </a:rPr>
              <a:t>dalam</a:t>
            </a:r>
            <a:r>
              <a:rPr lang="en-US" sz="2000" dirty="0" smtClean="0">
                <a:ln>
                  <a:solidFill>
                    <a:schemeClr val="tx1"/>
                  </a:solidFill>
                </a:ln>
              </a:rPr>
              <a:t> </a:t>
            </a:r>
            <a:r>
              <a:rPr lang="en-US" sz="2000" dirty="0" err="1" smtClean="0">
                <a:ln>
                  <a:solidFill>
                    <a:schemeClr val="tx1"/>
                  </a:solidFill>
                </a:ln>
              </a:rPr>
              <a:t>tuntutan</a:t>
            </a:r>
            <a:r>
              <a:rPr lang="en-US" sz="2000" dirty="0" smtClean="0">
                <a:ln>
                  <a:solidFill>
                    <a:schemeClr val="tx1"/>
                  </a:solidFill>
                </a:ln>
              </a:rPr>
              <a:t> </a:t>
            </a:r>
            <a:r>
              <a:rPr lang="en-US" sz="2000" dirty="0" err="1" smtClean="0">
                <a:ln>
                  <a:solidFill>
                    <a:schemeClr val="tx1"/>
                  </a:solidFill>
                </a:ln>
              </a:rPr>
              <a:t>iman</a:t>
            </a:r>
            <a:r>
              <a:rPr lang="en-US" sz="2000" dirty="0" smtClean="0">
                <a:ln>
                  <a:solidFill>
                    <a:schemeClr val="tx1"/>
                  </a:solidFill>
                </a:ln>
              </a:rPr>
              <a:t> yang </a:t>
            </a:r>
            <a:r>
              <a:rPr lang="en-US" sz="2000" dirty="0" err="1" smtClean="0">
                <a:ln>
                  <a:solidFill>
                    <a:schemeClr val="tx1"/>
                  </a:solidFill>
                </a:ln>
              </a:rPr>
              <a:t>mesti</a:t>
            </a:r>
            <a:r>
              <a:rPr lang="en-US" sz="2000" dirty="0" smtClean="0">
                <a:ln>
                  <a:solidFill>
                    <a:schemeClr val="tx1"/>
                  </a:solidFill>
                </a:ln>
              </a:rPr>
              <a:t> </a:t>
            </a:r>
            <a:r>
              <a:rPr lang="en-US" sz="2000" dirty="0" err="1" smtClean="0">
                <a:ln>
                  <a:solidFill>
                    <a:schemeClr val="tx1"/>
                  </a:solidFill>
                </a:ln>
              </a:rPr>
              <a:t>dilaksanakan</a:t>
            </a:r>
            <a:r>
              <a:rPr lang="en-US" sz="2000" dirty="0" smtClean="0">
                <a:ln>
                  <a:solidFill>
                    <a:schemeClr val="tx1"/>
                  </a:solidFill>
                </a:ln>
              </a:rPr>
              <a:t>. </a:t>
            </a:r>
            <a:endParaRPr lang="en-US" sz="20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107504" y="1124744"/>
            <a:ext cx="8928992" cy="369332"/>
          </a:xfrm>
          <a:prstGeom prst="rect">
            <a:avLst/>
          </a:prstGeom>
        </p:spPr>
        <p:txBody>
          <a:bodyPr wrap="square">
            <a:spAutoFit/>
          </a:bodyPr>
          <a:lstStyle/>
          <a:p>
            <a:pPr algn="ctr"/>
            <a:r>
              <a:rPr lang="en-US" dirty="0" err="1" smtClean="0">
                <a:ln>
                  <a:solidFill>
                    <a:schemeClr val="tx1"/>
                  </a:solidFill>
                </a:ln>
              </a:rPr>
              <a:t>Firman</a:t>
            </a:r>
            <a:r>
              <a:rPr lang="en-US" dirty="0" smtClean="0">
                <a:ln>
                  <a:solidFill>
                    <a:schemeClr val="tx1"/>
                  </a:solidFill>
                </a:ln>
              </a:rPr>
              <a:t> Allah S.W.T</a:t>
            </a:r>
            <a:endParaRPr lang="en-US" dirty="0">
              <a:ln>
                <a:solidFill>
                  <a:schemeClr val="tx1"/>
                </a:solidFill>
              </a:ln>
            </a:endParaRPr>
          </a:p>
        </p:txBody>
      </p:sp>
      <p:sp>
        <p:nvSpPr>
          <p:cNvPr id="11" name="Rectangle 10"/>
          <p:cNvSpPr/>
          <p:nvPr/>
        </p:nvSpPr>
        <p:spPr>
          <a:xfrm>
            <a:off x="3485888" y="5589240"/>
            <a:ext cx="2359941" cy="369332"/>
          </a:xfrm>
          <a:prstGeom prst="rect">
            <a:avLst/>
          </a:prstGeom>
        </p:spPr>
        <p:txBody>
          <a:bodyPr wrap="none">
            <a:spAutoFit/>
          </a:bodyPr>
          <a:lstStyle/>
          <a:p>
            <a:pPr algn="ctr"/>
            <a:r>
              <a:rPr lang="en-US" dirty="0" err="1" smtClean="0">
                <a:ln>
                  <a:solidFill>
                    <a:schemeClr val="tx1"/>
                  </a:solidFill>
                </a:ln>
              </a:rPr>
              <a:t>Surah</a:t>
            </a:r>
            <a:r>
              <a:rPr lang="en-US" dirty="0" smtClean="0">
                <a:ln>
                  <a:solidFill>
                    <a:schemeClr val="tx1"/>
                  </a:solidFill>
                </a:ln>
              </a:rPr>
              <a:t> Ali </a:t>
            </a:r>
            <a:r>
              <a:rPr lang="en-US" dirty="0" err="1" smtClean="0">
                <a:ln>
                  <a:solidFill>
                    <a:schemeClr val="tx1"/>
                  </a:solidFill>
                </a:ln>
              </a:rPr>
              <a:t>Imran</a:t>
            </a:r>
            <a:r>
              <a:rPr lang="en-US" dirty="0" smtClean="0">
                <a:ln>
                  <a:solidFill>
                    <a:schemeClr val="tx1"/>
                  </a:solidFill>
                </a:ln>
              </a:rPr>
              <a:t> </a:t>
            </a:r>
            <a:r>
              <a:rPr lang="ms-MY" dirty="0" smtClean="0">
                <a:ln>
                  <a:solidFill>
                    <a:schemeClr val="tx1"/>
                  </a:solidFill>
                </a:ln>
              </a:rPr>
              <a:t>: 110</a:t>
            </a:r>
            <a:endParaRPr lang="en-US" dirty="0">
              <a:ln>
                <a:solidFill>
                  <a:schemeClr val="tx1"/>
                </a:solidFill>
              </a:ln>
            </a:endParaRPr>
          </a:p>
        </p:txBody>
      </p:sp>
      <p:sp>
        <p:nvSpPr>
          <p:cNvPr id="60417" name="Rectangle 1"/>
          <p:cNvSpPr>
            <a:spLocks noChangeArrowheads="1"/>
          </p:cNvSpPr>
          <p:nvPr/>
        </p:nvSpPr>
        <p:spPr bwMode="auto">
          <a:xfrm>
            <a:off x="1080120" y="1810122"/>
            <a:ext cx="6804248" cy="3347070"/>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en-US" sz="3600" i="0" u="none" strike="noStrike" normalizeH="0" baseline="0" dirty="0" smtClean="0">
                <a:ln>
                  <a:solidFill>
                    <a:schemeClr val="tx1"/>
                  </a:solidFill>
                </a:ln>
                <a:latin typeface="QCF_P064" pitchFamily="2" charset="2"/>
                <a:ea typeface="Times New Roman" pitchFamily="18" charset="0"/>
                <a:cs typeface="Arabic Transparent" pitchFamily="2" charset="-78"/>
              </a:rPr>
              <a:t>﴿</a:t>
            </a:r>
            <a:r>
              <a:rPr kumimoji="0" lang="ar-SA" sz="3600" i="0" u="none" strike="noStrike" normalizeH="0" baseline="0" dirty="0" smtClean="0">
                <a:ln>
                  <a:solidFill>
                    <a:schemeClr val="tx1"/>
                  </a:solidFill>
                </a:ln>
                <a:latin typeface="QCF_P064" pitchFamily="2" charset="2"/>
                <a:ea typeface="Times New Roman" pitchFamily="18" charset="0"/>
                <a:cs typeface="QCF_P064" pitchFamily="2" charset="2"/>
              </a:rPr>
              <a:t>ﭞ ﭟ ﭠ ﭡ ﭢ ﭣ ﭤ ﭥ ﭦ ﭧ ﭨ ﭩ ﭪ ﭫ ﭬ ﭭ ﭮ ﭯ ﭰ ﭱ ﭲ ﭳ ﭴ ﭵ ﭶ</a:t>
            </a:r>
            <a:r>
              <a:rPr kumimoji="0" lang="en-US" sz="3600" i="0" u="none" strike="noStrike" normalizeH="0" baseline="0" dirty="0" smtClean="0">
                <a:ln>
                  <a:solidFill>
                    <a:schemeClr val="tx1"/>
                  </a:solidFill>
                </a:ln>
                <a:latin typeface="QCF_P064" pitchFamily="2" charset="2"/>
                <a:ea typeface="Times New Roman" pitchFamily="18" charset="0"/>
                <a:cs typeface="QCF_P064" pitchFamily="2" charset="2"/>
              </a:rPr>
              <a:t> </a:t>
            </a:r>
            <a:r>
              <a:rPr kumimoji="0" lang="en-US" sz="3600" i="0" u="none" strike="noStrike" normalizeH="0" baseline="0" dirty="0" smtClean="0">
                <a:ln>
                  <a:solidFill>
                    <a:schemeClr val="tx1"/>
                  </a:solidFill>
                </a:ln>
                <a:latin typeface="QCF_P064" pitchFamily="2" charset="2"/>
                <a:ea typeface="Times New Roman" pitchFamily="18" charset="0"/>
                <a:cs typeface="Arabic Transparent" pitchFamily="2" charset="-78"/>
              </a:rPr>
              <a:t>﴾</a:t>
            </a:r>
            <a:endParaRPr kumimoji="0" lang="en-US" sz="3600" i="0" u="none" strike="noStrike" normalizeH="0" baseline="0" dirty="0" smtClean="0">
              <a:ln>
                <a:solidFill>
                  <a:schemeClr val="tx1"/>
                </a:solidFill>
              </a:ln>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83568" y="1503506"/>
            <a:ext cx="7920880" cy="4085734"/>
          </a:xfrm>
          <a:prstGeom prst="rect">
            <a:avLst/>
          </a:prstGeom>
        </p:spPr>
        <p:txBody>
          <a:bodyPr wrap="square">
            <a:spAutoFit/>
          </a:bodyPr>
          <a:lstStyle/>
          <a:p>
            <a:pPr algn="ctr">
              <a:lnSpc>
                <a:spcPct val="150000"/>
              </a:lnSpc>
            </a:pPr>
            <a:r>
              <a:rPr lang="en-US" dirty="0" err="1" smtClean="0">
                <a:ln>
                  <a:solidFill>
                    <a:schemeClr val="tx1"/>
                  </a:solidFill>
                </a:ln>
              </a:rPr>
              <a:t>Maksudnya</a:t>
            </a:r>
            <a:r>
              <a:rPr lang="en-US" dirty="0" smtClean="0">
                <a:ln>
                  <a:solidFill>
                    <a:schemeClr val="tx1"/>
                  </a:solidFill>
                </a:ln>
              </a:rPr>
              <a:t>: </a:t>
            </a:r>
          </a:p>
          <a:p>
            <a:pPr algn="ctr">
              <a:lnSpc>
                <a:spcPct val="150000"/>
              </a:lnSpc>
            </a:pPr>
            <a:endParaRPr lang="en-US" sz="1100" dirty="0" smtClean="0">
              <a:ln>
                <a:solidFill>
                  <a:schemeClr val="tx1"/>
                </a:solidFill>
              </a:ln>
            </a:endParaRPr>
          </a:p>
          <a:p>
            <a:pPr algn="ctr">
              <a:lnSpc>
                <a:spcPct val="150000"/>
              </a:lnSpc>
            </a:pPr>
            <a:r>
              <a:rPr lang="en-US" dirty="0" smtClean="0">
                <a:ln>
                  <a:solidFill>
                    <a:schemeClr val="tx1"/>
                  </a:solidFill>
                </a:ln>
              </a:rPr>
              <a:t>“</a:t>
            </a:r>
            <a:r>
              <a:rPr lang="en-US" i="1" dirty="0" err="1" smtClean="0">
                <a:ln>
                  <a:solidFill>
                    <a:schemeClr val="tx1"/>
                  </a:solidFill>
                </a:ln>
              </a:rPr>
              <a:t>Kamu</a:t>
            </a:r>
            <a:r>
              <a:rPr lang="en-US" i="1" dirty="0" smtClean="0">
                <a:ln>
                  <a:solidFill>
                    <a:schemeClr val="tx1"/>
                  </a:solidFill>
                </a:ln>
              </a:rPr>
              <a:t> (</a:t>
            </a:r>
            <a:r>
              <a:rPr lang="en-US" i="1" dirty="0" err="1" smtClean="0">
                <a:ln>
                  <a:solidFill>
                    <a:schemeClr val="tx1"/>
                  </a:solidFill>
                </a:ln>
              </a:rPr>
              <a:t>wahai</a:t>
            </a:r>
            <a:r>
              <a:rPr lang="en-US" i="1" dirty="0" smtClean="0">
                <a:ln>
                  <a:solidFill>
                    <a:schemeClr val="tx1"/>
                  </a:solidFill>
                </a:ln>
              </a:rPr>
              <a:t> </a:t>
            </a:r>
            <a:r>
              <a:rPr lang="en-US" i="1" dirty="0" err="1" smtClean="0">
                <a:ln>
                  <a:solidFill>
                    <a:schemeClr val="tx1"/>
                  </a:solidFill>
                </a:ln>
              </a:rPr>
              <a:t>umat</a:t>
            </a:r>
            <a:r>
              <a:rPr lang="en-US" i="1" dirty="0" smtClean="0">
                <a:ln>
                  <a:solidFill>
                    <a:schemeClr val="tx1"/>
                  </a:solidFill>
                </a:ln>
              </a:rPr>
              <a:t> Muhammad) </a:t>
            </a:r>
            <a:r>
              <a:rPr lang="en-US" i="1" dirty="0" err="1" smtClean="0">
                <a:ln>
                  <a:solidFill>
                    <a:schemeClr val="tx1"/>
                  </a:solidFill>
                </a:ln>
              </a:rPr>
              <a:t>adalah</a:t>
            </a:r>
            <a:r>
              <a:rPr lang="en-US" i="1" dirty="0" smtClean="0">
                <a:ln>
                  <a:solidFill>
                    <a:schemeClr val="tx1"/>
                  </a:solidFill>
                </a:ln>
              </a:rPr>
              <a:t> </a:t>
            </a:r>
            <a:r>
              <a:rPr lang="en-US" i="1" dirty="0" err="1" smtClean="0">
                <a:ln>
                  <a:solidFill>
                    <a:schemeClr val="tx1"/>
                  </a:solidFill>
                </a:ln>
              </a:rPr>
              <a:t>sebaik-baik</a:t>
            </a:r>
            <a:r>
              <a:rPr lang="en-US" i="1" dirty="0" smtClean="0">
                <a:ln>
                  <a:solidFill>
                    <a:schemeClr val="tx1"/>
                  </a:solidFill>
                </a:ln>
              </a:rPr>
              <a:t> </a:t>
            </a:r>
            <a:r>
              <a:rPr lang="en-US" i="1" dirty="0" err="1" smtClean="0">
                <a:ln>
                  <a:solidFill>
                    <a:schemeClr val="tx1"/>
                  </a:solidFill>
                </a:ln>
              </a:rPr>
              <a:t>umat</a:t>
            </a:r>
            <a:r>
              <a:rPr lang="en-US" i="1" dirty="0" smtClean="0">
                <a:ln>
                  <a:solidFill>
                    <a:schemeClr val="tx1"/>
                  </a:solidFill>
                </a:ln>
              </a:rPr>
              <a:t> yang </a:t>
            </a:r>
            <a:r>
              <a:rPr lang="en-US" i="1" dirty="0" err="1" smtClean="0">
                <a:ln>
                  <a:solidFill>
                    <a:schemeClr val="tx1"/>
                  </a:solidFill>
                </a:ln>
              </a:rPr>
              <a:t>dilahirkan</a:t>
            </a:r>
            <a:r>
              <a:rPr lang="en-US" i="1" dirty="0" smtClean="0">
                <a:ln>
                  <a:solidFill>
                    <a:schemeClr val="tx1"/>
                  </a:solidFill>
                </a:ln>
              </a:rPr>
              <a:t> </a:t>
            </a:r>
            <a:r>
              <a:rPr lang="en-US" i="1" dirty="0" err="1" smtClean="0">
                <a:ln>
                  <a:solidFill>
                    <a:schemeClr val="tx1"/>
                  </a:solidFill>
                </a:ln>
              </a:rPr>
              <a:t>bagi</a:t>
            </a:r>
            <a:r>
              <a:rPr lang="en-US" i="1" dirty="0" smtClean="0">
                <a:ln>
                  <a:solidFill>
                    <a:schemeClr val="tx1"/>
                  </a:solidFill>
                </a:ln>
              </a:rPr>
              <a:t> (</a:t>
            </a:r>
            <a:r>
              <a:rPr lang="en-US" i="1" dirty="0" err="1" smtClean="0">
                <a:ln>
                  <a:solidFill>
                    <a:schemeClr val="tx1"/>
                  </a:solidFill>
                </a:ln>
              </a:rPr>
              <a:t>faedah</a:t>
            </a:r>
            <a:r>
              <a:rPr lang="en-US" i="1" dirty="0" smtClean="0">
                <a:ln>
                  <a:solidFill>
                    <a:schemeClr val="tx1"/>
                  </a:solidFill>
                </a:ln>
              </a:rPr>
              <a:t>) </a:t>
            </a:r>
            <a:r>
              <a:rPr lang="en-US" i="1" dirty="0" err="1" smtClean="0">
                <a:ln>
                  <a:solidFill>
                    <a:schemeClr val="tx1"/>
                  </a:solidFill>
                </a:ln>
              </a:rPr>
              <a:t>umat</a:t>
            </a:r>
            <a:r>
              <a:rPr lang="en-US" i="1" dirty="0" smtClean="0">
                <a:ln>
                  <a:solidFill>
                    <a:schemeClr val="tx1"/>
                  </a:solidFill>
                </a:ln>
              </a:rPr>
              <a:t> </a:t>
            </a:r>
            <a:r>
              <a:rPr lang="en-US" i="1" dirty="0" err="1" smtClean="0">
                <a:ln>
                  <a:solidFill>
                    <a:schemeClr val="tx1"/>
                  </a:solidFill>
                </a:ln>
              </a:rPr>
              <a:t>manusia</a:t>
            </a:r>
            <a:r>
              <a:rPr lang="en-US" i="1" dirty="0" smtClean="0">
                <a:ln>
                  <a:solidFill>
                    <a:schemeClr val="tx1"/>
                  </a:solidFill>
                </a:ln>
              </a:rPr>
              <a:t>, (</a:t>
            </a:r>
            <a:r>
              <a:rPr lang="en-US" i="1" dirty="0" err="1" smtClean="0">
                <a:ln>
                  <a:solidFill>
                    <a:schemeClr val="tx1"/>
                  </a:solidFill>
                </a:ln>
              </a:rPr>
              <a:t>kerana</a:t>
            </a:r>
            <a:r>
              <a:rPr lang="en-US" i="1" dirty="0" smtClean="0">
                <a:ln>
                  <a:solidFill>
                    <a:schemeClr val="tx1"/>
                  </a:solidFill>
                </a:ln>
              </a:rPr>
              <a:t>) </a:t>
            </a:r>
            <a:r>
              <a:rPr lang="en-US" i="1" dirty="0" err="1" smtClean="0">
                <a:ln>
                  <a:solidFill>
                    <a:schemeClr val="tx1"/>
                  </a:solidFill>
                </a:ln>
              </a:rPr>
              <a:t>kamu</a:t>
            </a:r>
            <a:r>
              <a:rPr lang="en-US" i="1" dirty="0" smtClean="0">
                <a:ln>
                  <a:solidFill>
                    <a:schemeClr val="tx1"/>
                  </a:solidFill>
                </a:ln>
              </a:rPr>
              <a:t> </a:t>
            </a:r>
            <a:r>
              <a:rPr lang="en-US" i="1" dirty="0" err="1" smtClean="0">
                <a:ln>
                  <a:solidFill>
                    <a:schemeClr val="tx1"/>
                  </a:solidFill>
                </a:ln>
              </a:rPr>
              <a:t>menyuruh</a:t>
            </a:r>
            <a:r>
              <a:rPr lang="en-US" i="1" dirty="0" smtClean="0">
                <a:ln>
                  <a:solidFill>
                    <a:schemeClr val="tx1"/>
                  </a:solidFill>
                </a:ln>
              </a:rPr>
              <a:t> </a:t>
            </a:r>
            <a:r>
              <a:rPr lang="en-US" i="1" dirty="0" err="1" smtClean="0">
                <a:ln>
                  <a:solidFill>
                    <a:schemeClr val="tx1"/>
                  </a:solidFill>
                </a:ln>
              </a:rPr>
              <a:t>berbuat</a:t>
            </a:r>
            <a:r>
              <a:rPr lang="en-US" i="1" dirty="0" smtClean="0">
                <a:ln>
                  <a:solidFill>
                    <a:schemeClr val="tx1"/>
                  </a:solidFill>
                </a:ln>
              </a:rPr>
              <a:t> </a:t>
            </a:r>
            <a:r>
              <a:rPr lang="en-US" i="1" dirty="0" err="1" smtClean="0">
                <a:ln>
                  <a:solidFill>
                    <a:schemeClr val="tx1"/>
                  </a:solidFill>
                </a:ln>
              </a:rPr>
              <a:t>segala</a:t>
            </a:r>
            <a:r>
              <a:rPr lang="en-US" i="1" dirty="0" smtClean="0">
                <a:ln>
                  <a:solidFill>
                    <a:schemeClr val="tx1"/>
                  </a:solidFill>
                </a:ln>
              </a:rPr>
              <a:t> </a:t>
            </a:r>
            <a:r>
              <a:rPr lang="en-US" i="1" dirty="0" err="1" smtClean="0">
                <a:ln>
                  <a:solidFill>
                    <a:schemeClr val="tx1"/>
                  </a:solidFill>
                </a:ln>
              </a:rPr>
              <a:t>perkara</a:t>
            </a:r>
            <a:r>
              <a:rPr lang="en-US" i="1" dirty="0" smtClean="0">
                <a:ln>
                  <a:solidFill>
                    <a:schemeClr val="tx1"/>
                  </a:solidFill>
                </a:ln>
              </a:rPr>
              <a:t> yang </a:t>
            </a:r>
            <a:r>
              <a:rPr lang="en-US" i="1" dirty="0" err="1" smtClean="0">
                <a:ln>
                  <a:solidFill>
                    <a:schemeClr val="tx1"/>
                  </a:solidFill>
                </a:ln>
              </a:rPr>
              <a:t>baik</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melarang</a:t>
            </a:r>
            <a:r>
              <a:rPr lang="en-US" i="1" dirty="0" smtClean="0">
                <a:ln>
                  <a:solidFill>
                    <a:schemeClr val="tx1"/>
                  </a:solidFill>
                </a:ln>
              </a:rPr>
              <a:t> </a:t>
            </a:r>
            <a:r>
              <a:rPr lang="en-US" i="1" dirty="0" err="1" smtClean="0">
                <a:ln>
                  <a:solidFill>
                    <a:schemeClr val="tx1"/>
                  </a:solidFill>
                </a:ln>
              </a:rPr>
              <a:t>daripada</a:t>
            </a:r>
            <a:r>
              <a:rPr lang="en-US" i="1" dirty="0" smtClean="0">
                <a:ln>
                  <a:solidFill>
                    <a:schemeClr val="tx1"/>
                  </a:solidFill>
                </a:ln>
              </a:rPr>
              <a:t> </a:t>
            </a:r>
            <a:r>
              <a:rPr lang="en-US" i="1" dirty="0" err="1" smtClean="0">
                <a:ln>
                  <a:solidFill>
                    <a:schemeClr val="tx1"/>
                  </a:solidFill>
                </a:ln>
              </a:rPr>
              <a:t>segala</a:t>
            </a:r>
            <a:r>
              <a:rPr lang="en-US" i="1" dirty="0" smtClean="0">
                <a:ln>
                  <a:solidFill>
                    <a:schemeClr val="tx1"/>
                  </a:solidFill>
                </a:ln>
              </a:rPr>
              <a:t> </a:t>
            </a:r>
            <a:r>
              <a:rPr lang="en-US" i="1" dirty="0" err="1" smtClean="0">
                <a:ln>
                  <a:solidFill>
                    <a:schemeClr val="tx1"/>
                  </a:solidFill>
                </a:ln>
              </a:rPr>
              <a:t>perkara</a:t>
            </a:r>
            <a:r>
              <a:rPr lang="en-US" i="1" dirty="0" smtClean="0">
                <a:ln>
                  <a:solidFill>
                    <a:schemeClr val="tx1"/>
                  </a:solidFill>
                </a:ln>
              </a:rPr>
              <a:t> yang </a:t>
            </a:r>
            <a:r>
              <a:rPr lang="en-US" i="1" dirty="0" err="1" smtClean="0">
                <a:ln>
                  <a:solidFill>
                    <a:schemeClr val="tx1"/>
                  </a:solidFill>
                </a:ln>
              </a:rPr>
              <a:t>salah</a:t>
            </a:r>
            <a:r>
              <a:rPr lang="en-US" i="1" dirty="0" smtClean="0">
                <a:ln>
                  <a:solidFill>
                    <a:schemeClr val="tx1"/>
                  </a:solidFill>
                </a:ln>
              </a:rPr>
              <a:t> (</a:t>
            </a:r>
            <a:r>
              <a:rPr lang="en-US" i="1" dirty="0" err="1" smtClean="0">
                <a:ln>
                  <a:solidFill>
                    <a:schemeClr val="tx1"/>
                  </a:solidFill>
                </a:ln>
              </a:rPr>
              <a:t>buruk</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keji</a:t>
            </a:r>
            <a:r>
              <a:rPr lang="en-US" i="1" dirty="0" smtClean="0">
                <a:ln>
                  <a:solidFill>
                    <a:schemeClr val="tx1"/>
                  </a:solidFill>
                </a:ln>
              </a:rPr>
              <a:t>), </a:t>
            </a:r>
            <a:r>
              <a:rPr lang="en-US" i="1" dirty="0" err="1" smtClean="0">
                <a:ln>
                  <a:solidFill>
                    <a:schemeClr val="tx1"/>
                  </a:solidFill>
                </a:ln>
              </a:rPr>
              <a:t>serta</a:t>
            </a:r>
            <a:r>
              <a:rPr lang="en-US" i="1" dirty="0" smtClean="0">
                <a:ln>
                  <a:solidFill>
                    <a:schemeClr val="tx1"/>
                  </a:solidFill>
                </a:ln>
              </a:rPr>
              <a:t> </a:t>
            </a:r>
            <a:r>
              <a:rPr lang="en-US" i="1" dirty="0" err="1" smtClean="0">
                <a:ln>
                  <a:solidFill>
                    <a:schemeClr val="tx1"/>
                  </a:solidFill>
                </a:ln>
              </a:rPr>
              <a:t>kamu</a:t>
            </a:r>
            <a:r>
              <a:rPr lang="en-US" i="1" dirty="0" smtClean="0">
                <a:ln>
                  <a:solidFill>
                    <a:schemeClr val="tx1"/>
                  </a:solidFill>
                </a:ln>
              </a:rPr>
              <a:t> pula </a:t>
            </a:r>
            <a:r>
              <a:rPr lang="en-US" i="1" dirty="0" err="1" smtClean="0">
                <a:ln>
                  <a:solidFill>
                    <a:schemeClr val="tx1"/>
                  </a:solidFill>
                </a:ln>
              </a:rPr>
              <a:t>beriman</a:t>
            </a:r>
            <a:r>
              <a:rPr lang="en-US" i="1" dirty="0" smtClean="0">
                <a:ln>
                  <a:solidFill>
                    <a:schemeClr val="tx1"/>
                  </a:solidFill>
                </a:ln>
              </a:rPr>
              <a:t> </a:t>
            </a:r>
            <a:r>
              <a:rPr lang="en-US" i="1" dirty="0" err="1" smtClean="0">
                <a:ln>
                  <a:solidFill>
                    <a:schemeClr val="tx1"/>
                  </a:solidFill>
                </a:ln>
              </a:rPr>
              <a:t>kepada</a:t>
            </a:r>
            <a:r>
              <a:rPr lang="en-US" i="1" dirty="0" smtClean="0">
                <a:ln>
                  <a:solidFill>
                    <a:schemeClr val="tx1"/>
                  </a:solidFill>
                </a:ln>
              </a:rPr>
              <a:t> Allah (</a:t>
            </a:r>
            <a:r>
              <a:rPr lang="en-US" i="1" dirty="0" err="1" smtClean="0">
                <a:ln>
                  <a:solidFill>
                    <a:schemeClr val="tx1"/>
                  </a:solidFill>
                </a:ln>
              </a:rPr>
              <a:t>dengan</a:t>
            </a:r>
            <a:r>
              <a:rPr lang="en-US" i="1" dirty="0" smtClean="0">
                <a:ln>
                  <a:solidFill>
                    <a:schemeClr val="tx1"/>
                  </a:solidFill>
                </a:ln>
              </a:rPr>
              <a:t> </a:t>
            </a:r>
            <a:r>
              <a:rPr lang="en-US" i="1" dirty="0" err="1" smtClean="0">
                <a:ln>
                  <a:solidFill>
                    <a:schemeClr val="tx1"/>
                  </a:solidFill>
                </a:ln>
              </a:rPr>
              <a:t>sebenar-benar</a:t>
            </a:r>
            <a:r>
              <a:rPr lang="en-US" i="1" dirty="0" smtClean="0">
                <a:ln>
                  <a:solidFill>
                    <a:schemeClr val="tx1"/>
                  </a:solidFill>
                </a:ln>
              </a:rPr>
              <a:t> </a:t>
            </a:r>
            <a:r>
              <a:rPr lang="en-US" i="1" dirty="0" err="1" smtClean="0">
                <a:ln>
                  <a:solidFill>
                    <a:schemeClr val="tx1"/>
                  </a:solidFill>
                </a:ln>
              </a:rPr>
              <a:t>iman</a:t>
            </a:r>
            <a:r>
              <a:rPr lang="en-US" i="1" dirty="0" smtClean="0">
                <a:ln>
                  <a:solidFill>
                    <a:schemeClr val="tx1"/>
                  </a:solidFill>
                </a:ln>
              </a:rPr>
              <a:t>). Dan </a:t>
            </a:r>
            <a:r>
              <a:rPr lang="en-US" i="1" dirty="0" err="1" smtClean="0">
                <a:ln>
                  <a:solidFill>
                    <a:schemeClr val="tx1"/>
                  </a:solidFill>
                </a:ln>
              </a:rPr>
              <a:t>kalaulah</a:t>
            </a:r>
            <a:r>
              <a:rPr lang="en-US" i="1" dirty="0" smtClean="0">
                <a:ln>
                  <a:solidFill>
                    <a:schemeClr val="tx1"/>
                  </a:solidFill>
                </a:ln>
              </a:rPr>
              <a:t> </a:t>
            </a:r>
            <a:r>
              <a:rPr lang="en-US" i="1" dirty="0" err="1" smtClean="0">
                <a:ln>
                  <a:solidFill>
                    <a:schemeClr val="tx1"/>
                  </a:solidFill>
                </a:ln>
              </a:rPr>
              <a:t>Ahli</a:t>
            </a:r>
            <a:r>
              <a:rPr lang="en-US" i="1" dirty="0" smtClean="0">
                <a:ln>
                  <a:solidFill>
                    <a:schemeClr val="tx1"/>
                  </a:solidFill>
                </a:ln>
              </a:rPr>
              <a:t> </a:t>
            </a:r>
            <a:r>
              <a:rPr lang="en-US" i="1" dirty="0" err="1" smtClean="0">
                <a:ln>
                  <a:solidFill>
                    <a:schemeClr val="tx1"/>
                  </a:solidFill>
                </a:ln>
              </a:rPr>
              <a:t>Kitab</a:t>
            </a:r>
            <a:r>
              <a:rPr lang="en-US" i="1" dirty="0" smtClean="0">
                <a:ln>
                  <a:solidFill>
                    <a:schemeClr val="tx1"/>
                  </a:solidFill>
                </a:ln>
              </a:rPr>
              <a:t> (</a:t>
            </a:r>
            <a:r>
              <a:rPr lang="en-US" i="1" dirty="0" err="1" smtClean="0">
                <a:ln>
                  <a:solidFill>
                    <a:schemeClr val="tx1"/>
                  </a:solidFill>
                </a:ln>
              </a:rPr>
              <a:t>Yahudi</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Nasrani</a:t>
            </a:r>
            <a:r>
              <a:rPr lang="en-US" i="1" dirty="0" smtClean="0">
                <a:ln>
                  <a:solidFill>
                    <a:schemeClr val="tx1"/>
                  </a:solidFill>
                </a:ln>
              </a:rPr>
              <a:t>) </a:t>
            </a:r>
            <a:r>
              <a:rPr lang="en-US" i="1" dirty="0" err="1" smtClean="0">
                <a:ln>
                  <a:solidFill>
                    <a:schemeClr val="tx1"/>
                  </a:solidFill>
                </a:ln>
              </a:rPr>
              <a:t>itu</a:t>
            </a:r>
            <a:r>
              <a:rPr lang="en-US" i="1" dirty="0" smtClean="0">
                <a:ln>
                  <a:solidFill>
                    <a:schemeClr val="tx1"/>
                  </a:solidFill>
                </a:ln>
              </a:rPr>
              <a:t> </a:t>
            </a:r>
            <a:r>
              <a:rPr lang="en-US" i="1" dirty="0" err="1" smtClean="0">
                <a:ln>
                  <a:solidFill>
                    <a:schemeClr val="tx1"/>
                  </a:solidFill>
                </a:ln>
              </a:rPr>
              <a:t>beriman</a:t>
            </a:r>
            <a:r>
              <a:rPr lang="en-US" i="1" dirty="0" smtClean="0">
                <a:ln>
                  <a:solidFill>
                    <a:schemeClr val="tx1"/>
                  </a:solidFill>
                </a:ln>
              </a:rPr>
              <a:t> (</a:t>
            </a:r>
            <a:r>
              <a:rPr lang="en-US" i="1" dirty="0" err="1" smtClean="0">
                <a:ln>
                  <a:solidFill>
                    <a:schemeClr val="tx1"/>
                  </a:solidFill>
                </a:ln>
              </a:rPr>
              <a:t>sebagaimana</a:t>
            </a:r>
            <a:r>
              <a:rPr lang="en-US" i="1" dirty="0" smtClean="0">
                <a:ln>
                  <a:solidFill>
                    <a:schemeClr val="tx1"/>
                  </a:solidFill>
                </a:ln>
              </a:rPr>
              <a:t> yang </a:t>
            </a:r>
            <a:r>
              <a:rPr lang="en-US" i="1" dirty="0" err="1" smtClean="0">
                <a:ln>
                  <a:solidFill>
                    <a:schemeClr val="tx1"/>
                  </a:solidFill>
                </a:ln>
              </a:rPr>
              <a:t>semestinya</a:t>
            </a:r>
            <a:r>
              <a:rPr lang="en-US" i="1" dirty="0" smtClean="0">
                <a:ln>
                  <a:solidFill>
                    <a:schemeClr val="tx1"/>
                  </a:solidFill>
                </a:ln>
              </a:rPr>
              <a:t>), </a:t>
            </a:r>
            <a:r>
              <a:rPr lang="en-US" i="1" dirty="0" err="1" smtClean="0">
                <a:ln>
                  <a:solidFill>
                    <a:schemeClr val="tx1"/>
                  </a:solidFill>
                </a:ln>
              </a:rPr>
              <a:t>tentulah</a:t>
            </a:r>
            <a:r>
              <a:rPr lang="en-US" i="1" dirty="0" smtClean="0">
                <a:ln>
                  <a:solidFill>
                    <a:schemeClr val="tx1"/>
                  </a:solidFill>
                </a:ln>
              </a:rPr>
              <a:t> (</a:t>
            </a:r>
            <a:r>
              <a:rPr lang="en-US" i="1" dirty="0" err="1" smtClean="0">
                <a:ln>
                  <a:solidFill>
                    <a:schemeClr val="tx1"/>
                  </a:solidFill>
                </a:ln>
              </a:rPr>
              <a:t>iman</a:t>
            </a:r>
            <a:r>
              <a:rPr lang="en-US" i="1" dirty="0" smtClean="0">
                <a:ln>
                  <a:solidFill>
                    <a:schemeClr val="tx1"/>
                  </a:solidFill>
                </a:ln>
              </a:rPr>
              <a:t>) </a:t>
            </a:r>
            <a:r>
              <a:rPr lang="en-US" i="1" dirty="0" err="1" smtClean="0">
                <a:ln>
                  <a:solidFill>
                    <a:schemeClr val="tx1"/>
                  </a:solidFill>
                </a:ln>
              </a:rPr>
              <a:t>itu</a:t>
            </a:r>
            <a:r>
              <a:rPr lang="en-US" i="1" dirty="0" smtClean="0">
                <a:ln>
                  <a:solidFill>
                    <a:schemeClr val="tx1"/>
                  </a:solidFill>
                </a:ln>
              </a:rPr>
              <a:t> </a:t>
            </a:r>
            <a:r>
              <a:rPr lang="en-US" i="1" dirty="0" err="1" smtClean="0">
                <a:ln>
                  <a:solidFill>
                    <a:schemeClr val="tx1"/>
                  </a:solidFill>
                </a:ln>
              </a:rPr>
              <a:t>menjadi</a:t>
            </a:r>
            <a:r>
              <a:rPr lang="en-US" i="1" dirty="0" smtClean="0">
                <a:ln>
                  <a:solidFill>
                    <a:schemeClr val="tx1"/>
                  </a:solidFill>
                </a:ln>
              </a:rPr>
              <a:t> </a:t>
            </a:r>
            <a:r>
              <a:rPr lang="en-US" i="1" dirty="0" err="1" smtClean="0">
                <a:ln>
                  <a:solidFill>
                    <a:schemeClr val="tx1"/>
                  </a:solidFill>
                </a:ln>
              </a:rPr>
              <a:t>baik</a:t>
            </a:r>
            <a:r>
              <a:rPr lang="en-US" i="1" dirty="0" smtClean="0">
                <a:ln>
                  <a:solidFill>
                    <a:schemeClr val="tx1"/>
                  </a:solidFill>
                </a:ln>
              </a:rPr>
              <a:t> </a:t>
            </a:r>
            <a:r>
              <a:rPr lang="en-US" i="1" dirty="0" err="1" smtClean="0">
                <a:ln>
                  <a:solidFill>
                    <a:schemeClr val="tx1"/>
                  </a:solidFill>
                </a:ln>
              </a:rPr>
              <a:t>bagi</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Tetapi</a:t>
            </a:r>
            <a:r>
              <a:rPr lang="en-US" i="1" dirty="0" smtClean="0">
                <a:ln>
                  <a:solidFill>
                    <a:schemeClr val="tx1"/>
                  </a:solidFill>
                </a:ln>
              </a:rPr>
              <a:t>) </a:t>
            </a:r>
            <a:r>
              <a:rPr lang="en-US" i="1" dirty="0" err="1" smtClean="0">
                <a:ln>
                  <a:solidFill>
                    <a:schemeClr val="tx1"/>
                  </a:solidFill>
                </a:ln>
              </a:rPr>
              <a:t>di</a:t>
            </a:r>
            <a:r>
              <a:rPr lang="en-US" i="1" dirty="0" smtClean="0">
                <a:ln>
                  <a:solidFill>
                    <a:schemeClr val="tx1"/>
                  </a:solidFill>
                </a:ln>
              </a:rPr>
              <a:t> </a:t>
            </a:r>
            <a:r>
              <a:rPr lang="en-US" i="1" dirty="0" err="1" smtClean="0">
                <a:ln>
                  <a:solidFill>
                    <a:schemeClr val="tx1"/>
                  </a:solidFill>
                </a:ln>
              </a:rPr>
              <a:t>antara</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ada</a:t>
            </a:r>
            <a:r>
              <a:rPr lang="en-US" i="1" dirty="0" smtClean="0">
                <a:ln>
                  <a:solidFill>
                    <a:schemeClr val="tx1"/>
                  </a:solidFill>
                </a:ln>
              </a:rPr>
              <a:t> yang </a:t>
            </a:r>
            <a:r>
              <a:rPr lang="en-US" i="1" dirty="0" err="1" smtClean="0">
                <a:ln>
                  <a:solidFill>
                    <a:schemeClr val="tx1"/>
                  </a:solidFill>
                </a:ln>
              </a:rPr>
              <a:t>beriman</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kebanyakan</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orang</a:t>
            </a:r>
            <a:r>
              <a:rPr lang="en-US" i="1" dirty="0" smtClean="0">
                <a:ln>
                  <a:solidFill>
                    <a:schemeClr val="tx1"/>
                  </a:solidFill>
                </a:ln>
              </a:rPr>
              <a:t> yang </a:t>
            </a:r>
            <a:r>
              <a:rPr lang="en-US" i="1" dirty="0" err="1" smtClean="0">
                <a:ln>
                  <a:solidFill>
                    <a:schemeClr val="tx1"/>
                  </a:solidFill>
                </a:ln>
              </a:rPr>
              <a:t>fasik</a:t>
            </a:r>
            <a:r>
              <a:rPr lang="en-US" i="1" dirty="0" smtClean="0">
                <a:ln>
                  <a:solidFill>
                    <a:schemeClr val="tx1"/>
                  </a:solidFill>
                </a:ln>
              </a:rPr>
              <a:t>.</a:t>
            </a:r>
            <a:r>
              <a:rPr lang="en-US" dirty="0" smtClean="0">
                <a:ln>
                  <a:solidFill>
                    <a:schemeClr val="tx1"/>
                  </a:solidFill>
                </a:ln>
              </a:rPr>
              <a:t>”</a:t>
            </a:r>
            <a:endParaRPr lang="en-US"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539552" y="1476067"/>
            <a:ext cx="8136904" cy="4401205"/>
          </a:xfrm>
          <a:prstGeom prst="rect">
            <a:avLst/>
          </a:prstGeom>
        </p:spPr>
        <p:txBody>
          <a:bodyPr wrap="square">
            <a:spAutoFit/>
          </a:bodyPr>
          <a:lstStyle/>
          <a:p>
            <a:pPr marL="361950" indent="-361950" algn="just">
              <a:buClr>
                <a:srgbClr val="FF0000"/>
              </a:buClr>
              <a:buFont typeface="Wingdings" pitchFamily="2" charset="2"/>
              <a:buChar char="§"/>
            </a:pPr>
            <a:r>
              <a:rPr lang="en-US" sz="2000" dirty="0" err="1" smtClean="0">
                <a:ln>
                  <a:solidFill>
                    <a:schemeClr val="tx1"/>
                  </a:solidFill>
                </a:ln>
              </a:rPr>
              <a:t>Seiring</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pembangunan</a:t>
            </a:r>
            <a:r>
              <a:rPr lang="en-US" sz="2000" dirty="0" smtClean="0">
                <a:ln>
                  <a:solidFill>
                    <a:schemeClr val="tx1"/>
                  </a:solidFill>
                </a:ln>
              </a:rPr>
              <a:t> </a:t>
            </a:r>
            <a:r>
              <a:rPr lang="en-US" sz="2000" dirty="0" err="1" smtClean="0">
                <a:ln>
                  <a:solidFill>
                    <a:schemeClr val="tx1"/>
                  </a:solidFill>
                </a:ln>
              </a:rPr>
              <a:t>dunia</a:t>
            </a:r>
            <a:r>
              <a:rPr lang="en-US" sz="2000" dirty="0" smtClean="0">
                <a:ln>
                  <a:solidFill>
                    <a:schemeClr val="tx1"/>
                  </a:solidFill>
                </a:ln>
              </a:rPr>
              <a:t> Islam </a:t>
            </a:r>
            <a:r>
              <a:rPr lang="en-US" sz="2000" dirty="0" err="1" smtClean="0">
                <a:ln>
                  <a:solidFill>
                    <a:schemeClr val="tx1"/>
                  </a:solidFill>
                </a:ln>
              </a:rPr>
              <a:t>sejagat</a:t>
            </a:r>
            <a:r>
              <a:rPr lang="en-US" sz="2000" dirty="0" smtClean="0">
                <a:ln>
                  <a:solidFill>
                    <a:schemeClr val="tx1"/>
                  </a:solidFill>
                </a:ln>
              </a:rPr>
              <a:t>, </a:t>
            </a:r>
            <a:r>
              <a:rPr lang="en-US" sz="2000" dirty="0" err="1" smtClean="0">
                <a:ln>
                  <a:solidFill>
                    <a:schemeClr val="tx1"/>
                  </a:solidFill>
                </a:ln>
              </a:rPr>
              <a:t>didorong</a:t>
            </a:r>
            <a:r>
              <a:rPr lang="en-US" sz="2000" dirty="0" smtClean="0">
                <a:ln>
                  <a:solidFill>
                    <a:schemeClr val="tx1"/>
                  </a:solidFill>
                </a:ln>
              </a:rPr>
              <a:t> </a:t>
            </a:r>
            <a:r>
              <a:rPr lang="en-US" sz="2000" dirty="0" err="1" smtClean="0">
                <a:ln>
                  <a:solidFill>
                    <a:schemeClr val="tx1"/>
                  </a:solidFill>
                </a:ln>
              </a:rPr>
              <a:t>oleh</a:t>
            </a:r>
            <a:r>
              <a:rPr lang="en-US" sz="2000" dirty="0" smtClean="0">
                <a:ln>
                  <a:solidFill>
                    <a:schemeClr val="tx1"/>
                  </a:solidFill>
                </a:ln>
              </a:rPr>
              <a:t> </a:t>
            </a:r>
            <a:r>
              <a:rPr lang="en-US" sz="2000" dirty="0" err="1" smtClean="0">
                <a:ln>
                  <a:solidFill>
                    <a:schemeClr val="tx1"/>
                  </a:solidFill>
                </a:ln>
              </a:rPr>
              <a:t>satu</a:t>
            </a:r>
            <a:r>
              <a:rPr lang="en-US" sz="2000" dirty="0" smtClean="0">
                <a:ln>
                  <a:solidFill>
                    <a:schemeClr val="tx1"/>
                  </a:solidFill>
                </a:ln>
              </a:rPr>
              <a:t> </a:t>
            </a:r>
            <a:r>
              <a:rPr lang="en-US" sz="2000" dirty="0" err="1" smtClean="0">
                <a:ln>
                  <a:solidFill>
                    <a:srgbClr val="FFFF00"/>
                  </a:solidFill>
                </a:ln>
                <a:solidFill>
                  <a:srgbClr val="FFFF00"/>
                </a:solidFill>
                <a:effectLst>
                  <a:glow rad="101600">
                    <a:srgbClr val="FF0000">
                      <a:alpha val="60000"/>
                    </a:srgbClr>
                  </a:glow>
                </a:effectLst>
              </a:rPr>
              <a:t>kesedaran</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baru</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tentang</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kemurnian</a:t>
            </a:r>
            <a:r>
              <a:rPr lang="en-US" sz="2000" dirty="0" smtClean="0">
                <a:ln>
                  <a:solidFill>
                    <a:srgbClr val="FFFF00"/>
                  </a:solidFill>
                </a:ln>
                <a:solidFill>
                  <a:srgbClr val="FFFF00"/>
                </a:solidFill>
                <a:effectLst>
                  <a:glow rad="101600">
                    <a:srgbClr val="FF0000">
                      <a:alpha val="60000"/>
                    </a:srgbClr>
                  </a:glow>
                </a:effectLst>
              </a:rPr>
              <a:t> Islam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peranan</a:t>
            </a:r>
            <a:r>
              <a:rPr lang="en-US" sz="2000" dirty="0" smtClean="0">
                <a:ln>
                  <a:solidFill>
                    <a:schemeClr val="tx1"/>
                  </a:solidFill>
                </a:ln>
              </a:rPr>
              <a:t> yang </a:t>
            </a:r>
            <a:r>
              <a:rPr lang="en-US" sz="2000" dirty="0" err="1" smtClean="0">
                <a:ln>
                  <a:solidFill>
                    <a:schemeClr val="tx1"/>
                  </a:solidFill>
                </a:ln>
              </a:rPr>
              <a:t>boleh</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patut</a:t>
            </a:r>
            <a:r>
              <a:rPr lang="en-US" sz="2000" dirty="0" smtClean="0">
                <a:ln>
                  <a:solidFill>
                    <a:schemeClr val="tx1"/>
                  </a:solidFill>
                </a:ln>
              </a:rPr>
              <a:t> </a:t>
            </a:r>
            <a:r>
              <a:rPr lang="en-US" sz="2000" dirty="0" err="1" smtClean="0">
                <a:ln>
                  <a:solidFill>
                    <a:schemeClr val="tx1"/>
                  </a:solidFill>
                </a:ln>
              </a:rPr>
              <a:t>dimainkannya</a:t>
            </a:r>
            <a:r>
              <a:rPr lang="en-US" sz="2000" dirty="0" smtClean="0">
                <a:ln>
                  <a:solidFill>
                    <a:schemeClr val="tx1"/>
                  </a:solidFill>
                </a:ln>
              </a:rPr>
              <a:t> </a:t>
            </a:r>
            <a:r>
              <a:rPr lang="en-US" sz="2000" dirty="0" err="1" smtClean="0">
                <a:ln>
                  <a:solidFill>
                    <a:schemeClr val="tx1"/>
                  </a:solidFill>
                </a:ln>
              </a:rPr>
              <a:t>dalam</a:t>
            </a:r>
            <a:r>
              <a:rPr lang="en-US" sz="2000" dirty="0" smtClean="0">
                <a:ln>
                  <a:solidFill>
                    <a:schemeClr val="tx1"/>
                  </a:solidFill>
                </a:ln>
              </a:rPr>
              <a:t> </a:t>
            </a:r>
            <a:r>
              <a:rPr lang="en-US" sz="2000" dirty="0" err="1" smtClean="0">
                <a:ln>
                  <a:solidFill>
                    <a:schemeClr val="tx1"/>
                  </a:solidFill>
                </a:ln>
              </a:rPr>
              <a:t>hal</a:t>
            </a:r>
            <a:r>
              <a:rPr lang="en-US" sz="2000" dirty="0" smtClean="0">
                <a:ln>
                  <a:solidFill>
                    <a:schemeClr val="tx1"/>
                  </a:solidFill>
                </a:ln>
              </a:rPr>
              <a:t> </a:t>
            </a:r>
            <a:r>
              <a:rPr lang="en-US" sz="2000" dirty="0" err="1" smtClean="0">
                <a:ln>
                  <a:solidFill>
                    <a:schemeClr val="tx1"/>
                  </a:solidFill>
                </a:ln>
              </a:rPr>
              <a:t>ehwal</a:t>
            </a:r>
            <a:r>
              <a:rPr lang="en-US" sz="2000" dirty="0" smtClean="0">
                <a:ln>
                  <a:solidFill>
                    <a:schemeClr val="tx1"/>
                  </a:solidFill>
                </a:ln>
              </a:rPr>
              <a:t> </a:t>
            </a:r>
            <a:r>
              <a:rPr lang="en-US" sz="2000" dirty="0" err="1" smtClean="0">
                <a:ln>
                  <a:solidFill>
                    <a:schemeClr val="tx1"/>
                  </a:solidFill>
                </a:ln>
              </a:rPr>
              <a:t>negara</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peribadi</a:t>
            </a:r>
            <a:r>
              <a:rPr lang="en-US" sz="2000" dirty="0" smtClean="0">
                <a:ln>
                  <a:solidFill>
                    <a:schemeClr val="tx1"/>
                  </a:solidFill>
                </a:ln>
              </a:rPr>
              <a:t>, </a:t>
            </a:r>
            <a:r>
              <a:rPr lang="en-US" sz="2000" dirty="0" err="1" smtClean="0">
                <a:ln>
                  <a:solidFill>
                    <a:schemeClr val="tx1"/>
                  </a:solidFill>
                </a:ln>
              </a:rPr>
              <a:t>maka</a:t>
            </a:r>
            <a:r>
              <a:rPr lang="en-US" sz="2000" dirty="0" smtClean="0">
                <a:ln>
                  <a:solidFill>
                    <a:schemeClr val="tx1"/>
                  </a:solidFill>
                </a:ln>
              </a:rPr>
              <a:t> </a:t>
            </a:r>
            <a:r>
              <a:rPr lang="en-US" sz="2000" dirty="0" err="1" smtClean="0">
                <a:ln>
                  <a:solidFill>
                    <a:schemeClr val="tx1"/>
                  </a:solidFill>
                </a:ln>
              </a:rPr>
              <a:t>sebahagian</a:t>
            </a:r>
            <a:r>
              <a:rPr lang="en-US" sz="2000" dirty="0" smtClean="0">
                <a:ln>
                  <a:solidFill>
                    <a:schemeClr val="tx1"/>
                  </a:solidFill>
                </a:ln>
              </a:rPr>
              <a:t> </a:t>
            </a:r>
            <a:r>
              <a:rPr lang="en-US" sz="2000" dirty="0" err="1" smtClean="0">
                <a:ln>
                  <a:solidFill>
                    <a:schemeClr val="tx1"/>
                  </a:solidFill>
                </a:ln>
              </a:rPr>
              <a:t>daripada</a:t>
            </a:r>
            <a:r>
              <a:rPr lang="en-US" sz="2000" dirty="0" smtClean="0">
                <a:ln>
                  <a:solidFill>
                    <a:schemeClr val="tx1"/>
                  </a:solidFill>
                </a:ln>
              </a:rPr>
              <a:t> </a:t>
            </a:r>
            <a:r>
              <a:rPr lang="en-US" sz="2000" dirty="0" err="1" smtClean="0">
                <a:ln>
                  <a:solidFill>
                    <a:schemeClr val="tx1"/>
                  </a:solidFill>
                </a:ln>
              </a:rPr>
              <a:t>pelbagai</a:t>
            </a:r>
            <a:r>
              <a:rPr lang="en-US" sz="2000" dirty="0" smtClean="0">
                <a:ln>
                  <a:solidFill>
                    <a:schemeClr val="tx1"/>
                  </a:solidFill>
                </a:ln>
              </a:rPr>
              <a:t> </a:t>
            </a:r>
            <a:r>
              <a:rPr lang="en-US" sz="2000" dirty="0" err="1" smtClean="0">
                <a:ln>
                  <a:solidFill>
                    <a:schemeClr val="tx1"/>
                  </a:solidFill>
                </a:ln>
              </a:rPr>
              <a:t>usaha</a:t>
            </a:r>
            <a:r>
              <a:rPr lang="en-US" sz="2000" dirty="0" smtClean="0">
                <a:ln>
                  <a:solidFill>
                    <a:schemeClr val="tx1"/>
                  </a:solidFill>
                </a:ln>
              </a:rPr>
              <a:t> </a:t>
            </a:r>
            <a:r>
              <a:rPr lang="en-US" sz="2000" dirty="0" err="1" smtClean="0">
                <a:ln>
                  <a:solidFill>
                    <a:schemeClr val="tx1"/>
                  </a:solidFill>
                </a:ln>
              </a:rPr>
              <a:t>Kerajaan</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rgbClr val="FFFF00"/>
                  </a:solidFill>
                </a:ln>
                <a:solidFill>
                  <a:srgbClr val="FFFF00"/>
                </a:solidFill>
                <a:effectLst>
                  <a:glow rad="101600">
                    <a:srgbClr val="FF0000">
                      <a:alpha val="60000"/>
                    </a:srgbClr>
                  </a:glow>
                </a:effectLst>
              </a:rPr>
              <a:t>memperkasakan</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institusi</a:t>
            </a:r>
            <a:r>
              <a:rPr lang="en-US" sz="2000" dirty="0" smtClean="0">
                <a:ln>
                  <a:solidFill>
                    <a:srgbClr val="FFFF00"/>
                  </a:solidFill>
                </a:ln>
                <a:solidFill>
                  <a:srgbClr val="FFFF00"/>
                </a:solidFill>
                <a:effectLst>
                  <a:glow rad="101600">
                    <a:srgbClr val="FF0000">
                      <a:alpha val="60000"/>
                    </a:srgbClr>
                  </a:glow>
                </a:effectLst>
              </a:rPr>
              <a:t> agama Islam</a:t>
            </a:r>
            <a:r>
              <a:rPr lang="en-US" sz="2000" dirty="0" smtClean="0">
                <a:ln>
                  <a:solidFill>
                    <a:schemeClr val="tx1"/>
                  </a:solidFill>
                </a:ln>
              </a:rPr>
              <a:t> </a:t>
            </a:r>
            <a:r>
              <a:rPr lang="en-US" sz="2000" dirty="0" err="1" smtClean="0">
                <a:ln>
                  <a:solidFill>
                    <a:schemeClr val="tx1"/>
                  </a:solidFill>
                </a:ln>
              </a:rPr>
              <a:t>termasuk</a:t>
            </a:r>
            <a:r>
              <a:rPr lang="en-US" sz="2000" dirty="0" smtClean="0">
                <a:ln>
                  <a:solidFill>
                    <a:schemeClr val="tx1"/>
                  </a:solidFill>
                </a:ln>
              </a:rPr>
              <a:t> </a:t>
            </a:r>
            <a:r>
              <a:rPr lang="en-US" sz="2000" dirty="0" err="1" smtClean="0">
                <a:ln>
                  <a:solidFill>
                    <a:schemeClr val="tx1"/>
                  </a:solidFill>
                </a:ln>
              </a:rPr>
              <a:t>pemerkasaan</a:t>
            </a:r>
            <a:r>
              <a:rPr lang="en-US" sz="2000" dirty="0" smtClean="0">
                <a:ln>
                  <a:solidFill>
                    <a:schemeClr val="tx1"/>
                  </a:solidFill>
                </a:ln>
              </a:rPr>
              <a:t> </a:t>
            </a:r>
            <a:r>
              <a:rPr lang="en-US" sz="2000" dirty="0" err="1" smtClean="0">
                <a:ln>
                  <a:solidFill>
                    <a:schemeClr val="tx1"/>
                  </a:solidFill>
                </a:ln>
              </a:rPr>
              <a:t>bidangkuasa</a:t>
            </a:r>
            <a:r>
              <a:rPr lang="en-US" sz="2000" dirty="0" smtClean="0">
                <a:ln>
                  <a:solidFill>
                    <a:schemeClr val="tx1"/>
                  </a:solidFill>
                </a:ln>
              </a:rPr>
              <a:t> </a:t>
            </a:r>
            <a:r>
              <a:rPr lang="en-US" sz="2000" dirty="0" err="1" smtClean="0">
                <a:ln>
                  <a:solidFill>
                    <a:schemeClr val="tx1"/>
                  </a:solidFill>
                </a:ln>
              </a:rPr>
              <a:t>mahkamah</a:t>
            </a:r>
            <a:r>
              <a:rPr lang="en-US" sz="2000" dirty="0" smtClean="0">
                <a:ln>
                  <a:solidFill>
                    <a:schemeClr val="tx1"/>
                  </a:solidFill>
                </a:ln>
              </a:rPr>
              <a:t> </a:t>
            </a:r>
            <a:r>
              <a:rPr lang="en-US" sz="2000" dirty="0" err="1" smtClean="0">
                <a:ln>
                  <a:solidFill>
                    <a:schemeClr val="tx1"/>
                  </a:solidFill>
                </a:ln>
              </a:rPr>
              <a:t>syariah</a:t>
            </a:r>
            <a:r>
              <a:rPr lang="en-US" sz="2000" dirty="0" smtClean="0">
                <a:ln>
                  <a:solidFill>
                    <a:schemeClr val="tx1"/>
                  </a:solidFill>
                </a:ln>
              </a:rPr>
              <a:t>.</a:t>
            </a: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chemeClr val="tx1"/>
                  </a:solidFill>
                </a:ln>
              </a:rPr>
              <a:t>Pemerkasaan</a:t>
            </a:r>
            <a:r>
              <a:rPr lang="en-US" sz="2000" dirty="0" smtClean="0">
                <a:ln>
                  <a:solidFill>
                    <a:schemeClr val="tx1"/>
                  </a:solidFill>
                </a:ln>
              </a:rPr>
              <a:t> </a:t>
            </a:r>
            <a:r>
              <a:rPr lang="en-US" sz="2000" dirty="0" err="1" smtClean="0">
                <a:ln>
                  <a:solidFill>
                    <a:schemeClr val="tx1"/>
                  </a:solidFill>
                </a:ln>
              </a:rPr>
              <a:t>ini</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sejajar</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peranan</a:t>
            </a:r>
            <a:r>
              <a:rPr lang="en-US" sz="2000" dirty="0" smtClean="0">
                <a:ln>
                  <a:solidFill>
                    <a:schemeClr val="tx1"/>
                  </a:solidFill>
                </a:ln>
              </a:rPr>
              <a:t> yang </a:t>
            </a:r>
            <a:r>
              <a:rPr lang="en-US" sz="2000" dirty="0" err="1" smtClean="0">
                <a:ln>
                  <a:solidFill>
                    <a:schemeClr val="tx1"/>
                  </a:solidFill>
                </a:ln>
              </a:rPr>
              <a:t>sepatutnya</a:t>
            </a:r>
            <a:r>
              <a:rPr lang="en-US" sz="2000" dirty="0" smtClean="0">
                <a:ln>
                  <a:solidFill>
                    <a:schemeClr val="tx1"/>
                  </a:solidFill>
                </a:ln>
              </a:rPr>
              <a:t> </a:t>
            </a:r>
            <a:r>
              <a:rPr lang="en-US" sz="2000" dirty="0" err="1" smtClean="0">
                <a:ln>
                  <a:solidFill>
                    <a:schemeClr val="tx1"/>
                  </a:solidFill>
                </a:ln>
              </a:rPr>
              <a:t>wujud</a:t>
            </a:r>
            <a:r>
              <a:rPr lang="en-US" sz="2000" dirty="0" smtClean="0">
                <a:ln>
                  <a:solidFill>
                    <a:schemeClr val="tx1"/>
                  </a:solidFill>
                </a:ln>
              </a:rPr>
              <a:t> </a:t>
            </a:r>
            <a:r>
              <a:rPr lang="en-US" sz="2000" dirty="0" err="1" smtClean="0">
                <a:ln>
                  <a:solidFill>
                    <a:schemeClr val="tx1"/>
                  </a:solidFill>
                </a:ln>
              </a:rPr>
              <a:t>dalam</a:t>
            </a:r>
            <a:r>
              <a:rPr lang="en-US" sz="2000" dirty="0" smtClean="0">
                <a:ln>
                  <a:solidFill>
                    <a:schemeClr val="tx1"/>
                  </a:solidFill>
                </a:ln>
              </a:rPr>
              <a:t> </a:t>
            </a:r>
            <a:r>
              <a:rPr lang="en-US" sz="2000" dirty="0" err="1" smtClean="0">
                <a:ln>
                  <a:solidFill>
                    <a:schemeClr val="tx1"/>
                  </a:solidFill>
                </a:ln>
              </a:rPr>
              <a:t>pentadbiran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pengurusan</a:t>
            </a:r>
            <a:r>
              <a:rPr lang="en-US" sz="2000" dirty="0" smtClean="0">
                <a:ln>
                  <a:solidFill>
                    <a:schemeClr val="tx1"/>
                  </a:solidFill>
                </a:ln>
              </a:rPr>
              <a:t> </a:t>
            </a:r>
            <a:r>
              <a:rPr lang="en-US" sz="2000" dirty="0" err="1" smtClean="0">
                <a:ln>
                  <a:solidFill>
                    <a:schemeClr val="tx1"/>
                  </a:solidFill>
                </a:ln>
              </a:rPr>
              <a:t>perundangan</a:t>
            </a:r>
            <a:r>
              <a:rPr lang="en-US" sz="2000" dirty="0" smtClean="0">
                <a:ln>
                  <a:solidFill>
                    <a:schemeClr val="tx1"/>
                  </a:solidFill>
                </a:ln>
              </a:rPr>
              <a:t> yang </a:t>
            </a:r>
            <a:r>
              <a:rPr lang="en-US" sz="2000" dirty="0" err="1" smtClean="0">
                <a:ln>
                  <a:solidFill>
                    <a:schemeClr val="tx1"/>
                  </a:solidFill>
                </a:ln>
              </a:rPr>
              <a:t>berkaitan</a:t>
            </a:r>
            <a:r>
              <a:rPr lang="en-US" sz="2000" dirty="0" smtClean="0">
                <a:ln>
                  <a:solidFill>
                    <a:schemeClr val="tx1"/>
                  </a:solidFill>
                </a:ln>
              </a:rPr>
              <a:t> </a:t>
            </a:r>
            <a:r>
              <a:rPr lang="en-US" sz="2000" dirty="0" err="1" smtClean="0">
                <a:ln>
                  <a:solidFill>
                    <a:schemeClr val="tx1"/>
                  </a:solidFill>
                </a:ln>
              </a:rPr>
              <a:t>umat</a:t>
            </a:r>
            <a:r>
              <a:rPr lang="en-US" sz="2000" dirty="0" smtClean="0">
                <a:ln>
                  <a:solidFill>
                    <a:schemeClr val="tx1"/>
                  </a:solidFill>
                </a:ln>
              </a:rPr>
              <a:t> Islam </a:t>
            </a:r>
            <a:r>
              <a:rPr lang="en-US" sz="2000" dirty="0" err="1" smtClean="0">
                <a:ln>
                  <a:solidFill>
                    <a:schemeClr val="tx1"/>
                  </a:solidFill>
                </a:ln>
              </a:rPr>
              <a:t>di</a:t>
            </a:r>
            <a:r>
              <a:rPr lang="en-US" sz="2000" dirty="0" smtClean="0">
                <a:ln>
                  <a:solidFill>
                    <a:schemeClr val="tx1"/>
                  </a:solidFill>
                </a:ln>
              </a:rPr>
              <a:t> </a:t>
            </a:r>
            <a:r>
              <a:rPr lang="en-US" sz="2000" dirty="0" err="1" smtClean="0">
                <a:ln>
                  <a:solidFill>
                    <a:schemeClr val="tx1"/>
                  </a:solidFill>
                </a:ln>
              </a:rPr>
              <a:t>negara</a:t>
            </a:r>
            <a:r>
              <a:rPr lang="en-US" sz="2000" dirty="0" smtClean="0">
                <a:ln>
                  <a:solidFill>
                    <a:schemeClr val="tx1"/>
                  </a:solidFill>
                </a:ln>
              </a:rPr>
              <a:t> </a:t>
            </a:r>
            <a:r>
              <a:rPr lang="en-US" sz="2000" dirty="0" err="1" smtClean="0">
                <a:ln>
                  <a:solidFill>
                    <a:schemeClr val="tx1"/>
                  </a:solidFill>
                </a:ln>
              </a:rPr>
              <a:t>ini</a:t>
            </a:r>
            <a:r>
              <a:rPr lang="en-US" sz="2000" dirty="0" smtClean="0">
                <a:ln>
                  <a:solidFill>
                    <a:schemeClr val="tx1"/>
                  </a:solidFill>
                </a:ln>
              </a:rPr>
              <a:t> </a:t>
            </a:r>
            <a:r>
              <a:rPr lang="en-US" sz="2000" dirty="0" err="1" smtClean="0">
                <a:ln>
                  <a:solidFill>
                    <a:schemeClr val="tx1"/>
                  </a:solidFill>
                </a:ln>
              </a:rPr>
              <a:t>tanpa</a:t>
            </a:r>
            <a:r>
              <a:rPr lang="en-US" sz="2000" dirty="0" smtClean="0">
                <a:ln>
                  <a:solidFill>
                    <a:schemeClr val="tx1"/>
                  </a:solidFill>
                </a:ln>
              </a:rPr>
              <a:t> </a:t>
            </a:r>
            <a:r>
              <a:rPr lang="en-US" sz="2000" dirty="0" err="1" smtClean="0">
                <a:ln>
                  <a:solidFill>
                    <a:schemeClr val="tx1"/>
                  </a:solidFill>
                </a:ln>
              </a:rPr>
              <a:t>sedikitpun</a:t>
            </a:r>
            <a:r>
              <a:rPr lang="en-US" sz="2000" dirty="0" smtClean="0">
                <a:ln>
                  <a:solidFill>
                    <a:schemeClr val="tx1"/>
                  </a:solidFill>
                </a:ln>
              </a:rPr>
              <a:t> </a:t>
            </a:r>
            <a:r>
              <a:rPr lang="en-US" sz="2000" dirty="0" err="1" smtClean="0">
                <a:ln>
                  <a:solidFill>
                    <a:schemeClr val="tx1"/>
                  </a:solidFill>
                </a:ln>
              </a:rPr>
              <a:t>menyentuh</a:t>
            </a:r>
            <a:r>
              <a:rPr lang="en-US" sz="2000" dirty="0" smtClean="0">
                <a:ln>
                  <a:solidFill>
                    <a:schemeClr val="tx1"/>
                  </a:solidFill>
                </a:ln>
              </a:rPr>
              <a:t> </a:t>
            </a:r>
            <a:r>
              <a:rPr lang="en-US" sz="2000" dirty="0" err="1" smtClean="0">
                <a:ln>
                  <a:solidFill>
                    <a:schemeClr val="tx1"/>
                  </a:solidFill>
                </a:ln>
              </a:rPr>
              <a:t>hak</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kebebasan</a:t>
            </a:r>
            <a:r>
              <a:rPr lang="en-US" sz="2000" dirty="0" smtClean="0">
                <a:ln>
                  <a:solidFill>
                    <a:schemeClr val="tx1"/>
                  </a:solidFill>
                </a:ln>
              </a:rPr>
              <a:t> </a:t>
            </a:r>
            <a:r>
              <a:rPr lang="en-US" sz="2000" dirty="0" err="1" smtClean="0">
                <a:ln>
                  <a:solidFill>
                    <a:schemeClr val="tx1"/>
                  </a:solidFill>
                </a:ln>
              </a:rPr>
              <a:t>beragama</a:t>
            </a:r>
            <a:r>
              <a:rPr lang="en-US" sz="2000" dirty="0" smtClean="0">
                <a:ln>
                  <a:solidFill>
                    <a:schemeClr val="tx1"/>
                  </a:solidFill>
                </a:ln>
              </a:rPr>
              <a:t> </a:t>
            </a:r>
            <a:r>
              <a:rPr lang="en-US" sz="2000" dirty="0" err="1" smtClean="0">
                <a:ln>
                  <a:solidFill>
                    <a:schemeClr val="tx1"/>
                  </a:solidFill>
                </a:ln>
              </a:rPr>
              <a:t>penganut-penganut</a:t>
            </a:r>
            <a:r>
              <a:rPr lang="en-US" sz="2000" dirty="0" smtClean="0">
                <a:ln>
                  <a:solidFill>
                    <a:schemeClr val="tx1"/>
                  </a:solidFill>
                </a:ln>
              </a:rPr>
              <a:t> agama lain. </a:t>
            </a:r>
            <a:endParaRPr lang="en-US" sz="2000" dirty="0" smtClean="0">
              <a:ln>
                <a:solidFill>
                  <a:schemeClr val="tx1"/>
                </a:solidFill>
              </a:ln>
            </a:endParaRPr>
          </a:p>
          <a:p>
            <a:pPr marL="361950" indent="-361950" algn="just">
              <a:buClr>
                <a:srgbClr val="FF0000"/>
              </a:buClr>
              <a:buFont typeface="Wingdings" pitchFamily="2" charset="2"/>
              <a:buChar char="§"/>
            </a:pPr>
            <a:endParaRPr lang="en-US" sz="2000" dirty="0" smtClean="0">
              <a:ln>
                <a:solidFill>
                  <a:schemeClr val="tx1"/>
                </a:solidFill>
              </a:ln>
            </a:endParaRPr>
          </a:p>
          <a:p>
            <a:pPr marL="361950" indent="-361950" algn="just">
              <a:buClr>
                <a:srgbClr val="FF0000"/>
              </a:buClr>
              <a:buFont typeface="Wingdings" pitchFamily="2" charset="2"/>
              <a:buChar char="§"/>
            </a:pPr>
            <a:r>
              <a:rPr lang="en-US" sz="2000" dirty="0" err="1" smtClean="0">
                <a:ln>
                  <a:solidFill>
                    <a:sysClr val="windowText" lastClr="000000"/>
                  </a:solidFill>
                </a:ln>
              </a:rPr>
              <a:t>Ini</a:t>
            </a:r>
            <a:r>
              <a:rPr lang="en-US" sz="2000" dirty="0" smtClean="0">
                <a:ln>
                  <a:solidFill>
                    <a:sysClr val="windowText" lastClr="000000"/>
                  </a:solidFill>
                </a:ln>
              </a:rPr>
              <a:t> </a:t>
            </a:r>
            <a:r>
              <a:rPr lang="en-US" sz="2000" dirty="0" err="1" smtClean="0">
                <a:ln>
                  <a:solidFill>
                    <a:sysClr val="windowText" lastClr="000000"/>
                  </a:solidFill>
                </a:ln>
              </a:rPr>
              <a:t>akan</a:t>
            </a:r>
            <a:r>
              <a:rPr lang="en-US" sz="2000" dirty="0" smtClean="0">
                <a:ln>
                  <a:solidFill>
                    <a:sysClr val="windowText" lastClr="000000"/>
                  </a:solidFill>
                </a:ln>
              </a:rPr>
              <a:t> </a:t>
            </a:r>
            <a:r>
              <a:rPr lang="en-US" sz="2000" dirty="0" err="1" smtClean="0">
                <a:ln>
                  <a:solidFill>
                    <a:sysClr val="windowText" lastClr="000000"/>
                  </a:solidFill>
                </a:ln>
              </a:rPr>
              <a:t>menambahkan</a:t>
            </a:r>
            <a:r>
              <a:rPr lang="en-US" sz="2000" dirty="0" smtClean="0">
                <a:ln>
                  <a:solidFill>
                    <a:sysClr val="windowText" lastClr="000000"/>
                  </a:solidFill>
                </a:ln>
              </a:rPr>
              <a:t> </a:t>
            </a:r>
            <a:r>
              <a:rPr lang="en-US" sz="2000" dirty="0" err="1" smtClean="0">
                <a:ln>
                  <a:solidFill>
                    <a:sysClr val="windowText" lastClr="000000"/>
                  </a:solidFill>
                </a:ln>
              </a:rPr>
              <a:t>lagi</a:t>
            </a:r>
            <a:r>
              <a:rPr lang="en-US" sz="2000" dirty="0" smtClean="0">
                <a:ln>
                  <a:solidFill>
                    <a:sysClr val="windowText" lastClr="000000"/>
                  </a:solidFill>
                </a:ln>
              </a:rPr>
              <a:t> </a:t>
            </a:r>
            <a:r>
              <a:rPr lang="en-US" sz="2000" dirty="0" err="1" smtClean="0">
                <a:ln>
                  <a:solidFill>
                    <a:srgbClr val="FFFF00"/>
                  </a:solidFill>
                </a:ln>
                <a:solidFill>
                  <a:srgbClr val="FFFF00"/>
                </a:solidFill>
                <a:effectLst>
                  <a:glow rad="101600">
                    <a:srgbClr val="FF0000">
                      <a:alpha val="60000"/>
                    </a:srgbClr>
                  </a:glow>
                </a:effectLst>
              </a:rPr>
              <a:t>kualiti</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perkhidmatan</a:t>
            </a:r>
            <a:r>
              <a:rPr lang="en-US" sz="2000" dirty="0" smtClean="0">
                <a:ln>
                  <a:solidFill>
                    <a:sysClr val="windowText" lastClr="000000"/>
                  </a:solidFill>
                </a:ln>
              </a:rPr>
              <a:t> </a:t>
            </a:r>
            <a:r>
              <a:rPr lang="en-US" sz="2000" dirty="0" err="1" smtClean="0">
                <a:ln>
                  <a:solidFill>
                    <a:sysClr val="windowText" lastClr="000000"/>
                  </a:solidFill>
                </a:ln>
              </a:rPr>
              <a:t>dan</a:t>
            </a:r>
            <a:r>
              <a:rPr lang="en-US" sz="2000" dirty="0" smtClean="0">
                <a:ln>
                  <a:solidFill>
                    <a:sysClr val="windowText" lastClr="000000"/>
                  </a:solidFill>
                </a:ln>
              </a:rPr>
              <a:t> </a:t>
            </a:r>
            <a:r>
              <a:rPr lang="en-US" sz="2000" dirty="0" err="1" smtClean="0">
                <a:ln>
                  <a:solidFill>
                    <a:sysClr val="windowText" lastClr="000000"/>
                  </a:solidFill>
                </a:ln>
              </a:rPr>
              <a:t>meningkatkan</a:t>
            </a:r>
            <a:r>
              <a:rPr lang="en-US" sz="2000" dirty="0" smtClean="0">
                <a:ln>
                  <a:solidFill>
                    <a:sysClr val="windowText" lastClr="000000"/>
                  </a:solidFill>
                </a:ln>
              </a:rPr>
              <a:t> </a:t>
            </a:r>
            <a:r>
              <a:rPr lang="en-US" sz="2000" dirty="0" err="1" smtClean="0">
                <a:ln>
                  <a:solidFill>
                    <a:sysClr val="windowText" lastClr="000000"/>
                  </a:solidFill>
                </a:ln>
              </a:rPr>
              <a:t>tahap</a:t>
            </a:r>
            <a:r>
              <a:rPr lang="en-US" sz="2000" dirty="0" smtClean="0">
                <a:ln>
                  <a:solidFill>
                    <a:sysClr val="windowText" lastClr="000000"/>
                  </a:solidFill>
                </a:ln>
              </a:rPr>
              <a:t> </a:t>
            </a:r>
            <a:r>
              <a:rPr lang="en-US" sz="2000" dirty="0" err="1" smtClean="0">
                <a:ln>
                  <a:solidFill>
                    <a:srgbClr val="FFFF00"/>
                  </a:solidFill>
                </a:ln>
                <a:solidFill>
                  <a:srgbClr val="FFFF00"/>
                </a:solidFill>
                <a:effectLst>
                  <a:glow rad="101600">
                    <a:srgbClr val="FF0000">
                      <a:alpha val="60000"/>
                    </a:srgbClr>
                  </a:glow>
                </a:effectLst>
              </a:rPr>
              <a:t>kesejahteraan</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rgbClr val="FFFF00"/>
                  </a:solidFill>
                </a:ln>
                <a:solidFill>
                  <a:srgbClr val="FFFF00"/>
                </a:solidFill>
                <a:effectLst>
                  <a:glow rad="101600">
                    <a:srgbClr val="FF0000">
                      <a:alpha val="60000"/>
                    </a:srgbClr>
                  </a:glow>
                </a:effectLst>
              </a:rPr>
              <a:t>masyarakat</a:t>
            </a:r>
            <a:r>
              <a:rPr lang="en-US" sz="2000" dirty="0" smtClean="0">
                <a:ln>
                  <a:solidFill>
                    <a:srgbClr val="FFFF00"/>
                  </a:solidFill>
                </a:ln>
                <a:solidFill>
                  <a:srgbClr val="FFFF00"/>
                </a:solidFill>
                <a:effectLst>
                  <a:glow rad="101600">
                    <a:srgbClr val="FF0000">
                      <a:alpha val="60000"/>
                    </a:srgbClr>
                  </a:glow>
                </a:effectLst>
              </a:rPr>
              <a:t> </a:t>
            </a:r>
            <a:r>
              <a:rPr lang="en-US" sz="2000" dirty="0" err="1" smtClean="0">
                <a:ln>
                  <a:solidFill>
                    <a:sysClr val="windowText" lastClr="000000"/>
                  </a:solidFill>
                </a:ln>
              </a:rPr>
              <a:t>dan</a:t>
            </a:r>
            <a:r>
              <a:rPr lang="en-US" sz="2000" dirty="0" smtClean="0">
                <a:ln>
                  <a:solidFill>
                    <a:sysClr val="windowText" lastClr="000000"/>
                  </a:solidFill>
                </a:ln>
              </a:rPr>
              <a:t> </a:t>
            </a:r>
            <a:r>
              <a:rPr lang="en-US" sz="2000" dirty="0" err="1" smtClean="0">
                <a:ln>
                  <a:solidFill>
                    <a:sysClr val="windowText" lastClr="000000"/>
                  </a:solidFill>
                </a:ln>
              </a:rPr>
              <a:t>negara</a:t>
            </a:r>
            <a:r>
              <a:rPr lang="en-US" sz="2000" dirty="0" smtClean="0">
                <a:ln>
                  <a:solidFill>
                    <a:sysClr val="windowText" lastClr="000000"/>
                  </a:solidFill>
                </a:ln>
              </a:rPr>
              <a:t>.</a:t>
            </a:r>
            <a:endParaRPr lang="en-US" sz="2000" dirty="0" smtClean="0">
              <a:ln>
                <a:solidFill>
                  <a:sysClr val="windowText" lastClr="000000"/>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683568" y="1268760"/>
            <a:ext cx="7776864" cy="4708981"/>
          </a:xfrm>
          <a:prstGeom prst="rect">
            <a:avLst/>
          </a:prstGeom>
        </p:spPr>
        <p:txBody>
          <a:bodyPr wrap="square">
            <a:spAutoFit/>
          </a:bodyPr>
          <a:lstStyle/>
          <a:p>
            <a:pPr marL="361950" indent="-361950" algn="just">
              <a:lnSpc>
                <a:spcPct val="150000"/>
              </a:lnSpc>
              <a:buClr>
                <a:srgbClr val="FF0000"/>
              </a:buClr>
              <a:buFont typeface="Wingdings" pitchFamily="2" charset="2"/>
              <a:buChar char="§"/>
            </a:pPr>
            <a:r>
              <a:rPr lang="en-US" sz="2000" dirty="0" err="1" smtClean="0">
                <a:ln>
                  <a:solidFill>
                    <a:schemeClr val="tx1"/>
                  </a:solidFill>
                </a:ln>
              </a:rPr>
              <a:t>Hakikatnya</a:t>
            </a:r>
            <a:r>
              <a:rPr lang="en-US" sz="2000" dirty="0" smtClean="0">
                <a:ln>
                  <a:solidFill>
                    <a:schemeClr val="tx1"/>
                  </a:solidFill>
                </a:ln>
              </a:rPr>
              <a:t>, </a:t>
            </a:r>
            <a:r>
              <a:rPr lang="en-US" sz="2000" dirty="0" err="1" smtClean="0">
                <a:ln>
                  <a:solidFill>
                    <a:schemeClr val="tx1"/>
                  </a:solidFill>
                </a:ln>
              </a:rPr>
              <a:t>pemerkasaan</a:t>
            </a:r>
            <a:r>
              <a:rPr lang="en-US" sz="2000" dirty="0" smtClean="0">
                <a:ln>
                  <a:solidFill>
                    <a:schemeClr val="tx1"/>
                  </a:solidFill>
                </a:ln>
              </a:rPr>
              <a:t> </a:t>
            </a:r>
            <a:r>
              <a:rPr lang="en-US" sz="2000" dirty="0" err="1" smtClean="0">
                <a:ln>
                  <a:solidFill>
                    <a:schemeClr val="tx1"/>
                  </a:solidFill>
                </a:ln>
              </a:rPr>
              <a:t>mahkamah</a:t>
            </a:r>
            <a:r>
              <a:rPr lang="en-US" sz="2000" dirty="0" smtClean="0">
                <a:ln>
                  <a:solidFill>
                    <a:schemeClr val="tx1"/>
                  </a:solidFill>
                </a:ln>
              </a:rPr>
              <a:t> </a:t>
            </a:r>
            <a:r>
              <a:rPr lang="en-US" sz="2000" dirty="0" err="1" smtClean="0">
                <a:ln>
                  <a:solidFill>
                    <a:schemeClr val="tx1"/>
                  </a:solidFill>
                </a:ln>
              </a:rPr>
              <a:t>syariah</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suatu</a:t>
            </a:r>
            <a:r>
              <a:rPr lang="en-US" sz="2000" dirty="0" smtClean="0">
                <a:ln>
                  <a:solidFill>
                    <a:schemeClr val="tx1"/>
                  </a:solidFill>
                </a:ln>
              </a:rPr>
              <a:t> </a:t>
            </a:r>
            <a:r>
              <a:rPr lang="en-US" sz="2000" dirty="0" err="1" smtClean="0">
                <a:ln>
                  <a:solidFill>
                    <a:schemeClr val="tx1"/>
                  </a:solidFill>
                </a:ln>
              </a:rPr>
              <a:t>langkah</a:t>
            </a:r>
            <a:r>
              <a:rPr lang="en-US" sz="2000" dirty="0" smtClean="0">
                <a:ln>
                  <a:solidFill>
                    <a:schemeClr val="tx1"/>
                  </a:solidFill>
                </a:ln>
              </a:rPr>
              <a:t> </a:t>
            </a:r>
            <a:r>
              <a:rPr lang="en-US" sz="2000" dirty="0" err="1" smtClean="0">
                <a:ln>
                  <a:solidFill>
                    <a:srgbClr val="FFFF00"/>
                  </a:solidFill>
                </a:ln>
                <a:solidFill>
                  <a:srgbClr val="FFFF00"/>
                </a:solidFill>
                <a:effectLst>
                  <a:glow rad="101600">
                    <a:srgbClr val="FF0000">
                      <a:alpha val="60000"/>
                    </a:srgbClr>
                  </a:glow>
                </a:effectLst>
              </a:rPr>
              <a:t>positif</a:t>
            </a:r>
            <a:r>
              <a:rPr lang="en-US" sz="2000" dirty="0" smtClean="0">
                <a:ln>
                  <a:solidFill>
                    <a:schemeClr val="tx1"/>
                  </a:solidFill>
                </a:ln>
              </a:rPr>
              <a:t> yang </a:t>
            </a:r>
            <a:r>
              <a:rPr lang="en-US" sz="2000" dirty="0" err="1" smtClean="0">
                <a:ln>
                  <a:solidFill>
                    <a:schemeClr val="tx1"/>
                  </a:solidFill>
                </a:ln>
              </a:rPr>
              <a:t>bertepatan</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kehendak</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pengajaran</a:t>
            </a:r>
            <a:r>
              <a:rPr lang="en-US" sz="2000" dirty="0" smtClean="0">
                <a:ln>
                  <a:solidFill>
                    <a:schemeClr val="tx1"/>
                  </a:solidFill>
                </a:ln>
              </a:rPr>
              <a:t> Islam </a:t>
            </a:r>
            <a:r>
              <a:rPr lang="en-US" sz="2000" dirty="0" err="1" smtClean="0">
                <a:ln>
                  <a:solidFill>
                    <a:schemeClr val="tx1"/>
                  </a:solidFill>
                </a:ln>
              </a:rPr>
              <a:t>serta</a:t>
            </a:r>
            <a:r>
              <a:rPr lang="en-US" sz="2000" dirty="0" smtClean="0">
                <a:ln>
                  <a:solidFill>
                    <a:schemeClr val="tx1"/>
                  </a:solidFill>
                </a:ln>
              </a:rPr>
              <a:t> </a:t>
            </a:r>
            <a:r>
              <a:rPr lang="en-US" sz="2000" dirty="0" err="1" smtClean="0">
                <a:ln>
                  <a:solidFill>
                    <a:schemeClr val="tx1"/>
                  </a:solidFill>
                </a:ln>
              </a:rPr>
              <a:t>menepati</a:t>
            </a:r>
            <a:r>
              <a:rPr lang="en-US" sz="2000" dirty="0" smtClean="0">
                <a:ln>
                  <a:solidFill>
                    <a:schemeClr val="tx1"/>
                  </a:solidFill>
                </a:ln>
              </a:rPr>
              <a:t> </a:t>
            </a:r>
            <a:r>
              <a:rPr lang="en-US" sz="2000" dirty="0" err="1" smtClean="0">
                <a:ln>
                  <a:solidFill>
                    <a:schemeClr val="tx1"/>
                  </a:solidFill>
                </a:ln>
              </a:rPr>
              <a:t>prinsip</a:t>
            </a:r>
            <a:r>
              <a:rPr lang="en-US" sz="2000" dirty="0" smtClean="0">
                <a:ln>
                  <a:solidFill>
                    <a:schemeClr val="tx1"/>
                  </a:solidFill>
                </a:ln>
              </a:rPr>
              <a:t> </a:t>
            </a:r>
            <a:r>
              <a:rPr lang="en-US" sz="2000" i="1" dirty="0" err="1" smtClean="0">
                <a:ln>
                  <a:solidFill>
                    <a:srgbClr val="FFFF00"/>
                  </a:solidFill>
                </a:ln>
                <a:solidFill>
                  <a:srgbClr val="FFFF00"/>
                </a:solidFill>
                <a:effectLst>
                  <a:glow rad="101600">
                    <a:srgbClr val="FF0000">
                      <a:alpha val="60000"/>
                    </a:srgbClr>
                  </a:glow>
                </a:effectLst>
              </a:rPr>
              <a:t>Maqasid</a:t>
            </a:r>
            <a:r>
              <a:rPr lang="en-US" sz="2000" i="1" dirty="0" smtClean="0">
                <a:ln>
                  <a:solidFill>
                    <a:srgbClr val="FFFF00"/>
                  </a:solidFill>
                </a:ln>
                <a:solidFill>
                  <a:srgbClr val="FFFF00"/>
                </a:solidFill>
                <a:effectLst>
                  <a:glow rad="101600">
                    <a:srgbClr val="FF0000">
                      <a:alpha val="60000"/>
                    </a:srgbClr>
                  </a:glow>
                </a:effectLst>
              </a:rPr>
              <a:t> As-</a:t>
            </a:r>
            <a:r>
              <a:rPr lang="en-US" sz="2000" i="1" dirty="0" err="1" smtClean="0">
                <a:ln>
                  <a:solidFill>
                    <a:srgbClr val="FFFF00"/>
                  </a:solidFill>
                </a:ln>
                <a:solidFill>
                  <a:srgbClr val="FFFF00"/>
                </a:solidFill>
                <a:effectLst>
                  <a:glow rad="101600">
                    <a:srgbClr val="FF0000">
                      <a:alpha val="60000"/>
                    </a:srgbClr>
                  </a:glow>
                </a:effectLst>
              </a:rPr>
              <a:t>Syariah</a:t>
            </a:r>
            <a:r>
              <a:rPr lang="en-US" sz="2000" dirty="0" smtClean="0">
                <a:ln>
                  <a:solidFill>
                    <a:srgbClr val="FFFF00"/>
                  </a:solidFill>
                </a:ln>
                <a:solidFill>
                  <a:srgbClr val="FFFF00"/>
                </a:solidFill>
                <a:effectLst>
                  <a:glow rad="101600">
                    <a:srgbClr val="FF0000">
                      <a:alpha val="60000"/>
                    </a:srgbClr>
                  </a:glow>
                </a:effectLst>
              </a:rPr>
              <a:t> </a:t>
            </a:r>
            <a:r>
              <a:rPr lang="en-US" sz="2000" dirty="0" smtClean="0">
                <a:ln>
                  <a:solidFill>
                    <a:schemeClr val="tx1"/>
                  </a:solidFill>
                </a:ln>
              </a:rPr>
              <a:t>yang </a:t>
            </a:r>
            <a:r>
              <a:rPr lang="en-US" sz="2000" dirty="0" err="1" smtClean="0">
                <a:ln>
                  <a:solidFill>
                    <a:schemeClr val="tx1"/>
                  </a:solidFill>
                </a:ln>
              </a:rPr>
              <a:t>patut</a:t>
            </a:r>
            <a:r>
              <a:rPr lang="en-US" sz="2000" dirty="0" smtClean="0">
                <a:ln>
                  <a:solidFill>
                    <a:schemeClr val="tx1"/>
                  </a:solidFill>
                </a:ln>
              </a:rPr>
              <a:t> </a:t>
            </a:r>
            <a:r>
              <a:rPr lang="en-US" sz="2000" dirty="0" err="1" smtClean="0">
                <a:ln>
                  <a:solidFill>
                    <a:schemeClr val="tx1"/>
                  </a:solidFill>
                </a:ln>
              </a:rPr>
              <a:t>di</a:t>
            </a:r>
            <a:r>
              <a:rPr lang="en-US" sz="2000" dirty="0" smtClean="0">
                <a:ln>
                  <a:solidFill>
                    <a:schemeClr val="tx1"/>
                  </a:solidFill>
                </a:ln>
              </a:rPr>
              <a:t> </a:t>
            </a:r>
            <a:r>
              <a:rPr lang="en-US" sz="2000" dirty="0" err="1" smtClean="0">
                <a:ln>
                  <a:solidFill>
                    <a:schemeClr val="tx1"/>
                  </a:solidFill>
                </a:ln>
              </a:rPr>
              <a:t>dokong</a:t>
            </a:r>
            <a:r>
              <a:rPr lang="en-US" sz="2000" dirty="0" smtClean="0">
                <a:ln>
                  <a:solidFill>
                    <a:schemeClr val="tx1"/>
                  </a:solidFill>
                </a:ln>
              </a:rPr>
              <a:t> </a:t>
            </a:r>
            <a:r>
              <a:rPr lang="en-US" sz="2000" dirty="0" err="1" smtClean="0">
                <a:ln>
                  <a:solidFill>
                    <a:schemeClr val="tx1"/>
                  </a:solidFill>
                </a:ln>
              </a:rPr>
              <a:t>sepenuhnya</a:t>
            </a:r>
            <a:r>
              <a:rPr lang="en-US" sz="2000" dirty="0" smtClean="0">
                <a:ln>
                  <a:solidFill>
                    <a:schemeClr val="tx1"/>
                  </a:solidFill>
                </a:ln>
              </a:rPr>
              <a:t> </a:t>
            </a:r>
            <a:r>
              <a:rPr lang="en-US" sz="2000" dirty="0" err="1" smtClean="0">
                <a:ln>
                  <a:solidFill>
                    <a:schemeClr val="tx1"/>
                  </a:solidFill>
                </a:ln>
              </a:rPr>
              <a:t>oleh</a:t>
            </a:r>
            <a:r>
              <a:rPr lang="en-US" sz="2000" dirty="0" smtClean="0">
                <a:ln>
                  <a:solidFill>
                    <a:schemeClr val="tx1"/>
                  </a:solidFill>
                </a:ln>
              </a:rPr>
              <a:t> </a:t>
            </a:r>
            <a:r>
              <a:rPr lang="en-US" sz="2000" dirty="0" err="1" smtClean="0">
                <a:ln>
                  <a:solidFill>
                    <a:schemeClr val="tx1"/>
                  </a:solidFill>
                </a:ln>
              </a:rPr>
              <a:t>umat</a:t>
            </a:r>
            <a:r>
              <a:rPr lang="en-US" sz="2000" dirty="0" smtClean="0">
                <a:ln>
                  <a:solidFill>
                    <a:schemeClr val="tx1"/>
                  </a:solidFill>
                </a:ln>
              </a:rPr>
              <a:t> Islam agar </a:t>
            </a:r>
            <a:r>
              <a:rPr lang="en-US" sz="2000" dirty="0" err="1" smtClean="0">
                <a:ln>
                  <a:solidFill>
                    <a:schemeClr val="tx1"/>
                  </a:solidFill>
                </a:ln>
              </a:rPr>
              <a:t>pembentukan</a:t>
            </a:r>
            <a:r>
              <a:rPr lang="en-US" sz="2000" dirty="0" smtClean="0">
                <a:ln>
                  <a:solidFill>
                    <a:schemeClr val="tx1"/>
                  </a:solidFill>
                </a:ln>
              </a:rPr>
              <a:t> </a:t>
            </a:r>
            <a:r>
              <a:rPr lang="en-US" sz="2000" dirty="0" err="1" smtClean="0">
                <a:ln>
                  <a:solidFill>
                    <a:schemeClr val="tx1"/>
                  </a:solidFill>
                </a:ln>
              </a:rPr>
              <a:t>sebuah</a:t>
            </a:r>
            <a:r>
              <a:rPr lang="en-US" sz="2000" dirty="0" smtClean="0">
                <a:ln>
                  <a:solidFill>
                    <a:schemeClr val="tx1"/>
                  </a:solidFill>
                </a:ln>
              </a:rPr>
              <a:t> </a:t>
            </a:r>
            <a:r>
              <a:rPr lang="en-US" sz="2000" dirty="0" err="1" smtClean="0">
                <a:ln>
                  <a:solidFill>
                    <a:schemeClr val="tx1"/>
                  </a:solidFill>
                </a:ln>
              </a:rPr>
              <a:t>negara</a:t>
            </a:r>
            <a:r>
              <a:rPr lang="en-US" sz="2000" dirty="0" smtClean="0">
                <a:ln>
                  <a:solidFill>
                    <a:schemeClr val="tx1"/>
                  </a:solidFill>
                </a:ln>
              </a:rPr>
              <a:t> yang </a:t>
            </a:r>
            <a:r>
              <a:rPr lang="en-US" sz="2000" dirty="0" err="1" smtClean="0">
                <a:ln>
                  <a:solidFill>
                    <a:schemeClr val="tx1"/>
                  </a:solidFill>
                </a:ln>
              </a:rPr>
              <a:t>produktif</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bermoral</a:t>
            </a:r>
            <a:r>
              <a:rPr lang="en-US" sz="2000" dirty="0" smtClean="0">
                <a:ln>
                  <a:solidFill>
                    <a:schemeClr val="tx1"/>
                  </a:solidFill>
                </a:ln>
              </a:rPr>
              <a:t> </a:t>
            </a:r>
            <a:r>
              <a:rPr lang="en-US" sz="2000" dirty="0" err="1" smtClean="0">
                <a:ln>
                  <a:solidFill>
                    <a:schemeClr val="tx1"/>
                  </a:solidFill>
                </a:ln>
              </a:rPr>
              <a:t>tinggi</a:t>
            </a:r>
            <a:r>
              <a:rPr lang="en-US" sz="2000" dirty="0" smtClean="0">
                <a:ln>
                  <a:solidFill>
                    <a:schemeClr val="tx1"/>
                  </a:solidFill>
                </a:ln>
              </a:rPr>
              <a:t> </a:t>
            </a:r>
            <a:r>
              <a:rPr lang="en-US" sz="2000" dirty="0" err="1" smtClean="0">
                <a:ln>
                  <a:solidFill>
                    <a:schemeClr val="tx1"/>
                  </a:solidFill>
                </a:ln>
              </a:rPr>
              <a:t>tercapai</a:t>
            </a:r>
            <a:r>
              <a:rPr lang="en-US" sz="2000" dirty="0" smtClean="0">
                <a:ln>
                  <a:solidFill>
                    <a:schemeClr val="tx1"/>
                  </a:solidFill>
                </a:ln>
              </a:rPr>
              <a:t>. </a:t>
            </a:r>
            <a:endParaRPr lang="en-US" sz="2000" dirty="0" smtClean="0">
              <a:ln>
                <a:solidFill>
                  <a:schemeClr val="tx1"/>
                </a:solidFill>
              </a:ln>
            </a:endParaRPr>
          </a:p>
          <a:p>
            <a:pPr marL="361950" indent="-361950" algn="just">
              <a:lnSpc>
                <a:spcPct val="150000"/>
              </a:lnSpc>
              <a:buClr>
                <a:srgbClr val="FF0000"/>
              </a:buClr>
              <a:buFont typeface="Wingdings" pitchFamily="2" charset="2"/>
              <a:buChar char="§"/>
            </a:pPr>
            <a:r>
              <a:rPr lang="en-US" sz="2000" dirty="0" err="1" smtClean="0">
                <a:ln>
                  <a:solidFill>
                    <a:schemeClr val="tx1"/>
                  </a:solidFill>
                </a:ln>
              </a:rPr>
              <a:t>Mungkin</a:t>
            </a:r>
            <a:r>
              <a:rPr lang="en-US" sz="2000" dirty="0" smtClean="0">
                <a:ln>
                  <a:solidFill>
                    <a:schemeClr val="tx1"/>
                  </a:solidFill>
                </a:ln>
              </a:rPr>
              <a:t> </a:t>
            </a:r>
            <a:r>
              <a:rPr lang="en-US" sz="2000" dirty="0" err="1" smtClean="0">
                <a:ln>
                  <a:solidFill>
                    <a:schemeClr val="tx1"/>
                  </a:solidFill>
                </a:ln>
              </a:rPr>
              <a:t>pada</a:t>
            </a:r>
            <a:r>
              <a:rPr lang="en-US" sz="2000" dirty="0" smtClean="0">
                <a:ln>
                  <a:solidFill>
                    <a:schemeClr val="tx1"/>
                  </a:solidFill>
                </a:ln>
              </a:rPr>
              <a:t> </a:t>
            </a:r>
            <a:r>
              <a:rPr lang="en-US" sz="2000" dirty="0" err="1" smtClean="0">
                <a:ln>
                  <a:solidFill>
                    <a:schemeClr val="tx1"/>
                  </a:solidFill>
                </a:ln>
              </a:rPr>
              <a:t>awalnya</a:t>
            </a:r>
            <a:r>
              <a:rPr lang="en-US" sz="2000" dirty="0" smtClean="0">
                <a:ln>
                  <a:solidFill>
                    <a:schemeClr val="tx1"/>
                  </a:solidFill>
                </a:ln>
              </a:rPr>
              <a:t> </a:t>
            </a:r>
            <a:r>
              <a:rPr lang="en-US" sz="2000" dirty="0" err="1" smtClean="0">
                <a:ln>
                  <a:solidFill>
                    <a:schemeClr val="tx1"/>
                  </a:solidFill>
                </a:ln>
              </a:rPr>
              <a:t>ada</a:t>
            </a:r>
            <a:r>
              <a:rPr lang="en-US" sz="2000" dirty="0" smtClean="0">
                <a:ln>
                  <a:solidFill>
                    <a:schemeClr val="tx1"/>
                  </a:solidFill>
                </a:ln>
              </a:rPr>
              <a:t> yang </a:t>
            </a:r>
            <a:r>
              <a:rPr lang="en-US" sz="2000" dirty="0" err="1" smtClean="0">
                <a:ln>
                  <a:solidFill>
                    <a:schemeClr val="tx1"/>
                  </a:solidFill>
                </a:ln>
              </a:rPr>
              <a:t>mempersoalkan</a:t>
            </a:r>
            <a:r>
              <a:rPr lang="en-US" sz="2000" dirty="0" smtClean="0">
                <a:ln>
                  <a:solidFill>
                    <a:schemeClr val="tx1"/>
                  </a:solidFill>
                </a:ln>
              </a:rPr>
              <a:t> </a:t>
            </a:r>
            <a:r>
              <a:rPr lang="en-US" sz="2000" dirty="0" err="1" smtClean="0">
                <a:ln>
                  <a:solidFill>
                    <a:schemeClr val="tx1"/>
                  </a:solidFill>
                </a:ln>
              </a:rPr>
              <a:t>ketelusannya</a:t>
            </a:r>
            <a:r>
              <a:rPr lang="en-US" sz="2000" dirty="0" smtClean="0">
                <a:ln>
                  <a:solidFill>
                    <a:schemeClr val="tx1"/>
                  </a:solidFill>
                </a:ln>
              </a:rPr>
              <a:t> </a:t>
            </a:r>
            <a:r>
              <a:rPr lang="en-US" sz="2000" dirty="0" err="1" smtClean="0">
                <a:ln>
                  <a:solidFill>
                    <a:schemeClr val="tx1"/>
                  </a:solidFill>
                </a:ln>
              </a:rPr>
              <a:t>tetapi</a:t>
            </a:r>
            <a:r>
              <a:rPr lang="en-US" sz="2000" dirty="0" smtClean="0">
                <a:ln>
                  <a:solidFill>
                    <a:schemeClr val="tx1"/>
                  </a:solidFill>
                </a:ln>
              </a:rPr>
              <a:t> </a:t>
            </a:r>
            <a:r>
              <a:rPr lang="en-US" sz="2000" dirty="0" err="1" smtClean="0">
                <a:ln>
                  <a:solidFill>
                    <a:schemeClr val="tx1"/>
                  </a:solidFill>
                </a:ln>
              </a:rPr>
              <a:t>dengan</a:t>
            </a:r>
            <a:r>
              <a:rPr lang="en-US" sz="2000" dirty="0" smtClean="0">
                <a:ln>
                  <a:solidFill>
                    <a:schemeClr val="tx1"/>
                  </a:solidFill>
                </a:ln>
              </a:rPr>
              <a:t> </a:t>
            </a:r>
            <a:r>
              <a:rPr lang="en-US" sz="2000" dirty="0" err="1" smtClean="0">
                <a:ln>
                  <a:solidFill>
                    <a:schemeClr val="tx1"/>
                  </a:solidFill>
                </a:ln>
              </a:rPr>
              <a:t>merenung</a:t>
            </a:r>
            <a:r>
              <a:rPr lang="en-US" sz="2000" dirty="0" smtClean="0">
                <a:ln>
                  <a:solidFill>
                    <a:schemeClr val="tx1"/>
                  </a:solidFill>
                </a:ln>
              </a:rPr>
              <a:t> </a:t>
            </a:r>
            <a:r>
              <a:rPr lang="en-US" sz="2000" dirty="0" err="1" smtClean="0">
                <a:ln>
                  <a:solidFill>
                    <a:schemeClr val="tx1"/>
                  </a:solidFill>
                </a:ln>
              </a:rPr>
              <a:t>kembali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memahami</a:t>
            </a:r>
            <a:r>
              <a:rPr lang="en-US" sz="2000" dirty="0" smtClean="0">
                <a:ln>
                  <a:solidFill>
                    <a:schemeClr val="tx1"/>
                  </a:solidFill>
                </a:ln>
              </a:rPr>
              <a:t> </a:t>
            </a:r>
            <a:r>
              <a:rPr lang="en-US" sz="2000" dirty="0" err="1" smtClean="0">
                <a:ln>
                  <a:solidFill>
                    <a:schemeClr val="tx1"/>
                  </a:solidFill>
                </a:ln>
              </a:rPr>
              <a:t>negara</a:t>
            </a:r>
            <a:r>
              <a:rPr lang="en-US" sz="2000" dirty="0" smtClean="0">
                <a:ln>
                  <a:solidFill>
                    <a:schemeClr val="tx1"/>
                  </a:solidFill>
                </a:ln>
              </a:rPr>
              <a:t> Malaysia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sendiri</a:t>
            </a:r>
            <a:r>
              <a:rPr lang="en-US" sz="2000" dirty="0" smtClean="0">
                <a:ln>
                  <a:solidFill>
                    <a:schemeClr val="tx1"/>
                  </a:solidFill>
                </a:ln>
              </a:rPr>
              <a:t>, </a:t>
            </a:r>
            <a:r>
              <a:rPr lang="en-US" sz="2000" dirty="0" err="1" smtClean="0">
                <a:ln>
                  <a:solidFill>
                    <a:schemeClr val="tx1"/>
                  </a:solidFill>
                </a:ln>
              </a:rPr>
              <a:t>setiap</a:t>
            </a:r>
            <a:r>
              <a:rPr lang="en-US" sz="2000" dirty="0" smtClean="0">
                <a:ln>
                  <a:solidFill>
                    <a:schemeClr val="tx1"/>
                  </a:solidFill>
                </a:ln>
              </a:rPr>
              <a:t> </a:t>
            </a:r>
            <a:r>
              <a:rPr lang="en-US" sz="2000" dirty="0" err="1" smtClean="0">
                <a:ln>
                  <a:solidFill>
                    <a:schemeClr val="tx1"/>
                  </a:solidFill>
                </a:ln>
              </a:rPr>
              <a:t>rakyat</a:t>
            </a:r>
            <a:r>
              <a:rPr lang="en-US" sz="2000" dirty="0" smtClean="0">
                <a:ln>
                  <a:solidFill>
                    <a:schemeClr val="tx1"/>
                  </a:solidFill>
                </a:ln>
              </a:rPr>
              <a:t> </a:t>
            </a:r>
            <a:r>
              <a:rPr lang="en-US" sz="2000" dirty="0" err="1" smtClean="0">
                <a:ln>
                  <a:solidFill>
                    <a:schemeClr val="tx1"/>
                  </a:solidFill>
                </a:ln>
              </a:rPr>
              <a:t>akan</a:t>
            </a:r>
            <a:r>
              <a:rPr lang="en-US" sz="2000" dirty="0" smtClean="0">
                <a:ln>
                  <a:solidFill>
                    <a:schemeClr val="tx1"/>
                  </a:solidFill>
                </a:ln>
              </a:rPr>
              <a:t> </a:t>
            </a:r>
            <a:r>
              <a:rPr lang="en-US" sz="2000" dirty="0" err="1" smtClean="0">
                <a:ln>
                  <a:solidFill>
                    <a:schemeClr val="tx1"/>
                  </a:solidFill>
                </a:ln>
              </a:rPr>
              <a:t>mendapati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menyedari</a:t>
            </a:r>
            <a:r>
              <a:rPr lang="en-US" sz="2000" dirty="0" smtClean="0">
                <a:ln>
                  <a:solidFill>
                    <a:schemeClr val="tx1"/>
                  </a:solidFill>
                </a:ln>
              </a:rPr>
              <a:t> </a:t>
            </a:r>
            <a:r>
              <a:rPr lang="en-US" sz="2000" dirty="0" err="1" smtClean="0">
                <a:ln>
                  <a:solidFill>
                    <a:schemeClr val="tx1"/>
                  </a:solidFill>
                </a:ln>
              </a:rPr>
              <a:t>bahawa</a:t>
            </a:r>
            <a:r>
              <a:rPr lang="en-US" sz="2000" dirty="0" smtClean="0">
                <a:ln>
                  <a:solidFill>
                    <a:schemeClr val="tx1"/>
                  </a:solidFill>
                </a:ln>
              </a:rPr>
              <a:t> </a:t>
            </a:r>
            <a:r>
              <a:rPr lang="en-US" sz="2000" dirty="0" err="1" smtClean="0">
                <a:ln>
                  <a:solidFill>
                    <a:schemeClr val="tx1"/>
                  </a:solidFill>
                </a:ln>
              </a:rPr>
              <a:t>langkah</a:t>
            </a:r>
            <a:r>
              <a:rPr lang="en-US" sz="2000" dirty="0" smtClean="0">
                <a:ln>
                  <a:solidFill>
                    <a:schemeClr val="tx1"/>
                  </a:solidFill>
                </a:ln>
              </a:rPr>
              <a:t> </a:t>
            </a:r>
            <a:r>
              <a:rPr lang="en-US" sz="2000" dirty="0" err="1" smtClean="0">
                <a:ln>
                  <a:solidFill>
                    <a:schemeClr val="tx1"/>
                  </a:solidFill>
                </a:ln>
              </a:rPr>
              <a:t>itu</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wajar</a:t>
            </a:r>
            <a:r>
              <a:rPr lang="en-US" sz="2000" dirty="0" smtClean="0">
                <a:ln>
                  <a:solidFill>
                    <a:schemeClr val="tx1"/>
                  </a:solidFill>
                </a:ln>
              </a:rPr>
              <a:t>. </a:t>
            </a:r>
            <a:endParaRPr lang="en-US" sz="20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107504" y="1124744"/>
            <a:ext cx="8928992" cy="369332"/>
          </a:xfrm>
          <a:prstGeom prst="rect">
            <a:avLst/>
          </a:prstGeom>
        </p:spPr>
        <p:txBody>
          <a:bodyPr wrap="square">
            <a:spAutoFit/>
          </a:bodyPr>
          <a:lstStyle/>
          <a:p>
            <a:pPr algn="ctr"/>
            <a:r>
              <a:rPr lang="en-US" dirty="0" err="1" smtClean="0">
                <a:ln>
                  <a:solidFill>
                    <a:schemeClr val="tx1"/>
                  </a:solidFill>
                </a:ln>
              </a:rPr>
              <a:t>Firman</a:t>
            </a:r>
            <a:r>
              <a:rPr lang="en-US" dirty="0" smtClean="0">
                <a:ln>
                  <a:solidFill>
                    <a:schemeClr val="tx1"/>
                  </a:solidFill>
                </a:ln>
              </a:rPr>
              <a:t> Allah S.W.T</a:t>
            </a:r>
            <a:endParaRPr lang="en-US" dirty="0">
              <a:ln>
                <a:solidFill>
                  <a:schemeClr val="tx1"/>
                </a:solidFill>
              </a:ln>
            </a:endParaRPr>
          </a:p>
        </p:txBody>
      </p:sp>
      <p:sp>
        <p:nvSpPr>
          <p:cNvPr id="11" name="Rectangle 10"/>
          <p:cNvSpPr/>
          <p:nvPr/>
        </p:nvSpPr>
        <p:spPr>
          <a:xfrm>
            <a:off x="3771223" y="5589240"/>
            <a:ext cx="1789272" cy="369332"/>
          </a:xfrm>
          <a:prstGeom prst="rect">
            <a:avLst/>
          </a:prstGeom>
        </p:spPr>
        <p:txBody>
          <a:bodyPr wrap="none">
            <a:spAutoFit/>
          </a:bodyPr>
          <a:lstStyle/>
          <a:p>
            <a:pPr algn="ctr"/>
            <a:r>
              <a:rPr lang="en-US" dirty="0" err="1" smtClean="0">
                <a:ln>
                  <a:solidFill>
                    <a:schemeClr val="tx1"/>
                  </a:solidFill>
                </a:ln>
              </a:rPr>
              <a:t>Surah</a:t>
            </a:r>
            <a:r>
              <a:rPr lang="en-US" dirty="0" smtClean="0">
                <a:ln>
                  <a:solidFill>
                    <a:schemeClr val="tx1"/>
                  </a:solidFill>
                </a:ln>
              </a:rPr>
              <a:t> </a:t>
            </a:r>
            <a:r>
              <a:rPr lang="en-US" dirty="0" err="1" smtClean="0">
                <a:ln>
                  <a:solidFill>
                    <a:schemeClr val="tx1"/>
                  </a:solidFill>
                </a:ln>
              </a:rPr>
              <a:t>A’raf</a:t>
            </a:r>
            <a:r>
              <a:rPr lang="en-US" dirty="0" smtClean="0">
                <a:ln>
                  <a:solidFill>
                    <a:schemeClr val="tx1"/>
                  </a:solidFill>
                </a:ln>
              </a:rPr>
              <a:t> </a:t>
            </a:r>
            <a:r>
              <a:rPr lang="ms-MY" dirty="0" smtClean="0">
                <a:ln>
                  <a:solidFill>
                    <a:schemeClr val="tx1"/>
                  </a:solidFill>
                </a:ln>
              </a:rPr>
              <a:t>: 96</a:t>
            </a:r>
            <a:endParaRPr lang="en-US" dirty="0">
              <a:ln>
                <a:solidFill>
                  <a:schemeClr val="tx1"/>
                </a:solidFill>
              </a:ln>
            </a:endParaRPr>
          </a:p>
        </p:txBody>
      </p:sp>
      <p:sp>
        <p:nvSpPr>
          <p:cNvPr id="62465" name="Rectangle 1"/>
          <p:cNvSpPr>
            <a:spLocks noChangeArrowheads="1"/>
          </p:cNvSpPr>
          <p:nvPr/>
        </p:nvSpPr>
        <p:spPr bwMode="auto">
          <a:xfrm>
            <a:off x="1080120" y="2065055"/>
            <a:ext cx="6804248" cy="2516073"/>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a:solidFill>
                    <a:schemeClr val="tx1"/>
                  </a:solidFill>
                </a:ln>
                <a:latin typeface="QCF_P163" pitchFamily="2" charset="2"/>
                <a:ea typeface="Times New Roman" pitchFamily="18" charset="0"/>
                <a:cs typeface="Arabic Transparent" pitchFamily="2" charset="-78"/>
              </a:rPr>
              <a:t>﴿</a:t>
            </a:r>
            <a:r>
              <a:rPr kumimoji="0" lang="ar-SA" sz="3600" i="0" u="none" strike="noStrike" normalizeH="0" baseline="0" dirty="0" smtClean="0">
                <a:ln>
                  <a:solidFill>
                    <a:schemeClr val="tx1"/>
                  </a:solidFill>
                </a:ln>
                <a:latin typeface="QCF_P163" pitchFamily="2" charset="2"/>
                <a:ea typeface="Times New Roman" pitchFamily="18" charset="0"/>
                <a:cs typeface="QCF_P163" pitchFamily="2" charset="2"/>
              </a:rPr>
              <a:t>ﭑ ﭒ ﭓ ﭔ ﭕ ﭖ ﭗ ﭘ ﭙ ﭚ ﭛ ﭜ ﭝ ﭞ ﭟ ﭠ ﭡ ﭢ </a:t>
            </a:r>
            <a:r>
              <a:rPr kumimoji="0" lang="ar-SA" sz="3600" i="0" u="none" strike="noStrike" normalizeH="0" baseline="0" dirty="0" smtClean="0">
                <a:ln>
                  <a:solidFill>
                    <a:schemeClr val="tx1"/>
                  </a:solidFill>
                </a:ln>
                <a:latin typeface="QCF_P163" pitchFamily="2" charset="2"/>
                <a:ea typeface="Times New Roman" pitchFamily="18" charset="0"/>
                <a:cs typeface="Arabic Transparent" pitchFamily="2" charset="-78"/>
              </a:rPr>
              <a:t>﴾</a:t>
            </a:r>
            <a:endParaRPr kumimoji="0" lang="ar-SA" sz="3600" i="0" u="none" strike="noStrike" normalizeH="0" baseline="0" dirty="0" smtClean="0">
              <a:ln>
                <a:solidFill>
                  <a:schemeClr val="tx1"/>
                </a:solidFill>
              </a:ln>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6" name="Rectangle 15"/>
          <p:cNvSpPr/>
          <p:nvPr/>
        </p:nvSpPr>
        <p:spPr>
          <a:xfrm>
            <a:off x="1928794" y="1071546"/>
            <a:ext cx="5147948"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PUJIAN KEPADA ALLAH SWT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grpSp>
        <p:nvGrpSpPr>
          <p:cNvPr id="12" name="Group 11"/>
          <p:cNvGrpSpPr/>
          <p:nvPr/>
        </p:nvGrpSpPr>
        <p:grpSpPr>
          <a:xfrm>
            <a:off x="3851920" y="1700808"/>
            <a:ext cx="1008112" cy="144016"/>
            <a:chOff x="323528" y="1268760"/>
            <a:chExt cx="1008112" cy="144016"/>
          </a:xfrm>
        </p:grpSpPr>
        <p:sp>
          <p:nvSpPr>
            <p:cNvPr id="13" name="Oval 12"/>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Slide Number Placeholder 10"/>
          <p:cNvSpPr>
            <a:spLocks noGrp="1"/>
          </p:cNvSpPr>
          <p:nvPr>
            <p:ph type="sldNum" sz="quarter" idx="12"/>
          </p:nvPr>
        </p:nvSpPr>
        <p:spPr>
          <a:xfrm>
            <a:off x="8244408"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0" name="Rectangle 19"/>
          <p:cNvSpPr/>
          <p:nvPr/>
        </p:nvSpPr>
        <p:spPr>
          <a:xfrm>
            <a:off x="1547664" y="2924944"/>
            <a:ext cx="5976664" cy="1569660"/>
          </a:xfrm>
          <a:prstGeom prst="rect">
            <a:avLst/>
          </a:prstGeom>
        </p:spPr>
        <p:txBody>
          <a:bodyPr wrap="square">
            <a:spAutoFit/>
          </a:bodyPr>
          <a:lstStyle/>
          <a:p>
            <a:pPr algn="ctr" rtl="1"/>
            <a:r>
              <a:rPr lang="ar-SA" sz="4800" dirty="0" smtClean="0">
                <a:ln>
                  <a:solidFill>
                    <a:sysClr val="windowText" lastClr="000000"/>
                  </a:solidFill>
                </a:ln>
                <a:cs typeface="Traditional Arabic" pitchFamily="2" charset="-78"/>
              </a:rPr>
              <a:t>الحَمْدُ ِللهِ الَّذِى نَوَّرَ قُلُوْبَ المُؤْمِنِيْنَ بِالهِدَايَةِ وَاطْمَئَنَّتْ قُلُوْبُهُمْ بِالتَّوْحِيْدِ </a:t>
            </a:r>
            <a:endParaRPr lang="en-US" sz="4800" dirty="0">
              <a:ln>
                <a:solidFill>
                  <a:sysClr val="windowText" lastClr="000000"/>
                </a:solidFill>
              </a:ln>
              <a:cs typeface="Traditional Arabic"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83568" y="1885905"/>
            <a:ext cx="7920880" cy="2839239"/>
          </a:xfrm>
          <a:prstGeom prst="rect">
            <a:avLst/>
          </a:prstGeom>
        </p:spPr>
        <p:txBody>
          <a:bodyPr wrap="square">
            <a:spAutoFit/>
          </a:bodyPr>
          <a:lstStyle/>
          <a:p>
            <a:pPr algn="ctr">
              <a:lnSpc>
                <a:spcPct val="150000"/>
              </a:lnSpc>
            </a:pPr>
            <a:r>
              <a:rPr lang="en-US" dirty="0" err="1" smtClean="0">
                <a:ln>
                  <a:solidFill>
                    <a:schemeClr val="tx1"/>
                  </a:solidFill>
                </a:ln>
              </a:rPr>
              <a:t>Maksudnya</a:t>
            </a:r>
            <a:r>
              <a:rPr lang="en-US" dirty="0" smtClean="0">
                <a:ln>
                  <a:solidFill>
                    <a:schemeClr val="tx1"/>
                  </a:solidFill>
                </a:ln>
              </a:rPr>
              <a:t>: </a:t>
            </a:r>
          </a:p>
          <a:p>
            <a:pPr algn="ctr">
              <a:lnSpc>
                <a:spcPct val="150000"/>
              </a:lnSpc>
            </a:pPr>
            <a:endParaRPr lang="en-US" sz="1100" dirty="0" smtClean="0">
              <a:ln>
                <a:solidFill>
                  <a:schemeClr val="tx1"/>
                </a:solidFill>
              </a:ln>
            </a:endParaRPr>
          </a:p>
          <a:p>
            <a:pPr algn="ctr">
              <a:lnSpc>
                <a:spcPct val="150000"/>
              </a:lnSpc>
            </a:pPr>
            <a:r>
              <a:rPr lang="en-US" dirty="0" smtClean="0">
                <a:ln>
                  <a:solidFill>
                    <a:schemeClr val="tx1"/>
                  </a:solidFill>
                </a:ln>
              </a:rPr>
              <a:t>“</a:t>
            </a:r>
            <a:r>
              <a:rPr lang="en-US" i="1" dirty="0" smtClean="0">
                <a:ln>
                  <a:solidFill>
                    <a:schemeClr val="tx1"/>
                  </a:solidFill>
                </a:ln>
              </a:rPr>
              <a:t>Dan (</a:t>
            </a:r>
            <a:r>
              <a:rPr lang="en-US" i="1" dirty="0" err="1" smtClean="0">
                <a:ln>
                  <a:solidFill>
                    <a:schemeClr val="tx1"/>
                  </a:solidFill>
                </a:ln>
              </a:rPr>
              <a:t>Tuhan</a:t>
            </a:r>
            <a:r>
              <a:rPr lang="en-US" i="1" dirty="0" smtClean="0">
                <a:ln>
                  <a:solidFill>
                    <a:schemeClr val="tx1"/>
                  </a:solidFill>
                </a:ln>
              </a:rPr>
              <a:t> </a:t>
            </a:r>
            <a:r>
              <a:rPr lang="en-US" i="1" dirty="0" err="1" smtClean="0">
                <a:ln>
                  <a:solidFill>
                    <a:schemeClr val="tx1"/>
                  </a:solidFill>
                </a:ln>
              </a:rPr>
              <a:t>berfirman</a:t>
            </a:r>
            <a:r>
              <a:rPr lang="en-US" i="1" dirty="0" smtClean="0">
                <a:ln>
                  <a:solidFill>
                    <a:schemeClr val="tx1"/>
                  </a:solidFill>
                </a:ln>
              </a:rPr>
              <a:t> </a:t>
            </a:r>
            <a:r>
              <a:rPr lang="en-US" i="1" dirty="0" err="1" smtClean="0">
                <a:ln>
                  <a:solidFill>
                    <a:schemeClr val="tx1"/>
                  </a:solidFill>
                </a:ln>
              </a:rPr>
              <a:t>lagi</a:t>
            </a:r>
            <a:r>
              <a:rPr lang="en-US" i="1" dirty="0" smtClean="0">
                <a:ln>
                  <a:solidFill>
                    <a:schemeClr val="tx1"/>
                  </a:solidFill>
                </a:ln>
              </a:rPr>
              <a:t>): </a:t>
            </a:r>
            <a:r>
              <a:rPr lang="en-US" i="1" dirty="0" err="1" smtClean="0">
                <a:ln>
                  <a:solidFill>
                    <a:schemeClr val="tx1"/>
                  </a:solidFill>
                </a:ln>
              </a:rPr>
              <a:t>Sekiranya</a:t>
            </a:r>
            <a:r>
              <a:rPr lang="en-US" i="1" dirty="0" smtClean="0">
                <a:ln>
                  <a:solidFill>
                    <a:schemeClr val="tx1"/>
                  </a:solidFill>
                </a:ln>
              </a:rPr>
              <a:t> </a:t>
            </a:r>
            <a:r>
              <a:rPr lang="en-US" i="1" dirty="0" err="1" smtClean="0">
                <a:ln>
                  <a:solidFill>
                    <a:schemeClr val="tx1"/>
                  </a:solidFill>
                </a:ln>
              </a:rPr>
              <a:t>penduduk</a:t>
            </a:r>
            <a:r>
              <a:rPr lang="en-US" i="1" dirty="0" smtClean="0">
                <a:ln>
                  <a:solidFill>
                    <a:schemeClr val="tx1"/>
                  </a:solidFill>
                </a:ln>
              </a:rPr>
              <a:t> </a:t>
            </a:r>
            <a:r>
              <a:rPr lang="en-US" i="1" dirty="0" err="1" smtClean="0">
                <a:ln>
                  <a:solidFill>
                    <a:schemeClr val="tx1"/>
                  </a:solidFill>
                </a:ln>
              </a:rPr>
              <a:t>negeri</a:t>
            </a:r>
            <a:r>
              <a:rPr lang="en-US" i="1" dirty="0" smtClean="0">
                <a:ln>
                  <a:solidFill>
                    <a:schemeClr val="tx1"/>
                  </a:solidFill>
                </a:ln>
              </a:rPr>
              <a:t> </a:t>
            </a:r>
            <a:r>
              <a:rPr lang="en-US" i="1" dirty="0" err="1" smtClean="0">
                <a:ln>
                  <a:solidFill>
                    <a:schemeClr val="tx1"/>
                  </a:solidFill>
                </a:ln>
              </a:rPr>
              <a:t>itu</a:t>
            </a:r>
            <a:r>
              <a:rPr lang="en-US" i="1" dirty="0" smtClean="0">
                <a:ln>
                  <a:solidFill>
                    <a:schemeClr val="tx1"/>
                  </a:solidFill>
                </a:ln>
              </a:rPr>
              <a:t>, </a:t>
            </a:r>
            <a:r>
              <a:rPr lang="en-US" i="1" dirty="0" err="1" smtClean="0">
                <a:ln>
                  <a:solidFill>
                    <a:schemeClr val="tx1"/>
                  </a:solidFill>
                </a:ln>
              </a:rPr>
              <a:t>beriman</a:t>
            </a:r>
            <a:r>
              <a:rPr lang="en-US" i="1" dirty="0" smtClean="0">
                <a:ln>
                  <a:solidFill>
                    <a:schemeClr val="tx1"/>
                  </a:solidFill>
                </a:ln>
              </a:rPr>
              <a:t> </a:t>
            </a:r>
            <a:r>
              <a:rPr lang="en-US" i="1" dirty="0" err="1" smtClean="0">
                <a:ln>
                  <a:solidFill>
                    <a:schemeClr val="tx1"/>
                  </a:solidFill>
                </a:ln>
              </a:rPr>
              <a:t>serta</a:t>
            </a:r>
            <a:r>
              <a:rPr lang="en-US" i="1" dirty="0" smtClean="0">
                <a:ln>
                  <a:solidFill>
                    <a:schemeClr val="tx1"/>
                  </a:solidFill>
                </a:ln>
              </a:rPr>
              <a:t> </a:t>
            </a:r>
            <a:r>
              <a:rPr lang="en-US" i="1" dirty="0" err="1" smtClean="0">
                <a:ln>
                  <a:solidFill>
                    <a:schemeClr val="tx1"/>
                  </a:solidFill>
                </a:ln>
              </a:rPr>
              <a:t>bertakwa</a:t>
            </a:r>
            <a:r>
              <a:rPr lang="en-US" i="1" dirty="0" smtClean="0">
                <a:ln>
                  <a:solidFill>
                    <a:schemeClr val="tx1"/>
                  </a:solidFill>
                </a:ln>
              </a:rPr>
              <a:t>, </a:t>
            </a:r>
            <a:r>
              <a:rPr lang="en-US" i="1" dirty="0" err="1" smtClean="0">
                <a:ln>
                  <a:solidFill>
                    <a:schemeClr val="tx1"/>
                  </a:solidFill>
                </a:ln>
              </a:rPr>
              <a:t>tentulah</a:t>
            </a:r>
            <a:r>
              <a:rPr lang="en-US" i="1" dirty="0" smtClean="0">
                <a:ln>
                  <a:solidFill>
                    <a:schemeClr val="tx1"/>
                  </a:solidFill>
                </a:ln>
              </a:rPr>
              <a:t> </a:t>
            </a:r>
            <a:r>
              <a:rPr lang="en-US" i="1" dirty="0" err="1" smtClean="0">
                <a:ln>
                  <a:solidFill>
                    <a:schemeClr val="tx1"/>
                  </a:solidFill>
                </a:ln>
              </a:rPr>
              <a:t>Kami</a:t>
            </a:r>
            <a:r>
              <a:rPr lang="en-US" i="1" dirty="0" smtClean="0">
                <a:ln>
                  <a:solidFill>
                    <a:schemeClr val="tx1"/>
                  </a:solidFill>
                </a:ln>
              </a:rPr>
              <a:t> </a:t>
            </a:r>
            <a:r>
              <a:rPr lang="en-US" i="1" dirty="0" err="1" smtClean="0">
                <a:ln>
                  <a:solidFill>
                    <a:schemeClr val="tx1"/>
                  </a:solidFill>
                </a:ln>
              </a:rPr>
              <a:t>akan</a:t>
            </a:r>
            <a:r>
              <a:rPr lang="en-US" i="1" dirty="0" smtClean="0">
                <a:ln>
                  <a:solidFill>
                    <a:schemeClr val="tx1"/>
                  </a:solidFill>
                </a:ln>
              </a:rPr>
              <a:t> </a:t>
            </a:r>
            <a:r>
              <a:rPr lang="en-US" i="1" dirty="0" err="1" smtClean="0">
                <a:ln>
                  <a:solidFill>
                    <a:schemeClr val="tx1"/>
                  </a:solidFill>
                </a:ln>
              </a:rPr>
              <a:t>membuka</a:t>
            </a:r>
            <a:r>
              <a:rPr lang="en-US" i="1" dirty="0" smtClean="0">
                <a:ln>
                  <a:solidFill>
                    <a:schemeClr val="tx1"/>
                  </a:solidFill>
                </a:ln>
              </a:rPr>
              <a:t> </a:t>
            </a:r>
            <a:r>
              <a:rPr lang="en-US" i="1" dirty="0" err="1" smtClean="0">
                <a:ln>
                  <a:solidFill>
                    <a:schemeClr val="tx1"/>
                  </a:solidFill>
                </a:ln>
              </a:rPr>
              <a:t>kepada</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pintu</a:t>
            </a:r>
            <a:r>
              <a:rPr lang="en-US" i="1" dirty="0" smtClean="0">
                <a:ln>
                  <a:solidFill>
                    <a:schemeClr val="tx1"/>
                  </a:solidFill>
                </a:ln>
              </a:rPr>
              <a:t> </a:t>
            </a:r>
            <a:r>
              <a:rPr lang="en-US" i="1" dirty="0" err="1" smtClean="0">
                <a:ln>
                  <a:solidFill>
                    <a:schemeClr val="tx1"/>
                  </a:solidFill>
                </a:ln>
              </a:rPr>
              <a:t>pengurniaan</a:t>
            </a:r>
            <a:r>
              <a:rPr lang="en-US" i="1" dirty="0" smtClean="0">
                <a:ln>
                  <a:solidFill>
                    <a:schemeClr val="tx1"/>
                  </a:solidFill>
                </a:ln>
              </a:rPr>
              <a:t>) yang </a:t>
            </a:r>
            <a:r>
              <a:rPr lang="en-US" i="1" dirty="0" err="1" smtClean="0">
                <a:ln>
                  <a:solidFill>
                    <a:schemeClr val="tx1"/>
                  </a:solidFill>
                </a:ln>
              </a:rPr>
              <a:t>melimpah-limpah</a:t>
            </a:r>
            <a:r>
              <a:rPr lang="en-US" i="1" dirty="0" smtClean="0">
                <a:ln>
                  <a:solidFill>
                    <a:schemeClr val="tx1"/>
                  </a:solidFill>
                </a:ln>
              </a:rPr>
              <a:t> </a:t>
            </a:r>
            <a:r>
              <a:rPr lang="en-US" i="1" dirty="0" err="1" smtClean="0">
                <a:ln>
                  <a:solidFill>
                    <a:schemeClr val="tx1"/>
                  </a:solidFill>
                </a:ln>
              </a:rPr>
              <a:t>berkatnya</a:t>
            </a:r>
            <a:r>
              <a:rPr lang="en-US" i="1" dirty="0" smtClean="0">
                <a:ln>
                  <a:solidFill>
                    <a:schemeClr val="tx1"/>
                  </a:solidFill>
                </a:ln>
              </a:rPr>
              <a:t>, </a:t>
            </a:r>
            <a:r>
              <a:rPr lang="en-US" i="1" dirty="0" err="1" smtClean="0">
                <a:ln>
                  <a:solidFill>
                    <a:schemeClr val="tx1"/>
                  </a:solidFill>
                </a:ln>
              </a:rPr>
              <a:t>dari</a:t>
            </a:r>
            <a:r>
              <a:rPr lang="en-US" i="1" dirty="0" smtClean="0">
                <a:ln>
                  <a:solidFill>
                    <a:schemeClr val="tx1"/>
                  </a:solidFill>
                </a:ln>
              </a:rPr>
              <a:t> </a:t>
            </a:r>
            <a:r>
              <a:rPr lang="en-US" i="1" dirty="0" err="1" smtClean="0">
                <a:ln>
                  <a:solidFill>
                    <a:schemeClr val="tx1"/>
                  </a:solidFill>
                </a:ln>
              </a:rPr>
              <a:t>langit</a:t>
            </a:r>
            <a:r>
              <a:rPr lang="en-US" i="1" dirty="0" smtClean="0">
                <a:ln>
                  <a:solidFill>
                    <a:schemeClr val="tx1"/>
                  </a:solidFill>
                </a:ln>
              </a:rPr>
              <a:t> </a:t>
            </a:r>
            <a:r>
              <a:rPr lang="en-US" i="1" dirty="0" err="1" smtClean="0">
                <a:ln>
                  <a:solidFill>
                    <a:schemeClr val="tx1"/>
                  </a:solidFill>
                </a:ln>
              </a:rPr>
              <a:t>dan</a:t>
            </a:r>
            <a:r>
              <a:rPr lang="en-US" i="1" dirty="0" smtClean="0">
                <a:ln>
                  <a:solidFill>
                    <a:schemeClr val="tx1"/>
                  </a:solidFill>
                </a:ln>
              </a:rPr>
              <a:t> </a:t>
            </a:r>
            <a:r>
              <a:rPr lang="en-US" i="1" dirty="0" err="1" smtClean="0">
                <a:ln>
                  <a:solidFill>
                    <a:schemeClr val="tx1"/>
                  </a:solidFill>
                </a:ln>
              </a:rPr>
              <a:t>bumi</a:t>
            </a:r>
            <a:r>
              <a:rPr lang="en-US" i="1" dirty="0" smtClean="0">
                <a:ln>
                  <a:solidFill>
                    <a:schemeClr val="tx1"/>
                  </a:solidFill>
                </a:ln>
              </a:rPr>
              <a:t>. </a:t>
            </a:r>
            <a:r>
              <a:rPr lang="en-US" i="1" dirty="0" err="1" smtClean="0">
                <a:ln>
                  <a:solidFill>
                    <a:schemeClr val="tx1"/>
                  </a:solidFill>
                </a:ln>
              </a:rPr>
              <a:t>Tetapi</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mendustakan</a:t>
            </a:r>
            <a:r>
              <a:rPr lang="en-US" i="1" dirty="0" smtClean="0">
                <a:ln>
                  <a:solidFill>
                    <a:schemeClr val="tx1"/>
                  </a:solidFill>
                </a:ln>
              </a:rPr>
              <a:t> (</a:t>
            </a:r>
            <a:r>
              <a:rPr lang="en-US" i="1" dirty="0" err="1" smtClean="0">
                <a:ln>
                  <a:solidFill>
                    <a:schemeClr val="tx1"/>
                  </a:solidFill>
                </a:ln>
              </a:rPr>
              <a:t>Rasul</a:t>
            </a:r>
            <a:r>
              <a:rPr lang="en-US" i="1" dirty="0" smtClean="0">
                <a:ln>
                  <a:solidFill>
                    <a:schemeClr val="tx1"/>
                  </a:solidFill>
                </a:ln>
              </a:rPr>
              <a:t> </a:t>
            </a:r>
            <a:r>
              <a:rPr lang="en-US" i="1" dirty="0" err="1" smtClean="0">
                <a:ln>
                  <a:solidFill>
                    <a:schemeClr val="tx1"/>
                  </a:solidFill>
                </a:ln>
              </a:rPr>
              <a:t>Kami</a:t>
            </a:r>
            <a:r>
              <a:rPr lang="en-US" i="1" dirty="0" smtClean="0">
                <a:ln>
                  <a:solidFill>
                    <a:schemeClr val="tx1"/>
                  </a:solidFill>
                </a:ln>
              </a:rPr>
              <a:t>) </a:t>
            </a:r>
            <a:r>
              <a:rPr lang="en-US" i="1" dirty="0" err="1" smtClean="0">
                <a:ln>
                  <a:solidFill>
                    <a:schemeClr val="tx1"/>
                  </a:solidFill>
                </a:ln>
              </a:rPr>
              <a:t>lalu</a:t>
            </a:r>
            <a:r>
              <a:rPr lang="en-US" i="1" dirty="0" smtClean="0">
                <a:ln>
                  <a:solidFill>
                    <a:schemeClr val="tx1"/>
                  </a:solidFill>
                </a:ln>
              </a:rPr>
              <a:t> </a:t>
            </a:r>
            <a:r>
              <a:rPr lang="en-US" i="1" dirty="0" err="1" smtClean="0">
                <a:ln>
                  <a:solidFill>
                    <a:schemeClr val="tx1"/>
                  </a:solidFill>
                </a:ln>
              </a:rPr>
              <a:t>Kami</a:t>
            </a:r>
            <a:r>
              <a:rPr lang="en-US" i="1" dirty="0" smtClean="0">
                <a:ln>
                  <a:solidFill>
                    <a:schemeClr val="tx1"/>
                  </a:solidFill>
                </a:ln>
              </a:rPr>
              <a:t> </a:t>
            </a:r>
            <a:r>
              <a:rPr lang="en-US" i="1" dirty="0" err="1" smtClean="0">
                <a:ln>
                  <a:solidFill>
                    <a:schemeClr val="tx1"/>
                  </a:solidFill>
                </a:ln>
              </a:rPr>
              <a:t>timpakan</a:t>
            </a:r>
            <a:r>
              <a:rPr lang="en-US" i="1" dirty="0" smtClean="0">
                <a:ln>
                  <a:solidFill>
                    <a:schemeClr val="tx1"/>
                  </a:solidFill>
                </a:ln>
              </a:rPr>
              <a:t>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dengan</a:t>
            </a:r>
            <a:r>
              <a:rPr lang="en-US" i="1" dirty="0" smtClean="0">
                <a:ln>
                  <a:solidFill>
                    <a:schemeClr val="tx1"/>
                  </a:solidFill>
                </a:ln>
              </a:rPr>
              <a:t> </a:t>
            </a:r>
            <a:r>
              <a:rPr lang="en-US" i="1" dirty="0" err="1" smtClean="0">
                <a:ln>
                  <a:solidFill>
                    <a:schemeClr val="tx1"/>
                  </a:solidFill>
                </a:ln>
              </a:rPr>
              <a:t>azab</a:t>
            </a:r>
            <a:r>
              <a:rPr lang="en-US" i="1" dirty="0" smtClean="0">
                <a:ln>
                  <a:solidFill>
                    <a:schemeClr val="tx1"/>
                  </a:solidFill>
                </a:ln>
              </a:rPr>
              <a:t> </a:t>
            </a:r>
            <a:r>
              <a:rPr lang="en-US" i="1" dirty="0" err="1" smtClean="0">
                <a:ln>
                  <a:solidFill>
                    <a:schemeClr val="tx1"/>
                  </a:solidFill>
                </a:ln>
              </a:rPr>
              <a:t>seksa</a:t>
            </a:r>
            <a:r>
              <a:rPr lang="en-US" i="1" dirty="0" smtClean="0">
                <a:ln>
                  <a:solidFill>
                    <a:schemeClr val="tx1"/>
                  </a:solidFill>
                </a:ln>
              </a:rPr>
              <a:t> </a:t>
            </a:r>
            <a:r>
              <a:rPr lang="en-US" i="1" dirty="0" err="1" smtClean="0">
                <a:ln>
                  <a:solidFill>
                    <a:schemeClr val="tx1"/>
                  </a:solidFill>
                </a:ln>
              </a:rPr>
              <a:t>disebabkan</a:t>
            </a:r>
            <a:r>
              <a:rPr lang="en-US" i="1" dirty="0" smtClean="0">
                <a:ln>
                  <a:solidFill>
                    <a:schemeClr val="tx1"/>
                  </a:solidFill>
                </a:ln>
              </a:rPr>
              <a:t> </a:t>
            </a:r>
            <a:r>
              <a:rPr lang="en-US" i="1" dirty="0" err="1" smtClean="0">
                <a:ln>
                  <a:solidFill>
                    <a:schemeClr val="tx1"/>
                  </a:solidFill>
                </a:ln>
              </a:rPr>
              <a:t>apa</a:t>
            </a:r>
            <a:r>
              <a:rPr lang="en-US" i="1" dirty="0" smtClean="0">
                <a:ln>
                  <a:solidFill>
                    <a:schemeClr val="tx1"/>
                  </a:solidFill>
                </a:ln>
              </a:rPr>
              <a:t> yang </a:t>
            </a:r>
            <a:r>
              <a:rPr lang="en-US" i="1" dirty="0" err="1" smtClean="0">
                <a:ln>
                  <a:solidFill>
                    <a:schemeClr val="tx1"/>
                  </a:solidFill>
                </a:ln>
              </a:rPr>
              <a:t>mereka</a:t>
            </a:r>
            <a:r>
              <a:rPr lang="en-US" i="1" dirty="0" smtClean="0">
                <a:ln>
                  <a:solidFill>
                    <a:schemeClr val="tx1"/>
                  </a:solidFill>
                </a:ln>
              </a:rPr>
              <a:t> </a:t>
            </a:r>
            <a:r>
              <a:rPr lang="en-US" i="1" dirty="0" err="1" smtClean="0">
                <a:ln>
                  <a:solidFill>
                    <a:schemeClr val="tx1"/>
                  </a:solidFill>
                </a:ln>
              </a:rPr>
              <a:t>telah</a:t>
            </a:r>
            <a:r>
              <a:rPr lang="en-US" i="1" dirty="0" smtClean="0">
                <a:ln>
                  <a:solidFill>
                    <a:schemeClr val="tx1"/>
                  </a:solidFill>
                </a:ln>
              </a:rPr>
              <a:t> </a:t>
            </a:r>
            <a:r>
              <a:rPr lang="en-US" i="1" dirty="0" err="1" smtClean="0">
                <a:ln>
                  <a:solidFill>
                    <a:schemeClr val="tx1"/>
                  </a:solidFill>
                </a:ln>
              </a:rPr>
              <a:t>usahakan</a:t>
            </a:r>
            <a:r>
              <a:rPr lang="en-US" i="1" dirty="0" smtClean="0">
                <a:ln>
                  <a:solidFill>
                    <a:schemeClr val="tx1"/>
                  </a:solidFill>
                </a:ln>
              </a:rPr>
              <a:t>.</a:t>
            </a:r>
            <a:r>
              <a:rPr lang="en-US" dirty="0" smtClean="0">
                <a:ln>
                  <a:solidFill>
                    <a:schemeClr val="tx1"/>
                  </a:solidFill>
                </a:ln>
              </a:rPr>
              <a:t>”</a:t>
            </a:r>
            <a:endParaRPr lang="en-US"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899592" y="1988840"/>
            <a:ext cx="7344816" cy="3323987"/>
          </a:xfrm>
          <a:prstGeom prst="rect">
            <a:avLst/>
          </a:prstGeom>
        </p:spPr>
        <p:txBody>
          <a:bodyPr wrap="square">
            <a:spAutoFit/>
          </a:bodyPr>
          <a:lstStyle/>
          <a:p>
            <a:pPr marL="361950" indent="-361950" algn="just">
              <a:lnSpc>
                <a:spcPct val="150000"/>
              </a:lnSpc>
              <a:buClr>
                <a:srgbClr val="FF0000"/>
              </a:buClr>
              <a:buFont typeface="Wingdings" pitchFamily="2" charset="2"/>
              <a:buChar char="§"/>
            </a:pPr>
            <a:r>
              <a:rPr lang="en-US" sz="2000" dirty="0" err="1" smtClean="0">
                <a:ln>
                  <a:solidFill>
                    <a:schemeClr val="tx1"/>
                  </a:solidFill>
                </a:ln>
              </a:rPr>
              <a:t>Pada</a:t>
            </a:r>
            <a:r>
              <a:rPr lang="en-US" sz="2000" dirty="0" smtClean="0">
                <a:ln>
                  <a:solidFill>
                    <a:schemeClr val="tx1"/>
                  </a:solidFill>
                </a:ln>
              </a:rPr>
              <a:t> </a:t>
            </a:r>
            <a:r>
              <a:rPr lang="en-US" sz="2000" dirty="0" err="1" smtClean="0">
                <a:ln>
                  <a:solidFill>
                    <a:schemeClr val="tx1"/>
                  </a:solidFill>
                </a:ln>
              </a:rPr>
              <a:t>realitinya</a:t>
            </a:r>
            <a:r>
              <a:rPr lang="en-US" sz="2000" dirty="0" smtClean="0">
                <a:ln>
                  <a:solidFill>
                    <a:schemeClr val="tx1"/>
                  </a:solidFill>
                </a:ln>
              </a:rPr>
              <a:t>, </a:t>
            </a:r>
            <a:r>
              <a:rPr lang="en-US" sz="2000" dirty="0" err="1" smtClean="0">
                <a:ln>
                  <a:solidFill>
                    <a:schemeClr val="tx1"/>
                  </a:solidFill>
                </a:ln>
              </a:rPr>
              <a:t>memang</a:t>
            </a:r>
            <a:r>
              <a:rPr lang="en-US" sz="2000" dirty="0" smtClean="0">
                <a:ln>
                  <a:solidFill>
                    <a:schemeClr val="tx1"/>
                  </a:solidFill>
                </a:ln>
              </a:rPr>
              <a:t> </a:t>
            </a:r>
            <a:r>
              <a:rPr lang="en-US" sz="2000" dirty="0" err="1" smtClean="0">
                <a:ln>
                  <a:solidFill>
                    <a:schemeClr val="tx1"/>
                  </a:solidFill>
                </a:ln>
              </a:rPr>
              <a:t>tidak</a:t>
            </a:r>
            <a:r>
              <a:rPr lang="en-US" sz="2000" dirty="0" smtClean="0">
                <a:ln>
                  <a:solidFill>
                    <a:schemeClr val="tx1"/>
                  </a:solidFill>
                </a:ln>
              </a:rPr>
              <a:t> </a:t>
            </a:r>
            <a:r>
              <a:rPr lang="en-US" sz="2000" dirty="0" err="1" smtClean="0">
                <a:ln>
                  <a:solidFill>
                    <a:schemeClr val="tx1"/>
                  </a:solidFill>
                </a:ln>
              </a:rPr>
              <a:t>dapat</a:t>
            </a:r>
            <a:r>
              <a:rPr lang="en-US" sz="2000" dirty="0" smtClean="0">
                <a:ln>
                  <a:solidFill>
                    <a:schemeClr val="tx1"/>
                  </a:solidFill>
                </a:ln>
              </a:rPr>
              <a:t> </a:t>
            </a:r>
            <a:r>
              <a:rPr lang="en-US" sz="2000" dirty="0" err="1" smtClean="0">
                <a:ln>
                  <a:solidFill>
                    <a:schemeClr val="tx1"/>
                  </a:solidFill>
                </a:ln>
              </a:rPr>
              <a:t>dinafikan</a:t>
            </a:r>
            <a:r>
              <a:rPr lang="en-US" sz="2000" dirty="0" smtClean="0">
                <a:ln>
                  <a:solidFill>
                    <a:schemeClr val="tx1"/>
                  </a:solidFill>
                </a:ln>
              </a:rPr>
              <a:t> </a:t>
            </a:r>
            <a:r>
              <a:rPr lang="en-US" sz="2000" dirty="0" err="1" smtClean="0">
                <a:ln>
                  <a:solidFill>
                    <a:schemeClr val="tx1"/>
                  </a:solidFill>
                </a:ln>
              </a:rPr>
              <a:t>bahawa</a:t>
            </a:r>
            <a:r>
              <a:rPr lang="en-US" sz="2000" dirty="0" smtClean="0">
                <a:ln>
                  <a:solidFill>
                    <a:schemeClr val="tx1"/>
                  </a:solidFill>
                </a:ln>
              </a:rPr>
              <a:t> </a:t>
            </a:r>
            <a:r>
              <a:rPr lang="en-US" sz="2000" dirty="0" err="1" smtClean="0">
                <a:ln>
                  <a:solidFill>
                    <a:schemeClr val="tx1"/>
                  </a:solidFill>
                </a:ln>
              </a:rPr>
              <a:t>takwa</a:t>
            </a:r>
            <a:r>
              <a:rPr lang="en-US" sz="2000" dirty="0" smtClean="0">
                <a:ln>
                  <a:solidFill>
                    <a:schemeClr val="tx1"/>
                  </a:solidFill>
                </a:ln>
              </a:rPr>
              <a:t> </a:t>
            </a:r>
            <a:r>
              <a:rPr lang="en-US" sz="2000" dirty="0" err="1" smtClean="0">
                <a:ln>
                  <a:solidFill>
                    <a:schemeClr val="tx1"/>
                  </a:solidFill>
                </a:ln>
              </a:rPr>
              <a:t>adalah</a:t>
            </a:r>
            <a:r>
              <a:rPr lang="en-US" sz="2000" dirty="0" smtClean="0">
                <a:ln>
                  <a:solidFill>
                    <a:schemeClr val="tx1"/>
                  </a:solidFill>
                </a:ln>
              </a:rPr>
              <a:t> </a:t>
            </a:r>
            <a:r>
              <a:rPr lang="en-US" sz="2000" dirty="0" err="1" smtClean="0">
                <a:ln>
                  <a:solidFill>
                    <a:schemeClr val="tx1"/>
                  </a:solidFill>
                </a:ln>
              </a:rPr>
              <a:t>satu</a:t>
            </a:r>
            <a:r>
              <a:rPr lang="en-US" sz="2000" dirty="0" smtClean="0">
                <a:ln>
                  <a:solidFill>
                    <a:schemeClr val="tx1"/>
                  </a:solidFill>
                </a:ln>
              </a:rPr>
              <a:t> </a:t>
            </a:r>
            <a:r>
              <a:rPr lang="en-US" sz="2000" dirty="0" err="1" smtClean="0">
                <a:ln>
                  <a:solidFill>
                    <a:srgbClr val="C00000"/>
                  </a:solidFill>
                </a:ln>
                <a:solidFill>
                  <a:srgbClr val="C00000"/>
                </a:solidFill>
                <a:effectLst>
                  <a:glow rad="101600">
                    <a:srgbClr val="FFFF00">
                      <a:alpha val="60000"/>
                    </a:srgbClr>
                  </a:glow>
                </a:effectLst>
              </a:rPr>
              <a:t>aset</a:t>
            </a:r>
            <a:r>
              <a:rPr lang="en-US" sz="2000" dirty="0" smtClean="0">
                <a:ln>
                  <a:solidFill>
                    <a:srgbClr val="C00000"/>
                  </a:solidFill>
                </a:ln>
                <a:solidFill>
                  <a:srgbClr val="C00000"/>
                </a:solidFill>
                <a:effectLst>
                  <a:glow rad="101600">
                    <a:srgbClr val="FFFF00">
                      <a:alpha val="60000"/>
                    </a:srgbClr>
                  </a:glow>
                </a:effectLst>
              </a:rPr>
              <a:t> yang </a:t>
            </a:r>
            <a:r>
              <a:rPr lang="en-US" sz="2000" dirty="0" err="1" smtClean="0">
                <a:ln>
                  <a:solidFill>
                    <a:srgbClr val="C00000"/>
                  </a:solidFill>
                </a:ln>
                <a:solidFill>
                  <a:srgbClr val="C00000"/>
                </a:solidFill>
                <a:effectLst>
                  <a:glow rad="101600">
                    <a:srgbClr val="FFFF00">
                      <a:alpha val="60000"/>
                    </a:srgbClr>
                  </a:glow>
                </a:effectLst>
              </a:rPr>
              <a:t>amat</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rgbClr val="C00000"/>
                  </a:solidFill>
                </a:ln>
                <a:solidFill>
                  <a:srgbClr val="C00000"/>
                </a:solidFill>
                <a:effectLst>
                  <a:glow rad="101600">
                    <a:srgbClr val="FFFF00">
                      <a:alpha val="60000"/>
                    </a:srgbClr>
                  </a:glow>
                </a:effectLst>
              </a:rPr>
              <a:t>penting</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chemeClr val="tx1"/>
                  </a:solidFill>
                </a:ln>
              </a:rPr>
              <a:t>kepada</a:t>
            </a:r>
            <a:r>
              <a:rPr lang="en-US" sz="2000" dirty="0" smtClean="0">
                <a:ln>
                  <a:solidFill>
                    <a:schemeClr val="tx1"/>
                  </a:solidFill>
                </a:ln>
              </a:rPr>
              <a:t> </a:t>
            </a:r>
            <a:r>
              <a:rPr lang="en-US" sz="2000" dirty="0" err="1" smtClean="0">
                <a:ln>
                  <a:solidFill>
                    <a:schemeClr val="tx1"/>
                  </a:solidFill>
                </a:ln>
              </a:rPr>
              <a:t>manusia</a:t>
            </a:r>
            <a:r>
              <a:rPr lang="en-US" sz="2000" dirty="0" smtClean="0">
                <a:ln>
                  <a:solidFill>
                    <a:schemeClr val="tx1"/>
                  </a:solidFill>
                </a:ln>
              </a:rPr>
              <a:t>. </a:t>
            </a:r>
          </a:p>
          <a:p>
            <a:pPr marL="361950" indent="-361950" algn="just">
              <a:lnSpc>
                <a:spcPct val="150000"/>
              </a:lnSpc>
              <a:buClr>
                <a:srgbClr val="FF0000"/>
              </a:buClr>
              <a:buFont typeface="Wingdings" pitchFamily="2" charset="2"/>
              <a:buChar char="§"/>
            </a:pPr>
            <a:endParaRPr lang="en-US" sz="2000" dirty="0" smtClean="0">
              <a:ln>
                <a:solidFill>
                  <a:schemeClr val="tx1"/>
                </a:solidFill>
              </a:ln>
            </a:endParaRPr>
          </a:p>
          <a:p>
            <a:pPr marL="361950" indent="-361950" algn="just">
              <a:lnSpc>
                <a:spcPct val="150000"/>
              </a:lnSpc>
              <a:buClr>
                <a:srgbClr val="FF0000"/>
              </a:buClr>
              <a:buFont typeface="Wingdings" pitchFamily="2" charset="2"/>
              <a:buChar char="§"/>
            </a:pPr>
            <a:r>
              <a:rPr lang="en-US" sz="2000" dirty="0" err="1" smtClean="0">
                <a:ln>
                  <a:solidFill>
                    <a:schemeClr val="tx1"/>
                  </a:solidFill>
                </a:ln>
              </a:rPr>
              <a:t>Iman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takwa</a:t>
            </a:r>
            <a:r>
              <a:rPr lang="en-US" sz="2000" dirty="0" smtClean="0">
                <a:ln>
                  <a:solidFill>
                    <a:schemeClr val="tx1"/>
                  </a:solidFill>
                </a:ln>
              </a:rPr>
              <a:t> </a:t>
            </a:r>
            <a:r>
              <a:rPr lang="en-US" sz="2000" dirty="0" err="1" smtClean="0">
                <a:ln>
                  <a:solidFill>
                    <a:schemeClr val="tx1"/>
                  </a:solidFill>
                </a:ln>
              </a:rPr>
              <a:t>dapat</a:t>
            </a:r>
            <a:r>
              <a:rPr lang="en-US" sz="2000" dirty="0" smtClean="0">
                <a:ln>
                  <a:solidFill>
                    <a:schemeClr val="tx1"/>
                  </a:solidFill>
                </a:ln>
              </a:rPr>
              <a:t> </a:t>
            </a:r>
            <a:r>
              <a:rPr lang="en-US" sz="2000" dirty="0" err="1" smtClean="0">
                <a:ln>
                  <a:solidFill>
                    <a:srgbClr val="C00000"/>
                  </a:solidFill>
                </a:ln>
                <a:solidFill>
                  <a:srgbClr val="C00000"/>
                </a:solidFill>
                <a:effectLst>
                  <a:glow rad="101600">
                    <a:srgbClr val="FFFF00">
                      <a:alpha val="60000"/>
                    </a:srgbClr>
                  </a:glow>
                </a:effectLst>
              </a:rPr>
              <a:t>menyucikan</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rgbClr val="C00000"/>
                  </a:solidFill>
                </a:ln>
                <a:solidFill>
                  <a:srgbClr val="C00000"/>
                </a:solidFill>
                <a:effectLst>
                  <a:glow rad="101600">
                    <a:srgbClr val="FFFF00">
                      <a:alpha val="60000"/>
                    </a:srgbClr>
                  </a:glow>
                </a:effectLst>
              </a:rPr>
              <a:t>hati</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chemeClr val="tx1"/>
                  </a:solidFill>
                </a:ln>
              </a:rPr>
              <a:t>daripada</a:t>
            </a:r>
            <a:r>
              <a:rPr lang="en-US" sz="2000" dirty="0" smtClean="0">
                <a:ln>
                  <a:solidFill>
                    <a:schemeClr val="tx1"/>
                  </a:solidFill>
                </a:ln>
              </a:rPr>
              <a:t> </a:t>
            </a:r>
            <a:r>
              <a:rPr lang="en-US" sz="2000" dirty="0" err="1" smtClean="0">
                <a:ln>
                  <a:solidFill>
                    <a:schemeClr val="tx1"/>
                  </a:solidFill>
                </a:ln>
              </a:rPr>
              <a:t>dosa</a:t>
            </a:r>
            <a:r>
              <a:rPr lang="en-US" sz="2000" dirty="0" smtClean="0">
                <a:ln>
                  <a:solidFill>
                    <a:schemeClr val="tx1"/>
                  </a:solidFill>
                </a:ln>
              </a:rPr>
              <a:t> </a:t>
            </a:r>
            <a:r>
              <a:rPr lang="en-US" sz="2000" dirty="0" err="1" smtClean="0">
                <a:ln>
                  <a:solidFill>
                    <a:schemeClr val="tx1"/>
                  </a:solidFill>
                </a:ln>
              </a:rPr>
              <a:t>sehingga</a:t>
            </a:r>
            <a:r>
              <a:rPr lang="en-US" sz="2000" dirty="0" smtClean="0">
                <a:ln>
                  <a:solidFill>
                    <a:schemeClr val="tx1"/>
                  </a:solidFill>
                </a:ln>
              </a:rPr>
              <a:t> </a:t>
            </a:r>
            <a:r>
              <a:rPr lang="en-US" sz="2000" dirty="0" err="1" smtClean="0">
                <a:ln>
                  <a:solidFill>
                    <a:schemeClr val="tx1"/>
                  </a:solidFill>
                </a:ln>
              </a:rPr>
              <a:t>menjadi</a:t>
            </a:r>
            <a:r>
              <a:rPr lang="en-US" sz="2000" dirty="0" smtClean="0">
                <a:ln>
                  <a:solidFill>
                    <a:schemeClr val="tx1"/>
                  </a:solidFill>
                </a:ln>
              </a:rPr>
              <a:t> </a:t>
            </a:r>
            <a:r>
              <a:rPr lang="en-US" sz="2000" dirty="0" err="1" smtClean="0">
                <a:ln>
                  <a:solidFill>
                    <a:srgbClr val="C00000"/>
                  </a:solidFill>
                </a:ln>
                <a:solidFill>
                  <a:srgbClr val="C00000"/>
                </a:solidFill>
                <a:effectLst>
                  <a:glow rad="101600">
                    <a:srgbClr val="FFFF00">
                      <a:alpha val="60000"/>
                    </a:srgbClr>
                  </a:glow>
                </a:effectLst>
              </a:rPr>
              <a:t>benteng</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rgbClr val="C00000"/>
                  </a:solidFill>
                </a:ln>
                <a:solidFill>
                  <a:srgbClr val="C00000"/>
                </a:solidFill>
                <a:effectLst>
                  <a:glow rad="101600">
                    <a:srgbClr val="FFFF00">
                      <a:alpha val="60000"/>
                    </a:srgbClr>
                  </a:glow>
                </a:effectLst>
              </a:rPr>
              <a:t>kehidupan</a:t>
            </a:r>
            <a:r>
              <a:rPr lang="en-US" sz="2000" dirty="0" smtClean="0">
                <a:ln>
                  <a:solidFill>
                    <a:srgbClr val="C00000"/>
                  </a:solidFill>
                </a:ln>
                <a:solidFill>
                  <a:srgbClr val="C00000"/>
                </a:solidFill>
                <a:effectLst>
                  <a:glow rad="101600">
                    <a:srgbClr val="FFFF00">
                      <a:alpha val="60000"/>
                    </a:srgbClr>
                  </a:glow>
                </a:effectLst>
              </a:rPr>
              <a:t> </a:t>
            </a:r>
            <a:r>
              <a:rPr lang="en-US" sz="2000" dirty="0" err="1" smtClean="0">
                <a:ln>
                  <a:solidFill>
                    <a:schemeClr val="tx1"/>
                  </a:solidFill>
                </a:ln>
              </a:rPr>
              <a:t>seseorang</a:t>
            </a:r>
            <a:r>
              <a:rPr lang="en-US" sz="2000" dirty="0" smtClean="0">
                <a:ln>
                  <a:solidFill>
                    <a:schemeClr val="tx1"/>
                  </a:solidFill>
                </a:ln>
              </a:rPr>
              <a:t> yang </a:t>
            </a:r>
            <a:r>
              <a:rPr lang="en-US" sz="2000" dirty="0" err="1" smtClean="0">
                <a:ln>
                  <a:solidFill>
                    <a:schemeClr val="tx1"/>
                  </a:solidFill>
                </a:ln>
              </a:rPr>
              <a:t>beriman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bertakwa</a:t>
            </a:r>
            <a:r>
              <a:rPr lang="en-US" sz="2000" dirty="0" smtClean="0">
                <a:ln>
                  <a:solidFill>
                    <a:schemeClr val="tx1"/>
                  </a:solidFill>
                </a:ln>
              </a:rPr>
              <a:t> </a:t>
            </a:r>
            <a:r>
              <a:rPr lang="en-US" sz="2000" dirty="0" err="1" smtClean="0">
                <a:ln>
                  <a:solidFill>
                    <a:schemeClr val="tx1"/>
                  </a:solidFill>
                </a:ln>
              </a:rPr>
              <a:t>daripada</a:t>
            </a:r>
            <a:r>
              <a:rPr lang="en-US" sz="2000" dirty="0" smtClean="0">
                <a:ln>
                  <a:solidFill>
                    <a:schemeClr val="tx1"/>
                  </a:solidFill>
                </a:ln>
              </a:rPr>
              <a:t> </a:t>
            </a:r>
            <a:r>
              <a:rPr lang="en-US" sz="2000" dirty="0" err="1" smtClean="0">
                <a:ln>
                  <a:solidFill>
                    <a:schemeClr val="tx1"/>
                  </a:solidFill>
                </a:ln>
              </a:rPr>
              <a:t>melakukan</a:t>
            </a:r>
            <a:r>
              <a:rPr lang="en-US" sz="2000" dirty="0" smtClean="0">
                <a:ln>
                  <a:solidFill>
                    <a:schemeClr val="tx1"/>
                  </a:solidFill>
                </a:ln>
              </a:rPr>
              <a:t> </a:t>
            </a:r>
            <a:r>
              <a:rPr lang="en-US" sz="2000" dirty="0" err="1" smtClean="0">
                <a:ln>
                  <a:solidFill>
                    <a:schemeClr val="tx1"/>
                  </a:solidFill>
                </a:ln>
              </a:rPr>
              <a:t>perbuatan</a:t>
            </a:r>
            <a:r>
              <a:rPr lang="en-US" sz="2000" dirty="0" smtClean="0">
                <a:ln>
                  <a:solidFill>
                    <a:schemeClr val="tx1"/>
                  </a:solidFill>
                </a:ln>
              </a:rPr>
              <a:t> </a:t>
            </a:r>
            <a:r>
              <a:rPr lang="en-US" sz="2000" dirty="0" err="1" smtClean="0">
                <a:ln>
                  <a:solidFill>
                    <a:schemeClr val="tx1"/>
                  </a:solidFill>
                </a:ln>
              </a:rPr>
              <a:t>maksiat</a:t>
            </a:r>
            <a:r>
              <a:rPr lang="en-US" sz="2000" dirty="0" smtClean="0">
                <a:ln>
                  <a:solidFill>
                    <a:schemeClr val="tx1"/>
                  </a:solidFill>
                </a:ln>
              </a:rPr>
              <a:t> </a:t>
            </a:r>
            <a:r>
              <a:rPr lang="en-US" sz="2000" dirty="0" err="1" smtClean="0">
                <a:ln>
                  <a:solidFill>
                    <a:schemeClr val="tx1"/>
                  </a:solidFill>
                </a:ln>
              </a:rPr>
              <a:t>kepada</a:t>
            </a:r>
            <a:r>
              <a:rPr lang="en-US" sz="2000" dirty="0" smtClean="0">
                <a:ln>
                  <a:solidFill>
                    <a:schemeClr val="tx1"/>
                  </a:solidFill>
                </a:ln>
              </a:rPr>
              <a:t> Allah S.W.T.</a:t>
            </a:r>
            <a:endParaRPr lang="en-US" sz="20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275856" y="1268760"/>
            <a:ext cx="2707793" cy="369332"/>
          </a:xfrm>
          <a:prstGeom prst="rect">
            <a:avLst/>
          </a:prstGeom>
        </p:spPr>
        <p:txBody>
          <a:bodyPr wrap="none">
            <a:spAutoFit/>
          </a:bodyPr>
          <a:lstStyle/>
          <a:p>
            <a:r>
              <a:rPr lang="en-US" dirty="0" err="1" smtClean="0">
                <a:ln>
                  <a:solidFill>
                    <a:schemeClr val="tx1"/>
                  </a:solidFill>
                </a:ln>
              </a:rPr>
              <a:t>Sabda</a:t>
            </a:r>
            <a:r>
              <a:rPr lang="en-US" dirty="0" smtClean="0">
                <a:ln>
                  <a:solidFill>
                    <a:schemeClr val="tx1"/>
                  </a:solidFill>
                </a:ln>
              </a:rPr>
              <a:t> </a:t>
            </a:r>
            <a:r>
              <a:rPr lang="en-US" dirty="0" err="1" smtClean="0">
                <a:ln>
                  <a:solidFill>
                    <a:schemeClr val="tx1"/>
                  </a:solidFill>
                </a:ln>
              </a:rPr>
              <a:t>Rasulullah</a:t>
            </a:r>
            <a:r>
              <a:rPr lang="en-US" dirty="0" smtClean="0">
                <a:ln>
                  <a:solidFill>
                    <a:schemeClr val="tx1"/>
                  </a:solidFill>
                </a:ln>
              </a:rPr>
              <a:t> S.A.W </a:t>
            </a:r>
            <a:endParaRPr lang="en-US" dirty="0">
              <a:ln>
                <a:solidFill>
                  <a:schemeClr val="tx1"/>
                </a:solidFill>
              </a:ln>
            </a:endParaRPr>
          </a:p>
        </p:txBody>
      </p:sp>
      <p:sp>
        <p:nvSpPr>
          <p:cNvPr id="25601" name="Rectangle 1"/>
          <p:cNvSpPr>
            <a:spLocks noChangeArrowheads="1"/>
          </p:cNvSpPr>
          <p:nvPr/>
        </p:nvSpPr>
        <p:spPr bwMode="auto">
          <a:xfrm>
            <a:off x="971600" y="1890698"/>
            <a:ext cx="7308304" cy="1754326"/>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600" i="0" u="none" strike="noStrike" normalizeH="0" baseline="0" dirty="0" smtClean="0">
                <a:ln>
                  <a:solidFill>
                    <a:schemeClr val="tx1"/>
                  </a:solidFill>
                </a:ln>
                <a:latin typeface="Traditional Arabic" pitchFamily="2" charset="-78"/>
                <a:ea typeface="Times New Roman" pitchFamily="18" charset="0"/>
                <a:cs typeface="Traditional Arabic" pitchFamily="2" charset="-78"/>
              </a:rPr>
              <a:t>إِيَّا كُمْ وَالظَّنَّ فَإِنَّ الظَّنَّ أَكْذَبُ الْحَدِيْثِ وَلاَ تَحَسَّسُوا وَلاَ تَجَسَّسُوا وَلاَ تَحَاسَدُوا وَلاَتَدَابَرُوا وَلاَتَبَاغَضُوا وَكُوْنُواعِبَادَ اللَّهِ إحْوَانًا</a:t>
            </a:r>
            <a:endParaRPr kumimoji="0" lang="ar-SA" sz="3200" i="0" u="none" strike="noStrike" normalizeH="0" baseline="0" dirty="0" smtClean="0">
              <a:ln>
                <a:solidFill>
                  <a:schemeClr val="tx1"/>
                </a:solidFill>
              </a:ln>
              <a:latin typeface="Arial" pitchFamily="34" charset="0"/>
              <a:cs typeface="Traditional Arabic" pitchFamily="2" charset="-78"/>
            </a:endParaRPr>
          </a:p>
        </p:txBody>
      </p:sp>
      <p:sp>
        <p:nvSpPr>
          <p:cNvPr id="12" name="Rectangle 11"/>
          <p:cNvSpPr/>
          <p:nvPr/>
        </p:nvSpPr>
        <p:spPr>
          <a:xfrm>
            <a:off x="899592" y="3717032"/>
            <a:ext cx="7416824" cy="2246769"/>
          </a:xfrm>
          <a:prstGeom prst="rect">
            <a:avLst/>
          </a:prstGeom>
        </p:spPr>
        <p:txBody>
          <a:bodyPr wrap="square">
            <a:spAutoFit/>
          </a:bodyPr>
          <a:lstStyle/>
          <a:p>
            <a:pPr algn="ctr"/>
            <a:r>
              <a:rPr lang="en-US" sz="2000" dirty="0" err="1" smtClean="0">
                <a:ln>
                  <a:solidFill>
                    <a:schemeClr val="tx1"/>
                  </a:solidFill>
                </a:ln>
              </a:rPr>
              <a:t>Mafhumnya</a:t>
            </a:r>
            <a:r>
              <a:rPr lang="en-US" sz="2000" dirty="0" smtClean="0">
                <a:ln>
                  <a:solidFill>
                    <a:schemeClr val="tx1"/>
                  </a:solidFill>
                </a:ln>
              </a:rPr>
              <a:t>: </a:t>
            </a:r>
          </a:p>
          <a:p>
            <a:pPr algn="just"/>
            <a:r>
              <a:rPr lang="en-US" sz="2000" i="1" dirty="0" smtClean="0">
                <a:ln>
                  <a:solidFill>
                    <a:schemeClr val="tx1"/>
                  </a:solidFill>
                </a:ln>
              </a:rPr>
              <a:t>“</a:t>
            </a:r>
            <a:r>
              <a:rPr lang="en-US" sz="2000" i="1" dirty="0" err="1" smtClean="0">
                <a:ln>
                  <a:solidFill>
                    <a:schemeClr val="tx1"/>
                  </a:solidFill>
                </a:ln>
              </a:rPr>
              <a:t>Berhati-hatilah</a:t>
            </a:r>
            <a:r>
              <a:rPr lang="en-US" sz="2000" i="1" dirty="0" smtClean="0">
                <a:ln>
                  <a:solidFill>
                    <a:schemeClr val="tx1"/>
                  </a:solidFill>
                </a:ln>
              </a:rPr>
              <a:t> </a:t>
            </a:r>
            <a:r>
              <a:rPr lang="en-US" sz="2000" i="1" dirty="0" err="1" smtClean="0">
                <a:ln>
                  <a:solidFill>
                    <a:schemeClr val="tx1"/>
                  </a:solidFill>
                </a:ln>
              </a:rPr>
              <a:t>kamu</a:t>
            </a:r>
            <a:r>
              <a:rPr lang="en-US" sz="2000" i="1" dirty="0" smtClean="0">
                <a:ln>
                  <a:solidFill>
                    <a:schemeClr val="tx1"/>
                  </a:solidFill>
                </a:ln>
              </a:rPr>
              <a:t> </a:t>
            </a:r>
            <a:r>
              <a:rPr lang="en-US" sz="2000" i="1" dirty="0" err="1" smtClean="0">
                <a:ln>
                  <a:solidFill>
                    <a:schemeClr val="tx1"/>
                  </a:solidFill>
                </a:ln>
              </a:rPr>
              <a:t>daripada</a:t>
            </a:r>
            <a:r>
              <a:rPr lang="en-US" sz="2000" i="1" dirty="0" smtClean="0">
                <a:ln>
                  <a:solidFill>
                    <a:schemeClr val="tx1"/>
                  </a:solidFill>
                </a:ln>
              </a:rPr>
              <a:t> </a:t>
            </a:r>
            <a:r>
              <a:rPr lang="en-US" sz="2000" i="1" dirty="0" err="1" smtClean="0">
                <a:ln>
                  <a:solidFill>
                    <a:schemeClr val="tx1"/>
                  </a:solidFill>
                </a:ln>
              </a:rPr>
              <a:t>berprasangka</a:t>
            </a:r>
            <a:r>
              <a:rPr lang="en-US" sz="2000" i="1" dirty="0" smtClean="0">
                <a:ln>
                  <a:solidFill>
                    <a:schemeClr val="tx1"/>
                  </a:solidFill>
                </a:ln>
              </a:rPr>
              <a:t> </a:t>
            </a:r>
            <a:r>
              <a:rPr lang="en-US" sz="2000" i="1" dirty="0" err="1" smtClean="0">
                <a:ln>
                  <a:solidFill>
                    <a:schemeClr val="tx1"/>
                  </a:solidFill>
                </a:ln>
              </a:rPr>
              <a:t>buruk</a:t>
            </a:r>
            <a:r>
              <a:rPr lang="en-US" sz="2000" i="1" dirty="0" smtClean="0">
                <a:ln>
                  <a:solidFill>
                    <a:schemeClr val="tx1"/>
                  </a:solidFill>
                </a:ln>
              </a:rPr>
              <a:t>, </a:t>
            </a:r>
            <a:r>
              <a:rPr lang="en-US" sz="2000" i="1" dirty="0" err="1" smtClean="0">
                <a:ln>
                  <a:solidFill>
                    <a:schemeClr val="tx1"/>
                  </a:solidFill>
                </a:ln>
              </a:rPr>
              <a:t>kerana</a:t>
            </a:r>
            <a:r>
              <a:rPr lang="en-US" sz="2000" i="1" dirty="0" smtClean="0">
                <a:ln>
                  <a:solidFill>
                    <a:schemeClr val="tx1"/>
                  </a:solidFill>
                </a:ln>
              </a:rPr>
              <a:t> </a:t>
            </a:r>
            <a:r>
              <a:rPr lang="en-US" sz="2000" i="1" dirty="0" err="1" smtClean="0">
                <a:ln>
                  <a:solidFill>
                    <a:schemeClr val="tx1"/>
                  </a:solidFill>
                </a:ln>
              </a:rPr>
              <a:t>prasangka</a:t>
            </a:r>
            <a:r>
              <a:rPr lang="en-US" sz="2000" i="1" dirty="0" smtClean="0">
                <a:ln>
                  <a:solidFill>
                    <a:schemeClr val="tx1"/>
                  </a:solidFill>
                </a:ln>
              </a:rPr>
              <a:t> </a:t>
            </a:r>
            <a:r>
              <a:rPr lang="en-US" sz="2000" i="1" dirty="0" err="1" smtClean="0">
                <a:ln>
                  <a:solidFill>
                    <a:schemeClr val="tx1"/>
                  </a:solidFill>
                </a:ln>
              </a:rPr>
              <a:t>buruk</a:t>
            </a:r>
            <a:r>
              <a:rPr lang="en-US" sz="2000" i="1" dirty="0" smtClean="0">
                <a:ln>
                  <a:solidFill>
                    <a:schemeClr val="tx1"/>
                  </a:solidFill>
                </a:ln>
              </a:rPr>
              <a:t> </a:t>
            </a:r>
            <a:r>
              <a:rPr lang="en-US" sz="2000" i="1" dirty="0" err="1" smtClean="0">
                <a:ln>
                  <a:solidFill>
                    <a:schemeClr val="tx1"/>
                  </a:solidFill>
                </a:ln>
              </a:rPr>
              <a:t>adalah</a:t>
            </a:r>
            <a:r>
              <a:rPr lang="en-US" sz="2000" i="1" dirty="0" smtClean="0">
                <a:ln>
                  <a:solidFill>
                    <a:schemeClr val="tx1"/>
                  </a:solidFill>
                </a:ln>
              </a:rPr>
              <a:t> </a:t>
            </a:r>
            <a:r>
              <a:rPr lang="en-US" sz="2000" i="1" dirty="0" err="1" smtClean="0">
                <a:ln>
                  <a:solidFill>
                    <a:schemeClr val="tx1"/>
                  </a:solidFill>
                </a:ln>
              </a:rPr>
              <a:t>sedusta-dusta</a:t>
            </a:r>
            <a:r>
              <a:rPr lang="en-US" sz="2000" i="1" dirty="0" smtClean="0">
                <a:ln>
                  <a:solidFill>
                    <a:schemeClr val="tx1"/>
                  </a:solidFill>
                </a:ln>
              </a:rPr>
              <a:t> </a:t>
            </a:r>
            <a:r>
              <a:rPr lang="en-US" sz="2000" i="1" dirty="0" err="1" smtClean="0">
                <a:ln>
                  <a:solidFill>
                    <a:schemeClr val="tx1"/>
                  </a:solidFill>
                </a:ln>
              </a:rPr>
              <a:t>ucapan</a:t>
            </a:r>
            <a:r>
              <a:rPr lang="en-US" sz="2000" i="1" dirty="0" smtClean="0">
                <a:ln>
                  <a:solidFill>
                    <a:schemeClr val="tx1"/>
                  </a:solidFill>
                </a:ln>
              </a:rPr>
              <a:t>. </a:t>
            </a:r>
            <a:r>
              <a:rPr lang="en-US" sz="2000" i="1" dirty="0" err="1" smtClean="0">
                <a:ln>
                  <a:solidFill>
                    <a:schemeClr val="tx1"/>
                  </a:solidFill>
                </a:ln>
              </a:rPr>
              <a:t>Janganlah</a:t>
            </a:r>
            <a:r>
              <a:rPr lang="en-US" sz="2000" i="1" dirty="0" smtClean="0">
                <a:ln>
                  <a:solidFill>
                    <a:schemeClr val="tx1"/>
                  </a:solidFill>
                </a:ln>
              </a:rPr>
              <a:t> </a:t>
            </a:r>
            <a:r>
              <a:rPr lang="en-US" sz="2000" i="1" dirty="0" err="1" smtClean="0">
                <a:ln>
                  <a:solidFill>
                    <a:schemeClr val="tx1"/>
                  </a:solidFill>
                </a:ln>
              </a:rPr>
              <a:t>kamu</a:t>
            </a:r>
            <a:r>
              <a:rPr lang="en-US" sz="2000" i="1" dirty="0" smtClean="0">
                <a:ln>
                  <a:solidFill>
                    <a:schemeClr val="tx1"/>
                  </a:solidFill>
                </a:ln>
              </a:rPr>
              <a:t> </a:t>
            </a:r>
            <a:r>
              <a:rPr lang="en-US" sz="2000" i="1" dirty="0" err="1" smtClean="0">
                <a:ln>
                  <a:solidFill>
                    <a:schemeClr val="tx1"/>
                  </a:solidFill>
                </a:ln>
              </a:rPr>
              <a:t>saling</a:t>
            </a:r>
            <a:r>
              <a:rPr lang="en-US" sz="2000" i="1" dirty="0" smtClean="0">
                <a:ln>
                  <a:solidFill>
                    <a:schemeClr val="tx1"/>
                  </a:solidFill>
                </a:ln>
              </a:rPr>
              <a:t> </a:t>
            </a:r>
            <a:r>
              <a:rPr lang="en-US" sz="2000" i="1" dirty="0" err="1" smtClean="0">
                <a:ln>
                  <a:solidFill>
                    <a:schemeClr val="tx1"/>
                  </a:solidFill>
                </a:ln>
              </a:rPr>
              <a:t>mencari</a:t>
            </a:r>
            <a:r>
              <a:rPr lang="en-US" sz="2000" i="1" dirty="0" smtClean="0">
                <a:ln>
                  <a:solidFill>
                    <a:schemeClr val="tx1"/>
                  </a:solidFill>
                </a:ln>
              </a:rPr>
              <a:t> </a:t>
            </a:r>
            <a:r>
              <a:rPr lang="en-US" sz="2000" i="1" dirty="0" err="1" smtClean="0">
                <a:ln>
                  <a:solidFill>
                    <a:schemeClr val="tx1"/>
                  </a:solidFill>
                </a:ln>
              </a:rPr>
              <a:t>keburukan</a:t>
            </a:r>
            <a:r>
              <a:rPr lang="en-US" sz="2000" i="1" dirty="0" smtClean="0">
                <a:ln>
                  <a:solidFill>
                    <a:schemeClr val="tx1"/>
                  </a:solidFill>
                </a:ln>
              </a:rPr>
              <a:t> </a:t>
            </a:r>
            <a:r>
              <a:rPr lang="en-US" sz="2000" i="1" dirty="0" err="1" smtClean="0">
                <a:ln>
                  <a:solidFill>
                    <a:schemeClr val="tx1"/>
                  </a:solidFill>
                </a:ln>
              </a:rPr>
              <a:t>orang</a:t>
            </a:r>
            <a:r>
              <a:rPr lang="en-US" sz="2000" i="1" dirty="0" smtClean="0">
                <a:ln>
                  <a:solidFill>
                    <a:schemeClr val="tx1"/>
                  </a:solidFill>
                </a:ln>
              </a:rPr>
              <a:t> lain, </a:t>
            </a:r>
            <a:r>
              <a:rPr lang="en-US" sz="2000" i="1" dirty="0" err="1" smtClean="0">
                <a:ln>
                  <a:solidFill>
                    <a:schemeClr val="tx1"/>
                  </a:solidFill>
                </a:ln>
              </a:rPr>
              <a:t>saling</a:t>
            </a:r>
            <a:r>
              <a:rPr lang="en-US" sz="2000" i="1" dirty="0" smtClean="0">
                <a:ln>
                  <a:solidFill>
                    <a:schemeClr val="tx1"/>
                  </a:solidFill>
                </a:ln>
              </a:rPr>
              <a:t> </a:t>
            </a:r>
            <a:r>
              <a:rPr lang="en-US" sz="2000" i="1" dirty="0" err="1" smtClean="0">
                <a:ln>
                  <a:solidFill>
                    <a:schemeClr val="tx1"/>
                  </a:solidFill>
                </a:ln>
              </a:rPr>
              <a:t>intip-mengintip</a:t>
            </a:r>
            <a:r>
              <a:rPr lang="en-US" sz="2000" i="1" dirty="0" smtClean="0">
                <a:ln>
                  <a:solidFill>
                    <a:schemeClr val="tx1"/>
                  </a:solidFill>
                </a:ln>
              </a:rPr>
              <a:t>, </a:t>
            </a:r>
            <a:r>
              <a:rPr lang="en-US" sz="2000" i="1" dirty="0" err="1" smtClean="0">
                <a:ln>
                  <a:solidFill>
                    <a:schemeClr val="tx1"/>
                  </a:solidFill>
                </a:ln>
              </a:rPr>
              <a:t>saling</a:t>
            </a:r>
            <a:r>
              <a:rPr lang="en-US" sz="2000" i="1" dirty="0" smtClean="0">
                <a:ln>
                  <a:solidFill>
                    <a:schemeClr val="tx1"/>
                  </a:solidFill>
                </a:ln>
              </a:rPr>
              <a:t> </a:t>
            </a:r>
            <a:r>
              <a:rPr lang="en-US" sz="2000" i="1" dirty="0" err="1" smtClean="0">
                <a:ln>
                  <a:solidFill>
                    <a:schemeClr val="tx1"/>
                  </a:solidFill>
                </a:ln>
              </a:rPr>
              <a:t>mendengki</a:t>
            </a:r>
            <a:r>
              <a:rPr lang="en-US" sz="2000" i="1" dirty="0" smtClean="0">
                <a:ln>
                  <a:solidFill>
                    <a:schemeClr val="tx1"/>
                  </a:solidFill>
                </a:ln>
              </a:rPr>
              <a:t>, </a:t>
            </a:r>
            <a:r>
              <a:rPr lang="en-US" sz="2000" i="1" dirty="0" err="1" smtClean="0">
                <a:ln>
                  <a:solidFill>
                    <a:schemeClr val="tx1"/>
                  </a:solidFill>
                </a:ln>
              </a:rPr>
              <a:t>saling</a:t>
            </a:r>
            <a:r>
              <a:rPr lang="en-US" sz="2000" i="1" dirty="0" smtClean="0">
                <a:ln>
                  <a:solidFill>
                    <a:schemeClr val="tx1"/>
                  </a:solidFill>
                </a:ln>
              </a:rPr>
              <a:t> </a:t>
            </a:r>
            <a:r>
              <a:rPr lang="en-US" sz="2000" i="1" dirty="0" err="1" smtClean="0">
                <a:ln>
                  <a:solidFill>
                    <a:schemeClr val="tx1"/>
                  </a:solidFill>
                </a:ln>
              </a:rPr>
              <a:t>membelakangi</a:t>
            </a:r>
            <a:r>
              <a:rPr lang="en-US" sz="2000" i="1" dirty="0" smtClean="0">
                <a:ln>
                  <a:solidFill>
                    <a:schemeClr val="tx1"/>
                  </a:solidFill>
                </a:ln>
              </a:rPr>
              <a:t>, </a:t>
            </a:r>
            <a:r>
              <a:rPr lang="en-US" sz="2000" i="1" dirty="0" err="1" smtClean="0">
                <a:ln>
                  <a:solidFill>
                    <a:schemeClr val="tx1"/>
                  </a:solidFill>
                </a:ln>
              </a:rPr>
              <a:t>dan</a:t>
            </a:r>
            <a:r>
              <a:rPr lang="en-US" sz="2000" i="1" dirty="0" smtClean="0">
                <a:ln>
                  <a:solidFill>
                    <a:schemeClr val="tx1"/>
                  </a:solidFill>
                </a:ln>
              </a:rPr>
              <a:t> </a:t>
            </a:r>
            <a:r>
              <a:rPr lang="en-US" sz="2000" i="1" dirty="0" err="1" smtClean="0">
                <a:ln>
                  <a:solidFill>
                    <a:schemeClr val="tx1"/>
                  </a:solidFill>
                </a:ln>
              </a:rPr>
              <a:t>saling</a:t>
            </a:r>
            <a:r>
              <a:rPr lang="en-US" sz="2000" i="1" dirty="0" smtClean="0">
                <a:ln>
                  <a:solidFill>
                    <a:schemeClr val="tx1"/>
                  </a:solidFill>
                </a:ln>
              </a:rPr>
              <a:t> </a:t>
            </a:r>
            <a:r>
              <a:rPr lang="en-US" sz="2000" i="1" dirty="0" err="1" smtClean="0">
                <a:ln>
                  <a:solidFill>
                    <a:schemeClr val="tx1"/>
                  </a:solidFill>
                </a:ln>
              </a:rPr>
              <a:t>membenci</a:t>
            </a:r>
            <a:r>
              <a:rPr lang="en-US" sz="2000" i="1" dirty="0" smtClean="0">
                <a:ln>
                  <a:solidFill>
                    <a:schemeClr val="tx1"/>
                  </a:solidFill>
                </a:ln>
              </a:rPr>
              <a:t>. </a:t>
            </a:r>
            <a:r>
              <a:rPr lang="en-US" sz="2000" i="1" dirty="0" err="1" smtClean="0">
                <a:ln>
                  <a:solidFill>
                    <a:schemeClr val="tx1"/>
                  </a:solidFill>
                </a:ln>
              </a:rPr>
              <a:t>Jadilah</a:t>
            </a:r>
            <a:r>
              <a:rPr lang="en-US" sz="2000" i="1" dirty="0" smtClean="0">
                <a:ln>
                  <a:solidFill>
                    <a:schemeClr val="tx1"/>
                  </a:solidFill>
                </a:ln>
              </a:rPr>
              <a:t> </a:t>
            </a:r>
            <a:r>
              <a:rPr lang="en-US" sz="2000" i="1" dirty="0" err="1" smtClean="0">
                <a:ln>
                  <a:solidFill>
                    <a:schemeClr val="tx1"/>
                  </a:solidFill>
                </a:ln>
              </a:rPr>
              <a:t>kamu</a:t>
            </a:r>
            <a:r>
              <a:rPr lang="en-US" sz="2000" i="1" dirty="0" smtClean="0">
                <a:ln>
                  <a:solidFill>
                    <a:schemeClr val="tx1"/>
                  </a:solidFill>
                </a:ln>
              </a:rPr>
              <a:t> </a:t>
            </a:r>
            <a:r>
              <a:rPr lang="en-US" sz="2000" i="1" dirty="0" err="1" smtClean="0">
                <a:ln>
                  <a:solidFill>
                    <a:schemeClr val="tx1"/>
                  </a:solidFill>
                </a:ln>
              </a:rPr>
              <a:t>hamba</a:t>
            </a:r>
            <a:r>
              <a:rPr lang="en-US" sz="2000" i="1" dirty="0" smtClean="0">
                <a:ln>
                  <a:solidFill>
                    <a:schemeClr val="tx1"/>
                  </a:solidFill>
                </a:ln>
              </a:rPr>
              <a:t> Allah yang </a:t>
            </a:r>
            <a:r>
              <a:rPr lang="en-US" sz="2000" i="1" dirty="0" err="1" smtClean="0">
                <a:ln>
                  <a:solidFill>
                    <a:schemeClr val="tx1"/>
                  </a:solidFill>
                </a:ln>
              </a:rPr>
              <a:t>bersaudara</a:t>
            </a:r>
            <a:r>
              <a:rPr lang="en-US" sz="2000" i="1" dirty="0" smtClean="0">
                <a:ln>
                  <a:solidFill>
                    <a:schemeClr val="tx1"/>
                  </a:solidFill>
                </a:ln>
              </a:rPr>
              <a:t>.”</a:t>
            </a:r>
            <a:endParaRPr lang="en-US" sz="2000" dirty="0">
              <a:ln>
                <a:solidFill>
                  <a:schemeClr val="tx1"/>
                </a:solidFill>
              </a:ln>
            </a:endParaRPr>
          </a:p>
        </p:txBody>
      </p:sp>
      <p:sp>
        <p:nvSpPr>
          <p:cNvPr id="14" name="Rectangle 13"/>
          <p:cNvSpPr/>
          <p:nvPr/>
        </p:nvSpPr>
        <p:spPr>
          <a:xfrm>
            <a:off x="3275856" y="5877272"/>
            <a:ext cx="2614818" cy="369332"/>
          </a:xfrm>
          <a:prstGeom prst="rect">
            <a:avLst/>
          </a:prstGeom>
        </p:spPr>
        <p:txBody>
          <a:bodyPr wrap="none">
            <a:spAutoFit/>
          </a:bodyPr>
          <a:lstStyle/>
          <a:p>
            <a:r>
              <a:rPr lang="en-US" dirty="0" err="1" smtClean="0">
                <a:ln>
                  <a:solidFill>
                    <a:schemeClr val="tx1"/>
                  </a:solidFill>
                </a:ln>
              </a:rPr>
              <a:t>Riwayat</a:t>
            </a:r>
            <a:r>
              <a:rPr lang="en-US" dirty="0" smtClean="0">
                <a:ln>
                  <a:solidFill>
                    <a:schemeClr val="tx1"/>
                  </a:solidFill>
                </a:ln>
              </a:rPr>
              <a:t> Imam </a:t>
            </a:r>
            <a:r>
              <a:rPr lang="en-US" dirty="0" err="1" smtClean="0">
                <a:ln>
                  <a:solidFill>
                    <a:schemeClr val="tx1"/>
                  </a:solidFill>
                </a:ln>
              </a:rPr>
              <a:t>Bukhari</a:t>
            </a:r>
            <a:r>
              <a:rPr lang="en-US" dirty="0" smtClean="0">
                <a:ln>
                  <a:solidFill>
                    <a:schemeClr val="tx1"/>
                  </a:solidFill>
                </a:ln>
              </a:rPr>
              <a:t> </a:t>
            </a:r>
            <a:endParaRPr lang="en-US"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899592" y="1124744"/>
            <a:ext cx="7632848" cy="707886"/>
          </a:xfrm>
          <a:prstGeom prst="rect">
            <a:avLst/>
          </a:prstGeom>
        </p:spPr>
        <p:txBody>
          <a:bodyPr wrap="square">
            <a:spAutoFit/>
          </a:bodyPr>
          <a:lstStyle/>
          <a:p>
            <a:pPr algn="just"/>
            <a:r>
              <a:rPr lang="en-US" sz="2000" dirty="0" err="1" smtClean="0">
                <a:ln>
                  <a:solidFill>
                    <a:schemeClr val="tx1"/>
                  </a:solidFill>
                </a:ln>
              </a:rPr>
              <a:t>Empat</a:t>
            </a:r>
            <a:r>
              <a:rPr lang="en-US" sz="2000" dirty="0" smtClean="0">
                <a:ln>
                  <a:solidFill>
                    <a:schemeClr val="tx1"/>
                  </a:solidFill>
                </a:ln>
              </a:rPr>
              <a:t> </a:t>
            </a:r>
            <a:r>
              <a:rPr lang="en-US" sz="2000" dirty="0" err="1" smtClean="0">
                <a:ln>
                  <a:solidFill>
                    <a:schemeClr val="tx1"/>
                  </a:solidFill>
                </a:ln>
              </a:rPr>
              <a:t>faktor</a:t>
            </a:r>
            <a:r>
              <a:rPr lang="en-US" sz="2000" dirty="0" smtClean="0">
                <a:ln>
                  <a:solidFill>
                    <a:schemeClr val="tx1"/>
                  </a:solidFill>
                </a:ln>
              </a:rPr>
              <a:t> </a:t>
            </a:r>
            <a:r>
              <a:rPr lang="en-US" sz="2000" dirty="0" err="1" smtClean="0">
                <a:ln>
                  <a:solidFill>
                    <a:schemeClr val="tx1"/>
                  </a:solidFill>
                </a:ln>
              </a:rPr>
              <a:t>keseimbangan</a:t>
            </a:r>
            <a:r>
              <a:rPr lang="en-US" sz="2000" dirty="0" smtClean="0">
                <a:ln>
                  <a:solidFill>
                    <a:schemeClr val="tx1"/>
                  </a:solidFill>
                </a:ln>
              </a:rPr>
              <a:t> yang </a:t>
            </a:r>
            <a:r>
              <a:rPr lang="en-US" sz="2000" dirty="0" err="1" smtClean="0">
                <a:ln>
                  <a:solidFill>
                    <a:schemeClr val="tx1"/>
                  </a:solidFill>
                </a:ln>
              </a:rPr>
              <a:t>mengandungi</a:t>
            </a:r>
            <a:r>
              <a:rPr lang="en-US" sz="2000" dirty="0" smtClean="0">
                <a:ln>
                  <a:solidFill>
                    <a:schemeClr val="tx1"/>
                  </a:solidFill>
                </a:ln>
              </a:rPr>
              <a:t> </a:t>
            </a:r>
            <a:r>
              <a:rPr lang="en-US" sz="2000" dirty="0" err="1" smtClean="0">
                <a:ln>
                  <a:solidFill>
                    <a:schemeClr val="tx1"/>
                  </a:solidFill>
                </a:ln>
              </a:rPr>
              <a:t>aspek</a:t>
            </a:r>
            <a:r>
              <a:rPr lang="en-US" sz="2000" dirty="0" smtClean="0">
                <a:ln>
                  <a:solidFill>
                    <a:schemeClr val="tx1"/>
                  </a:solidFill>
                </a:ln>
              </a:rPr>
              <a:t> </a:t>
            </a:r>
            <a:r>
              <a:rPr lang="en-US" sz="2000" dirty="0" err="1" smtClean="0">
                <a:ln>
                  <a:solidFill>
                    <a:schemeClr val="tx1"/>
                  </a:solidFill>
                </a:ln>
              </a:rPr>
              <a:t>jasmani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rohani</a:t>
            </a:r>
            <a:r>
              <a:rPr lang="en-US" sz="2000" dirty="0" smtClean="0">
                <a:ln>
                  <a:solidFill>
                    <a:schemeClr val="tx1"/>
                  </a:solidFill>
                </a:ln>
              </a:rPr>
              <a:t>:</a:t>
            </a:r>
            <a:endParaRPr lang="en-US" sz="2000" dirty="0">
              <a:ln>
                <a:solidFill>
                  <a:schemeClr val="tx1"/>
                </a:solidFill>
              </a:ln>
            </a:endParaRPr>
          </a:p>
        </p:txBody>
      </p:sp>
      <p:grpSp>
        <p:nvGrpSpPr>
          <p:cNvPr id="22" name="Group 21"/>
          <p:cNvGrpSpPr/>
          <p:nvPr/>
        </p:nvGrpSpPr>
        <p:grpSpPr>
          <a:xfrm>
            <a:off x="539552" y="2132856"/>
            <a:ext cx="8064896" cy="2736304"/>
            <a:chOff x="539552" y="2348880"/>
            <a:chExt cx="8064896" cy="2736304"/>
          </a:xfrm>
        </p:grpSpPr>
        <p:sp>
          <p:nvSpPr>
            <p:cNvPr id="12" name="Heptagon 11"/>
            <p:cNvSpPr/>
            <p:nvPr/>
          </p:nvSpPr>
          <p:spPr>
            <a:xfrm>
              <a:off x="539552" y="2388950"/>
              <a:ext cx="360040" cy="432048"/>
            </a:xfrm>
            <a:prstGeom prst="heptagon">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1</a:t>
              </a:r>
              <a:endParaRPr lang="en-US"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4" name="Rounded Rectangle 13"/>
            <p:cNvSpPr/>
            <p:nvPr/>
          </p:nvSpPr>
          <p:spPr>
            <a:xfrm>
              <a:off x="1043608" y="2348880"/>
              <a:ext cx="7560840" cy="510778"/>
            </a:xfrm>
            <a:prstGeom prst="roundRect">
              <a:avLst/>
            </a:prstGeom>
            <a:solidFill>
              <a:srgbClr val="00B050"/>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faktor</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keseimbangan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antara</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roh</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kebendaan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endParaRPr lang="en-US" sz="240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5" name="Rounded Rectangle 14"/>
            <p:cNvSpPr/>
            <p:nvPr/>
          </p:nvSpPr>
          <p:spPr>
            <a:xfrm>
              <a:off x="1043608" y="3068960"/>
              <a:ext cx="7560840" cy="510778"/>
            </a:xfrm>
            <a:prstGeom prst="round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keseimbangan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antara</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hak</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kekuatan</a:t>
              </a:r>
              <a:endParaRPr lang="en-US" sz="240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6" name="Rounded Rectangle 15"/>
            <p:cNvSpPr/>
            <p:nvPr/>
          </p:nvSpPr>
          <p:spPr>
            <a:xfrm>
              <a:off x="1043608" y="3861048"/>
              <a:ext cx="7560840" cy="510778"/>
            </a:xfrm>
            <a:prstGeom prst="roundRect">
              <a:avLst/>
            </a:prstGeom>
          </p:spPr>
          <p:style>
            <a:lnRef idx="0">
              <a:schemeClr val="dk1"/>
            </a:lnRef>
            <a:fillRef idx="3">
              <a:schemeClr val="dk1"/>
            </a:fillRef>
            <a:effectRef idx="3">
              <a:schemeClr val="dk1"/>
            </a:effectRef>
            <a:fontRef idx="minor">
              <a:schemeClr val="lt1"/>
            </a:fontRef>
          </p:style>
          <p:txBody>
            <a:bodyPr wrap="square">
              <a:spAutoFit/>
            </a:bodyPr>
            <a:lstStyle/>
            <a:p>
              <a:pPr algn="just"/>
              <a:r>
                <a:rPr lang="en-US" sz="2400" dirty="0" err="1"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keseimbangan</a:t>
              </a:r>
              <a:r>
                <a:rPr lang="en-US" sz="2400"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antara</a:t>
              </a:r>
              <a:r>
                <a:rPr lang="en-US" sz="2400"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 agama </a:t>
              </a:r>
              <a:r>
                <a:rPr lang="en-US" sz="2400" dirty="0" err="1"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dan</a:t>
              </a:r>
              <a:r>
                <a:rPr lang="en-US" sz="2400" dirty="0"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rPr>
                <a:t>ilmu</a:t>
              </a:r>
              <a:endParaRPr lang="en-US" sz="24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endParaRPr>
            </a:p>
          </p:txBody>
        </p:sp>
        <p:sp>
          <p:nvSpPr>
            <p:cNvPr id="17" name="Rounded Rectangle 16"/>
            <p:cNvSpPr/>
            <p:nvPr/>
          </p:nvSpPr>
          <p:spPr>
            <a:xfrm>
              <a:off x="1043608" y="4574406"/>
              <a:ext cx="7560840" cy="510778"/>
            </a:xfrm>
            <a:prstGeom prst="roundRect">
              <a:avLst/>
            </a:prstGeom>
            <a:solidFill>
              <a:srgbClr val="0000FF"/>
            </a:solidFill>
          </p:spPr>
          <p:style>
            <a:lnRef idx="2">
              <a:schemeClr val="dk1"/>
            </a:lnRef>
            <a:fillRef idx="1">
              <a:schemeClr val="lt1"/>
            </a:fillRef>
            <a:effectRef idx="0">
              <a:schemeClr val="dk1"/>
            </a:effectRef>
            <a:fontRef idx="minor">
              <a:schemeClr val="dk1"/>
            </a:fontRef>
          </p:style>
          <p:txBody>
            <a:bodyPr wrap="square">
              <a:spAutoFit/>
            </a:bodyPr>
            <a:lstStyle/>
            <a:p>
              <a:pPr algn="just"/>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keseimbangan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antara</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dunia</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dan</a:t>
              </a:r>
              <a:r>
                <a:rPr lang="en-US" sz="24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 </a:t>
              </a:r>
              <a:r>
                <a:rPr lang="en-US" sz="2400" dirty="0" err="1"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akhirat</a:t>
              </a:r>
              <a:endParaRPr lang="en-US" sz="240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8" name="Heptagon 17"/>
            <p:cNvSpPr/>
            <p:nvPr/>
          </p:nvSpPr>
          <p:spPr>
            <a:xfrm>
              <a:off x="539552" y="3068960"/>
              <a:ext cx="360040" cy="432048"/>
            </a:xfrm>
            <a:prstGeom prst="heptagon">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2</a:t>
              </a:r>
              <a:endParaRPr lang="en-US"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9" name="Heptagon 18"/>
            <p:cNvSpPr/>
            <p:nvPr/>
          </p:nvSpPr>
          <p:spPr>
            <a:xfrm>
              <a:off x="539552" y="3861048"/>
              <a:ext cx="360040" cy="432048"/>
            </a:xfrm>
            <a:prstGeom prst="heptagon">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3</a:t>
              </a:r>
              <a:endParaRPr lang="en-US"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20" name="Heptagon 19"/>
            <p:cNvSpPr/>
            <p:nvPr/>
          </p:nvSpPr>
          <p:spPr>
            <a:xfrm>
              <a:off x="539552" y="4581128"/>
              <a:ext cx="360040" cy="432048"/>
            </a:xfrm>
            <a:prstGeom prst="heptagon">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4</a:t>
              </a:r>
              <a:endParaRPr lang="en-US"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grpSp>
      <p:sp>
        <p:nvSpPr>
          <p:cNvPr id="23" name="Rectangle 22"/>
          <p:cNvSpPr/>
          <p:nvPr/>
        </p:nvSpPr>
        <p:spPr>
          <a:xfrm>
            <a:off x="827584" y="5149641"/>
            <a:ext cx="7560840" cy="1015663"/>
          </a:xfrm>
          <a:prstGeom prst="rect">
            <a:avLst/>
          </a:prstGeom>
        </p:spPr>
        <p:txBody>
          <a:bodyPr wrap="square">
            <a:spAutoFit/>
          </a:bodyPr>
          <a:lstStyle/>
          <a:p>
            <a:pPr marL="361950" indent="-361950" algn="just">
              <a:buClr>
                <a:srgbClr val="FF0000"/>
              </a:buClr>
              <a:buFont typeface="Wingdings" pitchFamily="2" charset="2"/>
              <a:buChar char="§"/>
            </a:pPr>
            <a:r>
              <a:rPr lang="en-US" sz="2000" dirty="0" err="1" smtClean="0">
                <a:ln>
                  <a:solidFill>
                    <a:schemeClr val="tx1"/>
                  </a:solidFill>
                </a:ln>
              </a:rPr>
              <a:t>Kesemua</a:t>
            </a:r>
            <a:r>
              <a:rPr lang="en-US" sz="2000" dirty="0" smtClean="0">
                <a:ln>
                  <a:solidFill>
                    <a:schemeClr val="tx1"/>
                  </a:solidFill>
                </a:ln>
              </a:rPr>
              <a:t> </a:t>
            </a:r>
            <a:r>
              <a:rPr lang="en-US" sz="2000" dirty="0" err="1" smtClean="0">
                <a:ln>
                  <a:solidFill>
                    <a:schemeClr val="tx1"/>
                  </a:solidFill>
                </a:ln>
              </a:rPr>
              <a:t>faktor</a:t>
            </a:r>
            <a:r>
              <a:rPr lang="en-US" sz="2000" dirty="0" smtClean="0">
                <a:ln>
                  <a:solidFill>
                    <a:schemeClr val="tx1"/>
                  </a:solidFill>
                </a:ln>
              </a:rPr>
              <a:t> </a:t>
            </a:r>
            <a:r>
              <a:rPr lang="en-US" sz="2000" dirty="0" err="1" smtClean="0">
                <a:ln>
                  <a:solidFill>
                    <a:schemeClr val="tx1"/>
                  </a:solidFill>
                </a:ln>
              </a:rPr>
              <a:t>ini</a:t>
            </a:r>
            <a:r>
              <a:rPr lang="en-US" sz="2000" dirty="0" smtClean="0">
                <a:ln>
                  <a:solidFill>
                    <a:schemeClr val="tx1"/>
                  </a:solidFill>
                </a:ln>
              </a:rPr>
              <a:t> </a:t>
            </a:r>
            <a:r>
              <a:rPr lang="en-US" sz="2000" dirty="0" err="1" smtClean="0">
                <a:ln>
                  <a:solidFill>
                    <a:schemeClr val="tx1"/>
                  </a:solidFill>
                </a:ln>
              </a:rPr>
              <a:t>jika</a:t>
            </a:r>
            <a:r>
              <a:rPr lang="en-US" sz="2000" dirty="0" smtClean="0">
                <a:ln>
                  <a:solidFill>
                    <a:schemeClr val="tx1"/>
                  </a:solidFill>
                </a:ln>
              </a:rPr>
              <a:t> </a:t>
            </a:r>
            <a:r>
              <a:rPr lang="en-US" sz="2000" dirty="0" err="1" smtClean="0">
                <a:ln>
                  <a:solidFill>
                    <a:schemeClr val="tx1"/>
                  </a:solidFill>
                </a:ln>
              </a:rPr>
              <a:t>dihayati</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dijiwai</a:t>
            </a:r>
            <a:r>
              <a:rPr lang="en-US" sz="2000" dirty="0" smtClean="0">
                <a:ln>
                  <a:solidFill>
                    <a:schemeClr val="tx1"/>
                  </a:solidFill>
                </a:ln>
              </a:rPr>
              <a:t> </a:t>
            </a:r>
            <a:r>
              <a:rPr lang="en-US" sz="2000" dirty="0" err="1" smtClean="0">
                <a:ln>
                  <a:solidFill>
                    <a:schemeClr val="tx1"/>
                  </a:solidFill>
                </a:ln>
              </a:rPr>
              <a:t>akan</a:t>
            </a:r>
            <a:r>
              <a:rPr lang="en-US" sz="2000" dirty="0" smtClean="0">
                <a:ln>
                  <a:solidFill>
                    <a:schemeClr val="tx1"/>
                  </a:solidFill>
                </a:ln>
              </a:rPr>
              <a:t> </a:t>
            </a:r>
            <a:r>
              <a:rPr lang="en-US" sz="2000" dirty="0" err="1" smtClean="0">
                <a:ln>
                  <a:solidFill>
                    <a:schemeClr val="tx1"/>
                  </a:solidFill>
                </a:ln>
              </a:rPr>
              <a:t>mengangkat</a:t>
            </a:r>
            <a:r>
              <a:rPr lang="en-US" sz="2000" dirty="0" smtClean="0">
                <a:ln>
                  <a:solidFill>
                    <a:schemeClr val="tx1"/>
                  </a:solidFill>
                </a:ln>
              </a:rPr>
              <a:t> </a:t>
            </a:r>
            <a:r>
              <a:rPr lang="en-US" sz="2000" dirty="0" err="1" smtClean="0">
                <a:ln>
                  <a:solidFill>
                    <a:schemeClr val="tx1"/>
                  </a:solidFill>
                </a:ln>
              </a:rPr>
              <a:t>martabat</a:t>
            </a:r>
            <a:r>
              <a:rPr lang="en-US" sz="2000" dirty="0" smtClean="0">
                <a:ln>
                  <a:solidFill>
                    <a:schemeClr val="tx1"/>
                  </a:solidFill>
                </a:ln>
              </a:rPr>
              <a:t> Islam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umatnya</a:t>
            </a:r>
            <a:r>
              <a:rPr lang="en-US" sz="2000" dirty="0" smtClean="0">
                <a:ln>
                  <a:solidFill>
                    <a:schemeClr val="tx1"/>
                  </a:solidFill>
                </a:ln>
              </a:rPr>
              <a:t> </a:t>
            </a:r>
            <a:r>
              <a:rPr lang="en-US" sz="2000" dirty="0" err="1" smtClean="0">
                <a:ln>
                  <a:solidFill>
                    <a:schemeClr val="tx1"/>
                  </a:solidFill>
                </a:ln>
              </a:rPr>
              <a:t>dalam</a:t>
            </a:r>
            <a:r>
              <a:rPr lang="en-US" sz="2000" dirty="0" smtClean="0">
                <a:ln>
                  <a:solidFill>
                    <a:schemeClr val="tx1"/>
                  </a:solidFill>
                </a:ln>
              </a:rPr>
              <a:t> </a:t>
            </a:r>
            <a:r>
              <a:rPr lang="en-US" sz="2000" dirty="0" err="1" smtClean="0">
                <a:ln>
                  <a:solidFill>
                    <a:schemeClr val="tx1"/>
                  </a:solidFill>
                </a:ln>
              </a:rPr>
              <a:t>mencapai</a:t>
            </a:r>
            <a:r>
              <a:rPr lang="en-US" sz="2000" dirty="0" smtClean="0">
                <a:ln>
                  <a:solidFill>
                    <a:schemeClr val="tx1"/>
                  </a:solidFill>
                </a:ln>
              </a:rPr>
              <a:t> </a:t>
            </a:r>
            <a:r>
              <a:rPr lang="en-US" sz="2000" dirty="0" err="1" smtClean="0">
                <a:ln>
                  <a:solidFill>
                    <a:schemeClr val="tx1"/>
                  </a:solidFill>
                </a:ln>
              </a:rPr>
              <a:t>keamanan</a:t>
            </a:r>
            <a:r>
              <a:rPr lang="en-US" sz="2000" dirty="0" smtClean="0">
                <a:ln>
                  <a:solidFill>
                    <a:schemeClr val="tx1"/>
                  </a:solidFill>
                </a:ln>
              </a:rPr>
              <a:t>, </a:t>
            </a:r>
            <a:r>
              <a:rPr lang="en-US" sz="2000" dirty="0" err="1" smtClean="0">
                <a:ln>
                  <a:solidFill>
                    <a:schemeClr val="tx1"/>
                  </a:solidFill>
                </a:ln>
              </a:rPr>
              <a:t>kemakmuran</a:t>
            </a:r>
            <a:r>
              <a:rPr lang="en-US" sz="2000" dirty="0" smtClean="0">
                <a:ln>
                  <a:solidFill>
                    <a:schemeClr val="tx1"/>
                  </a:solidFill>
                </a:ln>
              </a:rPr>
              <a:t> </a:t>
            </a:r>
            <a:r>
              <a:rPr lang="en-US" sz="2000" dirty="0" err="1" smtClean="0">
                <a:ln>
                  <a:solidFill>
                    <a:schemeClr val="tx1"/>
                  </a:solidFill>
                </a:ln>
              </a:rPr>
              <a:t>dan</a:t>
            </a:r>
            <a:r>
              <a:rPr lang="en-US" sz="2000" dirty="0" smtClean="0">
                <a:ln>
                  <a:solidFill>
                    <a:schemeClr val="tx1"/>
                  </a:solidFill>
                </a:ln>
              </a:rPr>
              <a:t> </a:t>
            </a:r>
            <a:r>
              <a:rPr lang="en-US" sz="2000" dirty="0" err="1" smtClean="0">
                <a:ln>
                  <a:solidFill>
                    <a:schemeClr val="tx1"/>
                  </a:solidFill>
                </a:ln>
              </a:rPr>
              <a:t>keselamatan</a:t>
            </a:r>
            <a:r>
              <a:rPr lang="en-US" sz="2000" dirty="0" smtClean="0">
                <a:ln>
                  <a:solidFill>
                    <a:schemeClr val="tx1"/>
                  </a:solidFill>
                </a:ln>
              </a:rPr>
              <a:t> </a:t>
            </a:r>
            <a:r>
              <a:rPr lang="en-US" sz="2000" dirty="0" err="1" smtClean="0">
                <a:ln>
                  <a:solidFill>
                    <a:schemeClr val="tx1"/>
                  </a:solidFill>
                </a:ln>
              </a:rPr>
              <a:t>di</a:t>
            </a:r>
            <a:r>
              <a:rPr lang="en-US" sz="2000" dirty="0" smtClean="0">
                <a:ln>
                  <a:solidFill>
                    <a:schemeClr val="tx1"/>
                  </a:solidFill>
                </a:ln>
              </a:rPr>
              <a:t> </a:t>
            </a:r>
            <a:r>
              <a:rPr lang="en-US" sz="2000" dirty="0" err="1" smtClean="0">
                <a:ln>
                  <a:solidFill>
                    <a:schemeClr val="tx1"/>
                  </a:solidFill>
                </a:ln>
              </a:rPr>
              <a:t>mana-mana</a:t>
            </a:r>
            <a:r>
              <a:rPr lang="en-US" sz="2000" dirty="0" smtClean="0">
                <a:ln>
                  <a:solidFill>
                    <a:schemeClr val="tx1"/>
                  </a:solidFill>
                </a:ln>
              </a:rPr>
              <a:t> </a:t>
            </a:r>
            <a:r>
              <a:rPr lang="en-US" sz="2000" dirty="0" err="1" smtClean="0">
                <a:ln>
                  <a:solidFill>
                    <a:schemeClr val="tx1"/>
                  </a:solidFill>
                </a:ln>
              </a:rPr>
              <a:t>sahaja</a:t>
            </a:r>
            <a:r>
              <a:rPr lang="en-US" sz="2000" dirty="0" smtClean="0">
                <a:ln>
                  <a:solidFill>
                    <a:schemeClr val="tx1"/>
                  </a:solidFill>
                </a:ln>
              </a:rPr>
              <a:t>.</a:t>
            </a:r>
            <a:endParaRPr lang="en-US" sz="20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0" y="1052736"/>
            <a:ext cx="9144000" cy="584775"/>
          </a:xfrm>
          <a:prstGeom prst="rect">
            <a:avLst/>
          </a:prstGeom>
        </p:spPr>
        <p:txBody>
          <a:bodyPr wrap="square">
            <a:spAutoFit/>
          </a:bodyPr>
          <a:lstStyle/>
          <a:p>
            <a:pPr algn="ctr"/>
            <a:r>
              <a:rPr lang="en-US" sz="3200" dirty="0" smtClean="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rPr>
              <a:t>RUMUSAN KHUTBAH</a:t>
            </a:r>
            <a:endParaRPr lang="en-US" sz="3200" dirty="0">
              <a:ln w="18415" cmpd="sng">
                <a:solidFill>
                  <a:srgbClr val="FFFFFF"/>
                </a:solidFill>
                <a:prstDash val="solid"/>
              </a:ln>
              <a:solidFill>
                <a:srgbClr val="FFFFFF"/>
              </a:solidFill>
              <a:effectLst>
                <a:glow rad="101600">
                  <a:schemeClr val="tx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14" name="Diagram 13"/>
          <p:cNvGraphicFramePr/>
          <p:nvPr/>
        </p:nvGraphicFramePr>
        <p:xfrm>
          <a:off x="467544" y="1772816"/>
          <a:ext cx="8352928" cy="46085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8-Point Star 9"/>
          <p:cNvSpPr/>
          <p:nvPr/>
        </p:nvSpPr>
        <p:spPr>
          <a:xfrm>
            <a:off x="251520" y="1268760"/>
            <a:ext cx="576064" cy="648072"/>
          </a:xfrm>
          <a:prstGeom prst="star8">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8-Point Star 11"/>
          <p:cNvSpPr/>
          <p:nvPr/>
        </p:nvSpPr>
        <p:spPr>
          <a:xfrm>
            <a:off x="251520" y="3140968"/>
            <a:ext cx="576064" cy="648072"/>
          </a:xfrm>
          <a:prstGeom prst="star8">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5" name="8-Point Star 14"/>
          <p:cNvSpPr/>
          <p:nvPr/>
        </p:nvSpPr>
        <p:spPr>
          <a:xfrm>
            <a:off x="251520" y="4797152"/>
            <a:ext cx="576064" cy="648072"/>
          </a:xfrm>
          <a:prstGeom prst="star8">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41" name="Rectangle 1"/>
          <p:cNvSpPr>
            <a:spLocks noChangeArrowheads="1"/>
          </p:cNvSpPr>
          <p:nvPr/>
        </p:nvSpPr>
        <p:spPr bwMode="auto">
          <a:xfrm>
            <a:off x="467544" y="1196752"/>
            <a:ext cx="821537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 typeface="QCF_BSML" pitchFamily="2" charset="2"/>
              <a:buChar char="ﭷ"/>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rPr>
              <a:t>ﭸ ﭹ ﭺ ﭻ</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endParaRPr>
          </a:p>
        </p:txBody>
      </p:sp>
      <p:sp>
        <p:nvSpPr>
          <p:cNvPr id="13" name="Rectangle 12"/>
          <p:cNvSpPr/>
          <p:nvPr/>
        </p:nvSpPr>
        <p:spPr>
          <a:xfrm>
            <a:off x="755576" y="3717032"/>
            <a:ext cx="7776864" cy="2554545"/>
          </a:xfrm>
          <a:prstGeom prst="rect">
            <a:avLst/>
          </a:prstGeom>
        </p:spPr>
        <p:txBody>
          <a:bodyPr wrap="square">
            <a:spAutoFit/>
          </a:bodyPr>
          <a:lstStyle/>
          <a:p>
            <a:pPr algn="ctr"/>
            <a:r>
              <a:rPr lang="en-US" sz="2000" dirty="0" err="1" smtClean="0">
                <a:ln>
                  <a:solidFill>
                    <a:schemeClr val="tx1"/>
                  </a:solidFill>
                </a:ln>
              </a:rPr>
              <a:t>Maksudnya</a:t>
            </a:r>
            <a:r>
              <a:rPr lang="en-US" sz="2000" dirty="0" smtClean="0">
                <a:ln>
                  <a:solidFill>
                    <a:schemeClr val="tx1"/>
                  </a:solidFill>
                </a:ln>
              </a:rPr>
              <a:t>: </a:t>
            </a:r>
          </a:p>
          <a:p>
            <a:pPr algn="ctr"/>
            <a:r>
              <a:rPr lang="en-US" sz="2000" dirty="0" smtClean="0">
                <a:ln>
                  <a:solidFill>
                    <a:schemeClr val="tx1"/>
                  </a:solidFill>
                </a:ln>
              </a:rPr>
              <a:t>“</a:t>
            </a:r>
            <a:r>
              <a:rPr lang="en-US" sz="2000" i="1" dirty="0" err="1" smtClean="0">
                <a:ln>
                  <a:solidFill>
                    <a:schemeClr val="tx1"/>
                  </a:solidFill>
                </a:ln>
              </a:rPr>
              <a:t>Wahai</a:t>
            </a:r>
            <a:r>
              <a:rPr lang="en-US" sz="2000" i="1" dirty="0" smtClean="0">
                <a:ln>
                  <a:solidFill>
                    <a:schemeClr val="tx1"/>
                  </a:solidFill>
                </a:ln>
              </a:rPr>
              <a:t> </a:t>
            </a:r>
            <a:r>
              <a:rPr lang="en-US" sz="2000" i="1" dirty="0" err="1" smtClean="0">
                <a:ln>
                  <a:solidFill>
                    <a:schemeClr val="tx1"/>
                  </a:solidFill>
                </a:ln>
              </a:rPr>
              <a:t>orang</a:t>
            </a:r>
            <a:r>
              <a:rPr lang="en-US" sz="2000" i="1" dirty="0" smtClean="0">
                <a:ln>
                  <a:solidFill>
                    <a:schemeClr val="tx1"/>
                  </a:solidFill>
                </a:ln>
              </a:rPr>
              <a:t> yang </a:t>
            </a:r>
            <a:r>
              <a:rPr lang="en-US" sz="2000" i="1" dirty="0" err="1" smtClean="0">
                <a:ln>
                  <a:solidFill>
                    <a:schemeClr val="tx1"/>
                  </a:solidFill>
                </a:ln>
              </a:rPr>
              <a:t>beriman</a:t>
            </a:r>
            <a:r>
              <a:rPr lang="en-US" sz="2000" i="1" dirty="0" smtClean="0">
                <a:ln>
                  <a:solidFill>
                    <a:schemeClr val="tx1"/>
                  </a:solidFill>
                </a:ln>
              </a:rPr>
              <a:t>! </a:t>
            </a:r>
            <a:r>
              <a:rPr lang="en-US" sz="2000" i="1" dirty="0" err="1" smtClean="0">
                <a:ln>
                  <a:solidFill>
                    <a:schemeClr val="tx1"/>
                  </a:solidFill>
                </a:ln>
              </a:rPr>
              <a:t>Bertakwalah</a:t>
            </a:r>
            <a:r>
              <a:rPr lang="en-US" sz="2000" i="1" dirty="0" smtClean="0">
                <a:ln>
                  <a:solidFill>
                    <a:schemeClr val="tx1"/>
                  </a:solidFill>
                </a:ln>
              </a:rPr>
              <a:t> </a:t>
            </a:r>
            <a:r>
              <a:rPr lang="en-US" sz="2000" i="1" dirty="0" err="1" smtClean="0">
                <a:ln>
                  <a:solidFill>
                    <a:schemeClr val="tx1"/>
                  </a:solidFill>
                </a:ln>
              </a:rPr>
              <a:t>kepada</a:t>
            </a:r>
            <a:r>
              <a:rPr lang="en-US" sz="2000" i="1" dirty="0" smtClean="0">
                <a:ln>
                  <a:solidFill>
                    <a:schemeClr val="tx1"/>
                  </a:solidFill>
                </a:ln>
              </a:rPr>
              <a:t> Allah (</a:t>
            </a:r>
            <a:r>
              <a:rPr lang="en-US" sz="2000" i="1" dirty="0" err="1" smtClean="0">
                <a:ln>
                  <a:solidFill>
                    <a:schemeClr val="tx1"/>
                  </a:solidFill>
                </a:ln>
              </a:rPr>
              <a:t>dengan</a:t>
            </a:r>
            <a:r>
              <a:rPr lang="en-US" sz="2000" i="1" dirty="0" smtClean="0">
                <a:ln>
                  <a:solidFill>
                    <a:schemeClr val="tx1"/>
                  </a:solidFill>
                </a:ln>
              </a:rPr>
              <a:t> </a:t>
            </a:r>
            <a:r>
              <a:rPr lang="en-US" sz="2000" i="1" dirty="0" err="1" smtClean="0">
                <a:ln>
                  <a:solidFill>
                    <a:schemeClr val="tx1"/>
                  </a:solidFill>
                </a:ln>
              </a:rPr>
              <a:t>mengerjakan</a:t>
            </a:r>
            <a:r>
              <a:rPr lang="en-US" sz="2000" i="1" dirty="0" smtClean="0">
                <a:ln>
                  <a:solidFill>
                    <a:schemeClr val="tx1"/>
                  </a:solidFill>
                </a:ln>
              </a:rPr>
              <a:t> </a:t>
            </a:r>
            <a:r>
              <a:rPr lang="en-US" sz="2000" i="1" dirty="0" err="1" smtClean="0">
                <a:ln>
                  <a:solidFill>
                    <a:schemeClr val="tx1"/>
                  </a:solidFill>
                </a:ln>
              </a:rPr>
              <a:t>suruhan-Nya</a:t>
            </a:r>
            <a:r>
              <a:rPr lang="en-US" sz="2000" i="1" dirty="0" smtClean="0">
                <a:ln>
                  <a:solidFill>
                    <a:schemeClr val="tx1"/>
                  </a:solidFill>
                </a:ln>
              </a:rPr>
              <a:t> </a:t>
            </a:r>
            <a:r>
              <a:rPr lang="en-US" sz="2000" i="1" dirty="0" err="1" smtClean="0">
                <a:ln>
                  <a:solidFill>
                    <a:schemeClr val="tx1"/>
                  </a:solidFill>
                </a:ln>
              </a:rPr>
              <a:t>dan</a:t>
            </a:r>
            <a:r>
              <a:rPr lang="en-US" sz="2000" i="1" dirty="0" smtClean="0">
                <a:ln>
                  <a:solidFill>
                    <a:schemeClr val="tx1"/>
                  </a:solidFill>
                </a:ln>
              </a:rPr>
              <a:t> </a:t>
            </a:r>
            <a:r>
              <a:rPr lang="en-US" sz="2000" i="1" dirty="0" err="1" smtClean="0">
                <a:ln>
                  <a:solidFill>
                    <a:schemeClr val="tx1"/>
                  </a:solidFill>
                </a:ln>
              </a:rPr>
              <a:t>meninggalkan</a:t>
            </a:r>
            <a:r>
              <a:rPr lang="en-US" sz="2000" i="1" dirty="0" smtClean="0">
                <a:ln>
                  <a:solidFill>
                    <a:schemeClr val="tx1"/>
                  </a:solidFill>
                </a:ln>
              </a:rPr>
              <a:t> </a:t>
            </a:r>
            <a:r>
              <a:rPr lang="en-US" sz="2000" i="1" dirty="0" err="1" smtClean="0">
                <a:ln>
                  <a:solidFill>
                    <a:schemeClr val="tx1"/>
                  </a:solidFill>
                </a:ln>
              </a:rPr>
              <a:t>larangan-Nya</a:t>
            </a:r>
            <a:r>
              <a:rPr lang="en-US" sz="2000" i="1" dirty="0" smtClean="0">
                <a:ln>
                  <a:solidFill>
                    <a:schemeClr val="tx1"/>
                  </a:solidFill>
                </a:ln>
              </a:rPr>
              <a:t>); </a:t>
            </a:r>
            <a:r>
              <a:rPr lang="en-US" sz="2000" i="1" dirty="0" err="1" smtClean="0">
                <a:ln>
                  <a:solidFill>
                    <a:schemeClr val="tx1"/>
                  </a:solidFill>
                </a:ln>
              </a:rPr>
              <a:t>dan</a:t>
            </a:r>
            <a:r>
              <a:rPr lang="en-US" sz="2000" i="1" dirty="0" smtClean="0">
                <a:ln>
                  <a:solidFill>
                    <a:schemeClr val="tx1"/>
                  </a:solidFill>
                </a:ln>
              </a:rPr>
              <a:t> </a:t>
            </a:r>
            <a:r>
              <a:rPr lang="en-US" sz="2000" i="1" dirty="0" err="1" smtClean="0">
                <a:ln>
                  <a:solidFill>
                    <a:schemeClr val="tx1"/>
                  </a:solidFill>
                </a:ln>
              </a:rPr>
              <a:t>hendaklah</a:t>
            </a:r>
            <a:r>
              <a:rPr lang="en-US" sz="2000" i="1" dirty="0" smtClean="0">
                <a:ln>
                  <a:solidFill>
                    <a:schemeClr val="tx1"/>
                  </a:solidFill>
                </a:ln>
              </a:rPr>
              <a:t> </a:t>
            </a:r>
            <a:r>
              <a:rPr lang="en-US" sz="2000" i="1" dirty="0" err="1" smtClean="0">
                <a:ln>
                  <a:solidFill>
                    <a:schemeClr val="tx1"/>
                  </a:solidFill>
                </a:ln>
              </a:rPr>
              <a:t>tiap-tiap</a:t>
            </a:r>
            <a:r>
              <a:rPr lang="en-US" sz="2000" i="1" dirty="0" smtClean="0">
                <a:ln>
                  <a:solidFill>
                    <a:schemeClr val="tx1"/>
                  </a:solidFill>
                </a:ln>
              </a:rPr>
              <a:t> </a:t>
            </a:r>
            <a:r>
              <a:rPr lang="en-US" sz="2000" i="1" dirty="0" err="1" smtClean="0">
                <a:ln>
                  <a:solidFill>
                    <a:schemeClr val="tx1"/>
                  </a:solidFill>
                </a:ln>
              </a:rPr>
              <a:t>diri</a:t>
            </a:r>
            <a:r>
              <a:rPr lang="en-US" sz="2000" i="1" dirty="0" smtClean="0">
                <a:ln>
                  <a:solidFill>
                    <a:schemeClr val="tx1"/>
                  </a:solidFill>
                </a:ln>
              </a:rPr>
              <a:t> </a:t>
            </a:r>
            <a:r>
              <a:rPr lang="en-US" sz="2000" i="1" dirty="0" err="1" smtClean="0">
                <a:ln>
                  <a:solidFill>
                    <a:schemeClr val="tx1"/>
                  </a:solidFill>
                </a:ln>
              </a:rPr>
              <a:t>melihat</a:t>
            </a:r>
            <a:r>
              <a:rPr lang="en-US" sz="2000" i="1" dirty="0" smtClean="0">
                <a:ln>
                  <a:solidFill>
                    <a:schemeClr val="tx1"/>
                  </a:solidFill>
                </a:ln>
              </a:rPr>
              <a:t> </a:t>
            </a:r>
            <a:r>
              <a:rPr lang="en-US" sz="2000" i="1" dirty="0" err="1" smtClean="0">
                <a:ln>
                  <a:solidFill>
                    <a:schemeClr val="tx1"/>
                  </a:solidFill>
                </a:ln>
              </a:rPr>
              <a:t>dan</a:t>
            </a:r>
            <a:r>
              <a:rPr lang="en-US" sz="2000" i="1" dirty="0" smtClean="0">
                <a:ln>
                  <a:solidFill>
                    <a:schemeClr val="tx1"/>
                  </a:solidFill>
                </a:ln>
              </a:rPr>
              <a:t> </a:t>
            </a:r>
            <a:r>
              <a:rPr lang="en-US" sz="2000" i="1" dirty="0" err="1" smtClean="0">
                <a:ln>
                  <a:solidFill>
                    <a:schemeClr val="tx1"/>
                  </a:solidFill>
                </a:ln>
              </a:rPr>
              <a:t>memerhatikan</a:t>
            </a:r>
            <a:r>
              <a:rPr lang="en-US" sz="2000" i="1" dirty="0" smtClean="0">
                <a:ln>
                  <a:solidFill>
                    <a:schemeClr val="tx1"/>
                  </a:solidFill>
                </a:ln>
              </a:rPr>
              <a:t> </a:t>
            </a:r>
            <a:r>
              <a:rPr lang="en-US" sz="2000" i="1" dirty="0" err="1" smtClean="0">
                <a:ln>
                  <a:solidFill>
                    <a:schemeClr val="tx1"/>
                  </a:solidFill>
                </a:ln>
              </a:rPr>
              <a:t>apa</a:t>
            </a:r>
            <a:r>
              <a:rPr lang="en-US" sz="2000" i="1" dirty="0" smtClean="0">
                <a:ln>
                  <a:solidFill>
                    <a:schemeClr val="tx1"/>
                  </a:solidFill>
                </a:ln>
              </a:rPr>
              <a:t> yang </a:t>
            </a:r>
            <a:r>
              <a:rPr lang="en-US" sz="2000" i="1" dirty="0" err="1" smtClean="0">
                <a:ln>
                  <a:solidFill>
                    <a:schemeClr val="tx1"/>
                  </a:solidFill>
                </a:ln>
              </a:rPr>
              <a:t>ia</a:t>
            </a:r>
            <a:r>
              <a:rPr lang="en-US" sz="2000" i="1" dirty="0" smtClean="0">
                <a:ln>
                  <a:solidFill>
                    <a:schemeClr val="tx1"/>
                  </a:solidFill>
                </a:ln>
              </a:rPr>
              <a:t> </a:t>
            </a:r>
            <a:r>
              <a:rPr lang="en-US" sz="2000" i="1" dirty="0" err="1" smtClean="0">
                <a:ln>
                  <a:solidFill>
                    <a:schemeClr val="tx1"/>
                  </a:solidFill>
                </a:ln>
              </a:rPr>
              <a:t>telah</a:t>
            </a:r>
            <a:r>
              <a:rPr lang="en-US" sz="2000" i="1" dirty="0" smtClean="0">
                <a:ln>
                  <a:solidFill>
                    <a:schemeClr val="tx1"/>
                  </a:solidFill>
                </a:ln>
              </a:rPr>
              <a:t> </a:t>
            </a:r>
            <a:r>
              <a:rPr lang="en-US" sz="2000" i="1" dirty="0" err="1" smtClean="0">
                <a:ln>
                  <a:solidFill>
                    <a:schemeClr val="tx1"/>
                  </a:solidFill>
                </a:ln>
              </a:rPr>
              <a:t>sediakan</a:t>
            </a:r>
            <a:r>
              <a:rPr lang="en-US" sz="2000" i="1" dirty="0" smtClean="0">
                <a:ln>
                  <a:solidFill>
                    <a:schemeClr val="tx1"/>
                  </a:solidFill>
                </a:ln>
              </a:rPr>
              <a:t> (</a:t>
            </a:r>
            <a:r>
              <a:rPr lang="en-US" sz="2000" i="1" dirty="0" err="1" smtClean="0">
                <a:ln>
                  <a:solidFill>
                    <a:schemeClr val="tx1"/>
                  </a:solidFill>
                </a:ln>
              </a:rPr>
              <a:t>dari</a:t>
            </a:r>
            <a:r>
              <a:rPr lang="en-US" sz="2000" i="1" dirty="0" smtClean="0">
                <a:ln>
                  <a:solidFill>
                    <a:schemeClr val="tx1"/>
                  </a:solidFill>
                </a:ln>
              </a:rPr>
              <a:t> </a:t>
            </a:r>
            <a:r>
              <a:rPr lang="en-US" sz="2000" i="1" dirty="0" err="1" smtClean="0">
                <a:ln>
                  <a:solidFill>
                    <a:schemeClr val="tx1"/>
                  </a:solidFill>
                </a:ln>
              </a:rPr>
              <a:t>amal-amalnya</a:t>
            </a:r>
            <a:r>
              <a:rPr lang="en-US" sz="2000" i="1" dirty="0" smtClean="0">
                <a:ln>
                  <a:solidFill>
                    <a:schemeClr val="tx1"/>
                  </a:solidFill>
                </a:ln>
              </a:rPr>
              <a:t>) </a:t>
            </a:r>
            <a:r>
              <a:rPr lang="en-US" sz="2000" i="1" dirty="0" err="1" smtClean="0">
                <a:ln>
                  <a:solidFill>
                    <a:schemeClr val="tx1"/>
                  </a:solidFill>
                </a:ln>
              </a:rPr>
              <a:t>untuk</a:t>
            </a:r>
            <a:r>
              <a:rPr lang="en-US" sz="2000" i="1" dirty="0" smtClean="0">
                <a:ln>
                  <a:solidFill>
                    <a:schemeClr val="tx1"/>
                  </a:solidFill>
                </a:ln>
              </a:rPr>
              <a:t> </a:t>
            </a:r>
            <a:r>
              <a:rPr lang="en-US" sz="2000" i="1" dirty="0" err="1" smtClean="0">
                <a:ln>
                  <a:solidFill>
                    <a:schemeClr val="tx1"/>
                  </a:solidFill>
                </a:ln>
              </a:rPr>
              <a:t>hari</a:t>
            </a:r>
            <a:r>
              <a:rPr lang="en-US" sz="2000" i="1" dirty="0" smtClean="0">
                <a:ln>
                  <a:solidFill>
                    <a:schemeClr val="tx1"/>
                  </a:solidFill>
                </a:ln>
              </a:rPr>
              <a:t> </a:t>
            </a:r>
            <a:r>
              <a:rPr lang="en-US" sz="2000" i="1" dirty="0" err="1" smtClean="0">
                <a:ln>
                  <a:solidFill>
                    <a:schemeClr val="tx1"/>
                  </a:solidFill>
                </a:ln>
              </a:rPr>
              <a:t>esok</a:t>
            </a:r>
            <a:r>
              <a:rPr lang="en-US" sz="2000" i="1" dirty="0" smtClean="0">
                <a:ln>
                  <a:solidFill>
                    <a:schemeClr val="tx1"/>
                  </a:solidFill>
                </a:ln>
              </a:rPr>
              <a:t> (</a:t>
            </a:r>
            <a:r>
              <a:rPr lang="en-US" sz="2000" i="1" dirty="0" err="1" smtClean="0">
                <a:ln>
                  <a:solidFill>
                    <a:schemeClr val="tx1"/>
                  </a:solidFill>
                </a:ln>
              </a:rPr>
              <a:t>hari</a:t>
            </a:r>
            <a:r>
              <a:rPr lang="en-US" sz="2000" i="1" dirty="0" smtClean="0">
                <a:ln>
                  <a:solidFill>
                    <a:schemeClr val="tx1"/>
                  </a:solidFill>
                </a:ln>
              </a:rPr>
              <a:t> </a:t>
            </a:r>
            <a:r>
              <a:rPr lang="en-US" sz="2000" i="1" dirty="0" err="1" smtClean="0">
                <a:ln>
                  <a:solidFill>
                    <a:schemeClr val="tx1"/>
                  </a:solidFill>
                </a:ln>
              </a:rPr>
              <a:t>akhirat</a:t>
            </a:r>
            <a:r>
              <a:rPr lang="en-US" sz="2000" i="1" dirty="0" smtClean="0">
                <a:ln>
                  <a:solidFill>
                    <a:schemeClr val="tx1"/>
                  </a:solidFill>
                </a:ln>
              </a:rPr>
              <a:t>). Dan (</a:t>
            </a:r>
            <a:r>
              <a:rPr lang="en-US" sz="2000" i="1" dirty="0" err="1" smtClean="0">
                <a:ln>
                  <a:solidFill>
                    <a:schemeClr val="tx1"/>
                  </a:solidFill>
                </a:ln>
              </a:rPr>
              <a:t>sekali</a:t>
            </a:r>
            <a:r>
              <a:rPr lang="en-US" sz="2000" i="1" dirty="0" smtClean="0">
                <a:ln>
                  <a:solidFill>
                    <a:schemeClr val="tx1"/>
                  </a:solidFill>
                </a:ln>
              </a:rPr>
              <a:t> </a:t>
            </a:r>
            <a:r>
              <a:rPr lang="en-US" sz="2000" i="1" dirty="0" err="1" smtClean="0">
                <a:ln>
                  <a:solidFill>
                    <a:schemeClr val="tx1"/>
                  </a:solidFill>
                </a:ln>
              </a:rPr>
              <a:t>lagi</a:t>
            </a:r>
            <a:r>
              <a:rPr lang="en-US" sz="2000" i="1" dirty="0" smtClean="0">
                <a:ln>
                  <a:solidFill>
                    <a:schemeClr val="tx1"/>
                  </a:solidFill>
                </a:ln>
              </a:rPr>
              <a:t> </a:t>
            </a:r>
            <a:r>
              <a:rPr lang="en-US" sz="2000" i="1" dirty="0" err="1" smtClean="0">
                <a:ln>
                  <a:solidFill>
                    <a:schemeClr val="tx1"/>
                  </a:solidFill>
                </a:ln>
              </a:rPr>
              <a:t>diingatkan</a:t>
            </a:r>
            <a:r>
              <a:rPr lang="en-US" sz="2000" i="1" dirty="0" smtClean="0">
                <a:ln>
                  <a:solidFill>
                    <a:schemeClr val="tx1"/>
                  </a:solidFill>
                </a:ln>
              </a:rPr>
              <a:t>): </a:t>
            </a:r>
            <a:r>
              <a:rPr lang="en-US" sz="2000" i="1" dirty="0" err="1" smtClean="0">
                <a:ln>
                  <a:solidFill>
                    <a:schemeClr val="tx1"/>
                  </a:solidFill>
                </a:ln>
              </a:rPr>
              <a:t>Bertakwalah</a:t>
            </a:r>
            <a:r>
              <a:rPr lang="en-US" sz="2000" i="1" dirty="0" smtClean="0">
                <a:ln>
                  <a:solidFill>
                    <a:schemeClr val="tx1"/>
                  </a:solidFill>
                </a:ln>
              </a:rPr>
              <a:t> </a:t>
            </a:r>
            <a:r>
              <a:rPr lang="en-US" sz="2000" i="1" dirty="0" err="1" smtClean="0">
                <a:ln>
                  <a:solidFill>
                    <a:schemeClr val="tx1"/>
                  </a:solidFill>
                </a:ln>
              </a:rPr>
              <a:t>kepada</a:t>
            </a:r>
            <a:r>
              <a:rPr lang="en-US" sz="2000" i="1" dirty="0" smtClean="0">
                <a:ln>
                  <a:solidFill>
                    <a:schemeClr val="tx1"/>
                  </a:solidFill>
                </a:ln>
              </a:rPr>
              <a:t> Allah, </a:t>
            </a:r>
            <a:r>
              <a:rPr lang="en-US" sz="2000" i="1" dirty="0" err="1" smtClean="0">
                <a:ln>
                  <a:solidFill>
                    <a:schemeClr val="tx1"/>
                  </a:solidFill>
                </a:ln>
              </a:rPr>
              <a:t>sesungguhnya</a:t>
            </a:r>
            <a:r>
              <a:rPr lang="en-US" sz="2000" i="1" dirty="0" smtClean="0">
                <a:ln>
                  <a:solidFill>
                    <a:schemeClr val="tx1"/>
                  </a:solidFill>
                </a:ln>
              </a:rPr>
              <a:t> Allah </a:t>
            </a:r>
            <a:r>
              <a:rPr lang="en-US" sz="2000" i="1" dirty="0" err="1" smtClean="0">
                <a:ln>
                  <a:solidFill>
                    <a:schemeClr val="tx1"/>
                  </a:solidFill>
                </a:ln>
              </a:rPr>
              <a:t>Amat</a:t>
            </a:r>
            <a:r>
              <a:rPr lang="en-US" sz="2000" i="1" dirty="0" smtClean="0">
                <a:ln>
                  <a:solidFill>
                    <a:schemeClr val="tx1"/>
                  </a:solidFill>
                </a:ln>
              </a:rPr>
              <a:t> </a:t>
            </a:r>
            <a:r>
              <a:rPr lang="en-US" sz="2000" i="1" dirty="0" err="1" smtClean="0">
                <a:ln>
                  <a:solidFill>
                    <a:schemeClr val="tx1"/>
                  </a:solidFill>
                </a:ln>
              </a:rPr>
              <a:t>Meliputi</a:t>
            </a:r>
            <a:r>
              <a:rPr lang="en-US" sz="2000" i="1" dirty="0" smtClean="0">
                <a:ln>
                  <a:solidFill>
                    <a:schemeClr val="tx1"/>
                  </a:solidFill>
                </a:ln>
              </a:rPr>
              <a:t> </a:t>
            </a:r>
            <a:r>
              <a:rPr lang="en-US" sz="2000" i="1" dirty="0" err="1" smtClean="0">
                <a:ln>
                  <a:solidFill>
                    <a:schemeClr val="tx1"/>
                  </a:solidFill>
                </a:ln>
              </a:rPr>
              <a:t>Pengetahuan-Nya</a:t>
            </a:r>
            <a:r>
              <a:rPr lang="en-US" sz="2000" i="1" dirty="0" smtClean="0">
                <a:ln>
                  <a:solidFill>
                    <a:schemeClr val="tx1"/>
                  </a:solidFill>
                </a:ln>
              </a:rPr>
              <a:t> </a:t>
            </a:r>
            <a:r>
              <a:rPr lang="en-US" sz="2000" i="1" dirty="0" err="1" smtClean="0">
                <a:ln>
                  <a:solidFill>
                    <a:schemeClr val="tx1"/>
                  </a:solidFill>
                </a:ln>
              </a:rPr>
              <a:t>akan</a:t>
            </a:r>
            <a:r>
              <a:rPr lang="en-US" sz="2000" i="1" dirty="0" smtClean="0">
                <a:ln>
                  <a:solidFill>
                    <a:schemeClr val="tx1"/>
                  </a:solidFill>
                </a:ln>
              </a:rPr>
              <a:t> </a:t>
            </a:r>
            <a:r>
              <a:rPr lang="en-US" sz="2000" i="1" dirty="0" err="1" smtClean="0">
                <a:ln>
                  <a:solidFill>
                    <a:schemeClr val="tx1"/>
                  </a:solidFill>
                </a:ln>
              </a:rPr>
              <a:t>segala</a:t>
            </a:r>
            <a:r>
              <a:rPr lang="en-US" sz="2000" i="1" dirty="0" smtClean="0">
                <a:ln>
                  <a:solidFill>
                    <a:schemeClr val="tx1"/>
                  </a:solidFill>
                </a:ln>
              </a:rPr>
              <a:t> yang </a:t>
            </a:r>
            <a:r>
              <a:rPr lang="en-US" sz="2000" i="1" dirty="0" err="1" smtClean="0">
                <a:ln>
                  <a:solidFill>
                    <a:schemeClr val="tx1"/>
                  </a:solidFill>
                </a:ln>
              </a:rPr>
              <a:t>kamu</a:t>
            </a:r>
            <a:r>
              <a:rPr lang="en-US" sz="2000" i="1" dirty="0" smtClean="0">
                <a:ln>
                  <a:solidFill>
                    <a:schemeClr val="tx1"/>
                  </a:solidFill>
                </a:ln>
              </a:rPr>
              <a:t> </a:t>
            </a:r>
            <a:r>
              <a:rPr lang="en-US" sz="2000" i="1" dirty="0" err="1" smtClean="0">
                <a:ln>
                  <a:solidFill>
                    <a:schemeClr val="tx1"/>
                  </a:solidFill>
                </a:ln>
              </a:rPr>
              <a:t>kerjakan</a:t>
            </a:r>
            <a:r>
              <a:rPr lang="en-US" sz="2000" i="1" dirty="0" smtClean="0">
                <a:ln>
                  <a:solidFill>
                    <a:schemeClr val="tx1"/>
                  </a:solidFill>
                </a:ln>
              </a:rPr>
              <a:t>.</a:t>
            </a:r>
            <a:r>
              <a:rPr lang="en-US" sz="2000" dirty="0" smtClean="0">
                <a:ln>
                  <a:solidFill>
                    <a:schemeClr val="tx1"/>
                  </a:solidFill>
                </a:ln>
              </a:rPr>
              <a:t>” (</a:t>
            </a:r>
            <a:r>
              <a:rPr lang="en-US" sz="2000" dirty="0" err="1" smtClean="0">
                <a:ln>
                  <a:solidFill>
                    <a:schemeClr val="tx1"/>
                  </a:solidFill>
                </a:ln>
              </a:rPr>
              <a:t>Surah</a:t>
            </a:r>
            <a:r>
              <a:rPr lang="en-US" sz="2000" dirty="0" smtClean="0">
                <a:ln>
                  <a:solidFill>
                    <a:schemeClr val="tx1"/>
                  </a:solidFill>
                </a:ln>
              </a:rPr>
              <a:t> Al-</a:t>
            </a:r>
            <a:r>
              <a:rPr lang="en-US" sz="2000" dirty="0" err="1" smtClean="0">
                <a:ln>
                  <a:solidFill>
                    <a:schemeClr val="tx1"/>
                  </a:solidFill>
                </a:ln>
              </a:rPr>
              <a:t>Hasyr</a:t>
            </a:r>
            <a:r>
              <a:rPr lang="en-US" sz="2000" dirty="0" smtClean="0">
                <a:ln>
                  <a:solidFill>
                    <a:schemeClr val="tx1"/>
                  </a:solidFill>
                </a:ln>
              </a:rPr>
              <a:t>: 18)</a:t>
            </a:r>
            <a:endParaRPr lang="en-US" sz="2000" dirty="0">
              <a:ln>
                <a:solidFill>
                  <a:schemeClr val="tx1"/>
                </a:solidFill>
              </a:ln>
            </a:endParaRPr>
          </a:p>
        </p:txBody>
      </p:sp>
      <p:sp>
        <p:nvSpPr>
          <p:cNvPr id="17409" name="Rectangle 1"/>
          <p:cNvSpPr>
            <a:spLocks noChangeArrowheads="1"/>
          </p:cNvSpPr>
          <p:nvPr/>
        </p:nvSpPr>
        <p:spPr bwMode="auto">
          <a:xfrm>
            <a:off x="683568" y="2204864"/>
            <a:ext cx="7776864" cy="1323439"/>
          </a:xfrm>
          <a:prstGeom prst="rect">
            <a:avLst/>
          </a:prstGeom>
          <a:noFill/>
          <a:ln w="9525">
            <a:noFill/>
            <a:miter lim="800000"/>
            <a:headEnd/>
            <a:tailEnd/>
          </a:ln>
          <a:effectLst/>
        </p:spPr>
        <p:txBody>
          <a:bodyPr vert="horz" wrap="square" lIns="91440" tIns="45720" rIns="91440" bIns="45720" numCol="1" anchor="ctr" anchorCtr="0" compatLnSpc="1">
            <a:spAutoFit/>
          </a:body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SA" sz="4000" i="0" u="none" strike="noStrike" normalizeH="0" baseline="0" dirty="0" smtClean="0">
                <a:ln>
                  <a:solidFill>
                    <a:schemeClr val="tx1"/>
                  </a:solidFill>
                </a:ln>
                <a:latin typeface="QCF_P548" pitchFamily="2" charset="2"/>
                <a:ea typeface="Times New Roman" pitchFamily="18" charset="0"/>
                <a:cs typeface="QCF_P548" pitchFamily="2" charset="2"/>
              </a:rPr>
              <a:t>ﭝ ﭞ ﭟ ﭠ ﭡ ﭢ ﭣ ﭤ ﭥ ﭦ ﭧ ﭨ ﭩ ﭪ ﭫ ﭬ ﭭ ﭮ ﭯ</a:t>
            </a:r>
            <a:endParaRPr kumimoji="0" lang="ar-SA" sz="4000" i="0" u="none" strike="noStrike" normalizeH="0" baseline="0" dirty="0" smtClean="0">
              <a:ln>
                <a:solidFill>
                  <a:schemeClr val="tx1"/>
                </a:solidFill>
              </a:ln>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7889" name="Rectangle 1"/>
          <p:cNvSpPr>
            <a:spLocks noChangeArrowheads="1"/>
          </p:cNvSpPr>
          <p:nvPr/>
        </p:nvSpPr>
        <p:spPr bwMode="auto">
          <a:xfrm>
            <a:off x="428596" y="1357789"/>
            <a:ext cx="821537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Calibri" pitchFamily="34" charset="0"/>
                <a:ea typeface="Calibri" pitchFamily="34" charset="0"/>
                <a:cs typeface="Traditional Arabic" pitchFamily="2" charset="-78"/>
              </a:rPr>
              <a:t>بَارَكَ اللهُ لِيْ وَلَكُمْ بِالْقُرْآنِ الْعَظِيْمِ، وَنَفَعَنِيْ وَإِيَّاكُمْ بِمَا فِيْهِ مِنَ الآيَاتِ وَالذِّكْرِ الْحَكِيْمِ، وَتَقَبَّلَ مِنِّيْ وَمِنْكُمْ تِلاَوَتَهُ إِنَّهُ هُوَ السَّمِيْعُ الْعَلِيْمُ. أَقُوْلُ قَوْلِيْ هَذَا وَأَسْتَغْفِرُ اللهَ الْعَظِيْمَ لِيْ وَلَكُمْ وَلِسَآئِرِ الْمُسْلِمِيْنَ وَالْمُسْلِمَاتِ وَالْمُؤْمِنِيْنَ وَالْمُؤْمِنَاتِ الأَحْيَاءِ مِنْهُمْ وَالأَمْوَاتِ، فَاسْتَغْفِرُوْهُ إِنَّهُ هُوَ الْغَفُوْرُ الرَّحِيْمُ.</a:t>
            </a:r>
            <a:endPar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Arial" pitchFamily="34" charset="0"/>
              <a:cs typeface="Arial" pitchFamily="34" charset="0"/>
            </a:endParaRPr>
          </a:p>
        </p:txBody>
      </p:sp>
      <p:sp>
        <p:nvSpPr>
          <p:cNvPr id="11" name="Slide Number Placeholder 10"/>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411760" y="2708920"/>
            <a:ext cx="4181209" cy="1015663"/>
          </a:xfrm>
          <a:prstGeom prst="rect">
            <a:avLst/>
          </a:prstGeom>
          <a:noFill/>
        </p:spPr>
        <p:txBody>
          <a:bodyPr wrap="none">
            <a:spAutoFit/>
          </a:bodyPr>
          <a:lstStyle/>
          <a:p>
            <a:r>
              <a:rPr lang="en-US" sz="6000" dirty="0" smtClean="0">
                <a:solidFill>
                  <a:srgbClr val="FF0000"/>
                </a:solidFill>
                <a:effectLst/>
                <a:latin typeface="Gloucester MT Extra Condensed" pitchFamily="18" charset="0"/>
                <a:cs typeface="Times New Roman" pitchFamily="18" charset="0"/>
              </a:rPr>
              <a:t>KHUTBAH KEDUA</a:t>
            </a:r>
            <a:endParaRPr lang="en-US" sz="6000" dirty="0">
              <a:solidFill>
                <a:srgbClr val="FF0000"/>
              </a:solidFill>
              <a:effectLst/>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814478"/>
            <a:ext cx="8358246" cy="3139321"/>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اَلْحَمْدُ لِلّهِ نَحْمَدُهُ وَنَسْتَعِيْنُهُ وَنَسْتَغْفِرُهُ وَنُؤْمِنُ بِهِ وَنَتَوَكَّلُ عَلَيْهِ وَنَعُوْذُُ بِاللهِ مِنْ شُرُوْرِ أَنْفُسِنَا وَمِنْ سَيِّئَاتِ أَعْمَالِنَا. مَنْ يَهْدِهِ اللهُ فَلاَ مُضِلَّ لَهُ وَمَنْ يُضْلِلْهُ فَلاَ هَادِيَ لَهُ.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أَشْهَدُ أَنْ لاَّ اِلَهَ إِلاَّ اللهُ وَحْدَهُ لآ شَرِيْكَ لَهُ، وَأَشْهَدُ أَنَّ سَيِّدَنَا وَنَبِيَّنَا مُحَمَّدًا عَبْدُهُ وَرَسُوْلُهُ سَيِّدُ الْخَلاَئِقِ وَالْبَشَرِ.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539552" y="3717032"/>
            <a:ext cx="8280920" cy="1446550"/>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disembah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melainkan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sekutu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bagi-Nya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juga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Nabi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Muhammad SAW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adalah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hamba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segala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makhluk</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manusia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00430" y="1214422"/>
            <a:ext cx="2088649"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SYAHADAH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231592"/>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995936"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899592" y="2420888"/>
            <a:ext cx="7272808" cy="3046988"/>
          </a:xfrm>
          <a:prstGeom prst="rect">
            <a:avLst/>
          </a:prstGeom>
        </p:spPr>
        <p:txBody>
          <a:bodyPr wrap="square">
            <a:spAutoFit/>
          </a:bodyPr>
          <a:lstStyle/>
          <a:p>
            <a:pPr algn="ctr" rtl="1"/>
            <a:r>
              <a:rPr lang="ar-SA" sz="4800" dirty="0" smtClean="0">
                <a:ln>
                  <a:solidFill>
                    <a:sysClr val="windowText" lastClr="000000"/>
                  </a:solidFill>
                </a:ln>
                <a:cs typeface="Traditional Arabic" pitchFamily="2" charset="-78"/>
              </a:rPr>
              <a:t>أَشهَدُ أَنْ لاَ إِلَهَ إِلاَّ اللهُ وَحدَهُ لاَ شَرِيكَ لَهُ، يَعْلَمُ مَا فِى السَّمَوَاتِ وَمَا فِى الاَرْضِ وَهُوَ الرَّقِيْبُ المَجِيْدُ. </a:t>
            </a:r>
          </a:p>
          <a:p>
            <a:pPr algn="ctr" rtl="1"/>
            <a:r>
              <a:rPr lang="ar-SA" sz="4800" dirty="0" smtClean="0">
                <a:ln>
                  <a:solidFill>
                    <a:sysClr val="windowText" lastClr="000000"/>
                  </a:solidFill>
                </a:ln>
                <a:cs typeface="Traditional Arabic" pitchFamily="2" charset="-78"/>
              </a:rPr>
              <a:t>وَأَشهَدُ أَنَّ مُحَمَّدًا عَبدُهُ وَرَسُولُهُ</a:t>
            </a:r>
            <a:endParaRPr lang="en-US" sz="4800" dirty="0">
              <a:ln>
                <a:solidFill>
                  <a:sysClr val="windowText" lastClr="000000"/>
                </a:solidFill>
              </a:ln>
              <a:cs typeface="Traditional Arabic"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اَللّهُمَّ صَلِّ وَسَلِّمْ وَبَارِكْ عَلَى سَيِّدِنَا وَنَبِيِّنَا مُحَمَّدٍ وَعَلَى آلِهِ وَصَحْبِهِ أَجْمَعِيْنَ.</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539552" y="3717032"/>
            <a:ext cx="8280920" cy="1107996"/>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rPr>
              <a:t>Ya</a:t>
            </a:r>
            <a:r>
              <a:rPr lang="en-US" sz="2200" dirty="0" smtClean="0">
                <a:ln w="18415" cmpd="sng">
                  <a:solidFill>
                    <a:schemeClr val="tx1"/>
                  </a:solidFill>
                  <a:prstDash val="solid"/>
                </a:ln>
                <a:effectLst>
                  <a:glow rad="101600">
                    <a:schemeClr val="bg1">
                      <a:alpha val="60000"/>
                    </a:schemeClr>
                  </a:glow>
                </a:effectLst>
              </a:rPr>
              <a:t> Allah, </a:t>
            </a:r>
            <a:r>
              <a:rPr lang="en-US" sz="2200" dirty="0" err="1" smtClean="0">
                <a:ln w="18415" cmpd="sng">
                  <a:solidFill>
                    <a:schemeClr val="tx1"/>
                  </a:solidFill>
                  <a:prstDash val="solid"/>
                </a:ln>
                <a:effectLst>
                  <a:glow rad="101600">
                    <a:schemeClr val="bg1">
                      <a:alpha val="60000"/>
                    </a:schemeClr>
                  </a:glow>
                </a:effectLst>
              </a:rPr>
              <a:t>berilah</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selawat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sejahtera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berkat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atas</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penghulu</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Nabi</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kami</a:t>
            </a:r>
            <a:r>
              <a:rPr lang="en-US" sz="2200" dirty="0" smtClean="0">
                <a:ln w="18415" cmpd="sng">
                  <a:solidFill>
                    <a:schemeClr val="tx1"/>
                  </a:solidFill>
                  <a:prstDash val="solid"/>
                </a:ln>
                <a:effectLst>
                  <a:glow rad="101600">
                    <a:schemeClr val="bg1">
                      <a:alpha val="60000"/>
                    </a:schemeClr>
                  </a:glow>
                </a:effectLst>
              </a:rPr>
              <a:t> Muhammad SAW,  </a:t>
            </a:r>
            <a:r>
              <a:rPr lang="en-US" sz="2200" dirty="0" err="1" smtClean="0">
                <a:ln w="18415" cmpd="sng">
                  <a:solidFill>
                    <a:schemeClr val="tx1"/>
                  </a:solidFill>
                  <a:prstDash val="solid"/>
                </a:ln>
                <a:effectLst>
                  <a:glow rad="101600">
                    <a:schemeClr val="bg1">
                      <a:alpha val="60000"/>
                    </a:schemeClr>
                  </a:glow>
                </a:effectLst>
              </a:rPr>
              <a:t>kaum</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keluarga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serta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para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sahabat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baginda</a:t>
            </a:r>
            <a:r>
              <a:rPr lang="en-US" sz="2200" dirty="0" smtClean="0">
                <a:ln w="18415" cmpd="sng">
                  <a:solidFill>
                    <a:schemeClr val="tx1"/>
                  </a:solidFill>
                  <a:prstDash val="solid"/>
                </a:ln>
                <a:effectLst>
                  <a:glow rad="101600">
                    <a:schemeClr val="bg1">
                      <a:alpha val="60000"/>
                    </a:schemeClr>
                  </a:glow>
                </a:effectLst>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268760"/>
            <a:ext cx="8429684" cy="1938992"/>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أَمَّا بَعْدُ فَيَا عِبَادَ اللهِ، إِتَّقُوْا اللهَ وَكُوْنُوْا مَعَ الصَّادِقِيْنَ. وَاعْلَمُوْا أَنَّ اللهَ سُبْحَانَهُ وَتَعَالىَ أَمَرَكُمْ بِأَمْرٍ بَدَأَ فِيْهِ بِنَفْسِهِ وَثَنَّى بِمَلآئِكَتِهِ الْمُسَبِّحَةِ بِقُدْسِهِ. فَقَالَ اللهُ تَعَالىَ مُخْبِرًا وَآمِرًا </a:t>
            </a:r>
            <a:r>
              <a:rPr lang="en-US" sz="4000" dirty="0" smtClean="0">
                <a:ln w="18415" cmpd="sng">
                  <a:solidFill>
                    <a:schemeClr val="tx1"/>
                  </a:solidFill>
                  <a:prstDash val="solid"/>
                </a:ln>
                <a:effectLst>
                  <a:glow rad="101600">
                    <a:schemeClr val="bg1">
                      <a:alpha val="60000"/>
                    </a:schemeClr>
                  </a:glow>
                </a:effectLst>
                <a:cs typeface="Traditional Arabic" pitchFamily="2" charset="-78"/>
              </a:rPr>
              <a:t>:</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5097378"/>
            <a:ext cx="8429684" cy="707886"/>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اللَّهُمَّ صَلِّ وَسَلِّمْ عَلَى سَيِّدِنَا مُحَمَّدٍ وَعَلَى آل سَيِّدِنَا مُحَمَّدٍ</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0241" name="Rectangle 1"/>
          <p:cNvSpPr>
            <a:spLocks noChangeArrowheads="1"/>
          </p:cNvSpPr>
          <p:nvPr/>
        </p:nvSpPr>
        <p:spPr bwMode="auto">
          <a:xfrm>
            <a:off x="395536" y="3221466"/>
            <a:ext cx="8568952" cy="16850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ﭲ ﭳ ﭴ ﭵ ﭶ ﭷ ﭸ ﭹ ﭺ ﭻ ﭼ ﭽ ﭾ ﭿ</a:t>
            </a:r>
            <a:r>
              <a:rPr kumimoji="0" lang="en-US"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195005"/>
            <a:ext cx="8501122" cy="3170099"/>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467544" y="4481825"/>
            <a:ext cx="8352928" cy="1785104"/>
          </a:xfrm>
          <a:prstGeom prst="rect">
            <a:avLst/>
          </a:prstGeom>
        </p:spPr>
        <p:txBody>
          <a:bodyPr wrap="square">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kurniakanlah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keredaan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kepada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empat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orang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khulafa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ar-Rasyidin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Saidina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Abu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Bakar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Umar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Usman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Ali bin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Talib</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Isteri-isteri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suci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ahli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keluarga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seluruh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sahabat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para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tabiin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Juga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redailah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sekalian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wahai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Maha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Penyayang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2060848"/>
            <a:ext cx="8501122" cy="1323439"/>
          </a:xfrm>
          <a:prstGeom prst="rect">
            <a:avLst/>
          </a:prstGeom>
        </p:spPr>
        <p:txBody>
          <a:bodyPr wrap="square">
            <a:spAutoFit/>
          </a:bodyPr>
          <a:lstStyle/>
          <a:p>
            <a:pPr algn="ctr" rtl="1"/>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اغْفِرْ لِلْمُسْلِمِيْنَ وَالْمُسْلِمَاتِ وَالْمُؤْمِنِيْنَ وَالْمُؤْمِنَاتِ الأَحْيَاءِ مِنْهُمْ وَالأَمْوَاتِ. </a:t>
            </a:r>
            <a:endParaRPr lang="en-US" sz="4000" dirty="0">
              <a:ln w="18415" cmpd="sng">
                <a:solidFill>
                  <a:schemeClr val="tx1"/>
                </a:solidFill>
                <a:prstDash val="solid"/>
              </a:ln>
              <a:effectLst>
                <a:glow rad="101600">
                  <a:schemeClr val="bg1">
                    <a:alpha val="60000"/>
                  </a:schemeClr>
                </a:glow>
              </a:effectLst>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11560" y="3645024"/>
            <a:ext cx="7920880" cy="1107996"/>
          </a:xfrm>
          <a:prstGeom prst="rect">
            <a:avLst/>
          </a:prstGeom>
        </p:spPr>
        <p:txBody>
          <a:bodyPr wrap="square">
            <a:spAutoFit/>
          </a:bodyPr>
          <a:lstStyle/>
          <a:p>
            <a:pPr algn="ctr">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ampunkanlah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dosa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golongan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sama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masih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hidup</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atau</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telah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meninggal</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500174"/>
            <a:ext cx="8643998" cy="2862322"/>
          </a:xfrm>
          <a:prstGeom prst="rect">
            <a:avLst/>
          </a:prstGeom>
        </p:spPr>
        <p:txBody>
          <a:bodyPr wrap="square">
            <a:spAutoFit/>
          </a:bodyPr>
          <a:lstStyle/>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عَلَى السَّلاَطِيْنِ الْكِرَامِ،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وَجَمِيْعِ الْمُسْلِمِيْنَ الْعِظَامِ،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الَّذِيْنَ قَضَوْا بِالْحَقِّ وَبِهِ كَانُوْا يَعْدِلُوْنَ.</a:t>
            </a:r>
            <a:endParaRPr lang="en-US" sz="4000" dirty="0">
              <a:ln w="18415" cmpd="sng">
                <a:solidFill>
                  <a:schemeClr val="tx1"/>
                </a:solidFill>
                <a:prstDash val="solid"/>
              </a:ln>
              <a:effectLst>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043608" y="4532927"/>
            <a:ext cx="6696744" cy="1107996"/>
          </a:xfrm>
          <a:prstGeom prst="rect">
            <a:avLst/>
          </a:prstGeom>
        </p:spPr>
        <p:txBody>
          <a:bodyPr wrap="square">
            <a:spAutoFit/>
          </a:bodyPr>
          <a:lstStyle/>
          <a:p>
            <a:pPr algn="ctr">
              <a:defRPr/>
            </a:pP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Ya</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Allah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anugerahkanlah</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rahmat</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atas</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Raja-raja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pemimpin-pemimpin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yang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melaksanakan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kebenaran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menegakkan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keadilan</a:t>
            </a:r>
            <a:endParaRPr lang="en-US" sz="2200" dirty="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124744"/>
            <a:ext cx="8643998" cy="3170099"/>
          </a:xfrm>
          <a:prstGeom prst="rect">
            <a:avLst/>
          </a:prstGeom>
        </p:spPr>
        <p:txBody>
          <a:bodyPr wrap="square">
            <a:spAutoFit/>
          </a:bodyPr>
          <a:lstStyle/>
          <a:p>
            <a:pPr algn="just" rtl="1"/>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اَللّهُمَّ أَنْزِلِ الرَّحْمَةَ وَالسَّكِيْنَةَ وَالسَّلاَمَةَ وَالْعَافِيَةَ عَلَى مَلِكِنَا، سري فادوك </a:t>
            </a:r>
            <a:r>
              <a:rPr kumimoji="0" lang="ar-SA" altLang="zh-CN" sz="4000" i="0" u="none" strike="noStrike" normalizeH="0" baseline="0" dirty="0" smtClean="0">
                <a:ln>
                  <a:solidFill>
                    <a:schemeClr val="tx1"/>
                  </a:solidFill>
                </a:ln>
                <a:latin typeface="Arb Naskh" charset="2"/>
                <a:ea typeface="SimSun" pitchFamily="2" charset="-122"/>
                <a:cs typeface="Jawi - Biasa" pitchFamily="2" charset="-78"/>
              </a:rPr>
              <a:t>بضيندا</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 </a:t>
            </a:r>
            <a:r>
              <a:rPr kumimoji="0" lang="ar-SA" altLang="zh-CN" sz="4000" i="0" u="none" strike="noStrike" normalizeH="0" baseline="0" dirty="0" smtClean="0">
                <a:ln>
                  <a:solidFill>
                    <a:schemeClr val="tx1"/>
                  </a:solidFill>
                </a:ln>
                <a:latin typeface="Arb Naskh" charset="2"/>
                <a:ea typeface="SimSun" pitchFamily="2" charset="-122"/>
                <a:cs typeface="Jawi - Biasa" pitchFamily="2" charset="-78"/>
              </a:rPr>
              <a:t>يغ</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 دفرتوان </a:t>
            </a:r>
            <a:r>
              <a:rPr kumimoji="0" lang="ar-SA" altLang="zh-CN" sz="4000" i="0" u="none" strike="noStrike" normalizeH="0" baseline="0" dirty="0" smtClean="0">
                <a:ln>
                  <a:solidFill>
                    <a:schemeClr val="tx1"/>
                  </a:solidFill>
                </a:ln>
                <a:latin typeface="Arb Naskh" charset="2"/>
                <a:ea typeface="SimSun" pitchFamily="2" charset="-122"/>
                <a:cs typeface="Jawi - Biasa" pitchFamily="2" charset="-78"/>
              </a:rPr>
              <a:t>اضوغ</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 مَوْلاَنَا الْمَلِكُ الْمُعْتَصِمُ بِاللهِ مُحِبُّ الدِّيْنِ توانكو الْحَاجَّ عَبْدَ الْحَلِيْمِ مُعَظَّمْ شَاهُ إِبْنَ الْمَرْحُوْمِ اَلْسُّلْطَانِ بَدْلِي شَاهُ، راج فرمايسوري </a:t>
            </a:r>
            <a:r>
              <a:rPr kumimoji="0" lang="ar-SA" altLang="zh-CN" sz="4000" i="0" u="none" strike="noStrike" normalizeH="0" baseline="0" dirty="0" smtClean="0">
                <a:ln>
                  <a:solidFill>
                    <a:schemeClr val="tx1"/>
                  </a:solidFill>
                </a:ln>
                <a:latin typeface="Arb Naskh" charset="2"/>
                <a:ea typeface="SimSun" pitchFamily="2" charset="-122"/>
                <a:cs typeface="Jawi - Biasa" pitchFamily="2" charset="-78"/>
              </a:rPr>
              <a:t>اضوغ </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سلطانة حاجة حامينة</a:t>
            </a:r>
            <a:r>
              <a:rPr kumimoji="0" lang="ar-SA" altLang="zh-CN" sz="4000" i="0" u="none" strike="noStrike" normalizeH="0" baseline="0" dirty="0" smtClean="0">
                <a:ln>
                  <a:solidFill>
                    <a:schemeClr val="tx1"/>
                  </a:solidFill>
                </a:ln>
                <a:latin typeface="Arb Naskh" charset="2"/>
                <a:ea typeface="SimSun" pitchFamily="2" charset="-122"/>
                <a:cs typeface="Jawi - Biasa" pitchFamily="2" charset="-78"/>
              </a:rPr>
              <a:t> وعلى فوتري</a:t>
            </a:r>
            <a:r>
              <a:rPr kumimoji="0" lang="ar-SA" altLang="zh-CN" sz="2800" i="0" u="none" strike="noStrike" normalizeH="0" baseline="0" dirty="0" smtClean="0">
                <a:ln>
                  <a:solidFill>
                    <a:schemeClr val="tx1"/>
                  </a:solidFill>
                </a:ln>
                <a:latin typeface="Arabic Transparent"/>
                <a:ea typeface="Times New Roman" pitchFamily="18" charset="0"/>
                <a:cs typeface="Times New Roman" pitchFamily="18" charset="0"/>
              </a:rPr>
              <a:t>٢</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 سرتا قرابة</a:t>
            </a:r>
            <a:r>
              <a:rPr kumimoji="0" lang="ar-SA" altLang="zh-CN" sz="2800" i="0" u="none" strike="noStrike" normalizeH="0" baseline="0" dirty="0" smtClean="0">
                <a:ln>
                  <a:solidFill>
                    <a:schemeClr val="tx1"/>
                  </a:solidFill>
                </a:ln>
                <a:latin typeface="Arabic Transparent"/>
                <a:ea typeface="Times New Roman" pitchFamily="18" charset="0"/>
                <a:cs typeface="Times New Roman" pitchFamily="18" charset="0"/>
              </a:rPr>
              <a:t>٢</a:t>
            </a:r>
            <a:r>
              <a:rPr kumimoji="0" lang="ar-SA" altLang="zh-CN" sz="4000" i="0" u="none" strike="noStrike" normalizeH="0" baseline="0" dirty="0" smtClean="0">
                <a:ln>
                  <a:solidFill>
                    <a:schemeClr val="tx1"/>
                  </a:solidFill>
                </a:ln>
                <a:latin typeface="Arb Naskh" charset="2"/>
                <a:ea typeface="SimSun" pitchFamily="2" charset="-122"/>
                <a:cs typeface="Traditional Arabic" pitchFamily="2" charset="-78"/>
              </a:rPr>
              <a:t> دراج  سكالين.</a:t>
            </a:r>
            <a:endParaRPr lang="en-US" sz="4000" dirty="0">
              <a:ln>
                <a:solidFill>
                  <a:schemeClr val="tx1"/>
                </a:solidFill>
              </a:ln>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4365104"/>
            <a:ext cx="8424936" cy="2031325"/>
          </a:xfrm>
          <a:prstGeom prst="rect">
            <a:avLst/>
          </a:prstGeom>
        </p:spPr>
        <p:txBody>
          <a:bodyPr wrap="square">
            <a:spAutoFit/>
          </a:bodyPr>
          <a:lstStyle/>
          <a:p>
            <a:pPr algn="ctr">
              <a:defRPr/>
            </a:pPr>
            <a:r>
              <a:rPr lang="en-US" dirty="0" err="1" smtClean="0">
                <a:ln>
                  <a:solidFill>
                    <a:schemeClr val="tx1"/>
                  </a:solidFill>
                </a:ln>
                <a:ea typeface="Arial Unicode MS" pitchFamily="34" charset="-128"/>
                <a:cs typeface="Arial" charset="0"/>
              </a:rPr>
              <a:t>Ya</a:t>
            </a:r>
            <a:r>
              <a:rPr lang="en-US" dirty="0" smtClean="0">
                <a:ln>
                  <a:solidFill>
                    <a:schemeClr val="tx1"/>
                  </a:solidFill>
                </a:ln>
                <a:ea typeface="Arial Unicode MS" pitchFamily="34" charset="-128"/>
                <a:cs typeface="Arial" charset="0"/>
              </a:rPr>
              <a:t> Allah </a:t>
            </a:r>
            <a:r>
              <a:rPr lang="en-US" dirty="0" err="1" smtClean="0">
                <a:ln>
                  <a:solidFill>
                    <a:schemeClr val="tx1"/>
                  </a:solidFill>
                </a:ln>
                <a:ea typeface="Arial Unicode MS" pitchFamily="34" charset="-128"/>
                <a:cs typeface="Arial" charset="0"/>
              </a:rPr>
              <a:t>limpahkanlah</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rahmat</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ketenangan</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keselamatan</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dan</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kesihatan</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ke</a:t>
            </a:r>
            <a:r>
              <a:rPr lang="en-US" dirty="0" smtClean="0">
                <a:ln>
                  <a:solidFill>
                    <a:schemeClr val="tx1"/>
                  </a:solidFill>
                </a:ln>
                <a:ea typeface="Arial Unicode MS" pitchFamily="34" charset="-128"/>
                <a:cs typeface="Arial" charset="0"/>
              </a:rPr>
              <a:t> </a:t>
            </a:r>
            <a:r>
              <a:rPr lang="en-US" dirty="0" err="1" smtClean="0">
                <a:ln>
                  <a:solidFill>
                    <a:schemeClr val="tx1"/>
                  </a:solidFill>
                </a:ln>
                <a:ea typeface="Arial Unicode MS" pitchFamily="34" charset="-128"/>
                <a:cs typeface="Arial" charset="0"/>
              </a:rPr>
              <a:t>atas</a:t>
            </a:r>
            <a:r>
              <a:rPr lang="en-US" dirty="0" smtClean="0">
                <a:ln>
                  <a:solidFill>
                    <a:schemeClr val="tx1"/>
                  </a:solidFill>
                </a:ln>
                <a:ea typeface="Arial Unicode MS" pitchFamily="34" charset="-128"/>
                <a:cs typeface="Arial" charset="0"/>
              </a:rPr>
              <a:t> Raja </a:t>
            </a:r>
            <a:r>
              <a:rPr lang="en-US" dirty="0" err="1" smtClean="0">
                <a:ln>
                  <a:solidFill>
                    <a:schemeClr val="tx1"/>
                  </a:solidFill>
                </a:ln>
                <a:ea typeface="Arial Unicode MS" pitchFamily="34" charset="-128"/>
                <a:cs typeface="Arial" charset="0"/>
              </a:rPr>
              <a:t>kami</a:t>
            </a:r>
            <a:r>
              <a:rPr lang="en-US" dirty="0" smtClean="0">
                <a:ln>
                  <a:solidFill>
                    <a:schemeClr val="tx1"/>
                  </a:solidFill>
                </a:ln>
                <a:ea typeface="Arial Unicode MS" pitchFamily="34" charset="-128"/>
                <a:cs typeface="Arial" charset="0"/>
              </a:rPr>
              <a:t>,</a:t>
            </a:r>
          </a:p>
          <a:p>
            <a:pPr algn="ctr">
              <a:defRPr/>
            </a:pPr>
            <a:r>
              <a:rPr lang="en-US" dirty="0" smtClean="0">
                <a:ln>
                  <a:solidFill>
                    <a:schemeClr val="tx1"/>
                  </a:solidFill>
                </a:ln>
                <a:ea typeface="Arial Unicode MS" pitchFamily="34" charset="-128"/>
                <a:cs typeface="Arial" charset="0"/>
              </a:rPr>
              <a:t>SERI PADUKA BAGINDA YANG DIPERTUAN AGONG MAULANA AL-MALIK </a:t>
            </a:r>
          </a:p>
          <a:p>
            <a:pPr algn="ctr">
              <a:defRPr/>
            </a:pPr>
            <a:r>
              <a:rPr lang="en-US" dirty="0" smtClean="0">
                <a:ln>
                  <a:solidFill>
                    <a:schemeClr val="tx1"/>
                  </a:solidFill>
                </a:ln>
                <a:ea typeface="Arial Unicode MS" pitchFamily="34" charset="-128"/>
                <a:cs typeface="Arial" charset="0"/>
              </a:rPr>
              <a:t>AL-MU’TASIM BILLAHI MUHIBBUDIN TUANKU AL-HAJ ABD AL-HALIM MUADZZAM SHAH IBN AL-MARHUM AS-SULTAN BADLI SHAH,</a:t>
            </a:r>
          </a:p>
          <a:p>
            <a:pPr algn="ctr">
              <a:defRPr/>
            </a:pPr>
            <a:r>
              <a:rPr lang="en-US" dirty="0" smtClean="0">
                <a:ln>
                  <a:solidFill>
                    <a:schemeClr val="tx1"/>
                  </a:solidFill>
                </a:ln>
                <a:ea typeface="Arial Unicode MS" pitchFamily="34" charset="-128"/>
                <a:cs typeface="Arial" charset="0"/>
              </a:rPr>
              <a:t>RAJA PERMAISURI AGONG SULTANAH HAJAH HAMINAH DAN </a:t>
            </a:r>
          </a:p>
          <a:p>
            <a:pPr algn="ctr">
              <a:defRPr/>
            </a:pPr>
            <a:r>
              <a:rPr lang="en-US" dirty="0" smtClean="0">
                <a:ln>
                  <a:solidFill>
                    <a:schemeClr val="tx1"/>
                  </a:solidFill>
                </a:ln>
                <a:ea typeface="Arial Unicode MS" pitchFamily="34" charset="-128"/>
                <a:cs typeface="Arial" charset="0"/>
              </a:rPr>
              <a:t>PUTERI-PUTERI SERTA KERABAT-KERABAT DI RAJA SEKALIAN.</a:t>
            </a:r>
            <a:endParaRPr lang="en-US" dirty="0">
              <a:ln>
                <a:solidFill>
                  <a:schemeClr val="tx1"/>
                </a:solidFill>
              </a:ln>
              <a:ea typeface="Arial Unicode MS" pitchFamily="34" charset="-128"/>
              <a:cs typeface="Arial"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306503"/>
            <a:ext cx="8501122" cy="2554545"/>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اجْعَلْ مَالِيْزِيَا وَسَائِرَ بِلاَدِ الْمُسْلِمِيْنَ طَيِّبَةً آمِنَةً مُطْمَئِنَّةً رَخِيَّةً.</a:t>
            </a:r>
            <a:r>
              <a:rPr lang="ar-SA" altLang="zh-CN" sz="4000" dirty="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 </a:t>
            </a:r>
            <a:r>
              <a:rPr lang="ar-SA" altLang="zh-CN" sz="400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سَلِّمْ بِلاَدَنَا مِنَ المُفسِدِينَ وَطَهِّرهَا مِنَ المُتَطَرِّفِينَ وَوَفِّقنَا جَمِيعًا لِطَاعَتِكَ وَطَاعَةِ رَسُولِكَ مُحَمَّدٍ صَلَّى اللهُ عَلَيهِ وَسَلَّمَ وَطَاعَةِ مَن أَمَرتَنَا بِطَاعَتِهِ.</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4077072"/>
            <a:ext cx="8280920" cy="1938992"/>
          </a:xfrm>
          <a:prstGeom prst="rect">
            <a:avLst/>
          </a:prstGeom>
        </p:spPr>
        <p:txBody>
          <a:bodyPr wrap="square">
            <a:spAutoFit/>
          </a:bodyPr>
          <a:lstStyle/>
          <a:p>
            <a:pPr algn="ctr">
              <a:defRPr/>
            </a:pP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jadikanlah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Malaysia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umat</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Islam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keadaan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tenang</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melakukan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kerosakan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bersihkannya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melampaui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batasan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perbaiki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jalan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mereka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perintah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2169438"/>
            <a:ext cx="8280920" cy="2123658"/>
          </a:xfrm>
          <a:prstGeom prst="rect">
            <a:avLst/>
          </a:prstGeom>
        </p:spPr>
        <p:txBody>
          <a:bodyPr wrap="square">
            <a:spAutoFit/>
          </a:bodyPr>
          <a:lstStyle/>
          <a:p>
            <a:pPr algn="ctr">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memohon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agar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perlindungan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ini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rakyatnya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dikekalkan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keamanan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kesejahteraan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Tanamkanlah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rasa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kasih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sayang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antara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Kekalkanlah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perpaduan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kalangan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Semoga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sentiasa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hidup</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damai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sepanjang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zaman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331640" y="3573016"/>
            <a:ext cx="6408712" cy="1200329"/>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janganlah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mengubah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hati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selepas</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memberi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hidayah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kurniakanlah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sisiMu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sesungguhnya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Pemberi</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
        <p:nvSpPr>
          <p:cNvPr id="3073" name="Rectangle 1"/>
          <p:cNvSpPr>
            <a:spLocks noChangeArrowheads="1"/>
          </p:cNvSpPr>
          <p:nvPr/>
        </p:nvSpPr>
        <p:spPr bwMode="auto">
          <a:xfrm>
            <a:off x="899592" y="1745521"/>
            <a:ext cx="716428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ﯫ ﯬ ﯭ ﯮ ﯯ ﯰ ﯱ ﯲ ﯳ ﯴ ﯵ ﯶ ﯷ ﯸ ﯹ ﯺ</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1403648" y="3861048"/>
            <a:ext cx="6408712" cy="9233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anugerahkanlah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dengan</a:t>
            </a:r>
            <a:r>
              <a:rPr lang="ar-SA" sz="2000" dirty="0" smtClean="0">
                <a:ln w="18415" cmpd="sng">
                  <a:solidFill>
                    <a:schemeClr val="tx1"/>
                  </a:solidFill>
                  <a:prstDash val="solid"/>
                </a:ln>
                <a:effectLst>
                  <a:glow rad="101600">
                    <a:schemeClr val="bg1">
                      <a:alpha val="60000"/>
                    </a:schemeClr>
                  </a:glow>
                </a:effectLst>
                <a:ea typeface="Arial Unicode MS" pitchFamily="34" charset="-128"/>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kebaikan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akhirat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jauhilah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daripada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azab</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api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neraka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
        <p:nvSpPr>
          <p:cNvPr id="2049" name="Rectangle 1"/>
          <p:cNvSpPr>
            <a:spLocks noChangeArrowheads="1"/>
          </p:cNvSpPr>
          <p:nvPr/>
        </p:nvSpPr>
        <p:spPr bwMode="auto">
          <a:xfrm>
            <a:off x="1259632" y="1769042"/>
            <a:ext cx="658822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ﯜ ﯝ ﯞ ﯟ ﯠ ﯡ ﯢ ﯣ ﯤ ﯥ ﯦ</a:t>
            </a:r>
            <a:r>
              <a:rPr kumimoji="0" lang="en-US"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 </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737939" y="1214422"/>
            <a:ext cx="177016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SELAWAT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4067944"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a:off x="1115616" y="2636912"/>
            <a:ext cx="6912768" cy="2308324"/>
          </a:xfrm>
          <a:prstGeom prst="rect">
            <a:avLst/>
          </a:prstGeom>
        </p:spPr>
        <p:txBody>
          <a:bodyPr wrap="square">
            <a:spAutoFit/>
          </a:bodyPr>
          <a:lstStyle/>
          <a:p>
            <a:pPr algn="ctr" rtl="1"/>
            <a:r>
              <a:rPr lang="ar-SA" sz="4800" dirty="0" smtClean="0">
                <a:ln>
                  <a:solidFill>
                    <a:sysClr val="windowText" lastClr="000000"/>
                  </a:solidFill>
                </a:ln>
                <a:cs typeface="Traditional Arabic" pitchFamily="2" charset="-78"/>
              </a:rPr>
              <a:t>اللَّهُمَّ صَلِّ وَسَلِّمْ عَلىَ سَيِّدِنَا مُحَمَّدٍ وَعَلىَ آلِهِ وَصَحبِهِ الَّذِيْنَ آمِنُوا وَعَمِلُوا الصَالِحَاتِ إِلىَ يَوْمِ المَوْعُوْدِ</a:t>
            </a:r>
            <a:endParaRPr lang="en-US" sz="4800" dirty="0">
              <a:ln>
                <a:solidFill>
                  <a:sysClr val="windowText" lastClr="000000"/>
                </a:solidFill>
              </a:ln>
              <a:cs typeface="Traditional Arabic"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3861048"/>
            <a:ext cx="8358246" cy="2554545"/>
          </a:xfrm>
          <a:prstGeom prst="rect">
            <a:avLst/>
          </a:prstGeom>
        </p:spPr>
        <p:txBody>
          <a:bodyPr wrap="square">
            <a:spAutoFit/>
          </a:bodyPr>
          <a:lstStyle/>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فَاذْكُرُوا اللهَ الْعَظِيْمَ يَذْكُرْكُمْ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وَاشْكُرُوهُ عَلَى نِعَمِهِ يَزِدْكُمْ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وَاسْأَلُوهُ مِنْ فَضْلِهِ يُعْطِكُمْ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وَلَذِكْرُ اللهِ أَكْبَرُ، وَاللهُ يَعْلَمُ مَا تَصْنَعُونَ.</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40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5" name="Rectangle 1"/>
          <p:cNvSpPr>
            <a:spLocks noChangeArrowheads="1"/>
          </p:cNvSpPr>
          <p:nvPr/>
        </p:nvSpPr>
        <p:spPr bwMode="auto">
          <a:xfrm>
            <a:off x="323528" y="980728"/>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995936" y="1844824"/>
            <a:ext cx="1008112" cy="144016"/>
            <a:chOff x="323528" y="1268760"/>
            <a:chExt cx="1008112" cy="144016"/>
          </a:xfrm>
        </p:grpSpPr>
        <p:sp>
          <p:nvSpPr>
            <p:cNvPr id="12" name="Oval 11"/>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1187624" y="2780928"/>
            <a:ext cx="6768752" cy="1569660"/>
          </a:xfrm>
          <a:prstGeom prst="rect">
            <a:avLst/>
          </a:prstGeom>
        </p:spPr>
        <p:txBody>
          <a:bodyPr wrap="square">
            <a:spAutoFit/>
          </a:bodyPr>
          <a:lstStyle/>
          <a:p>
            <a:pPr algn="ctr" rtl="1"/>
            <a:r>
              <a:rPr lang="ar-SA" sz="4800" dirty="0" smtClean="0">
                <a:ln>
                  <a:solidFill>
                    <a:sysClr val="windowText" lastClr="000000"/>
                  </a:solidFill>
                </a:ln>
                <a:cs typeface="Traditional Arabic" pitchFamily="2" charset="-78"/>
              </a:rPr>
              <a:t>أَمَّا بَعدُ ! فَيَا عِبَادَ اللهِ اتَّقُوا اللهَ أَوصِيكُم وَنَفسِي بِتَقوَى اللهِ فَقَد فَازَ المُتَّقُونَ</a:t>
            </a:r>
            <a:endParaRPr lang="en-US" sz="4800" dirty="0">
              <a:ln>
                <a:solidFill>
                  <a:sysClr val="windowText" lastClr="000000"/>
                </a:solidFill>
              </a:ln>
              <a:cs typeface="Traditional Arabic" pitchFamily="2" charset="-78"/>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 name="Down Arrow 22"/>
          <p:cNvSpPr/>
          <p:nvPr/>
        </p:nvSpPr>
        <p:spPr>
          <a:xfrm>
            <a:off x="2123728" y="4005064"/>
            <a:ext cx="288032" cy="43204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15816" y="1124744"/>
            <a:ext cx="339227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Times New Roman" pitchFamily="18" charset="0"/>
                <a:cs typeface="Times New Roman" pitchFamily="18" charset="0"/>
              </a:rPr>
              <a:t>WASIAT TAQWA</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467544" y="1988840"/>
            <a:ext cx="8208912" cy="830997"/>
          </a:xfrm>
          <a:prstGeom prst="rect">
            <a:avLst/>
          </a:prstGeom>
        </p:spPr>
        <p:txBody>
          <a:bodyPr wrap="square">
            <a:spAutoFit/>
          </a:bodyPr>
          <a:lstStyle/>
          <a:p>
            <a:pPr algn="ctr"/>
            <a:r>
              <a:rPr lang="en-US" sz="2000"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Marilah</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sama-sama</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kita</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p>
          <a:p>
            <a:pPr algn="ctr"/>
            <a:r>
              <a:rPr lang="en-US" sz="2000"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meningkatkan</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r>
              <a:rPr lang="en-US" sz="2800" dirty="0" err="1" smtClean="0">
                <a:ln>
                  <a:solidFill>
                    <a:srgbClr val="00B050"/>
                  </a:solidFill>
                </a:ln>
                <a:solidFill>
                  <a:srgbClr val="00B050"/>
                </a:solidFill>
                <a:effectLst>
                  <a:glow rad="101600">
                    <a:schemeClr val="tx1">
                      <a:alpha val="60000"/>
                    </a:schemeClr>
                  </a:glow>
                </a:effectLst>
              </a:rPr>
              <a:t>ketaqwaan</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kepada</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 </a:t>
            </a:r>
            <a:r>
              <a:rPr lang="ar-SA"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a:t>
            </a:r>
            <a:r>
              <a:rPr lang="en-US" sz="20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Allah SWT</a:t>
            </a:r>
            <a:endParaRPr lang="en-US" sz="20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6" name="Double Bracket 15"/>
          <p:cNvSpPr/>
          <p:nvPr/>
        </p:nvSpPr>
        <p:spPr>
          <a:xfrm rot="5400000">
            <a:off x="2041092" y="1440393"/>
            <a:ext cx="885349" cy="4032449"/>
          </a:xfrm>
          <a:prstGeom prst="bracketPair">
            <a:avLst/>
          </a:prstGeom>
          <a:solidFill>
            <a:schemeClr val="accent4">
              <a:lumMod val="60000"/>
              <a:lumOff val="40000"/>
            </a:schemeClr>
          </a:solidFill>
          <a:ln w="38100"/>
        </p:spPr>
        <p:style>
          <a:lnRef idx="2">
            <a:schemeClr val="dk1"/>
          </a:lnRef>
          <a:fillRef idx="1">
            <a:schemeClr val="lt1"/>
          </a:fillRef>
          <a:effectRef idx="0">
            <a:schemeClr val="dk1"/>
          </a:effectRef>
          <a:fontRef idx="minor">
            <a:schemeClr val="dk1"/>
          </a:fontRef>
        </p:style>
        <p:txBody>
          <a:bodyPr vert="vert270" wrap="square">
            <a:spAutoFit/>
          </a:bodyPr>
          <a:lstStyle/>
          <a:p>
            <a:pPr algn="ctr"/>
            <a:r>
              <a:rPr lang="en-US" sz="2000" dirty="0" err="1" smtClean="0">
                <a:ln>
                  <a:solidFill>
                    <a:schemeClr val="tx1"/>
                  </a:solidFill>
                </a:ln>
                <a:solidFill>
                  <a:schemeClr val="tx1"/>
                </a:solidFill>
              </a:rPr>
              <a:t>bersungguh-sungguh</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melaksanakan</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segala</a:t>
            </a:r>
            <a:endParaRPr lang="en-US" sz="2000" dirty="0">
              <a:ln>
                <a:solidFill>
                  <a:schemeClr val="tx1"/>
                </a:solidFill>
              </a:ln>
              <a:solidFill>
                <a:schemeClr val="tx1"/>
              </a:solidFill>
            </a:endParaRPr>
          </a:p>
        </p:txBody>
      </p:sp>
      <p:sp>
        <p:nvSpPr>
          <p:cNvPr id="17" name="Double Bracket 16"/>
          <p:cNvSpPr/>
          <p:nvPr/>
        </p:nvSpPr>
        <p:spPr>
          <a:xfrm rot="5400000">
            <a:off x="6109545" y="1476398"/>
            <a:ext cx="885349" cy="3960440"/>
          </a:xfrm>
          <a:prstGeom prst="bracketPair">
            <a:avLst/>
          </a:prstGeom>
          <a:solidFill>
            <a:srgbClr val="FFFF00"/>
          </a:solidFill>
          <a:ln w="38100"/>
        </p:spPr>
        <p:style>
          <a:lnRef idx="2">
            <a:schemeClr val="dk1"/>
          </a:lnRef>
          <a:fillRef idx="1">
            <a:schemeClr val="lt1"/>
          </a:fillRef>
          <a:effectRef idx="0">
            <a:schemeClr val="dk1"/>
          </a:effectRef>
          <a:fontRef idx="minor">
            <a:schemeClr val="dk1"/>
          </a:fontRef>
        </p:style>
        <p:txBody>
          <a:bodyPr vert="vert270" wrap="square" anchor="t">
            <a:spAutoFit/>
          </a:bodyPr>
          <a:lstStyle/>
          <a:p>
            <a:pPr algn="ctr"/>
            <a:r>
              <a:rPr lang="en-US" sz="2000" dirty="0" err="1" smtClean="0">
                <a:ln>
                  <a:solidFill>
                    <a:schemeClr val="tx1"/>
                  </a:solidFill>
                </a:ln>
                <a:solidFill>
                  <a:schemeClr val="tx1"/>
                </a:solidFill>
              </a:rPr>
              <a:t>bersungguh-sungguh</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meninggalkan</a:t>
            </a:r>
            <a:r>
              <a:rPr lang="en-US" sz="2000" dirty="0" smtClean="0">
                <a:ln>
                  <a:solidFill>
                    <a:schemeClr val="tx1"/>
                  </a:solidFill>
                </a:ln>
                <a:solidFill>
                  <a:schemeClr val="tx1"/>
                </a:solidFill>
              </a:rPr>
              <a:t> </a:t>
            </a:r>
            <a:r>
              <a:rPr lang="en-US" sz="2000" dirty="0" err="1" smtClean="0">
                <a:ln>
                  <a:solidFill>
                    <a:schemeClr val="tx1"/>
                  </a:solidFill>
                </a:ln>
                <a:solidFill>
                  <a:schemeClr val="tx1"/>
                </a:solidFill>
              </a:rPr>
              <a:t>segala</a:t>
            </a:r>
            <a:endParaRPr lang="en-US" sz="2000" dirty="0">
              <a:ln>
                <a:solidFill>
                  <a:schemeClr val="tx1"/>
                </a:solidFill>
              </a:ln>
              <a:solidFill>
                <a:schemeClr val="tx1"/>
              </a:solidFill>
            </a:endParaRPr>
          </a:p>
        </p:txBody>
      </p:sp>
      <p:sp>
        <p:nvSpPr>
          <p:cNvPr id="18" name="Horizontal Scroll 17"/>
          <p:cNvSpPr/>
          <p:nvPr/>
        </p:nvSpPr>
        <p:spPr>
          <a:xfrm>
            <a:off x="467544" y="4795420"/>
            <a:ext cx="8064896" cy="1349633"/>
          </a:xfrm>
          <a:prstGeom prst="horizontalScroll">
            <a:avLst/>
          </a:prstGeom>
          <a:solidFill>
            <a:srgbClr val="00B0F0"/>
          </a:solidFill>
          <a:ln w="38100">
            <a:solidFill>
              <a:srgbClr val="FF0000"/>
            </a:solidFill>
          </a:ln>
          <a:effectLst>
            <a:outerShdw blurRad="76200" dist="12700" dir="2700000" sy="-23000" kx="-800400" algn="bl" rotWithShape="0">
              <a:prstClr val="black">
                <a:alpha val="20000"/>
              </a:prstClr>
            </a:outerShdw>
          </a:effectLst>
        </p:spPr>
        <p:style>
          <a:lnRef idx="0">
            <a:schemeClr val="accent3"/>
          </a:lnRef>
          <a:fillRef idx="3">
            <a:schemeClr val="accent3"/>
          </a:fillRef>
          <a:effectRef idx="3">
            <a:schemeClr val="accent3"/>
          </a:effectRef>
          <a:fontRef idx="minor">
            <a:schemeClr val="lt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000" b="1" dirty="0" err="1" smtClean="0">
                <a:ln w="50800"/>
                <a:solidFill>
                  <a:schemeClr val="tx1"/>
                </a:solidFill>
                <a:effectLst>
                  <a:glow rad="101600">
                    <a:schemeClr val="bg1">
                      <a:alpha val="60000"/>
                    </a:schemeClr>
                  </a:glow>
                </a:effectLst>
              </a:rPr>
              <a:t>Mudah-mudahan</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kita</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memperolehi</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keberkatan</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dan</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keredhaan</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serta</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perlindungan</a:t>
            </a:r>
            <a:r>
              <a:rPr lang="en-US" sz="2000" b="1" dirty="0" smtClean="0">
                <a:ln w="50800"/>
                <a:solidFill>
                  <a:schemeClr val="tx1"/>
                </a:solidFill>
                <a:effectLst>
                  <a:glow rad="101600">
                    <a:schemeClr val="bg1">
                      <a:alpha val="60000"/>
                    </a:schemeClr>
                  </a:glow>
                </a:effectLst>
              </a:rPr>
              <a:t> Allah SWT </a:t>
            </a:r>
            <a:r>
              <a:rPr lang="en-US" sz="2000" b="1" dirty="0" err="1" smtClean="0">
                <a:ln w="50800"/>
                <a:solidFill>
                  <a:schemeClr val="tx1"/>
                </a:solidFill>
                <a:effectLst>
                  <a:glow rad="101600">
                    <a:schemeClr val="bg1">
                      <a:alpha val="60000"/>
                    </a:schemeClr>
                  </a:glow>
                </a:effectLst>
              </a:rPr>
              <a:t>di</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dunia</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dan</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di</a:t>
            </a:r>
            <a:r>
              <a:rPr lang="en-US" sz="2000" b="1" dirty="0" smtClean="0">
                <a:ln w="50800"/>
                <a:solidFill>
                  <a:schemeClr val="tx1"/>
                </a:solidFill>
                <a:effectLst>
                  <a:glow rad="101600">
                    <a:schemeClr val="bg1">
                      <a:alpha val="60000"/>
                    </a:schemeClr>
                  </a:glow>
                </a:effectLst>
              </a:rPr>
              <a:t> </a:t>
            </a:r>
            <a:r>
              <a:rPr lang="en-US" sz="2000" b="1" dirty="0" err="1" smtClean="0">
                <a:ln w="50800"/>
                <a:solidFill>
                  <a:schemeClr val="tx1"/>
                </a:solidFill>
                <a:effectLst>
                  <a:glow rad="101600">
                    <a:schemeClr val="bg1">
                      <a:alpha val="60000"/>
                    </a:schemeClr>
                  </a:glow>
                </a:effectLst>
              </a:rPr>
              <a:t>akhirat</a:t>
            </a:r>
            <a:r>
              <a:rPr lang="en-US" sz="2000" b="1" dirty="0" smtClean="0">
                <a:ln w="50800"/>
                <a:solidFill>
                  <a:schemeClr val="tx1"/>
                </a:solidFill>
                <a:effectLst>
                  <a:glow rad="101600">
                    <a:schemeClr val="bg1">
                      <a:alpha val="60000"/>
                    </a:schemeClr>
                  </a:glow>
                </a:effectLst>
              </a:rPr>
              <a:t>. </a:t>
            </a:r>
            <a:endParaRPr lang="en-US" sz="2000" b="1" dirty="0">
              <a:ln w="50800"/>
              <a:solidFill>
                <a:schemeClr val="tx1"/>
              </a:solidFill>
              <a:effectLst>
                <a:glow rad="101600">
                  <a:schemeClr val="bg1">
                    <a:alpha val="60000"/>
                  </a:schemeClr>
                </a:glow>
              </a:effectLst>
            </a:endParaRPr>
          </a:p>
        </p:txBody>
      </p:sp>
      <p:grpSp>
        <p:nvGrpSpPr>
          <p:cNvPr id="33" name="Group 32"/>
          <p:cNvGrpSpPr/>
          <p:nvPr/>
        </p:nvGrpSpPr>
        <p:grpSpPr>
          <a:xfrm>
            <a:off x="4067944" y="1700808"/>
            <a:ext cx="1008112" cy="144016"/>
            <a:chOff x="323528" y="1268760"/>
            <a:chExt cx="1008112" cy="144016"/>
          </a:xfrm>
        </p:grpSpPr>
        <p:sp>
          <p:nvSpPr>
            <p:cNvPr id="28" name="Oval 27"/>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p:cNvSpPr/>
          <p:nvPr/>
        </p:nvSpPr>
        <p:spPr>
          <a:xfrm>
            <a:off x="1187624" y="4397042"/>
            <a:ext cx="2146742" cy="400110"/>
          </a:xfrm>
          <a:prstGeom prst="rect">
            <a:avLst/>
          </a:prstGeom>
        </p:spPr>
        <p:txBody>
          <a:bodyPr wrap="none">
            <a:spAutoFit/>
          </a:bodyPr>
          <a:lstStyle/>
          <a:p>
            <a:r>
              <a:rPr lang="en-US" sz="2000" dirty="0" smtClean="0">
                <a:ln>
                  <a:solidFill>
                    <a:schemeClr val="tx1"/>
                  </a:solidFill>
                </a:ln>
              </a:rPr>
              <a:t>PERINTAH-NYA</a:t>
            </a:r>
            <a:endParaRPr lang="en-US" sz="2000" dirty="0">
              <a:ln>
                <a:solidFill>
                  <a:schemeClr val="tx1"/>
                </a:solidFill>
              </a:ln>
            </a:endParaRPr>
          </a:p>
        </p:txBody>
      </p:sp>
      <p:sp>
        <p:nvSpPr>
          <p:cNvPr id="22" name="Rectangle 21"/>
          <p:cNvSpPr/>
          <p:nvPr/>
        </p:nvSpPr>
        <p:spPr>
          <a:xfrm>
            <a:off x="5424620" y="4397042"/>
            <a:ext cx="2236511" cy="400110"/>
          </a:xfrm>
          <a:prstGeom prst="rect">
            <a:avLst/>
          </a:prstGeom>
        </p:spPr>
        <p:txBody>
          <a:bodyPr wrap="none">
            <a:spAutoFit/>
          </a:bodyPr>
          <a:lstStyle/>
          <a:p>
            <a:pPr algn="ctr"/>
            <a:r>
              <a:rPr lang="en-US" sz="2000" dirty="0" smtClean="0">
                <a:ln>
                  <a:solidFill>
                    <a:srgbClr val="C00000"/>
                  </a:solidFill>
                </a:ln>
                <a:solidFill>
                  <a:srgbClr val="C00000"/>
                </a:solidFill>
              </a:rPr>
              <a:t>LARANGAN-NYA</a:t>
            </a:r>
            <a:endParaRPr lang="en-US" sz="1600" dirty="0">
              <a:ln>
                <a:solidFill>
                  <a:srgbClr val="C00000"/>
                </a:solidFill>
              </a:ln>
              <a:solidFill>
                <a:srgbClr val="C00000"/>
              </a:solidFill>
            </a:endParaRPr>
          </a:p>
        </p:txBody>
      </p:sp>
      <p:sp>
        <p:nvSpPr>
          <p:cNvPr id="25" name="Down Arrow 24"/>
          <p:cNvSpPr/>
          <p:nvPr/>
        </p:nvSpPr>
        <p:spPr>
          <a:xfrm>
            <a:off x="6444208" y="4005064"/>
            <a:ext cx="288032" cy="432048"/>
          </a:xfrm>
          <a:prstGeom prst="down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28926" y="1268760"/>
            <a:ext cx="3200107"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TAJUK KHUTBAH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p:cNvSpPr/>
          <p:nvPr/>
        </p:nvSpPr>
        <p:spPr>
          <a:xfrm>
            <a:off x="1403648" y="2714144"/>
            <a:ext cx="5976664" cy="2123658"/>
          </a:xfrm>
          <a:prstGeom prst="rect">
            <a:avLst/>
          </a:prstGeom>
        </p:spPr>
        <p:txBody>
          <a:bodyPr wrap="square">
            <a:spAutoFit/>
          </a:bodyPr>
          <a:lstStyle/>
          <a:p>
            <a:pPr algn="ctr"/>
            <a:r>
              <a:rPr lang="en-US" sz="44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KETAKWAAN  TERAS PEMBANGUNAN UMMAH</a:t>
            </a:r>
            <a:endParaRPr lang="en-US" sz="44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9" name="Rectangle 28"/>
          <p:cNvSpPr/>
          <p:nvPr/>
        </p:nvSpPr>
        <p:spPr>
          <a:xfrm>
            <a:off x="755576" y="1280949"/>
            <a:ext cx="7704856" cy="4524315"/>
          </a:xfrm>
          <a:prstGeom prst="rect">
            <a:avLst/>
          </a:prstGeom>
        </p:spPr>
        <p:txBody>
          <a:bodyPr wrap="square">
            <a:spAutoFit/>
          </a:bodyPr>
          <a:lstStyle/>
          <a:p>
            <a:pPr marL="361950" indent="-361950" algn="just">
              <a:buFont typeface="Wingdings" pitchFamily="2" charset="2"/>
              <a:buChar char="§"/>
            </a:pPr>
            <a:r>
              <a:rPr lang="ms-MY" sz="3200" dirty="0" smtClean="0">
                <a:ln>
                  <a:solidFill>
                    <a:srgbClr val="FF0000"/>
                  </a:solidFill>
                </a:ln>
                <a:solidFill>
                  <a:srgbClr val="C00000"/>
                </a:solidFill>
                <a:effectLst>
                  <a:glow rad="101600">
                    <a:srgbClr val="FFFF00">
                      <a:alpha val="60000"/>
                    </a:srgbClr>
                  </a:glow>
                </a:effectLst>
              </a:rPr>
              <a:t>Keimanan</a:t>
            </a:r>
            <a:r>
              <a:rPr lang="ms-MY" sz="2400" dirty="0" smtClean="0">
                <a:ln>
                  <a:solidFill>
                    <a:sysClr val="windowText" lastClr="000000"/>
                  </a:solidFill>
                </a:ln>
              </a:rPr>
              <a:t> dan </a:t>
            </a:r>
            <a:r>
              <a:rPr lang="ms-MY" sz="3200" dirty="0" smtClean="0">
                <a:ln>
                  <a:solidFill>
                    <a:srgbClr val="FF0000"/>
                  </a:solidFill>
                </a:ln>
                <a:solidFill>
                  <a:srgbClr val="C00000"/>
                </a:solidFill>
                <a:effectLst>
                  <a:glow rad="101600">
                    <a:srgbClr val="FFFF00">
                      <a:alpha val="60000"/>
                    </a:srgbClr>
                  </a:glow>
                </a:effectLst>
              </a:rPr>
              <a:t>ketakwaan</a:t>
            </a:r>
            <a:r>
              <a:rPr lang="ms-MY" sz="2400" dirty="0" smtClean="0">
                <a:ln>
                  <a:solidFill>
                    <a:sysClr val="windowText" lastClr="000000"/>
                  </a:solidFill>
                </a:ln>
              </a:rPr>
              <a:t> merupakan nikmat Allah S.W.T yang amat penting dalam kehidupan kita. </a:t>
            </a:r>
          </a:p>
          <a:p>
            <a:pPr marL="361950" indent="-361950" algn="just">
              <a:buFont typeface="Wingdings" pitchFamily="2" charset="2"/>
              <a:buChar char="§"/>
            </a:pPr>
            <a:endParaRPr lang="ms-MY" sz="2400" dirty="0" smtClean="0">
              <a:ln>
                <a:solidFill>
                  <a:sysClr val="windowText" lastClr="000000"/>
                </a:solidFill>
              </a:ln>
            </a:endParaRPr>
          </a:p>
          <a:p>
            <a:pPr marL="361950" indent="-361950" algn="just">
              <a:buFont typeface="Wingdings" pitchFamily="2" charset="2"/>
              <a:buChar char="§"/>
            </a:pPr>
            <a:r>
              <a:rPr lang="ms-MY" sz="2400" dirty="0" smtClean="0">
                <a:ln>
                  <a:solidFill>
                    <a:sysClr val="windowText" lastClr="000000"/>
                  </a:solidFill>
                </a:ln>
              </a:rPr>
              <a:t>Ia menjadi </a:t>
            </a:r>
            <a:r>
              <a:rPr lang="ms-MY" sz="3200" dirty="0" smtClean="0">
                <a:ln>
                  <a:solidFill>
                    <a:srgbClr val="FF0000"/>
                  </a:solidFill>
                </a:ln>
                <a:solidFill>
                  <a:srgbClr val="C00000"/>
                </a:solidFill>
                <a:effectLst>
                  <a:glow rad="101600">
                    <a:srgbClr val="FFFF00">
                      <a:alpha val="60000"/>
                    </a:srgbClr>
                  </a:glow>
                </a:effectLst>
              </a:rPr>
              <a:t>tunjang utama </a:t>
            </a:r>
            <a:r>
              <a:rPr lang="ms-MY" sz="2400" dirty="0" smtClean="0">
                <a:ln>
                  <a:solidFill>
                    <a:schemeClr val="tx1"/>
                  </a:solidFill>
                </a:ln>
                <a:effectLst/>
              </a:rPr>
              <a:t>dalam pembangunan sesebuah</a:t>
            </a:r>
            <a:r>
              <a:rPr lang="ms-MY" sz="3200" dirty="0" smtClean="0">
                <a:ln>
                  <a:solidFill>
                    <a:srgbClr val="FF0000"/>
                  </a:solidFill>
                </a:ln>
                <a:solidFill>
                  <a:srgbClr val="C00000"/>
                </a:solidFill>
                <a:effectLst>
                  <a:glow rad="101600">
                    <a:srgbClr val="FFFF00">
                      <a:alpha val="60000"/>
                    </a:srgbClr>
                  </a:glow>
                </a:effectLst>
              </a:rPr>
              <a:t> ummah</a:t>
            </a:r>
            <a:r>
              <a:rPr lang="ms-MY" sz="2400" dirty="0" smtClean="0">
                <a:ln>
                  <a:solidFill>
                    <a:sysClr val="windowText" lastClr="000000"/>
                  </a:solidFill>
                </a:ln>
              </a:rPr>
              <a:t>. </a:t>
            </a:r>
          </a:p>
          <a:p>
            <a:pPr marL="361950" indent="-361950" algn="just">
              <a:buFont typeface="Wingdings" pitchFamily="2" charset="2"/>
              <a:buChar char="§"/>
            </a:pPr>
            <a:endParaRPr lang="ms-MY" sz="2400" dirty="0" smtClean="0">
              <a:ln>
                <a:solidFill>
                  <a:sysClr val="windowText" lastClr="000000"/>
                </a:solidFill>
              </a:ln>
            </a:endParaRPr>
          </a:p>
          <a:p>
            <a:pPr marL="361950" indent="-361950" algn="just">
              <a:buFont typeface="Wingdings" pitchFamily="2" charset="2"/>
              <a:buChar char="§"/>
            </a:pPr>
            <a:r>
              <a:rPr lang="ms-MY" sz="2400" dirty="0" smtClean="0">
                <a:ln>
                  <a:solidFill>
                    <a:sysClr val="windowText" lastClr="000000"/>
                  </a:solidFill>
                </a:ln>
              </a:rPr>
              <a:t>Ini bermakna, ummah tidak akan bangun dengan teguh sekiranya tidak mempunyai asas iman-takwa yang kukuh dalam mencapai pembangunan rohani dan jasmani yang jitu kepada Allah S.W.T.</a:t>
            </a:r>
            <a:endParaRPr lang="en-US" sz="2400" dirty="0">
              <a:ln>
                <a:solidFill>
                  <a:sysClr val="windowText" lastClr="000000"/>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 xmlns:a14="http://schemas.microsoft.com/office/drawing/2010/main">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115616" y="1772816"/>
            <a:ext cx="7056784" cy="3785652"/>
          </a:xfrm>
          <a:prstGeom prst="rect">
            <a:avLst/>
          </a:prstGeom>
        </p:spPr>
        <p:txBody>
          <a:bodyPr wrap="square">
            <a:spAutoFit/>
          </a:bodyPr>
          <a:lstStyle/>
          <a:p>
            <a:pPr marL="361950" indent="-361950" algn="just">
              <a:lnSpc>
                <a:spcPct val="150000"/>
              </a:lnSpc>
              <a:buClr>
                <a:srgbClr val="FF0000"/>
              </a:buClr>
              <a:buFont typeface="Wingdings" pitchFamily="2" charset="2"/>
              <a:buChar char="§"/>
            </a:pPr>
            <a:r>
              <a:rPr lang="ms-MY" sz="2400" dirty="0" smtClean="0">
                <a:ln>
                  <a:solidFill>
                    <a:schemeClr val="tx1"/>
                  </a:solidFill>
                </a:ln>
              </a:rPr>
              <a:t>Iman yang meresap jauh ke dalam hati dan tidak bercampur dengan perasaan syak atau ragu-ragu akan </a:t>
            </a:r>
            <a:r>
              <a:rPr lang="ms-MY" sz="3200" dirty="0" smtClean="0">
                <a:ln>
                  <a:solidFill>
                    <a:srgbClr val="FF0000"/>
                  </a:solidFill>
                </a:ln>
                <a:solidFill>
                  <a:srgbClr val="FF0000"/>
                </a:solidFill>
                <a:effectLst>
                  <a:glow rad="101600">
                    <a:srgbClr val="FFFF00">
                      <a:alpha val="60000"/>
                    </a:srgbClr>
                  </a:glow>
                </a:effectLst>
              </a:rPr>
              <a:t>memberi pengaruh yang positif </a:t>
            </a:r>
            <a:r>
              <a:rPr lang="ms-MY" sz="2400" dirty="0" smtClean="0">
                <a:ln>
                  <a:solidFill>
                    <a:schemeClr val="tx1"/>
                  </a:solidFill>
                </a:ln>
              </a:rPr>
              <a:t>terhadap sudut pandang, tingkah laku, dan pergaulan seseorang di dalam hidup seharian.</a:t>
            </a:r>
            <a:endParaRPr lang="en-US" sz="2400" dirty="0">
              <a:ln>
                <a:solidFill>
                  <a:schemeClr val="tx1"/>
                </a:solidFill>
              </a:ln>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2049</TotalTime>
  <Words>2068</Words>
  <Application>Microsoft Office PowerPoint</Application>
  <PresentationFormat>On-screen Show (4:3)</PresentationFormat>
  <Paragraphs>218</Paragraphs>
  <Slides>40</Slides>
  <Notes>2</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Urban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EKSTREMISME MELAMPAUI BATAS KESEDERHANAAN</dc:title>
  <dc:creator>rushdan</dc:creator>
  <cp:lastModifiedBy>rushdan</cp:lastModifiedBy>
  <cp:revision>195</cp:revision>
  <dcterms:created xsi:type="dcterms:W3CDTF">2015-11-26T00:41:05Z</dcterms:created>
  <dcterms:modified xsi:type="dcterms:W3CDTF">2016-06-23T07:47:58Z</dcterms:modified>
</cp:coreProperties>
</file>