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404" y="-72"/>
      </p:cViewPr>
      <p:guideLst>
        <p:guide orient="horz" pos="2160"/>
        <p:guide pos="2880"/>
      </p:guideLst>
    </p:cSldViewPr>
  </p:slideViewPr>
  <p:notesTextViewPr>
    <p:cViewPr>
      <p:scale>
        <a:sx n="1" d="1"/>
        <a:sy n="1" d="1"/>
      </p:scale>
      <p:origin x="0" y="0"/>
    </p:cViewPr>
  </p:notesTextViewPr>
  <p:sorterViewPr>
    <p:cViewPr>
      <p:scale>
        <a:sx n="100" d="100"/>
        <a:sy n="100" d="100"/>
      </p:scale>
      <p:origin x="0" y="2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16FEA2-4496-4E6B-A75E-9D0943C8C5F6}"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A023975-DABD-4CBD-A589-41B24223E88E}">
      <dgm:prSet phldrT="[Text]" custT="1">
        <dgm:style>
          <a:lnRef idx="1">
            <a:schemeClr val="accent3"/>
          </a:lnRef>
          <a:fillRef idx="2">
            <a:schemeClr val="accent3"/>
          </a:fillRef>
          <a:effectRef idx="1">
            <a:schemeClr val="accent3"/>
          </a:effectRef>
          <a:fontRef idx="minor">
            <a:schemeClr val="dk1"/>
          </a:fontRef>
        </dgm:style>
      </dgm:prSet>
      <dgm:spPr/>
      <dgm:t>
        <a:bodyPr/>
        <a:lstStyle/>
        <a:p>
          <a:pPr rtl="1">
            <a:lnSpc>
              <a:spcPct val="100000"/>
            </a:lnSpc>
            <a:spcAft>
              <a:spcPts val="0"/>
            </a:spcAft>
          </a:pPr>
          <a:r>
            <a:rPr lang="ar-SA" sz="2800" dirty="0" smtClean="0">
              <a:cs typeface="Jawi - Biasa" pitchFamily="2" charset="-78"/>
            </a:rPr>
            <a:t>امام ابن تيمية فرنه مثبوت بهاوا: مقاصد يغ واجب با ضي فمرينته اياله ممستيكن كبائيقن اضام  باضي مأنسي، جك هيلغ اضام، مريك اكن منجادي اورغ يغ ساغت روضي دان نعمت دنيا يغ دفراوليهي تيدق اكن ممبري منفعة كفداث. </a:t>
          </a:r>
          <a:endParaRPr lang="en-US" sz="2800" dirty="0">
            <a:cs typeface="Jawi - Biasa" pitchFamily="2" charset="-78"/>
          </a:endParaRPr>
        </a:p>
      </dgm:t>
    </dgm:pt>
    <dgm:pt modelId="{558C4C0F-E2B2-4C0F-961D-8C466706C852}" type="parTrans" cxnId="{71BC0370-469E-49C3-97C8-CEF0DBC8AB6B}">
      <dgm:prSet/>
      <dgm:spPr/>
      <dgm:t>
        <a:bodyPr/>
        <a:lstStyle/>
        <a:p>
          <a:endParaRPr lang="en-US"/>
        </a:p>
      </dgm:t>
    </dgm:pt>
    <dgm:pt modelId="{9AD80447-9B54-4DD2-A158-72FBEC888F79}" type="sibTrans" cxnId="{71BC0370-469E-49C3-97C8-CEF0DBC8AB6B}">
      <dgm:prSet/>
      <dgm:spPr/>
      <dgm:t>
        <a:bodyPr/>
        <a:lstStyle/>
        <a:p>
          <a:endParaRPr lang="en-US"/>
        </a:p>
      </dgm:t>
    </dgm:pt>
    <dgm:pt modelId="{B5DBA2FE-AE0C-44C4-A936-B576F2B830D4}">
      <dgm:prSet phldrT="[Text]">
        <dgm:style>
          <a:lnRef idx="1">
            <a:schemeClr val="accent2"/>
          </a:lnRef>
          <a:fillRef idx="2">
            <a:schemeClr val="accent2"/>
          </a:fillRef>
          <a:effectRef idx="1">
            <a:schemeClr val="accent2"/>
          </a:effectRef>
          <a:fontRef idx="minor">
            <a:schemeClr val="dk1"/>
          </a:fontRef>
        </dgm:style>
      </dgm:prSet>
      <dgm:spPr/>
      <dgm:t>
        <a:bodyPr/>
        <a:lstStyle/>
        <a:p>
          <a:r>
            <a:rPr lang="ar-SA" dirty="0" smtClean="0">
              <a:cs typeface="Jawi - Biasa" pitchFamily="2" charset="-78"/>
            </a:rPr>
            <a:t>مقاصد شريعة يغ ايغين دخافاي اين فرلوله منجادي توغضق دان هالا توجو ددالم فنشريعتن حكوم-حكم دان اجرن إسلام</a:t>
          </a:r>
          <a:r>
            <a:rPr lang="ar-SA" dirty="0" smtClean="0"/>
            <a:t> </a:t>
          </a:r>
          <a:endParaRPr lang="en-US" dirty="0"/>
        </a:p>
      </dgm:t>
    </dgm:pt>
    <dgm:pt modelId="{FFBCEE1A-05F5-458D-83AE-02B0B7A9BA53}" type="parTrans" cxnId="{83620D63-BB79-43C2-9692-3978F9342EBD}">
      <dgm:prSet/>
      <dgm:spPr/>
      <dgm:t>
        <a:bodyPr/>
        <a:lstStyle/>
        <a:p>
          <a:endParaRPr lang="en-US"/>
        </a:p>
      </dgm:t>
    </dgm:pt>
    <dgm:pt modelId="{BEE0B2E3-02B6-4C51-9440-4522E4DEE169}" type="sibTrans" cxnId="{83620D63-BB79-43C2-9692-3978F9342EBD}">
      <dgm:prSet/>
      <dgm:spPr/>
      <dgm:t>
        <a:bodyPr/>
        <a:lstStyle/>
        <a:p>
          <a:endParaRPr lang="en-US"/>
        </a:p>
      </dgm:t>
    </dgm:pt>
    <dgm:pt modelId="{0D788854-DF24-4C8B-B6EA-11B703AFB61A}" type="pres">
      <dgm:prSet presAssocID="{7216FEA2-4496-4E6B-A75E-9D0943C8C5F6}" presName="Name0" presStyleCnt="0">
        <dgm:presLayoutVars>
          <dgm:dir/>
          <dgm:resizeHandles val="exact"/>
        </dgm:presLayoutVars>
      </dgm:prSet>
      <dgm:spPr/>
      <dgm:t>
        <a:bodyPr/>
        <a:lstStyle/>
        <a:p>
          <a:endParaRPr lang="en-US"/>
        </a:p>
      </dgm:t>
    </dgm:pt>
    <dgm:pt modelId="{7A73FC12-0B08-4CC0-A33C-4BE12F4367E1}" type="pres">
      <dgm:prSet presAssocID="{9A023975-DABD-4CBD-A589-41B24223E88E}" presName="node" presStyleLbl="node1" presStyleIdx="0" presStyleCnt="2" custScaleX="137438">
        <dgm:presLayoutVars>
          <dgm:bulletEnabled val="1"/>
        </dgm:presLayoutVars>
      </dgm:prSet>
      <dgm:spPr/>
      <dgm:t>
        <a:bodyPr/>
        <a:lstStyle/>
        <a:p>
          <a:endParaRPr lang="en-US"/>
        </a:p>
      </dgm:t>
    </dgm:pt>
    <dgm:pt modelId="{7048D025-E861-4CA6-8252-91377DFE2370}" type="pres">
      <dgm:prSet presAssocID="{9AD80447-9B54-4DD2-A158-72FBEC888F79}" presName="sibTrans" presStyleCnt="0"/>
      <dgm:spPr/>
    </dgm:pt>
    <dgm:pt modelId="{822F0043-7123-4422-BA0F-0E69BD8BE48D}" type="pres">
      <dgm:prSet presAssocID="{B5DBA2FE-AE0C-44C4-A936-B576F2B830D4}" presName="node" presStyleLbl="node1" presStyleIdx="1" presStyleCnt="2" custScaleX="84517">
        <dgm:presLayoutVars>
          <dgm:bulletEnabled val="1"/>
        </dgm:presLayoutVars>
      </dgm:prSet>
      <dgm:spPr/>
      <dgm:t>
        <a:bodyPr/>
        <a:lstStyle/>
        <a:p>
          <a:endParaRPr lang="en-US"/>
        </a:p>
      </dgm:t>
    </dgm:pt>
  </dgm:ptLst>
  <dgm:cxnLst>
    <dgm:cxn modelId="{83620D63-BB79-43C2-9692-3978F9342EBD}" srcId="{7216FEA2-4496-4E6B-A75E-9D0943C8C5F6}" destId="{B5DBA2FE-AE0C-44C4-A936-B576F2B830D4}" srcOrd="1" destOrd="0" parTransId="{FFBCEE1A-05F5-458D-83AE-02B0B7A9BA53}" sibTransId="{BEE0B2E3-02B6-4C51-9440-4522E4DEE169}"/>
    <dgm:cxn modelId="{3A2E8A2A-6B5A-4DDB-A18B-443458248DA8}" type="presOf" srcId="{9A023975-DABD-4CBD-A589-41B24223E88E}" destId="{7A73FC12-0B08-4CC0-A33C-4BE12F4367E1}" srcOrd="0" destOrd="0" presId="urn:microsoft.com/office/officeart/2005/8/layout/hList6"/>
    <dgm:cxn modelId="{9165EAB0-BC52-4E34-886D-45DAC75B1193}" type="presOf" srcId="{B5DBA2FE-AE0C-44C4-A936-B576F2B830D4}" destId="{822F0043-7123-4422-BA0F-0E69BD8BE48D}" srcOrd="0" destOrd="0" presId="urn:microsoft.com/office/officeart/2005/8/layout/hList6"/>
    <dgm:cxn modelId="{980BE545-12A7-49FB-B973-8454971C1552}" type="presOf" srcId="{7216FEA2-4496-4E6B-A75E-9D0943C8C5F6}" destId="{0D788854-DF24-4C8B-B6EA-11B703AFB61A}" srcOrd="0" destOrd="0" presId="urn:microsoft.com/office/officeart/2005/8/layout/hList6"/>
    <dgm:cxn modelId="{71BC0370-469E-49C3-97C8-CEF0DBC8AB6B}" srcId="{7216FEA2-4496-4E6B-A75E-9D0943C8C5F6}" destId="{9A023975-DABD-4CBD-A589-41B24223E88E}" srcOrd="0" destOrd="0" parTransId="{558C4C0F-E2B2-4C0F-961D-8C466706C852}" sibTransId="{9AD80447-9B54-4DD2-A158-72FBEC888F79}"/>
    <dgm:cxn modelId="{2E6FDF3A-3D42-4CCE-AC8B-1D5ADBCD3378}" type="presParOf" srcId="{0D788854-DF24-4C8B-B6EA-11B703AFB61A}" destId="{7A73FC12-0B08-4CC0-A33C-4BE12F4367E1}" srcOrd="0" destOrd="0" presId="urn:microsoft.com/office/officeart/2005/8/layout/hList6"/>
    <dgm:cxn modelId="{58976DDB-7AC9-4E1B-AD0D-EBAEDCE27F03}" type="presParOf" srcId="{0D788854-DF24-4C8B-B6EA-11B703AFB61A}" destId="{7048D025-E861-4CA6-8252-91377DFE2370}" srcOrd="1" destOrd="0" presId="urn:microsoft.com/office/officeart/2005/8/layout/hList6"/>
    <dgm:cxn modelId="{78E15120-EA4F-414D-975C-800C95AB409D}" type="presParOf" srcId="{0D788854-DF24-4C8B-B6EA-11B703AFB61A}" destId="{822F0043-7123-4422-BA0F-0E69BD8BE48D}" srcOrd="2"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0EFE2-0CAE-4405-8D42-1228D27811DA}" type="doc">
      <dgm:prSet loTypeId="urn:microsoft.com/office/officeart/2005/8/layout/vList3" loCatId="list" qsTypeId="urn:microsoft.com/office/officeart/2005/8/quickstyle/simple1" qsCatId="simple" csTypeId="urn:microsoft.com/office/officeart/2005/8/colors/accent1_2" csCatId="accent1" phldr="1"/>
      <dgm:spPr/>
    </dgm:pt>
    <dgm:pt modelId="{7DC7B7C4-A19A-46FC-BFF5-21537655C5D9}">
      <dgm:prSet phldrT="[Text]">
        <dgm:style>
          <a:lnRef idx="1">
            <a:schemeClr val="accent3"/>
          </a:lnRef>
          <a:fillRef idx="2">
            <a:schemeClr val="accent3"/>
          </a:fillRef>
          <a:effectRef idx="1">
            <a:schemeClr val="accent3"/>
          </a:effectRef>
          <a:fontRef idx="minor">
            <a:schemeClr val="dk1"/>
          </a:fontRef>
        </dgm:style>
      </dgm:prSet>
      <dgm:spPr/>
      <dgm:t>
        <a:bodyPr/>
        <a:lstStyle/>
        <a:p>
          <a:pPr algn="r" rtl="1"/>
          <a:r>
            <a:rPr lang="ar-SA" b="1" dirty="0" smtClean="0">
              <a:effectLst>
                <a:outerShdw blurRad="38100" dist="38100" dir="2700000" algn="tl">
                  <a:srgbClr val="000000">
                    <a:alpha val="43137"/>
                  </a:srgbClr>
                </a:outerShdw>
              </a:effectLst>
              <a:cs typeface="Jawi - Biasa" pitchFamily="2" charset="-78"/>
            </a:rPr>
            <a:t>منجاض  اضام – منجادي كواجيفن كيت سباضاي مسلم اونتوق ملتقكن كفنتيغن اضام دتمفت يغ ترأتس.</a:t>
          </a:r>
          <a:endParaRPr lang="en-US" b="1" dirty="0">
            <a:effectLst>
              <a:outerShdw blurRad="38100" dist="38100" dir="2700000" algn="tl">
                <a:srgbClr val="000000">
                  <a:alpha val="43137"/>
                </a:srgbClr>
              </a:outerShdw>
            </a:effectLst>
            <a:cs typeface="Jawi - Biasa" pitchFamily="2" charset="-78"/>
          </a:endParaRPr>
        </a:p>
      </dgm:t>
    </dgm:pt>
    <dgm:pt modelId="{FEDCDC61-891B-4760-9BEC-1BCC250DD7BB}" type="parTrans" cxnId="{73009243-5EDF-442C-96EB-5B00E82B4ADF}">
      <dgm:prSet/>
      <dgm:spPr/>
      <dgm:t>
        <a:bodyPr/>
        <a:lstStyle/>
        <a:p>
          <a:endParaRPr lang="en-US"/>
        </a:p>
      </dgm:t>
    </dgm:pt>
    <dgm:pt modelId="{670B25D1-66B3-412F-8C9D-4AD5A3C1E7B4}" type="sibTrans" cxnId="{73009243-5EDF-442C-96EB-5B00E82B4ADF}">
      <dgm:prSet/>
      <dgm:spPr/>
      <dgm:t>
        <a:bodyPr/>
        <a:lstStyle/>
        <a:p>
          <a:endParaRPr lang="en-US"/>
        </a:p>
      </dgm:t>
    </dgm:pt>
    <dgm:pt modelId="{0A1F6F07-5B19-496F-9102-4EE77D4B84A8}">
      <dgm:prSet phldrT="[Text]" custT="1">
        <dgm:style>
          <a:lnRef idx="1">
            <a:schemeClr val="accent4"/>
          </a:lnRef>
          <a:fillRef idx="2">
            <a:schemeClr val="accent4"/>
          </a:fillRef>
          <a:effectRef idx="1">
            <a:schemeClr val="accent4"/>
          </a:effectRef>
          <a:fontRef idx="minor">
            <a:schemeClr val="dk1"/>
          </a:fontRef>
        </dgm:style>
      </dgm:prSet>
      <dgm:spPr/>
      <dgm:t>
        <a:bodyPr/>
        <a:lstStyle/>
        <a:p>
          <a:pPr algn="r" rtl="1">
            <a:lnSpc>
              <a:spcPct val="100000"/>
            </a:lnSpc>
            <a:spcAft>
              <a:spcPts val="0"/>
            </a:spcAft>
          </a:pPr>
          <a:r>
            <a:rPr lang="ar-SA" sz="2400" b="1" dirty="0" smtClean="0">
              <a:effectLst>
                <a:outerShdw blurRad="38100" dist="38100" dir="2700000" algn="tl">
                  <a:srgbClr val="000000">
                    <a:alpha val="43137"/>
                  </a:srgbClr>
                </a:outerShdw>
              </a:effectLst>
              <a:cs typeface="Jawi - Biasa" pitchFamily="2" charset="-78"/>
            </a:rPr>
            <a:t>منجاض ثاوا – إسلام مغحرامكن فرموسوهن دان فنومفهن داره دغن  جالن يغ تيدق بنر.</a:t>
          </a:r>
          <a:endParaRPr lang="en-US" sz="2400" b="1" dirty="0">
            <a:effectLst>
              <a:outerShdw blurRad="38100" dist="38100" dir="2700000" algn="tl">
                <a:srgbClr val="000000">
                  <a:alpha val="43137"/>
                </a:srgbClr>
              </a:outerShdw>
            </a:effectLst>
            <a:cs typeface="Jawi - Biasa" pitchFamily="2" charset="-78"/>
          </a:endParaRPr>
        </a:p>
      </dgm:t>
    </dgm:pt>
    <dgm:pt modelId="{CF4E7004-C6CC-4FCA-8942-8AE832D548B6}" type="parTrans" cxnId="{5596D830-4328-4774-A68F-A0390742FF34}">
      <dgm:prSet/>
      <dgm:spPr/>
      <dgm:t>
        <a:bodyPr/>
        <a:lstStyle/>
        <a:p>
          <a:endParaRPr lang="en-US"/>
        </a:p>
      </dgm:t>
    </dgm:pt>
    <dgm:pt modelId="{F9F87887-D1FE-45B7-8471-AE1202095D91}" type="sibTrans" cxnId="{5596D830-4328-4774-A68F-A0390742FF34}">
      <dgm:prSet/>
      <dgm:spPr/>
      <dgm:t>
        <a:bodyPr/>
        <a:lstStyle/>
        <a:p>
          <a:endParaRPr lang="en-US"/>
        </a:p>
      </dgm:t>
    </dgm:pt>
    <dgm:pt modelId="{0394094B-4024-4E20-8F80-2C75E4D77E28}">
      <dgm:prSet phldrT="[Text]" custT="1">
        <dgm:style>
          <a:lnRef idx="1">
            <a:schemeClr val="accent6"/>
          </a:lnRef>
          <a:fillRef idx="2">
            <a:schemeClr val="accent6"/>
          </a:fillRef>
          <a:effectRef idx="1">
            <a:schemeClr val="accent6"/>
          </a:effectRef>
          <a:fontRef idx="minor">
            <a:schemeClr val="dk1"/>
          </a:fontRef>
        </dgm:style>
      </dgm:prSet>
      <dgm:spPr/>
      <dgm:t>
        <a:bodyPr/>
        <a:lstStyle/>
        <a:p>
          <a:pPr algn="just" rtl="1">
            <a:lnSpc>
              <a:spcPct val="100000"/>
            </a:lnSpc>
            <a:spcAft>
              <a:spcPts val="0"/>
            </a:spcAft>
          </a:pPr>
          <a:r>
            <a:rPr lang="ar-SA" sz="2000" b="1" dirty="0" smtClean="0">
              <a:effectLst>
                <a:outerShdw blurRad="38100" dist="38100" dir="2700000" algn="tl">
                  <a:srgbClr val="000000">
                    <a:alpha val="43137"/>
                  </a:srgbClr>
                </a:outerShdw>
              </a:effectLst>
              <a:cs typeface="Jawi - Biasa" pitchFamily="2" charset="-78"/>
            </a:rPr>
            <a:t>منجاض عقل – عقل واجب دفليهارا دان دفوفوق  دغن  نيلاي٢ مليا دان علمو. سموا اونسور٢ يغ منجوروس كفد كهيلغن عقل سفرتي ارق، داده دان سأومفاماث يغ مروسقكن فميكيرن واجب دبنترس دغن سضرا</a:t>
          </a:r>
          <a:r>
            <a:rPr lang="en-US" sz="2000" b="1" dirty="0" smtClean="0">
              <a:effectLst>
                <a:outerShdw blurRad="38100" dist="38100" dir="2700000" algn="tl">
                  <a:srgbClr val="000000">
                    <a:alpha val="43137"/>
                  </a:srgbClr>
                </a:outerShdw>
              </a:effectLst>
              <a:cs typeface="Jawi - Biasa" pitchFamily="2" charset="-78"/>
            </a:rPr>
            <a:t>.</a:t>
          </a:r>
          <a:endParaRPr lang="en-US" sz="2000" b="1" dirty="0">
            <a:effectLst>
              <a:outerShdw blurRad="38100" dist="38100" dir="2700000" algn="tl">
                <a:srgbClr val="000000">
                  <a:alpha val="43137"/>
                </a:srgbClr>
              </a:outerShdw>
            </a:effectLst>
            <a:cs typeface="Jawi - Biasa" pitchFamily="2" charset="-78"/>
          </a:endParaRPr>
        </a:p>
      </dgm:t>
    </dgm:pt>
    <dgm:pt modelId="{8B37E1F0-CA9A-44D3-8059-39B283A24C14}" type="parTrans" cxnId="{06E390E7-DA3E-489B-A2C2-0156097A4E05}">
      <dgm:prSet/>
      <dgm:spPr/>
      <dgm:t>
        <a:bodyPr/>
        <a:lstStyle/>
        <a:p>
          <a:endParaRPr lang="en-US"/>
        </a:p>
      </dgm:t>
    </dgm:pt>
    <dgm:pt modelId="{D5AB517E-06A5-44D3-B290-E8D6C5A46EAB}" type="sibTrans" cxnId="{06E390E7-DA3E-489B-A2C2-0156097A4E05}">
      <dgm:prSet/>
      <dgm:spPr/>
      <dgm:t>
        <a:bodyPr/>
        <a:lstStyle/>
        <a:p>
          <a:endParaRPr lang="en-US"/>
        </a:p>
      </dgm:t>
    </dgm:pt>
    <dgm:pt modelId="{E5078DD3-C517-4283-A92A-18BB1FA82EA4}" type="pres">
      <dgm:prSet presAssocID="{EAF0EFE2-0CAE-4405-8D42-1228D27811DA}" presName="linearFlow" presStyleCnt="0">
        <dgm:presLayoutVars>
          <dgm:dir/>
          <dgm:resizeHandles val="exact"/>
        </dgm:presLayoutVars>
      </dgm:prSet>
      <dgm:spPr/>
    </dgm:pt>
    <dgm:pt modelId="{D0EEE0B0-9674-432D-A977-D9706A8A891F}" type="pres">
      <dgm:prSet presAssocID="{7DC7B7C4-A19A-46FC-BFF5-21537655C5D9}" presName="composite" presStyleCnt="0"/>
      <dgm:spPr/>
    </dgm:pt>
    <dgm:pt modelId="{890664DD-425C-4F54-BAE6-5A53D9768AA7}" type="pres">
      <dgm:prSet presAssocID="{7DC7B7C4-A19A-46FC-BFF5-21537655C5D9}" presName="imgShp" presStyleLbl="fgImgPlace1" presStyleIdx="0" presStyleCnt="3" custLinFactNeighborX="-15772" custLinFactNeighborY="-74"/>
      <dgm:spPr>
        <a:blipFill rotWithShape="1">
          <a:blip xmlns:r="http://schemas.openxmlformats.org/officeDocument/2006/relationships" r:embed="rId1"/>
          <a:stretch>
            <a:fillRect/>
          </a:stretch>
        </a:blipFill>
      </dgm:spPr>
    </dgm:pt>
    <dgm:pt modelId="{7707BF62-719F-4202-85DF-DF2107F6FDBB}" type="pres">
      <dgm:prSet presAssocID="{7DC7B7C4-A19A-46FC-BFF5-21537655C5D9}" presName="txShp" presStyleLbl="node1" presStyleIdx="0" presStyleCnt="3" custScaleX="108318">
        <dgm:presLayoutVars>
          <dgm:bulletEnabled val="1"/>
        </dgm:presLayoutVars>
      </dgm:prSet>
      <dgm:spPr/>
      <dgm:t>
        <a:bodyPr/>
        <a:lstStyle/>
        <a:p>
          <a:endParaRPr lang="en-US"/>
        </a:p>
      </dgm:t>
    </dgm:pt>
    <dgm:pt modelId="{E70379AC-EA34-4240-A385-E064D1B5802C}" type="pres">
      <dgm:prSet presAssocID="{670B25D1-66B3-412F-8C9D-4AD5A3C1E7B4}" presName="spacing" presStyleCnt="0"/>
      <dgm:spPr/>
    </dgm:pt>
    <dgm:pt modelId="{7335BF48-FA7F-4A71-BC10-711DD10780B3}" type="pres">
      <dgm:prSet presAssocID="{0A1F6F07-5B19-496F-9102-4EE77D4B84A8}" presName="composite" presStyleCnt="0"/>
      <dgm:spPr/>
    </dgm:pt>
    <dgm:pt modelId="{4C11495C-F59C-471D-80CB-AF46532C9C4E}" type="pres">
      <dgm:prSet presAssocID="{0A1F6F07-5B19-496F-9102-4EE77D4B84A8}" presName="imgShp" presStyleLbl="fgImgPlace1" presStyleIdx="1" presStyleCnt="3" custLinFactNeighborX="-9413" custLinFactNeighborY="-2904"/>
      <dgm:spPr>
        <a:blipFill rotWithShape="1">
          <a:blip xmlns:r="http://schemas.openxmlformats.org/officeDocument/2006/relationships" r:embed="rId1"/>
          <a:stretch>
            <a:fillRect/>
          </a:stretch>
        </a:blipFill>
      </dgm:spPr>
    </dgm:pt>
    <dgm:pt modelId="{6D45BF5A-639A-408D-82D5-9E1338F518E4}" type="pres">
      <dgm:prSet presAssocID="{0A1F6F07-5B19-496F-9102-4EE77D4B84A8}" presName="txShp" presStyleLbl="node1" presStyleIdx="1" presStyleCnt="3" custScaleX="107817">
        <dgm:presLayoutVars>
          <dgm:bulletEnabled val="1"/>
        </dgm:presLayoutVars>
      </dgm:prSet>
      <dgm:spPr/>
      <dgm:t>
        <a:bodyPr/>
        <a:lstStyle/>
        <a:p>
          <a:endParaRPr lang="en-US"/>
        </a:p>
      </dgm:t>
    </dgm:pt>
    <dgm:pt modelId="{5EA97A0B-22C3-4710-B57F-8681990E6F4C}" type="pres">
      <dgm:prSet presAssocID="{F9F87887-D1FE-45B7-8471-AE1202095D91}" presName="spacing" presStyleCnt="0"/>
      <dgm:spPr/>
    </dgm:pt>
    <dgm:pt modelId="{5F713042-393A-44A7-B311-71B56E03B82B}" type="pres">
      <dgm:prSet presAssocID="{0394094B-4024-4E20-8F80-2C75E4D77E28}" presName="composite" presStyleCnt="0"/>
      <dgm:spPr/>
    </dgm:pt>
    <dgm:pt modelId="{0AAC2B08-6488-46D6-98BD-6BCC2FB8BEFF}" type="pres">
      <dgm:prSet presAssocID="{0394094B-4024-4E20-8F80-2C75E4D77E28}" presName="imgShp" presStyleLbl="fgImgPlace1" presStyleIdx="2" presStyleCnt="3" custLinFactNeighborX="-12314" custLinFactNeighborY="-3773"/>
      <dgm:spPr>
        <a:blipFill rotWithShape="1">
          <a:blip xmlns:r="http://schemas.openxmlformats.org/officeDocument/2006/relationships" r:embed="rId1"/>
          <a:stretch>
            <a:fillRect/>
          </a:stretch>
        </a:blipFill>
      </dgm:spPr>
    </dgm:pt>
    <dgm:pt modelId="{38025682-F6EE-47FA-842D-F152026C9DCB}" type="pres">
      <dgm:prSet presAssocID="{0394094B-4024-4E20-8F80-2C75E4D77E28}" presName="txShp" presStyleLbl="node1" presStyleIdx="2" presStyleCnt="3" custScaleX="105211" custScaleY="152862">
        <dgm:presLayoutVars>
          <dgm:bulletEnabled val="1"/>
        </dgm:presLayoutVars>
      </dgm:prSet>
      <dgm:spPr/>
      <dgm:t>
        <a:bodyPr/>
        <a:lstStyle/>
        <a:p>
          <a:endParaRPr lang="en-US"/>
        </a:p>
      </dgm:t>
    </dgm:pt>
  </dgm:ptLst>
  <dgm:cxnLst>
    <dgm:cxn modelId="{5397CE30-E52F-4CEB-8FB8-0DBEBB5BC1DC}" type="presOf" srcId="{7DC7B7C4-A19A-46FC-BFF5-21537655C5D9}" destId="{7707BF62-719F-4202-85DF-DF2107F6FDBB}" srcOrd="0" destOrd="0" presId="urn:microsoft.com/office/officeart/2005/8/layout/vList3"/>
    <dgm:cxn modelId="{58D3CEC2-8121-459C-B4FD-C179C2FEAE2A}" type="presOf" srcId="{0394094B-4024-4E20-8F80-2C75E4D77E28}" destId="{38025682-F6EE-47FA-842D-F152026C9DCB}" srcOrd="0" destOrd="0" presId="urn:microsoft.com/office/officeart/2005/8/layout/vList3"/>
    <dgm:cxn modelId="{5596D830-4328-4774-A68F-A0390742FF34}" srcId="{EAF0EFE2-0CAE-4405-8D42-1228D27811DA}" destId="{0A1F6F07-5B19-496F-9102-4EE77D4B84A8}" srcOrd="1" destOrd="0" parTransId="{CF4E7004-C6CC-4FCA-8942-8AE832D548B6}" sibTransId="{F9F87887-D1FE-45B7-8471-AE1202095D91}"/>
    <dgm:cxn modelId="{AD68E76E-A3EB-4A30-9E19-F87686E6F889}" type="presOf" srcId="{EAF0EFE2-0CAE-4405-8D42-1228D27811DA}" destId="{E5078DD3-C517-4283-A92A-18BB1FA82EA4}" srcOrd="0" destOrd="0" presId="urn:microsoft.com/office/officeart/2005/8/layout/vList3"/>
    <dgm:cxn modelId="{73009243-5EDF-442C-96EB-5B00E82B4ADF}" srcId="{EAF0EFE2-0CAE-4405-8D42-1228D27811DA}" destId="{7DC7B7C4-A19A-46FC-BFF5-21537655C5D9}" srcOrd="0" destOrd="0" parTransId="{FEDCDC61-891B-4760-9BEC-1BCC250DD7BB}" sibTransId="{670B25D1-66B3-412F-8C9D-4AD5A3C1E7B4}"/>
    <dgm:cxn modelId="{06E390E7-DA3E-489B-A2C2-0156097A4E05}" srcId="{EAF0EFE2-0CAE-4405-8D42-1228D27811DA}" destId="{0394094B-4024-4E20-8F80-2C75E4D77E28}" srcOrd="2" destOrd="0" parTransId="{8B37E1F0-CA9A-44D3-8059-39B283A24C14}" sibTransId="{D5AB517E-06A5-44D3-B290-E8D6C5A46EAB}"/>
    <dgm:cxn modelId="{C7C9AE10-A5A2-4B71-94FA-25D1AA6352BE}" type="presOf" srcId="{0A1F6F07-5B19-496F-9102-4EE77D4B84A8}" destId="{6D45BF5A-639A-408D-82D5-9E1338F518E4}" srcOrd="0" destOrd="0" presId="urn:microsoft.com/office/officeart/2005/8/layout/vList3"/>
    <dgm:cxn modelId="{E4279BED-B93E-49CB-A224-2FB7FA4241DE}" type="presParOf" srcId="{E5078DD3-C517-4283-A92A-18BB1FA82EA4}" destId="{D0EEE0B0-9674-432D-A977-D9706A8A891F}" srcOrd="0" destOrd="0" presId="urn:microsoft.com/office/officeart/2005/8/layout/vList3"/>
    <dgm:cxn modelId="{A6C1A8C4-E9F3-4F4D-9BE5-6A7C613D3C0D}" type="presParOf" srcId="{D0EEE0B0-9674-432D-A977-D9706A8A891F}" destId="{890664DD-425C-4F54-BAE6-5A53D9768AA7}" srcOrd="0" destOrd="0" presId="urn:microsoft.com/office/officeart/2005/8/layout/vList3"/>
    <dgm:cxn modelId="{759B65FA-58FF-44A7-90EE-C74D5FEE27CC}" type="presParOf" srcId="{D0EEE0B0-9674-432D-A977-D9706A8A891F}" destId="{7707BF62-719F-4202-85DF-DF2107F6FDBB}" srcOrd="1" destOrd="0" presId="urn:microsoft.com/office/officeart/2005/8/layout/vList3"/>
    <dgm:cxn modelId="{2585B453-EB1B-436F-9C67-C6914D162EDF}" type="presParOf" srcId="{E5078DD3-C517-4283-A92A-18BB1FA82EA4}" destId="{E70379AC-EA34-4240-A385-E064D1B5802C}" srcOrd="1" destOrd="0" presId="urn:microsoft.com/office/officeart/2005/8/layout/vList3"/>
    <dgm:cxn modelId="{ABCF06BF-1432-4A5F-A9F3-615D87FD20B7}" type="presParOf" srcId="{E5078DD3-C517-4283-A92A-18BB1FA82EA4}" destId="{7335BF48-FA7F-4A71-BC10-711DD10780B3}" srcOrd="2" destOrd="0" presId="urn:microsoft.com/office/officeart/2005/8/layout/vList3"/>
    <dgm:cxn modelId="{310C2E7C-CC09-4D51-8D6E-4D054F6D5520}" type="presParOf" srcId="{7335BF48-FA7F-4A71-BC10-711DD10780B3}" destId="{4C11495C-F59C-471D-80CB-AF46532C9C4E}" srcOrd="0" destOrd="0" presId="urn:microsoft.com/office/officeart/2005/8/layout/vList3"/>
    <dgm:cxn modelId="{BE0D5483-3E83-47E0-A597-35018BF6BDE6}" type="presParOf" srcId="{7335BF48-FA7F-4A71-BC10-711DD10780B3}" destId="{6D45BF5A-639A-408D-82D5-9E1338F518E4}" srcOrd="1" destOrd="0" presId="urn:microsoft.com/office/officeart/2005/8/layout/vList3"/>
    <dgm:cxn modelId="{EAD13AC3-F943-49FE-AF24-29EDB8F15B34}" type="presParOf" srcId="{E5078DD3-C517-4283-A92A-18BB1FA82EA4}" destId="{5EA97A0B-22C3-4710-B57F-8681990E6F4C}" srcOrd="3" destOrd="0" presId="urn:microsoft.com/office/officeart/2005/8/layout/vList3"/>
    <dgm:cxn modelId="{0675CA8A-A17D-4B75-BBCE-BFF4F69AC308}" type="presParOf" srcId="{E5078DD3-C517-4283-A92A-18BB1FA82EA4}" destId="{5F713042-393A-44A7-B311-71B56E03B82B}" srcOrd="4" destOrd="0" presId="urn:microsoft.com/office/officeart/2005/8/layout/vList3"/>
    <dgm:cxn modelId="{6A6C8989-DFA6-48D2-9B1F-912596954771}" type="presParOf" srcId="{5F713042-393A-44A7-B311-71B56E03B82B}" destId="{0AAC2B08-6488-46D6-98BD-6BCC2FB8BEFF}" srcOrd="0" destOrd="0" presId="urn:microsoft.com/office/officeart/2005/8/layout/vList3"/>
    <dgm:cxn modelId="{5737F348-9810-435F-8A02-4F70376DE4A3}" type="presParOf" srcId="{5F713042-393A-44A7-B311-71B56E03B82B}" destId="{38025682-F6EE-47FA-842D-F152026C9DCB}"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B60D3F-6F79-4CBB-8519-D2B2246CFC7E}" type="doc">
      <dgm:prSet loTypeId="urn:microsoft.com/office/officeart/2005/8/layout/vList3" loCatId="list" qsTypeId="urn:microsoft.com/office/officeart/2005/8/quickstyle/simple1" qsCatId="simple" csTypeId="urn:microsoft.com/office/officeart/2005/8/colors/accent1_2" csCatId="accent1" phldr="1"/>
      <dgm:spPr/>
    </dgm:pt>
    <dgm:pt modelId="{BA80F007-B57E-4DF5-B818-1C7154026041}">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rtl="1"/>
          <a:r>
            <a:rPr lang="ar-SA" sz="2400" b="1" dirty="0" smtClean="0">
              <a:effectLst>
                <a:outerShdw blurRad="38100" dist="38100" dir="2700000" algn="tl">
                  <a:srgbClr val="000000">
                    <a:alpha val="43137"/>
                  </a:srgbClr>
                </a:outerShdw>
              </a:effectLst>
              <a:cs typeface="Jawi - Biasa" pitchFamily="2" charset="-78"/>
            </a:rPr>
            <a:t>منجاض مرواه دان كتورونن – كتورونن واجب دفليهارا دمي منجاض سيستم سوسيال دالم مشاركت إسلام</a:t>
          </a:r>
          <a:endParaRPr lang="en-US" sz="2400" b="1" dirty="0">
            <a:effectLst>
              <a:outerShdw blurRad="38100" dist="38100" dir="2700000" algn="tl">
                <a:srgbClr val="000000">
                  <a:alpha val="43137"/>
                </a:srgbClr>
              </a:outerShdw>
            </a:effectLst>
            <a:cs typeface="Jawi - Biasa" pitchFamily="2" charset="-78"/>
          </a:endParaRPr>
        </a:p>
      </dgm:t>
    </dgm:pt>
    <dgm:pt modelId="{E3E853E4-02B8-4470-A217-122AC40ABD1A}" type="parTrans" cxnId="{D34CB511-94C1-4E20-83A5-56DD7FC5C47F}">
      <dgm:prSet/>
      <dgm:spPr/>
      <dgm:t>
        <a:bodyPr/>
        <a:lstStyle/>
        <a:p>
          <a:endParaRPr lang="en-US"/>
        </a:p>
      </dgm:t>
    </dgm:pt>
    <dgm:pt modelId="{03280F38-A420-46AD-B61C-665CF06D26FC}" type="sibTrans" cxnId="{D34CB511-94C1-4E20-83A5-56DD7FC5C47F}">
      <dgm:prSet/>
      <dgm:spPr/>
      <dgm:t>
        <a:bodyPr/>
        <a:lstStyle/>
        <a:p>
          <a:endParaRPr lang="en-US"/>
        </a:p>
      </dgm:t>
    </dgm:pt>
    <dgm:pt modelId="{C6266154-1867-4314-BCCF-8CB03FC901B4}">
      <dgm:prSet phldrT="[Text]" custT="1">
        <dgm:style>
          <a:lnRef idx="1">
            <a:schemeClr val="accent1"/>
          </a:lnRef>
          <a:fillRef idx="2">
            <a:schemeClr val="accent1"/>
          </a:fillRef>
          <a:effectRef idx="1">
            <a:schemeClr val="accent1"/>
          </a:effectRef>
          <a:fontRef idx="minor">
            <a:schemeClr val="dk1"/>
          </a:fontRef>
        </dgm:style>
      </dgm:prSet>
      <dgm:spPr/>
      <dgm:t>
        <a:bodyPr/>
        <a:lstStyle/>
        <a:p>
          <a:pPr algn="r" rtl="1">
            <a:lnSpc>
              <a:spcPct val="100000"/>
            </a:lnSpc>
            <a:spcAft>
              <a:spcPts val="0"/>
            </a:spcAft>
          </a:pPr>
          <a:r>
            <a:rPr lang="ar-SA" sz="2400" b="1" dirty="0" smtClean="0">
              <a:effectLst>
                <a:outerShdw blurRad="38100" dist="38100" dir="2700000" algn="tl">
                  <a:srgbClr val="000000">
                    <a:alpha val="43137"/>
                  </a:srgbClr>
                </a:outerShdw>
              </a:effectLst>
              <a:cs typeface="Jawi - Biasa" pitchFamily="2" charset="-78"/>
            </a:rPr>
            <a:t>منجاض هرتا – دالم منجاض هرتا، إسلام تله مغضاريسكن فرينسيفث  يائيت العدل والإحسان. </a:t>
          </a:r>
          <a:endParaRPr lang="en-US" sz="2400" b="1" dirty="0">
            <a:effectLst>
              <a:outerShdw blurRad="38100" dist="38100" dir="2700000" algn="tl">
                <a:srgbClr val="000000">
                  <a:alpha val="43137"/>
                </a:srgbClr>
              </a:outerShdw>
            </a:effectLst>
            <a:cs typeface="Jawi - Biasa" pitchFamily="2" charset="-78"/>
          </a:endParaRPr>
        </a:p>
      </dgm:t>
    </dgm:pt>
    <dgm:pt modelId="{6174A63F-6DB0-4950-A2DA-EDF465883FB0}" type="parTrans" cxnId="{D6CB7388-10F6-4A6A-AE26-D472B98E95BB}">
      <dgm:prSet/>
      <dgm:spPr/>
      <dgm:t>
        <a:bodyPr/>
        <a:lstStyle/>
        <a:p>
          <a:endParaRPr lang="en-US"/>
        </a:p>
      </dgm:t>
    </dgm:pt>
    <dgm:pt modelId="{BB9577DF-33D2-4777-B088-666CFB5ACAD4}" type="sibTrans" cxnId="{D6CB7388-10F6-4A6A-AE26-D472B98E95BB}">
      <dgm:prSet/>
      <dgm:spPr/>
      <dgm:t>
        <a:bodyPr/>
        <a:lstStyle/>
        <a:p>
          <a:endParaRPr lang="en-US"/>
        </a:p>
      </dgm:t>
    </dgm:pt>
    <dgm:pt modelId="{69403580-91BF-4000-93B0-855204EE958C}" type="pres">
      <dgm:prSet presAssocID="{ECB60D3F-6F79-4CBB-8519-D2B2246CFC7E}" presName="linearFlow" presStyleCnt="0">
        <dgm:presLayoutVars>
          <dgm:dir/>
          <dgm:resizeHandles val="exact"/>
        </dgm:presLayoutVars>
      </dgm:prSet>
      <dgm:spPr/>
    </dgm:pt>
    <dgm:pt modelId="{81308550-502A-4647-997E-5BA23452F638}" type="pres">
      <dgm:prSet presAssocID="{BA80F007-B57E-4DF5-B818-1C7154026041}" presName="composite" presStyleCnt="0"/>
      <dgm:spPr/>
    </dgm:pt>
    <dgm:pt modelId="{34B751D9-DB9F-4CD3-A803-E1573FCC530A}" type="pres">
      <dgm:prSet presAssocID="{BA80F007-B57E-4DF5-B818-1C7154026041}" presName="imgShp" presStyleLbl="fgImgPlace1" presStyleIdx="0" presStyleCnt="2" custScaleX="45045" custScaleY="43293"/>
      <dgm:spPr>
        <a:blipFill rotWithShape="1">
          <a:blip xmlns:r="http://schemas.openxmlformats.org/officeDocument/2006/relationships" r:embed="rId1"/>
          <a:stretch>
            <a:fillRect/>
          </a:stretch>
        </a:blipFill>
      </dgm:spPr>
    </dgm:pt>
    <dgm:pt modelId="{3301F4B7-4C53-4132-BEEA-A72BA13890E5}" type="pres">
      <dgm:prSet presAssocID="{BA80F007-B57E-4DF5-B818-1C7154026041}" presName="txShp" presStyleLbl="node1" presStyleIdx="0" presStyleCnt="2" custScaleX="103668" custScaleY="53327">
        <dgm:presLayoutVars>
          <dgm:bulletEnabled val="1"/>
        </dgm:presLayoutVars>
      </dgm:prSet>
      <dgm:spPr/>
      <dgm:t>
        <a:bodyPr/>
        <a:lstStyle/>
        <a:p>
          <a:endParaRPr lang="en-US"/>
        </a:p>
      </dgm:t>
    </dgm:pt>
    <dgm:pt modelId="{C89146F0-33A8-4DDA-9904-9F26EF7C5FBD}" type="pres">
      <dgm:prSet presAssocID="{03280F38-A420-46AD-B61C-665CF06D26FC}" presName="spacing" presStyleCnt="0"/>
      <dgm:spPr/>
    </dgm:pt>
    <dgm:pt modelId="{DFB0541A-6FC2-4D9E-B1B5-E3F3AB0E8483}" type="pres">
      <dgm:prSet presAssocID="{C6266154-1867-4314-BCCF-8CB03FC901B4}" presName="composite" presStyleCnt="0"/>
      <dgm:spPr/>
    </dgm:pt>
    <dgm:pt modelId="{3BA77791-5B05-461D-88F0-39F391011DAD}" type="pres">
      <dgm:prSet presAssocID="{C6266154-1867-4314-BCCF-8CB03FC901B4}" presName="imgShp" presStyleLbl="fgImgPlace1" presStyleIdx="1" presStyleCnt="2" custScaleX="41763" custScaleY="46174" custLinFactNeighborX="713" custLinFactNeighborY="-11998"/>
      <dgm:spPr>
        <a:blipFill rotWithShape="1">
          <a:blip xmlns:r="http://schemas.openxmlformats.org/officeDocument/2006/relationships" r:embed="rId1"/>
          <a:stretch>
            <a:fillRect/>
          </a:stretch>
        </a:blipFill>
      </dgm:spPr>
    </dgm:pt>
    <dgm:pt modelId="{8F1FCE6A-C760-4607-BD9E-4B94D7D29F35}" type="pres">
      <dgm:prSet presAssocID="{C6266154-1867-4314-BCCF-8CB03FC901B4}" presName="txShp" presStyleLbl="node1" presStyleIdx="1" presStyleCnt="2" custScaleX="102336" custScaleY="50487" custLinFactNeighborX="2170" custLinFactNeighborY="-11228">
        <dgm:presLayoutVars>
          <dgm:bulletEnabled val="1"/>
        </dgm:presLayoutVars>
      </dgm:prSet>
      <dgm:spPr/>
      <dgm:t>
        <a:bodyPr/>
        <a:lstStyle/>
        <a:p>
          <a:endParaRPr lang="en-US"/>
        </a:p>
      </dgm:t>
    </dgm:pt>
  </dgm:ptLst>
  <dgm:cxnLst>
    <dgm:cxn modelId="{4FF8AAAF-271D-4B86-8853-0CEB985D9E2C}" type="presOf" srcId="{ECB60D3F-6F79-4CBB-8519-D2B2246CFC7E}" destId="{69403580-91BF-4000-93B0-855204EE958C}" srcOrd="0" destOrd="0" presId="urn:microsoft.com/office/officeart/2005/8/layout/vList3"/>
    <dgm:cxn modelId="{2C3ACB32-B3AF-41E3-AC29-371CCAE34767}" type="presOf" srcId="{BA80F007-B57E-4DF5-B818-1C7154026041}" destId="{3301F4B7-4C53-4132-BEEA-A72BA13890E5}" srcOrd="0" destOrd="0" presId="urn:microsoft.com/office/officeart/2005/8/layout/vList3"/>
    <dgm:cxn modelId="{636A1FE6-658A-4BC3-9A61-F87DE67AA45D}" type="presOf" srcId="{C6266154-1867-4314-BCCF-8CB03FC901B4}" destId="{8F1FCE6A-C760-4607-BD9E-4B94D7D29F35}" srcOrd="0" destOrd="0" presId="urn:microsoft.com/office/officeart/2005/8/layout/vList3"/>
    <dgm:cxn modelId="{D34CB511-94C1-4E20-83A5-56DD7FC5C47F}" srcId="{ECB60D3F-6F79-4CBB-8519-D2B2246CFC7E}" destId="{BA80F007-B57E-4DF5-B818-1C7154026041}" srcOrd="0" destOrd="0" parTransId="{E3E853E4-02B8-4470-A217-122AC40ABD1A}" sibTransId="{03280F38-A420-46AD-B61C-665CF06D26FC}"/>
    <dgm:cxn modelId="{D6CB7388-10F6-4A6A-AE26-D472B98E95BB}" srcId="{ECB60D3F-6F79-4CBB-8519-D2B2246CFC7E}" destId="{C6266154-1867-4314-BCCF-8CB03FC901B4}" srcOrd="1" destOrd="0" parTransId="{6174A63F-6DB0-4950-A2DA-EDF465883FB0}" sibTransId="{BB9577DF-33D2-4777-B088-666CFB5ACAD4}"/>
    <dgm:cxn modelId="{57499805-27EC-4AF5-9510-22E67447BB00}" type="presParOf" srcId="{69403580-91BF-4000-93B0-855204EE958C}" destId="{81308550-502A-4647-997E-5BA23452F638}" srcOrd="0" destOrd="0" presId="urn:microsoft.com/office/officeart/2005/8/layout/vList3"/>
    <dgm:cxn modelId="{4A35EAEB-4D7C-4EEB-9840-7215F3104A49}" type="presParOf" srcId="{81308550-502A-4647-997E-5BA23452F638}" destId="{34B751D9-DB9F-4CD3-A803-E1573FCC530A}" srcOrd="0" destOrd="0" presId="urn:microsoft.com/office/officeart/2005/8/layout/vList3"/>
    <dgm:cxn modelId="{89BBDF89-531A-4036-A557-1334E329C019}" type="presParOf" srcId="{81308550-502A-4647-997E-5BA23452F638}" destId="{3301F4B7-4C53-4132-BEEA-A72BA13890E5}" srcOrd="1" destOrd="0" presId="urn:microsoft.com/office/officeart/2005/8/layout/vList3"/>
    <dgm:cxn modelId="{742AD17F-2A02-4418-808E-DE1D73CD7549}" type="presParOf" srcId="{69403580-91BF-4000-93B0-855204EE958C}" destId="{C89146F0-33A8-4DDA-9904-9F26EF7C5FBD}" srcOrd="1" destOrd="0" presId="urn:microsoft.com/office/officeart/2005/8/layout/vList3"/>
    <dgm:cxn modelId="{2C2CB2D1-69AB-497C-BD03-4A02B9479D4D}" type="presParOf" srcId="{69403580-91BF-4000-93B0-855204EE958C}" destId="{DFB0541A-6FC2-4D9E-B1B5-E3F3AB0E8483}" srcOrd="2" destOrd="0" presId="urn:microsoft.com/office/officeart/2005/8/layout/vList3"/>
    <dgm:cxn modelId="{3FBA5A48-7228-45D2-8148-5236B913E5DC}" type="presParOf" srcId="{DFB0541A-6FC2-4D9E-B1B5-E3F3AB0E8483}" destId="{3BA77791-5B05-461D-88F0-39F391011DAD}" srcOrd="0" destOrd="0" presId="urn:microsoft.com/office/officeart/2005/8/layout/vList3"/>
    <dgm:cxn modelId="{3701C72E-7FB7-43A8-A633-7A6966C66196}" type="presParOf" srcId="{DFB0541A-6FC2-4D9E-B1B5-E3F3AB0E8483}" destId="{8F1FCE6A-C760-4607-BD9E-4B94D7D29F35}"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DCD02F-B975-4DB5-81D2-D7F736DB1DE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1262F2D-831E-456A-B399-A7DBFA11C1A6}">
      <dgm:prSet phldrT="[Text]" custT="1"/>
      <dgm:spPr>
        <a:solidFill>
          <a:schemeClr val="accent2">
            <a:lumMod val="75000"/>
          </a:schemeClr>
        </a:solidFill>
      </dgm:spPr>
      <dgm:t>
        <a:bodyPr/>
        <a:lstStyle/>
        <a:p>
          <a:pPr algn="just" rtl="1">
            <a:lnSpc>
              <a:spcPct val="100000"/>
            </a:lnSpc>
            <a:spcAft>
              <a:spcPts val="0"/>
            </a:spcAft>
          </a:pPr>
          <a:r>
            <a:rPr lang="ar-SA" sz="2400" b="1" dirty="0" smtClean="0">
              <a:effectLst>
                <a:outerShdw blurRad="38100" dist="38100" dir="2700000" algn="tl">
                  <a:srgbClr val="000000">
                    <a:alpha val="43137"/>
                  </a:srgbClr>
                </a:outerShdw>
              </a:effectLst>
              <a:cs typeface="Jawi - Biasa" pitchFamily="2" charset="-78"/>
            </a:rPr>
            <a:t>مقاصد شريعة منجادي فمندو كفد اومت مأنسي ملقساناكن تغضوغجواب يغ دأمانهكن اوليه الله.</a:t>
          </a:r>
          <a:endParaRPr lang="en-US" sz="2400" b="1" dirty="0">
            <a:effectLst>
              <a:outerShdw blurRad="38100" dist="38100" dir="2700000" algn="tl">
                <a:srgbClr val="000000">
                  <a:alpha val="43137"/>
                </a:srgbClr>
              </a:outerShdw>
            </a:effectLst>
            <a:cs typeface="Jawi - Biasa" pitchFamily="2" charset="-78"/>
          </a:endParaRPr>
        </a:p>
      </dgm:t>
    </dgm:pt>
    <dgm:pt modelId="{D03586AD-6993-4536-BC6E-B9AE4784EB54}" type="parTrans" cxnId="{0E9FA95D-FE64-417C-ACD3-CCD74868FCED}">
      <dgm:prSet/>
      <dgm:spPr/>
      <dgm:t>
        <a:bodyPr/>
        <a:lstStyle/>
        <a:p>
          <a:endParaRPr lang="en-US"/>
        </a:p>
      </dgm:t>
    </dgm:pt>
    <dgm:pt modelId="{90DBA9DA-29D3-43A2-AD30-3FEAE6AE4525}" type="sibTrans" cxnId="{0E9FA95D-FE64-417C-ACD3-CCD74868FCED}">
      <dgm:prSet/>
      <dgm:spPr/>
      <dgm:t>
        <a:bodyPr/>
        <a:lstStyle/>
        <a:p>
          <a:endParaRPr lang="en-US"/>
        </a:p>
      </dgm:t>
    </dgm:pt>
    <dgm:pt modelId="{A94023FF-FAEB-4B57-A40C-687EDEC56519}">
      <dgm:prSet phldrT="[Text]" custT="1"/>
      <dgm:spPr>
        <a:solidFill>
          <a:schemeClr val="accent3">
            <a:lumMod val="75000"/>
          </a:schemeClr>
        </a:solidFill>
      </dgm:spPr>
      <dgm:t>
        <a:bodyPr/>
        <a:lstStyle/>
        <a:p>
          <a:pPr algn="just" rtl="1"/>
          <a:r>
            <a:rPr lang="ar-SA" sz="2400" dirty="0" smtClean="0">
              <a:cs typeface="Jawi - Naskh" pitchFamily="2" charset="-78"/>
            </a:rPr>
            <a:t>إ</a:t>
          </a:r>
          <a:r>
            <a:rPr lang="ar-SA" sz="2800" b="1" dirty="0" smtClean="0">
              <a:effectLst>
                <a:outerShdw blurRad="38100" dist="38100" dir="2700000" algn="tl">
                  <a:srgbClr val="000000">
                    <a:alpha val="43137"/>
                  </a:srgbClr>
                </a:outerShdw>
              </a:effectLst>
              <a:cs typeface="Jawi - Biasa" pitchFamily="2" charset="-78"/>
            </a:rPr>
            <a:t>سلام مغاتور كمصلحتن هيدوف مأنسي اتس اساس </a:t>
          </a:r>
          <a:r>
            <a:rPr lang="ar-SA" sz="2800" b="0" dirty="0" smtClean="0">
              <a:effectLst>
                <a:outerShdw blurRad="38100" dist="38100" dir="2700000" algn="tl">
                  <a:srgbClr val="000000">
                    <a:alpha val="43137"/>
                  </a:srgbClr>
                </a:outerShdw>
              </a:effectLst>
              <a:cs typeface="Traditional Arabic" pitchFamily="2" charset="-78"/>
            </a:rPr>
            <a:t>معروف</a:t>
          </a:r>
          <a:r>
            <a:rPr lang="ar-SA" sz="2800" b="1" dirty="0" smtClean="0">
              <a:effectLst>
                <a:outerShdw blurRad="38100" dist="38100" dir="2700000" algn="tl">
                  <a:srgbClr val="000000">
                    <a:alpha val="43137"/>
                  </a:srgbClr>
                </a:outerShdw>
              </a:effectLst>
              <a:cs typeface="Jawi - Biasa" pitchFamily="2" charset="-78"/>
            </a:rPr>
            <a:t> دان مغهيندركن موغكر.</a:t>
          </a:r>
          <a:endParaRPr lang="en-US" sz="2800" b="1" dirty="0">
            <a:effectLst>
              <a:outerShdw blurRad="38100" dist="38100" dir="2700000" algn="tl">
                <a:srgbClr val="000000">
                  <a:alpha val="43137"/>
                </a:srgbClr>
              </a:outerShdw>
            </a:effectLst>
            <a:cs typeface="Jawi - Biasa" pitchFamily="2" charset="-78"/>
          </a:endParaRPr>
        </a:p>
      </dgm:t>
    </dgm:pt>
    <dgm:pt modelId="{64353B01-0783-4FD4-908D-DE617CF86EB6}" type="parTrans" cxnId="{DF7F080E-F424-4748-9222-4E2DB8A7F591}">
      <dgm:prSet/>
      <dgm:spPr/>
      <dgm:t>
        <a:bodyPr/>
        <a:lstStyle/>
        <a:p>
          <a:endParaRPr lang="en-US"/>
        </a:p>
      </dgm:t>
    </dgm:pt>
    <dgm:pt modelId="{E3BE58F1-63AF-407C-87CB-109EA205AFF8}" type="sibTrans" cxnId="{DF7F080E-F424-4748-9222-4E2DB8A7F591}">
      <dgm:prSet/>
      <dgm:spPr/>
      <dgm:t>
        <a:bodyPr/>
        <a:lstStyle/>
        <a:p>
          <a:endParaRPr lang="en-US"/>
        </a:p>
      </dgm:t>
    </dgm:pt>
    <dgm:pt modelId="{671EE535-A31B-46D5-AAF5-705405798CDC}">
      <dgm:prSet phldrT="[Text]" custT="1"/>
      <dgm:spPr>
        <a:solidFill>
          <a:schemeClr val="accent4">
            <a:lumMod val="75000"/>
          </a:schemeClr>
        </a:solidFill>
      </dgm:spPr>
      <dgm:t>
        <a:bodyPr/>
        <a:lstStyle/>
        <a:p>
          <a:pPr algn="just" rtl="1"/>
          <a:r>
            <a:rPr lang="ar-SA" sz="2800" b="1" dirty="0" smtClean="0">
              <a:effectLst>
                <a:outerShdw blurRad="38100" dist="38100" dir="2700000" algn="tl">
                  <a:srgbClr val="000000">
                    <a:alpha val="43137"/>
                  </a:srgbClr>
                </a:outerShdw>
              </a:effectLst>
              <a:cs typeface="Jawi - Biasa" pitchFamily="2" charset="-78"/>
            </a:rPr>
            <a:t>كيت هندقله ممليهارا ليما فركارا اساس دالم مقاصد شريعة، يائيت، اضام، ثاوا، عقل، كتورونن دان هرتا</a:t>
          </a:r>
          <a:r>
            <a:rPr lang="en-US" sz="1800" b="1" dirty="0" smtClean="0">
              <a:effectLst>
                <a:outerShdw blurRad="38100" dist="38100" dir="2700000" algn="tl">
                  <a:srgbClr val="000000">
                    <a:alpha val="43137"/>
                  </a:srgbClr>
                </a:outerShdw>
              </a:effectLst>
              <a:cs typeface="Jawi - Biasa" pitchFamily="2" charset="-78"/>
            </a:rPr>
            <a:t>.</a:t>
          </a:r>
          <a:endParaRPr lang="en-US" sz="1800" b="1" dirty="0">
            <a:effectLst>
              <a:outerShdw blurRad="38100" dist="38100" dir="2700000" algn="tl">
                <a:srgbClr val="000000">
                  <a:alpha val="43137"/>
                </a:srgbClr>
              </a:outerShdw>
            </a:effectLst>
            <a:cs typeface="Jawi - Biasa" pitchFamily="2" charset="-78"/>
          </a:endParaRPr>
        </a:p>
      </dgm:t>
    </dgm:pt>
    <dgm:pt modelId="{BA1CE697-1758-482E-A8D1-03B803CB52FD}" type="parTrans" cxnId="{5C919436-31F4-48E1-BEC9-E911327396A7}">
      <dgm:prSet/>
      <dgm:spPr/>
      <dgm:t>
        <a:bodyPr/>
        <a:lstStyle/>
        <a:p>
          <a:endParaRPr lang="en-US"/>
        </a:p>
      </dgm:t>
    </dgm:pt>
    <dgm:pt modelId="{575E9614-B4B8-4A14-ABE1-8DDDA578B5D2}" type="sibTrans" cxnId="{5C919436-31F4-48E1-BEC9-E911327396A7}">
      <dgm:prSet/>
      <dgm:spPr/>
      <dgm:t>
        <a:bodyPr/>
        <a:lstStyle/>
        <a:p>
          <a:endParaRPr lang="en-US"/>
        </a:p>
      </dgm:t>
    </dgm:pt>
    <dgm:pt modelId="{82F0D49A-6931-492A-A4E6-E7717C77BB43}" type="pres">
      <dgm:prSet presAssocID="{2CDCD02F-B975-4DB5-81D2-D7F736DB1DE2}" presName="Name0" presStyleCnt="0">
        <dgm:presLayoutVars>
          <dgm:chMax val="7"/>
          <dgm:chPref val="7"/>
          <dgm:dir/>
        </dgm:presLayoutVars>
      </dgm:prSet>
      <dgm:spPr/>
      <dgm:t>
        <a:bodyPr/>
        <a:lstStyle/>
        <a:p>
          <a:endParaRPr lang="en-US"/>
        </a:p>
      </dgm:t>
    </dgm:pt>
    <dgm:pt modelId="{9434C220-CC0A-4897-A389-0D38C9492CBB}" type="pres">
      <dgm:prSet presAssocID="{2CDCD02F-B975-4DB5-81D2-D7F736DB1DE2}" presName="Name1" presStyleCnt="0"/>
      <dgm:spPr/>
    </dgm:pt>
    <dgm:pt modelId="{CE178C72-0C82-4CBA-9F87-9810999C7F32}" type="pres">
      <dgm:prSet presAssocID="{2CDCD02F-B975-4DB5-81D2-D7F736DB1DE2}" presName="cycle" presStyleCnt="0"/>
      <dgm:spPr/>
    </dgm:pt>
    <dgm:pt modelId="{356C7F7B-7626-4B50-A4DD-FD3E913C2E08}" type="pres">
      <dgm:prSet presAssocID="{2CDCD02F-B975-4DB5-81D2-D7F736DB1DE2}" presName="srcNode" presStyleLbl="node1" presStyleIdx="0" presStyleCnt="3"/>
      <dgm:spPr/>
    </dgm:pt>
    <dgm:pt modelId="{A2FA6F1C-8A2B-4A9A-926F-E8683AF10083}" type="pres">
      <dgm:prSet presAssocID="{2CDCD02F-B975-4DB5-81D2-D7F736DB1DE2}" presName="conn" presStyleLbl="parChTrans1D2" presStyleIdx="0" presStyleCnt="1"/>
      <dgm:spPr/>
      <dgm:t>
        <a:bodyPr/>
        <a:lstStyle/>
        <a:p>
          <a:endParaRPr lang="en-US"/>
        </a:p>
      </dgm:t>
    </dgm:pt>
    <dgm:pt modelId="{27C5F3CE-3BAE-41A7-AD92-EC3F629C9BFA}" type="pres">
      <dgm:prSet presAssocID="{2CDCD02F-B975-4DB5-81D2-D7F736DB1DE2}" presName="extraNode" presStyleLbl="node1" presStyleIdx="0" presStyleCnt="3"/>
      <dgm:spPr/>
    </dgm:pt>
    <dgm:pt modelId="{EF6D69A0-A7AE-4715-8BF7-4C46DE682C6D}" type="pres">
      <dgm:prSet presAssocID="{2CDCD02F-B975-4DB5-81D2-D7F736DB1DE2}" presName="dstNode" presStyleLbl="node1" presStyleIdx="0" presStyleCnt="3"/>
      <dgm:spPr/>
    </dgm:pt>
    <dgm:pt modelId="{6CCC6B09-E0A1-475D-881A-3587EF880DA6}" type="pres">
      <dgm:prSet presAssocID="{61262F2D-831E-456A-B399-A7DBFA11C1A6}" presName="text_1" presStyleLbl="node1" presStyleIdx="0" presStyleCnt="3" custScaleY="118750">
        <dgm:presLayoutVars>
          <dgm:bulletEnabled val="1"/>
        </dgm:presLayoutVars>
      </dgm:prSet>
      <dgm:spPr/>
      <dgm:t>
        <a:bodyPr/>
        <a:lstStyle/>
        <a:p>
          <a:endParaRPr lang="en-US"/>
        </a:p>
      </dgm:t>
    </dgm:pt>
    <dgm:pt modelId="{2028C06C-3D89-4EC3-A98C-1D534E8BEFC1}" type="pres">
      <dgm:prSet presAssocID="{61262F2D-831E-456A-B399-A7DBFA11C1A6}" presName="accent_1" presStyleCnt="0"/>
      <dgm:spPr/>
    </dgm:pt>
    <dgm:pt modelId="{1957A6B8-946C-4FE2-9BAB-ED9C073A1BC1}" type="pres">
      <dgm:prSet presAssocID="{61262F2D-831E-456A-B399-A7DBFA11C1A6}" presName="accentRepeatNode" presStyleLbl="solidFgAcc1" presStyleIdx="0" presStyleCnt="3"/>
      <dgm:spPr/>
    </dgm:pt>
    <dgm:pt modelId="{6B06C185-2F08-437A-BAA6-7A3D7294AC3C}" type="pres">
      <dgm:prSet presAssocID="{A94023FF-FAEB-4B57-A40C-687EDEC56519}" presName="text_2" presStyleLbl="node1" presStyleIdx="1" presStyleCnt="3" custScaleY="120772">
        <dgm:presLayoutVars>
          <dgm:bulletEnabled val="1"/>
        </dgm:presLayoutVars>
      </dgm:prSet>
      <dgm:spPr/>
      <dgm:t>
        <a:bodyPr/>
        <a:lstStyle/>
        <a:p>
          <a:endParaRPr lang="en-US"/>
        </a:p>
      </dgm:t>
    </dgm:pt>
    <dgm:pt modelId="{06F0835E-10F9-43E2-B90A-15CF0C2B2187}" type="pres">
      <dgm:prSet presAssocID="{A94023FF-FAEB-4B57-A40C-687EDEC56519}" presName="accent_2" presStyleCnt="0"/>
      <dgm:spPr/>
    </dgm:pt>
    <dgm:pt modelId="{0C3ACA3A-646F-42C6-8E3C-A603AFFA33AB}" type="pres">
      <dgm:prSet presAssocID="{A94023FF-FAEB-4B57-A40C-687EDEC56519}" presName="accentRepeatNode" presStyleLbl="solidFgAcc1" presStyleIdx="1" presStyleCnt="3"/>
      <dgm:spPr/>
    </dgm:pt>
    <dgm:pt modelId="{65604E15-7D3B-4BC2-B84A-9FC328613617}" type="pres">
      <dgm:prSet presAssocID="{671EE535-A31B-46D5-AAF5-705405798CDC}" presName="text_3" presStyleLbl="node1" presStyleIdx="2" presStyleCnt="3" custScaleY="120947">
        <dgm:presLayoutVars>
          <dgm:bulletEnabled val="1"/>
        </dgm:presLayoutVars>
      </dgm:prSet>
      <dgm:spPr/>
      <dgm:t>
        <a:bodyPr/>
        <a:lstStyle/>
        <a:p>
          <a:endParaRPr lang="en-US"/>
        </a:p>
      </dgm:t>
    </dgm:pt>
    <dgm:pt modelId="{4AEC0B26-AA1B-4904-A5C2-1F5BB13648DB}" type="pres">
      <dgm:prSet presAssocID="{671EE535-A31B-46D5-AAF5-705405798CDC}" presName="accent_3" presStyleCnt="0"/>
      <dgm:spPr/>
    </dgm:pt>
    <dgm:pt modelId="{30F66442-626B-4F6A-9C39-ED43635E10FB}" type="pres">
      <dgm:prSet presAssocID="{671EE535-A31B-46D5-AAF5-705405798CDC}" presName="accentRepeatNode" presStyleLbl="solidFgAcc1" presStyleIdx="2" presStyleCnt="3"/>
      <dgm:spPr/>
    </dgm:pt>
  </dgm:ptLst>
  <dgm:cxnLst>
    <dgm:cxn modelId="{1F5CBA12-49D1-4AC9-92E1-A31BDEBC6880}" type="presOf" srcId="{671EE535-A31B-46D5-AAF5-705405798CDC}" destId="{65604E15-7D3B-4BC2-B84A-9FC328613617}" srcOrd="0" destOrd="0" presId="urn:microsoft.com/office/officeart/2008/layout/VerticalCurvedList"/>
    <dgm:cxn modelId="{3BEEA0AF-1909-4BAC-82BC-99B568935340}" type="presOf" srcId="{A94023FF-FAEB-4B57-A40C-687EDEC56519}" destId="{6B06C185-2F08-437A-BAA6-7A3D7294AC3C}" srcOrd="0" destOrd="0" presId="urn:microsoft.com/office/officeart/2008/layout/VerticalCurvedList"/>
    <dgm:cxn modelId="{376FCB6C-3154-419A-B3B8-CEF15AF4F7A7}" type="presOf" srcId="{90DBA9DA-29D3-43A2-AD30-3FEAE6AE4525}" destId="{A2FA6F1C-8A2B-4A9A-926F-E8683AF10083}" srcOrd="0" destOrd="0" presId="urn:microsoft.com/office/officeart/2008/layout/VerticalCurvedList"/>
    <dgm:cxn modelId="{B80FC304-B410-444C-B083-A547BFB535D3}" type="presOf" srcId="{61262F2D-831E-456A-B399-A7DBFA11C1A6}" destId="{6CCC6B09-E0A1-475D-881A-3587EF880DA6}" srcOrd="0" destOrd="0" presId="urn:microsoft.com/office/officeart/2008/layout/VerticalCurvedList"/>
    <dgm:cxn modelId="{DF7F080E-F424-4748-9222-4E2DB8A7F591}" srcId="{2CDCD02F-B975-4DB5-81D2-D7F736DB1DE2}" destId="{A94023FF-FAEB-4B57-A40C-687EDEC56519}" srcOrd="1" destOrd="0" parTransId="{64353B01-0783-4FD4-908D-DE617CF86EB6}" sibTransId="{E3BE58F1-63AF-407C-87CB-109EA205AFF8}"/>
    <dgm:cxn modelId="{320F5EEF-4CDF-44D3-81EB-AFD53CA449C2}" type="presOf" srcId="{2CDCD02F-B975-4DB5-81D2-D7F736DB1DE2}" destId="{82F0D49A-6931-492A-A4E6-E7717C77BB43}" srcOrd="0" destOrd="0" presId="urn:microsoft.com/office/officeart/2008/layout/VerticalCurvedList"/>
    <dgm:cxn modelId="{0E9FA95D-FE64-417C-ACD3-CCD74868FCED}" srcId="{2CDCD02F-B975-4DB5-81D2-D7F736DB1DE2}" destId="{61262F2D-831E-456A-B399-A7DBFA11C1A6}" srcOrd="0" destOrd="0" parTransId="{D03586AD-6993-4536-BC6E-B9AE4784EB54}" sibTransId="{90DBA9DA-29D3-43A2-AD30-3FEAE6AE4525}"/>
    <dgm:cxn modelId="{5C919436-31F4-48E1-BEC9-E911327396A7}" srcId="{2CDCD02F-B975-4DB5-81D2-D7F736DB1DE2}" destId="{671EE535-A31B-46D5-AAF5-705405798CDC}" srcOrd="2" destOrd="0" parTransId="{BA1CE697-1758-482E-A8D1-03B803CB52FD}" sibTransId="{575E9614-B4B8-4A14-ABE1-8DDDA578B5D2}"/>
    <dgm:cxn modelId="{CE093195-C6EA-4B69-B4AC-C59F61731EF7}" type="presParOf" srcId="{82F0D49A-6931-492A-A4E6-E7717C77BB43}" destId="{9434C220-CC0A-4897-A389-0D38C9492CBB}" srcOrd="0" destOrd="0" presId="urn:microsoft.com/office/officeart/2008/layout/VerticalCurvedList"/>
    <dgm:cxn modelId="{2EDF1C92-C3B4-4812-89B5-71B92C6F0397}" type="presParOf" srcId="{9434C220-CC0A-4897-A389-0D38C9492CBB}" destId="{CE178C72-0C82-4CBA-9F87-9810999C7F32}" srcOrd="0" destOrd="0" presId="urn:microsoft.com/office/officeart/2008/layout/VerticalCurvedList"/>
    <dgm:cxn modelId="{8E778BE7-A29B-47B0-9F4C-ABC84F4C6460}" type="presParOf" srcId="{CE178C72-0C82-4CBA-9F87-9810999C7F32}" destId="{356C7F7B-7626-4B50-A4DD-FD3E913C2E08}" srcOrd="0" destOrd="0" presId="urn:microsoft.com/office/officeart/2008/layout/VerticalCurvedList"/>
    <dgm:cxn modelId="{8DB1EABC-11CE-41EF-BE61-959705A17505}" type="presParOf" srcId="{CE178C72-0C82-4CBA-9F87-9810999C7F32}" destId="{A2FA6F1C-8A2B-4A9A-926F-E8683AF10083}" srcOrd="1" destOrd="0" presId="urn:microsoft.com/office/officeart/2008/layout/VerticalCurvedList"/>
    <dgm:cxn modelId="{3B2B21BE-86E7-4F64-9D3E-466D0D807A27}" type="presParOf" srcId="{CE178C72-0C82-4CBA-9F87-9810999C7F32}" destId="{27C5F3CE-3BAE-41A7-AD92-EC3F629C9BFA}" srcOrd="2" destOrd="0" presId="urn:microsoft.com/office/officeart/2008/layout/VerticalCurvedList"/>
    <dgm:cxn modelId="{3261B2D5-17DB-4952-B5EE-AA1578749CAB}" type="presParOf" srcId="{CE178C72-0C82-4CBA-9F87-9810999C7F32}" destId="{EF6D69A0-A7AE-4715-8BF7-4C46DE682C6D}" srcOrd="3" destOrd="0" presId="urn:microsoft.com/office/officeart/2008/layout/VerticalCurvedList"/>
    <dgm:cxn modelId="{75AA43D2-2375-445C-B387-3FAB00AFC199}" type="presParOf" srcId="{9434C220-CC0A-4897-A389-0D38C9492CBB}" destId="{6CCC6B09-E0A1-475D-881A-3587EF880DA6}" srcOrd="1" destOrd="0" presId="urn:microsoft.com/office/officeart/2008/layout/VerticalCurvedList"/>
    <dgm:cxn modelId="{F0A7BBF6-883C-4C04-89E9-D6A98FFF4113}" type="presParOf" srcId="{9434C220-CC0A-4897-A389-0D38C9492CBB}" destId="{2028C06C-3D89-4EC3-A98C-1D534E8BEFC1}" srcOrd="2" destOrd="0" presId="urn:microsoft.com/office/officeart/2008/layout/VerticalCurvedList"/>
    <dgm:cxn modelId="{1A7CD0D0-9D64-44DD-B630-22D14DED4A06}" type="presParOf" srcId="{2028C06C-3D89-4EC3-A98C-1D534E8BEFC1}" destId="{1957A6B8-946C-4FE2-9BAB-ED9C073A1BC1}" srcOrd="0" destOrd="0" presId="urn:microsoft.com/office/officeart/2008/layout/VerticalCurvedList"/>
    <dgm:cxn modelId="{05E81489-D2FD-4E12-ACF5-8A09F5FA4D71}" type="presParOf" srcId="{9434C220-CC0A-4897-A389-0D38C9492CBB}" destId="{6B06C185-2F08-437A-BAA6-7A3D7294AC3C}" srcOrd="3" destOrd="0" presId="urn:microsoft.com/office/officeart/2008/layout/VerticalCurvedList"/>
    <dgm:cxn modelId="{A98F291F-2772-49C1-AD94-223C3A85C4FF}" type="presParOf" srcId="{9434C220-CC0A-4897-A389-0D38C9492CBB}" destId="{06F0835E-10F9-43E2-B90A-15CF0C2B2187}" srcOrd="4" destOrd="0" presId="urn:microsoft.com/office/officeart/2008/layout/VerticalCurvedList"/>
    <dgm:cxn modelId="{EB0C8E6C-151E-452B-A883-585D2BD3E48A}" type="presParOf" srcId="{06F0835E-10F9-43E2-B90A-15CF0C2B2187}" destId="{0C3ACA3A-646F-42C6-8E3C-A603AFFA33AB}" srcOrd="0" destOrd="0" presId="urn:microsoft.com/office/officeart/2008/layout/VerticalCurvedList"/>
    <dgm:cxn modelId="{165F53D4-F4BD-4680-8E39-9AEA7230E434}" type="presParOf" srcId="{9434C220-CC0A-4897-A389-0D38C9492CBB}" destId="{65604E15-7D3B-4BC2-B84A-9FC328613617}" srcOrd="5" destOrd="0" presId="urn:microsoft.com/office/officeart/2008/layout/VerticalCurvedList"/>
    <dgm:cxn modelId="{C8C25DCB-9E80-46EC-B35C-B9AFEE28F2AB}" type="presParOf" srcId="{9434C220-CC0A-4897-A389-0D38C9492CBB}" destId="{4AEC0B26-AA1B-4904-A5C2-1F5BB13648DB}" srcOrd="6" destOrd="0" presId="urn:microsoft.com/office/officeart/2008/layout/VerticalCurvedList"/>
    <dgm:cxn modelId="{5AB13EDA-C9E3-42F4-8CFD-7852B9143648}" type="presParOf" srcId="{4AEC0B26-AA1B-4904-A5C2-1F5BB13648DB}" destId="{30F66442-626B-4F6A-9C39-ED43635E10FB}"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3FC12-0B08-4CC0-A33C-4BE12F4367E1}">
      <dsp:nvSpPr>
        <dsp:cNvPr id="0" name=""/>
        <dsp:cNvSpPr/>
      </dsp:nvSpPr>
      <dsp:spPr>
        <a:xfrm rot="16200000">
          <a:off x="114328" y="-111835"/>
          <a:ext cx="4622799" cy="4846470"/>
        </a:xfrm>
        <a:prstGeom prst="flowChartManualOperation">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0" tIns="0" rIns="177800" bIns="0" numCol="1" spcCol="1270" anchor="ctr" anchorCtr="0">
          <a:noAutofit/>
        </a:bodyPr>
        <a:lstStyle/>
        <a:p>
          <a:pPr lvl="0" algn="ctr" defTabSz="1244600" rtl="1">
            <a:lnSpc>
              <a:spcPct val="100000"/>
            </a:lnSpc>
            <a:spcBef>
              <a:spcPct val="0"/>
            </a:spcBef>
            <a:spcAft>
              <a:spcPts val="0"/>
            </a:spcAft>
          </a:pPr>
          <a:r>
            <a:rPr lang="ar-SA" sz="2800" kern="1200" dirty="0" smtClean="0">
              <a:cs typeface="Jawi - Biasa" pitchFamily="2" charset="-78"/>
            </a:rPr>
            <a:t>امام ابن تيمية فرنه مثبوت بهاوا: مقاصد يغ واجب با ضي فمرينته اياله ممستيكن كبائيقن اضام  باضي مأنسي، جك هيلغ اضام، مريك اكن منجادي اورغ يغ ساغت روضي دان نعمت دنيا يغ دفراوليهي تيدق اكن ممبري منفعة كفداث. </a:t>
          </a:r>
          <a:endParaRPr lang="en-US" sz="2800" kern="1200" dirty="0">
            <a:cs typeface="Jawi - Biasa" pitchFamily="2" charset="-78"/>
          </a:endParaRPr>
        </a:p>
      </dsp:txBody>
      <dsp:txXfrm rot="5400000">
        <a:off x="2493" y="924560"/>
        <a:ext cx="4846470" cy="2773679"/>
      </dsp:txXfrm>
    </dsp:sp>
    <dsp:sp modelId="{822F0043-7123-4422-BA0F-0E69BD8BE48D}">
      <dsp:nvSpPr>
        <dsp:cNvPr id="0" name=""/>
        <dsp:cNvSpPr/>
      </dsp:nvSpPr>
      <dsp:spPr>
        <a:xfrm rot="16200000">
          <a:off x="4292195" y="821240"/>
          <a:ext cx="4622799" cy="2980319"/>
        </a:xfrm>
        <a:prstGeom prst="flowChartManualOperati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0" tIns="0" rIns="179741" bIns="0" numCol="1" spcCol="1270" anchor="ctr" anchorCtr="0">
          <a:noAutofit/>
        </a:bodyPr>
        <a:lstStyle/>
        <a:p>
          <a:pPr lvl="0" algn="ctr" defTabSz="1244600">
            <a:lnSpc>
              <a:spcPct val="90000"/>
            </a:lnSpc>
            <a:spcBef>
              <a:spcPct val="0"/>
            </a:spcBef>
            <a:spcAft>
              <a:spcPct val="35000"/>
            </a:spcAft>
          </a:pPr>
          <a:r>
            <a:rPr lang="ar-SA" sz="2800" kern="1200" dirty="0" smtClean="0">
              <a:cs typeface="Jawi - Biasa" pitchFamily="2" charset="-78"/>
            </a:rPr>
            <a:t>مقاصد شريعة يغ ايغين دخافاي اين فرلوله منجادي توغضق دان هالا توجو ددالم فنشريعتن حكوم-حكم دان اجرن إسلام</a:t>
          </a:r>
          <a:r>
            <a:rPr lang="ar-SA" sz="2800" kern="1200" dirty="0" smtClean="0"/>
            <a:t> </a:t>
          </a:r>
          <a:endParaRPr lang="en-US" sz="2800" kern="1200" dirty="0"/>
        </a:p>
      </dsp:txBody>
      <dsp:txXfrm rot="5400000">
        <a:off x="5113435" y="924560"/>
        <a:ext cx="2980319" cy="2773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7BF62-719F-4202-85DF-DF2107F6FDBB}">
      <dsp:nvSpPr>
        <dsp:cNvPr id="0" name=""/>
        <dsp:cNvSpPr/>
      </dsp:nvSpPr>
      <dsp:spPr>
        <a:xfrm rot="10800000">
          <a:off x="1206602" y="817"/>
          <a:ext cx="5314039" cy="1107796"/>
        </a:xfrm>
        <a:prstGeom prst="homePlate">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488508" tIns="91440" rIns="170688" bIns="91440" numCol="1" spcCol="1270" anchor="ctr" anchorCtr="0">
          <a:noAutofit/>
        </a:bodyPr>
        <a:lstStyle/>
        <a:p>
          <a:pPr lvl="0" algn="r" defTabSz="1066800" rtl="1">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cs typeface="Jawi - Biasa" pitchFamily="2" charset="-78"/>
            </a:rPr>
            <a:t>منجاض  اضام – منجادي كواجيفن كيت سباضاي مسلم اونتوق ملتقكن كفنتيغن اضام دتمفت يغ ترأتس.</a:t>
          </a:r>
          <a:endParaRPr lang="en-US" sz="2400" b="1" kern="1200" dirty="0">
            <a:effectLst>
              <a:outerShdw blurRad="38100" dist="38100" dir="2700000" algn="tl">
                <a:srgbClr val="000000">
                  <a:alpha val="43137"/>
                </a:srgbClr>
              </a:outerShdw>
            </a:effectLst>
            <a:cs typeface="Jawi - Biasa" pitchFamily="2" charset="-78"/>
          </a:endParaRPr>
        </a:p>
      </dsp:txBody>
      <dsp:txXfrm rot="10800000">
        <a:off x="1483551" y="817"/>
        <a:ext cx="5037090" cy="1107796"/>
      </dsp:txXfrm>
    </dsp:sp>
    <dsp:sp modelId="{890664DD-425C-4F54-BAE6-5A53D9768AA7}">
      <dsp:nvSpPr>
        <dsp:cNvPr id="0" name=""/>
        <dsp:cNvSpPr/>
      </dsp:nvSpPr>
      <dsp:spPr>
        <a:xfrm>
          <a:off x="682021" y="0"/>
          <a:ext cx="1107796" cy="110779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5BF5A-639A-408D-82D5-9E1338F518E4}">
      <dsp:nvSpPr>
        <dsp:cNvPr id="0" name=""/>
        <dsp:cNvSpPr/>
      </dsp:nvSpPr>
      <dsp:spPr>
        <a:xfrm rot="10800000">
          <a:off x="1225037" y="1439299"/>
          <a:ext cx="5289460" cy="1107796"/>
        </a:xfrm>
        <a:prstGeom prst="homePlate">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488508" tIns="91440" rIns="170688" bIns="91440" numCol="1" spcCol="1270" anchor="ctr" anchorCtr="0">
          <a:noAutofit/>
        </a:bodyPr>
        <a:lstStyle/>
        <a:p>
          <a:pPr lvl="0" algn="r" defTabSz="1066800" rtl="1">
            <a:lnSpc>
              <a:spcPct val="100000"/>
            </a:lnSpc>
            <a:spcBef>
              <a:spcPct val="0"/>
            </a:spcBef>
            <a:spcAft>
              <a:spcPts val="0"/>
            </a:spcAft>
          </a:pPr>
          <a:r>
            <a:rPr lang="ar-SA" sz="2400" b="1" kern="1200" dirty="0" smtClean="0">
              <a:effectLst>
                <a:outerShdw blurRad="38100" dist="38100" dir="2700000" algn="tl">
                  <a:srgbClr val="000000">
                    <a:alpha val="43137"/>
                  </a:srgbClr>
                </a:outerShdw>
              </a:effectLst>
              <a:cs typeface="Jawi - Biasa" pitchFamily="2" charset="-78"/>
            </a:rPr>
            <a:t>منجاض ثاوا – إسلام مغحرامكن فرموسوهن دان فنومفهن داره دغن  جالن يغ تيدق بنر.</a:t>
          </a:r>
          <a:endParaRPr lang="en-US" sz="2400" b="1" kern="1200" dirty="0">
            <a:effectLst>
              <a:outerShdw blurRad="38100" dist="38100" dir="2700000" algn="tl">
                <a:srgbClr val="000000">
                  <a:alpha val="43137"/>
                </a:srgbClr>
              </a:outerShdw>
            </a:effectLst>
            <a:cs typeface="Jawi - Biasa" pitchFamily="2" charset="-78"/>
          </a:endParaRPr>
        </a:p>
      </dsp:txBody>
      <dsp:txXfrm rot="10800000">
        <a:off x="1501986" y="1439299"/>
        <a:ext cx="5012511" cy="1107796"/>
      </dsp:txXfrm>
    </dsp:sp>
    <dsp:sp modelId="{4C11495C-F59C-471D-80CB-AF46532C9C4E}">
      <dsp:nvSpPr>
        <dsp:cNvPr id="0" name=""/>
        <dsp:cNvSpPr/>
      </dsp:nvSpPr>
      <dsp:spPr>
        <a:xfrm>
          <a:off x="758611" y="1407129"/>
          <a:ext cx="1107796" cy="110779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025682-F6EE-47FA-842D-F152026C9DCB}">
      <dsp:nvSpPr>
        <dsp:cNvPr id="0" name=""/>
        <dsp:cNvSpPr/>
      </dsp:nvSpPr>
      <dsp:spPr>
        <a:xfrm rot="10800000">
          <a:off x="1320924" y="2877782"/>
          <a:ext cx="5161611" cy="1693400"/>
        </a:xfrm>
        <a:prstGeom prst="homePlat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488508" tIns="76200" rIns="142240" bIns="76200" numCol="1" spcCol="1270" anchor="ctr" anchorCtr="0">
          <a:noAutofit/>
        </a:bodyPr>
        <a:lstStyle/>
        <a:p>
          <a:pPr lvl="0" algn="just" defTabSz="889000" rtl="1">
            <a:lnSpc>
              <a:spcPct val="100000"/>
            </a:lnSpc>
            <a:spcBef>
              <a:spcPct val="0"/>
            </a:spcBef>
            <a:spcAft>
              <a:spcPts val="0"/>
            </a:spcAft>
          </a:pPr>
          <a:r>
            <a:rPr lang="ar-SA" sz="2000" b="1" kern="1200" dirty="0" smtClean="0">
              <a:effectLst>
                <a:outerShdw blurRad="38100" dist="38100" dir="2700000" algn="tl">
                  <a:srgbClr val="000000">
                    <a:alpha val="43137"/>
                  </a:srgbClr>
                </a:outerShdw>
              </a:effectLst>
              <a:cs typeface="Jawi - Biasa" pitchFamily="2" charset="-78"/>
            </a:rPr>
            <a:t>منجاض عقل – عقل واجب دفليهارا دان دفوفوق  دغن  نيلاي٢ مليا دان علمو. سموا اونسور٢ يغ منجوروس كفد كهيلغن عقل سفرتي ارق، داده دان سأومفاماث يغ مروسقكن فميكيرن واجب دبنترس دغن سضرا</a:t>
          </a:r>
          <a:r>
            <a:rPr lang="en-US" sz="2000" b="1" kern="1200" dirty="0" smtClean="0">
              <a:effectLst>
                <a:outerShdw blurRad="38100" dist="38100" dir="2700000" algn="tl">
                  <a:srgbClr val="000000">
                    <a:alpha val="43137"/>
                  </a:srgbClr>
                </a:outerShdw>
              </a:effectLst>
              <a:cs typeface="Jawi - Biasa" pitchFamily="2" charset="-78"/>
            </a:rPr>
            <a:t>.</a:t>
          </a:r>
          <a:endParaRPr lang="en-US" sz="2000" b="1" kern="1200" dirty="0">
            <a:effectLst>
              <a:outerShdw blurRad="38100" dist="38100" dir="2700000" algn="tl">
                <a:srgbClr val="000000">
                  <a:alpha val="43137"/>
                </a:srgbClr>
              </a:outerShdw>
            </a:effectLst>
            <a:cs typeface="Jawi - Biasa" pitchFamily="2" charset="-78"/>
          </a:endParaRPr>
        </a:p>
      </dsp:txBody>
      <dsp:txXfrm rot="10800000">
        <a:off x="1744274" y="2877782"/>
        <a:ext cx="4738261" cy="1693400"/>
      </dsp:txXfrm>
    </dsp:sp>
    <dsp:sp modelId="{0AAC2B08-6488-46D6-98BD-6BCC2FB8BEFF}">
      <dsp:nvSpPr>
        <dsp:cNvPr id="0" name=""/>
        <dsp:cNvSpPr/>
      </dsp:nvSpPr>
      <dsp:spPr>
        <a:xfrm>
          <a:off x="758436" y="3128786"/>
          <a:ext cx="1107796" cy="1107796"/>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1F4B7-4C53-4132-BEEA-A72BA13890E5}">
      <dsp:nvSpPr>
        <dsp:cNvPr id="0" name=""/>
        <dsp:cNvSpPr/>
      </dsp:nvSpPr>
      <dsp:spPr>
        <a:xfrm rot="10800000">
          <a:off x="1452616" y="242748"/>
          <a:ext cx="5358231" cy="1387147"/>
        </a:xfrm>
        <a:prstGeom prst="homePlat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7062" tIns="91440" rIns="170688" bIns="91440" numCol="1" spcCol="1270" anchor="ctr" anchorCtr="0">
          <a:noAutofit/>
        </a:bodyPr>
        <a:lstStyle/>
        <a:p>
          <a:pPr lvl="0" algn="just" defTabSz="1066800" rtl="1">
            <a:lnSpc>
              <a:spcPct val="90000"/>
            </a:lnSpc>
            <a:spcBef>
              <a:spcPct val="0"/>
            </a:spcBef>
            <a:spcAft>
              <a:spcPct val="35000"/>
            </a:spcAft>
          </a:pPr>
          <a:r>
            <a:rPr lang="ar-SA" sz="2400" b="1" kern="1200" dirty="0" smtClean="0">
              <a:effectLst>
                <a:outerShdw blurRad="38100" dist="38100" dir="2700000" algn="tl">
                  <a:srgbClr val="000000">
                    <a:alpha val="43137"/>
                  </a:srgbClr>
                </a:outerShdw>
              </a:effectLst>
              <a:cs typeface="Jawi - Biasa" pitchFamily="2" charset="-78"/>
            </a:rPr>
            <a:t>منجاض مرواه دان كتورونن – كتورونن واجب دفليهارا دمي منجاض سيستم سوسيال دالم مشاركت إسلام</a:t>
          </a:r>
          <a:endParaRPr lang="en-US" sz="2400" b="1" kern="1200" dirty="0">
            <a:effectLst>
              <a:outerShdw blurRad="38100" dist="38100" dir="2700000" algn="tl">
                <a:srgbClr val="000000">
                  <a:alpha val="43137"/>
                </a:srgbClr>
              </a:outerShdw>
            </a:effectLst>
            <a:cs typeface="Jawi - Biasa" pitchFamily="2" charset="-78"/>
          </a:endParaRPr>
        </a:p>
      </dsp:txBody>
      <dsp:txXfrm rot="10800000">
        <a:off x="1799403" y="242748"/>
        <a:ext cx="5011444" cy="1387147"/>
      </dsp:txXfrm>
    </dsp:sp>
    <dsp:sp modelId="{34B751D9-DB9F-4CD3-A803-E1573FCC530A}">
      <dsp:nvSpPr>
        <dsp:cNvPr id="0" name=""/>
        <dsp:cNvSpPr/>
      </dsp:nvSpPr>
      <dsp:spPr>
        <a:xfrm>
          <a:off x="961551" y="373251"/>
          <a:ext cx="1171715" cy="112614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1FCE6A-C760-4607-BD9E-4B94D7D29F35}">
      <dsp:nvSpPr>
        <dsp:cNvPr id="0" name=""/>
        <dsp:cNvSpPr/>
      </dsp:nvSpPr>
      <dsp:spPr>
        <a:xfrm rot="10800000">
          <a:off x="1595067" y="2114313"/>
          <a:ext cx="5289385" cy="1313273"/>
        </a:xfrm>
        <a:prstGeom prst="homePlat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47062" tIns="91440" rIns="170688" bIns="91440" numCol="1" spcCol="1270" anchor="ctr" anchorCtr="0">
          <a:noAutofit/>
        </a:bodyPr>
        <a:lstStyle/>
        <a:p>
          <a:pPr lvl="0" algn="r" defTabSz="1066800" rtl="1">
            <a:lnSpc>
              <a:spcPct val="100000"/>
            </a:lnSpc>
            <a:spcBef>
              <a:spcPct val="0"/>
            </a:spcBef>
            <a:spcAft>
              <a:spcPts val="0"/>
            </a:spcAft>
          </a:pPr>
          <a:r>
            <a:rPr lang="ar-SA" sz="2400" b="1" kern="1200" dirty="0" smtClean="0">
              <a:effectLst>
                <a:outerShdw blurRad="38100" dist="38100" dir="2700000" algn="tl">
                  <a:srgbClr val="000000">
                    <a:alpha val="43137"/>
                  </a:srgbClr>
                </a:outerShdw>
              </a:effectLst>
              <a:cs typeface="Jawi - Biasa" pitchFamily="2" charset="-78"/>
            </a:rPr>
            <a:t>منجاض هرتا – دالم منجاض هرتا، إسلام تله مغضاريسكن فرينسيفث  يائيت العدل والإحسان. </a:t>
          </a:r>
          <a:endParaRPr lang="en-US" sz="2400" b="1" kern="1200" dirty="0">
            <a:effectLst>
              <a:outerShdw blurRad="38100" dist="38100" dir="2700000" algn="tl">
                <a:srgbClr val="000000">
                  <a:alpha val="43137"/>
                </a:srgbClr>
              </a:outerShdw>
            </a:effectLst>
            <a:cs typeface="Jawi - Biasa" pitchFamily="2" charset="-78"/>
          </a:endParaRPr>
        </a:p>
      </dsp:txBody>
      <dsp:txXfrm rot="10800000">
        <a:off x="1923385" y="2114313"/>
        <a:ext cx="4961067" cy="1313273"/>
      </dsp:txXfrm>
    </dsp:sp>
    <dsp:sp modelId="{3BA77791-5B05-461D-88F0-39F391011DAD}">
      <dsp:nvSpPr>
        <dsp:cNvPr id="0" name=""/>
        <dsp:cNvSpPr/>
      </dsp:nvSpPr>
      <dsp:spPr>
        <a:xfrm>
          <a:off x="1018652" y="2150379"/>
          <a:ext cx="1086343" cy="1201083"/>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FA6F1C-8A2B-4A9A-926F-E8683AF10083}">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CC6B09-E0A1-475D-881A-3587EF880DA6}">
      <dsp:nvSpPr>
        <dsp:cNvPr id="0" name=""/>
        <dsp:cNvSpPr/>
      </dsp:nvSpPr>
      <dsp:spPr>
        <a:xfrm>
          <a:off x="564979" y="330200"/>
          <a:ext cx="6314033" cy="965200"/>
        </a:xfrm>
        <a:prstGeom prst="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just" defTabSz="1066800" rtl="1">
            <a:lnSpc>
              <a:spcPct val="100000"/>
            </a:lnSpc>
            <a:spcBef>
              <a:spcPct val="0"/>
            </a:spcBef>
            <a:spcAft>
              <a:spcPts val="0"/>
            </a:spcAft>
          </a:pPr>
          <a:r>
            <a:rPr lang="ar-SA" sz="2400" b="1" kern="1200" dirty="0" smtClean="0">
              <a:effectLst>
                <a:outerShdw blurRad="38100" dist="38100" dir="2700000" algn="tl">
                  <a:srgbClr val="000000">
                    <a:alpha val="43137"/>
                  </a:srgbClr>
                </a:outerShdw>
              </a:effectLst>
              <a:cs typeface="Jawi - Biasa" pitchFamily="2" charset="-78"/>
            </a:rPr>
            <a:t>مقاصد شريعة منجادي فمندو كفد اومت مأنسي ملقساناكن تغضوغجواب يغ دأمانهكن اوليه الله.</a:t>
          </a:r>
          <a:endParaRPr lang="en-US" sz="2400" b="1" kern="1200" dirty="0">
            <a:effectLst>
              <a:outerShdw blurRad="38100" dist="38100" dir="2700000" algn="tl">
                <a:srgbClr val="000000">
                  <a:alpha val="43137"/>
                </a:srgbClr>
              </a:outerShdw>
            </a:effectLst>
            <a:cs typeface="Jawi - Biasa" pitchFamily="2" charset="-78"/>
          </a:endParaRPr>
        </a:p>
      </dsp:txBody>
      <dsp:txXfrm>
        <a:off x="564979" y="330200"/>
        <a:ext cx="6314033" cy="965200"/>
      </dsp:txXfrm>
    </dsp:sp>
    <dsp:sp modelId="{1957A6B8-946C-4FE2-9BAB-ED9C073A1BC1}">
      <dsp:nvSpPr>
        <dsp:cNvPr id="0" name=""/>
        <dsp:cNvSpPr/>
      </dsp:nvSpPr>
      <dsp:spPr>
        <a:xfrm>
          <a:off x="56979" y="3048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06C185-2F08-437A-BAA6-7A3D7294AC3C}">
      <dsp:nvSpPr>
        <dsp:cNvPr id="0" name=""/>
        <dsp:cNvSpPr/>
      </dsp:nvSpPr>
      <dsp:spPr>
        <a:xfrm>
          <a:off x="860432" y="1541182"/>
          <a:ext cx="6018580" cy="981634"/>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lvl="0" algn="just" defTabSz="1066800" rtl="1">
            <a:lnSpc>
              <a:spcPct val="90000"/>
            </a:lnSpc>
            <a:spcBef>
              <a:spcPct val="0"/>
            </a:spcBef>
            <a:spcAft>
              <a:spcPct val="35000"/>
            </a:spcAft>
          </a:pPr>
          <a:r>
            <a:rPr lang="ar-SA" sz="2400" kern="1200" dirty="0" smtClean="0">
              <a:cs typeface="Jawi - Naskh" pitchFamily="2" charset="-78"/>
            </a:rPr>
            <a:t>إ</a:t>
          </a:r>
          <a:r>
            <a:rPr lang="ar-SA" sz="2800" b="1" kern="1200" dirty="0" smtClean="0">
              <a:effectLst>
                <a:outerShdw blurRad="38100" dist="38100" dir="2700000" algn="tl">
                  <a:srgbClr val="000000">
                    <a:alpha val="43137"/>
                  </a:srgbClr>
                </a:outerShdw>
              </a:effectLst>
              <a:cs typeface="Jawi - Biasa" pitchFamily="2" charset="-78"/>
            </a:rPr>
            <a:t>سلام مغاتور كمصلحتن هيدوف مأنسي اتس اساس </a:t>
          </a:r>
          <a:r>
            <a:rPr lang="ar-SA" sz="2800" b="0" kern="1200" dirty="0" smtClean="0">
              <a:effectLst>
                <a:outerShdw blurRad="38100" dist="38100" dir="2700000" algn="tl">
                  <a:srgbClr val="000000">
                    <a:alpha val="43137"/>
                  </a:srgbClr>
                </a:outerShdw>
              </a:effectLst>
              <a:cs typeface="Traditional Arabic" pitchFamily="2" charset="-78"/>
            </a:rPr>
            <a:t>معروف</a:t>
          </a:r>
          <a:r>
            <a:rPr lang="ar-SA" sz="2800" b="1" kern="1200" dirty="0" smtClean="0">
              <a:effectLst>
                <a:outerShdw blurRad="38100" dist="38100" dir="2700000" algn="tl">
                  <a:srgbClr val="000000">
                    <a:alpha val="43137"/>
                  </a:srgbClr>
                </a:outerShdw>
              </a:effectLst>
              <a:cs typeface="Jawi - Biasa" pitchFamily="2" charset="-78"/>
            </a:rPr>
            <a:t> دان مغهيندركن موغكر.</a:t>
          </a:r>
          <a:endParaRPr lang="en-US" sz="2800" b="1" kern="1200" dirty="0">
            <a:effectLst>
              <a:outerShdw blurRad="38100" dist="38100" dir="2700000" algn="tl">
                <a:srgbClr val="000000">
                  <a:alpha val="43137"/>
                </a:srgbClr>
              </a:outerShdw>
            </a:effectLst>
            <a:cs typeface="Jawi - Biasa" pitchFamily="2" charset="-78"/>
          </a:endParaRPr>
        </a:p>
      </dsp:txBody>
      <dsp:txXfrm>
        <a:off x="860432" y="1541182"/>
        <a:ext cx="6018580" cy="981634"/>
      </dsp:txXfrm>
    </dsp:sp>
    <dsp:sp modelId="{0C3ACA3A-646F-42C6-8E3C-A603AFFA33AB}">
      <dsp:nvSpPr>
        <dsp:cNvPr id="0" name=""/>
        <dsp:cNvSpPr/>
      </dsp:nvSpPr>
      <dsp:spPr>
        <a:xfrm>
          <a:off x="352432" y="1523999"/>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604E15-7D3B-4BC2-B84A-9FC328613617}">
      <dsp:nvSpPr>
        <dsp:cNvPr id="0" name=""/>
        <dsp:cNvSpPr/>
      </dsp:nvSpPr>
      <dsp:spPr>
        <a:xfrm>
          <a:off x="564979" y="2759671"/>
          <a:ext cx="6314033" cy="983057"/>
        </a:xfrm>
        <a:prstGeom prst="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71120" rIns="71120" bIns="71120" numCol="1" spcCol="1270" anchor="ctr" anchorCtr="0">
          <a:noAutofit/>
        </a:bodyPr>
        <a:lstStyle/>
        <a:p>
          <a:pPr lvl="0" algn="just" defTabSz="1244600" rtl="1">
            <a:lnSpc>
              <a:spcPct val="90000"/>
            </a:lnSpc>
            <a:spcBef>
              <a:spcPct val="0"/>
            </a:spcBef>
            <a:spcAft>
              <a:spcPct val="35000"/>
            </a:spcAft>
          </a:pPr>
          <a:r>
            <a:rPr lang="ar-SA" sz="2800" b="1" kern="1200" dirty="0" smtClean="0">
              <a:effectLst>
                <a:outerShdw blurRad="38100" dist="38100" dir="2700000" algn="tl">
                  <a:srgbClr val="000000">
                    <a:alpha val="43137"/>
                  </a:srgbClr>
                </a:outerShdw>
              </a:effectLst>
              <a:cs typeface="Jawi - Biasa" pitchFamily="2" charset="-78"/>
            </a:rPr>
            <a:t>كيت هندقله ممليهارا ليما فركارا اساس دالم مقاصد شريعة، يائيت، اضام، ثاوا، عقل، كتورونن دان هرتا</a:t>
          </a:r>
          <a:r>
            <a:rPr lang="en-US" sz="1800" b="1" kern="1200" dirty="0" smtClean="0">
              <a:effectLst>
                <a:outerShdw blurRad="38100" dist="38100" dir="2700000" algn="tl">
                  <a:srgbClr val="000000">
                    <a:alpha val="43137"/>
                  </a:srgbClr>
                </a:outerShdw>
              </a:effectLst>
              <a:cs typeface="Jawi - Biasa" pitchFamily="2" charset="-78"/>
            </a:rPr>
            <a:t>.</a:t>
          </a:r>
          <a:endParaRPr lang="en-US" sz="1800" b="1" kern="1200" dirty="0">
            <a:effectLst>
              <a:outerShdw blurRad="38100" dist="38100" dir="2700000" algn="tl">
                <a:srgbClr val="000000">
                  <a:alpha val="43137"/>
                </a:srgbClr>
              </a:outerShdw>
            </a:effectLst>
            <a:cs typeface="Jawi - Biasa" pitchFamily="2" charset="-78"/>
          </a:endParaRPr>
        </a:p>
      </dsp:txBody>
      <dsp:txXfrm>
        <a:off x="564979" y="2759671"/>
        <a:ext cx="6314033" cy="983057"/>
      </dsp:txXfrm>
    </dsp:sp>
    <dsp:sp modelId="{30F66442-626B-4F6A-9C39-ED43635E10FB}">
      <dsp:nvSpPr>
        <dsp:cNvPr id="0" name=""/>
        <dsp:cNvSpPr/>
      </dsp:nvSpPr>
      <dsp:spPr>
        <a:xfrm>
          <a:off x="56979" y="2743200"/>
          <a:ext cx="1016000" cy="101600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8CC53-53FD-4219-B6B0-3B876D99B5BC}"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208D6-700E-493B-87E7-5D21DEFBBFF2}" type="slidenum">
              <a:rPr lang="en-US" smtClean="0"/>
              <a:t>‹#›</a:t>
            </a:fld>
            <a:endParaRPr lang="en-US"/>
          </a:p>
        </p:txBody>
      </p:sp>
    </p:spTree>
    <p:extLst>
      <p:ext uri="{BB962C8B-B14F-4D97-AF65-F5344CB8AC3E}">
        <p14:creationId xmlns:p14="http://schemas.microsoft.com/office/powerpoint/2010/main" val="169013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E5A0EF-A4BA-41B0-8A6F-822924F897AF}" type="slidenum">
              <a:rPr lang="en-US" smtClean="0"/>
              <a:t>23</a:t>
            </a:fld>
            <a:endParaRPr lang="en-US"/>
          </a:p>
        </p:txBody>
      </p:sp>
    </p:spTree>
    <p:extLst>
      <p:ext uri="{BB962C8B-B14F-4D97-AF65-F5344CB8AC3E}">
        <p14:creationId xmlns:p14="http://schemas.microsoft.com/office/powerpoint/2010/main" val="18115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AA93BC-45A0-4419-926F-95BCA09E303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1128574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93BC-45A0-4419-926F-95BCA09E303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141463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93BC-45A0-4419-926F-95BCA09E303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3997129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AA93BC-45A0-4419-926F-95BCA09E303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115603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AA93BC-45A0-4419-926F-95BCA09E3036}" type="datetimeFigureOut">
              <a:rPr lang="en-US" smtClean="0"/>
              <a:t>9/19/2018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3687685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AA93BC-45A0-4419-926F-95BCA09E303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231263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AA93BC-45A0-4419-926F-95BCA09E3036}" type="datetimeFigureOut">
              <a:rPr lang="en-US" smtClean="0"/>
              <a:t>9/19/2018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339452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AA93BC-45A0-4419-926F-95BCA09E3036}" type="datetimeFigureOut">
              <a:rPr lang="en-US" smtClean="0"/>
              <a:t>9/19/2018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82870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A93BC-45A0-4419-926F-95BCA09E3036}" type="datetimeFigureOut">
              <a:rPr lang="en-US" smtClean="0"/>
              <a:t>9/19/2018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2449224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93BC-45A0-4419-926F-95BCA09E303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124943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AA93BC-45A0-4419-926F-95BCA09E3036}" type="datetimeFigureOut">
              <a:rPr lang="en-US" smtClean="0"/>
              <a:t>9/19/2018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6B4A6-D350-41E9-8D1B-F36AAD6B640A}" type="slidenum">
              <a:rPr lang="en-US" smtClean="0"/>
              <a:t>‹#›</a:t>
            </a:fld>
            <a:endParaRPr lang="en-US"/>
          </a:p>
        </p:txBody>
      </p:sp>
    </p:spTree>
    <p:extLst>
      <p:ext uri="{BB962C8B-B14F-4D97-AF65-F5344CB8AC3E}">
        <p14:creationId xmlns:p14="http://schemas.microsoft.com/office/powerpoint/2010/main" val="274857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AA93BC-45A0-4419-926F-95BCA09E3036}" type="datetimeFigureOut">
              <a:rPr lang="en-US" smtClean="0"/>
              <a:t>9/19/2018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6B4A6-D350-41E9-8D1B-F36AAD6B640A}" type="slidenum">
              <a:rPr lang="en-US" smtClean="0"/>
              <a:t>‹#›</a:t>
            </a:fld>
            <a:endParaRPr lang="en-US"/>
          </a:p>
        </p:txBody>
      </p:sp>
    </p:spTree>
    <p:extLst>
      <p:ext uri="{BB962C8B-B14F-4D97-AF65-F5344CB8AC3E}">
        <p14:creationId xmlns:p14="http://schemas.microsoft.com/office/powerpoint/2010/main" val="2032031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3.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16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7"/>
          <p:cNvGrpSpPr>
            <a:grpSpLocks/>
          </p:cNvGrpSpPr>
          <p:nvPr/>
        </p:nvGrpSpPr>
        <p:grpSpPr bwMode="auto">
          <a:xfrm>
            <a:off x="3326412" y="179985"/>
            <a:ext cx="2068195" cy="6028424"/>
            <a:chOff x="3681707" y="927458"/>
            <a:chExt cx="1831267" cy="3127870"/>
          </a:xfrm>
        </p:grpSpPr>
        <p:grpSp>
          <p:nvGrpSpPr>
            <p:cNvPr id="6" name="Group 8"/>
            <p:cNvGrpSpPr>
              <a:grpSpLocks/>
            </p:cNvGrpSpPr>
            <p:nvPr/>
          </p:nvGrpSpPr>
          <p:grpSpPr bwMode="auto">
            <a:xfrm>
              <a:off x="4110902" y="927458"/>
              <a:ext cx="979149" cy="3127870"/>
              <a:chOff x="4100988" y="350340"/>
              <a:chExt cx="993975" cy="3435407"/>
            </a:xfrm>
          </p:grpSpPr>
          <p:pic>
            <p:nvPicPr>
              <p:cNvPr id="8"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0988" y="350340"/>
                <a:ext cx="957561" cy="54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2966" y="3200601"/>
                <a:ext cx="951997" cy="58514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7" name="Rectangle 6"/>
            <p:cNvSpPr/>
            <p:nvPr/>
          </p:nvSpPr>
          <p:spPr bwMode="auto">
            <a:xfrm>
              <a:off x="3681707" y="1443831"/>
              <a:ext cx="1831267" cy="55891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smtClean="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 ملتيميديا</a:t>
              </a:r>
            </a:p>
            <a:p>
              <a:pPr algn="ctr" fontAlgn="auto">
                <a:spcBef>
                  <a:spcPts val="0"/>
                </a:spcBef>
                <a:spcAft>
                  <a:spcPts val="0"/>
                </a:spcAft>
                <a:defRPr/>
              </a:pPr>
              <a:r>
                <a:rPr lang="ar-SA" sz="2800" b="1" spc="50" dirty="0" smtClean="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Jawi - Biasa" pitchFamily="2" charset="-78"/>
                </a:rPr>
                <a:t>جاكيم</a:t>
              </a:r>
              <a:endParaRPr lang="en-US" sz="28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Jawi - Biasa" pitchFamily="2" charset="-78"/>
              </a:endParaRPr>
            </a:p>
          </p:txBody>
        </p:sp>
      </p:grpSp>
      <p:sp>
        <p:nvSpPr>
          <p:cNvPr id="10" name="TextBox 9"/>
          <p:cNvSpPr txBox="1"/>
          <p:nvPr/>
        </p:nvSpPr>
        <p:spPr>
          <a:xfrm>
            <a:off x="3240174" y="6324600"/>
            <a:ext cx="2634054" cy="461665"/>
          </a:xfrm>
          <a:prstGeom prst="rect">
            <a:avLst/>
          </a:prstGeom>
          <a:noFill/>
        </p:spPr>
        <p:txBody>
          <a:bodyPr wrap="none" rtlCol="0">
            <a:spAutoFit/>
          </a:bodyPr>
          <a:lstStyle/>
          <a:p>
            <a:pPr algn="r" rtl="1"/>
            <a:r>
              <a:rPr lang="ar-SA" sz="2400" dirty="0" smtClean="0">
                <a:solidFill>
                  <a:srgbClr val="FFC000"/>
                </a:solidFill>
                <a:effectLst>
                  <a:outerShdw blurRad="38100" dist="38100" dir="2700000" algn="tl">
                    <a:srgbClr val="000000">
                      <a:alpha val="43137"/>
                    </a:srgbClr>
                  </a:outerShdw>
                </a:effectLst>
                <a:latin typeface="Algerian" panose="04020705040A02060702" pitchFamily="82" charset="0"/>
                <a:cs typeface="Jawi - Nasakh 1" pitchFamily="2" charset="-78"/>
              </a:rPr>
              <a:t>جابتن كماجوان إسلام مليسيا</a:t>
            </a:r>
            <a:endParaRPr lang="en-US" sz="2400" dirty="0">
              <a:solidFill>
                <a:srgbClr val="FFC000"/>
              </a:solidFill>
              <a:effectLst>
                <a:outerShdw blurRad="38100" dist="38100" dir="2700000" algn="tl">
                  <a:srgbClr val="000000">
                    <a:alpha val="43137"/>
                  </a:srgbClr>
                </a:outerShdw>
              </a:effectLst>
              <a:latin typeface="Algerian" panose="04020705040A02060702" pitchFamily="82" charset="0"/>
              <a:cs typeface="Jawi - Nasakh 1" pitchFamily="2" charset="-78"/>
            </a:endParaRPr>
          </a:p>
        </p:txBody>
      </p:sp>
      <p:sp>
        <p:nvSpPr>
          <p:cNvPr id="2" name="Rectangle 1"/>
          <p:cNvSpPr/>
          <p:nvPr/>
        </p:nvSpPr>
        <p:spPr>
          <a:xfrm>
            <a:off x="308653" y="2967335"/>
            <a:ext cx="8526693" cy="923330"/>
          </a:xfrm>
          <a:prstGeom prst="rect">
            <a:avLst/>
          </a:prstGeom>
          <a:noFill/>
        </p:spPr>
        <p:txBody>
          <a:bodyPr wrap="none" lIns="91440" tIns="45720" rIns="91440" bIns="45720">
            <a:spAutoFit/>
          </a:bodyPr>
          <a:lstStyle/>
          <a:p>
            <a:pPr algn="ctr"/>
            <a:r>
              <a:rPr lang="ar-SA" sz="5400" b="1" dirty="0">
                <a:ln>
                  <a:solidFill>
                    <a:sysClr val="windowText" lastClr="000000"/>
                  </a:solidFill>
                </a:ln>
                <a:solidFill>
                  <a:srgbClr val="FFC000"/>
                </a:solidFill>
                <a:effectLst>
                  <a:outerShdw blurRad="38100" dist="38100" dir="2700000" algn="tl">
                    <a:srgbClr val="000000">
                      <a:alpha val="43137"/>
                    </a:srgbClr>
                  </a:outerShdw>
                </a:effectLst>
                <a:latin typeface="ArialJawi"/>
                <a:ea typeface="Calibri"/>
                <a:cs typeface="Jawi - Nasakh 2" pitchFamily="2" charset="-78"/>
              </a:rPr>
              <a:t>"مقاصد </a:t>
            </a:r>
            <a:r>
              <a:rPr lang="ar-SA" sz="5400" b="1" dirty="0" smtClean="0">
                <a:ln>
                  <a:solidFill>
                    <a:sysClr val="windowText" lastClr="000000"/>
                  </a:solidFill>
                </a:ln>
                <a:solidFill>
                  <a:srgbClr val="FFC000"/>
                </a:solidFill>
                <a:effectLst>
                  <a:outerShdw blurRad="38100" dist="38100" dir="2700000" algn="tl">
                    <a:srgbClr val="000000">
                      <a:alpha val="43137"/>
                    </a:srgbClr>
                  </a:outerShdw>
                </a:effectLst>
                <a:latin typeface="ArialJawi"/>
                <a:ea typeface="Calibri"/>
                <a:cs typeface="Jawi - Nasakh 2" pitchFamily="2" charset="-78"/>
              </a:rPr>
              <a:t>شريعة </a:t>
            </a:r>
            <a:r>
              <a:rPr lang="ar-SA" sz="5400" b="1" dirty="0">
                <a:ln>
                  <a:solidFill>
                    <a:sysClr val="windowText" lastClr="000000"/>
                  </a:solidFill>
                </a:ln>
                <a:solidFill>
                  <a:srgbClr val="FFC000"/>
                </a:solidFill>
                <a:effectLst>
                  <a:outerShdw blurRad="38100" dist="38100" dir="2700000" algn="tl">
                    <a:srgbClr val="000000">
                      <a:alpha val="43137"/>
                    </a:srgbClr>
                  </a:outerShdw>
                </a:effectLst>
                <a:latin typeface="ArialJawi"/>
                <a:ea typeface="Calibri"/>
                <a:cs typeface="Jawi - Nasakh 2" pitchFamily="2" charset="-78"/>
              </a:rPr>
              <a:t>منجامين كمصلحتن </a:t>
            </a:r>
            <a:r>
              <a:rPr lang="ar-SA" sz="5400" b="1" dirty="0" smtClean="0">
                <a:ln>
                  <a:solidFill>
                    <a:sysClr val="windowText" lastClr="000000"/>
                  </a:solidFill>
                </a:ln>
                <a:solidFill>
                  <a:srgbClr val="FFC000"/>
                </a:solidFill>
                <a:effectLst>
                  <a:outerShdw blurRad="38100" dist="38100" dir="2700000" algn="tl">
                    <a:srgbClr val="000000">
                      <a:alpha val="43137"/>
                    </a:srgbClr>
                  </a:outerShdw>
                </a:effectLst>
                <a:latin typeface="ArialJawi"/>
                <a:ea typeface="Calibri"/>
                <a:cs typeface="Jawi - Nasakh 2" pitchFamily="2" charset="-78"/>
              </a:rPr>
              <a:t>أمّة</a:t>
            </a:r>
            <a:r>
              <a:rPr lang="ar-SA" sz="5400" b="1" dirty="0">
                <a:ln>
                  <a:solidFill>
                    <a:sysClr val="windowText" lastClr="000000"/>
                  </a:solidFill>
                </a:ln>
                <a:solidFill>
                  <a:srgbClr val="FFC000"/>
                </a:solidFill>
                <a:effectLst>
                  <a:outerShdw blurRad="38100" dist="38100" dir="2700000" algn="tl">
                    <a:srgbClr val="000000">
                      <a:alpha val="43137"/>
                    </a:srgbClr>
                  </a:outerShdw>
                </a:effectLst>
                <a:latin typeface="ArialJawi"/>
                <a:ea typeface="Calibri"/>
                <a:cs typeface="Jawi - Nasakh 2" pitchFamily="2" charset="-78"/>
              </a:rPr>
              <a:t>"</a:t>
            </a:r>
            <a:endParaRPr lang="en-US" sz="5400" b="1" cap="none" spc="0" dirty="0">
              <a:ln>
                <a:solidFill>
                  <a:sysClr val="windowText" lastClr="000000"/>
                </a:solidFill>
              </a:ln>
              <a:solidFill>
                <a:srgbClr val="FFC000"/>
              </a:solidFill>
              <a:effectLst>
                <a:outerShdw blurRad="38100" dist="38100" dir="2700000" algn="tl">
                  <a:srgbClr val="000000">
                    <a:alpha val="43137"/>
                  </a:srgbClr>
                </a:outerShdw>
              </a:effectLst>
              <a:cs typeface="Jawi - Nasakh 2" pitchFamily="2" charset="-78"/>
            </a:endParaRPr>
          </a:p>
        </p:txBody>
      </p:sp>
      <p:sp>
        <p:nvSpPr>
          <p:cNvPr id="3" name="Rectangle 2"/>
          <p:cNvSpPr/>
          <p:nvPr/>
        </p:nvSpPr>
        <p:spPr>
          <a:xfrm>
            <a:off x="2928389" y="4267200"/>
            <a:ext cx="3063659" cy="400110"/>
          </a:xfrm>
          <a:prstGeom prst="rect">
            <a:avLst/>
          </a:prstGeom>
        </p:spPr>
        <p:txBody>
          <a:bodyPr wrap="none">
            <a:spAutoFit/>
          </a:bodyPr>
          <a:lstStyle/>
          <a:p>
            <a:r>
              <a:rPr lang="ar-SA" sz="1600" dirty="0">
                <a:solidFill>
                  <a:srgbClr val="FFFF00"/>
                </a:solidFill>
                <a:effectLst>
                  <a:outerShdw blurRad="38100" dist="38100" dir="2700000" algn="tl">
                    <a:srgbClr val="000000">
                      <a:alpha val="43137"/>
                    </a:srgbClr>
                  </a:outerShdw>
                </a:effectLst>
                <a:latin typeface="Jawi Diwani 2" pitchFamily="2" charset="2"/>
                <a:cs typeface="Jawi - Nasakh 2" pitchFamily="2" charset="-78"/>
              </a:rPr>
              <a:t>﴿</a:t>
            </a:r>
            <a:r>
              <a:rPr lang="ar-SA" sz="2000" dirty="0">
                <a:solidFill>
                  <a:srgbClr val="FFFF00"/>
                </a:solidFill>
                <a:effectLst>
                  <a:outerShdw blurRad="38100" dist="38100" dir="2700000" algn="tl">
                    <a:srgbClr val="000000">
                      <a:alpha val="43137"/>
                    </a:srgbClr>
                  </a:outerShdw>
                </a:effectLst>
                <a:latin typeface="Jawi Diwani 2" pitchFamily="2" charset="2"/>
                <a:cs typeface="Jawi - Nasakh 2" pitchFamily="2" charset="-78"/>
              </a:rPr>
              <a:t>٢١ سيفتيمبر ٢٠١٨ / ١١ محرم ١٤٤٠﴾</a:t>
            </a:r>
            <a:endParaRPr lang="en-US" sz="2000" dirty="0">
              <a:solidFill>
                <a:srgbClr val="FFFF00"/>
              </a:solidFill>
              <a:effectLst>
                <a:outerShdw blurRad="38100" dist="38100" dir="2700000" algn="tl">
                  <a:srgbClr val="000000">
                    <a:alpha val="43137"/>
                  </a:srgbClr>
                </a:outerShdw>
              </a:effectLst>
              <a:latin typeface="Jawi Diwani 2" pitchFamily="2" charset="2"/>
              <a:cs typeface="Jawi - Nasakh 2" pitchFamily="2" charset="-78"/>
            </a:endParaRPr>
          </a:p>
        </p:txBody>
      </p:sp>
    </p:spTree>
    <p:extLst>
      <p:ext uri="{BB962C8B-B14F-4D97-AF65-F5344CB8AC3E}">
        <p14:creationId xmlns:p14="http://schemas.microsoft.com/office/powerpoint/2010/main" val="1257798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a:xfrm>
            <a:off x="2829760" y="1447800"/>
            <a:ext cx="5387140" cy="769441"/>
          </a:xfrm>
          <a:prstGeom prst="rect">
            <a:avLst/>
          </a:prstGeom>
          <a:noFill/>
        </p:spPr>
        <p:txBody>
          <a:bodyPr wrap="square" lIns="91440" tIns="45720" rIns="91440" bIns="45720">
            <a:spAutoFit/>
          </a:bodyPr>
          <a:lstStyle/>
          <a:p>
            <a:pPr algn="r"/>
            <a:r>
              <a:rPr lang="ar-SA" sz="4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فرمان</a:t>
            </a:r>
            <a:r>
              <a:rPr lang="ar-SA" sz="4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rPr>
              <a:t> الله سبحانه وتعالى</a:t>
            </a:r>
            <a:endParaRPr lang="en-US" sz="4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sp>
        <p:nvSpPr>
          <p:cNvPr id="3" name="Rectangle 2"/>
          <p:cNvSpPr/>
          <p:nvPr/>
        </p:nvSpPr>
        <p:spPr>
          <a:xfrm>
            <a:off x="2559555" y="5029200"/>
            <a:ext cx="4208892" cy="646331"/>
          </a:xfrm>
          <a:prstGeom prst="rect">
            <a:avLst/>
          </a:prstGeom>
          <a:noFill/>
        </p:spPr>
        <p:txBody>
          <a:bodyPr wrap="square" lIns="91440" tIns="45720" rIns="91440" bIns="45720">
            <a:spAutoFit/>
          </a:bodyPr>
          <a:lstStyle/>
          <a:p>
            <a:pPr algn="ctr"/>
            <a:r>
              <a:rPr lang="ar-SA" sz="3600" b="1" dirty="0">
                <a:solidFill>
                  <a:schemeClr val="bg1"/>
                </a:solidFill>
                <a:cs typeface="Jawi - Biasa" pitchFamily="2" charset="-78"/>
              </a:rPr>
              <a:t>سورة البقرة </a:t>
            </a:r>
            <a:r>
              <a:rPr lang="ar-SA" sz="3600" b="1" dirty="0" smtClean="0">
                <a:solidFill>
                  <a:schemeClr val="bg1"/>
                </a:solidFill>
                <a:cs typeface="Jawi - Biasa" pitchFamily="2" charset="-78"/>
              </a:rPr>
              <a:t>: </a:t>
            </a:r>
            <a:r>
              <a:rPr lang="ar-SA" sz="3600" b="1" dirty="0">
                <a:solidFill>
                  <a:schemeClr val="bg1"/>
                </a:solidFill>
                <a:latin typeface="Traditional Arabic" panose="02020603050405020304" pitchFamily="18" charset="-78"/>
                <a:cs typeface="Traditional Arabic" panose="02020603050405020304" pitchFamily="18" charset="-78"/>
              </a:rPr>
              <a:t>١٨٥</a:t>
            </a:r>
            <a:endParaRPr lang="en-US" sz="3600" b="1" cap="none" spc="0" dirty="0">
              <a:ln w="24500" cmpd="dbl">
                <a:solidFill>
                  <a:schemeClr val="accent2">
                    <a:shade val="85000"/>
                    <a:satMod val="155000"/>
                  </a:schemeClr>
                </a:solidFill>
                <a:prstDash val="solid"/>
                <a:miter lim="800000"/>
              </a:ln>
              <a:solidFill>
                <a:schemeClr val="bg1"/>
              </a:solidFill>
              <a:effectLst>
                <a:outerShdw blurRad="38100" dist="38100" dir="7020000" algn="tl">
                  <a:srgbClr val="000000">
                    <a:alpha val="35000"/>
                  </a:srgbClr>
                </a:outerShdw>
              </a:effectLst>
              <a:latin typeface="Traditional Arabic" panose="02020603050405020304" pitchFamily="18" charset="-78"/>
              <a:cs typeface="Traditional Arabic" panose="02020603050405020304" pitchFamily="18" charset="-78"/>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 y="2543175"/>
            <a:ext cx="80962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590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2" name="Rectangle 1"/>
          <p:cNvSpPr/>
          <p:nvPr/>
        </p:nvSpPr>
        <p:spPr>
          <a:xfrm>
            <a:off x="1040109" y="3403778"/>
            <a:ext cx="7063053"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rtl="1"/>
            <a:r>
              <a:rPr lang="ar-SA" sz="5400" dirty="0" smtClean="0">
                <a:solidFill>
                  <a:schemeClr val="accent6">
                    <a:lumMod val="75000"/>
                  </a:schemeClr>
                </a:solidFill>
                <a:effectLst>
                  <a:outerShdw blurRad="38100" dist="38100" dir="2700000" algn="tl">
                    <a:srgbClr val="000000">
                      <a:alpha val="43137"/>
                    </a:srgbClr>
                  </a:outerShdw>
                </a:effectLst>
                <a:latin typeface="ArialJawi"/>
                <a:ea typeface="Calibri"/>
                <a:cs typeface="Jawi - Biasa"/>
              </a:rPr>
              <a:t>"الله مغهندقي كموداهن باضيمو، دان تيدق مغهندقي كسوكرن باضيمو</a:t>
            </a:r>
            <a:r>
              <a:rPr lang="en-US" sz="5400" dirty="0" smtClean="0">
                <a:solidFill>
                  <a:schemeClr val="accent6">
                    <a:lumMod val="75000"/>
                  </a:schemeClr>
                </a:solidFill>
                <a:effectLst>
                  <a:outerShdw blurRad="38100" dist="38100" dir="2700000" algn="tl">
                    <a:srgbClr val="000000">
                      <a:alpha val="43137"/>
                    </a:srgbClr>
                  </a:outerShdw>
                </a:effectLst>
                <a:latin typeface="ArialJawi"/>
                <a:ea typeface="Calibri"/>
                <a:cs typeface="Jawi - Biasa"/>
              </a:rPr>
              <a:t>.</a:t>
            </a:r>
            <a:r>
              <a:rPr lang="ar-SA" sz="5400" dirty="0" smtClean="0">
                <a:solidFill>
                  <a:schemeClr val="accent6">
                    <a:lumMod val="75000"/>
                  </a:schemeClr>
                </a:solidFill>
                <a:effectLst>
                  <a:outerShdw blurRad="38100" dist="38100" dir="2700000" algn="tl">
                    <a:srgbClr val="000000">
                      <a:alpha val="43137"/>
                    </a:srgbClr>
                  </a:outerShdw>
                </a:effectLst>
                <a:latin typeface="ArialJawi"/>
                <a:ea typeface="Calibri"/>
                <a:cs typeface="Jawi - Biasa"/>
              </a:rPr>
              <a:t>"</a:t>
            </a:r>
            <a:endParaRPr lang="en-US" sz="2800" dirty="0">
              <a:solidFill>
                <a:schemeClr val="accent6">
                  <a:lumMod val="75000"/>
                </a:schemeClr>
              </a:solidFill>
              <a:effectLst>
                <a:outerShdw blurRad="38100" dist="38100" dir="2700000" algn="tl">
                  <a:srgbClr val="000000">
                    <a:alpha val="43137"/>
                  </a:srgbClr>
                </a:outerShdw>
              </a:effectLst>
              <a:ea typeface="Calibri"/>
              <a:cs typeface="Arial"/>
            </a:endParaRPr>
          </a:p>
        </p:txBody>
      </p:sp>
      <p:sp>
        <p:nvSpPr>
          <p:cNvPr id="11" name="Rectangle 10"/>
          <p:cNvSpPr/>
          <p:nvPr/>
        </p:nvSpPr>
        <p:spPr>
          <a:xfrm>
            <a:off x="3581399" y="1476023"/>
            <a:ext cx="4259777" cy="769441"/>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ar-SA" sz="4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مقصود ايات:</a:t>
            </a:r>
            <a:endParaRPr lang="en-US" sz="4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4183537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2" name="Rounded Rectangle 1"/>
          <p:cNvSpPr/>
          <p:nvPr/>
        </p:nvSpPr>
        <p:spPr>
          <a:xfrm>
            <a:off x="974070" y="1523288"/>
            <a:ext cx="7010400" cy="1905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sz="3200" b="1" dirty="0" smtClean="0">
                <a:solidFill>
                  <a:schemeClr val="accent2">
                    <a:lumMod val="75000"/>
                  </a:schemeClr>
                </a:solidFill>
                <a:effectLst>
                  <a:outerShdw blurRad="38100" dist="38100" dir="2700000" algn="tl">
                    <a:srgbClr val="000000">
                      <a:alpha val="43137"/>
                    </a:srgbClr>
                  </a:outerShdw>
                </a:effectLst>
                <a:latin typeface="ArialJawi"/>
                <a:ea typeface="Calibri"/>
                <a:cs typeface="Jawi - Biasa" pitchFamily="2" charset="-78"/>
              </a:rPr>
              <a:t>متلامت اوتام فلقسانأن شريعة إسلام اياله اونتوق مغاتور كمصلحتن كهيدوفن </a:t>
            </a:r>
            <a:r>
              <a:rPr lang="ar-SA" sz="4000" b="1" dirty="0" smtClean="0">
                <a:solidFill>
                  <a:schemeClr val="accent2">
                    <a:lumMod val="75000"/>
                  </a:schemeClr>
                </a:solidFill>
                <a:effectLst>
                  <a:outerShdw blurRad="38100" dist="38100" dir="2700000" algn="tl">
                    <a:srgbClr val="000000">
                      <a:alpha val="43137"/>
                    </a:srgbClr>
                  </a:outerShdw>
                </a:effectLst>
                <a:latin typeface="ArialJawi"/>
                <a:ea typeface="Calibri"/>
                <a:cs typeface="Jawi - Biasa" pitchFamily="2" charset="-78"/>
              </a:rPr>
              <a:t>مأنسي اتس اساس </a:t>
            </a:r>
            <a:r>
              <a:rPr lang="ar-SA" sz="4000" dirty="0" smtClean="0">
                <a:solidFill>
                  <a:schemeClr val="accent2">
                    <a:lumMod val="75000"/>
                  </a:schemeClr>
                </a:solidFill>
                <a:effectLst>
                  <a:outerShdw blurRad="38100" dist="38100" dir="2700000" algn="tl">
                    <a:srgbClr val="000000">
                      <a:alpha val="43137"/>
                    </a:srgbClr>
                  </a:outerShdw>
                </a:effectLst>
                <a:latin typeface="ArialJawi"/>
                <a:ea typeface="Calibri"/>
                <a:cs typeface="Traditional Arabic" pitchFamily="2" charset="-78"/>
              </a:rPr>
              <a:t>معروف</a:t>
            </a:r>
            <a:r>
              <a:rPr lang="ar-SA" sz="4000" b="1" dirty="0" smtClean="0">
                <a:solidFill>
                  <a:schemeClr val="accent2">
                    <a:lumMod val="75000"/>
                  </a:schemeClr>
                </a:solidFill>
                <a:effectLst>
                  <a:outerShdw blurRad="38100" dist="38100" dir="2700000" algn="tl">
                    <a:srgbClr val="000000">
                      <a:alpha val="43137"/>
                    </a:srgbClr>
                  </a:outerShdw>
                </a:effectLst>
                <a:latin typeface="ArialJawi"/>
                <a:ea typeface="Calibri"/>
                <a:cs typeface="Jawi - Biasa" pitchFamily="2" charset="-78"/>
              </a:rPr>
              <a:t> </a:t>
            </a:r>
            <a:r>
              <a:rPr lang="ar-SA" sz="3200" b="1" dirty="0" smtClean="0">
                <a:solidFill>
                  <a:schemeClr val="accent2">
                    <a:lumMod val="75000"/>
                  </a:schemeClr>
                </a:solidFill>
                <a:effectLst>
                  <a:outerShdw blurRad="38100" dist="38100" dir="2700000" algn="tl">
                    <a:srgbClr val="000000">
                      <a:alpha val="43137"/>
                    </a:srgbClr>
                  </a:outerShdw>
                </a:effectLst>
                <a:latin typeface="ArialJawi"/>
                <a:ea typeface="Calibri"/>
                <a:cs typeface="Jawi - Biasa" pitchFamily="2" charset="-78"/>
              </a:rPr>
              <a:t>دان مغهيندركن موغكر</a:t>
            </a:r>
            <a:r>
              <a:rPr lang="ar-SA" b="1" dirty="0" smtClean="0">
                <a:solidFill>
                  <a:schemeClr val="accent2">
                    <a:lumMod val="75000"/>
                  </a:schemeClr>
                </a:solidFill>
                <a:effectLst>
                  <a:outerShdw blurRad="38100" dist="38100" dir="2700000" algn="tl">
                    <a:srgbClr val="000000">
                      <a:alpha val="43137"/>
                    </a:srgbClr>
                  </a:outerShdw>
                </a:effectLst>
                <a:latin typeface="ArialJawi"/>
                <a:ea typeface="Calibri"/>
                <a:cs typeface="Jawi - Biasa" pitchFamily="2" charset="-78"/>
              </a:rPr>
              <a:t>.</a:t>
            </a:r>
            <a:endParaRPr lang="en-US" b="1" dirty="0">
              <a:solidFill>
                <a:schemeClr val="accent2">
                  <a:lumMod val="75000"/>
                </a:schemeClr>
              </a:solidFill>
              <a:effectLst>
                <a:outerShdw blurRad="38100" dist="38100" dir="2700000" algn="tl">
                  <a:srgbClr val="000000">
                    <a:alpha val="43137"/>
                  </a:srgbClr>
                </a:outerShdw>
              </a:effectLst>
              <a:cs typeface="Jawi - Biasa" pitchFamily="2" charset="-78"/>
            </a:endParaRPr>
          </a:p>
        </p:txBody>
      </p:sp>
      <p:sp>
        <p:nvSpPr>
          <p:cNvPr id="3" name="Up Arrow Callout 2"/>
          <p:cNvSpPr/>
          <p:nvPr/>
        </p:nvSpPr>
        <p:spPr>
          <a:xfrm>
            <a:off x="527626" y="3428288"/>
            <a:ext cx="7854373" cy="3124912"/>
          </a:xfrm>
          <a:prstGeom prst="upArrowCallout">
            <a:avLst/>
          </a:prstGeom>
          <a:ln>
            <a:solidFill>
              <a:schemeClr val="accent6">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indent="457200" algn="just" rtl="1">
              <a:lnSpc>
                <a:spcPct val="115000"/>
              </a:lnSpc>
            </a:pPr>
            <a:r>
              <a:rPr lang="ar-SA" sz="2800" b="1" dirty="0" smtClean="0">
                <a:solidFill>
                  <a:schemeClr val="accent6">
                    <a:lumMod val="75000"/>
                  </a:schemeClr>
                </a:solidFill>
                <a:effectLst>
                  <a:outerShdw blurRad="38100" dist="38100" dir="2700000" algn="tl">
                    <a:srgbClr val="000000">
                      <a:alpha val="43137"/>
                    </a:srgbClr>
                  </a:outerShdw>
                </a:effectLst>
                <a:latin typeface="ArialJawi"/>
                <a:ea typeface="Calibri"/>
                <a:cs typeface="Jawi - Biasa" pitchFamily="2" charset="-78"/>
              </a:rPr>
              <a:t>فارا علماء مغضاريسكن : كفرلوان كمصلحتن مأنسي سجاضت يغ منجادي ساسرن مقاصد شريعة اكن دافت دسمفورناكن افابيلا تيض تونتوتن اساس كهيدوفن دافت دفنوهي سخارا برتاهف يائيت </a:t>
            </a:r>
            <a:r>
              <a:rPr lang="ar-SA" sz="2800" dirty="0" smtClean="0">
                <a:solidFill>
                  <a:schemeClr val="accent6">
                    <a:lumMod val="75000"/>
                  </a:schemeClr>
                </a:solidFill>
                <a:effectLst>
                  <a:outerShdw blurRad="38100" dist="38100" dir="2700000" algn="tl">
                    <a:srgbClr val="000000">
                      <a:alpha val="43137"/>
                    </a:srgbClr>
                  </a:outerShdw>
                </a:effectLst>
                <a:latin typeface="ArialJawi"/>
                <a:ea typeface="Calibri"/>
                <a:cs typeface="Traditional Arabic" pitchFamily="2" charset="-78"/>
              </a:rPr>
              <a:t>ضروريات</a:t>
            </a:r>
            <a:r>
              <a:rPr lang="ar-SA" sz="2800" b="1" dirty="0" smtClean="0">
                <a:solidFill>
                  <a:schemeClr val="accent6">
                    <a:lumMod val="75000"/>
                  </a:schemeClr>
                </a:solidFill>
                <a:effectLst>
                  <a:outerShdw blurRad="38100" dist="38100" dir="2700000" algn="tl">
                    <a:srgbClr val="000000">
                      <a:alpha val="43137"/>
                    </a:srgbClr>
                  </a:outerShdw>
                </a:effectLst>
                <a:latin typeface="ArialJawi"/>
                <a:ea typeface="Calibri"/>
                <a:cs typeface="Jawi - Biasa" pitchFamily="2" charset="-78"/>
              </a:rPr>
              <a:t>، حاجيات دان تحسينيات</a:t>
            </a:r>
            <a:r>
              <a:rPr lang="en-US" sz="2800" b="1" dirty="0" smtClean="0">
                <a:solidFill>
                  <a:schemeClr val="accent6">
                    <a:lumMod val="75000"/>
                  </a:schemeClr>
                </a:solidFill>
                <a:effectLst>
                  <a:outerShdw blurRad="38100" dist="38100" dir="2700000" algn="tl">
                    <a:srgbClr val="000000">
                      <a:alpha val="43137"/>
                    </a:srgbClr>
                  </a:outerShdw>
                </a:effectLst>
                <a:latin typeface="ArialJawi"/>
                <a:ea typeface="Calibri"/>
                <a:cs typeface="Jawi - Biasa" pitchFamily="2" charset="-78"/>
              </a:rPr>
              <a:t>.</a:t>
            </a:r>
            <a:endParaRPr lang="en-US" sz="1200" b="1" dirty="0">
              <a:solidFill>
                <a:schemeClr val="accent6">
                  <a:lumMod val="75000"/>
                </a:schemeClr>
              </a:solidFill>
              <a:effectLst>
                <a:outerShdw blurRad="38100" dist="38100" dir="2700000" algn="tl">
                  <a:srgbClr val="000000">
                    <a:alpha val="43137"/>
                  </a:srgbClr>
                </a:outerShdw>
              </a:effectLst>
              <a:ea typeface="Calibri"/>
              <a:cs typeface="Jawi - Biasa" pitchFamily="2" charset="-78"/>
            </a:endParaRPr>
          </a:p>
        </p:txBody>
      </p:sp>
    </p:spTree>
    <p:extLst>
      <p:ext uri="{BB962C8B-B14F-4D97-AF65-F5344CB8AC3E}">
        <p14:creationId xmlns:p14="http://schemas.microsoft.com/office/powerpoint/2010/main" val="175841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graphicFrame>
        <p:nvGraphicFramePr>
          <p:cNvPr id="2" name="Diagram 1"/>
          <p:cNvGraphicFramePr/>
          <p:nvPr>
            <p:extLst>
              <p:ext uri="{D42A27DB-BD31-4B8C-83A1-F6EECF244321}">
                <p14:modId xmlns:p14="http://schemas.microsoft.com/office/powerpoint/2010/main" val="2073952655"/>
              </p:ext>
            </p:extLst>
          </p:nvPr>
        </p:nvGraphicFramePr>
        <p:xfrm>
          <a:off x="533400" y="1397000"/>
          <a:ext cx="8096249" cy="4622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17175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3" name="TextBox 2"/>
          <p:cNvSpPr txBox="1"/>
          <p:nvPr/>
        </p:nvSpPr>
        <p:spPr>
          <a:xfrm>
            <a:off x="785547" y="4191000"/>
            <a:ext cx="6910653" cy="181588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ar-SA" sz="2800" dirty="0">
                <a:cs typeface="Jawi - Biasa" pitchFamily="2" charset="-78"/>
              </a:rPr>
              <a:t>مقصودث: "يائيت مريك يغ جك كامي بريكن مريك ككواسأن ممرينته دبومي نسخاي مريك منديريكن سمبهيغ سرتا ممبري زكاة، دان مريك مثوروه بربوات كبائيقن سرتا ملارغ دري ملاكوكن فركارا يغ موغكر. دان ايغتله باضي الله جواله كسودهن سضالا </a:t>
            </a:r>
            <a:r>
              <a:rPr lang="ar-SA" sz="2800" dirty="0" smtClean="0">
                <a:cs typeface="Jawi - Biasa" pitchFamily="2" charset="-78"/>
              </a:rPr>
              <a:t>اوروسن</a:t>
            </a:r>
            <a:r>
              <a:rPr lang="en-US" sz="2800" dirty="0" smtClean="0">
                <a:cs typeface="Jawi - Biasa" pitchFamily="2" charset="-78"/>
              </a:rPr>
              <a:t>.</a:t>
            </a:r>
            <a:r>
              <a:rPr lang="ar-SA" sz="2800" dirty="0">
                <a:cs typeface="Jawi - Biasa" pitchFamily="2" charset="-78"/>
              </a:rPr>
              <a:t> </a:t>
            </a:r>
            <a:r>
              <a:rPr lang="ar-SA" sz="2800" dirty="0">
                <a:cs typeface="Jawi - Naskh" pitchFamily="2" charset="-78"/>
              </a:rPr>
              <a:t>"</a:t>
            </a:r>
            <a:endParaRPr lang="en-US" sz="2800" dirty="0">
              <a:cs typeface="Jawi - Naskh" pitchFamily="2" charset="-78"/>
            </a:endParaRPr>
          </a:p>
        </p:txBody>
      </p:sp>
      <p:sp>
        <p:nvSpPr>
          <p:cNvPr id="12" name="Rectangle 11"/>
          <p:cNvSpPr/>
          <p:nvPr/>
        </p:nvSpPr>
        <p:spPr>
          <a:xfrm>
            <a:off x="2829760" y="1447800"/>
            <a:ext cx="5387140" cy="769441"/>
          </a:xfrm>
          <a:prstGeom prst="rect">
            <a:avLst/>
          </a:prstGeom>
          <a:noFill/>
        </p:spPr>
        <p:txBody>
          <a:bodyPr wrap="square" lIns="91440" tIns="45720" rIns="91440" bIns="45720">
            <a:spAutoFit/>
          </a:bodyPr>
          <a:lstStyle/>
          <a:p>
            <a:pPr algn="ctr"/>
            <a:r>
              <a:rPr lang="ar-SA" sz="4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فرمان</a:t>
            </a:r>
            <a:r>
              <a:rPr lang="ar-SA" sz="4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rPr>
              <a:t> الله سبحانه وتعالى</a:t>
            </a:r>
            <a:endParaRPr lang="en-US" sz="4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201" y="2514600"/>
            <a:ext cx="7467600"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865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2" name="Rectangle 1"/>
          <p:cNvSpPr/>
          <p:nvPr/>
        </p:nvSpPr>
        <p:spPr>
          <a:xfrm>
            <a:off x="829989" y="1219200"/>
            <a:ext cx="7975601" cy="523220"/>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rtl="1"/>
            <a:r>
              <a:rPr lang="ar-SA" sz="2800" dirty="0" smtClean="0">
                <a:ln>
                  <a:solidFill>
                    <a:srgbClr val="002060"/>
                  </a:solidFill>
                </a:ln>
                <a:solidFill>
                  <a:srgbClr val="FF0000"/>
                </a:solidFill>
                <a:latin typeface="ArialJawi"/>
                <a:ea typeface="Calibri"/>
                <a:cs typeface="Jawi - Biasa"/>
              </a:rPr>
              <a:t>ليما </a:t>
            </a:r>
            <a:r>
              <a:rPr lang="ar-SA" sz="2800" dirty="0">
                <a:ln>
                  <a:solidFill>
                    <a:srgbClr val="002060"/>
                  </a:solidFill>
                </a:ln>
                <a:solidFill>
                  <a:srgbClr val="FF0000"/>
                </a:solidFill>
                <a:latin typeface="ArialJawi"/>
                <a:ea typeface="Calibri"/>
                <a:cs typeface="Jawi - Biasa"/>
              </a:rPr>
              <a:t>فركارا كفرلوان اساس </a:t>
            </a:r>
            <a:r>
              <a:rPr lang="ar-SA" sz="2800" dirty="0">
                <a:ln>
                  <a:solidFill>
                    <a:srgbClr val="002060"/>
                  </a:solidFill>
                </a:ln>
                <a:solidFill>
                  <a:srgbClr val="FF0000"/>
                </a:solidFill>
                <a:ea typeface="Calibri"/>
                <a:cs typeface="Times New Roman"/>
              </a:rPr>
              <a:t>﴿</a:t>
            </a:r>
            <a:r>
              <a:rPr lang="ar-SA" sz="2800" dirty="0" smtClean="0">
                <a:ln>
                  <a:solidFill>
                    <a:srgbClr val="002060"/>
                  </a:solidFill>
                </a:ln>
                <a:solidFill>
                  <a:srgbClr val="FF0000"/>
                </a:solidFill>
                <a:latin typeface="ArialJawi"/>
                <a:ea typeface="Calibri"/>
                <a:cs typeface="Traditional Arabic"/>
              </a:rPr>
              <a:t>ضروريات</a:t>
            </a:r>
            <a:r>
              <a:rPr lang="ar-SA" sz="2800" dirty="0">
                <a:ln>
                  <a:solidFill>
                    <a:srgbClr val="002060"/>
                  </a:solidFill>
                </a:ln>
                <a:solidFill>
                  <a:srgbClr val="FF0000"/>
                </a:solidFill>
                <a:ea typeface="Calibri"/>
                <a:cs typeface="Times New Roman"/>
              </a:rPr>
              <a:t>﴾</a:t>
            </a:r>
            <a:r>
              <a:rPr lang="ar-SA" sz="2800" dirty="0">
                <a:ln>
                  <a:solidFill>
                    <a:srgbClr val="002060"/>
                  </a:solidFill>
                </a:ln>
                <a:solidFill>
                  <a:srgbClr val="FF0000"/>
                </a:solidFill>
                <a:latin typeface="ArialJawi"/>
                <a:ea typeface="Calibri"/>
                <a:cs typeface="Jawi - Biasa"/>
              </a:rPr>
              <a:t> يغ مستي دفنوهي اوليه ستياف </a:t>
            </a:r>
            <a:r>
              <a:rPr lang="ar-SA" sz="2800" dirty="0" smtClean="0">
                <a:ln>
                  <a:solidFill>
                    <a:srgbClr val="002060"/>
                  </a:solidFill>
                </a:ln>
                <a:solidFill>
                  <a:srgbClr val="FF0000"/>
                </a:solidFill>
                <a:latin typeface="ArialJawi"/>
                <a:ea typeface="Calibri"/>
                <a:cs typeface="Jawi - Biasa"/>
              </a:rPr>
              <a:t>اينديؤيدو</a:t>
            </a:r>
            <a:endParaRPr lang="en-US" sz="2800" b="1" cap="none" spc="0" dirty="0">
              <a:ln>
                <a:solidFill>
                  <a:srgbClr val="002060"/>
                </a:solidFill>
              </a:ln>
              <a:solidFill>
                <a:srgbClr val="FF0000"/>
              </a:solidFill>
              <a:effectLst>
                <a:outerShdw blurRad="38100" dist="38100" dir="7020000" algn="tl">
                  <a:srgbClr val="000000">
                    <a:alpha val="35000"/>
                  </a:srgbClr>
                </a:outerShdw>
              </a:effectLst>
            </a:endParaRPr>
          </a:p>
        </p:txBody>
      </p:sp>
      <p:graphicFrame>
        <p:nvGraphicFramePr>
          <p:cNvPr id="3" name="Diagram 2"/>
          <p:cNvGraphicFramePr/>
          <p:nvPr>
            <p:extLst>
              <p:ext uri="{D42A27DB-BD31-4B8C-83A1-F6EECF244321}">
                <p14:modId xmlns:p14="http://schemas.microsoft.com/office/powerpoint/2010/main" val="2105105402"/>
              </p:ext>
            </p:extLst>
          </p:nvPr>
        </p:nvGraphicFramePr>
        <p:xfrm>
          <a:off x="839514" y="2057400"/>
          <a:ext cx="7377386"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1828800" y="2133600"/>
            <a:ext cx="4555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abic Typesetting"/>
                <a:cs typeface="Arabic Typesetting"/>
              </a:rPr>
              <a:t>١</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1937189" y="3581400"/>
            <a:ext cx="4555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abic Typesetting"/>
                <a:cs typeface="Arabic Typesetting"/>
              </a:rPr>
              <a:t>۲</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Rectangle 11"/>
          <p:cNvSpPr/>
          <p:nvPr/>
        </p:nvSpPr>
        <p:spPr>
          <a:xfrm>
            <a:off x="1905000" y="5334000"/>
            <a:ext cx="4555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abic Typesetting"/>
                <a:cs typeface="Arabic Typesetting"/>
              </a:rPr>
              <a:t>٣</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63543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graphicFrame>
        <p:nvGraphicFramePr>
          <p:cNvPr id="2" name="Diagram 1"/>
          <p:cNvGraphicFramePr/>
          <p:nvPr>
            <p:extLst>
              <p:ext uri="{D42A27DB-BD31-4B8C-83A1-F6EECF244321}">
                <p14:modId xmlns:p14="http://schemas.microsoft.com/office/powerpoint/2010/main" val="236902388"/>
              </p:ext>
            </p:extLst>
          </p:nvPr>
        </p:nvGraphicFramePr>
        <p:xfrm>
          <a:off x="609600" y="1676400"/>
          <a:ext cx="7772400" cy="3962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2"/>
          <p:cNvSpPr/>
          <p:nvPr/>
        </p:nvSpPr>
        <p:spPr>
          <a:xfrm>
            <a:off x="1905000" y="2044005"/>
            <a:ext cx="4555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abic Typesetting"/>
                <a:cs typeface="Arabic Typesetting"/>
              </a:rPr>
              <a:t>٤</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1981200" y="3962400"/>
            <a:ext cx="4555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abic Typesetting"/>
                <a:cs typeface="Arabic Typesetting"/>
              </a:rPr>
              <a:t>٥</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1921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3" name="Round Diagonal Corner Rectangle 2"/>
          <p:cNvSpPr/>
          <p:nvPr/>
        </p:nvSpPr>
        <p:spPr>
          <a:xfrm flipH="1">
            <a:off x="1095375" y="1428750"/>
            <a:ext cx="6172200" cy="116205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SA" sz="2400" b="1" dirty="0">
                <a:effectLst>
                  <a:outerShdw blurRad="38100" dist="38100" dir="2700000" algn="tl">
                    <a:srgbClr val="000000">
                      <a:alpha val="43137"/>
                    </a:srgbClr>
                  </a:outerShdw>
                </a:effectLst>
                <a:cs typeface="Jawi - Biasa" pitchFamily="2" charset="-78"/>
              </a:rPr>
              <a:t>فندكتن مقاصد </a:t>
            </a:r>
            <a:r>
              <a:rPr lang="ar-SA" sz="2400" b="1" dirty="0" smtClean="0">
                <a:effectLst>
                  <a:outerShdw blurRad="38100" dist="38100" dir="2700000" algn="tl">
                    <a:srgbClr val="000000">
                      <a:alpha val="43137"/>
                    </a:srgbClr>
                  </a:outerShdw>
                </a:effectLst>
                <a:cs typeface="Jawi - Biasa" pitchFamily="2" charset="-78"/>
              </a:rPr>
              <a:t>شريعة منجادي </a:t>
            </a:r>
            <a:r>
              <a:rPr lang="ar-SA" sz="2400" b="1" dirty="0">
                <a:effectLst>
                  <a:outerShdw blurRad="38100" dist="38100" dir="2700000" algn="tl">
                    <a:srgbClr val="000000">
                      <a:alpha val="43137"/>
                    </a:srgbClr>
                  </a:outerShdw>
                </a:effectLst>
                <a:cs typeface="Jawi - Biasa" pitchFamily="2" charset="-78"/>
              </a:rPr>
              <a:t>ترس فنتدبيران كراجأن هاري </a:t>
            </a:r>
            <a:r>
              <a:rPr lang="ar-SA" sz="2400" b="1" dirty="0" smtClean="0">
                <a:effectLst>
                  <a:outerShdw blurRad="38100" dist="38100" dir="2700000" algn="tl">
                    <a:srgbClr val="000000">
                      <a:alpha val="43137"/>
                    </a:srgbClr>
                  </a:outerShdw>
                </a:effectLst>
                <a:cs typeface="Jawi - Biasa" pitchFamily="2" charset="-78"/>
              </a:rPr>
              <a:t>اين</a:t>
            </a:r>
            <a:endParaRPr lang="en-US" sz="2400" b="1" dirty="0">
              <a:effectLst>
                <a:outerShdw blurRad="38100" dist="38100" dir="2700000" algn="tl">
                  <a:srgbClr val="000000">
                    <a:alpha val="43137"/>
                  </a:srgbClr>
                </a:outerShdw>
              </a:effectLst>
              <a:cs typeface="Jawi - Biasa" pitchFamily="2" charset="-78"/>
            </a:endParaRPr>
          </a:p>
        </p:txBody>
      </p:sp>
      <p:sp>
        <p:nvSpPr>
          <p:cNvPr id="4" name="Up Arrow Callout 3"/>
          <p:cNvSpPr/>
          <p:nvPr/>
        </p:nvSpPr>
        <p:spPr>
          <a:xfrm>
            <a:off x="5038725" y="2675456"/>
            <a:ext cx="3352800" cy="3039544"/>
          </a:xfrm>
          <a:prstGeom prst="up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sz="2400" b="1" dirty="0" smtClean="0">
                <a:effectLst>
                  <a:outerShdw blurRad="38100" dist="38100" dir="2700000" algn="tl">
                    <a:srgbClr val="000000">
                      <a:alpha val="43137"/>
                    </a:srgbClr>
                  </a:outerShdw>
                </a:effectLst>
                <a:cs typeface="Jawi - Biasa" pitchFamily="2" charset="-78"/>
              </a:rPr>
              <a:t>افابيلا </a:t>
            </a:r>
            <a:r>
              <a:rPr lang="ar-SA" sz="2400" b="1" dirty="0">
                <a:effectLst>
                  <a:outerShdw blurRad="38100" dist="38100" dir="2700000" algn="tl">
                    <a:srgbClr val="000000">
                      <a:alpha val="43137"/>
                    </a:srgbClr>
                  </a:outerShdw>
                </a:effectLst>
                <a:cs typeface="Jawi - Biasa" pitchFamily="2" charset="-78"/>
              </a:rPr>
              <a:t>هوبوغن كسليغن انتارا علماء، </a:t>
            </a:r>
            <a:r>
              <a:rPr lang="ar-SA" sz="2400" b="1" dirty="0" smtClean="0">
                <a:effectLst>
                  <a:outerShdw blurRad="38100" dist="38100" dir="2700000" algn="tl">
                    <a:srgbClr val="000000">
                      <a:alpha val="43137"/>
                    </a:srgbClr>
                  </a:outerShdw>
                </a:effectLst>
                <a:cs typeface="Jawi - Biasa" pitchFamily="2" charset="-78"/>
              </a:rPr>
              <a:t>أمراء </a:t>
            </a:r>
            <a:r>
              <a:rPr lang="ar-SA" sz="2400" b="1" dirty="0">
                <a:effectLst>
                  <a:outerShdw blurRad="38100" dist="38100" dir="2700000" algn="tl">
                    <a:srgbClr val="000000">
                      <a:alpha val="43137"/>
                    </a:srgbClr>
                  </a:outerShdw>
                </a:effectLst>
                <a:cs typeface="Jawi - Biasa" pitchFamily="2" charset="-78"/>
              </a:rPr>
              <a:t>دان رعيت منجادي ايرت.</a:t>
            </a:r>
            <a:endParaRPr lang="en-US" sz="2400" b="1" dirty="0">
              <a:effectLst>
                <a:outerShdw blurRad="38100" dist="38100" dir="2700000" algn="tl">
                  <a:srgbClr val="000000">
                    <a:alpha val="43137"/>
                  </a:srgbClr>
                </a:outerShdw>
              </a:effectLst>
              <a:cs typeface="Jawi - Biasa" pitchFamily="2" charset="-78"/>
            </a:endParaRPr>
          </a:p>
          <a:p>
            <a:pPr algn="ctr" rtl="1"/>
            <a:r>
              <a:rPr lang="ar-SA" sz="2400" b="1" dirty="0" smtClean="0">
                <a:effectLst>
                  <a:outerShdw blurRad="38100" dist="38100" dir="2700000" algn="tl">
                    <a:srgbClr val="000000">
                      <a:alpha val="43137"/>
                    </a:srgbClr>
                  </a:outerShdw>
                </a:effectLst>
                <a:cs typeface="Jawi - Biasa" pitchFamily="2" charset="-78"/>
              </a:rPr>
              <a:t>كراجأن فستي </a:t>
            </a:r>
            <a:r>
              <a:rPr lang="ar-SA" sz="2400" b="1" dirty="0">
                <a:effectLst>
                  <a:outerShdw blurRad="38100" dist="38100" dir="2700000" algn="tl">
                    <a:srgbClr val="000000">
                      <a:alpha val="43137"/>
                    </a:srgbClr>
                  </a:outerShdw>
                </a:effectLst>
                <a:cs typeface="Jawi - Biasa" pitchFamily="2" charset="-78"/>
              </a:rPr>
              <a:t>برتمبه قوات، نصيب امة تربلا، نضارا برتمبه ماجو دان امان داماي.</a:t>
            </a:r>
            <a:endParaRPr lang="en-US" sz="2400" b="1" dirty="0">
              <a:effectLst>
                <a:outerShdw blurRad="38100" dist="38100" dir="2700000" algn="tl">
                  <a:srgbClr val="000000">
                    <a:alpha val="43137"/>
                  </a:srgbClr>
                </a:outerShdw>
              </a:effectLst>
              <a:cs typeface="Jawi - Biasa" pitchFamily="2" charset="-78"/>
            </a:endParaRPr>
          </a:p>
        </p:txBody>
      </p:sp>
      <p:sp>
        <p:nvSpPr>
          <p:cNvPr id="5" name="Round Diagonal Corner Rectangle 4"/>
          <p:cNvSpPr/>
          <p:nvPr/>
        </p:nvSpPr>
        <p:spPr>
          <a:xfrm>
            <a:off x="228600" y="3418763"/>
            <a:ext cx="3276600" cy="2133600"/>
          </a:xfrm>
          <a:prstGeom prst="round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rtl="1"/>
            <a:r>
              <a:rPr lang="ar-SA" sz="2400" b="1" dirty="0">
                <a:solidFill>
                  <a:schemeClr val="tx1"/>
                </a:solidFill>
                <a:effectLst>
                  <a:outerShdw blurRad="38100" dist="38100" dir="2700000" algn="tl">
                    <a:srgbClr val="000000">
                      <a:alpha val="43137"/>
                    </a:srgbClr>
                  </a:outerShdw>
                </a:effectLst>
                <a:cs typeface="Jawi - Biasa" pitchFamily="2" charset="-78"/>
              </a:rPr>
              <a:t>دافت منجالنكن أمانه، مرغك داسر دان فروضرام يغ منكنكن كسلامتن دان كهرمونيان رعيت دان نضارا سام اد دري سضي عقيدة، شرعية دان </a:t>
            </a:r>
            <a:r>
              <a:rPr lang="ar-SA" sz="2400" b="1" dirty="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اخلاق</a:t>
            </a:r>
            <a:r>
              <a:rPr lang="ar-SA" sz="2400" b="1" dirty="0">
                <a:solidFill>
                  <a:schemeClr val="tx1"/>
                </a:solidFill>
                <a:effectLst>
                  <a:outerShdw blurRad="38100" dist="38100" dir="2700000" algn="tl">
                    <a:srgbClr val="000000">
                      <a:alpha val="43137"/>
                    </a:srgbClr>
                  </a:outerShdw>
                </a:effectLst>
                <a:cs typeface="Jawi - Biasa" pitchFamily="2" charset="-78"/>
              </a:rPr>
              <a:t> </a:t>
            </a:r>
            <a:r>
              <a:rPr lang="ar-SA" sz="2400" b="1" dirty="0" smtClean="0">
                <a:solidFill>
                  <a:schemeClr val="tx1"/>
                </a:solidFill>
                <a:effectLst>
                  <a:outerShdw blurRad="38100" dist="38100" dir="2700000" algn="tl">
                    <a:srgbClr val="000000">
                      <a:alpha val="43137"/>
                    </a:srgbClr>
                  </a:outerShdw>
                </a:effectLst>
                <a:cs typeface="Jawi - Biasa" pitchFamily="2" charset="-78"/>
              </a:rPr>
              <a:t>دغن جاياث.</a:t>
            </a:r>
            <a:endParaRPr lang="en-US" sz="2400" b="1" dirty="0">
              <a:solidFill>
                <a:schemeClr val="tx1"/>
              </a:solidFill>
              <a:effectLst>
                <a:outerShdw blurRad="38100" dist="38100" dir="2700000" algn="tl">
                  <a:srgbClr val="000000">
                    <a:alpha val="43137"/>
                  </a:srgbClr>
                </a:outerShdw>
              </a:effectLst>
              <a:cs typeface="Jawi - Biasa" pitchFamily="2" charset="-78"/>
            </a:endParaRPr>
          </a:p>
        </p:txBody>
      </p:sp>
      <p:sp>
        <p:nvSpPr>
          <p:cNvPr id="12" name="Left Arrow 11"/>
          <p:cNvSpPr/>
          <p:nvPr/>
        </p:nvSpPr>
        <p:spPr>
          <a:xfrm>
            <a:off x="3685592" y="3738026"/>
            <a:ext cx="1115007" cy="910173"/>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725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2" name="Rectangle 1"/>
          <p:cNvSpPr/>
          <p:nvPr/>
        </p:nvSpPr>
        <p:spPr>
          <a:xfrm>
            <a:off x="2804063" y="1006475"/>
            <a:ext cx="3535144" cy="923330"/>
          </a:xfrm>
          <a:prstGeom prst="rect">
            <a:avLst/>
          </a:prstGeom>
          <a:noFill/>
        </p:spPr>
        <p:txBody>
          <a:bodyPr wrap="square" lIns="91440" tIns="45720" rIns="91440" bIns="45720">
            <a:spAutoFit/>
          </a:bodyPr>
          <a:lstStyle/>
          <a:p>
            <a:pPr algn="ctr"/>
            <a:r>
              <a:rPr lang="ar-SA" sz="5400" b="1" dirty="0">
                <a:ln>
                  <a:solidFill>
                    <a:srgbClr val="7030A0"/>
                  </a:solidFill>
                </a:ln>
                <a:solidFill>
                  <a:srgbClr val="FFFF00"/>
                </a:solidFill>
                <a:effectLst>
                  <a:outerShdw blurRad="38100" dist="38100" dir="2700000" algn="tl">
                    <a:srgbClr val="000000">
                      <a:alpha val="43137"/>
                    </a:srgbClr>
                  </a:outerShdw>
                </a:effectLst>
                <a:latin typeface="ArialJawi"/>
                <a:ea typeface="Calibri"/>
                <a:cs typeface="Jawi - Biasa"/>
              </a:rPr>
              <a:t>اينتيفتي </a:t>
            </a:r>
            <a:r>
              <a:rPr lang="ar-SA" sz="5400" b="1" dirty="0">
                <a:ln>
                  <a:solidFill>
                    <a:srgbClr val="7030A0"/>
                  </a:solidFill>
                </a:ln>
                <a:solidFill>
                  <a:srgbClr val="FFFF00"/>
                </a:solidFill>
                <a:effectLst>
                  <a:outerShdw blurRad="38100" dist="38100" dir="2700000" algn="tl">
                    <a:srgbClr val="000000">
                      <a:alpha val="43137"/>
                    </a:srgbClr>
                  </a:outerShdw>
                </a:effectLst>
                <a:latin typeface="ArialJawi"/>
                <a:ea typeface="Calibri"/>
                <a:cs typeface="Traditional Arabic"/>
              </a:rPr>
              <a:t>خطبة</a:t>
            </a:r>
            <a:r>
              <a:rPr lang="ar-SA" sz="5400" b="1" dirty="0">
                <a:ln>
                  <a:solidFill>
                    <a:srgbClr val="7030A0"/>
                  </a:solidFill>
                </a:ln>
                <a:solidFill>
                  <a:srgbClr val="FFFF00"/>
                </a:solidFill>
                <a:effectLst>
                  <a:outerShdw blurRad="38100" dist="38100" dir="2700000" algn="tl">
                    <a:srgbClr val="000000">
                      <a:alpha val="43137"/>
                    </a:srgbClr>
                  </a:outerShdw>
                </a:effectLst>
                <a:latin typeface="ArialJawi"/>
                <a:ea typeface="Calibri"/>
                <a:cs typeface="Jawi - Biasa"/>
              </a:rPr>
              <a:t> </a:t>
            </a:r>
            <a:endParaRPr lang="en-US" sz="5400" b="1" cap="none" spc="0" dirty="0">
              <a:ln>
                <a:solidFill>
                  <a:srgbClr val="7030A0"/>
                </a:solidFill>
              </a:ln>
              <a:solidFill>
                <a:srgbClr val="FFFF00"/>
              </a:solidFill>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955140654"/>
              </p:ext>
            </p:extLst>
          </p:nvPr>
        </p:nvGraphicFramePr>
        <p:xfrm>
          <a:off x="1143000" y="1828800"/>
          <a:ext cx="69342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angle 3"/>
          <p:cNvSpPr/>
          <p:nvPr/>
        </p:nvSpPr>
        <p:spPr>
          <a:xfrm>
            <a:off x="1447800" y="2133600"/>
            <a:ext cx="4555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a:cs typeface="Arabic Typesetting"/>
              </a:rPr>
              <a:t>١</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1752600" y="3428288"/>
            <a:ext cx="4555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a:cs typeface="Arabic Typesetting"/>
              </a:rPr>
              <a:t>٢</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2" name="Rectangle 11"/>
          <p:cNvSpPr/>
          <p:nvPr/>
        </p:nvSpPr>
        <p:spPr>
          <a:xfrm>
            <a:off x="1447800" y="4648200"/>
            <a:ext cx="455574"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abic Typesetting"/>
                <a:cs typeface="Arabic Typesetting"/>
              </a:rPr>
              <a:t>٣</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9779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3" name="Rectangle 2"/>
          <p:cNvSpPr/>
          <p:nvPr/>
        </p:nvSpPr>
        <p:spPr>
          <a:xfrm>
            <a:off x="785547" y="3738056"/>
            <a:ext cx="7431353"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rtl="1"/>
            <a:r>
              <a:rPr lang="ar-SA" sz="2800" dirty="0">
                <a:cs typeface="Jawi - Nasakh 1" pitchFamily="2" charset="-78"/>
              </a:rPr>
              <a:t>مقصودث</a:t>
            </a:r>
            <a:r>
              <a:rPr lang="ar-SA" sz="2800" dirty="0" smtClean="0">
                <a:cs typeface="Jawi - Nasakh 1" pitchFamily="2" charset="-78"/>
              </a:rPr>
              <a:t>:</a:t>
            </a:r>
          </a:p>
          <a:p>
            <a:pPr algn="ctr" rtl="1"/>
            <a:r>
              <a:rPr lang="ar-SA" sz="2800" dirty="0" smtClean="0">
                <a:cs typeface="Jawi - Nasakh 1" pitchFamily="2" charset="-78"/>
              </a:rPr>
              <a:t> </a:t>
            </a:r>
            <a:r>
              <a:rPr lang="ar-SA" sz="2800" b="1" dirty="0">
                <a:effectLst>
                  <a:outerShdw blurRad="38100" dist="38100" dir="2700000" algn="tl">
                    <a:srgbClr val="000000">
                      <a:alpha val="43137"/>
                    </a:srgbClr>
                  </a:outerShdw>
                </a:effectLst>
                <a:cs typeface="Jawi - Biasa" pitchFamily="2" charset="-78"/>
              </a:rPr>
              <a:t>"جك كامو بربوات كبائيقن، مك فاءيدهث اداله اونتوقمو; دان جك كامو بربوات كجاهتن، مك برباليق كفد ديري كامو جوض".</a:t>
            </a:r>
            <a:endParaRPr lang="en-US" sz="2800" b="1" dirty="0">
              <a:effectLst>
                <a:outerShdw blurRad="38100" dist="38100" dir="2700000" algn="tl">
                  <a:srgbClr val="000000">
                    <a:alpha val="43137"/>
                  </a:srgbClr>
                </a:outerShdw>
              </a:effectLst>
              <a:cs typeface="Jawi - Biasa" pitchFamily="2" charset="-78"/>
            </a:endParaRPr>
          </a:p>
        </p:txBody>
      </p:sp>
      <p:sp>
        <p:nvSpPr>
          <p:cNvPr id="12" name="Rectangle 11"/>
          <p:cNvSpPr/>
          <p:nvPr/>
        </p:nvSpPr>
        <p:spPr>
          <a:xfrm>
            <a:off x="2829760" y="1091654"/>
            <a:ext cx="5387140" cy="646331"/>
          </a:xfrm>
          <a:prstGeom prst="rect">
            <a:avLst/>
          </a:prstGeom>
          <a:noFill/>
        </p:spPr>
        <p:txBody>
          <a:bodyPr wrap="square" lIns="91440" tIns="45720" rIns="91440" bIns="45720">
            <a:spAutoFit/>
          </a:bodyPr>
          <a:lstStyle/>
          <a:p>
            <a:pPr algn="r"/>
            <a:r>
              <a:rPr lang="ar-SA" sz="36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فرمان</a:t>
            </a:r>
            <a:r>
              <a:rPr lang="ar-SA" sz="36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rPr>
              <a:t> الله سبحانه وتعالى</a:t>
            </a:r>
            <a:endParaRPr lang="en-US" sz="36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547" y="2247188"/>
            <a:ext cx="753427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68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3096848" y="758645"/>
              <a:ext cx="3022023" cy="40242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grpSp>
      <p:sp>
        <p:nvSpPr>
          <p:cNvPr id="4" name="Rectangle 3"/>
          <p:cNvSpPr/>
          <p:nvPr/>
        </p:nvSpPr>
        <p:spPr>
          <a:xfrm>
            <a:off x="1066800" y="2743200"/>
            <a:ext cx="7150100" cy="2123658"/>
          </a:xfrm>
          <a:prstGeom prst="rect">
            <a:avLst/>
          </a:prstGeom>
          <a:noFill/>
        </p:spPr>
        <p:txBody>
          <a:bodyPr wrap="square" lIns="91440" tIns="45720" rIns="91440" bIns="45720">
            <a:spAutoFit/>
          </a:bodyPr>
          <a:lstStyle/>
          <a:p>
            <a:pPr algn="ctr"/>
            <a:r>
              <a:rPr lang="ar-SA" sz="4400" b="1" dirty="0" smtClean="0">
                <a:ln>
                  <a:solidFill>
                    <a:schemeClr val="tx1">
                      <a:lumMod val="75000"/>
                      <a:lumOff val="25000"/>
                    </a:schemeClr>
                  </a:solidFill>
                </a:ln>
                <a:solidFill>
                  <a:srgbClr val="FFFF00"/>
                </a:solidFill>
                <a:effectLst/>
                <a:latin typeface="Sakkal Majalla"/>
                <a:ea typeface="Calibri"/>
                <a:cs typeface="Traditional Arabic"/>
              </a:rPr>
              <a:t>الْحَمْدُ لله نَحْمَدُهُ وَنَسْتَعِنُهُ وَنَسْتَغْفِرُهُ وَنَعُوذُ بِاللهِ مِنْ شُرُورِ أَنْفٌسِنَا وَمِنْ سَيِّئَاتِ أَعْمَالِنَا مَنْ يَهْدِهِ اللهُ فَلاَ مُضِلَّ لَهُ وَمَنْ يُضْلِلْ فَلاَ هَادِيَ لَهُ</a:t>
            </a:r>
            <a:endParaRPr lang="en-US" sz="4400" b="1" cap="none" spc="0" dirty="0">
              <a:ln>
                <a:solidFill>
                  <a:schemeClr val="tx1">
                    <a:lumMod val="75000"/>
                    <a:lumOff val="25000"/>
                  </a:schemeClr>
                </a:solidFill>
              </a:ln>
              <a:solidFill>
                <a:srgbClr val="FFFF00"/>
              </a:solidFill>
              <a:effectLst>
                <a:outerShdw blurRad="38100" dist="38100" dir="7020000" algn="tl">
                  <a:srgbClr val="000000">
                    <a:alpha val="35000"/>
                  </a:srgbClr>
                </a:outerShdw>
              </a:effectLst>
            </a:endParaRPr>
          </a:p>
        </p:txBody>
      </p:sp>
      <p:sp>
        <p:nvSpPr>
          <p:cNvPr id="5" name="Rectangle 4"/>
          <p:cNvSpPr/>
          <p:nvPr/>
        </p:nvSpPr>
        <p:spPr>
          <a:xfrm>
            <a:off x="1371600" y="1371600"/>
            <a:ext cx="6581513" cy="707886"/>
          </a:xfrm>
          <a:prstGeom prst="rect">
            <a:avLst/>
          </a:prstGeom>
          <a:noFill/>
        </p:spPr>
        <p:txBody>
          <a:bodyPr wrap="square" lIns="91440" tIns="45720" rIns="91440" bIns="45720">
            <a:spAutoFit/>
          </a:bodyPr>
          <a:lstStyle/>
          <a:p>
            <a:pPr algn="r"/>
            <a:r>
              <a:rPr lang="ar-SA" sz="40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rPr>
              <a:t>فوخين كفد الله</a:t>
            </a:r>
            <a:endParaRPr lang="en-US" sz="40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spTree>
    <p:extLst>
      <p:ext uri="{BB962C8B-B14F-4D97-AF65-F5344CB8AC3E}">
        <p14:creationId xmlns:p14="http://schemas.microsoft.com/office/powerpoint/2010/main" val="3244738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
        <p:nvSpPr>
          <p:cNvPr id="2" name="Rectangle 1"/>
          <p:cNvSpPr/>
          <p:nvPr/>
        </p:nvSpPr>
        <p:spPr>
          <a:xfrm>
            <a:off x="785546" y="1843238"/>
            <a:ext cx="7748853" cy="3170099"/>
          </a:xfrm>
          <a:prstGeom prst="rect">
            <a:avLst/>
          </a:prstGeom>
          <a:noFill/>
        </p:spPr>
        <p:txBody>
          <a:bodyPr wrap="square" lIns="91440" tIns="45720" rIns="91440" bIns="45720">
            <a:spAutoFit/>
          </a:bodyPr>
          <a:lstStyle/>
          <a:p>
            <a:pPr algn="just" rtl="1"/>
            <a:r>
              <a:rPr lang="ar-SA" sz="4000" b="1" dirty="0">
                <a:ln>
                  <a:solidFill>
                    <a:srgbClr val="002060"/>
                  </a:solidFill>
                </a:ln>
                <a:solidFill>
                  <a:srgbClr val="FFC000"/>
                </a:solidFill>
                <a:latin typeface="Arabic Typesetting"/>
                <a:ea typeface="Times New Roman"/>
                <a:cs typeface="Traditional Arabic"/>
              </a:rPr>
              <a:t>بارَكَ اللهُ لِيْ وَلَكُمْ فِيْ القُرْآنِ الْعَظِيْم، وَنَفَعَنِيْ وَإِيَّاكُمْ بما فيه من الآْيَاتِ وَالذِّكْرِ الْحَكِيْمِ، وَتَقَبَّلَ مِنِّيْ وَمِنْكُمْ تِلاَوَتَهُ، إِنَّهُ هُوَ السَّمِيْعُ الْعَلِيْم، أَقُوْلُ قَوْلِيْ هَذَا وَأَسْتَغْفِرُ اللهَ الْعَظِيْمَ لِيْ وَلَكُمْ وَلِسَائِرِ الْمُسْلِمِيْنَ وَالْمُسْلِمَاتِ فَاسْتَغْفِرُوْهُ إِنَّهُ هُوَ الْغَفُوْرُ الرَّحِيْم. </a:t>
            </a:r>
            <a:endParaRPr lang="en-US" sz="2400" dirty="0">
              <a:ln>
                <a:solidFill>
                  <a:srgbClr val="002060"/>
                </a:solidFill>
              </a:ln>
              <a:solidFill>
                <a:srgbClr val="FFC000"/>
              </a:solidFill>
              <a:effectLst/>
              <a:latin typeface="Times New Roman"/>
              <a:ea typeface="Times New Roman"/>
            </a:endParaRPr>
          </a:p>
        </p:txBody>
      </p:sp>
    </p:spTree>
    <p:extLst>
      <p:ext uri="{BB962C8B-B14F-4D97-AF65-F5344CB8AC3E}">
        <p14:creationId xmlns:p14="http://schemas.microsoft.com/office/powerpoint/2010/main" val="275024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21</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04955" y="1752600"/>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grpSp>
    </p:spTree>
    <p:extLst>
      <p:ext uri="{BB962C8B-B14F-4D97-AF65-F5344CB8AC3E}">
        <p14:creationId xmlns:p14="http://schemas.microsoft.com/office/powerpoint/2010/main" val="8476438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C0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grpSp>
        <p:nvGrpSpPr>
          <p:cNvPr id="7" name="Group 8"/>
          <p:cNvGrpSpPr>
            <a:grpSpLocks/>
          </p:cNvGrpSpPr>
          <p:nvPr/>
        </p:nvGrpSpPr>
        <p:grpSpPr bwMode="auto">
          <a:xfrm>
            <a:off x="34925" y="23813"/>
            <a:ext cx="9007475" cy="982662"/>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348847" y="914399"/>
            <a:ext cx="8434653" cy="2893100"/>
          </a:xfrm>
          <a:prstGeom prst="rect">
            <a:avLst/>
          </a:prstGeom>
          <a:noFill/>
        </p:spPr>
        <p:txBody>
          <a:bodyPr wrap="square" lIns="91440" tIns="45720" rIns="91440" bIns="45720">
            <a:spAutoFit/>
          </a:bodyPr>
          <a:lstStyle/>
          <a:p>
            <a:pPr algn="ctr" rtl="1"/>
            <a:r>
              <a:rPr lang="ar-SA" sz="3200" b="1" dirty="0">
                <a:ln>
                  <a:solidFill>
                    <a:schemeClr val="tx1"/>
                  </a:solidFill>
                </a:ln>
                <a:solidFill>
                  <a:srgbClr val="FF0000"/>
                </a:solidFill>
                <a:latin typeface="Arb Naskh"/>
                <a:ea typeface="Times New Roman"/>
                <a:cs typeface="Traditional Arabic"/>
              </a:rPr>
              <a:t>اَلْحَمْدُ لِلّهِ نَحْمَدُهُ وَنَسْتَعِيْنُهُ وَنَسْتَغْفِرُهُ وَنُؤْمِنُ بِهِ وَنَتَوَكَّلُ عَلَيْهِ </a:t>
            </a:r>
            <a:r>
              <a:rPr lang="ar-SA" sz="3200" b="1" dirty="0" smtClean="0">
                <a:ln>
                  <a:solidFill>
                    <a:schemeClr val="tx1"/>
                  </a:solidFill>
                </a:ln>
                <a:solidFill>
                  <a:srgbClr val="FF0000"/>
                </a:solidFill>
                <a:latin typeface="Arb Naskh"/>
                <a:ea typeface="Times New Roman"/>
                <a:cs typeface="Traditional Arabic"/>
              </a:rPr>
              <a:t>وَنَعُوْذُ </a:t>
            </a:r>
            <a:r>
              <a:rPr lang="ar-SA" sz="3200" b="1" dirty="0">
                <a:ln>
                  <a:solidFill>
                    <a:schemeClr val="tx1"/>
                  </a:solidFill>
                </a:ln>
                <a:solidFill>
                  <a:srgbClr val="FF0000"/>
                </a:solidFill>
                <a:latin typeface="Arb Naskh"/>
                <a:ea typeface="Times New Roman"/>
                <a:cs typeface="Traditional Arabic"/>
              </a:rPr>
              <a:t>بِاللهِ مِنْ شُرُوْرِ أَنْفُسِنَا وَمِنْ سَيِّئَاتِ أَعْمَالِنَا. مَنْ يَهْدِهِ اللهُ فَلاَ مُضِلَّ لَهُ وَمَنْ يُضْلِلْهُ فَلاَ هَادِيَ لَهُ. </a:t>
            </a:r>
            <a:endParaRPr lang="en-US" sz="1600" b="1" dirty="0">
              <a:ln>
                <a:solidFill>
                  <a:schemeClr val="tx1"/>
                </a:solidFill>
              </a:ln>
              <a:solidFill>
                <a:srgbClr val="FF0000"/>
              </a:solidFill>
              <a:latin typeface="Times New Roman"/>
              <a:ea typeface="Times New Roman"/>
            </a:endParaRPr>
          </a:p>
          <a:p>
            <a:pPr algn="ctr" rtl="1"/>
            <a:r>
              <a:rPr lang="ar-SA" sz="1000" b="1" dirty="0">
                <a:ln>
                  <a:solidFill>
                    <a:schemeClr val="tx1"/>
                  </a:solidFill>
                </a:ln>
                <a:solidFill>
                  <a:srgbClr val="FF0000"/>
                </a:solidFill>
                <a:latin typeface="Arb Naskh"/>
                <a:ea typeface="Times New Roman"/>
                <a:cs typeface="Traditional Arabic"/>
              </a:rPr>
              <a:t> </a:t>
            </a:r>
            <a:endParaRPr lang="en-US" sz="1600" b="1" dirty="0">
              <a:ln>
                <a:solidFill>
                  <a:schemeClr val="tx1"/>
                </a:solidFill>
              </a:ln>
              <a:solidFill>
                <a:srgbClr val="FF0000"/>
              </a:solidFill>
              <a:latin typeface="Times New Roman"/>
              <a:ea typeface="Times New Roman"/>
            </a:endParaRPr>
          </a:p>
          <a:p>
            <a:pPr algn="ctr"/>
            <a:r>
              <a:rPr lang="ar-SA" sz="3200" b="1" dirty="0">
                <a:ln>
                  <a:solidFill>
                    <a:schemeClr val="tx1"/>
                  </a:solidFill>
                </a:ln>
                <a:solidFill>
                  <a:srgbClr val="FF0000"/>
                </a:solidFill>
                <a:latin typeface="Times New Roman"/>
                <a:ea typeface="Times New Roman"/>
                <a:cs typeface="Traditional Arabic"/>
              </a:rPr>
              <a:t>أَشْهَدُ أَنْ لاَّ اِلَهَ إِلاَّ اللهُ وَحْدَهُ لآ شَرِيْكَ لَهُ، وَأَشْهَدُ أَنَّ سَيِّدَنَا وَنَبِيَّنَا مُحَمَّدًا عَبْدُهُ وَرَسُوْلُهُ سَيِّدُ الْخَلاَئِقِ وَالْبَشَرِ.</a:t>
            </a:r>
            <a:r>
              <a:rPr lang="ar-SA" sz="4400" b="1" dirty="0">
                <a:ln>
                  <a:solidFill>
                    <a:schemeClr val="tx1"/>
                  </a:solidFill>
                </a:ln>
                <a:solidFill>
                  <a:srgbClr val="FF0000"/>
                </a:solidFill>
                <a:latin typeface="Times New Roman"/>
                <a:ea typeface="Times New Roman"/>
                <a:cs typeface="Traditional Arabic"/>
              </a:rPr>
              <a:t> </a:t>
            </a:r>
            <a:endParaRPr lang="en-US" sz="4400" b="1" cap="none" spc="0" dirty="0">
              <a:ln>
                <a:solidFill>
                  <a:schemeClr val="tx1"/>
                </a:solidFill>
              </a:ln>
              <a:solidFill>
                <a:srgbClr val="FF0000"/>
              </a:solidFill>
              <a:effectLst>
                <a:outerShdw blurRad="38100" dist="38100" dir="7020000" algn="tl">
                  <a:srgbClr val="000000">
                    <a:alpha val="35000"/>
                  </a:srgbClr>
                </a:outerShdw>
              </a:effectLst>
            </a:endParaRPr>
          </a:p>
        </p:txBody>
      </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230178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00050" y="4267200"/>
            <a:ext cx="8229600" cy="1384995"/>
          </a:xfrm>
          <a:prstGeom prst="rect">
            <a:avLst/>
          </a:prstGeom>
        </p:spPr>
        <p:txBody>
          <a:bodyPr wrap="square">
            <a:spAutoFit/>
          </a:bodyPr>
          <a:lstStyle/>
          <a:p>
            <a:pPr algn="just">
              <a:defRPr/>
            </a:pP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Ya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Allah,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berilah</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selawat</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sejahtera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dan</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berkat</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ke</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atas</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penghulu</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dan</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Nabi</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kami Muhammad SAW,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kaum</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keluarga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serta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para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sahabat</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 </a:t>
            </a:r>
            <a:r>
              <a:rPr lang="en-US" sz="2800" b="1" dirty="0" err="1">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baginda</a:t>
            </a:r>
            <a:r>
              <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rPr>
              <a:t>.</a:t>
            </a:r>
            <a:endParaRPr lang="en-US" sz="2800" b="1" dirty="0">
              <a:ln w="1905">
                <a:solidFill>
                  <a:schemeClr val="tx1"/>
                </a:solidFill>
              </a:ln>
              <a:solidFill>
                <a:srgbClr val="FFC0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grpSp>
        <p:nvGrpSpPr>
          <p:cNvPr id="8" name="Group 8"/>
          <p:cNvGrpSpPr>
            <a:grpSpLocks/>
          </p:cNvGrpSpPr>
          <p:nvPr/>
        </p:nvGrpSpPr>
        <p:grpSpPr bwMode="auto">
          <a:xfrm>
            <a:off x="34925" y="23813"/>
            <a:ext cx="9007475" cy="982662"/>
            <a:chOff x="1" y="1"/>
            <a:chExt cx="9143999" cy="671994"/>
          </a:xfrm>
        </p:grpSpPr>
        <p:pic>
          <p:nvPicPr>
            <p:cNvPr id="10"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5"/>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10237" y="1905000"/>
            <a:ext cx="8219414"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dirty="0">
                <a:ln>
                  <a:solidFill>
                    <a:schemeClr val="tx1"/>
                  </a:solidFill>
                </a:ln>
                <a:solidFill>
                  <a:srgbClr val="FF0000"/>
                </a:solidFill>
                <a:latin typeface="Times New Roman"/>
                <a:ea typeface="Times New Roman"/>
                <a:cs typeface="Traditional Arabic"/>
              </a:rPr>
              <a:t>اَللّهُمَّ صَلِّ وَسَلِّمْ وَبَارِكْ عَلَى سَيِّدِنَا وَنَبِيِّنَا مُحَمَّدٍ وَعَلَى آلِهِ وَأَصْحَابِهِ أَجْمَعِيْنَ.</a:t>
            </a:r>
            <a:endParaRPr lang="en-US" sz="5400" b="1" cap="none" spc="0" dirty="0">
              <a:ln>
                <a:solidFill>
                  <a:schemeClr val="tx1"/>
                </a:solidFill>
              </a:ln>
              <a:solidFill>
                <a:srgbClr val="FF0000"/>
              </a:solidFill>
              <a:effectLst>
                <a:outerShdw blurRad="50800" dist="39000" dir="5460000" algn="tl">
                  <a:srgbClr val="000000">
                    <a:alpha val="38000"/>
                  </a:srgbClr>
                </a:outerShdw>
              </a:effectLst>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1482728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773409" y="2057400"/>
            <a:ext cx="7596453" cy="3108543"/>
          </a:xfrm>
          <a:prstGeom prst="rect">
            <a:avLst/>
          </a:prstGeom>
          <a:noFill/>
        </p:spPr>
        <p:txBody>
          <a:bodyPr wrap="square" lIns="91440" tIns="45720" rIns="91440" bIns="45720">
            <a:spAutoFit/>
          </a:bodyPr>
          <a:lstStyle/>
          <a:p>
            <a:pPr algn="just" rtl="1"/>
            <a:r>
              <a:rPr lang="ar-SA" sz="4000" b="1" dirty="0">
                <a:solidFill>
                  <a:srgbClr val="C00000"/>
                </a:solidFill>
                <a:latin typeface="Arb Naskh"/>
                <a:ea typeface="Times New Roman"/>
                <a:cs typeface="Traditional Arabic"/>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 أَعُوْذُ بِاللهِ مِنَ الشَّيْطَانِ الرَّجِيْمِ.</a:t>
            </a:r>
            <a:endParaRPr lang="en-US" sz="2000" b="1" dirty="0">
              <a:solidFill>
                <a:srgbClr val="C00000"/>
              </a:solidFill>
              <a:latin typeface="Times New Roman"/>
              <a:ea typeface="Times New Roman"/>
            </a:endParaRPr>
          </a:p>
          <a:p>
            <a:pPr algn="ctr" rtl="1"/>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5106023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5" y="1695450"/>
            <a:ext cx="9163050"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71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647699" y="1736228"/>
            <a:ext cx="7848600" cy="3385542"/>
          </a:xfrm>
          <a:prstGeom prst="rect">
            <a:avLst/>
          </a:prstGeom>
          <a:noFill/>
        </p:spPr>
        <p:txBody>
          <a:bodyPr wrap="square" lIns="91440" tIns="45720" rIns="91440" bIns="45720">
            <a:spAutoFit/>
          </a:bodyPr>
          <a:lstStyle/>
          <a:p>
            <a:pPr algn="just" rtl="1"/>
            <a:r>
              <a:rPr lang="ar-SA" sz="5400" b="1" dirty="0">
                <a:ln>
                  <a:solidFill>
                    <a:schemeClr val="tx1"/>
                  </a:solidFill>
                </a:ln>
                <a:solidFill>
                  <a:srgbClr val="FFC000"/>
                </a:solidFill>
                <a:latin typeface="Arb Naskh"/>
                <a:ea typeface="Times New Roman"/>
                <a:cs typeface="Traditional Arabic"/>
              </a:rPr>
              <a:t>و</a:t>
            </a:r>
            <a:r>
              <a:rPr lang="ar-SA" sz="4000" b="1" dirty="0">
                <a:ln>
                  <a:solidFill>
                    <a:schemeClr val="tx1"/>
                  </a:solidFill>
                </a:ln>
                <a:solidFill>
                  <a:srgbClr val="FFC000"/>
                </a:solidFill>
                <a:latin typeface="Arb Naskh"/>
                <a:ea typeface="Times New Roman"/>
                <a:cs typeface="Traditional Arabic"/>
              </a:rPr>
              <a:t>َارْضَ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lang="en-US" sz="2000" b="1" dirty="0">
              <a:ln>
                <a:solidFill>
                  <a:schemeClr val="tx1"/>
                </a:solidFill>
              </a:ln>
              <a:solidFill>
                <a:srgbClr val="FFC000"/>
              </a:solidFill>
              <a:effectLst/>
              <a:latin typeface="Times New Roman"/>
              <a:ea typeface="Times New Roman"/>
            </a:endParaRPr>
          </a:p>
        </p:txBody>
      </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4187200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8"/>
          <p:cNvGrpSpPr>
            <a:grpSpLocks/>
          </p:cNvGrpSpPr>
          <p:nvPr/>
        </p:nvGrpSpPr>
        <p:grpSpPr bwMode="auto">
          <a:xfrm>
            <a:off x="34925" y="23813"/>
            <a:ext cx="9007475" cy="982662"/>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10236" y="2044004"/>
            <a:ext cx="8219414" cy="2769989"/>
          </a:xfrm>
          <a:prstGeom prst="rect">
            <a:avLst/>
          </a:prstGeom>
          <a:noFill/>
        </p:spPr>
        <p:txBody>
          <a:bodyPr wrap="square" lIns="91440" tIns="45720" rIns="91440" bIns="45720">
            <a:spAutoFit/>
          </a:bodyPr>
          <a:lstStyle/>
          <a:p>
            <a:pPr algn="ctr"/>
            <a:r>
              <a:rPr lang="ar-SA" sz="4000" b="1" dirty="0">
                <a:ln>
                  <a:solidFill>
                    <a:schemeClr val="tx1"/>
                  </a:solidFill>
                </a:ln>
                <a:solidFill>
                  <a:srgbClr val="FF0000"/>
                </a:solidFill>
                <a:latin typeface="Arb Naskh"/>
                <a:ea typeface="Times New Roman"/>
                <a:cs typeface="Traditional Arabic"/>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a:t>
            </a:r>
            <a:r>
              <a:rPr lang="ar-SA" sz="5400" dirty="0">
                <a:latin typeface="Arb Naskh"/>
                <a:ea typeface="Times New Roman"/>
                <a:cs typeface="Traditional Arabic"/>
              </a:rPr>
              <a:t> </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2962643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587828" y="1751616"/>
            <a:ext cx="8175171" cy="33547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SA" sz="3200" dirty="0">
                <a:ln>
                  <a:solidFill>
                    <a:schemeClr val="tx1"/>
                  </a:solidFill>
                </a:ln>
                <a:solidFill>
                  <a:srgbClr val="C00000"/>
                </a:solidFill>
                <a:latin typeface="Arb Naskh"/>
                <a:ea typeface="Times New Roman"/>
                <a:cs typeface="Traditional Arabic"/>
              </a:rPr>
              <a:t>اَللّهُمَّ أَنْزِلِ الرَّحْمَةَ وَالسَّكِيْنَةَ وَالسَّلاَمَةَ وَالْعَافِيَةَ عَلَى مَلِكِنَا،</a:t>
            </a:r>
            <a:r>
              <a:rPr lang="ar-SA" sz="3200" dirty="0">
                <a:ln>
                  <a:solidFill>
                    <a:schemeClr val="tx1"/>
                  </a:solidFill>
                </a:ln>
                <a:solidFill>
                  <a:srgbClr val="C00000"/>
                </a:solidFill>
                <a:latin typeface="Arb Naskh"/>
                <a:ea typeface="Times New Roman"/>
                <a:cs typeface="Jawi - Biasa"/>
              </a:rPr>
              <a:t>كباوه دولي يغ مها موليا سري فادوك بضيندا يغ دفرتوان اضوغ كليما بلس.</a:t>
            </a:r>
            <a:endParaRPr lang="en-US" sz="1600" dirty="0">
              <a:ln>
                <a:solidFill>
                  <a:schemeClr val="tx1"/>
                </a:solidFill>
              </a:ln>
              <a:solidFill>
                <a:srgbClr val="C00000"/>
              </a:solidFill>
              <a:latin typeface="Times New Roman"/>
              <a:ea typeface="Times New Roman"/>
            </a:endParaRPr>
          </a:p>
          <a:p>
            <a:pPr algn="ctr" rtl="1"/>
            <a:r>
              <a:rPr lang="ar-SA" sz="4000" b="1" dirty="0">
                <a:ln>
                  <a:solidFill>
                    <a:schemeClr val="tx1"/>
                  </a:solidFill>
                </a:ln>
                <a:solidFill>
                  <a:srgbClr val="FFC000"/>
                </a:solidFill>
                <a:latin typeface="Arb Naskh"/>
                <a:ea typeface="Times New Roman"/>
                <a:cs typeface="Jawi - Biasa"/>
              </a:rPr>
              <a:t>سلطان محمد كليما </a:t>
            </a:r>
            <a:endParaRPr lang="en-US" sz="4000" b="1" dirty="0" smtClean="0">
              <a:ln>
                <a:solidFill>
                  <a:schemeClr val="tx1"/>
                </a:solidFill>
              </a:ln>
              <a:solidFill>
                <a:srgbClr val="FFC000"/>
              </a:solidFill>
              <a:latin typeface="Arb Naskh"/>
              <a:ea typeface="Times New Roman"/>
              <a:cs typeface="Jawi - Biasa"/>
            </a:endParaRPr>
          </a:p>
          <a:p>
            <a:pPr algn="ctr" rtl="1"/>
            <a:r>
              <a:rPr lang="ar-SA" sz="3600" b="1" dirty="0" smtClean="0">
                <a:ln>
                  <a:solidFill>
                    <a:schemeClr val="tx1"/>
                  </a:solidFill>
                </a:ln>
                <a:solidFill>
                  <a:srgbClr val="C00000"/>
                </a:solidFill>
                <a:latin typeface="Arb Naskh"/>
                <a:ea typeface="Times New Roman"/>
                <a:cs typeface="Jawi - Biasa"/>
              </a:rPr>
              <a:t>وَعَلَى </a:t>
            </a:r>
            <a:r>
              <a:rPr lang="ar-SA" sz="3600" b="1" dirty="0">
                <a:ln>
                  <a:solidFill>
                    <a:schemeClr val="tx1"/>
                  </a:solidFill>
                </a:ln>
                <a:solidFill>
                  <a:srgbClr val="C00000"/>
                </a:solidFill>
                <a:latin typeface="Arb Naskh"/>
                <a:ea typeface="Times New Roman"/>
                <a:cs typeface="Jawi - Biasa"/>
              </a:rPr>
              <a:t>كُلِّ قَرَابَتِهِ </a:t>
            </a:r>
            <a:r>
              <a:rPr lang="ar-SA" sz="3600" b="1" dirty="0" smtClean="0">
                <a:ln>
                  <a:solidFill>
                    <a:schemeClr val="tx1"/>
                  </a:solidFill>
                </a:ln>
                <a:solidFill>
                  <a:srgbClr val="C00000"/>
                </a:solidFill>
                <a:latin typeface="Arb Naskh"/>
                <a:ea typeface="Times New Roman"/>
                <a:cs typeface="Jawi - Biasa"/>
              </a:rPr>
              <a:t>أَجمَعِينَ</a:t>
            </a:r>
            <a:r>
              <a:rPr lang="en-US" sz="3600" b="1" dirty="0" smtClean="0">
                <a:ln>
                  <a:solidFill>
                    <a:schemeClr val="tx1"/>
                  </a:solidFill>
                </a:ln>
                <a:solidFill>
                  <a:srgbClr val="C00000"/>
                </a:solidFill>
                <a:latin typeface="Arb Naskh"/>
                <a:ea typeface="Times New Roman"/>
                <a:cs typeface="Jawi - Biasa"/>
              </a:rPr>
              <a:t> </a:t>
            </a:r>
            <a:r>
              <a:rPr lang="ar-SA" sz="3600" dirty="0" smtClean="0">
                <a:ln>
                  <a:solidFill>
                    <a:schemeClr val="tx1"/>
                  </a:solidFill>
                </a:ln>
                <a:solidFill>
                  <a:srgbClr val="C00000"/>
                </a:solidFill>
                <a:latin typeface="Arb Naskh"/>
                <a:ea typeface="Times New Roman"/>
                <a:cs typeface="Jawi - Biasa"/>
              </a:rPr>
              <a:t>أَصْلَحَ </a:t>
            </a:r>
            <a:r>
              <a:rPr lang="ar-SA" sz="3600" dirty="0">
                <a:ln>
                  <a:solidFill>
                    <a:schemeClr val="tx1"/>
                  </a:solidFill>
                </a:ln>
                <a:solidFill>
                  <a:srgbClr val="C00000"/>
                </a:solidFill>
                <a:latin typeface="Arb Naskh"/>
                <a:ea typeface="Times New Roman"/>
                <a:cs typeface="Jawi - Biasa"/>
              </a:rPr>
              <a:t>اللهُ مُلكَهُ وَإِحْسَانَهُ وَ</a:t>
            </a:r>
            <a:r>
              <a:rPr lang="ar-SA" sz="3600" dirty="0">
                <a:ln>
                  <a:solidFill>
                    <a:schemeClr val="tx1"/>
                  </a:solidFill>
                </a:ln>
                <a:solidFill>
                  <a:srgbClr val="C00000"/>
                </a:solidFill>
                <a:latin typeface="Arb Naskh"/>
                <a:ea typeface="Times New Roman"/>
                <a:cs typeface="Traditional Arabic"/>
              </a:rPr>
              <a:t>فَيَّضَ</a:t>
            </a:r>
            <a:r>
              <a:rPr lang="ar-SA" sz="3600" dirty="0">
                <a:ln>
                  <a:solidFill>
                    <a:schemeClr val="tx1"/>
                  </a:solidFill>
                </a:ln>
                <a:solidFill>
                  <a:srgbClr val="C00000"/>
                </a:solidFill>
                <a:latin typeface="Arb Naskh"/>
                <a:ea typeface="Times New Roman"/>
                <a:cs typeface="Jawi - Biasa"/>
              </a:rPr>
              <a:t> لَهُ عدله وَ</a:t>
            </a:r>
            <a:r>
              <a:rPr lang="ar-SA" sz="3600" dirty="0">
                <a:ln>
                  <a:solidFill>
                    <a:schemeClr val="tx1"/>
                  </a:solidFill>
                </a:ln>
                <a:solidFill>
                  <a:srgbClr val="C00000"/>
                </a:solidFill>
                <a:latin typeface="Arb Naskh"/>
                <a:ea typeface="Times New Roman"/>
                <a:cs typeface="Traditional Arabic"/>
              </a:rPr>
              <a:t>بَلَّغَهُ</a:t>
            </a:r>
            <a:r>
              <a:rPr lang="ar-SA" sz="3600" dirty="0">
                <a:ln>
                  <a:solidFill>
                    <a:schemeClr val="tx1"/>
                  </a:solidFill>
                </a:ln>
                <a:solidFill>
                  <a:srgbClr val="C00000"/>
                </a:solidFill>
                <a:latin typeface="Arb Naskh"/>
                <a:ea typeface="Times New Roman"/>
                <a:cs typeface="Jawi - Biasa"/>
              </a:rPr>
              <a:t> مِنَ </a:t>
            </a:r>
            <a:r>
              <a:rPr lang="ar-SA" sz="3600" dirty="0">
                <a:ln>
                  <a:solidFill>
                    <a:schemeClr val="tx1"/>
                  </a:solidFill>
                </a:ln>
                <a:solidFill>
                  <a:srgbClr val="C00000"/>
                </a:solidFill>
                <a:ea typeface="Times New Roman"/>
                <a:cs typeface="Arabic Typesetting"/>
              </a:rPr>
              <a:t>الخَيْرِ</a:t>
            </a:r>
            <a:r>
              <a:rPr lang="ar-SA" sz="3600" dirty="0">
                <a:ln>
                  <a:solidFill>
                    <a:schemeClr val="tx1"/>
                  </a:solidFill>
                </a:ln>
                <a:solidFill>
                  <a:srgbClr val="C00000"/>
                </a:solidFill>
                <a:latin typeface="Arb Naskh"/>
                <a:ea typeface="Times New Roman"/>
                <a:cs typeface="Jawi - Biasa"/>
              </a:rPr>
              <a:t> مَا شَاءَهُ. أَللَّهُمَّ أَدِمِ الشَّرعَ </a:t>
            </a:r>
            <a:r>
              <a:rPr lang="ar-SA" sz="3600" dirty="0">
                <a:ln>
                  <a:solidFill>
                    <a:schemeClr val="tx1"/>
                  </a:solidFill>
                </a:ln>
                <a:solidFill>
                  <a:srgbClr val="C00000"/>
                </a:solidFill>
                <a:latin typeface="Arb Naskh"/>
                <a:ea typeface="Times New Roman"/>
                <a:cs typeface="Traditional Arabic"/>
              </a:rPr>
              <a:t>الشَّرِيْفَ</a:t>
            </a:r>
            <a:r>
              <a:rPr lang="ar-SA" sz="3600" dirty="0">
                <a:ln>
                  <a:solidFill>
                    <a:schemeClr val="tx1"/>
                  </a:solidFill>
                </a:ln>
                <a:solidFill>
                  <a:srgbClr val="C00000"/>
                </a:solidFill>
                <a:latin typeface="Arb Naskh"/>
                <a:ea typeface="Times New Roman"/>
                <a:cs typeface="Jawi - Biasa"/>
              </a:rPr>
              <a:t> لَهُ وَلِوُزَرَائِهِ سَبِيْلاً وَمِنهَاجًا. وَارْزُقْهُمُ </a:t>
            </a:r>
            <a:r>
              <a:rPr lang="ar-SA" sz="3600" dirty="0">
                <a:ln>
                  <a:solidFill>
                    <a:schemeClr val="tx1"/>
                  </a:solidFill>
                </a:ln>
                <a:solidFill>
                  <a:srgbClr val="C00000"/>
                </a:solidFill>
                <a:latin typeface="Arb Naskh"/>
                <a:ea typeface="Times New Roman"/>
                <a:cs typeface="Traditional Arabic"/>
              </a:rPr>
              <a:t>التَوْفِيْقَ لِكُلِّ خَيْرٍ وَاجْعَلهُم سِرَاجًا وَّهَّاجًا</a:t>
            </a:r>
            <a:r>
              <a:rPr lang="ar-SA" sz="3600" dirty="0" smtClean="0">
                <a:ln>
                  <a:solidFill>
                    <a:schemeClr val="tx1"/>
                  </a:solidFill>
                </a:ln>
                <a:solidFill>
                  <a:srgbClr val="C00000"/>
                </a:solidFill>
                <a:latin typeface="Arb Naskh"/>
                <a:ea typeface="Times New Roman"/>
                <a:cs typeface="Traditional Arabic"/>
              </a:rPr>
              <a:t>.</a:t>
            </a:r>
            <a:endParaRPr lang="en-US" sz="3600" b="1" cap="none" spc="0" dirty="0">
              <a:ln>
                <a:solidFill>
                  <a:schemeClr val="tx1"/>
                </a:solidFill>
              </a:ln>
              <a:solidFill>
                <a:srgbClr val="C00000"/>
              </a:solidFill>
              <a:effectLst>
                <a:outerShdw blurRad="50800" dist="39000" dir="5460000" algn="tl">
                  <a:srgbClr val="000000">
                    <a:alpha val="38000"/>
                  </a:srgbClr>
                </a:outerShdw>
              </a:effectLst>
            </a:endParaRPr>
          </a:p>
        </p:txBody>
      </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2021964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4191000"/>
            <a:ext cx="8305800" cy="1421928"/>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Ya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Tuhan</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janganlah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engkau</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mengubah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hati</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selepas</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Engkau</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memberi</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hidayah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kepada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dan</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kurniakanlah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kami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rahmat</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di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sisiMu</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sesungguhnya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Engkaulah</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Maha</a:t>
            </a:r>
            <a:r>
              <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 </a:t>
            </a:r>
            <a:r>
              <a:rPr lang="en-GB" sz="2400" b="1"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rPr>
              <a:t>Pemberi</a:t>
            </a:r>
            <a:endParaRPr lang="en-GB" sz="2400" b="1"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lin Sans FB Demi" pitchFamily="34" charset="0"/>
              <a:ea typeface="Arial Unicode MS" pitchFamily="34" charset="-128"/>
              <a:cs typeface="Arial" pitchFamily="34" charset="0"/>
            </a:endParaRPr>
          </a:p>
        </p:txBody>
      </p:sp>
      <p:sp>
        <p:nvSpPr>
          <p:cNvPr id="6" name="Rectangle 5"/>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grpSp>
        <p:nvGrpSpPr>
          <p:cNvPr id="8" name="Group 8"/>
          <p:cNvGrpSpPr>
            <a:grpSpLocks/>
          </p:cNvGrpSpPr>
          <p:nvPr/>
        </p:nvGrpSpPr>
        <p:grpSpPr bwMode="auto">
          <a:xfrm>
            <a:off x="34925" y="23813"/>
            <a:ext cx="9007475" cy="982662"/>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2209800"/>
            <a:ext cx="804862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91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8"/>
          <p:cNvGrpSpPr>
            <a:grpSpLocks/>
          </p:cNvGrpSpPr>
          <p:nvPr/>
        </p:nvGrpSpPr>
        <p:grpSpPr bwMode="auto">
          <a:xfrm>
            <a:off x="34925" y="23813"/>
            <a:ext cx="9007475" cy="982662"/>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685800" y="2514600"/>
            <a:ext cx="7943850" cy="1446550"/>
          </a:xfrm>
          <a:prstGeom prst="rect">
            <a:avLst/>
          </a:prstGeom>
          <a:noFill/>
        </p:spPr>
        <p:txBody>
          <a:bodyPr wrap="square" lIns="91440" tIns="45720" rIns="91440" bIns="45720">
            <a:spAutoFit/>
          </a:bodyPr>
          <a:lstStyle/>
          <a:p>
            <a:pPr algn="ctr"/>
            <a:r>
              <a:rPr lang="ar-SA" sz="4400" b="1" dirty="0" smtClean="0">
                <a:ln>
                  <a:solidFill>
                    <a:schemeClr val="tx1">
                      <a:lumMod val="75000"/>
                      <a:lumOff val="25000"/>
                    </a:schemeClr>
                  </a:solidFill>
                </a:ln>
                <a:solidFill>
                  <a:srgbClr val="FFC000"/>
                </a:solidFill>
                <a:effectLst/>
                <a:latin typeface="Sakkal Majalla"/>
                <a:ea typeface="Calibri"/>
                <a:cs typeface="Traditional Arabic"/>
              </a:rPr>
              <a:t>أَشْهَدُ أَن لاَ إِلَهَ إِلاَّ </a:t>
            </a:r>
            <a:r>
              <a:rPr lang="ar-SA" sz="4400" b="1" dirty="0" smtClean="0">
                <a:ln>
                  <a:solidFill>
                    <a:schemeClr val="tx1">
                      <a:lumMod val="75000"/>
                      <a:lumOff val="25000"/>
                    </a:schemeClr>
                  </a:solidFill>
                </a:ln>
                <a:solidFill>
                  <a:srgbClr val="FFC000"/>
                </a:solidFill>
                <a:effectLst/>
                <a:latin typeface="Ubuntu"/>
                <a:ea typeface="Calibri"/>
                <a:cs typeface="Traditional Arabic"/>
              </a:rPr>
              <a:t>الله وحْدَهُ لا شرِيكَ لَهُ، ِ</a:t>
            </a:r>
            <a:r>
              <a:rPr lang="ar-SA" sz="4400" b="1" dirty="0" smtClean="0">
                <a:ln>
                  <a:solidFill>
                    <a:schemeClr val="tx1">
                      <a:lumMod val="75000"/>
                      <a:lumOff val="25000"/>
                    </a:schemeClr>
                  </a:solidFill>
                </a:ln>
                <a:solidFill>
                  <a:srgbClr val="FFC000"/>
                </a:solidFill>
                <a:effectLst/>
                <a:latin typeface="Sakkal Majalla"/>
                <a:ea typeface="Calibri"/>
                <a:cs typeface="Traditional Arabic"/>
              </a:rPr>
              <a:t> وَأَشْهَدُ أَنَّ </a:t>
            </a:r>
            <a:r>
              <a:rPr lang="ar-SA" sz="4400" b="1" dirty="0" smtClean="0">
                <a:ln>
                  <a:solidFill>
                    <a:schemeClr val="tx1">
                      <a:lumMod val="75000"/>
                      <a:lumOff val="25000"/>
                    </a:schemeClr>
                  </a:solidFill>
                </a:ln>
                <a:solidFill>
                  <a:srgbClr val="FFC000"/>
                </a:solidFill>
                <a:effectLst/>
                <a:latin typeface="Ubuntu"/>
                <a:ea typeface="Calibri"/>
                <a:cs typeface="Traditional Arabic"/>
              </a:rPr>
              <a:t>سيدَنا ونبيَّنا</a:t>
            </a:r>
            <a:r>
              <a:rPr lang="ar-SA" sz="4400" b="1" dirty="0" smtClean="0">
                <a:ln>
                  <a:solidFill>
                    <a:schemeClr val="tx1">
                      <a:lumMod val="75000"/>
                      <a:lumOff val="25000"/>
                    </a:schemeClr>
                  </a:solidFill>
                </a:ln>
                <a:solidFill>
                  <a:srgbClr val="FFC000"/>
                </a:solidFill>
                <a:effectLst/>
                <a:latin typeface="Sakkal Majalla"/>
                <a:ea typeface="Calibri"/>
                <a:cs typeface="Traditional Arabic"/>
              </a:rPr>
              <a:t> مُحَمَّدًا عَبْدُهُ وَرَسُوُله</a:t>
            </a:r>
            <a:endParaRPr lang="en-US" sz="4400" b="1" cap="none" spc="0" dirty="0">
              <a:ln>
                <a:solidFill>
                  <a:schemeClr val="tx1">
                    <a:lumMod val="75000"/>
                    <a:lumOff val="25000"/>
                  </a:schemeClr>
                </a:solidFill>
              </a:ln>
              <a:solidFill>
                <a:srgbClr val="FFC000"/>
              </a:solidFill>
              <a:effectLst>
                <a:outerShdw blurRad="38100" dist="38100" dir="7020000" algn="tl">
                  <a:srgbClr val="000000">
                    <a:alpha val="35000"/>
                  </a:srgbClr>
                </a:outerShdw>
              </a:effectLst>
            </a:endParaRPr>
          </a:p>
        </p:txBody>
      </p:sp>
      <p:sp>
        <p:nvSpPr>
          <p:cNvPr id="11" name="Rectangle 10"/>
          <p:cNvSpPr/>
          <p:nvPr/>
        </p:nvSpPr>
        <p:spPr>
          <a:xfrm>
            <a:off x="838201" y="1143000"/>
            <a:ext cx="6629400" cy="923330"/>
          </a:xfrm>
          <a:prstGeom prst="rect">
            <a:avLst/>
          </a:prstGeom>
          <a:noFill/>
        </p:spPr>
        <p:txBody>
          <a:bodyPr wrap="square" lIns="91440" tIns="45720" rIns="91440" bIns="45720">
            <a:spAutoFit/>
          </a:bodyPr>
          <a:lstStyle/>
          <a:p>
            <a:pPr algn="r"/>
            <a:r>
              <a:rPr lang="ar-SA" sz="5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rPr>
              <a:t>شهادة</a:t>
            </a:r>
            <a:endParaRPr lang="en-US" sz="5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164770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800" y="4191000"/>
            <a:ext cx="8534400" cy="1255728"/>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Ya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Allah,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Ya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Tuhan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anugerahkanlah</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dengan</a:t>
            </a:r>
            <a:r>
              <a:rPr lang="ar-SA"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kebaikan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di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dunia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dan</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di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akhirat</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serta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jauhilah</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kami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daripada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azab</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api</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 </a:t>
            </a:r>
            <a:r>
              <a:rPr lang="en-GB" sz="2800"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neraka</a:t>
            </a:r>
            <a:r>
              <a:rPr lang="en-GB" sz="2800"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latin typeface="Bell MT" pitchFamily="18" charset="0"/>
                <a:ea typeface="Arial Unicode MS" pitchFamily="34" charset="-128"/>
                <a:cs typeface="Arial"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14" y="1828800"/>
            <a:ext cx="80010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8"/>
          <p:cNvGrpSpPr>
            <a:grpSpLocks/>
          </p:cNvGrpSpPr>
          <p:nvPr/>
        </p:nvGrpSpPr>
        <p:grpSpPr bwMode="auto">
          <a:xfrm>
            <a:off x="34925" y="23813"/>
            <a:ext cx="9007475" cy="982662"/>
            <a:chOff x="1" y="1"/>
            <a:chExt cx="9143999" cy="671994"/>
          </a:xfrm>
        </p:grpSpPr>
        <p:pic>
          <p:nvPicPr>
            <p:cNvPr id="8"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asari\AppData\Local\Temp\Rar$DRa0.764\LOGO JAKIM EDITED.png"/>
            <p:cNvPicPr>
              <a:picLocks noChangeAspect="1" noChangeArrowheads="1"/>
            </p:cNvPicPr>
            <p:nvPr/>
          </p:nvPicPr>
          <p:blipFill>
            <a:blip r:embed="rId5"/>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0" name="Rectangle 9"/>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41722930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8"/>
          <p:cNvGrpSpPr>
            <a:grpSpLocks/>
          </p:cNvGrpSpPr>
          <p:nvPr/>
        </p:nvGrpSpPr>
        <p:grpSpPr bwMode="auto">
          <a:xfrm>
            <a:off x="34925" y="23813"/>
            <a:ext cx="9007475" cy="982662"/>
            <a:chOff x="1" y="1"/>
            <a:chExt cx="9143999" cy="671994"/>
          </a:xfrm>
        </p:grpSpPr>
        <p:pic>
          <p:nvPicPr>
            <p:cNvPr id="10"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48" y="1617146"/>
            <a:ext cx="80772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735" y="3962400"/>
            <a:ext cx="762000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957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2" name="Rectangle 1"/>
          <p:cNvSpPr/>
          <p:nvPr/>
        </p:nvSpPr>
        <p:spPr>
          <a:xfrm>
            <a:off x="735673" y="2438400"/>
            <a:ext cx="7672653" cy="3416320"/>
          </a:xfrm>
          <a:prstGeom prst="rect">
            <a:avLst/>
          </a:prstGeom>
          <a:noFill/>
        </p:spPr>
        <p:txBody>
          <a:bodyPr wrap="square" lIns="91440" tIns="45720" rIns="91440" bIns="45720">
            <a:spAutoFit/>
          </a:bodyPr>
          <a:lstStyle/>
          <a:p>
            <a:pPr algn="ctr"/>
            <a:r>
              <a:rPr lang="ar-SA" sz="5400" b="1" dirty="0" smtClean="0">
                <a:ln>
                  <a:solidFill>
                    <a:schemeClr val="tx1">
                      <a:lumMod val="75000"/>
                      <a:lumOff val="25000"/>
                    </a:schemeClr>
                  </a:solidFill>
                </a:ln>
                <a:solidFill>
                  <a:srgbClr val="FFC000"/>
                </a:solidFill>
                <a:effectLst/>
                <a:latin typeface="Sakkal Majalla"/>
                <a:ea typeface="Calibri"/>
                <a:cs typeface="Traditional Arabic"/>
              </a:rPr>
              <a:t> اللَّهُمَّ صَلِّ وَسَلِّم عَلَى سيدنا و حبِيبِنا مُحَمَّد وَعَلَى آلِهِ وَأَصْحَابِهِ </a:t>
            </a:r>
            <a:r>
              <a:rPr lang="ar-SA" sz="5400" b="1" dirty="0" smtClean="0">
                <a:ln>
                  <a:solidFill>
                    <a:schemeClr val="tx1">
                      <a:lumMod val="75000"/>
                      <a:lumOff val="25000"/>
                    </a:schemeClr>
                  </a:solidFill>
                </a:ln>
                <a:solidFill>
                  <a:srgbClr val="FFC000"/>
                </a:solidFill>
                <a:effectLst/>
                <a:latin typeface="Ubuntu"/>
                <a:ea typeface="Calibri"/>
                <a:cs typeface="Traditional Arabic"/>
              </a:rPr>
              <a:t>الخِيَرَةِ الأماجِدِ</a:t>
            </a:r>
            <a:r>
              <a:rPr lang="ar-SA" sz="5400" b="1" dirty="0" smtClean="0">
                <a:ln>
                  <a:solidFill>
                    <a:schemeClr val="tx1">
                      <a:lumMod val="75000"/>
                      <a:lumOff val="25000"/>
                    </a:schemeClr>
                  </a:solidFill>
                </a:ln>
                <a:solidFill>
                  <a:srgbClr val="FFC000"/>
                </a:solidFill>
                <a:effectLst/>
                <a:latin typeface="Sakkal Majalla"/>
                <a:ea typeface="Calibri"/>
                <a:cs typeface="Traditional Arabic"/>
              </a:rPr>
              <a:t> وَمَنْ تَبِعَهُمْ بِإِحْسَانٍ إِلَى يَوْمِ الدِّينِ.</a:t>
            </a:r>
            <a:endParaRPr lang="en-US" sz="5400" b="1" cap="none" spc="0" dirty="0">
              <a:ln>
                <a:solidFill>
                  <a:schemeClr val="tx1">
                    <a:lumMod val="75000"/>
                    <a:lumOff val="25000"/>
                  </a:schemeClr>
                </a:solidFill>
              </a:ln>
              <a:solidFill>
                <a:srgbClr val="FFC000"/>
              </a:solidFill>
              <a:effectLst>
                <a:outerShdw blurRad="38100" dist="38100" dir="7020000" algn="tl">
                  <a:srgbClr val="000000">
                    <a:alpha val="35000"/>
                  </a:srgbClr>
                </a:outerShdw>
              </a:effectLst>
            </a:endParaRPr>
          </a:p>
        </p:txBody>
      </p:sp>
      <p:sp>
        <p:nvSpPr>
          <p:cNvPr id="11" name="Rectangle 10"/>
          <p:cNvSpPr/>
          <p:nvPr/>
        </p:nvSpPr>
        <p:spPr>
          <a:xfrm>
            <a:off x="4479270" y="1035050"/>
            <a:ext cx="3248359" cy="707886"/>
          </a:xfrm>
          <a:prstGeom prst="rect">
            <a:avLst/>
          </a:prstGeom>
          <a:noFill/>
        </p:spPr>
        <p:txBody>
          <a:bodyPr wrap="square" lIns="91440" tIns="45720" rIns="91440" bIns="45720">
            <a:spAutoFit/>
          </a:bodyPr>
          <a:lstStyle/>
          <a:p>
            <a:pPr algn="r"/>
            <a:r>
              <a:rPr lang="ar-SA" sz="40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صلوات</a:t>
            </a:r>
            <a:endParaRPr lang="en-US" sz="40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298371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2" name="Rectangle 1"/>
          <p:cNvSpPr/>
          <p:nvPr/>
        </p:nvSpPr>
        <p:spPr>
          <a:xfrm>
            <a:off x="228600" y="3352800"/>
            <a:ext cx="8813800" cy="1754326"/>
          </a:xfrm>
          <a:prstGeom prst="rect">
            <a:avLst/>
          </a:prstGeom>
          <a:noFill/>
        </p:spPr>
        <p:txBody>
          <a:bodyPr wrap="square" lIns="91440" tIns="45720" rIns="91440" bIns="45720">
            <a:spAutoFit/>
          </a:bodyPr>
          <a:lstStyle/>
          <a:p>
            <a:pPr algn="ctr"/>
            <a:r>
              <a:rPr lang="ar-SA" sz="5400" b="1" dirty="0" smtClean="0">
                <a:ln>
                  <a:solidFill>
                    <a:schemeClr val="tx1">
                      <a:lumMod val="75000"/>
                      <a:lumOff val="25000"/>
                    </a:schemeClr>
                  </a:solidFill>
                </a:ln>
                <a:solidFill>
                  <a:srgbClr val="FFC000"/>
                </a:solidFill>
                <a:effectLst/>
                <a:latin typeface="Arabic Typesetting"/>
                <a:ea typeface="Calibri"/>
                <a:cs typeface="Traditional Arabic"/>
              </a:rPr>
              <a:t>إِتَّقُوْا اللهَ، أُوْصِيْكُمْ وَإِيَّايَ بِتَقْوَى اللهِ</a:t>
            </a:r>
            <a:r>
              <a:rPr lang="ar-SA" sz="5400" b="1" dirty="0" smtClean="0">
                <a:ln>
                  <a:solidFill>
                    <a:schemeClr val="tx1">
                      <a:lumMod val="75000"/>
                      <a:lumOff val="25000"/>
                    </a:schemeClr>
                  </a:solidFill>
                </a:ln>
                <a:solidFill>
                  <a:srgbClr val="FFC000"/>
                </a:solidFill>
                <a:effectLst/>
                <a:ea typeface="Calibri"/>
                <a:cs typeface="Traditional Arabic"/>
              </a:rPr>
              <a:t> جلّ وعَلا</a:t>
            </a:r>
            <a:r>
              <a:rPr lang="ar-SA" sz="5400" b="1" dirty="0" smtClean="0">
                <a:ln>
                  <a:solidFill>
                    <a:schemeClr val="tx1">
                      <a:lumMod val="75000"/>
                      <a:lumOff val="25000"/>
                    </a:schemeClr>
                  </a:solidFill>
                </a:ln>
                <a:solidFill>
                  <a:srgbClr val="FFC000"/>
                </a:solidFill>
                <a:effectLst/>
                <a:latin typeface="Arabic Typesetting"/>
                <a:ea typeface="Calibri"/>
                <a:cs typeface="Traditional Arabic"/>
              </a:rPr>
              <a:t>، </a:t>
            </a:r>
            <a:r>
              <a:rPr lang="ar-SA" sz="5400" b="1" dirty="0" smtClean="0">
                <a:ln>
                  <a:solidFill>
                    <a:schemeClr val="tx1">
                      <a:lumMod val="75000"/>
                      <a:lumOff val="25000"/>
                    </a:schemeClr>
                  </a:solidFill>
                </a:ln>
                <a:solidFill>
                  <a:srgbClr val="FFC000"/>
                </a:solidFill>
                <a:effectLst/>
                <a:ea typeface="Calibri"/>
                <a:cs typeface="Traditional Arabic"/>
              </a:rPr>
              <a:t>اتقوا الله حقَّ التَّقوى</a:t>
            </a:r>
            <a:r>
              <a:rPr lang="ar-SA" sz="5400" b="1" dirty="0" smtClean="0">
                <a:ln>
                  <a:solidFill>
                    <a:schemeClr val="tx1">
                      <a:lumMod val="75000"/>
                      <a:lumOff val="25000"/>
                    </a:schemeClr>
                  </a:solidFill>
                </a:ln>
                <a:solidFill>
                  <a:srgbClr val="FFC000"/>
                </a:solidFill>
                <a:effectLst/>
                <a:latin typeface="Arabic Typesetting"/>
                <a:ea typeface="Calibri"/>
                <a:cs typeface="Traditional Arabic"/>
              </a:rPr>
              <a:t> فَقَدْ فَازَ الْمُتَّقُوْنَ.</a:t>
            </a:r>
            <a:r>
              <a:rPr lang="ar-SA" sz="5400" b="1" dirty="0" smtClean="0">
                <a:effectLst/>
                <a:latin typeface="Arabic Typesetting"/>
                <a:ea typeface="Calibri"/>
                <a:cs typeface="Traditional Arabic"/>
              </a:rPr>
              <a:t> </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Rectangle 10"/>
          <p:cNvSpPr/>
          <p:nvPr/>
        </p:nvSpPr>
        <p:spPr>
          <a:xfrm>
            <a:off x="3341779" y="2103544"/>
            <a:ext cx="2274982" cy="923330"/>
          </a:xfrm>
          <a:prstGeom prst="rect">
            <a:avLst/>
          </a:prstGeom>
          <a:noFill/>
        </p:spPr>
        <p:txBody>
          <a:bodyPr wrap="none" lIns="91440" tIns="45720" rIns="91440" bIns="45720">
            <a:spAutoFit/>
          </a:bodyPr>
          <a:lstStyle/>
          <a:p>
            <a:pPr algn="ctr"/>
            <a:r>
              <a:rPr lang="ar-SA" sz="5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rPr>
              <a:t>فسنن تقوى</a:t>
            </a:r>
            <a:endParaRPr lang="en-US" sz="5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291111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a:xfrm>
            <a:off x="4479270" y="2430959"/>
            <a:ext cx="3796231" cy="769441"/>
          </a:xfrm>
          <a:prstGeom prst="rect">
            <a:avLst/>
          </a:prstGeom>
          <a:noFill/>
        </p:spPr>
        <p:txBody>
          <a:bodyPr wrap="none" lIns="91440" tIns="45720" rIns="91440" bIns="45720">
            <a:spAutoFit/>
          </a:bodyPr>
          <a:lstStyle/>
          <a:p>
            <a:pPr algn="r"/>
            <a:r>
              <a:rPr lang="ar-SA" sz="4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Traditional Arabic" panose="02020603050405020304" pitchFamily="18" charset="-78"/>
                <a:cs typeface="Traditional Arabic" panose="02020603050405020304" pitchFamily="18" charset="-78"/>
              </a:rPr>
              <a:t>فرمان</a:t>
            </a:r>
            <a:r>
              <a:rPr lang="ar-SA" sz="4400" b="1" cap="none" spc="0" dirty="0" smtClean="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rPr>
              <a:t> الله سبحانه وتعالى</a:t>
            </a:r>
            <a:endParaRPr lang="en-US" sz="4400" b="1" cap="none" spc="0" dirty="0">
              <a:ln w="18000">
                <a:solidFill>
                  <a:schemeClr val="accent2">
                    <a:satMod val="140000"/>
                  </a:schemeClr>
                </a:solidFill>
                <a:prstDash val="solid"/>
                <a:miter lim="800000"/>
              </a:ln>
              <a:solidFill>
                <a:srgbClr val="7030A0"/>
              </a:solidFill>
              <a:effectLst>
                <a:outerShdw blurRad="25500" dist="23000" dir="7020000" algn="tl">
                  <a:srgbClr val="000000">
                    <a:alpha val="50000"/>
                  </a:srgbClr>
                </a:outerShdw>
              </a:effectLst>
              <a:latin typeface="Aharoni" panose="02010803020104030203" pitchFamily="2" charset="-79"/>
              <a:cs typeface="Jawi - Biasa" pitchFamily="2" charset="-78"/>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538" y="3505200"/>
            <a:ext cx="81629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74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Oval 10"/>
          <p:cNvSpPr/>
          <p:nvPr/>
        </p:nvSpPr>
        <p:spPr>
          <a:xfrm>
            <a:off x="2491066" y="2420888"/>
            <a:ext cx="4529205" cy="2743201"/>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smtClean="0">
                <a:ln>
                  <a:noFill/>
                </a:ln>
                <a:solidFill>
                  <a:srgbClr val="000058"/>
                </a:solidFill>
                <a:effectLst>
                  <a:outerShdw blurRad="38100" dist="38100" dir="2700000" algn="tl">
                    <a:srgbClr val="000000">
                      <a:alpha val="43137"/>
                    </a:srgbClr>
                  </a:outerShdw>
                </a:effectLst>
                <a:uLnTx/>
                <a:uFillTx/>
                <a:latin typeface="Arial"/>
                <a:cs typeface="Jawi - Biasa" pitchFamily="2" charset="-78"/>
              </a:rPr>
              <a:t>ماريله كيت منيغكتكن كتقوان كيت كفد الله سبحانه وتعالى</a:t>
            </a:r>
            <a:endParaRPr kumimoji="0" lang="en-US" sz="4000" b="1" i="0" u="none" strike="noStrike" kern="1200" cap="none" spc="0" normalizeH="0" baseline="0" noProof="0" dirty="0">
              <a:ln>
                <a:noFill/>
              </a:ln>
              <a:solidFill>
                <a:srgbClr val="000058"/>
              </a:solidFill>
              <a:effectLst>
                <a:outerShdw blurRad="38100" dist="38100" dir="2700000" algn="tl">
                  <a:srgbClr val="000000">
                    <a:alpha val="43137"/>
                  </a:srgbClr>
                </a:outerShdw>
              </a:effectLst>
              <a:uLnTx/>
              <a:uFillTx/>
              <a:latin typeface="Arial"/>
              <a:cs typeface="Jawi - Biasa" pitchFamily="2" charset="-78"/>
            </a:endParaRPr>
          </a:p>
        </p:txBody>
      </p:sp>
      <p:sp>
        <p:nvSpPr>
          <p:cNvPr id="12" name="Round Diagonal Corner Rectangle 11"/>
          <p:cNvSpPr/>
          <p:nvPr/>
        </p:nvSpPr>
        <p:spPr>
          <a:xfrm>
            <a:off x="834883" y="1174421"/>
            <a:ext cx="4222541" cy="1225899"/>
          </a:xfrm>
          <a:prstGeom prst="round2Diag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a:cs typeface="Jawi - Biasa" pitchFamily="2" charset="-78"/>
              </a:rPr>
              <a:t>ملقسناكن فرينتهث</a:t>
            </a:r>
            <a:endPar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cs typeface="Jawi - Biasa" pitchFamily="2" charset="-78"/>
            </a:endParaRPr>
          </a:p>
        </p:txBody>
      </p:sp>
      <p:sp>
        <p:nvSpPr>
          <p:cNvPr id="13" name="Round Diagonal Corner Rectangle 12"/>
          <p:cNvSpPr/>
          <p:nvPr/>
        </p:nvSpPr>
        <p:spPr>
          <a:xfrm>
            <a:off x="4572000" y="5371453"/>
            <a:ext cx="4086330" cy="1225899"/>
          </a:xfrm>
          <a:prstGeom prst="round2DiagRect">
            <a:avLst/>
          </a:prstGeom>
          <a:solidFill>
            <a:srgbClr val="422C16"/>
          </a:solidFill>
          <a:ln w="9525" cap="flat" cmpd="sng" algn="ctr">
            <a:solidFill>
              <a:srgbClr val="000000">
                <a:shade val="95000"/>
                <a:satMod val="105000"/>
              </a:srgbClr>
            </a:solidFill>
            <a:prstDash val="solid"/>
          </a:ln>
          <a:effectLst>
            <a:outerShdw blurRad="40000" dist="20000" dir="5400000" rotWithShape="0">
              <a:srgbClr val="000000">
                <a:alpha val="38000"/>
              </a:srgbClr>
            </a:outerShdw>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4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cs typeface="Jawi - Biasa" pitchFamily="2" charset="-78"/>
              </a:rPr>
              <a:t>منجوهي لارغنث</a:t>
            </a:r>
            <a:endParaRPr kumimoji="0" lang="en-US" sz="4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cs typeface="Jawi - Biasa" pitchFamily="2" charset="-78"/>
            </a:endParaRPr>
          </a:p>
        </p:txBody>
      </p:sp>
      <p:sp>
        <p:nvSpPr>
          <p:cNvPr id="14" name="Curved Right Arrow 13"/>
          <p:cNvSpPr/>
          <p:nvPr/>
        </p:nvSpPr>
        <p:spPr>
          <a:xfrm rot="18496200" flipV="1">
            <a:off x="364309" y="2606124"/>
            <a:ext cx="1834333" cy="1905612"/>
          </a:xfrm>
          <a:prstGeom prst="curvedRightArrow">
            <a:avLst/>
          </a:prstGeom>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mn-ea"/>
              <a:cs typeface="Arial"/>
            </a:endParaRPr>
          </a:p>
        </p:txBody>
      </p:sp>
      <p:sp>
        <p:nvSpPr>
          <p:cNvPr id="15" name="Curved Up Arrow 14"/>
          <p:cNvSpPr/>
          <p:nvPr/>
        </p:nvSpPr>
        <p:spPr>
          <a:xfrm rot="14586419" flipH="1">
            <a:off x="7027069" y="3696494"/>
            <a:ext cx="1811338" cy="1511300"/>
          </a:xfrm>
          <a:prstGeom prst="curvedUpArrow">
            <a:avLst/>
          </a:prstGeom>
          <a:ln/>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16" name="Rectangle 15"/>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1398763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11" name="Rectangle 10"/>
          <p:cNvSpPr/>
          <p:nvPr/>
        </p:nvSpPr>
        <p:spPr>
          <a:xfrm>
            <a:off x="2819400" y="1371600"/>
            <a:ext cx="3048157" cy="923330"/>
          </a:xfrm>
          <a:prstGeom prst="rect">
            <a:avLst/>
          </a:prstGeom>
          <a:noFill/>
        </p:spPr>
        <p:txBody>
          <a:bodyPr wrap="square">
            <a:spAutoFit/>
          </a:bodyPr>
          <a:lstStyle/>
          <a:p>
            <a:pPr algn="ctr" fontAlgn="base">
              <a:spcBef>
                <a:spcPct val="0"/>
              </a:spcBef>
              <a:spcAft>
                <a:spcPct val="0"/>
              </a:spcAft>
              <a:defRPr/>
            </a:pPr>
            <a:r>
              <a:rPr lang="ar-SA" sz="5400" b="1" spc="50" dirty="0" smtClean="0">
                <a:ln w="13500">
                  <a:solidFill>
                    <a:srgbClr val="BBE0E3">
                      <a:shade val="2500"/>
                      <a:alpha val="6500"/>
                    </a:srgbClr>
                  </a:solidFill>
                  <a:prstDash val="solid"/>
                </a:ln>
                <a:solidFill>
                  <a:srgbClr val="FF0000">
                    <a:alpha val="95000"/>
                  </a:srgbClr>
                </a:solidFill>
                <a:effectLst>
                  <a:innerShdw blurRad="50900" dist="38500" dir="13500000">
                    <a:srgbClr val="000000">
                      <a:alpha val="60000"/>
                    </a:srgbClr>
                  </a:innerShdw>
                </a:effectLst>
                <a:latin typeface="Traditional Arabic" panose="02020603050405020304" pitchFamily="18" charset="-78"/>
                <a:ea typeface="Arial Unicode MS" pitchFamily="34" charset="-128"/>
                <a:cs typeface="Traditional Arabic" panose="02020603050405020304" pitchFamily="18" charset="-78"/>
              </a:rPr>
              <a:t>تاجوق خطبه</a:t>
            </a:r>
            <a:endParaRPr lang="en-MY" sz="5400" b="1" spc="50" dirty="0">
              <a:ln w="13500">
                <a:solidFill>
                  <a:srgbClr val="BBE0E3">
                    <a:shade val="2500"/>
                    <a:alpha val="6500"/>
                  </a:srgbClr>
                </a:solidFill>
                <a:prstDash val="solid"/>
              </a:ln>
              <a:solidFill>
                <a:srgbClr val="FF0000">
                  <a:alpha val="95000"/>
                </a:srgbClr>
              </a:solidFill>
              <a:effectLst>
                <a:innerShdw blurRad="50900" dist="38500" dir="13500000">
                  <a:srgbClr val="000000">
                    <a:alpha val="60000"/>
                  </a:srgbClr>
                </a:innerShdw>
              </a:effectLst>
              <a:latin typeface="Traditional Arabic" panose="02020603050405020304" pitchFamily="18" charset="-78"/>
              <a:cs typeface="Traditional Arabic" panose="02020603050405020304" pitchFamily="18" charset="-78"/>
            </a:endParaRPr>
          </a:p>
        </p:txBody>
      </p:sp>
      <p:sp>
        <p:nvSpPr>
          <p:cNvPr id="2" name="Rectangle 1"/>
          <p:cNvSpPr/>
          <p:nvPr/>
        </p:nvSpPr>
        <p:spPr>
          <a:xfrm>
            <a:off x="1377858" y="2967335"/>
            <a:ext cx="6388287" cy="212365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6600" b="1" dirty="0" smtClean="0">
                <a:solidFill>
                  <a:srgbClr val="92D050"/>
                </a:solidFill>
                <a:effectLst/>
                <a:latin typeface="ArialJawi"/>
                <a:ea typeface="Calibri"/>
                <a:cs typeface="Jawi - Nasakh 2" pitchFamily="2" charset="-78"/>
              </a:rPr>
              <a:t>"مقاصد شريعة منجامين</a:t>
            </a:r>
          </a:p>
          <a:p>
            <a:pPr algn="ctr"/>
            <a:r>
              <a:rPr lang="ar-SA" sz="6600" b="1" dirty="0" smtClean="0">
                <a:solidFill>
                  <a:srgbClr val="92D050"/>
                </a:solidFill>
                <a:effectLst/>
                <a:latin typeface="ArialJawi"/>
                <a:ea typeface="Calibri"/>
                <a:cs typeface="Jawi - Nasakh 2" pitchFamily="2" charset="-78"/>
              </a:rPr>
              <a:t> كمصلحتن أمّة "</a:t>
            </a:r>
            <a:endParaRPr lang="en-US" sz="6600" b="1" cap="none" spc="0" dirty="0">
              <a:ln w="11430"/>
              <a:solidFill>
                <a:srgbClr val="92D050"/>
              </a:solidFill>
              <a:effectLst>
                <a:outerShdw blurRad="50800" dist="39000" dir="5460000" algn="tl">
                  <a:srgbClr val="000000">
                    <a:alpha val="38000"/>
                  </a:srgbClr>
                </a:outerShdw>
              </a:effectLst>
              <a:cs typeface="Jawi - Nasakh 2" pitchFamily="2" charset="-78"/>
            </a:endParaRPr>
          </a:p>
        </p:txBody>
      </p:sp>
      <p:sp>
        <p:nvSpPr>
          <p:cNvPr id="12" name="Rectangle 11"/>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1803888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6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7"/>
          <p:cNvGrpSpPr>
            <a:grpSpLocks/>
          </p:cNvGrpSpPr>
          <p:nvPr/>
        </p:nvGrpSpPr>
        <p:grpSpPr bwMode="auto">
          <a:xfrm>
            <a:off x="34925" y="23813"/>
            <a:ext cx="9007475" cy="982662"/>
            <a:chOff x="71085" y="608481"/>
            <a:chExt cx="9007601" cy="611837"/>
          </a:xfrm>
        </p:grpSpPr>
        <p:grpSp>
          <p:nvGrpSpPr>
            <p:cNvPr id="7" name="Group 8"/>
            <p:cNvGrpSpPr>
              <a:grpSpLocks/>
            </p:cNvGrpSpPr>
            <p:nvPr/>
          </p:nvGrpSpPr>
          <p:grpSpPr bwMode="auto">
            <a:xfrm>
              <a:off x="71085" y="608481"/>
              <a:ext cx="9007601" cy="611837"/>
              <a:chOff x="1" y="1"/>
              <a:chExt cx="9143999" cy="671994"/>
            </a:xfrm>
          </p:grpSpPr>
          <p:pic>
            <p:nvPicPr>
              <p:cNvPr id="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2"/>
                <a:ext cx="761999" cy="67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C:\Users\asari\AppData\Local\Temp\Rar$DRa0.764\LOGO JAKIM EDITED.png"/>
              <p:cNvPicPr>
                <a:picLocks noChangeAspect="1" noChangeArrowheads="1"/>
              </p:cNvPicPr>
              <p:nvPr/>
            </p:nvPicPr>
            <p:blipFill>
              <a:blip r:embed="rId4"/>
              <a:srcRect/>
              <a:stretch>
                <a:fillRect/>
              </a:stretch>
            </p:blipFill>
            <p:spPr bwMode="auto">
              <a:xfrm>
                <a:off x="8305988" y="1"/>
                <a:ext cx="838012" cy="6719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8" name="Rectangle 7"/>
            <p:cNvSpPr/>
            <p:nvPr/>
          </p:nvSpPr>
          <p:spPr bwMode="auto">
            <a:xfrm>
              <a:off x="4515492" y="758645"/>
              <a:ext cx="184734" cy="287447"/>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endParaRPr lang="en-US" sz="2400" b="1" spc="50" dirty="0">
                <a:ln w="11430"/>
                <a:solidFill>
                  <a:srgbClr val="FF0000"/>
                </a:solidFill>
                <a:effectLst>
                  <a:outerShdw blurRad="76200" dist="50800" dir="5400000" algn="tl" rotWithShape="0">
                    <a:srgbClr val="000000">
                      <a:alpha val="65000"/>
                    </a:srgbClr>
                  </a:outerShdw>
                </a:effectLst>
                <a:latin typeface="+mn-lt"/>
                <a:cs typeface="+mn-cs"/>
              </a:endParaRPr>
            </a:p>
          </p:txBody>
        </p:sp>
      </p:grpSp>
      <p:sp>
        <p:nvSpPr>
          <p:cNvPr id="2" name="Rectangle 1"/>
          <p:cNvSpPr/>
          <p:nvPr/>
        </p:nvSpPr>
        <p:spPr>
          <a:xfrm>
            <a:off x="785547" y="2967335"/>
            <a:ext cx="7672653"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ar-SA" sz="3600" b="1" dirty="0" smtClean="0">
                <a:solidFill>
                  <a:schemeClr val="accent4">
                    <a:lumMod val="75000"/>
                  </a:schemeClr>
                </a:solidFill>
                <a:effectLst/>
                <a:latin typeface="ArialJawi"/>
                <a:ea typeface="Calibri"/>
                <a:cs typeface="Jawi - Biasa"/>
              </a:rPr>
              <a:t>مقاصد شرعية : توجوان، معنى دان حكمه يغ تله دتتفكن اوليه إسلام ملالوءي فراتورن دان حكوم-حكم يغ دشريعتكن سرتا رهسيا دسباليقث دغن توجوان اونتوق مرياليساسيكن كمصلحتن مأنسي. </a:t>
            </a:r>
            <a:endParaRPr lang="en-US" sz="3600" b="1" dirty="0">
              <a:solidFill>
                <a:schemeClr val="accent4">
                  <a:lumMod val="75000"/>
                </a:schemeClr>
              </a:solidFill>
            </a:endParaRPr>
          </a:p>
        </p:txBody>
      </p:sp>
      <p:sp>
        <p:nvSpPr>
          <p:cNvPr id="3" name="Rectangle 2"/>
          <p:cNvSpPr/>
          <p:nvPr/>
        </p:nvSpPr>
        <p:spPr>
          <a:xfrm>
            <a:off x="3869571" y="1219200"/>
            <a:ext cx="4107214" cy="923330"/>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Jawi - Biasa" pitchFamily="2" charset="-78"/>
              </a:rPr>
              <a:t>مقصود مقاصد شريعة</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Jawi - Biasa" pitchFamily="2" charset="-78"/>
            </a:endParaRPr>
          </a:p>
        </p:txBody>
      </p:sp>
      <p:sp>
        <p:nvSpPr>
          <p:cNvPr id="11" name="Rectangle 10"/>
          <p:cNvSpPr/>
          <p:nvPr/>
        </p:nvSpPr>
        <p:spPr bwMode="auto">
          <a:xfrm>
            <a:off x="3060646" y="264989"/>
            <a:ext cx="3021981" cy="646331"/>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ar-SA" sz="3600" b="1" spc="50" dirty="0">
                <a:ln w="11430"/>
                <a:solidFill>
                  <a:srgbClr val="FF0000"/>
                </a:solidFill>
                <a:effectLst>
                  <a:outerShdw blurRad="76200" dist="50800" dir="5400000" algn="tl" rotWithShape="0">
                    <a:srgbClr val="000000">
                      <a:alpha val="65000"/>
                    </a:srgbClr>
                  </a:outerShdw>
                </a:effectLst>
                <a:latin typeface="Traditional Arabic" panose="02020603050405020304" pitchFamily="18" charset="-78"/>
                <a:cs typeface="Traditional Arabic" panose="02020603050405020304" pitchFamily="18" charset="-78"/>
              </a:rPr>
              <a:t>خطبه</a:t>
            </a:r>
            <a:r>
              <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rPr>
              <a:t> </a:t>
            </a:r>
            <a:r>
              <a:rPr lang="ar-SA" sz="3600" b="1" spc="50" dirty="0" smtClean="0">
                <a:ln w="11430"/>
                <a:solidFill>
                  <a:srgbClr val="FF0000"/>
                </a:solidFill>
                <a:effectLst>
                  <a:outerShdw blurRad="76200" dist="50800" dir="5400000" algn="tl" rotWithShape="0">
                    <a:srgbClr val="000000">
                      <a:alpha val="65000"/>
                    </a:srgbClr>
                  </a:outerShdw>
                </a:effectLst>
                <a:cs typeface="Jawi - Biasa" pitchFamily="2" charset="-78"/>
              </a:rPr>
              <a:t>ملتيميديا جاكيم</a:t>
            </a:r>
            <a:endParaRPr lang="ar-SA" sz="3600" b="1" spc="50" dirty="0">
              <a:ln w="11430"/>
              <a:solidFill>
                <a:srgbClr val="FF0000"/>
              </a:solidFill>
              <a:effectLst>
                <a:outerShdw blurRad="76200" dist="50800" dir="5400000" algn="tl" rotWithShape="0">
                  <a:srgbClr val="000000">
                    <a:alpha val="65000"/>
                  </a:srgbClr>
                </a:outerShdw>
              </a:effectLst>
              <a:cs typeface="Jawi - Biasa" pitchFamily="2" charset="-78"/>
            </a:endParaRPr>
          </a:p>
        </p:txBody>
      </p:sp>
    </p:spTree>
    <p:extLst>
      <p:ext uri="{BB962C8B-B14F-4D97-AF65-F5344CB8AC3E}">
        <p14:creationId xmlns:p14="http://schemas.microsoft.com/office/powerpoint/2010/main" val="267606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1072</Words>
  <Application>Microsoft Office PowerPoint</Application>
  <PresentationFormat>On-screen Show (4:3)</PresentationFormat>
  <Paragraphs>103</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SPPIM8</dc:creator>
  <cp:lastModifiedBy>ZUBIDAH BINTI ALI</cp:lastModifiedBy>
  <cp:revision>37</cp:revision>
  <dcterms:created xsi:type="dcterms:W3CDTF">2018-09-17T03:33:02Z</dcterms:created>
  <dcterms:modified xsi:type="dcterms:W3CDTF">2018-09-19T02:14:56Z</dcterms:modified>
</cp:coreProperties>
</file>