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1" r:id="rId8"/>
    <p:sldId id="265" r:id="rId9"/>
    <p:sldId id="263" r:id="rId10"/>
    <p:sldId id="285" r:id="rId11"/>
    <p:sldId id="266" r:id="rId12"/>
    <p:sldId id="282" r:id="rId13"/>
    <p:sldId id="283" r:id="rId14"/>
    <p:sldId id="267" r:id="rId15"/>
    <p:sldId id="268" r:id="rId16"/>
    <p:sldId id="284" r:id="rId17"/>
    <p:sldId id="286" r:id="rId18"/>
    <p:sldId id="271" r:id="rId19"/>
    <p:sldId id="272" r:id="rId20"/>
    <p:sldId id="273" r:id="rId21"/>
    <p:sldId id="275" r:id="rId22"/>
    <p:sldId id="274" r:id="rId23"/>
    <p:sldId id="276" r:id="rId24"/>
    <p:sldId id="277"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0099"/>
    <a:srgbClr val="FFFF00"/>
    <a:srgbClr val="C9CE02"/>
    <a:srgbClr val="FFC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09961-A564-44F9-AA8E-F4C2727B4E1B}" type="doc">
      <dgm:prSet loTypeId="urn:microsoft.com/office/officeart/2005/8/layout/vList3" loCatId="list" qsTypeId="urn:microsoft.com/office/officeart/2005/8/quickstyle/simple1" qsCatId="simple" csTypeId="urn:microsoft.com/office/officeart/2005/8/colors/accent1_2" csCatId="accent1" phldr="1"/>
      <dgm:spPr/>
    </dgm:pt>
    <dgm:pt modelId="{503D61B0-9980-4812-BAB3-C4249E9252E6}">
      <dgm:prSet phldrT="[Text]" custT="1"/>
      <dgm:spPr>
        <a:solidFill>
          <a:schemeClr val="accent5">
            <a:lumMod val="60000"/>
            <a:lumOff val="40000"/>
          </a:schemeClr>
        </a:solidFill>
      </dgm:spPr>
      <dgm:t>
        <a:bodyPr/>
        <a:lstStyle/>
        <a:p>
          <a:pPr algn="just"/>
          <a:r>
            <a:rPr lang="en-MY" sz="1800" b="1" dirty="0" smtClean="0">
              <a:solidFill>
                <a:srgbClr val="7030A0"/>
              </a:solidFill>
              <a:effectLst/>
              <a:latin typeface="Aharoni" pitchFamily="2" charset="-79"/>
              <a:ea typeface="+mn-ea"/>
              <a:cs typeface="Aharoni" pitchFamily="2" charset="-79"/>
            </a:rPr>
            <a:t>Orang yang </a:t>
          </a:r>
          <a:r>
            <a:rPr lang="en-MY" sz="1800" b="1" dirty="0" err="1" smtClean="0">
              <a:solidFill>
                <a:srgbClr val="7030A0"/>
              </a:solidFill>
              <a:effectLst/>
              <a:latin typeface="Aharoni" pitchFamily="2" charset="-79"/>
              <a:ea typeface="+mn-ea"/>
              <a:cs typeface="Aharoni" pitchFamily="2" charset="-79"/>
            </a:rPr>
            <a:t>beriman</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pasti</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akan</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diuji</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oleh</a:t>
          </a:r>
          <a:r>
            <a:rPr lang="en-MY" sz="1800" b="1" dirty="0" smtClean="0">
              <a:solidFill>
                <a:srgbClr val="7030A0"/>
              </a:solidFill>
              <a:effectLst/>
              <a:latin typeface="Aharoni" pitchFamily="2" charset="-79"/>
              <a:ea typeface="+mn-ea"/>
              <a:cs typeface="Aharoni" pitchFamily="2" charset="-79"/>
            </a:rPr>
            <a:t> Allah </a:t>
          </a:r>
          <a:r>
            <a:rPr lang="ms-MY" sz="1800" b="1" dirty="0" smtClean="0">
              <a:solidFill>
                <a:srgbClr val="7030A0"/>
              </a:solidFill>
              <a:effectLst/>
              <a:latin typeface="Aharoni" pitchFamily="2" charset="-79"/>
              <a:ea typeface="+mn-ea"/>
              <a:cs typeface="Aharoni" pitchFamily="2" charset="-79"/>
            </a:rPr>
            <a:t> </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dalam</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bentuk</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musibah</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dan</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nikmat</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bagi</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mengukur</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kebenaran</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dan</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kekuatan</a:t>
          </a:r>
          <a:r>
            <a:rPr lang="en-MY" sz="1800" b="1" dirty="0" smtClean="0">
              <a:solidFill>
                <a:srgbClr val="7030A0"/>
              </a:solidFill>
              <a:effectLst/>
              <a:latin typeface="Aharoni" pitchFamily="2" charset="-79"/>
              <a:ea typeface="+mn-ea"/>
              <a:cs typeface="Aharoni" pitchFamily="2" charset="-79"/>
            </a:rPr>
            <a:t> </a:t>
          </a:r>
          <a:r>
            <a:rPr lang="en-MY" sz="1800" b="1" dirty="0" err="1" smtClean="0">
              <a:solidFill>
                <a:srgbClr val="7030A0"/>
              </a:solidFill>
              <a:effectLst/>
              <a:latin typeface="Aharoni" pitchFamily="2" charset="-79"/>
              <a:ea typeface="+mn-ea"/>
              <a:cs typeface="Aharoni" pitchFamily="2" charset="-79"/>
            </a:rPr>
            <a:t>iman</a:t>
          </a:r>
          <a:r>
            <a:rPr lang="en-MY" sz="1800" b="1" dirty="0" smtClean="0">
              <a:solidFill>
                <a:srgbClr val="7030A0"/>
              </a:solidFill>
              <a:effectLst/>
              <a:latin typeface="Aharoni" pitchFamily="2" charset="-79"/>
              <a:ea typeface="+mn-ea"/>
              <a:cs typeface="Aharoni" pitchFamily="2" charset="-79"/>
            </a:rPr>
            <a:t>.</a:t>
          </a:r>
          <a:endParaRPr lang="en-US" sz="1800" dirty="0">
            <a:solidFill>
              <a:srgbClr val="7030A0"/>
            </a:solidFill>
            <a:latin typeface="Aharoni" pitchFamily="2" charset="-79"/>
            <a:cs typeface="Aharoni" pitchFamily="2" charset="-79"/>
          </a:endParaRPr>
        </a:p>
      </dgm:t>
    </dgm:pt>
    <dgm:pt modelId="{68154928-4EA5-45E7-A360-B1F21B853FC9}" type="parTrans" cxnId="{76C29CDF-C739-4703-A92F-E6FD88EB736D}">
      <dgm:prSet/>
      <dgm:spPr/>
      <dgm:t>
        <a:bodyPr/>
        <a:lstStyle/>
        <a:p>
          <a:endParaRPr lang="en-US"/>
        </a:p>
      </dgm:t>
    </dgm:pt>
    <dgm:pt modelId="{5F7B45EF-0107-4D65-BA82-B17C37EF38B0}" type="sibTrans" cxnId="{76C29CDF-C739-4703-A92F-E6FD88EB736D}">
      <dgm:prSet/>
      <dgm:spPr/>
      <dgm:t>
        <a:bodyPr/>
        <a:lstStyle/>
        <a:p>
          <a:endParaRPr lang="en-US"/>
        </a:p>
      </dgm:t>
    </dgm:pt>
    <dgm:pt modelId="{4261796F-5589-444A-BACD-9BC265C38ADB}">
      <dgm:prSet phldrT="[Text]"/>
      <dgm:spPr>
        <a:solidFill>
          <a:schemeClr val="accent6">
            <a:lumMod val="40000"/>
            <a:lumOff val="60000"/>
          </a:schemeClr>
        </a:solidFill>
      </dgm:spPr>
      <dgm:t>
        <a:bodyPr/>
        <a:lstStyle/>
        <a:p>
          <a:pPr algn="just"/>
          <a:r>
            <a:rPr lang="en-MY" dirty="0" err="1" smtClean="0">
              <a:solidFill>
                <a:schemeClr val="dk1"/>
              </a:solidFill>
              <a:effectLst/>
              <a:latin typeface="Berlin Sans FB Demi" pitchFamily="34" charset="0"/>
              <a:ea typeface="+mn-ea"/>
              <a:cs typeface="+mn-cs"/>
            </a:rPr>
            <a:t>Berserah</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dan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bergantung</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hanya</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kepada</a:t>
          </a:r>
          <a:r>
            <a:rPr lang="en-MY" dirty="0" smtClean="0">
              <a:solidFill>
                <a:schemeClr val="dk1"/>
              </a:solidFill>
              <a:effectLst/>
              <a:latin typeface="Berlin Sans FB Demi" pitchFamily="34" charset="0"/>
              <a:ea typeface="+mn-ea"/>
              <a:cs typeface="+mn-cs"/>
            </a:rPr>
            <a:t> Allah  yang </a:t>
          </a:r>
          <a:r>
            <a:rPr lang="en-MY" dirty="0" err="1" smtClean="0">
              <a:solidFill>
                <a:schemeClr val="dk1"/>
              </a:solidFill>
              <a:effectLst/>
              <a:latin typeface="Berlin Sans FB Demi" pitchFamily="34" charset="0"/>
              <a:ea typeface="+mn-ea"/>
              <a:cs typeface="+mn-cs"/>
            </a:rPr>
            <a:t>menetapkan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segala</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ketentuan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dan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sentiasa</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berusaha</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membangun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dan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memajukan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diri</a:t>
          </a:r>
          <a:r>
            <a:rPr lang="en-MY" dirty="0" smtClean="0">
              <a:solidFill>
                <a:schemeClr val="dk1"/>
              </a:solidFill>
              <a:effectLst/>
              <a:latin typeface="Berlin Sans FB Demi" pitchFamily="34" charset="0"/>
              <a:ea typeface="+mn-ea"/>
              <a:cs typeface="+mn-cs"/>
            </a:rPr>
            <a:t>. </a:t>
          </a:r>
          <a:endParaRPr lang="en-US" dirty="0">
            <a:latin typeface="Berlin Sans FB Demi" pitchFamily="34" charset="0"/>
          </a:endParaRPr>
        </a:p>
      </dgm:t>
    </dgm:pt>
    <dgm:pt modelId="{EB34699B-D29E-476E-88A8-0947643AB6AB}" type="parTrans" cxnId="{5B8D30D1-A99E-4804-82EF-062F4153974B}">
      <dgm:prSet/>
      <dgm:spPr/>
      <dgm:t>
        <a:bodyPr/>
        <a:lstStyle/>
        <a:p>
          <a:endParaRPr lang="en-US"/>
        </a:p>
      </dgm:t>
    </dgm:pt>
    <dgm:pt modelId="{D6D03FF4-9F38-4E4B-83DB-6A49499DBEAF}" type="sibTrans" cxnId="{5B8D30D1-A99E-4804-82EF-062F4153974B}">
      <dgm:prSet/>
      <dgm:spPr/>
      <dgm:t>
        <a:bodyPr/>
        <a:lstStyle/>
        <a:p>
          <a:endParaRPr lang="en-US"/>
        </a:p>
      </dgm:t>
    </dgm:pt>
    <dgm:pt modelId="{A3ECC74C-582C-4BFB-99F3-B74410A22CA4}">
      <dgm:prSet phldrT="[Text]"/>
      <dgm:spPr>
        <a:solidFill>
          <a:schemeClr val="accent6">
            <a:lumMod val="50000"/>
          </a:schemeClr>
        </a:solidFill>
      </dgm:spPr>
      <dgm:t>
        <a:bodyPr/>
        <a:lstStyle/>
        <a:p>
          <a:pPr algn="just"/>
          <a:r>
            <a:rPr lang="en-MY" dirty="0" err="1" smtClean="0">
              <a:solidFill>
                <a:schemeClr val="dk1"/>
              </a:solidFill>
              <a:effectLst/>
              <a:latin typeface="Berlin Sans FB Demi" pitchFamily="34" charset="0"/>
              <a:ea typeface="+mn-ea"/>
              <a:cs typeface="+mn-cs"/>
            </a:rPr>
            <a:t>Umat</a:t>
          </a:r>
          <a:r>
            <a:rPr lang="en-MY" dirty="0" smtClean="0">
              <a:solidFill>
                <a:schemeClr val="dk1"/>
              </a:solidFill>
              <a:effectLst/>
              <a:latin typeface="Berlin Sans FB Demi" pitchFamily="34" charset="0"/>
              <a:ea typeface="+mn-ea"/>
              <a:cs typeface="+mn-cs"/>
            </a:rPr>
            <a:t> Islam </a:t>
          </a:r>
          <a:r>
            <a:rPr lang="en-MY" dirty="0" err="1" smtClean="0">
              <a:solidFill>
                <a:schemeClr val="dk1"/>
              </a:solidFill>
              <a:effectLst/>
              <a:latin typeface="Berlin Sans FB Demi" pitchFamily="34" charset="0"/>
              <a:ea typeface="+mn-ea"/>
              <a:cs typeface="+mn-cs"/>
            </a:rPr>
            <a:t>dituntut</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meraikan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Aidiladha</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sebagai</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hari</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raya</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dengan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penuh</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penghayatan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dan</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pengisian</a:t>
          </a:r>
          <a:r>
            <a:rPr lang="en-MY" dirty="0" smtClean="0">
              <a:solidFill>
                <a:schemeClr val="dk1"/>
              </a:solidFill>
              <a:effectLst/>
              <a:latin typeface="Berlin Sans FB Demi" pitchFamily="34" charset="0"/>
              <a:ea typeface="+mn-ea"/>
              <a:cs typeface="+mn-cs"/>
            </a:rPr>
            <a:t> yang </a:t>
          </a:r>
          <a:r>
            <a:rPr lang="en-MY" dirty="0" err="1" smtClean="0">
              <a:solidFill>
                <a:schemeClr val="dk1"/>
              </a:solidFill>
              <a:effectLst/>
              <a:latin typeface="Berlin Sans FB Demi" pitchFamily="34" charset="0"/>
              <a:ea typeface="+mn-ea"/>
              <a:cs typeface="+mn-cs"/>
            </a:rPr>
            <a:t>lebih</a:t>
          </a:r>
          <a:r>
            <a:rPr lang="en-MY" dirty="0" smtClean="0">
              <a:solidFill>
                <a:schemeClr val="dk1"/>
              </a:solidFill>
              <a:effectLst/>
              <a:latin typeface="Berlin Sans FB Demi" pitchFamily="34" charset="0"/>
              <a:ea typeface="+mn-ea"/>
              <a:cs typeface="+mn-cs"/>
            </a:rPr>
            <a:t> </a:t>
          </a:r>
          <a:r>
            <a:rPr lang="en-MY" dirty="0" err="1" smtClean="0">
              <a:solidFill>
                <a:schemeClr val="dk1"/>
              </a:solidFill>
              <a:effectLst/>
              <a:latin typeface="Berlin Sans FB Demi" pitchFamily="34" charset="0"/>
              <a:ea typeface="+mn-ea"/>
              <a:cs typeface="+mn-cs"/>
            </a:rPr>
            <a:t>sempurna</a:t>
          </a:r>
          <a:r>
            <a:rPr lang="en-MY" dirty="0" smtClean="0">
              <a:solidFill>
                <a:schemeClr val="dk1"/>
              </a:solidFill>
              <a:effectLst/>
              <a:latin typeface="Berlin Sans FB Demi" pitchFamily="34" charset="0"/>
              <a:ea typeface="+mn-ea"/>
              <a:cs typeface="+mn-cs"/>
            </a:rPr>
            <a:t>.</a:t>
          </a:r>
          <a:endParaRPr lang="en-US" dirty="0">
            <a:latin typeface="Berlin Sans FB Demi" pitchFamily="34" charset="0"/>
          </a:endParaRPr>
        </a:p>
      </dgm:t>
    </dgm:pt>
    <dgm:pt modelId="{EA2C18D4-25C8-4657-806D-9D582E25F5AA}" type="parTrans" cxnId="{D894E78A-903F-42A3-B5BC-B5A0410FF269}">
      <dgm:prSet/>
      <dgm:spPr/>
      <dgm:t>
        <a:bodyPr/>
        <a:lstStyle/>
        <a:p>
          <a:endParaRPr lang="en-US"/>
        </a:p>
      </dgm:t>
    </dgm:pt>
    <dgm:pt modelId="{8486610B-56C0-436F-8962-9A2B94DF956F}" type="sibTrans" cxnId="{D894E78A-903F-42A3-B5BC-B5A0410FF269}">
      <dgm:prSet/>
      <dgm:spPr/>
      <dgm:t>
        <a:bodyPr/>
        <a:lstStyle/>
        <a:p>
          <a:endParaRPr lang="en-US"/>
        </a:p>
      </dgm:t>
    </dgm:pt>
    <dgm:pt modelId="{B1B7E068-5D53-4E52-90F3-A2BD9C91705F}" type="pres">
      <dgm:prSet presAssocID="{C0909961-A564-44F9-AA8E-F4C2727B4E1B}" presName="linearFlow" presStyleCnt="0">
        <dgm:presLayoutVars>
          <dgm:dir/>
          <dgm:resizeHandles val="exact"/>
        </dgm:presLayoutVars>
      </dgm:prSet>
      <dgm:spPr/>
    </dgm:pt>
    <dgm:pt modelId="{9A489183-4C70-467D-9164-53E8201163F7}" type="pres">
      <dgm:prSet presAssocID="{503D61B0-9980-4812-BAB3-C4249E9252E6}" presName="composite" presStyleCnt="0"/>
      <dgm:spPr/>
    </dgm:pt>
    <dgm:pt modelId="{73EB8680-83D7-434E-9F4F-0A8421C9B853}" type="pres">
      <dgm:prSet presAssocID="{503D61B0-9980-4812-BAB3-C4249E9252E6}" presName="imgShp" presStyleLbl="fgImgPlace1" presStyleIdx="0" presStyleCnt="3"/>
      <dgm:spPr>
        <a:blipFill rotWithShape="1">
          <a:blip xmlns:r="http://schemas.openxmlformats.org/officeDocument/2006/relationships" r:embed="rId1"/>
          <a:stretch>
            <a:fillRect/>
          </a:stretch>
        </a:blipFill>
      </dgm:spPr>
    </dgm:pt>
    <dgm:pt modelId="{F389E96C-4EA6-426A-8CF9-DA26E8F1FAEF}" type="pres">
      <dgm:prSet presAssocID="{503D61B0-9980-4812-BAB3-C4249E9252E6}" presName="txShp" presStyleLbl="node1" presStyleIdx="0" presStyleCnt="3">
        <dgm:presLayoutVars>
          <dgm:bulletEnabled val="1"/>
        </dgm:presLayoutVars>
      </dgm:prSet>
      <dgm:spPr/>
      <dgm:t>
        <a:bodyPr/>
        <a:lstStyle/>
        <a:p>
          <a:endParaRPr lang="en-US"/>
        </a:p>
      </dgm:t>
    </dgm:pt>
    <dgm:pt modelId="{FCF3D76E-739E-496E-9497-E994EC352DB8}" type="pres">
      <dgm:prSet presAssocID="{5F7B45EF-0107-4D65-BA82-B17C37EF38B0}" presName="spacing" presStyleCnt="0"/>
      <dgm:spPr/>
    </dgm:pt>
    <dgm:pt modelId="{8D8A0271-A714-44A2-9E60-BD940445AB7F}" type="pres">
      <dgm:prSet presAssocID="{4261796F-5589-444A-BACD-9BC265C38ADB}" presName="composite" presStyleCnt="0"/>
      <dgm:spPr/>
    </dgm:pt>
    <dgm:pt modelId="{2B428D4C-EFD1-4BEC-A766-36C470776E1F}" type="pres">
      <dgm:prSet presAssocID="{4261796F-5589-444A-BACD-9BC265C38ADB}" presName="imgShp" presStyleLbl="fgImgPlace1" presStyleIdx="1" presStyleCnt="3"/>
      <dgm:spPr>
        <a:blipFill rotWithShape="1">
          <a:blip xmlns:r="http://schemas.openxmlformats.org/officeDocument/2006/relationships" r:embed="rId1"/>
          <a:stretch>
            <a:fillRect/>
          </a:stretch>
        </a:blipFill>
      </dgm:spPr>
    </dgm:pt>
    <dgm:pt modelId="{FFB45123-DEA9-4CE8-8567-824303230C95}" type="pres">
      <dgm:prSet presAssocID="{4261796F-5589-444A-BACD-9BC265C38ADB}" presName="txShp" presStyleLbl="node1" presStyleIdx="1" presStyleCnt="3">
        <dgm:presLayoutVars>
          <dgm:bulletEnabled val="1"/>
        </dgm:presLayoutVars>
      </dgm:prSet>
      <dgm:spPr/>
      <dgm:t>
        <a:bodyPr/>
        <a:lstStyle/>
        <a:p>
          <a:endParaRPr lang="en-US"/>
        </a:p>
      </dgm:t>
    </dgm:pt>
    <dgm:pt modelId="{7E5990B2-063A-4B13-BC5E-AE4BEFCA507F}" type="pres">
      <dgm:prSet presAssocID="{D6D03FF4-9F38-4E4B-83DB-6A49499DBEAF}" presName="spacing" presStyleCnt="0"/>
      <dgm:spPr/>
    </dgm:pt>
    <dgm:pt modelId="{49E150AF-81B8-4120-8B74-2EAA596112B4}" type="pres">
      <dgm:prSet presAssocID="{A3ECC74C-582C-4BFB-99F3-B74410A22CA4}" presName="composite" presStyleCnt="0"/>
      <dgm:spPr/>
    </dgm:pt>
    <dgm:pt modelId="{7B783FBD-E1FD-4EE6-9531-5B9ED11118C3}" type="pres">
      <dgm:prSet presAssocID="{A3ECC74C-582C-4BFB-99F3-B74410A22CA4}" presName="imgShp" presStyleLbl="fgImgPlace1" presStyleIdx="2" presStyleCnt="3"/>
      <dgm:spPr>
        <a:blipFill rotWithShape="1">
          <a:blip xmlns:r="http://schemas.openxmlformats.org/officeDocument/2006/relationships" r:embed="rId1"/>
          <a:stretch>
            <a:fillRect/>
          </a:stretch>
        </a:blipFill>
      </dgm:spPr>
    </dgm:pt>
    <dgm:pt modelId="{FDBB9D9E-2CB2-4D93-BA22-5368C42ED80E}" type="pres">
      <dgm:prSet presAssocID="{A3ECC74C-582C-4BFB-99F3-B74410A22CA4}" presName="txShp" presStyleLbl="node1" presStyleIdx="2" presStyleCnt="3">
        <dgm:presLayoutVars>
          <dgm:bulletEnabled val="1"/>
        </dgm:presLayoutVars>
      </dgm:prSet>
      <dgm:spPr/>
      <dgm:t>
        <a:bodyPr/>
        <a:lstStyle/>
        <a:p>
          <a:endParaRPr lang="en-US"/>
        </a:p>
      </dgm:t>
    </dgm:pt>
  </dgm:ptLst>
  <dgm:cxnLst>
    <dgm:cxn modelId="{5B8D30D1-A99E-4804-82EF-062F4153974B}" srcId="{C0909961-A564-44F9-AA8E-F4C2727B4E1B}" destId="{4261796F-5589-444A-BACD-9BC265C38ADB}" srcOrd="1" destOrd="0" parTransId="{EB34699B-D29E-476E-88A8-0947643AB6AB}" sibTransId="{D6D03FF4-9F38-4E4B-83DB-6A49499DBEAF}"/>
    <dgm:cxn modelId="{E5A5C642-804B-4706-AFA3-638BEEDFA8F4}" type="presOf" srcId="{A3ECC74C-582C-4BFB-99F3-B74410A22CA4}" destId="{FDBB9D9E-2CB2-4D93-BA22-5368C42ED80E}" srcOrd="0" destOrd="0" presId="urn:microsoft.com/office/officeart/2005/8/layout/vList3"/>
    <dgm:cxn modelId="{76C29CDF-C739-4703-A92F-E6FD88EB736D}" srcId="{C0909961-A564-44F9-AA8E-F4C2727B4E1B}" destId="{503D61B0-9980-4812-BAB3-C4249E9252E6}" srcOrd="0" destOrd="0" parTransId="{68154928-4EA5-45E7-A360-B1F21B853FC9}" sibTransId="{5F7B45EF-0107-4D65-BA82-B17C37EF38B0}"/>
    <dgm:cxn modelId="{18D12024-93E9-4B9D-B1DE-DA427804E7B6}" type="presOf" srcId="{C0909961-A564-44F9-AA8E-F4C2727B4E1B}" destId="{B1B7E068-5D53-4E52-90F3-A2BD9C91705F}" srcOrd="0" destOrd="0" presId="urn:microsoft.com/office/officeart/2005/8/layout/vList3"/>
    <dgm:cxn modelId="{D894E78A-903F-42A3-B5BC-B5A0410FF269}" srcId="{C0909961-A564-44F9-AA8E-F4C2727B4E1B}" destId="{A3ECC74C-582C-4BFB-99F3-B74410A22CA4}" srcOrd="2" destOrd="0" parTransId="{EA2C18D4-25C8-4657-806D-9D582E25F5AA}" sibTransId="{8486610B-56C0-436F-8962-9A2B94DF956F}"/>
    <dgm:cxn modelId="{B5336252-C666-4A34-8005-B7263B05AF07}" type="presOf" srcId="{4261796F-5589-444A-BACD-9BC265C38ADB}" destId="{FFB45123-DEA9-4CE8-8567-824303230C95}" srcOrd="0" destOrd="0" presId="urn:microsoft.com/office/officeart/2005/8/layout/vList3"/>
    <dgm:cxn modelId="{79B6C7A9-F8A9-4D96-85CB-BB6D36D45D24}" type="presOf" srcId="{503D61B0-9980-4812-BAB3-C4249E9252E6}" destId="{F389E96C-4EA6-426A-8CF9-DA26E8F1FAEF}" srcOrd="0" destOrd="0" presId="urn:microsoft.com/office/officeart/2005/8/layout/vList3"/>
    <dgm:cxn modelId="{DB9163B0-209C-41AF-B2F1-B96DAEC448EE}" type="presParOf" srcId="{B1B7E068-5D53-4E52-90F3-A2BD9C91705F}" destId="{9A489183-4C70-467D-9164-53E8201163F7}" srcOrd="0" destOrd="0" presId="urn:microsoft.com/office/officeart/2005/8/layout/vList3"/>
    <dgm:cxn modelId="{92C5CA05-63DA-4E4C-BEE0-E9EB41234E50}" type="presParOf" srcId="{9A489183-4C70-467D-9164-53E8201163F7}" destId="{73EB8680-83D7-434E-9F4F-0A8421C9B853}" srcOrd="0" destOrd="0" presId="urn:microsoft.com/office/officeart/2005/8/layout/vList3"/>
    <dgm:cxn modelId="{4029C99E-FE4A-4CF3-ADF0-102922D4E79D}" type="presParOf" srcId="{9A489183-4C70-467D-9164-53E8201163F7}" destId="{F389E96C-4EA6-426A-8CF9-DA26E8F1FAEF}" srcOrd="1" destOrd="0" presId="urn:microsoft.com/office/officeart/2005/8/layout/vList3"/>
    <dgm:cxn modelId="{D7A859D5-06EE-4192-8238-6FF86484B68D}" type="presParOf" srcId="{B1B7E068-5D53-4E52-90F3-A2BD9C91705F}" destId="{FCF3D76E-739E-496E-9497-E994EC352DB8}" srcOrd="1" destOrd="0" presId="urn:microsoft.com/office/officeart/2005/8/layout/vList3"/>
    <dgm:cxn modelId="{0D2DD278-BC00-40A7-84BC-666FD26B6C4B}" type="presParOf" srcId="{B1B7E068-5D53-4E52-90F3-A2BD9C91705F}" destId="{8D8A0271-A714-44A2-9E60-BD940445AB7F}" srcOrd="2" destOrd="0" presId="urn:microsoft.com/office/officeart/2005/8/layout/vList3"/>
    <dgm:cxn modelId="{F4754357-6832-4E3F-A07D-9361B143100E}" type="presParOf" srcId="{8D8A0271-A714-44A2-9E60-BD940445AB7F}" destId="{2B428D4C-EFD1-4BEC-A766-36C470776E1F}" srcOrd="0" destOrd="0" presId="urn:microsoft.com/office/officeart/2005/8/layout/vList3"/>
    <dgm:cxn modelId="{0F09BB00-1833-4C08-AE8D-4E7FE5051355}" type="presParOf" srcId="{8D8A0271-A714-44A2-9E60-BD940445AB7F}" destId="{FFB45123-DEA9-4CE8-8567-824303230C95}" srcOrd="1" destOrd="0" presId="urn:microsoft.com/office/officeart/2005/8/layout/vList3"/>
    <dgm:cxn modelId="{52F77978-69BF-4000-BADC-B7259F0BCB50}" type="presParOf" srcId="{B1B7E068-5D53-4E52-90F3-A2BD9C91705F}" destId="{7E5990B2-063A-4B13-BC5E-AE4BEFCA507F}" srcOrd="3" destOrd="0" presId="urn:microsoft.com/office/officeart/2005/8/layout/vList3"/>
    <dgm:cxn modelId="{94DA0949-4298-4D25-88B1-9238A0ACED66}" type="presParOf" srcId="{B1B7E068-5D53-4E52-90F3-A2BD9C91705F}" destId="{49E150AF-81B8-4120-8B74-2EAA596112B4}" srcOrd="4" destOrd="0" presId="urn:microsoft.com/office/officeart/2005/8/layout/vList3"/>
    <dgm:cxn modelId="{107E2384-7C96-461D-A4B8-DFEC3DA12946}" type="presParOf" srcId="{49E150AF-81B8-4120-8B74-2EAA596112B4}" destId="{7B783FBD-E1FD-4EE6-9531-5B9ED11118C3}" srcOrd="0" destOrd="0" presId="urn:microsoft.com/office/officeart/2005/8/layout/vList3"/>
    <dgm:cxn modelId="{59C30AE7-5721-4B5D-9707-F523BA991EA1}" type="presParOf" srcId="{49E150AF-81B8-4120-8B74-2EAA596112B4}" destId="{FDBB9D9E-2CB2-4D93-BA22-5368C42ED80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9E96C-4EA6-426A-8CF9-DA26E8F1FAEF}">
      <dsp:nvSpPr>
        <dsp:cNvPr id="0" name=""/>
        <dsp:cNvSpPr/>
      </dsp:nvSpPr>
      <dsp:spPr>
        <a:xfrm rot="10800000">
          <a:off x="1584119" y="1536"/>
          <a:ext cx="5168646" cy="1128971"/>
        </a:xfrm>
        <a:prstGeom prst="homePlat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5" tIns="68580" rIns="128016" bIns="68580" numCol="1" spcCol="1270" anchor="ctr" anchorCtr="0">
          <a:noAutofit/>
        </a:bodyPr>
        <a:lstStyle/>
        <a:p>
          <a:pPr lvl="0" algn="just" defTabSz="800100">
            <a:lnSpc>
              <a:spcPct val="90000"/>
            </a:lnSpc>
            <a:spcBef>
              <a:spcPct val="0"/>
            </a:spcBef>
            <a:spcAft>
              <a:spcPct val="35000"/>
            </a:spcAft>
          </a:pPr>
          <a:r>
            <a:rPr lang="en-MY" sz="1800" b="1" kern="1200" dirty="0" smtClean="0">
              <a:solidFill>
                <a:srgbClr val="7030A0"/>
              </a:solidFill>
              <a:effectLst/>
              <a:latin typeface="Aharoni" pitchFamily="2" charset="-79"/>
              <a:ea typeface="+mn-ea"/>
              <a:cs typeface="Aharoni" pitchFamily="2" charset="-79"/>
            </a:rPr>
            <a:t>Orang yang </a:t>
          </a:r>
          <a:r>
            <a:rPr lang="en-MY" sz="1800" b="1" kern="1200" dirty="0" err="1" smtClean="0">
              <a:solidFill>
                <a:srgbClr val="7030A0"/>
              </a:solidFill>
              <a:effectLst/>
              <a:latin typeface="Aharoni" pitchFamily="2" charset="-79"/>
              <a:ea typeface="+mn-ea"/>
              <a:cs typeface="Aharoni" pitchFamily="2" charset="-79"/>
            </a:rPr>
            <a:t>beriman</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pasti</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akan</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diuji</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oleh</a:t>
          </a:r>
          <a:r>
            <a:rPr lang="en-MY" sz="1800" b="1" kern="1200" dirty="0" smtClean="0">
              <a:solidFill>
                <a:srgbClr val="7030A0"/>
              </a:solidFill>
              <a:effectLst/>
              <a:latin typeface="Aharoni" pitchFamily="2" charset="-79"/>
              <a:ea typeface="+mn-ea"/>
              <a:cs typeface="Aharoni" pitchFamily="2" charset="-79"/>
            </a:rPr>
            <a:t> Allah </a:t>
          </a:r>
          <a:r>
            <a:rPr lang="ms-MY" sz="1800" b="1" kern="1200" dirty="0" smtClean="0">
              <a:solidFill>
                <a:srgbClr val="7030A0"/>
              </a:solidFill>
              <a:effectLst/>
              <a:latin typeface="Aharoni" pitchFamily="2" charset="-79"/>
              <a:ea typeface="+mn-ea"/>
              <a:cs typeface="Aharoni" pitchFamily="2" charset="-79"/>
            </a:rPr>
            <a:t> </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dalam</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bentuk</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musibah</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dan</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nikmat</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bagi</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mengukur</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kebenaran</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dan</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kekuatan</a:t>
          </a:r>
          <a:r>
            <a:rPr lang="en-MY" sz="1800" b="1" kern="1200" dirty="0" smtClean="0">
              <a:solidFill>
                <a:srgbClr val="7030A0"/>
              </a:solidFill>
              <a:effectLst/>
              <a:latin typeface="Aharoni" pitchFamily="2" charset="-79"/>
              <a:ea typeface="+mn-ea"/>
              <a:cs typeface="Aharoni" pitchFamily="2" charset="-79"/>
            </a:rPr>
            <a:t> </a:t>
          </a:r>
          <a:r>
            <a:rPr lang="en-MY" sz="1800" b="1" kern="1200" dirty="0" err="1" smtClean="0">
              <a:solidFill>
                <a:srgbClr val="7030A0"/>
              </a:solidFill>
              <a:effectLst/>
              <a:latin typeface="Aharoni" pitchFamily="2" charset="-79"/>
              <a:ea typeface="+mn-ea"/>
              <a:cs typeface="Aharoni" pitchFamily="2" charset="-79"/>
            </a:rPr>
            <a:t>iman</a:t>
          </a:r>
          <a:r>
            <a:rPr lang="en-MY" sz="1800" b="1" kern="1200" dirty="0" smtClean="0">
              <a:solidFill>
                <a:srgbClr val="7030A0"/>
              </a:solidFill>
              <a:effectLst/>
              <a:latin typeface="Aharoni" pitchFamily="2" charset="-79"/>
              <a:ea typeface="+mn-ea"/>
              <a:cs typeface="Aharoni" pitchFamily="2" charset="-79"/>
            </a:rPr>
            <a:t>.</a:t>
          </a:r>
          <a:endParaRPr lang="en-US" sz="1800" kern="1200" dirty="0">
            <a:solidFill>
              <a:srgbClr val="7030A0"/>
            </a:solidFill>
            <a:latin typeface="Aharoni" pitchFamily="2" charset="-79"/>
            <a:cs typeface="Aharoni" pitchFamily="2" charset="-79"/>
          </a:endParaRPr>
        </a:p>
      </dsp:txBody>
      <dsp:txXfrm rot="10800000">
        <a:off x="1866362" y="1536"/>
        <a:ext cx="4886403" cy="1128971"/>
      </dsp:txXfrm>
    </dsp:sp>
    <dsp:sp modelId="{73EB8680-83D7-434E-9F4F-0A8421C9B853}">
      <dsp:nvSpPr>
        <dsp:cNvPr id="0" name=""/>
        <dsp:cNvSpPr/>
      </dsp:nvSpPr>
      <dsp:spPr>
        <a:xfrm>
          <a:off x="1019634" y="1536"/>
          <a:ext cx="1128971" cy="112897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B45123-DEA9-4CE8-8567-824303230C95}">
      <dsp:nvSpPr>
        <dsp:cNvPr id="0" name=""/>
        <dsp:cNvSpPr/>
      </dsp:nvSpPr>
      <dsp:spPr>
        <a:xfrm rot="10800000">
          <a:off x="1584119" y="1467514"/>
          <a:ext cx="5168646" cy="1128971"/>
        </a:xfrm>
        <a:prstGeom prst="homePlat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5" tIns="68580" rIns="128016" bIns="68580" numCol="1" spcCol="1270" anchor="ctr" anchorCtr="0">
          <a:noAutofit/>
        </a:bodyPr>
        <a:lstStyle/>
        <a:p>
          <a:pPr lvl="0" algn="just" defTabSz="800100">
            <a:lnSpc>
              <a:spcPct val="90000"/>
            </a:lnSpc>
            <a:spcBef>
              <a:spcPct val="0"/>
            </a:spcBef>
            <a:spcAft>
              <a:spcPct val="35000"/>
            </a:spcAft>
          </a:pPr>
          <a:r>
            <a:rPr lang="en-MY" sz="1800" kern="1200" dirty="0" err="1" smtClean="0">
              <a:solidFill>
                <a:schemeClr val="dk1"/>
              </a:solidFill>
              <a:effectLst/>
              <a:latin typeface="Berlin Sans FB Demi" pitchFamily="34" charset="0"/>
              <a:ea typeface="+mn-ea"/>
              <a:cs typeface="+mn-cs"/>
            </a:rPr>
            <a:t>Berserah</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dan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bergantung</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hanya</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kepada</a:t>
          </a:r>
          <a:r>
            <a:rPr lang="en-MY" sz="1800" kern="1200" dirty="0" smtClean="0">
              <a:solidFill>
                <a:schemeClr val="dk1"/>
              </a:solidFill>
              <a:effectLst/>
              <a:latin typeface="Berlin Sans FB Demi" pitchFamily="34" charset="0"/>
              <a:ea typeface="+mn-ea"/>
              <a:cs typeface="+mn-cs"/>
            </a:rPr>
            <a:t> Allah  yang </a:t>
          </a:r>
          <a:r>
            <a:rPr lang="en-MY" sz="1800" kern="1200" dirty="0" err="1" smtClean="0">
              <a:solidFill>
                <a:schemeClr val="dk1"/>
              </a:solidFill>
              <a:effectLst/>
              <a:latin typeface="Berlin Sans FB Demi" pitchFamily="34" charset="0"/>
              <a:ea typeface="+mn-ea"/>
              <a:cs typeface="+mn-cs"/>
            </a:rPr>
            <a:t>menetapkan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segala</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ketentuan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dan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sentiasa</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berusaha</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membangun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dan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memajukan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diri</a:t>
          </a:r>
          <a:r>
            <a:rPr lang="en-MY" sz="1800" kern="1200" dirty="0" smtClean="0">
              <a:solidFill>
                <a:schemeClr val="dk1"/>
              </a:solidFill>
              <a:effectLst/>
              <a:latin typeface="Berlin Sans FB Demi" pitchFamily="34" charset="0"/>
              <a:ea typeface="+mn-ea"/>
              <a:cs typeface="+mn-cs"/>
            </a:rPr>
            <a:t>. </a:t>
          </a:r>
          <a:endParaRPr lang="en-US" sz="1800" kern="1200" dirty="0">
            <a:latin typeface="Berlin Sans FB Demi" pitchFamily="34" charset="0"/>
          </a:endParaRPr>
        </a:p>
      </dsp:txBody>
      <dsp:txXfrm rot="10800000">
        <a:off x="1866362" y="1467514"/>
        <a:ext cx="4886403" cy="1128971"/>
      </dsp:txXfrm>
    </dsp:sp>
    <dsp:sp modelId="{2B428D4C-EFD1-4BEC-A766-36C470776E1F}">
      <dsp:nvSpPr>
        <dsp:cNvPr id="0" name=""/>
        <dsp:cNvSpPr/>
      </dsp:nvSpPr>
      <dsp:spPr>
        <a:xfrm>
          <a:off x="1019634" y="1467514"/>
          <a:ext cx="1128971" cy="112897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BB9D9E-2CB2-4D93-BA22-5368C42ED80E}">
      <dsp:nvSpPr>
        <dsp:cNvPr id="0" name=""/>
        <dsp:cNvSpPr/>
      </dsp:nvSpPr>
      <dsp:spPr>
        <a:xfrm rot="10800000">
          <a:off x="1584119" y="2933492"/>
          <a:ext cx="5168646" cy="1128971"/>
        </a:xfrm>
        <a:prstGeom prst="homePlat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5" tIns="68580" rIns="128016" bIns="68580" numCol="1" spcCol="1270" anchor="ctr" anchorCtr="0">
          <a:noAutofit/>
        </a:bodyPr>
        <a:lstStyle/>
        <a:p>
          <a:pPr lvl="0" algn="just" defTabSz="800100">
            <a:lnSpc>
              <a:spcPct val="90000"/>
            </a:lnSpc>
            <a:spcBef>
              <a:spcPct val="0"/>
            </a:spcBef>
            <a:spcAft>
              <a:spcPct val="35000"/>
            </a:spcAft>
          </a:pPr>
          <a:r>
            <a:rPr lang="en-MY" sz="1800" kern="1200" dirty="0" err="1" smtClean="0">
              <a:solidFill>
                <a:schemeClr val="dk1"/>
              </a:solidFill>
              <a:effectLst/>
              <a:latin typeface="Berlin Sans FB Demi" pitchFamily="34" charset="0"/>
              <a:ea typeface="+mn-ea"/>
              <a:cs typeface="+mn-cs"/>
            </a:rPr>
            <a:t>Umat</a:t>
          </a:r>
          <a:r>
            <a:rPr lang="en-MY" sz="1800" kern="1200" dirty="0" smtClean="0">
              <a:solidFill>
                <a:schemeClr val="dk1"/>
              </a:solidFill>
              <a:effectLst/>
              <a:latin typeface="Berlin Sans FB Demi" pitchFamily="34" charset="0"/>
              <a:ea typeface="+mn-ea"/>
              <a:cs typeface="+mn-cs"/>
            </a:rPr>
            <a:t> Islam </a:t>
          </a:r>
          <a:r>
            <a:rPr lang="en-MY" sz="1800" kern="1200" dirty="0" err="1" smtClean="0">
              <a:solidFill>
                <a:schemeClr val="dk1"/>
              </a:solidFill>
              <a:effectLst/>
              <a:latin typeface="Berlin Sans FB Demi" pitchFamily="34" charset="0"/>
              <a:ea typeface="+mn-ea"/>
              <a:cs typeface="+mn-cs"/>
            </a:rPr>
            <a:t>dituntut</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meraikan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Aidiladha</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sebagai</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hari</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raya</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dengan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penuh</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penghayatan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dan</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pengisian</a:t>
          </a:r>
          <a:r>
            <a:rPr lang="en-MY" sz="1800" kern="1200" dirty="0" smtClean="0">
              <a:solidFill>
                <a:schemeClr val="dk1"/>
              </a:solidFill>
              <a:effectLst/>
              <a:latin typeface="Berlin Sans FB Demi" pitchFamily="34" charset="0"/>
              <a:ea typeface="+mn-ea"/>
              <a:cs typeface="+mn-cs"/>
            </a:rPr>
            <a:t> yang </a:t>
          </a:r>
          <a:r>
            <a:rPr lang="en-MY" sz="1800" kern="1200" dirty="0" err="1" smtClean="0">
              <a:solidFill>
                <a:schemeClr val="dk1"/>
              </a:solidFill>
              <a:effectLst/>
              <a:latin typeface="Berlin Sans FB Demi" pitchFamily="34" charset="0"/>
              <a:ea typeface="+mn-ea"/>
              <a:cs typeface="+mn-cs"/>
            </a:rPr>
            <a:t>lebih</a:t>
          </a:r>
          <a:r>
            <a:rPr lang="en-MY" sz="1800" kern="1200" dirty="0" smtClean="0">
              <a:solidFill>
                <a:schemeClr val="dk1"/>
              </a:solidFill>
              <a:effectLst/>
              <a:latin typeface="Berlin Sans FB Demi" pitchFamily="34" charset="0"/>
              <a:ea typeface="+mn-ea"/>
              <a:cs typeface="+mn-cs"/>
            </a:rPr>
            <a:t> </a:t>
          </a:r>
          <a:r>
            <a:rPr lang="en-MY" sz="1800" kern="1200" dirty="0" err="1" smtClean="0">
              <a:solidFill>
                <a:schemeClr val="dk1"/>
              </a:solidFill>
              <a:effectLst/>
              <a:latin typeface="Berlin Sans FB Demi" pitchFamily="34" charset="0"/>
              <a:ea typeface="+mn-ea"/>
              <a:cs typeface="+mn-cs"/>
            </a:rPr>
            <a:t>sempurna</a:t>
          </a:r>
          <a:r>
            <a:rPr lang="en-MY" sz="1800" kern="1200" dirty="0" smtClean="0">
              <a:solidFill>
                <a:schemeClr val="dk1"/>
              </a:solidFill>
              <a:effectLst/>
              <a:latin typeface="Berlin Sans FB Demi" pitchFamily="34" charset="0"/>
              <a:ea typeface="+mn-ea"/>
              <a:cs typeface="+mn-cs"/>
            </a:rPr>
            <a:t>.</a:t>
          </a:r>
          <a:endParaRPr lang="en-US" sz="1800" kern="1200" dirty="0">
            <a:latin typeface="Berlin Sans FB Demi" pitchFamily="34" charset="0"/>
          </a:endParaRPr>
        </a:p>
      </dsp:txBody>
      <dsp:txXfrm rot="10800000">
        <a:off x="1866362" y="2933492"/>
        <a:ext cx="4886403" cy="1128971"/>
      </dsp:txXfrm>
    </dsp:sp>
    <dsp:sp modelId="{7B783FBD-E1FD-4EE6-9531-5B9ED11118C3}">
      <dsp:nvSpPr>
        <dsp:cNvPr id="0" name=""/>
        <dsp:cNvSpPr/>
      </dsp:nvSpPr>
      <dsp:spPr>
        <a:xfrm>
          <a:off x="1019634" y="2933492"/>
          <a:ext cx="1128971" cy="112897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38D28E-9912-4CF4-A88B-B3D2CC622B5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178804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8D28E-9912-4CF4-A88B-B3D2CC622B5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399611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8D28E-9912-4CF4-A88B-B3D2CC622B5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270836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8D28E-9912-4CF4-A88B-B3D2CC622B5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396745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8D28E-9912-4CF4-A88B-B3D2CC622B5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150005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8D28E-9912-4CF4-A88B-B3D2CC622B51}"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409600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38D28E-9912-4CF4-A88B-B3D2CC622B51}"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356290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8D28E-9912-4CF4-A88B-B3D2CC622B51}"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357099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8D28E-9912-4CF4-A88B-B3D2CC622B51}"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81075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8D28E-9912-4CF4-A88B-B3D2CC622B51}"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346965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8D28E-9912-4CF4-A88B-B3D2CC622B51}"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CB6E1-6BEF-4D28-A501-04C964E5677C}" type="slidenum">
              <a:rPr lang="en-US" smtClean="0"/>
              <a:t>‹#›</a:t>
            </a:fld>
            <a:endParaRPr lang="en-US"/>
          </a:p>
        </p:txBody>
      </p:sp>
    </p:spTree>
    <p:extLst>
      <p:ext uri="{BB962C8B-B14F-4D97-AF65-F5344CB8AC3E}">
        <p14:creationId xmlns:p14="http://schemas.microsoft.com/office/powerpoint/2010/main" val="313285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8D28E-9912-4CF4-A88B-B3D2CC622B51}" type="datetimeFigureOut">
              <a:rPr lang="en-US" smtClean="0"/>
              <a:t>8/17/2018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CB6E1-6BEF-4D28-A501-04C964E5677C}" type="slidenum">
              <a:rPr lang="en-US" smtClean="0"/>
              <a:t>‹#›</a:t>
            </a:fld>
            <a:endParaRPr lang="en-US"/>
          </a:p>
        </p:txBody>
      </p:sp>
    </p:spTree>
    <p:extLst>
      <p:ext uri="{BB962C8B-B14F-4D97-AF65-F5344CB8AC3E}">
        <p14:creationId xmlns:p14="http://schemas.microsoft.com/office/powerpoint/2010/main" val="204554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7"/>
          <p:cNvGrpSpPr>
            <a:grpSpLocks/>
          </p:cNvGrpSpPr>
          <p:nvPr/>
        </p:nvGrpSpPr>
        <p:grpSpPr bwMode="auto">
          <a:xfrm>
            <a:off x="3041680" y="136547"/>
            <a:ext cx="3060645" cy="6033928"/>
            <a:chOff x="3077882" y="1026065"/>
            <a:chExt cx="3060688" cy="3756919"/>
          </a:xfrm>
        </p:grpSpPr>
        <p:grpSp>
          <p:nvGrpSpPr>
            <p:cNvPr id="5" name="Group 8"/>
            <p:cNvGrpSpPr>
              <a:grpSpLocks/>
            </p:cNvGrpSpPr>
            <p:nvPr/>
          </p:nvGrpSpPr>
          <p:grpSpPr bwMode="auto">
            <a:xfrm>
              <a:off x="4110900" y="1026065"/>
              <a:ext cx="1022365" cy="3756919"/>
              <a:chOff x="4100988" y="458642"/>
              <a:chExt cx="1037846" cy="4126306"/>
            </a:xfrm>
          </p:grpSpPr>
          <p:pic>
            <p:nvPicPr>
              <p:cNvPr id="7"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988" y="458642"/>
                <a:ext cx="1037846" cy="75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912" y="3912954"/>
                <a:ext cx="951997"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6" name="Rectangle 5"/>
            <p:cNvSpPr/>
            <p:nvPr/>
          </p:nvSpPr>
          <p:spPr bwMode="auto">
            <a:xfrm>
              <a:off x="3077882" y="1671782"/>
              <a:ext cx="3060688" cy="51740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C00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FFC000"/>
                  </a:solidFill>
                  <a:effectLst>
                    <a:outerShdw blurRad="76200" dist="50800" dir="5400000" algn="tl" rotWithShape="0">
                      <a:srgbClr val="000000">
                        <a:alpha val="65000"/>
                      </a:srgbClr>
                    </a:outerShdw>
                  </a:effectLst>
                  <a:latin typeface="+mn-lt"/>
                  <a:cs typeface="+mn-cs"/>
                </a:rPr>
                <a:t>AIDILADHA</a:t>
              </a:r>
            </a:p>
            <a:p>
              <a:pPr algn="ctr" fontAlgn="auto">
                <a:spcBef>
                  <a:spcPts val="0"/>
                </a:spcBef>
                <a:spcAft>
                  <a:spcPts val="0"/>
                </a:spcAft>
                <a:defRPr/>
              </a:pPr>
              <a:r>
                <a:rPr lang="en-US" sz="2400" b="1" spc="50" dirty="0" smtClean="0">
                  <a:ln w="11430"/>
                  <a:solidFill>
                    <a:srgbClr val="FFC000"/>
                  </a:solidFill>
                  <a:effectLst>
                    <a:outerShdw blurRad="76200" dist="50800" dir="5400000" algn="tl" rotWithShape="0">
                      <a:srgbClr val="000000">
                        <a:alpha val="65000"/>
                      </a:srgbClr>
                    </a:outerShdw>
                  </a:effectLst>
                </a:rPr>
                <a:t>1439H</a:t>
              </a:r>
              <a:r>
                <a:rPr lang="en-US" sz="2400" b="1" spc="50" dirty="0" smtClean="0">
                  <a:ln w="11430"/>
                  <a:solidFill>
                    <a:srgbClr val="FFC000"/>
                  </a:solidFill>
                  <a:effectLst>
                    <a:outerShdw blurRad="76200" dist="50800" dir="5400000" algn="tl" rotWithShape="0">
                      <a:srgbClr val="000000">
                        <a:alpha val="65000"/>
                      </a:srgbClr>
                    </a:outerShdw>
                  </a:effectLst>
                  <a:latin typeface="+mn-lt"/>
                  <a:cs typeface="+mn-cs"/>
                </a:rPr>
                <a:t> </a:t>
              </a:r>
              <a:endParaRPr lang="ar-SA" sz="2400" b="1" spc="50" dirty="0" smtClean="0">
                <a:ln w="11430"/>
                <a:solidFill>
                  <a:srgbClr val="FFC000"/>
                </a:solidFill>
                <a:effectLst>
                  <a:outerShdw blurRad="76200" dist="50800" dir="5400000" algn="tl" rotWithShape="0">
                    <a:srgbClr val="000000">
                      <a:alpha val="65000"/>
                    </a:srgbClr>
                  </a:outerShdw>
                </a:effectLst>
                <a:latin typeface="+mn-lt"/>
                <a:cs typeface="+mn-cs"/>
              </a:endParaRPr>
            </a:p>
          </p:txBody>
        </p:sp>
      </p:grpSp>
      <p:sp>
        <p:nvSpPr>
          <p:cNvPr id="2" name="Rectangle 1"/>
          <p:cNvSpPr/>
          <p:nvPr/>
        </p:nvSpPr>
        <p:spPr>
          <a:xfrm>
            <a:off x="609600" y="2209800"/>
            <a:ext cx="8229600" cy="2123658"/>
          </a:xfrm>
          <a:prstGeom prst="rect">
            <a:avLst/>
          </a:prstGeom>
        </p:spPr>
        <p:txBody>
          <a:bodyPr wrap="square">
            <a:spAutoFit/>
          </a:bodyPr>
          <a:lstStyle/>
          <a:p>
            <a:pPr algn="ctr"/>
            <a:r>
              <a:rPr lang="en-US" sz="4400" b="1" dirty="0"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Algerian" panose="04020705040A02060702" pitchFamily="82" charset="0"/>
              </a:rPr>
              <a:t>AIDILADHA : MANIFESTASI PENYERAHAN KEPADA PENCIPTA</a:t>
            </a:r>
            <a:endParaRPr lang="en-US" sz="4400" b="1"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Algerian" panose="04020705040A02060702" pitchFamily="82" charset="0"/>
            </a:endParaRPr>
          </a:p>
        </p:txBody>
      </p:sp>
      <p:sp>
        <p:nvSpPr>
          <p:cNvPr id="10" name="TextBox 9"/>
          <p:cNvSpPr txBox="1"/>
          <p:nvPr/>
        </p:nvSpPr>
        <p:spPr>
          <a:xfrm>
            <a:off x="3254972" y="6039427"/>
            <a:ext cx="2634054" cy="461665"/>
          </a:xfrm>
          <a:prstGeom prst="rect">
            <a:avLst/>
          </a:prstGeom>
          <a:noFill/>
        </p:spPr>
        <p:txBody>
          <a:bodyPr wrap="none" rtlCol="0">
            <a:spAutoFit/>
          </a:bodyPr>
          <a:lstStyle/>
          <a:p>
            <a:pPr algn="r" rtl="1"/>
            <a:r>
              <a:rPr lang="ar-SA" sz="2400" dirty="0" smtClean="0">
                <a:solidFill>
                  <a:schemeClr val="bg1"/>
                </a:solidFill>
                <a:effectLst>
                  <a:outerShdw blurRad="38100" dist="38100" dir="2700000" algn="tl">
                    <a:srgbClr val="000000">
                      <a:alpha val="43137"/>
                    </a:srgbClr>
                  </a:outerShdw>
                </a:effectLst>
                <a:latin typeface="Algerian" panose="04020705040A02060702" pitchFamily="82" charset="0"/>
                <a:cs typeface="Jawi - Nasakh 1" pitchFamily="2" charset="-78"/>
              </a:rPr>
              <a:t>جابتن كماجوان إسلام مليسيا</a:t>
            </a:r>
            <a:endParaRPr lang="en-US" sz="2400" dirty="0">
              <a:solidFill>
                <a:schemeClr val="bg1"/>
              </a:solidFill>
              <a:effectLst>
                <a:outerShdw blurRad="38100" dist="38100" dir="2700000" algn="tl">
                  <a:srgbClr val="000000">
                    <a:alpha val="43137"/>
                  </a:srgbClr>
                </a:outerShdw>
              </a:effectLst>
              <a:latin typeface="Algerian" panose="04020705040A02060702" pitchFamily="82" charset="0"/>
              <a:cs typeface="Jawi - Nasakh 1" pitchFamily="2" charset="-78"/>
            </a:endParaRPr>
          </a:p>
        </p:txBody>
      </p:sp>
    </p:spTree>
    <p:extLst>
      <p:ext uri="{BB962C8B-B14F-4D97-AF65-F5344CB8AC3E}">
        <p14:creationId xmlns:p14="http://schemas.microsoft.com/office/powerpoint/2010/main" val="375541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3265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838200"/>
            <a:ext cx="70866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MY" sz="2000" dirty="0" err="1" smtClean="0">
                <a:latin typeface="Aharoni" pitchFamily="2" charset="-79"/>
                <a:cs typeface="Aharoni" pitchFamily="2" charset="-79"/>
              </a:rPr>
              <a:t>Marilah</a:t>
            </a:r>
            <a:r>
              <a:rPr lang="en-MY" sz="2000" dirty="0" smtClean="0">
                <a:latin typeface="Aharoni" pitchFamily="2" charset="-79"/>
                <a:cs typeface="Aharoni" pitchFamily="2" charset="-79"/>
              </a:rPr>
              <a:t> </a:t>
            </a:r>
            <a:r>
              <a:rPr lang="en-MY" sz="2000" dirty="0" err="1">
                <a:latin typeface="Aharoni" pitchFamily="2" charset="-79"/>
                <a:cs typeface="Aharoni" pitchFamily="2" charset="-79"/>
              </a:rPr>
              <a:t>bersama-sama</a:t>
            </a:r>
            <a:r>
              <a:rPr lang="en-MY" sz="2000" dirty="0">
                <a:latin typeface="Aharoni" pitchFamily="2" charset="-79"/>
                <a:cs typeface="Aharoni" pitchFamily="2" charset="-79"/>
              </a:rPr>
              <a:t> </a:t>
            </a:r>
            <a:r>
              <a:rPr lang="en-MY" sz="2000" dirty="0" err="1">
                <a:latin typeface="Aharoni" pitchFamily="2" charset="-79"/>
                <a:cs typeface="Aharoni" pitchFamily="2" charset="-79"/>
              </a:rPr>
              <a:t>kita</a:t>
            </a:r>
            <a:r>
              <a:rPr lang="en-MY" sz="2000" dirty="0">
                <a:latin typeface="Aharoni" pitchFamily="2" charset="-79"/>
                <a:cs typeface="Aharoni" pitchFamily="2" charset="-79"/>
              </a:rPr>
              <a:t> </a:t>
            </a:r>
            <a:r>
              <a:rPr lang="en-MY" sz="2000" dirty="0" err="1">
                <a:latin typeface="Aharoni" pitchFamily="2" charset="-79"/>
                <a:cs typeface="Aharoni" pitchFamily="2" charset="-79"/>
              </a:rPr>
              <a:t>meraikan</a:t>
            </a:r>
            <a:r>
              <a:rPr lang="en-MY" sz="2000" dirty="0">
                <a:latin typeface="Aharoni" pitchFamily="2" charset="-79"/>
                <a:cs typeface="Aharoni" pitchFamily="2" charset="-79"/>
              </a:rPr>
              <a:t> </a:t>
            </a:r>
            <a:r>
              <a:rPr lang="en-MY" sz="2000" dirty="0" err="1">
                <a:latin typeface="Aharoni" pitchFamily="2" charset="-79"/>
                <a:cs typeface="Aharoni" pitchFamily="2" charset="-79"/>
              </a:rPr>
              <a:t>Aidiladha</a:t>
            </a:r>
            <a:r>
              <a:rPr lang="en-MY" sz="2000" dirty="0">
                <a:latin typeface="Aharoni" pitchFamily="2" charset="-79"/>
                <a:cs typeface="Aharoni" pitchFamily="2" charset="-79"/>
              </a:rPr>
              <a:t> </a:t>
            </a:r>
            <a:r>
              <a:rPr lang="en-MY" sz="2000" dirty="0" err="1">
                <a:latin typeface="Aharoni" pitchFamily="2" charset="-79"/>
                <a:cs typeface="Aharoni" pitchFamily="2" charset="-79"/>
              </a:rPr>
              <a:t>sebagai</a:t>
            </a:r>
            <a:r>
              <a:rPr lang="en-MY" sz="2000" dirty="0">
                <a:latin typeface="Aharoni" pitchFamily="2" charset="-79"/>
                <a:cs typeface="Aharoni" pitchFamily="2" charset="-79"/>
              </a:rPr>
              <a:t> </a:t>
            </a:r>
            <a:r>
              <a:rPr lang="en-MY" sz="2000" dirty="0" err="1">
                <a:latin typeface="Aharoni" pitchFamily="2" charset="-79"/>
                <a:cs typeface="Aharoni" pitchFamily="2" charset="-79"/>
              </a:rPr>
              <a:t>hari</a:t>
            </a:r>
            <a:r>
              <a:rPr lang="en-MY" sz="2000" dirty="0">
                <a:latin typeface="Aharoni" pitchFamily="2" charset="-79"/>
                <a:cs typeface="Aharoni" pitchFamily="2" charset="-79"/>
              </a:rPr>
              <a:t> </a:t>
            </a:r>
            <a:r>
              <a:rPr lang="en-MY" sz="2000" dirty="0" err="1">
                <a:latin typeface="Aharoni" pitchFamily="2" charset="-79"/>
                <a:cs typeface="Aharoni" pitchFamily="2" charset="-79"/>
              </a:rPr>
              <a:t>raya</a:t>
            </a:r>
            <a:r>
              <a:rPr lang="en-MY" sz="2000" dirty="0">
                <a:latin typeface="Aharoni" pitchFamily="2" charset="-79"/>
                <a:cs typeface="Aharoni" pitchFamily="2" charset="-79"/>
              </a:rPr>
              <a:t> </a:t>
            </a:r>
            <a:r>
              <a:rPr lang="en-MY" sz="2000" dirty="0" err="1">
                <a:latin typeface="Aharoni" pitchFamily="2" charset="-79"/>
                <a:cs typeface="Aharoni" pitchFamily="2" charset="-79"/>
              </a:rPr>
              <a:t>umat</a:t>
            </a:r>
            <a:r>
              <a:rPr lang="en-MY" sz="2000" dirty="0">
                <a:latin typeface="Aharoni" pitchFamily="2" charset="-79"/>
                <a:cs typeface="Aharoni" pitchFamily="2" charset="-79"/>
              </a:rPr>
              <a:t> Islam </a:t>
            </a:r>
            <a:r>
              <a:rPr lang="en-MY" sz="2000" dirty="0" err="1">
                <a:latin typeface="Aharoni" pitchFamily="2" charset="-79"/>
                <a:cs typeface="Aharoni" pitchFamily="2" charset="-79"/>
              </a:rPr>
              <a:t>dengan</a:t>
            </a:r>
            <a:r>
              <a:rPr lang="en-MY" sz="2000" dirty="0">
                <a:latin typeface="Aharoni" pitchFamily="2" charset="-79"/>
                <a:cs typeface="Aharoni" pitchFamily="2" charset="-79"/>
              </a:rPr>
              <a:t> </a:t>
            </a:r>
            <a:r>
              <a:rPr lang="en-MY" sz="2000" dirty="0" err="1">
                <a:latin typeface="Aharoni" pitchFamily="2" charset="-79"/>
                <a:cs typeface="Aharoni" pitchFamily="2" charset="-79"/>
              </a:rPr>
              <a:t>penuh</a:t>
            </a:r>
            <a:r>
              <a:rPr lang="en-MY" sz="2000" dirty="0">
                <a:latin typeface="Aharoni" pitchFamily="2" charset="-79"/>
                <a:cs typeface="Aharoni" pitchFamily="2" charset="-79"/>
              </a:rPr>
              <a:t> </a:t>
            </a:r>
            <a:r>
              <a:rPr lang="en-MY" sz="2000" dirty="0" err="1">
                <a:latin typeface="Aharoni" pitchFamily="2" charset="-79"/>
                <a:cs typeface="Aharoni" pitchFamily="2" charset="-79"/>
              </a:rPr>
              <a:t>penghayatan</a:t>
            </a:r>
            <a:r>
              <a:rPr lang="en-MY" sz="2000" dirty="0">
                <a:latin typeface="Aharoni" pitchFamily="2" charset="-79"/>
                <a:cs typeface="Aharoni" pitchFamily="2" charset="-79"/>
              </a:rPr>
              <a:t> </a:t>
            </a:r>
            <a:r>
              <a:rPr lang="en-MY" sz="2000" dirty="0" err="1">
                <a:latin typeface="Aharoni" pitchFamily="2" charset="-79"/>
                <a:cs typeface="Aharoni" pitchFamily="2" charset="-79"/>
              </a:rPr>
              <a:t>dan</a:t>
            </a:r>
            <a:r>
              <a:rPr lang="en-MY" sz="2000" dirty="0">
                <a:latin typeface="Aharoni" pitchFamily="2" charset="-79"/>
                <a:cs typeface="Aharoni" pitchFamily="2" charset="-79"/>
              </a:rPr>
              <a:t> </a:t>
            </a:r>
            <a:r>
              <a:rPr lang="en-MY" sz="2000" dirty="0" err="1">
                <a:latin typeface="Aharoni" pitchFamily="2" charset="-79"/>
                <a:cs typeface="Aharoni" pitchFamily="2" charset="-79"/>
              </a:rPr>
              <a:t>pengisian</a:t>
            </a:r>
            <a:r>
              <a:rPr lang="en-MY" sz="2000" dirty="0">
                <a:latin typeface="Aharoni" pitchFamily="2" charset="-79"/>
                <a:cs typeface="Aharoni" pitchFamily="2" charset="-79"/>
              </a:rPr>
              <a:t> yang </a:t>
            </a:r>
            <a:r>
              <a:rPr lang="en-MY" sz="2000" dirty="0" err="1">
                <a:latin typeface="Aharoni" pitchFamily="2" charset="-79"/>
                <a:cs typeface="Aharoni" pitchFamily="2" charset="-79"/>
              </a:rPr>
              <a:t>lebih</a:t>
            </a:r>
            <a:r>
              <a:rPr lang="en-MY" sz="2000" dirty="0">
                <a:latin typeface="Aharoni" pitchFamily="2" charset="-79"/>
                <a:cs typeface="Aharoni" pitchFamily="2" charset="-79"/>
              </a:rPr>
              <a:t> </a:t>
            </a:r>
            <a:r>
              <a:rPr lang="en-MY" sz="2000" dirty="0" err="1">
                <a:latin typeface="Aharoni" pitchFamily="2" charset="-79"/>
                <a:cs typeface="Aharoni" pitchFamily="2" charset="-79"/>
              </a:rPr>
              <a:t>sempurna</a:t>
            </a:r>
            <a:endParaRPr lang="en-US" sz="2000" dirty="0">
              <a:latin typeface="Aharoni" pitchFamily="2" charset="-79"/>
              <a:cs typeface="Aharoni" pitchFamily="2" charset="-79"/>
            </a:endParaRPr>
          </a:p>
        </p:txBody>
      </p:sp>
      <p:sp>
        <p:nvSpPr>
          <p:cNvPr id="3" name="Round Diagonal Corner Rectangle 2"/>
          <p:cNvSpPr/>
          <p:nvPr/>
        </p:nvSpPr>
        <p:spPr>
          <a:xfrm>
            <a:off x="1240971" y="4419600"/>
            <a:ext cx="6781800" cy="13716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smtClean="0">
                <a:solidFill>
                  <a:srgbClr val="FF0000"/>
                </a:solidFill>
                <a:latin typeface="Berlin Sans FB Demi" pitchFamily="34" charset="0"/>
              </a:rPr>
              <a:t>Sesungguhnya</a:t>
            </a:r>
            <a:r>
              <a:rPr lang="en-US" sz="2000" dirty="0" smtClean="0">
                <a:solidFill>
                  <a:srgbClr val="FF0000"/>
                </a:solidFill>
                <a:latin typeface="Berlin Sans FB Demi" pitchFamily="34" charset="0"/>
              </a:rPr>
              <a:t> Allah </a:t>
            </a:r>
            <a:r>
              <a:rPr lang="en-US" sz="2000" dirty="0" err="1" smtClean="0">
                <a:solidFill>
                  <a:srgbClr val="FF0000"/>
                </a:solidFill>
                <a:latin typeface="Berlin Sans FB Demi" pitchFamily="34" charset="0"/>
              </a:rPr>
              <a:t>telah</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menggantikan</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dengan</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hari</a:t>
            </a:r>
            <a:r>
              <a:rPr lang="en-US" sz="2000" dirty="0" smtClean="0">
                <a:solidFill>
                  <a:srgbClr val="FF0000"/>
                </a:solidFill>
                <a:latin typeface="Berlin Sans FB Demi" pitchFamily="34" charset="0"/>
              </a:rPr>
              <a:t> yang </a:t>
            </a:r>
            <a:r>
              <a:rPr lang="en-US" sz="2000" dirty="0" err="1" smtClean="0">
                <a:solidFill>
                  <a:srgbClr val="FF0000"/>
                </a:solidFill>
                <a:latin typeface="Berlin Sans FB Demi" pitchFamily="34" charset="0"/>
              </a:rPr>
              <a:t>lebih</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baik</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daripada</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dua</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hari</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itu</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bagi</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kamu</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iaitu</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Aidilfitri</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dan</a:t>
            </a:r>
            <a:r>
              <a:rPr lang="en-US" sz="2000" dirty="0" smtClean="0">
                <a:solidFill>
                  <a:srgbClr val="FF0000"/>
                </a:solidFill>
                <a:latin typeface="Berlin Sans FB Demi" pitchFamily="34" charset="0"/>
              </a:rPr>
              <a:t> </a:t>
            </a:r>
            <a:r>
              <a:rPr lang="en-US" sz="2000" dirty="0" err="1" smtClean="0">
                <a:solidFill>
                  <a:srgbClr val="FF0000"/>
                </a:solidFill>
                <a:latin typeface="Berlin Sans FB Demi" pitchFamily="34" charset="0"/>
              </a:rPr>
              <a:t>Adiladha</a:t>
            </a:r>
            <a:endParaRPr lang="en-US" sz="2000" dirty="0">
              <a:solidFill>
                <a:srgbClr val="FF0000"/>
              </a:solidFill>
              <a:latin typeface="Berlin Sans FB Demi"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438400"/>
            <a:ext cx="66294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38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771507680"/>
              </p:ext>
            </p:extLst>
          </p:nvPr>
        </p:nvGraphicFramePr>
        <p:xfrm>
          <a:off x="609600" y="19050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819799" y="609600"/>
            <a:ext cx="5242141" cy="707886"/>
          </a:xfrm>
          <a:prstGeom prst="rect">
            <a:avLst/>
          </a:prstGeom>
          <a:noFill/>
        </p:spPr>
        <p:txBody>
          <a:bodyPr wrap="none" lIns="91440" tIns="45720" rIns="91440" bIns="45720">
            <a:spAutoFit/>
          </a:bodyPr>
          <a:lstStyle/>
          <a:p>
            <a:pPr algn="ctr"/>
            <a:r>
              <a:rPr lang="en-US" sz="4000" b="1" cap="none" spc="0" dirty="0" err="1"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Aharoni" pitchFamily="2" charset="-79"/>
                <a:cs typeface="Aharoni" pitchFamily="2" charset="-79"/>
              </a:rPr>
              <a:t>Kesimpulan</a:t>
            </a:r>
            <a:r>
              <a:rPr lang="en-US" sz="4000" b="1" cap="none" spc="0" dirty="0"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Aharoni" pitchFamily="2" charset="-79"/>
                <a:cs typeface="Aharoni" pitchFamily="2" charset="-79"/>
              </a:rPr>
              <a:t> </a:t>
            </a:r>
            <a:r>
              <a:rPr lang="en-US" sz="4000" b="1" cap="none" spc="0" dirty="0" err="1"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Aharoni" pitchFamily="2" charset="-79"/>
                <a:cs typeface="Aharoni" pitchFamily="2" charset="-79"/>
              </a:rPr>
              <a:t>Khutbah</a:t>
            </a:r>
            <a:endParaRPr lang="en-US" sz="4000" b="1" cap="none" spc="0"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04902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8052" y="4267200"/>
            <a:ext cx="8128747" cy="1938992"/>
          </a:xfrm>
          <a:prstGeom prst="rect">
            <a:avLst/>
          </a:prstGeom>
          <a:noFill/>
        </p:spPr>
        <p:txBody>
          <a:bodyPr wrap="square" rtlCol="0">
            <a:spAutoFit/>
          </a:bodyPr>
          <a:lstStyle/>
          <a:p>
            <a:pPr algn="ctr"/>
            <a:r>
              <a:rPr lang="en-MY" sz="2000" b="1" dirty="0" err="1">
                <a:solidFill>
                  <a:schemeClr val="bg1"/>
                </a:solidFill>
                <a:latin typeface="Berlin Sans FB Demi" pitchFamily="34" charset="0"/>
              </a:rPr>
              <a:t>Maksudnya</a:t>
            </a:r>
            <a:r>
              <a:rPr lang="en-MY" sz="2000" b="1" dirty="0">
                <a:solidFill>
                  <a:schemeClr val="bg1"/>
                </a:solidFill>
                <a:latin typeface="Berlin Sans FB Demi" pitchFamily="34" charset="0"/>
              </a:rPr>
              <a:t>:</a:t>
            </a:r>
            <a:r>
              <a:rPr lang="en-MY" sz="2000" dirty="0">
                <a:solidFill>
                  <a:schemeClr val="bg1"/>
                </a:solidFill>
                <a:latin typeface="Berlin Sans FB Demi" pitchFamily="34" charset="0"/>
              </a:rPr>
              <a:t> </a:t>
            </a:r>
            <a:endParaRPr lang="en-MY" sz="2000" dirty="0" smtClean="0">
              <a:solidFill>
                <a:schemeClr val="bg1"/>
              </a:solidFill>
              <a:latin typeface="Berlin Sans FB Demi" pitchFamily="34" charset="0"/>
            </a:endParaRPr>
          </a:p>
          <a:p>
            <a:pPr algn="ctr"/>
            <a:r>
              <a:rPr lang="en-MY" sz="2000" dirty="0" smtClean="0">
                <a:solidFill>
                  <a:srgbClr val="990099"/>
                </a:solidFill>
                <a:latin typeface="Berlin Sans FB Demi" pitchFamily="34" charset="0"/>
              </a:rPr>
              <a:t>“</a:t>
            </a:r>
            <a:r>
              <a:rPr lang="en-MY" sz="2000" i="1" dirty="0" err="1">
                <a:solidFill>
                  <a:srgbClr val="990099"/>
                </a:solidFill>
                <a:latin typeface="Berlin Sans FB Demi" pitchFamily="34" charset="0"/>
              </a:rPr>
              <a:t>Sesungguhnya</a:t>
            </a:r>
            <a:r>
              <a:rPr lang="en-MY" sz="2000" i="1" dirty="0">
                <a:solidFill>
                  <a:srgbClr val="990099"/>
                </a:solidFill>
                <a:latin typeface="Berlin Sans FB Demi" pitchFamily="34" charset="0"/>
              </a:rPr>
              <a:t> Allah </a:t>
            </a:r>
            <a:r>
              <a:rPr lang="en-MY" sz="2000" i="1" dirty="0" err="1">
                <a:solidFill>
                  <a:srgbClr val="990099"/>
                </a:solidFill>
                <a:latin typeface="Berlin Sans FB Demi" pitchFamily="34" charset="0"/>
              </a:rPr>
              <a:t>menyuruh</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berlaku</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adil</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berbuat</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baik</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ihsan</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dan</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memberi</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bantuan</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kepada</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kaum</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kerabat</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dan</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melarang</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daripada</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melakukan</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perbuatan</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mungkar</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dan</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kezaliman</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Ia</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mengajar</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kamu</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supaya</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kamu</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mengambil</a:t>
            </a:r>
            <a:r>
              <a:rPr lang="en-MY" sz="2000" i="1" dirty="0">
                <a:solidFill>
                  <a:srgbClr val="990099"/>
                </a:solidFill>
                <a:latin typeface="Berlin Sans FB Demi" pitchFamily="34" charset="0"/>
              </a:rPr>
              <a:t> </a:t>
            </a:r>
            <a:r>
              <a:rPr lang="en-MY" sz="2000" i="1" dirty="0" err="1">
                <a:solidFill>
                  <a:srgbClr val="990099"/>
                </a:solidFill>
                <a:latin typeface="Berlin Sans FB Demi" pitchFamily="34" charset="0"/>
              </a:rPr>
              <a:t>peringatan</a:t>
            </a:r>
            <a:r>
              <a:rPr lang="en-MY" sz="2000" dirty="0">
                <a:solidFill>
                  <a:srgbClr val="990099"/>
                </a:solidFill>
                <a:latin typeface="Berlin Sans FB Demi" pitchFamily="34" charset="0"/>
              </a:rPr>
              <a:t>.”</a:t>
            </a:r>
            <a:endParaRPr lang="en-US" sz="2000" dirty="0">
              <a:solidFill>
                <a:srgbClr val="990099"/>
              </a:solidFill>
              <a:latin typeface="Berlin Sans FB Demi" pitchFamily="34" charset="0"/>
            </a:endParaRPr>
          </a:p>
          <a:p>
            <a:pPr algn="ctr"/>
            <a:r>
              <a:rPr lang="en-MY" sz="2000" i="1" dirty="0">
                <a:solidFill>
                  <a:srgbClr val="990099"/>
                </a:solidFill>
                <a:latin typeface="Berlin Sans FB Demi" pitchFamily="34" charset="0"/>
              </a:rPr>
              <a:t> </a:t>
            </a:r>
            <a:endParaRPr lang="en-US" sz="2000" dirty="0">
              <a:solidFill>
                <a:srgbClr val="990099"/>
              </a:solidFill>
              <a:latin typeface="Berlin Sans FB Demi" pitchFamily="34" charset="0"/>
            </a:endParaRPr>
          </a:p>
        </p:txBody>
      </p:sp>
      <p:sp>
        <p:nvSpPr>
          <p:cNvPr id="4" name="Rectangle 3"/>
          <p:cNvSpPr/>
          <p:nvPr/>
        </p:nvSpPr>
        <p:spPr>
          <a:xfrm>
            <a:off x="934374" y="685800"/>
            <a:ext cx="2826991" cy="523220"/>
          </a:xfrm>
          <a:prstGeom prst="rect">
            <a:avLst/>
          </a:prstGeom>
          <a:noFill/>
        </p:spPr>
        <p:txBody>
          <a:bodyPr wrap="none" lIns="91440" tIns="45720" rIns="91440" bIns="45720">
            <a:spAutoFit/>
          </a:bodyPr>
          <a:lstStyle/>
          <a:p>
            <a:pPr algn="ctr"/>
            <a:r>
              <a:rPr lang="en-US" sz="28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Firman</a:t>
            </a:r>
            <a:r>
              <a:rPr lang="en-US" sz="2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Allah SWT</a:t>
            </a:r>
            <a:endParaRPr lang="en-US" sz="2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62" y="1981200"/>
            <a:ext cx="79343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1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046163"/>
            <a:ext cx="87249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91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81395" y="2413337"/>
            <a:ext cx="4181209" cy="1015663"/>
          </a:xfrm>
          <a:prstGeom prst="rect">
            <a:avLst/>
          </a:prstGeom>
          <a:noFill/>
        </p:spPr>
        <p:txBody>
          <a:bodyPr wrap="none">
            <a:spAutoFit/>
          </a:bodyPr>
          <a:lstStyle/>
          <a:p>
            <a:r>
              <a:rPr lang="en-US" sz="6000" dirty="0" smtClean="0">
                <a:solidFill>
                  <a:srgbClr val="FF0000"/>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0000"/>
              </a:solidFill>
              <a:effectLst>
                <a:glow rad="101600">
                  <a:schemeClr val="tx1">
                    <a:alpha val="60000"/>
                  </a:schemeClr>
                </a:glow>
              </a:effectLst>
            </a:endParaRPr>
          </a:p>
        </p:txBody>
      </p:sp>
    </p:spTree>
    <p:extLst>
      <p:ext uri="{BB962C8B-B14F-4D97-AF65-F5344CB8AC3E}">
        <p14:creationId xmlns:p14="http://schemas.microsoft.com/office/powerpoint/2010/main" val="184722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1689100"/>
            <a:ext cx="66579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27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990600" y="838200"/>
            <a:ext cx="6934200" cy="1219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err="1">
                <a:latin typeface="Berlin Sans FB Demi" pitchFamily="34" charset="0"/>
              </a:rPr>
              <a:t>marilah</a:t>
            </a:r>
            <a:r>
              <a:rPr lang="en-MY" dirty="0">
                <a:latin typeface="Berlin Sans FB Demi" pitchFamily="34" charset="0"/>
              </a:rPr>
              <a:t> </a:t>
            </a:r>
            <a:r>
              <a:rPr lang="en-MY" dirty="0" err="1">
                <a:latin typeface="Berlin Sans FB Demi" pitchFamily="34" charset="0"/>
              </a:rPr>
              <a:t>kita</a:t>
            </a:r>
            <a:r>
              <a:rPr lang="en-MY" dirty="0">
                <a:latin typeface="Berlin Sans FB Demi" pitchFamily="34" charset="0"/>
              </a:rPr>
              <a:t> </a:t>
            </a:r>
            <a:r>
              <a:rPr lang="en-MY" dirty="0" err="1">
                <a:latin typeface="Berlin Sans FB Demi" pitchFamily="34" charset="0"/>
              </a:rPr>
              <a:t>mensyukuri</a:t>
            </a:r>
            <a:r>
              <a:rPr lang="en-MY" dirty="0">
                <a:latin typeface="Berlin Sans FB Demi" pitchFamily="34" charset="0"/>
              </a:rPr>
              <a:t> </a:t>
            </a:r>
            <a:r>
              <a:rPr lang="en-MY" dirty="0" err="1">
                <a:latin typeface="Berlin Sans FB Demi" pitchFamily="34" charset="0"/>
              </a:rPr>
              <a:t>nikmat</a:t>
            </a:r>
            <a:r>
              <a:rPr lang="en-MY" dirty="0">
                <a:latin typeface="Berlin Sans FB Demi" pitchFamily="34" charset="0"/>
              </a:rPr>
              <a:t> </a:t>
            </a:r>
            <a:r>
              <a:rPr lang="en-MY" dirty="0" err="1">
                <a:latin typeface="Berlin Sans FB Demi" pitchFamily="34" charset="0"/>
              </a:rPr>
              <a:t>Iman</a:t>
            </a:r>
            <a:r>
              <a:rPr lang="en-MY" dirty="0">
                <a:latin typeface="Berlin Sans FB Demi" pitchFamily="34" charset="0"/>
              </a:rPr>
              <a:t> </a:t>
            </a:r>
            <a:r>
              <a:rPr lang="en-MY" dirty="0" err="1">
                <a:latin typeface="Berlin Sans FB Demi" pitchFamily="34" charset="0"/>
              </a:rPr>
              <a:t>dan</a:t>
            </a:r>
            <a:r>
              <a:rPr lang="en-MY" dirty="0">
                <a:latin typeface="Berlin Sans FB Demi" pitchFamily="34" charset="0"/>
              </a:rPr>
              <a:t> Islam yang </a:t>
            </a:r>
            <a:r>
              <a:rPr lang="en-MY" dirty="0" err="1">
                <a:latin typeface="Berlin Sans FB Demi" pitchFamily="34" charset="0"/>
              </a:rPr>
              <a:t>telah</a:t>
            </a:r>
            <a:r>
              <a:rPr lang="en-MY" dirty="0">
                <a:latin typeface="Berlin Sans FB Demi" pitchFamily="34" charset="0"/>
              </a:rPr>
              <a:t> </a:t>
            </a:r>
            <a:r>
              <a:rPr lang="en-MY" dirty="0" err="1">
                <a:latin typeface="Berlin Sans FB Demi" pitchFamily="34" charset="0"/>
              </a:rPr>
              <a:t>dikurniakan</a:t>
            </a:r>
            <a:r>
              <a:rPr lang="en-MY" dirty="0">
                <a:latin typeface="Berlin Sans FB Demi" pitchFamily="34" charset="0"/>
              </a:rPr>
              <a:t> </a:t>
            </a:r>
            <a:r>
              <a:rPr lang="en-MY" dirty="0" err="1">
                <a:latin typeface="Berlin Sans FB Demi" pitchFamily="34" charset="0"/>
              </a:rPr>
              <a:t>kepada</a:t>
            </a:r>
            <a:r>
              <a:rPr lang="en-MY" dirty="0">
                <a:latin typeface="Berlin Sans FB Demi" pitchFamily="34" charset="0"/>
              </a:rPr>
              <a:t> </a:t>
            </a:r>
            <a:r>
              <a:rPr lang="en-MY" dirty="0" err="1">
                <a:latin typeface="Berlin Sans FB Demi" pitchFamily="34" charset="0"/>
              </a:rPr>
              <a:t>kita</a:t>
            </a:r>
            <a:endParaRPr lang="en-US" dirty="0">
              <a:latin typeface="Berlin Sans FB Demi" pitchFamily="34" charset="0"/>
            </a:endParaRPr>
          </a:p>
        </p:txBody>
      </p:sp>
      <p:sp>
        <p:nvSpPr>
          <p:cNvPr id="6" name="TextBox 5"/>
          <p:cNvSpPr txBox="1"/>
          <p:nvPr/>
        </p:nvSpPr>
        <p:spPr>
          <a:xfrm>
            <a:off x="685800" y="4245336"/>
            <a:ext cx="7620000" cy="1754326"/>
          </a:xfrm>
          <a:prstGeom prst="rect">
            <a:avLst/>
          </a:prstGeom>
          <a:noFill/>
        </p:spPr>
        <p:txBody>
          <a:bodyPr wrap="square" rtlCol="0">
            <a:spAutoFit/>
          </a:bodyPr>
          <a:lstStyle/>
          <a:p>
            <a:pPr algn="ctr"/>
            <a:r>
              <a:rPr lang="en-MY" dirty="0" err="1">
                <a:solidFill>
                  <a:srgbClr val="FF0000"/>
                </a:solidFill>
                <a:latin typeface="Berlin Sans FB Demi" pitchFamily="34" charset="0"/>
              </a:rPr>
              <a:t>Maksudnya</a:t>
            </a:r>
            <a:r>
              <a:rPr lang="en-MY" dirty="0">
                <a:solidFill>
                  <a:srgbClr val="FF0000"/>
                </a:solidFill>
                <a:latin typeface="Berlin Sans FB Demi" pitchFamily="34" charset="0"/>
              </a:rPr>
              <a:t>: </a:t>
            </a:r>
            <a:endParaRPr lang="en-MY" dirty="0" smtClean="0">
              <a:solidFill>
                <a:srgbClr val="FF0000"/>
              </a:solidFill>
              <a:latin typeface="Berlin Sans FB Demi" pitchFamily="34" charset="0"/>
            </a:endParaRPr>
          </a:p>
          <a:p>
            <a:pPr algn="ctr"/>
            <a:r>
              <a:rPr lang="en-MY" i="1" dirty="0" smtClean="0">
                <a:solidFill>
                  <a:srgbClr val="FFC000"/>
                </a:solidFill>
                <a:latin typeface="Berlin Sans FB Demi" pitchFamily="34" charset="0"/>
              </a:rPr>
              <a:t>“</a:t>
            </a:r>
            <a:r>
              <a:rPr lang="en-MY" i="1" dirty="0">
                <a:solidFill>
                  <a:srgbClr val="FFC000"/>
                </a:solidFill>
                <a:latin typeface="Berlin Sans FB Demi" pitchFamily="34" charset="0"/>
              </a:rPr>
              <a:t>Demi </a:t>
            </a:r>
            <a:r>
              <a:rPr lang="en-MY" i="1" dirty="0" err="1">
                <a:solidFill>
                  <a:srgbClr val="FFC000"/>
                </a:solidFill>
                <a:latin typeface="Berlin Sans FB Demi" pitchFamily="34" charset="0"/>
              </a:rPr>
              <a:t>sesungguhnya</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kisah</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Nabi-nabi</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itu</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mendatangkan</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iktibar</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bagi</a:t>
            </a:r>
            <a:r>
              <a:rPr lang="en-MY" i="1" dirty="0">
                <a:solidFill>
                  <a:srgbClr val="FFC000"/>
                </a:solidFill>
                <a:latin typeface="Berlin Sans FB Demi" pitchFamily="34" charset="0"/>
              </a:rPr>
              <a:t> orang yang </a:t>
            </a:r>
            <a:r>
              <a:rPr lang="en-MY" i="1" dirty="0" err="1">
                <a:solidFill>
                  <a:srgbClr val="FFC000"/>
                </a:solidFill>
                <a:latin typeface="Berlin Sans FB Demi" pitchFamily="34" charset="0"/>
              </a:rPr>
              <a:t>mempunyai</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akal</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fikiran</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Bukanlah</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ia</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suatu</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cerita</a:t>
            </a:r>
            <a:r>
              <a:rPr lang="en-MY" i="1" dirty="0">
                <a:solidFill>
                  <a:srgbClr val="FFC000"/>
                </a:solidFill>
                <a:latin typeface="Berlin Sans FB Demi" pitchFamily="34" charset="0"/>
              </a:rPr>
              <a:t> yang </a:t>
            </a:r>
            <a:r>
              <a:rPr lang="en-MY" i="1" dirty="0" err="1">
                <a:solidFill>
                  <a:srgbClr val="FFC000"/>
                </a:solidFill>
                <a:latin typeface="Berlin Sans FB Demi" pitchFamily="34" charset="0"/>
              </a:rPr>
              <a:t>dibuat-buat</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tetapi</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ia</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mengesahkan</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apa</a:t>
            </a:r>
            <a:r>
              <a:rPr lang="en-MY" i="1" dirty="0">
                <a:solidFill>
                  <a:srgbClr val="FFC000"/>
                </a:solidFill>
                <a:latin typeface="Berlin Sans FB Demi" pitchFamily="34" charset="0"/>
              </a:rPr>
              <a:t> yang </a:t>
            </a:r>
            <a:r>
              <a:rPr lang="en-MY" i="1" dirty="0" err="1">
                <a:solidFill>
                  <a:srgbClr val="FFC000"/>
                </a:solidFill>
                <a:latin typeface="Berlin Sans FB Demi" pitchFamily="34" charset="0"/>
              </a:rPr>
              <a:t>tersebut</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dalam</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Kitab-kitab</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sebelumnya</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dan</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sebagai</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keterangan</a:t>
            </a:r>
            <a:r>
              <a:rPr lang="en-MY" i="1" dirty="0">
                <a:solidFill>
                  <a:srgbClr val="FFC000"/>
                </a:solidFill>
                <a:latin typeface="Berlin Sans FB Demi" pitchFamily="34" charset="0"/>
              </a:rPr>
              <a:t> yang </a:t>
            </a:r>
            <a:r>
              <a:rPr lang="en-MY" i="1" dirty="0" err="1">
                <a:solidFill>
                  <a:srgbClr val="FFC000"/>
                </a:solidFill>
                <a:latin typeface="Berlin Sans FB Demi" pitchFamily="34" charset="0"/>
              </a:rPr>
              <a:t>menjelaskan</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tiap-tiap</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sesuatu</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serta</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menjadi</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petunjuk</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dan</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rahmat</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bagi</a:t>
            </a:r>
            <a:r>
              <a:rPr lang="en-MY" i="1" dirty="0">
                <a:solidFill>
                  <a:srgbClr val="FFC000"/>
                </a:solidFill>
                <a:latin typeface="Berlin Sans FB Demi" pitchFamily="34" charset="0"/>
              </a:rPr>
              <a:t> </a:t>
            </a:r>
            <a:r>
              <a:rPr lang="en-MY" i="1" dirty="0" err="1">
                <a:solidFill>
                  <a:srgbClr val="FFC000"/>
                </a:solidFill>
                <a:latin typeface="Berlin Sans FB Demi" pitchFamily="34" charset="0"/>
              </a:rPr>
              <a:t>kaum</a:t>
            </a:r>
            <a:r>
              <a:rPr lang="en-MY" i="1" dirty="0">
                <a:solidFill>
                  <a:srgbClr val="FFC000"/>
                </a:solidFill>
                <a:latin typeface="Berlin Sans FB Demi" pitchFamily="34" charset="0"/>
              </a:rPr>
              <a:t> yang </a:t>
            </a:r>
            <a:r>
              <a:rPr lang="en-MY" i="1" dirty="0" err="1">
                <a:solidFill>
                  <a:srgbClr val="FFC000"/>
                </a:solidFill>
                <a:latin typeface="Berlin Sans FB Demi" pitchFamily="34" charset="0"/>
              </a:rPr>
              <a:t>beriman</a:t>
            </a:r>
            <a:r>
              <a:rPr lang="en-MY" i="1" dirty="0">
                <a:latin typeface="Berlin Sans FB Demi" pitchFamily="34" charset="0"/>
              </a:rPr>
              <a:t>.”</a:t>
            </a:r>
            <a:r>
              <a:rPr lang="en-MY" dirty="0">
                <a:latin typeface="Berlin Sans FB Demi" pitchFamily="34" charset="0"/>
              </a:rPr>
              <a:t> </a:t>
            </a:r>
            <a:endParaRPr lang="en-US" dirty="0">
              <a:latin typeface="Berlin Sans FB Demi"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2551113"/>
            <a:ext cx="70485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319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07" y="3657600"/>
            <a:ext cx="7218363"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Callout 5"/>
          <p:cNvSpPr/>
          <p:nvPr/>
        </p:nvSpPr>
        <p:spPr>
          <a:xfrm>
            <a:off x="1142999" y="1447800"/>
            <a:ext cx="7038181" cy="1981200"/>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MY" dirty="0" err="1" smtClean="0">
                <a:latin typeface="Berlin Sans FB Demi" pitchFamily="34" charset="0"/>
              </a:rPr>
              <a:t>Umat</a:t>
            </a:r>
            <a:r>
              <a:rPr lang="en-MY" dirty="0" smtClean="0">
                <a:latin typeface="Berlin Sans FB Demi" pitchFamily="34" charset="0"/>
              </a:rPr>
              <a:t> </a:t>
            </a:r>
            <a:r>
              <a:rPr lang="en-MY" dirty="0">
                <a:latin typeface="Berlin Sans FB Demi" pitchFamily="34" charset="0"/>
              </a:rPr>
              <a:t>Islam yang </a:t>
            </a:r>
            <a:r>
              <a:rPr lang="en-MY" dirty="0" err="1">
                <a:latin typeface="Berlin Sans FB Demi" pitchFamily="34" charset="0"/>
              </a:rPr>
              <a:t>berkemampuan</a:t>
            </a:r>
            <a:r>
              <a:rPr lang="en-MY" dirty="0">
                <a:latin typeface="Berlin Sans FB Demi" pitchFamily="34" charset="0"/>
              </a:rPr>
              <a:t> </a:t>
            </a:r>
            <a:r>
              <a:rPr lang="en-MY" dirty="0" err="1">
                <a:latin typeface="Berlin Sans FB Demi" pitchFamily="34" charset="0"/>
              </a:rPr>
              <a:t>menjalankan</a:t>
            </a:r>
            <a:r>
              <a:rPr lang="en-MY" dirty="0">
                <a:latin typeface="Berlin Sans FB Demi" pitchFamily="34" charset="0"/>
              </a:rPr>
              <a:t> </a:t>
            </a:r>
            <a:r>
              <a:rPr lang="en-MY" dirty="0" err="1">
                <a:latin typeface="Berlin Sans FB Demi" pitchFamily="34" charset="0"/>
              </a:rPr>
              <a:t>ibadah</a:t>
            </a:r>
            <a:r>
              <a:rPr lang="en-MY" dirty="0">
                <a:latin typeface="Berlin Sans FB Demi" pitchFamily="34" charset="0"/>
              </a:rPr>
              <a:t> </a:t>
            </a:r>
            <a:r>
              <a:rPr lang="en-MY" dirty="0" err="1">
                <a:latin typeface="Berlin Sans FB Demi" pitchFamily="34" charset="0"/>
              </a:rPr>
              <a:t>korban</a:t>
            </a:r>
            <a:r>
              <a:rPr lang="en-MY" dirty="0">
                <a:latin typeface="Berlin Sans FB Demi" pitchFamily="34" charset="0"/>
              </a:rPr>
              <a:t> </a:t>
            </a:r>
            <a:r>
              <a:rPr lang="en-MY" dirty="0" err="1">
                <a:latin typeface="Berlin Sans FB Demi" pitchFamily="34" charset="0"/>
              </a:rPr>
              <a:t>sebagai</a:t>
            </a:r>
            <a:r>
              <a:rPr lang="en-MY" dirty="0">
                <a:latin typeface="Berlin Sans FB Demi" pitchFamily="34" charset="0"/>
              </a:rPr>
              <a:t> </a:t>
            </a:r>
            <a:r>
              <a:rPr lang="en-MY" dirty="0" err="1">
                <a:latin typeface="Berlin Sans FB Demi" pitchFamily="34" charset="0"/>
              </a:rPr>
              <a:t>mendekatkan</a:t>
            </a:r>
            <a:r>
              <a:rPr lang="en-MY" dirty="0">
                <a:latin typeface="Berlin Sans FB Demi" pitchFamily="34" charset="0"/>
              </a:rPr>
              <a:t> </a:t>
            </a:r>
            <a:r>
              <a:rPr lang="en-MY" dirty="0" err="1">
                <a:latin typeface="Berlin Sans FB Demi" pitchFamily="34" charset="0"/>
              </a:rPr>
              <a:t>diri</a:t>
            </a:r>
            <a:r>
              <a:rPr lang="en-MY" dirty="0">
                <a:latin typeface="Berlin Sans FB Demi" pitchFamily="34" charset="0"/>
              </a:rPr>
              <a:t> </a:t>
            </a:r>
            <a:r>
              <a:rPr lang="en-MY" dirty="0" err="1">
                <a:latin typeface="Berlin Sans FB Demi" pitchFamily="34" charset="0"/>
              </a:rPr>
              <a:t>kepada</a:t>
            </a:r>
            <a:r>
              <a:rPr lang="en-MY" dirty="0">
                <a:latin typeface="Berlin Sans FB Demi" pitchFamily="34" charset="0"/>
              </a:rPr>
              <a:t> Allah</a:t>
            </a:r>
            <a:endParaRPr lang="en-US" dirty="0">
              <a:latin typeface="Berlin Sans FB Demi" pitchFamily="34" charset="0"/>
            </a:endParaRPr>
          </a:p>
        </p:txBody>
      </p:sp>
    </p:spTree>
    <p:extLst>
      <p:ext uri="{BB962C8B-B14F-4D97-AF65-F5344CB8AC3E}">
        <p14:creationId xmlns:p14="http://schemas.microsoft.com/office/powerpoint/2010/main" val="41444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3733800"/>
            <a:ext cx="7772400" cy="1323439"/>
          </a:xfrm>
          <a:prstGeom prst="rect">
            <a:avLst/>
          </a:prstGeom>
        </p:spPr>
        <p:txBody>
          <a:bodyPr wrap="square">
            <a:spAutoFit/>
          </a:bodyPr>
          <a:lstStyle/>
          <a:p>
            <a:pPr algn="ctr"/>
            <a:r>
              <a:rPr lang="en-MY" sz="2000" dirty="0" err="1" smtClean="0">
                <a:solidFill>
                  <a:srgbClr val="C00000"/>
                </a:solidFill>
                <a:latin typeface="Berlin Sans FB Demi" pitchFamily="34" charset="0"/>
              </a:rPr>
              <a:t>Sesungguhnya</a:t>
            </a:r>
            <a:r>
              <a:rPr lang="en-MY" sz="2000" dirty="0" smtClean="0">
                <a:solidFill>
                  <a:srgbClr val="C00000"/>
                </a:solidFill>
                <a:latin typeface="Berlin Sans FB Demi" pitchFamily="34" charset="0"/>
              </a:rPr>
              <a:t> </a:t>
            </a:r>
            <a:r>
              <a:rPr lang="en-MY" sz="2000" dirty="0">
                <a:solidFill>
                  <a:srgbClr val="C00000"/>
                </a:solidFill>
                <a:latin typeface="Berlin Sans FB Demi" pitchFamily="34" charset="0"/>
              </a:rPr>
              <a:t>Allah SWT </a:t>
            </a:r>
            <a:r>
              <a:rPr lang="en-MY" sz="2000" dirty="0" err="1">
                <a:solidFill>
                  <a:srgbClr val="C00000"/>
                </a:solidFill>
                <a:latin typeface="Berlin Sans FB Demi" pitchFamily="34" charset="0"/>
              </a:rPr>
              <a:t>dan</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Malaikat-Nya</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berselawat</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kepada</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Nabi</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wahai</a:t>
            </a:r>
            <a:r>
              <a:rPr lang="en-MY" sz="2000" dirty="0">
                <a:solidFill>
                  <a:srgbClr val="C00000"/>
                </a:solidFill>
                <a:latin typeface="Berlin Sans FB Demi" pitchFamily="34" charset="0"/>
              </a:rPr>
              <a:t> orang yang </a:t>
            </a:r>
            <a:r>
              <a:rPr lang="en-MY" sz="2000" dirty="0" err="1">
                <a:solidFill>
                  <a:srgbClr val="C00000"/>
                </a:solidFill>
                <a:latin typeface="Berlin Sans FB Demi" pitchFamily="34" charset="0"/>
              </a:rPr>
              <a:t>beriman</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berselawatlah</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kamu</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kepadanya</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serta</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mohonkanlah</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kesejahteraan</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dengan</a:t>
            </a:r>
            <a:r>
              <a:rPr lang="en-MY" sz="2000" dirty="0">
                <a:solidFill>
                  <a:srgbClr val="C00000"/>
                </a:solidFill>
                <a:latin typeface="Berlin Sans FB Demi" pitchFamily="34" charset="0"/>
              </a:rPr>
              <a:t> </a:t>
            </a:r>
            <a:r>
              <a:rPr lang="en-MY" sz="2000" dirty="0" err="1">
                <a:solidFill>
                  <a:srgbClr val="C00000"/>
                </a:solidFill>
                <a:latin typeface="Berlin Sans FB Demi" pitchFamily="34" charset="0"/>
              </a:rPr>
              <a:t>sepenuh</a:t>
            </a:r>
            <a:r>
              <a:rPr lang="en-MY" sz="2000" dirty="0">
                <a:solidFill>
                  <a:srgbClr val="C00000"/>
                </a:solidFill>
                <a:latin typeface="Berlin Sans FB Demi" pitchFamily="34" charset="0"/>
              </a:rPr>
              <a:t> </a:t>
            </a:r>
            <a:r>
              <a:rPr lang="en-MY" sz="2000" dirty="0" err="1" smtClean="0">
                <a:solidFill>
                  <a:srgbClr val="C00000"/>
                </a:solidFill>
                <a:latin typeface="Berlin Sans FB Demi" pitchFamily="34" charset="0"/>
              </a:rPr>
              <a:t>penghormatan</a:t>
            </a:r>
            <a:endParaRPr lang="en-US" sz="2000" dirty="0">
              <a:solidFill>
                <a:srgbClr val="C00000"/>
              </a:solidFill>
              <a:latin typeface="Berlin Sans FB Demi"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 y="1422400"/>
            <a:ext cx="91344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23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560513"/>
            <a:ext cx="92583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7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00400" y="550568"/>
            <a:ext cx="22333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TAKBIR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1689100"/>
            <a:ext cx="66579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29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74913"/>
            <a:ext cx="84963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383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23" y="484377"/>
            <a:ext cx="8687553" cy="5889246"/>
          </a:xfrm>
          <a:prstGeom prst="rect">
            <a:avLst/>
          </a:prstGeom>
        </p:spPr>
      </p:pic>
    </p:spTree>
    <p:extLst>
      <p:ext uri="{BB962C8B-B14F-4D97-AF65-F5344CB8AC3E}">
        <p14:creationId xmlns:p14="http://schemas.microsoft.com/office/powerpoint/2010/main" val="405993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860550"/>
            <a:ext cx="92583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18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176611"/>
            <a:ext cx="8001000" cy="3616055"/>
          </a:xfrm>
          <a:prstGeom prst="rect">
            <a:avLst/>
          </a:prstGeom>
          <a:noFill/>
        </p:spPr>
        <p:txBody>
          <a:bodyPr wrap="square" lIns="91440" tIns="45720" rIns="91440" bIns="45720">
            <a:spAutoFit/>
          </a:bodyPr>
          <a:lstStyle/>
          <a:p>
            <a:pPr algn="just" rtl="1">
              <a:lnSpc>
                <a:spcPct val="107000"/>
              </a:lnSpc>
            </a:pPr>
            <a:r>
              <a:rPr lang="ar-EG" sz="5400" dirty="0">
                <a:ln w="18415" cmpd="sng">
                  <a:solidFill>
                    <a:schemeClr val="bg1"/>
                  </a:solidFill>
                  <a:prstDash val="solid"/>
                </a:ln>
                <a:solidFill>
                  <a:srgbClr val="FFFF00"/>
                </a:solidFill>
                <a:effectLst>
                  <a:outerShdw blurRad="63500" dir="3600000" algn="tl" rotWithShape="0">
                    <a:srgbClr val="000000">
                      <a:alpha val="70000"/>
                    </a:srgbClr>
                  </a:outerShdw>
                </a:effectLst>
                <a:latin typeface="Traditional Arabic"/>
                <a:ea typeface="Calibri"/>
                <a:cs typeface="Traditional Arabic"/>
              </a:rPr>
              <a:t>ا</a:t>
            </a:r>
            <a:r>
              <a:rPr lang="ar-EG" sz="4000" dirty="0">
                <a:ln w="18415" cmpd="sng">
                  <a:solidFill>
                    <a:schemeClr val="bg1"/>
                  </a:solidFill>
                  <a:prstDash val="solid"/>
                </a:ln>
                <a:solidFill>
                  <a:srgbClr val="FFFF00"/>
                </a:solidFill>
                <a:effectLst>
                  <a:outerShdw blurRad="63500" dir="3600000" algn="tl" rotWithShape="0">
                    <a:srgbClr val="000000">
                      <a:alpha val="70000"/>
                    </a:srgbClr>
                  </a:outerShdw>
                </a:effectLst>
                <a:latin typeface="Traditional Arabic"/>
                <a:ea typeface="Calibri"/>
                <a:cs typeface="Traditional Arabic"/>
              </a:rPr>
              <a:t>َللَّهُمَّ أَعِزَّ الاِسْلامَ وَالْمُسْلِمِيْنَ، وَأَذِلَّ الشِّرْكَ وَالْمُشْرِكِيْنَ، وَدَمِّرْ أَعْدَائِكَ أَعْدَاءَ الدِّيْنَ، اَللَّهُمَّ أَهْلِكِ الْكَفَرَةَ وَالطُّغَاةَ وَالظَّالِمِيْنَ يَا رَبَّ الْعَالَمِيْن، اَللَّهُمَّ انْصُرْ إِخْوَانَنَا فِي كُلِّ مَكَان، وَانْصُرْهُمْ عَلَى عَدُوِّكَ وَعَلَى عَدُوِّهِمْ ْ، اَللَّهُمَّ اجْمَعْ كَلِمَتَهُمْ، وَوَحِّدْ صُفُوْفَهُمْ، يَا رَبَّ الْعَالَمِيْنَ.</a:t>
            </a:r>
            <a:endParaRPr lang="en-US" sz="2000" dirty="0">
              <a:ln w="18415" cmpd="sng">
                <a:solidFill>
                  <a:schemeClr val="bg1"/>
                </a:solidFill>
                <a:prstDash val="solid"/>
              </a:ln>
              <a:solidFill>
                <a:srgbClr val="FFFF00"/>
              </a:solidFill>
              <a:effectLst>
                <a:outerShdw blurRad="63500" dir="3600000" algn="tl" rotWithShape="0">
                  <a:srgbClr val="000000">
                    <a:alpha val="70000"/>
                  </a:srgbClr>
                </a:outerShdw>
              </a:effectLst>
              <a:ea typeface="Calibri"/>
              <a:cs typeface="Arial"/>
            </a:endParaRPr>
          </a:p>
        </p:txBody>
      </p:sp>
    </p:spTree>
    <p:extLst>
      <p:ext uri="{BB962C8B-B14F-4D97-AF65-F5344CB8AC3E}">
        <p14:creationId xmlns:p14="http://schemas.microsoft.com/office/powerpoint/2010/main" val="3726797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384425"/>
            <a:ext cx="76009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293938"/>
            <a:ext cx="65913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10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14" y="3446780"/>
            <a:ext cx="85915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10" y="1143000"/>
            <a:ext cx="86487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11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09717" y="609600"/>
            <a:ext cx="31245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PUJI-PUJIAN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612900"/>
            <a:ext cx="84105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39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57427" y="685800"/>
            <a:ext cx="276383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SYAHADAH</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946275"/>
            <a:ext cx="66103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9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90800" y="609600"/>
            <a:ext cx="234583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SELAWAT</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2455863"/>
            <a:ext cx="833437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29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241550"/>
            <a:ext cx="87439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43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43100" y="1066801"/>
            <a:ext cx="5257800" cy="769441"/>
          </a:xfrm>
          <a:prstGeom prst="rect">
            <a:avLst/>
          </a:prstGeom>
        </p:spPr>
        <p:txBody>
          <a:bodyPr wrap="square">
            <a:spAutoFit/>
          </a:bodyPr>
          <a:lstStyle/>
          <a:p>
            <a:pPr lvl="0" algn="ctr"/>
            <a:r>
              <a:rPr lang="en-US" sz="4400" b="1" dirty="0" err="1">
                <a:ln w="11430"/>
                <a:solidFill>
                  <a:srgbClr val="FFFF00"/>
                </a:solidFill>
                <a:effectLst>
                  <a:outerShdw blurRad="50800" dist="39000" dir="5460000" algn="tl">
                    <a:srgbClr val="000000">
                      <a:alpha val="38000"/>
                    </a:srgbClr>
                  </a:outerShdw>
                </a:effectLst>
                <a:latin typeface="Aharoni" pitchFamily="2" charset="-79"/>
                <a:cs typeface="Aharoni" pitchFamily="2" charset="-79"/>
              </a:rPr>
              <a:t>Tajuk</a:t>
            </a:r>
            <a:r>
              <a:rPr lang="en-US" sz="4400" b="1" dirty="0">
                <a:ln w="11430"/>
                <a:solidFill>
                  <a:srgbClr val="FFFF00"/>
                </a:solidFill>
                <a:effectLst>
                  <a:outerShdw blurRad="50800" dist="39000" dir="5460000" algn="tl">
                    <a:srgbClr val="000000">
                      <a:alpha val="38000"/>
                    </a:srgbClr>
                  </a:outerShdw>
                </a:effectLst>
                <a:latin typeface="Aharoni" pitchFamily="2" charset="-79"/>
                <a:cs typeface="Aharoni" pitchFamily="2" charset="-79"/>
              </a:rPr>
              <a:t> </a:t>
            </a:r>
            <a:r>
              <a:rPr lang="en-US" sz="4400" b="1" dirty="0" err="1">
                <a:ln w="11430"/>
                <a:solidFill>
                  <a:srgbClr val="FFFF00"/>
                </a:solidFill>
                <a:effectLst>
                  <a:outerShdw blurRad="50800" dist="39000" dir="5460000" algn="tl">
                    <a:srgbClr val="000000">
                      <a:alpha val="38000"/>
                    </a:srgbClr>
                  </a:outerShdw>
                </a:effectLst>
                <a:latin typeface="Aharoni" pitchFamily="2" charset="-79"/>
                <a:cs typeface="Aharoni" pitchFamily="2" charset="-79"/>
              </a:rPr>
              <a:t>Khutbah</a:t>
            </a:r>
            <a:endParaRPr lang="en-US" sz="4400" b="1" dirty="0">
              <a:ln w="11430"/>
              <a:solidFill>
                <a:srgbClr val="FFFF00"/>
              </a:solidFill>
              <a:effectLst>
                <a:outerShdw blurRad="50800" dist="39000" dir="5460000" algn="tl">
                  <a:srgbClr val="000000">
                    <a:alpha val="38000"/>
                  </a:srgbClr>
                </a:outerShdw>
              </a:effectLst>
              <a:latin typeface="Aharoni" pitchFamily="2" charset="-79"/>
              <a:cs typeface="Aharoni" pitchFamily="2" charset="-79"/>
            </a:endParaRPr>
          </a:p>
        </p:txBody>
      </p:sp>
      <p:sp>
        <p:nvSpPr>
          <p:cNvPr id="4" name="Rectangle 3"/>
          <p:cNvSpPr/>
          <p:nvPr/>
        </p:nvSpPr>
        <p:spPr>
          <a:xfrm>
            <a:off x="914400" y="2514600"/>
            <a:ext cx="6705600" cy="2123658"/>
          </a:xfrm>
          <a:prstGeom prst="rect">
            <a:avLst/>
          </a:prstGeom>
          <a:noFill/>
        </p:spPr>
        <p:txBody>
          <a:bodyPr wrap="square" lIns="91440" tIns="45720" rIns="91440" bIns="45720">
            <a:spAutoFit/>
          </a:bodyPr>
          <a:lstStyle/>
          <a:p>
            <a:pPr algn="ctr"/>
            <a:r>
              <a:rPr lang="en-US" sz="4400" b="1" cap="none" spc="0"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a:t>
            </a:r>
            <a:r>
              <a:rPr lang="en-US" sz="4400" b="1" cap="none" spc="0" dirty="0" err="1"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Aidiladha</a:t>
            </a:r>
            <a:r>
              <a:rPr lang="en-US" sz="4400" b="1" cap="none" spc="0"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 </a:t>
            </a:r>
          </a:p>
          <a:p>
            <a:pPr algn="ctr"/>
            <a:r>
              <a:rPr lang="en-US" sz="4400" b="1" cap="none" spc="0" dirty="0" err="1"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Manifestasi</a:t>
            </a:r>
            <a:r>
              <a:rPr lang="en-US" sz="4400" b="1" cap="none" spc="0"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 </a:t>
            </a:r>
            <a:r>
              <a:rPr lang="en-US" sz="4400" b="1" cap="none" spc="0" dirty="0" err="1"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Penyerahan</a:t>
            </a:r>
            <a:r>
              <a:rPr lang="en-US" sz="4400" b="1" cap="none" spc="0"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 </a:t>
            </a:r>
            <a:r>
              <a:rPr lang="en-US" sz="4400" b="1" cap="none" spc="0" dirty="0" err="1"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kepada</a:t>
            </a:r>
            <a:r>
              <a:rPr lang="en-US" sz="4400" b="1" cap="none" spc="0"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 </a:t>
            </a:r>
            <a:r>
              <a:rPr lang="en-US" sz="4400" b="1" cap="none" spc="0" dirty="0" err="1"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Pencipta</a:t>
            </a:r>
            <a:r>
              <a:rPr lang="en-US" sz="4400" b="1" cap="none" spc="0"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rPr>
              <a:t>”</a:t>
            </a:r>
            <a:endParaRPr lang="en-US" sz="4400" b="1" cap="none" spc="0" dirty="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Berlin Sans FB Demi" pitchFamily="34" charset="0"/>
            </a:endParaRPr>
          </a:p>
        </p:txBody>
      </p:sp>
    </p:spTree>
    <p:extLst>
      <p:ext uri="{BB962C8B-B14F-4D97-AF65-F5344CB8AC3E}">
        <p14:creationId xmlns:p14="http://schemas.microsoft.com/office/powerpoint/2010/main" val="54334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338944" y="1349829"/>
            <a:ext cx="617219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err="1" smtClean="0">
                <a:solidFill>
                  <a:srgbClr val="C00000"/>
                </a:solidFill>
                <a:latin typeface="Berlin Sans FB Demi" pitchFamily="34" charset="0"/>
              </a:rPr>
              <a:t>Hikmah</a:t>
            </a:r>
            <a:r>
              <a:rPr lang="en-US" sz="2000" dirty="0" smtClean="0">
                <a:solidFill>
                  <a:srgbClr val="C00000"/>
                </a:solidFill>
                <a:latin typeface="Berlin Sans FB Demi" pitchFamily="34" charset="0"/>
              </a:rPr>
              <a:t> </a:t>
            </a:r>
            <a:r>
              <a:rPr lang="en-US" sz="2000" dirty="0" err="1" smtClean="0">
                <a:solidFill>
                  <a:srgbClr val="C00000"/>
                </a:solidFill>
                <a:latin typeface="Berlin Sans FB Demi" pitchFamily="34" charset="0"/>
              </a:rPr>
              <a:t>pengajaran</a:t>
            </a:r>
            <a:r>
              <a:rPr lang="en-US" sz="2000" dirty="0" smtClean="0">
                <a:solidFill>
                  <a:srgbClr val="C00000"/>
                </a:solidFill>
                <a:latin typeface="Berlin Sans FB Demi" pitchFamily="34" charset="0"/>
              </a:rPr>
              <a:t> </a:t>
            </a:r>
            <a:r>
              <a:rPr lang="en-US" sz="2000" dirty="0" err="1" smtClean="0">
                <a:solidFill>
                  <a:srgbClr val="C00000"/>
                </a:solidFill>
                <a:latin typeface="Berlin Sans FB Demi" pitchFamily="34" charset="0"/>
              </a:rPr>
              <a:t>daripada</a:t>
            </a:r>
            <a:r>
              <a:rPr lang="en-US" sz="2000" dirty="0" smtClean="0">
                <a:solidFill>
                  <a:srgbClr val="C00000"/>
                </a:solidFill>
                <a:latin typeface="Berlin Sans FB Demi" pitchFamily="34" charset="0"/>
              </a:rPr>
              <a:t> </a:t>
            </a:r>
            <a:r>
              <a:rPr lang="en-US" sz="2000" dirty="0" err="1" smtClean="0">
                <a:solidFill>
                  <a:srgbClr val="C00000"/>
                </a:solidFill>
                <a:latin typeface="Berlin Sans FB Demi" pitchFamily="34" charset="0"/>
              </a:rPr>
              <a:t>sirah</a:t>
            </a:r>
            <a:r>
              <a:rPr lang="en-US" sz="2000" dirty="0" smtClean="0">
                <a:solidFill>
                  <a:srgbClr val="C00000"/>
                </a:solidFill>
                <a:latin typeface="Berlin Sans FB Demi" pitchFamily="34" charset="0"/>
              </a:rPr>
              <a:t> </a:t>
            </a:r>
            <a:r>
              <a:rPr lang="en-US" sz="2000" dirty="0" err="1" smtClean="0">
                <a:solidFill>
                  <a:srgbClr val="C00000"/>
                </a:solidFill>
                <a:latin typeface="Berlin Sans FB Demi" pitchFamily="34" charset="0"/>
              </a:rPr>
              <a:t>Nabi</a:t>
            </a:r>
            <a:r>
              <a:rPr lang="en-US" sz="2000" dirty="0" smtClean="0">
                <a:solidFill>
                  <a:srgbClr val="C00000"/>
                </a:solidFill>
                <a:latin typeface="Berlin Sans FB Demi" pitchFamily="34" charset="0"/>
              </a:rPr>
              <a:t> Ibrahim </a:t>
            </a:r>
            <a:r>
              <a:rPr lang="en-US" sz="2000" dirty="0" err="1" smtClean="0">
                <a:solidFill>
                  <a:srgbClr val="C00000"/>
                </a:solidFill>
                <a:latin typeface="Berlin Sans FB Demi" pitchFamily="34" charset="0"/>
              </a:rPr>
              <a:t>bahawa</a:t>
            </a:r>
            <a:r>
              <a:rPr lang="en-US" sz="2000" dirty="0" smtClean="0">
                <a:solidFill>
                  <a:srgbClr val="C00000"/>
                </a:solidFill>
                <a:latin typeface="Berlin Sans FB Demi" pitchFamily="34" charset="0"/>
              </a:rPr>
              <a:t> Islam </a:t>
            </a:r>
            <a:r>
              <a:rPr lang="en-US" sz="2000" dirty="0" err="1" smtClean="0">
                <a:solidFill>
                  <a:srgbClr val="C00000"/>
                </a:solidFill>
                <a:latin typeface="Berlin Sans FB Demi" pitchFamily="34" charset="0"/>
              </a:rPr>
              <a:t>membawa</a:t>
            </a:r>
            <a:r>
              <a:rPr lang="en-US" sz="2000" dirty="0" smtClean="0">
                <a:solidFill>
                  <a:srgbClr val="C00000"/>
                </a:solidFill>
                <a:latin typeface="Berlin Sans FB Demi" pitchFamily="34" charset="0"/>
              </a:rPr>
              <a:t> </a:t>
            </a:r>
            <a:r>
              <a:rPr lang="en-US" sz="2000" dirty="0" err="1" smtClean="0">
                <a:solidFill>
                  <a:srgbClr val="C00000"/>
                </a:solidFill>
                <a:latin typeface="Berlin Sans FB Demi" pitchFamily="34" charset="0"/>
              </a:rPr>
              <a:t>maksud</a:t>
            </a:r>
            <a:r>
              <a:rPr lang="en-US" sz="2000" dirty="0" smtClean="0">
                <a:solidFill>
                  <a:srgbClr val="C00000"/>
                </a:solidFill>
                <a:latin typeface="Berlin Sans FB Demi" pitchFamily="34" charset="0"/>
              </a:rPr>
              <a:t> </a:t>
            </a:r>
            <a:r>
              <a:rPr lang="en-US" sz="2000" dirty="0" err="1" smtClean="0">
                <a:solidFill>
                  <a:srgbClr val="C00000"/>
                </a:solidFill>
                <a:latin typeface="Berlin Sans FB Demi" pitchFamily="34" charset="0"/>
              </a:rPr>
              <a:t>penyerahan</a:t>
            </a:r>
            <a:r>
              <a:rPr lang="en-US" sz="2000" dirty="0" smtClean="0">
                <a:solidFill>
                  <a:srgbClr val="C00000"/>
                </a:solidFill>
                <a:latin typeface="Berlin Sans FB Demi" pitchFamily="34" charset="0"/>
              </a:rPr>
              <a:t> </a:t>
            </a:r>
            <a:r>
              <a:rPr lang="en-US" sz="2000" dirty="0" err="1" smtClean="0">
                <a:solidFill>
                  <a:srgbClr val="C00000"/>
                </a:solidFill>
                <a:latin typeface="Berlin Sans FB Demi" pitchFamily="34" charset="0"/>
              </a:rPr>
              <a:t>diri</a:t>
            </a:r>
            <a:r>
              <a:rPr lang="en-US" sz="2000" dirty="0" smtClean="0">
                <a:solidFill>
                  <a:srgbClr val="C00000"/>
                </a:solidFill>
                <a:latin typeface="Berlin Sans FB Demi" pitchFamily="34" charset="0"/>
              </a:rPr>
              <a:t> </a:t>
            </a:r>
            <a:r>
              <a:rPr lang="en-US" sz="2000" dirty="0" err="1" smtClean="0">
                <a:solidFill>
                  <a:srgbClr val="C00000"/>
                </a:solidFill>
                <a:latin typeface="Berlin Sans FB Demi" pitchFamily="34" charset="0"/>
              </a:rPr>
              <a:t>kepada</a:t>
            </a:r>
            <a:r>
              <a:rPr lang="en-US" sz="2000" dirty="0" smtClean="0">
                <a:solidFill>
                  <a:srgbClr val="C00000"/>
                </a:solidFill>
                <a:latin typeface="Berlin Sans FB Demi" pitchFamily="34" charset="0"/>
              </a:rPr>
              <a:t> Allah.</a:t>
            </a:r>
            <a:endParaRPr lang="en-US" sz="2000" dirty="0">
              <a:solidFill>
                <a:srgbClr val="C00000"/>
              </a:solidFill>
              <a:latin typeface="Berlin Sans FB Demi" pitchFamily="34" charset="0"/>
            </a:endParaRPr>
          </a:p>
        </p:txBody>
      </p:sp>
      <p:sp>
        <p:nvSpPr>
          <p:cNvPr id="8" name="Round Diagonal Corner Rectangle 7"/>
          <p:cNvSpPr/>
          <p:nvPr/>
        </p:nvSpPr>
        <p:spPr>
          <a:xfrm>
            <a:off x="1338943" y="3695700"/>
            <a:ext cx="6172199" cy="14478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latin typeface="Aharoni" pitchFamily="2" charset="-79"/>
                <a:cs typeface="Aharoni" pitchFamily="2" charset="-79"/>
              </a:rPr>
              <a:t>Oleh</a:t>
            </a:r>
            <a:r>
              <a:rPr lang="en-US" dirty="0" smtClean="0">
                <a:latin typeface="Aharoni" pitchFamily="2" charset="-79"/>
                <a:cs typeface="Aharoni" pitchFamily="2" charset="-79"/>
              </a:rPr>
              <a:t> </a:t>
            </a:r>
            <a:r>
              <a:rPr lang="en-US" dirty="0" err="1" smtClean="0">
                <a:latin typeface="Aharoni" pitchFamily="2" charset="-79"/>
                <a:cs typeface="Aharoni" pitchFamily="2" charset="-79"/>
              </a:rPr>
              <a:t>itu</a:t>
            </a:r>
            <a:r>
              <a:rPr lang="en-US" dirty="0" smtClean="0">
                <a:latin typeface="Aharoni" pitchFamily="2" charset="-79"/>
                <a:cs typeface="Aharoni" pitchFamily="2" charset="-79"/>
              </a:rPr>
              <a:t>, </a:t>
            </a:r>
            <a:r>
              <a:rPr lang="en-US" dirty="0" err="1" smtClean="0">
                <a:latin typeface="Aharoni" pitchFamily="2" charset="-79"/>
                <a:cs typeface="Aharoni" pitchFamily="2" charset="-79"/>
              </a:rPr>
              <a:t>setiap</a:t>
            </a:r>
            <a:r>
              <a:rPr lang="en-US" dirty="0" smtClean="0">
                <a:latin typeface="Aharoni" pitchFamily="2" charset="-79"/>
                <a:cs typeface="Aharoni" pitchFamily="2" charset="-79"/>
              </a:rPr>
              <a:t> </a:t>
            </a:r>
            <a:r>
              <a:rPr lang="en-US" dirty="0" err="1" smtClean="0">
                <a:latin typeface="Aharoni" pitchFamily="2" charset="-79"/>
                <a:cs typeface="Aharoni" pitchFamily="2" charset="-79"/>
              </a:rPr>
              <a:t>mukmin</a:t>
            </a:r>
            <a:r>
              <a:rPr lang="en-US" dirty="0" smtClean="0">
                <a:latin typeface="Aharoni" pitchFamily="2" charset="-79"/>
                <a:cs typeface="Aharoni" pitchFamily="2" charset="-79"/>
              </a:rPr>
              <a:t> </a:t>
            </a:r>
            <a:r>
              <a:rPr lang="en-US" dirty="0" err="1" smtClean="0">
                <a:latin typeface="Aharoni" pitchFamily="2" charset="-79"/>
                <a:cs typeface="Aharoni" pitchFamily="2" charset="-79"/>
              </a:rPr>
              <a:t>akan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diuji</a:t>
            </a:r>
            <a:r>
              <a:rPr lang="en-US" dirty="0" smtClean="0">
                <a:latin typeface="Aharoni" pitchFamily="2" charset="-79"/>
                <a:cs typeface="Aharoni" pitchFamily="2" charset="-79"/>
              </a:rPr>
              <a:t> </a:t>
            </a:r>
            <a:r>
              <a:rPr lang="en-US" dirty="0" err="1" smtClean="0">
                <a:latin typeface="Aharoni" pitchFamily="2" charset="-79"/>
                <a:cs typeface="Aharoni" pitchFamily="2" charset="-79"/>
              </a:rPr>
              <a:t>oleh</a:t>
            </a:r>
            <a:r>
              <a:rPr lang="en-US" dirty="0" smtClean="0">
                <a:latin typeface="Aharoni" pitchFamily="2" charset="-79"/>
                <a:cs typeface="Aharoni" pitchFamily="2" charset="-79"/>
              </a:rPr>
              <a:t> Allah , </a:t>
            </a:r>
            <a:r>
              <a:rPr lang="en-US" dirty="0" err="1" smtClean="0">
                <a:latin typeface="Aharoni" pitchFamily="2" charset="-79"/>
                <a:cs typeface="Aharoni" pitchFamily="2" charset="-79"/>
              </a:rPr>
              <a:t>sebagai</a:t>
            </a:r>
            <a:r>
              <a:rPr lang="en-US" dirty="0" smtClean="0">
                <a:latin typeface="Aharoni" pitchFamily="2" charset="-79"/>
                <a:cs typeface="Aharoni" pitchFamily="2" charset="-79"/>
              </a:rPr>
              <a:t> </a:t>
            </a:r>
            <a:r>
              <a:rPr lang="en-US" dirty="0" err="1" smtClean="0">
                <a:latin typeface="Aharoni" pitchFamily="2" charset="-79"/>
                <a:cs typeface="Aharoni" pitchFamily="2" charset="-79"/>
              </a:rPr>
              <a:t>peringatanm</a:t>
            </a:r>
            <a:r>
              <a:rPr lang="en-US" dirty="0" smtClean="0">
                <a:latin typeface="Aharoni" pitchFamily="2" charset="-79"/>
                <a:cs typeface="Aharoni" pitchFamily="2" charset="-79"/>
              </a:rPr>
              <a:t> </a:t>
            </a:r>
            <a:r>
              <a:rPr lang="en-US" dirty="0" err="1" smtClean="0">
                <a:latin typeface="Aharoni" pitchFamily="2" charset="-79"/>
                <a:cs typeface="Aharoni" pitchFamily="2" charset="-79"/>
              </a:rPr>
              <a:t>teguran</a:t>
            </a:r>
            <a:r>
              <a:rPr lang="en-US" dirty="0" smtClean="0">
                <a:latin typeface="Aharoni" pitchFamily="2" charset="-79"/>
                <a:cs typeface="Aharoni" pitchFamily="2" charset="-79"/>
              </a:rPr>
              <a:t> , </a:t>
            </a:r>
            <a:r>
              <a:rPr lang="en-US" dirty="0" err="1" smtClean="0">
                <a:latin typeface="Aharoni" pitchFamily="2" charset="-79"/>
                <a:cs typeface="Aharoni" pitchFamily="2" charset="-79"/>
              </a:rPr>
              <a:t>penghapusan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dosa</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juga</a:t>
            </a:r>
            <a:r>
              <a:rPr lang="en-US" dirty="0" smtClean="0">
                <a:latin typeface="Aharoni" pitchFamily="2" charset="-79"/>
                <a:cs typeface="Aharoni" pitchFamily="2" charset="-79"/>
              </a:rPr>
              <a:t> </a:t>
            </a:r>
            <a:r>
              <a:rPr lang="en-US" dirty="0" err="1" smtClean="0">
                <a:latin typeface="Aharoni" pitchFamily="2" charset="-79"/>
                <a:cs typeface="Aharoni" pitchFamily="2" charset="-79"/>
              </a:rPr>
              <a:t>untuk</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mengangkat</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darjat</a:t>
            </a:r>
            <a:r>
              <a:rPr lang="en-US" dirty="0" smtClean="0">
                <a:latin typeface="Aharoni" pitchFamily="2" charset="-79"/>
                <a:cs typeface="Aharoni" pitchFamily="2" charset="-79"/>
              </a:rPr>
              <a:t> </a:t>
            </a:r>
            <a:r>
              <a:rPr lang="en-US" dirty="0" err="1" smtClean="0">
                <a:latin typeface="Aharoni" pitchFamily="2" charset="-79"/>
                <a:cs typeface="Aharoni" pitchFamily="2" charset="-79"/>
              </a:rPr>
              <a:t>kedudukan</a:t>
            </a:r>
            <a:r>
              <a:rPr lang="en-US" dirty="0" smtClean="0">
                <a:latin typeface="Aharoni" pitchFamily="2" charset="-79"/>
                <a:cs typeface="Aharoni" pitchFamily="2" charset="-79"/>
              </a:rPr>
              <a:t> agar </a:t>
            </a:r>
            <a:r>
              <a:rPr lang="en-US" dirty="0" err="1" smtClean="0">
                <a:latin typeface="Aharoni" pitchFamily="2" charset="-79"/>
                <a:cs typeface="Aharoni" pitchFamily="2" charset="-79"/>
              </a:rPr>
              <a:t>kemabali</a:t>
            </a:r>
            <a:r>
              <a:rPr lang="en-US" dirty="0" smtClean="0">
                <a:latin typeface="Aharoni" pitchFamily="2" charset="-79"/>
                <a:cs typeface="Aharoni" pitchFamily="2" charset="-79"/>
              </a:rPr>
              <a:t> </a:t>
            </a:r>
            <a:r>
              <a:rPr lang="en-US" dirty="0" err="1" smtClean="0">
                <a:latin typeface="Aharoni" pitchFamily="2" charset="-79"/>
                <a:cs typeface="Aharoni" pitchFamily="2" charset="-79"/>
              </a:rPr>
              <a:t>bertakwa</a:t>
            </a:r>
            <a:r>
              <a:rPr lang="en-US" dirty="0" smtClean="0">
                <a:latin typeface="Aharoni" pitchFamily="2" charset="-79"/>
                <a:cs typeface="Aharoni" pitchFamily="2" charset="-79"/>
              </a:rPr>
              <a:t> </a:t>
            </a:r>
            <a:r>
              <a:rPr lang="en-US" dirty="0" err="1" smtClean="0">
                <a:latin typeface="Aharoni" pitchFamily="2" charset="-79"/>
                <a:cs typeface="Aharoni" pitchFamily="2" charset="-79"/>
              </a:rPr>
              <a:t>kepada</a:t>
            </a:r>
            <a:r>
              <a:rPr lang="en-US" dirty="0" smtClean="0">
                <a:latin typeface="Aharoni" pitchFamily="2" charset="-79"/>
                <a:cs typeface="Aharoni" pitchFamily="2" charset="-79"/>
              </a:rPr>
              <a:t> Allah</a:t>
            </a:r>
            <a:endParaRPr lang="en-US" dirty="0">
              <a:latin typeface="Aharoni" pitchFamily="2" charset="-79"/>
              <a:cs typeface="Aharoni" pitchFamily="2" charset="-79"/>
            </a:endParaRPr>
          </a:p>
        </p:txBody>
      </p:sp>
      <p:sp>
        <p:nvSpPr>
          <p:cNvPr id="11" name="Curved Right Arrow 10"/>
          <p:cNvSpPr/>
          <p:nvPr/>
        </p:nvSpPr>
        <p:spPr>
          <a:xfrm>
            <a:off x="304800" y="2286000"/>
            <a:ext cx="990600" cy="2133600"/>
          </a:xfrm>
          <a:prstGeom prst="curvedRightArrow">
            <a:avLst/>
          </a:prstGeom>
          <a:solidFill>
            <a:srgbClr val="C9C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a:off x="7543800" y="2242457"/>
            <a:ext cx="838200" cy="2345871"/>
          </a:xfrm>
          <a:prstGeom prst="curvedLeftArrow">
            <a:avLst/>
          </a:prstGeom>
          <a:solidFill>
            <a:srgbClr val="C9C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265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0" y="3810000"/>
            <a:ext cx="7620000" cy="20681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07000"/>
              </a:lnSpc>
            </a:pPr>
            <a:r>
              <a:rPr lang="en-MY" sz="2400" b="1" dirty="0" err="1">
                <a:solidFill>
                  <a:srgbClr val="C00000"/>
                </a:solidFill>
                <a:latin typeface="Berlin Sans FB Demi" pitchFamily="34" charset="0"/>
                <a:ea typeface="Calibri"/>
                <a:cs typeface="Arial"/>
              </a:rPr>
              <a:t>Maksudnya</a:t>
            </a:r>
            <a:r>
              <a:rPr lang="en-MY" sz="2400" b="1" dirty="0">
                <a:solidFill>
                  <a:srgbClr val="C00000"/>
                </a:solidFill>
                <a:latin typeface="Berlin Sans FB Demi" pitchFamily="34" charset="0"/>
                <a:ea typeface="Calibri"/>
                <a:cs typeface="Arial"/>
              </a:rPr>
              <a:t>:</a:t>
            </a:r>
            <a:r>
              <a:rPr lang="en-MY" sz="2400" dirty="0">
                <a:solidFill>
                  <a:srgbClr val="C00000"/>
                </a:solidFill>
                <a:latin typeface="Berlin Sans FB Demi" pitchFamily="34" charset="0"/>
                <a:ea typeface="Calibri"/>
                <a:cs typeface="Arial"/>
              </a:rPr>
              <a:t> </a:t>
            </a:r>
            <a:endParaRPr lang="en-MY" sz="2400" dirty="0" smtClean="0">
              <a:solidFill>
                <a:srgbClr val="C00000"/>
              </a:solidFill>
              <a:latin typeface="Berlin Sans FB Demi" pitchFamily="34" charset="0"/>
              <a:ea typeface="Calibri"/>
              <a:cs typeface="Arial"/>
            </a:endParaRPr>
          </a:p>
          <a:p>
            <a:pPr algn="ctr">
              <a:lnSpc>
                <a:spcPct val="107000"/>
              </a:lnSpc>
            </a:pPr>
            <a:r>
              <a:rPr lang="en-MY" sz="2400" i="1" dirty="0" smtClean="0">
                <a:solidFill>
                  <a:srgbClr val="00B050"/>
                </a:solidFill>
                <a:latin typeface="Berlin Sans FB Demi" pitchFamily="34" charset="0"/>
                <a:ea typeface="Calibri"/>
                <a:cs typeface="Arial"/>
              </a:rPr>
              <a:t>“</a:t>
            </a:r>
            <a:r>
              <a:rPr lang="en-MY" sz="2400" i="1" dirty="0" err="1" smtClean="0">
                <a:solidFill>
                  <a:srgbClr val="00B050"/>
                </a:solidFill>
                <a:latin typeface="Berlin Sans FB Demi" pitchFamily="34" charset="0"/>
                <a:ea typeface="Calibri"/>
                <a:cs typeface="Arial"/>
              </a:rPr>
              <a:t>Patutkah</a:t>
            </a:r>
            <a:r>
              <a:rPr lang="en-MY" sz="2400" i="1" dirty="0" smtClean="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manusia</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menyangka</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bahawa</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mereka</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akan</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dibiarkan</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dengan</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hanya</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berkata</a:t>
            </a:r>
            <a:r>
              <a:rPr lang="en-MY" sz="2400" i="1" dirty="0">
                <a:solidFill>
                  <a:srgbClr val="00B050"/>
                </a:solidFill>
                <a:latin typeface="Berlin Sans FB Demi" pitchFamily="34" charset="0"/>
                <a:ea typeface="Calibri"/>
                <a:cs typeface="Arial"/>
              </a:rPr>
              <a:t>: Kami </a:t>
            </a:r>
            <a:r>
              <a:rPr lang="en-MY" sz="2400" i="1" dirty="0" err="1">
                <a:solidFill>
                  <a:srgbClr val="00B050"/>
                </a:solidFill>
                <a:latin typeface="Berlin Sans FB Demi" pitchFamily="34" charset="0"/>
                <a:ea typeface="Calibri"/>
                <a:cs typeface="Arial"/>
              </a:rPr>
              <a:t>beriman</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sedang</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mereka</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tidak</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diuji</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dengan</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sesuatu</a:t>
            </a:r>
            <a:r>
              <a:rPr lang="en-MY" sz="2400" i="1" dirty="0">
                <a:solidFill>
                  <a:srgbClr val="00B050"/>
                </a:solidFill>
                <a:latin typeface="Berlin Sans FB Demi" pitchFamily="34" charset="0"/>
                <a:ea typeface="Calibri"/>
                <a:cs typeface="Arial"/>
              </a:rPr>
              <a:t> </a:t>
            </a:r>
            <a:r>
              <a:rPr lang="en-MY" sz="2400" i="1" dirty="0" err="1">
                <a:solidFill>
                  <a:srgbClr val="00B050"/>
                </a:solidFill>
                <a:latin typeface="Berlin Sans FB Demi" pitchFamily="34" charset="0"/>
                <a:ea typeface="Calibri"/>
                <a:cs typeface="Arial"/>
              </a:rPr>
              <a:t>cubaan</a:t>
            </a:r>
            <a:r>
              <a:rPr lang="en-MY" sz="2400" i="1" dirty="0">
                <a:solidFill>
                  <a:srgbClr val="00B050"/>
                </a:solidFill>
                <a:latin typeface="Berlin Sans FB Demi" pitchFamily="34" charset="0"/>
                <a:ea typeface="Calibri"/>
                <a:cs typeface="Arial"/>
              </a:rPr>
              <a:t>)?”</a:t>
            </a:r>
            <a:endParaRPr lang="en-US" dirty="0">
              <a:solidFill>
                <a:srgbClr val="00B050"/>
              </a:solidFill>
              <a:latin typeface="Berlin Sans FB Demi" pitchFamily="34" charset="0"/>
              <a:ea typeface="Calibri"/>
              <a:cs typeface="Arial"/>
            </a:endParaRPr>
          </a:p>
        </p:txBody>
      </p:sp>
      <p:sp>
        <p:nvSpPr>
          <p:cNvPr id="4" name="Rectangle 3"/>
          <p:cNvSpPr/>
          <p:nvPr/>
        </p:nvSpPr>
        <p:spPr>
          <a:xfrm>
            <a:off x="838200" y="659448"/>
            <a:ext cx="320010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Firman</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Allah SWT</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905000"/>
            <a:ext cx="70866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240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383</Words>
  <Application>Microsoft Office PowerPoint</Application>
  <PresentationFormat>On-screen Show (4:3)</PresentationFormat>
  <Paragraphs>33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SPPIM8</dc:creator>
  <cp:lastModifiedBy>ZUBIDAH BINTI ALI</cp:lastModifiedBy>
  <cp:revision>25</cp:revision>
  <dcterms:created xsi:type="dcterms:W3CDTF">2018-08-16T17:10:48Z</dcterms:created>
  <dcterms:modified xsi:type="dcterms:W3CDTF">2018-08-17T08:12:48Z</dcterms:modified>
</cp:coreProperties>
</file>