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70" r:id="rId3"/>
    <p:sldId id="256" r:id="rId4"/>
    <p:sldId id="271" r:id="rId5"/>
    <p:sldId id="272" r:id="rId6"/>
    <p:sldId id="273" r:id="rId7"/>
    <p:sldId id="274" r:id="rId8"/>
    <p:sldId id="275" r:id="rId9"/>
    <p:sldId id="276" r:id="rId10"/>
    <p:sldId id="281" r:id="rId11"/>
    <p:sldId id="279" r:id="rId12"/>
    <p:sldId id="280" r:id="rId13"/>
    <p:sldId id="287" r:id="rId14"/>
    <p:sldId id="282" r:id="rId15"/>
    <p:sldId id="283" r:id="rId16"/>
    <p:sldId id="278" r:id="rId17"/>
    <p:sldId id="258" r:id="rId18"/>
    <p:sldId id="259" r:id="rId19"/>
    <p:sldId id="260" r:id="rId20"/>
    <p:sldId id="261" r:id="rId21"/>
    <p:sldId id="262" r:id="rId22"/>
    <p:sldId id="263" r:id="rId23"/>
    <p:sldId id="264" r:id="rId24"/>
    <p:sldId id="265" r:id="rId25"/>
    <p:sldId id="266" r:id="rId26"/>
    <p:sldId id="267"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200"/>
    <a:srgbClr val="20410F"/>
    <a:srgbClr val="2CB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B13D5-9426-4CF0-B7B0-5231E94572B3}"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2C88995E-70D3-43F6-8DD5-3E14EFF3F0A3}">
      <dgm:prSet custT="1">
        <dgm:style>
          <a:lnRef idx="1">
            <a:schemeClr val="dk1"/>
          </a:lnRef>
          <a:fillRef idx="2">
            <a:schemeClr val="dk1"/>
          </a:fillRef>
          <a:effectRef idx="1">
            <a:schemeClr val="dk1"/>
          </a:effectRef>
          <a:fontRef idx="minor">
            <a:schemeClr val="dk1"/>
          </a:fontRef>
        </dgm:style>
      </dgm:prSet>
      <dgm:spPr>
        <a:solidFill>
          <a:srgbClr val="92D050"/>
        </a:solidFill>
      </dgm:spPr>
      <dgm:t>
        <a:bodyPr/>
        <a:lstStyle/>
        <a:p>
          <a:pPr rtl="0"/>
          <a:r>
            <a:rPr lang="ms-MY" sz="2400" b="0" dirty="0" smtClean="0">
              <a:solidFill>
                <a:srgbClr val="002060"/>
              </a:solidFill>
              <a:latin typeface="Berlin Sans FB" pitchFamily="34" charset="0"/>
            </a:rPr>
            <a:t>Marilah sama-sama kita meningkatkan ketakwaan kepada Allah SWTdengan bersungguh-sungguh </a:t>
          </a:r>
          <a:endParaRPr lang="en-US" sz="2400" dirty="0">
            <a:solidFill>
              <a:srgbClr val="002060"/>
            </a:solidFill>
            <a:latin typeface="Berlin Sans FB" pitchFamily="34" charset="0"/>
          </a:endParaRPr>
        </a:p>
      </dgm:t>
    </dgm:pt>
    <dgm:pt modelId="{E21D81A0-192A-48A3-BC14-EA55084F86BA}" type="parTrans" cxnId="{234B2FC7-B66D-4CB0-91D5-08E845C44404}">
      <dgm:prSet/>
      <dgm:spPr/>
      <dgm:t>
        <a:bodyPr/>
        <a:lstStyle/>
        <a:p>
          <a:endParaRPr lang="en-US" sz="2400">
            <a:solidFill>
              <a:schemeClr val="tx1"/>
            </a:solidFill>
            <a:latin typeface="Berlin Sans FB" pitchFamily="34" charset="0"/>
          </a:endParaRPr>
        </a:p>
      </dgm:t>
    </dgm:pt>
    <dgm:pt modelId="{50854AAF-6F9F-4A9C-A11E-D8C64589BD9D}" type="sibTrans" cxnId="{234B2FC7-B66D-4CB0-91D5-08E845C44404}">
      <dgm:prSet custT="1"/>
      <dgm:spPr>
        <a:solidFill>
          <a:srgbClr val="FFC000">
            <a:alpha val="90000"/>
          </a:srgbClr>
        </a:solidFill>
        <a:ln>
          <a:solidFill>
            <a:schemeClr val="tx1">
              <a:alpha val="90000"/>
            </a:schemeClr>
          </a:solidFill>
        </a:ln>
      </dgm:spPr>
      <dgm:t>
        <a:bodyPr/>
        <a:lstStyle/>
        <a:p>
          <a:endParaRPr lang="en-US" sz="2400">
            <a:solidFill>
              <a:schemeClr val="tx1"/>
            </a:solidFill>
            <a:latin typeface="Berlin Sans FB" pitchFamily="34" charset="0"/>
          </a:endParaRPr>
        </a:p>
      </dgm:t>
    </dgm:pt>
    <dgm:pt modelId="{0AD5589D-61A4-40A9-A1CC-13784CF0273C}">
      <dgm:prSet custT="1">
        <dgm:style>
          <a:lnRef idx="1">
            <a:schemeClr val="accent6"/>
          </a:lnRef>
          <a:fillRef idx="2">
            <a:schemeClr val="accent6"/>
          </a:fillRef>
          <a:effectRef idx="1">
            <a:schemeClr val="accent6"/>
          </a:effectRef>
          <a:fontRef idx="minor">
            <a:schemeClr val="dk1"/>
          </a:fontRef>
        </dgm:style>
      </dgm:prSet>
      <dgm:spPr>
        <a:solidFill>
          <a:schemeClr val="accent5">
            <a:lumMod val="75000"/>
          </a:schemeClr>
        </a:solidFill>
      </dgm:spPr>
      <dgm:t>
        <a:bodyPr/>
        <a:lstStyle/>
        <a:p>
          <a:pPr rtl="0"/>
          <a:r>
            <a:rPr lang="ms-MY" sz="2400" b="0" dirty="0" smtClean="0">
              <a:solidFill>
                <a:srgbClr val="002060"/>
              </a:solidFill>
              <a:latin typeface="Berlin Sans FB" pitchFamily="34" charset="0"/>
            </a:rPr>
            <a:t>Melaksanakan segala perintah-Nya dan meninggalkan segala larangan-Nya. </a:t>
          </a:r>
          <a:endParaRPr lang="en-US" sz="2400" b="0" dirty="0">
            <a:solidFill>
              <a:srgbClr val="002060"/>
            </a:solidFill>
            <a:latin typeface="Berlin Sans FB" pitchFamily="34" charset="0"/>
          </a:endParaRPr>
        </a:p>
      </dgm:t>
    </dgm:pt>
    <dgm:pt modelId="{409E1F23-91F3-48EA-8305-B29E398F55B7}" type="parTrans" cxnId="{4F5129C3-9813-4FDD-9709-F2BD052286C0}">
      <dgm:prSet/>
      <dgm:spPr/>
      <dgm:t>
        <a:bodyPr/>
        <a:lstStyle/>
        <a:p>
          <a:endParaRPr lang="en-US" sz="2400">
            <a:solidFill>
              <a:schemeClr val="tx1"/>
            </a:solidFill>
            <a:latin typeface="Berlin Sans FB" pitchFamily="34" charset="0"/>
          </a:endParaRPr>
        </a:p>
      </dgm:t>
    </dgm:pt>
    <dgm:pt modelId="{94E6BB01-17F2-4A74-B49F-E25C769FFBA3}" type="sibTrans" cxnId="{4F5129C3-9813-4FDD-9709-F2BD052286C0}">
      <dgm:prSet custT="1"/>
      <dgm:spPr>
        <a:solidFill>
          <a:srgbClr val="FFC000">
            <a:alpha val="90000"/>
          </a:srgbClr>
        </a:solidFill>
        <a:ln>
          <a:solidFill>
            <a:schemeClr val="tx1">
              <a:alpha val="90000"/>
            </a:schemeClr>
          </a:solidFill>
        </a:ln>
      </dgm:spPr>
      <dgm:t>
        <a:bodyPr/>
        <a:lstStyle/>
        <a:p>
          <a:endParaRPr lang="en-US" sz="2400">
            <a:solidFill>
              <a:schemeClr val="tx1"/>
            </a:solidFill>
            <a:latin typeface="Berlin Sans FB" pitchFamily="34" charset="0"/>
          </a:endParaRPr>
        </a:p>
      </dgm:t>
    </dgm:pt>
    <dgm:pt modelId="{ABFABC4B-B833-4952-B729-3E7DF801C7F3}">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ms-MY" sz="2400" dirty="0" smtClean="0">
              <a:solidFill>
                <a:srgbClr val="002060"/>
              </a:solidFill>
              <a:latin typeface="Berlin Sans FB" pitchFamily="34" charset="0"/>
            </a:rPr>
            <a:t>Mudah-mudahan kehidupan ini mendapat keberkatan di dunia dan di akhirat. </a:t>
          </a:r>
          <a:endParaRPr lang="en-US" sz="2400" dirty="0">
            <a:solidFill>
              <a:srgbClr val="002060"/>
            </a:solidFill>
            <a:latin typeface="Berlin Sans FB" pitchFamily="34" charset="0"/>
          </a:endParaRPr>
        </a:p>
      </dgm:t>
    </dgm:pt>
    <dgm:pt modelId="{35180325-4C27-472D-BCDC-C7B1A3A65E45}" type="parTrans" cxnId="{9CECE016-0566-40C5-A908-F70845342E5B}">
      <dgm:prSet/>
      <dgm:spPr/>
      <dgm:t>
        <a:bodyPr/>
        <a:lstStyle/>
        <a:p>
          <a:endParaRPr lang="en-US" sz="2400">
            <a:solidFill>
              <a:schemeClr val="tx1"/>
            </a:solidFill>
            <a:latin typeface="Berlin Sans FB" pitchFamily="34" charset="0"/>
          </a:endParaRPr>
        </a:p>
      </dgm:t>
    </dgm:pt>
    <dgm:pt modelId="{C0BED0CB-90B3-4C1C-B825-32778D4090E5}" type="sibTrans" cxnId="{9CECE016-0566-40C5-A908-F70845342E5B}">
      <dgm:prSet/>
      <dgm:spPr/>
      <dgm:t>
        <a:bodyPr/>
        <a:lstStyle/>
        <a:p>
          <a:endParaRPr lang="en-US" sz="2400">
            <a:solidFill>
              <a:schemeClr val="tx1"/>
            </a:solidFill>
            <a:latin typeface="Berlin Sans FB" pitchFamily="34" charset="0"/>
          </a:endParaRPr>
        </a:p>
      </dgm:t>
    </dgm:pt>
    <dgm:pt modelId="{BDE3D5B0-0F5A-4BAF-84DA-F9CE2543E5AA}" type="pres">
      <dgm:prSet presAssocID="{9F0B13D5-9426-4CF0-B7B0-5231E94572B3}" presName="outerComposite" presStyleCnt="0">
        <dgm:presLayoutVars>
          <dgm:chMax val="5"/>
          <dgm:dir/>
          <dgm:resizeHandles val="exact"/>
        </dgm:presLayoutVars>
      </dgm:prSet>
      <dgm:spPr/>
      <dgm:t>
        <a:bodyPr/>
        <a:lstStyle/>
        <a:p>
          <a:endParaRPr lang="en-US"/>
        </a:p>
      </dgm:t>
    </dgm:pt>
    <dgm:pt modelId="{28D1C278-ADD7-458F-AF4E-F162B7574C0B}" type="pres">
      <dgm:prSet presAssocID="{9F0B13D5-9426-4CF0-B7B0-5231E94572B3}" presName="dummyMaxCanvas" presStyleCnt="0">
        <dgm:presLayoutVars/>
      </dgm:prSet>
      <dgm:spPr/>
    </dgm:pt>
    <dgm:pt modelId="{7942F752-8031-45C3-89B4-6C5E959034AE}" type="pres">
      <dgm:prSet presAssocID="{9F0B13D5-9426-4CF0-B7B0-5231E94572B3}" presName="ThreeNodes_1" presStyleLbl="node1" presStyleIdx="0" presStyleCnt="3">
        <dgm:presLayoutVars>
          <dgm:bulletEnabled val="1"/>
        </dgm:presLayoutVars>
      </dgm:prSet>
      <dgm:spPr/>
      <dgm:t>
        <a:bodyPr/>
        <a:lstStyle/>
        <a:p>
          <a:endParaRPr lang="en-US"/>
        </a:p>
      </dgm:t>
    </dgm:pt>
    <dgm:pt modelId="{197979F9-3011-4C25-B425-8828D210A80E}" type="pres">
      <dgm:prSet presAssocID="{9F0B13D5-9426-4CF0-B7B0-5231E94572B3}" presName="ThreeNodes_2" presStyleLbl="node1" presStyleIdx="1" presStyleCnt="3" custScaleY="93750">
        <dgm:presLayoutVars>
          <dgm:bulletEnabled val="1"/>
        </dgm:presLayoutVars>
      </dgm:prSet>
      <dgm:spPr/>
      <dgm:t>
        <a:bodyPr/>
        <a:lstStyle/>
        <a:p>
          <a:endParaRPr lang="en-US"/>
        </a:p>
      </dgm:t>
    </dgm:pt>
    <dgm:pt modelId="{AF2AEE6D-F278-4F43-B7B0-753D3BA77155}" type="pres">
      <dgm:prSet presAssocID="{9F0B13D5-9426-4CF0-B7B0-5231E94572B3}" presName="ThreeNodes_3" presStyleLbl="node1" presStyleIdx="2" presStyleCnt="3">
        <dgm:presLayoutVars>
          <dgm:bulletEnabled val="1"/>
        </dgm:presLayoutVars>
      </dgm:prSet>
      <dgm:spPr/>
      <dgm:t>
        <a:bodyPr/>
        <a:lstStyle/>
        <a:p>
          <a:endParaRPr lang="en-US"/>
        </a:p>
      </dgm:t>
    </dgm:pt>
    <dgm:pt modelId="{6071D9BA-3D12-4061-BDF1-5D95B817CF59}" type="pres">
      <dgm:prSet presAssocID="{9F0B13D5-9426-4CF0-B7B0-5231E94572B3}" presName="ThreeConn_1-2" presStyleLbl="fgAccFollowNode1" presStyleIdx="0" presStyleCnt="2">
        <dgm:presLayoutVars>
          <dgm:bulletEnabled val="1"/>
        </dgm:presLayoutVars>
      </dgm:prSet>
      <dgm:spPr/>
      <dgm:t>
        <a:bodyPr/>
        <a:lstStyle/>
        <a:p>
          <a:endParaRPr lang="en-US"/>
        </a:p>
      </dgm:t>
    </dgm:pt>
    <dgm:pt modelId="{68613B48-B576-44BD-A28C-EE7859E136EF}" type="pres">
      <dgm:prSet presAssocID="{9F0B13D5-9426-4CF0-B7B0-5231E94572B3}" presName="ThreeConn_2-3" presStyleLbl="fgAccFollowNode1" presStyleIdx="1" presStyleCnt="2">
        <dgm:presLayoutVars>
          <dgm:bulletEnabled val="1"/>
        </dgm:presLayoutVars>
      </dgm:prSet>
      <dgm:spPr/>
      <dgm:t>
        <a:bodyPr/>
        <a:lstStyle/>
        <a:p>
          <a:endParaRPr lang="en-US"/>
        </a:p>
      </dgm:t>
    </dgm:pt>
    <dgm:pt modelId="{37F749B6-05FE-4E79-B122-AA0D4E2A5F10}" type="pres">
      <dgm:prSet presAssocID="{9F0B13D5-9426-4CF0-B7B0-5231E94572B3}" presName="ThreeNodes_1_text" presStyleLbl="node1" presStyleIdx="2" presStyleCnt="3">
        <dgm:presLayoutVars>
          <dgm:bulletEnabled val="1"/>
        </dgm:presLayoutVars>
      </dgm:prSet>
      <dgm:spPr/>
      <dgm:t>
        <a:bodyPr/>
        <a:lstStyle/>
        <a:p>
          <a:endParaRPr lang="en-US"/>
        </a:p>
      </dgm:t>
    </dgm:pt>
    <dgm:pt modelId="{96670366-09BA-47A2-BC7A-DBF6F7F9C2C0}" type="pres">
      <dgm:prSet presAssocID="{9F0B13D5-9426-4CF0-B7B0-5231E94572B3}" presName="ThreeNodes_2_text" presStyleLbl="node1" presStyleIdx="2" presStyleCnt="3">
        <dgm:presLayoutVars>
          <dgm:bulletEnabled val="1"/>
        </dgm:presLayoutVars>
      </dgm:prSet>
      <dgm:spPr/>
      <dgm:t>
        <a:bodyPr/>
        <a:lstStyle/>
        <a:p>
          <a:endParaRPr lang="en-US"/>
        </a:p>
      </dgm:t>
    </dgm:pt>
    <dgm:pt modelId="{81C03AF4-C922-492C-8DCD-10DC326535D1}" type="pres">
      <dgm:prSet presAssocID="{9F0B13D5-9426-4CF0-B7B0-5231E94572B3}" presName="ThreeNodes_3_text" presStyleLbl="node1" presStyleIdx="2" presStyleCnt="3">
        <dgm:presLayoutVars>
          <dgm:bulletEnabled val="1"/>
        </dgm:presLayoutVars>
      </dgm:prSet>
      <dgm:spPr/>
      <dgm:t>
        <a:bodyPr/>
        <a:lstStyle/>
        <a:p>
          <a:endParaRPr lang="en-US"/>
        </a:p>
      </dgm:t>
    </dgm:pt>
  </dgm:ptLst>
  <dgm:cxnLst>
    <dgm:cxn modelId="{9CECE016-0566-40C5-A908-F70845342E5B}" srcId="{9F0B13D5-9426-4CF0-B7B0-5231E94572B3}" destId="{ABFABC4B-B833-4952-B729-3E7DF801C7F3}" srcOrd="2" destOrd="0" parTransId="{35180325-4C27-472D-BCDC-C7B1A3A65E45}" sibTransId="{C0BED0CB-90B3-4C1C-B825-32778D4090E5}"/>
    <dgm:cxn modelId="{F7BFF2EE-B31D-431F-A7E7-D6EDF0CBD702}" type="presOf" srcId="{9F0B13D5-9426-4CF0-B7B0-5231E94572B3}" destId="{BDE3D5B0-0F5A-4BAF-84DA-F9CE2543E5AA}" srcOrd="0" destOrd="0" presId="urn:microsoft.com/office/officeart/2005/8/layout/vProcess5"/>
    <dgm:cxn modelId="{3DE8A7CB-B6B2-4501-A771-B6661DB79453}" type="presOf" srcId="{0AD5589D-61A4-40A9-A1CC-13784CF0273C}" destId="{96670366-09BA-47A2-BC7A-DBF6F7F9C2C0}" srcOrd="1" destOrd="0" presId="urn:microsoft.com/office/officeart/2005/8/layout/vProcess5"/>
    <dgm:cxn modelId="{D9E77549-70AA-40F0-8C95-3AF8CAE81188}" type="presOf" srcId="{ABFABC4B-B833-4952-B729-3E7DF801C7F3}" destId="{81C03AF4-C922-492C-8DCD-10DC326535D1}" srcOrd="1" destOrd="0" presId="urn:microsoft.com/office/officeart/2005/8/layout/vProcess5"/>
    <dgm:cxn modelId="{4F5129C3-9813-4FDD-9709-F2BD052286C0}" srcId="{9F0B13D5-9426-4CF0-B7B0-5231E94572B3}" destId="{0AD5589D-61A4-40A9-A1CC-13784CF0273C}" srcOrd="1" destOrd="0" parTransId="{409E1F23-91F3-48EA-8305-B29E398F55B7}" sibTransId="{94E6BB01-17F2-4A74-B49F-E25C769FFBA3}"/>
    <dgm:cxn modelId="{E96D954D-D122-4D55-9989-54C2E3805525}" type="presOf" srcId="{0AD5589D-61A4-40A9-A1CC-13784CF0273C}" destId="{197979F9-3011-4C25-B425-8828D210A80E}" srcOrd="0" destOrd="0" presId="urn:microsoft.com/office/officeart/2005/8/layout/vProcess5"/>
    <dgm:cxn modelId="{DB0DC5BE-26A5-4344-BA58-61F447E833BE}" type="presOf" srcId="{50854AAF-6F9F-4A9C-A11E-D8C64589BD9D}" destId="{6071D9BA-3D12-4061-BDF1-5D95B817CF59}" srcOrd="0" destOrd="0" presId="urn:microsoft.com/office/officeart/2005/8/layout/vProcess5"/>
    <dgm:cxn modelId="{64CC9FCF-81E2-45AF-BC1C-7129B33CF76B}" type="presOf" srcId="{2C88995E-70D3-43F6-8DD5-3E14EFF3F0A3}" destId="{7942F752-8031-45C3-89B4-6C5E959034AE}" srcOrd="0" destOrd="0" presId="urn:microsoft.com/office/officeart/2005/8/layout/vProcess5"/>
    <dgm:cxn modelId="{A7A3B7E1-6119-46C9-83A6-5E9E084AB651}" type="presOf" srcId="{2C88995E-70D3-43F6-8DD5-3E14EFF3F0A3}" destId="{37F749B6-05FE-4E79-B122-AA0D4E2A5F10}" srcOrd="1" destOrd="0" presId="urn:microsoft.com/office/officeart/2005/8/layout/vProcess5"/>
    <dgm:cxn modelId="{6799E367-B68A-4015-AD3E-8DCFBF57A467}" type="presOf" srcId="{ABFABC4B-B833-4952-B729-3E7DF801C7F3}" destId="{AF2AEE6D-F278-4F43-B7B0-753D3BA77155}" srcOrd="0" destOrd="0" presId="urn:microsoft.com/office/officeart/2005/8/layout/vProcess5"/>
    <dgm:cxn modelId="{234B2FC7-B66D-4CB0-91D5-08E845C44404}" srcId="{9F0B13D5-9426-4CF0-B7B0-5231E94572B3}" destId="{2C88995E-70D3-43F6-8DD5-3E14EFF3F0A3}" srcOrd="0" destOrd="0" parTransId="{E21D81A0-192A-48A3-BC14-EA55084F86BA}" sibTransId="{50854AAF-6F9F-4A9C-A11E-D8C64589BD9D}"/>
    <dgm:cxn modelId="{417FF3C4-4984-4556-9B7C-531D7FAC366C}" type="presOf" srcId="{94E6BB01-17F2-4A74-B49F-E25C769FFBA3}" destId="{68613B48-B576-44BD-A28C-EE7859E136EF}" srcOrd="0" destOrd="0" presId="urn:microsoft.com/office/officeart/2005/8/layout/vProcess5"/>
    <dgm:cxn modelId="{BFF607B2-2F7C-40DA-B900-E603151AF581}" type="presParOf" srcId="{BDE3D5B0-0F5A-4BAF-84DA-F9CE2543E5AA}" destId="{28D1C278-ADD7-458F-AF4E-F162B7574C0B}" srcOrd="0" destOrd="0" presId="urn:microsoft.com/office/officeart/2005/8/layout/vProcess5"/>
    <dgm:cxn modelId="{ED2F2DFA-7BF8-426D-BABE-AF389A31C75A}" type="presParOf" srcId="{BDE3D5B0-0F5A-4BAF-84DA-F9CE2543E5AA}" destId="{7942F752-8031-45C3-89B4-6C5E959034AE}" srcOrd="1" destOrd="0" presId="urn:microsoft.com/office/officeart/2005/8/layout/vProcess5"/>
    <dgm:cxn modelId="{A3F0A856-F214-4346-93EF-F88A5F83F038}" type="presParOf" srcId="{BDE3D5B0-0F5A-4BAF-84DA-F9CE2543E5AA}" destId="{197979F9-3011-4C25-B425-8828D210A80E}" srcOrd="2" destOrd="0" presId="urn:microsoft.com/office/officeart/2005/8/layout/vProcess5"/>
    <dgm:cxn modelId="{154D7B6E-02F7-412C-AE5A-51E17662CDC6}" type="presParOf" srcId="{BDE3D5B0-0F5A-4BAF-84DA-F9CE2543E5AA}" destId="{AF2AEE6D-F278-4F43-B7B0-753D3BA77155}" srcOrd="3" destOrd="0" presId="urn:microsoft.com/office/officeart/2005/8/layout/vProcess5"/>
    <dgm:cxn modelId="{E71B5E93-F86E-4ADC-A6B1-FD15D7F1455C}" type="presParOf" srcId="{BDE3D5B0-0F5A-4BAF-84DA-F9CE2543E5AA}" destId="{6071D9BA-3D12-4061-BDF1-5D95B817CF59}" srcOrd="4" destOrd="0" presId="urn:microsoft.com/office/officeart/2005/8/layout/vProcess5"/>
    <dgm:cxn modelId="{6823C53A-BD96-41EC-BD08-FA230DBA7DCF}" type="presParOf" srcId="{BDE3D5B0-0F5A-4BAF-84DA-F9CE2543E5AA}" destId="{68613B48-B576-44BD-A28C-EE7859E136EF}" srcOrd="5" destOrd="0" presId="urn:microsoft.com/office/officeart/2005/8/layout/vProcess5"/>
    <dgm:cxn modelId="{3A44695E-49D8-44F6-8576-B0162741ECE5}" type="presParOf" srcId="{BDE3D5B0-0F5A-4BAF-84DA-F9CE2543E5AA}" destId="{37F749B6-05FE-4E79-B122-AA0D4E2A5F10}" srcOrd="6" destOrd="0" presId="urn:microsoft.com/office/officeart/2005/8/layout/vProcess5"/>
    <dgm:cxn modelId="{04ED446D-DF41-4857-AFFD-F95468575AED}" type="presParOf" srcId="{BDE3D5B0-0F5A-4BAF-84DA-F9CE2543E5AA}" destId="{96670366-09BA-47A2-BC7A-DBF6F7F9C2C0}" srcOrd="7" destOrd="0" presId="urn:microsoft.com/office/officeart/2005/8/layout/vProcess5"/>
    <dgm:cxn modelId="{14F58FA3-3E04-40C0-A353-C374B071F6A2}" type="presParOf" srcId="{BDE3D5B0-0F5A-4BAF-84DA-F9CE2543E5AA}" destId="{81C03AF4-C922-492C-8DCD-10DC326535D1}"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554BDF-B6AD-4E83-80E3-E4A4E0EA70A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245AB4E-F09D-4B1B-8FB3-59C32A323F10}">
      <dgm:prSet phldrT="[Text]"/>
      <dgm:spPr>
        <a:solidFill>
          <a:srgbClr val="00B0F0">
            <a:alpha val="40000"/>
          </a:srgbClr>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dirty="0" smtClean="0"/>
            <a:t>M</a:t>
          </a:r>
          <a:r>
            <a:rPr lang="ms-MY" dirty="0" smtClean="0"/>
            <a:t>ensyukuri nikmat kemerdekaan, keamanan dan kesejahteraan. </a:t>
          </a:r>
          <a:endParaRPr lang="en-US" dirty="0"/>
        </a:p>
      </dgm:t>
    </dgm:pt>
    <dgm:pt modelId="{E05CBB9E-3253-4143-8284-DDA017D4EED3}" type="parTrans" cxnId="{D917BFB8-AE8E-4C97-A211-FC9B2C5A6ABC}">
      <dgm:prSet/>
      <dgm:spPr/>
      <dgm:t>
        <a:bodyPr/>
        <a:lstStyle/>
        <a:p>
          <a:endParaRPr lang="en-US"/>
        </a:p>
      </dgm:t>
    </dgm:pt>
    <dgm:pt modelId="{EC27CBF2-9EA1-407E-8D20-9AC3C19451F6}" type="sibTrans" cxnId="{D917BFB8-AE8E-4C97-A211-FC9B2C5A6ABC}">
      <dgm:prSet/>
      <dgm:spPr/>
      <dgm:t>
        <a:bodyPr/>
        <a:lstStyle/>
        <a:p>
          <a:endParaRPr lang="en-US"/>
        </a:p>
      </dgm:t>
    </dgm:pt>
    <dgm:pt modelId="{30A482DE-87DD-4DBC-BF05-29EAB16C95EF}">
      <dgm:prSet phldrT="[Text]"/>
      <dgm:spPr>
        <a:solidFill>
          <a:srgbClr val="FF0000">
            <a:alpha val="40000"/>
          </a:srgbClr>
        </a:solidFill>
      </dgm:spPr>
      <dgm:t>
        <a:bodyPr/>
        <a:lstStyle/>
        <a:p>
          <a:pPr algn="just"/>
          <a:r>
            <a:rPr lang="ms-MY" dirty="0" smtClean="0"/>
            <a:t>Melaksanakan pengisian kemerdekaan mengikut acuan Islam ke arah perpaduan, ukhuwwah dan kasih sayang kepada negara.</a:t>
          </a:r>
          <a:endParaRPr lang="en-US" dirty="0"/>
        </a:p>
      </dgm:t>
    </dgm:pt>
    <dgm:pt modelId="{23C66E13-2BA9-43E0-BD43-64629A22ADFF}" type="parTrans" cxnId="{3CB0D125-F914-441C-9E47-FFD63846E9E6}">
      <dgm:prSet/>
      <dgm:spPr/>
      <dgm:t>
        <a:bodyPr/>
        <a:lstStyle/>
        <a:p>
          <a:endParaRPr lang="en-US"/>
        </a:p>
      </dgm:t>
    </dgm:pt>
    <dgm:pt modelId="{4A4E1C0D-FC53-40B4-B8E5-DBDE62F51E67}" type="sibTrans" cxnId="{3CB0D125-F914-441C-9E47-FFD63846E9E6}">
      <dgm:prSet/>
      <dgm:spPr/>
      <dgm:t>
        <a:bodyPr/>
        <a:lstStyle/>
        <a:p>
          <a:endParaRPr lang="en-US"/>
        </a:p>
      </dgm:t>
    </dgm:pt>
    <dgm:pt modelId="{4ED739ED-EF3B-4792-9FBB-D38843561DED}">
      <dgm:prSet/>
      <dgm:spPr>
        <a:solidFill>
          <a:srgbClr val="FFFF00">
            <a:alpha val="40000"/>
          </a:srgbClr>
        </a:solidFill>
      </dgm:spPr>
      <dgm:t>
        <a:bodyPr/>
        <a:lstStyle/>
        <a:p>
          <a:pPr algn="just"/>
          <a:r>
            <a:rPr lang="ms-MY" b="0" dirty="0" smtClean="0">
              <a:latin typeface="+mn-lt"/>
            </a:rPr>
            <a:t>Setiap rakyat di negara ini perlu menjadi benteng dan perisai negara dari ancaman pihak yang mencemburui kestabilan dan kemakmuran negara.</a:t>
          </a:r>
          <a:endParaRPr lang="en-US" b="0" dirty="0">
            <a:latin typeface="+mn-lt"/>
          </a:endParaRPr>
        </a:p>
      </dgm:t>
    </dgm:pt>
    <dgm:pt modelId="{DCCBD022-450E-40EE-A00B-A1EC7AE21B01}" type="parTrans" cxnId="{5D5743FE-9817-49BA-8CFC-F69235BC79A4}">
      <dgm:prSet/>
      <dgm:spPr/>
      <dgm:t>
        <a:bodyPr/>
        <a:lstStyle/>
        <a:p>
          <a:endParaRPr lang="en-US"/>
        </a:p>
      </dgm:t>
    </dgm:pt>
    <dgm:pt modelId="{2FEDB63D-438A-48E4-B1CF-48709692D5C0}" type="sibTrans" cxnId="{5D5743FE-9817-49BA-8CFC-F69235BC79A4}">
      <dgm:prSet/>
      <dgm:spPr/>
      <dgm:t>
        <a:bodyPr/>
        <a:lstStyle/>
        <a:p>
          <a:endParaRPr lang="en-US"/>
        </a:p>
      </dgm:t>
    </dgm:pt>
    <dgm:pt modelId="{F5894E2F-EA37-4B99-AF4F-C20462967F14}" type="pres">
      <dgm:prSet presAssocID="{13554BDF-B6AD-4E83-80E3-E4A4E0EA70A0}" presName="Name0" presStyleCnt="0">
        <dgm:presLayoutVars>
          <dgm:dir/>
          <dgm:resizeHandles val="exact"/>
        </dgm:presLayoutVars>
      </dgm:prSet>
      <dgm:spPr/>
      <dgm:t>
        <a:bodyPr/>
        <a:lstStyle/>
        <a:p>
          <a:endParaRPr lang="en-US"/>
        </a:p>
      </dgm:t>
    </dgm:pt>
    <dgm:pt modelId="{F721D97E-EA5C-4AE7-B248-BD27227BBD9C}" type="pres">
      <dgm:prSet presAssocID="{3245AB4E-F09D-4B1B-8FB3-59C32A323F10}" presName="composite" presStyleCnt="0"/>
      <dgm:spPr/>
    </dgm:pt>
    <dgm:pt modelId="{88259D09-D9DC-4954-A56A-61DBAC68E87E}" type="pres">
      <dgm:prSet presAssocID="{3245AB4E-F09D-4B1B-8FB3-59C32A323F10}" presName="rect1" presStyleLbl="trAlignAcc1" presStyleIdx="0" presStyleCnt="3" custScaleX="156482">
        <dgm:presLayoutVars>
          <dgm:bulletEnabled val="1"/>
        </dgm:presLayoutVars>
      </dgm:prSet>
      <dgm:spPr/>
      <dgm:t>
        <a:bodyPr/>
        <a:lstStyle/>
        <a:p>
          <a:endParaRPr lang="en-US"/>
        </a:p>
      </dgm:t>
    </dgm:pt>
    <dgm:pt modelId="{0F28B6CA-78DE-4347-85B0-28D0297F4ABF}" type="pres">
      <dgm:prSet presAssocID="{3245AB4E-F09D-4B1B-8FB3-59C32A323F10}" presName="rect2" presStyleLbl="fgImgPlace1" presStyleIdx="0" presStyleCnt="3" custLinFactX="-58037" custLinFactNeighborX="-100000" custLinFactNeighborY="-5900"/>
      <dgm:spPr>
        <a:blipFill rotWithShape="1">
          <a:blip xmlns:r="http://schemas.openxmlformats.org/officeDocument/2006/relationships" r:embed="rId1"/>
          <a:stretch>
            <a:fillRect/>
          </a:stretch>
        </a:blipFill>
      </dgm:spPr>
    </dgm:pt>
    <dgm:pt modelId="{4241E236-0DD6-4DF4-ADE6-4337BD66B1D2}" type="pres">
      <dgm:prSet presAssocID="{EC27CBF2-9EA1-407E-8D20-9AC3C19451F6}" presName="sibTrans" presStyleCnt="0"/>
      <dgm:spPr/>
    </dgm:pt>
    <dgm:pt modelId="{F4FFFF2C-AA01-4E8E-856C-F5E0B89BE9E9}" type="pres">
      <dgm:prSet presAssocID="{4ED739ED-EF3B-4792-9FBB-D38843561DED}" presName="composite" presStyleCnt="0"/>
      <dgm:spPr/>
    </dgm:pt>
    <dgm:pt modelId="{3549BF17-72E4-403A-9ED8-542C72DFCA60}" type="pres">
      <dgm:prSet presAssocID="{4ED739ED-EF3B-4792-9FBB-D38843561DED}" presName="rect1" presStyleLbl="trAlignAcc1" presStyleIdx="1" presStyleCnt="3" custScaleX="155677" custLinFactNeighborX="0" custLinFactNeighborY="-908">
        <dgm:presLayoutVars>
          <dgm:bulletEnabled val="1"/>
        </dgm:presLayoutVars>
      </dgm:prSet>
      <dgm:spPr/>
      <dgm:t>
        <a:bodyPr/>
        <a:lstStyle/>
        <a:p>
          <a:endParaRPr lang="en-US"/>
        </a:p>
      </dgm:t>
    </dgm:pt>
    <dgm:pt modelId="{A4BECD11-6503-45BD-96D3-6C6904F552BC}" type="pres">
      <dgm:prSet presAssocID="{4ED739ED-EF3B-4792-9FBB-D38843561DED}" presName="rect2" presStyleLbl="fgImgPlace1" presStyleIdx="1" presStyleCnt="3" custLinFactX="-58037" custLinFactNeighborX="-100000" custLinFactNeighborY="4497"/>
      <dgm:spPr>
        <a:blipFill rotWithShape="1">
          <a:blip xmlns:r="http://schemas.openxmlformats.org/officeDocument/2006/relationships" r:embed="rId1"/>
          <a:stretch>
            <a:fillRect/>
          </a:stretch>
        </a:blipFill>
      </dgm:spPr>
    </dgm:pt>
    <dgm:pt modelId="{EEBDCF75-581B-4458-9D7A-06964939E2A6}" type="pres">
      <dgm:prSet presAssocID="{2FEDB63D-438A-48E4-B1CF-48709692D5C0}" presName="sibTrans" presStyleCnt="0"/>
      <dgm:spPr/>
    </dgm:pt>
    <dgm:pt modelId="{481B29E8-7D86-4919-8677-10AB0B97E6E5}" type="pres">
      <dgm:prSet presAssocID="{30A482DE-87DD-4DBC-BF05-29EAB16C95EF}" presName="composite" presStyleCnt="0"/>
      <dgm:spPr/>
    </dgm:pt>
    <dgm:pt modelId="{7403A6F0-704F-417B-991E-25CF5FDE2438}" type="pres">
      <dgm:prSet presAssocID="{30A482DE-87DD-4DBC-BF05-29EAB16C95EF}" presName="rect1" presStyleLbl="trAlignAcc1" presStyleIdx="2" presStyleCnt="3" custScaleX="155338" custLinFactNeighborX="-11" custLinFactNeighborY="-3020">
        <dgm:presLayoutVars>
          <dgm:bulletEnabled val="1"/>
        </dgm:presLayoutVars>
      </dgm:prSet>
      <dgm:spPr/>
      <dgm:t>
        <a:bodyPr/>
        <a:lstStyle/>
        <a:p>
          <a:endParaRPr lang="en-US"/>
        </a:p>
      </dgm:t>
    </dgm:pt>
    <dgm:pt modelId="{55BBC259-7502-466C-8F41-B9FA26A2C906}" type="pres">
      <dgm:prSet presAssocID="{30A482DE-87DD-4DBC-BF05-29EAB16C95EF}" presName="rect2" presStyleLbl="fgImgPlace1" presStyleIdx="2" presStyleCnt="3" custLinFactX="-58037" custLinFactNeighborX="-100000" custLinFactNeighborY="-9923"/>
      <dgm:spPr>
        <a:blipFill rotWithShape="1">
          <a:blip xmlns:r="http://schemas.openxmlformats.org/officeDocument/2006/relationships" r:embed="rId1"/>
          <a:stretch>
            <a:fillRect/>
          </a:stretch>
        </a:blipFill>
      </dgm:spPr>
    </dgm:pt>
  </dgm:ptLst>
  <dgm:cxnLst>
    <dgm:cxn modelId="{09C27633-4D79-419F-9BE5-81E559580B5F}" type="presOf" srcId="{30A482DE-87DD-4DBC-BF05-29EAB16C95EF}" destId="{7403A6F0-704F-417B-991E-25CF5FDE2438}" srcOrd="0" destOrd="0" presId="urn:microsoft.com/office/officeart/2008/layout/PictureStrips"/>
    <dgm:cxn modelId="{3B0DA91F-C126-49DA-AC52-D036E720C588}" type="presOf" srcId="{13554BDF-B6AD-4E83-80E3-E4A4E0EA70A0}" destId="{F5894E2F-EA37-4B99-AF4F-C20462967F14}" srcOrd="0" destOrd="0" presId="urn:microsoft.com/office/officeart/2008/layout/PictureStrips"/>
    <dgm:cxn modelId="{D917BFB8-AE8E-4C97-A211-FC9B2C5A6ABC}" srcId="{13554BDF-B6AD-4E83-80E3-E4A4E0EA70A0}" destId="{3245AB4E-F09D-4B1B-8FB3-59C32A323F10}" srcOrd="0" destOrd="0" parTransId="{E05CBB9E-3253-4143-8284-DDA017D4EED3}" sibTransId="{EC27CBF2-9EA1-407E-8D20-9AC3C19451F6}"/>
    <dgm:cxn modelId="{5232AC53-D7A5-436F-A85C-F72FA501A874}" type="presOf" srcId="{3245AB4E-F09D-4B1B-8FB3-59C32A323F10}" destId="{88259D09-D9DC-4954-A56A-61DBAC68E87E}" srcOrd="0" destOrd="0" presId="urn:microsoft.com/office/officeart/2008/layout/PictureStrips"/>
    <dgm:cxn modelId="{3CB0D125-F914-441C-9E47-FFD63846E9E6}" srcId="{13554BDF-B6AD-4E83-80E3-E4A4E0EA70A0}" destId="{30A482DE-87DD-4DBC-BF05-29EAB16C95EF}" srcOrd="2" destOrd="0" parTransId="{23C66E13-2BA9-43E0-BD43-64629A22ADFF}" sibTransId="{4A4E1C0D-FC53-40B4-B8E5-DBDE62F51E67}"/>
    <dgm:cxn modelId="{5D5743FE-9817-49BA-8CFC-F69235BC79A4}" srcId="{13554BDF-B6AD-4E83-80E3-E4A4E0EA70A0}" destId="{4ED739ED-EF3B-4792-9FBB-D38843561DED}" srcOrd="1" destOrd="0" parTransId="{DCCBD022-450E-40EE-A00B-A1EC7AE21B01}" sibTransId="{2FEDB63D-438A-48E4-B1CF-48709692D5C0}"/>
    <dgm:cxn modelId="{8DB5D0F3-4601-47A0-8F54-605C4F4D0B9D}" type="presOf" srcId="{4ED739ED-EF3B-4792-9FBB-D38843561DED}" destId="{3549BF17-72E4-403A-9ED8-542C72DFCA60}" srcOrd="0" destOrd="0" presId="urn:microsoft.com/office/officeart/2008/layout/PictureStrips"/>
    <dgm:cxn modelId="{8725CBA2-00BD-4714-9B9F-6773A1DB77A0}" type="presParOf" srcId="{F5894E2F-EA37-4B99-AF4F-C20462967F14}" destId="{F721D97E-EA5C-4AE7-B248-BD27227BBD9C}" srcOrd="0" destOrd="0" presId="urn:microsoft.com/office/officeart/2008/layout/PictureStrips"/>
    <dgm:cxn modelId="{F8B4BEB4-1EFB-4D99-B642-7A6FB71BBE35}" type="presParOf" srcId="{F721D97E-EA5C-4AE7-B248-BD27227BBD9C}" destId="{88259D09-D9DC-4954-A56A-61DBAC68E87E}" srcOrd="0" destOrd="0" presId="urn:microsoft.com/office/officeart/2008/layout/PictureStrips"/>
    <dgm:cxn modelId="{D1FF655C-673B-4B68-BA13-5F70CD43774E}" type="presParOf" srcId="{F721D97E-EA5C-4AE7-B248-BD27227BBD9C}" destId="{0F28B6CA-78DE-4347-85B0-28D0297F4ABF}" srcOrd="1" destOrd="0" presId="urn:microsoft.com/office/officeart/2008/layout/PictureStrips"/>
    <dgm:cxn modelId="{6F97D9BA-BC61-46C7-9D39-392C0C738D28}" type="presParOf" srcId="{F5894E2F-EA37-4B99-AF4F-C20462967F14}" destId="{4241E236-0DD6-4DF4-ADE6-4337BD66B1D2}" srcOrd="1" destOrd="0" presId="urn:microsoft.com/office/officeart/2008/layout/PictureStrips"/>
    <dgm:cxn modelId="{93CFDA46-BD00-49C2-AC6E-0EE69579B61B}" type="presParOf" srcId="{F5894E2F-EA37-4B99-AF4F-C20462967F14}" destId="{F4FFFF2C-AA01-4E8E-856C-F5E0B89BE9E9}" srcOrd="2" destOrd="0" presId="urn:microsoft.com/office/officeart/2008/layout/PictureStrips"/>
    <dgm:cxn modelId="{529B28A0-E481-4ED1-8291-9DD495A4453D}" type="presParOf" srcId="{F4FFFF2C-AA01-4E8E-856C-F5E0B89BE9E9}" destId="{3549BF17-72E4-403A-9ED8-542C72DFCA60}" srcOrd="0" destOrd="0" presId="urn:microsoft.com/office/officeart/2008/layout/PictureStrips"/>
    <dgm:cxn modelId="{F0F98E07-15D3-4FB5-9FFA-D0A44043B0B3}" type="presParOf" srcId="{F4FFFF2C-AA01-4E8E-856C-F5E0B89BE9E9}" destId="{A4BECD11-6503-45BD-96D3-6C6904F552BC}" srcOrd="1" destOrd="0" presId="urn:microsoft.com/office/officeart/2008/layout/PictureStrips"/>
    <dgm:cxn modelId="{1DFDE483-8423-49D7-A177-107A96BAFF80}" type="presParOf" srcId="{F5894E2F-EA37-4B99-AF4F-C20462967F14}" destId="{EEBDCF75-581B-4458-9D7A-06964939E2A6}" srcOrd="3" destOrd="0" presId="urn:microsoft.com/office/officeart/2008/layout/PictureStrips"/>
    <dgm:cxn modelId="{8ED6A06B-756E-4618-B53B-A6D7A11FA857}" type="presParOf" srcId="{F5894E2F-EA37-4B99-AF4F-C20462967F14}" destId="{481B29E8-7D86-4919-8677-10AB0B97E6E5}" srcOrd="4" destOrd="0" presId="urn:microsoft.com/office/officeart/2008/layout/PictureStrips"/>
    <dgm:cxn modelId="{02F757AA-4DA3-4E34-BA53-9F67567C5406}" type="presParOf" srcId="{481B29E8-7D86-4919-8677-10AB0B97E6E5}" destId="{7403A6F0-704F-417B-991E-25CF5FDE2438}" srcOrd="0" destOrd="0" presId="urn:microsoft.com/office/officeart/2008/layout/PictureStrips"/>
    <dgm:cxn modelId="{8F19C748-9251-4DE4-BD6D-179843368C1B}" type="presParOf" srcId="{481B29E8-7D86-4919-8677-10AB0B97E6E5}" destId="{55BBC259-7502-466C-8F41-B9FA26A2C906}"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F752-8031-45C3-89B4-6C5E959034AE}">
      <dsp:nvSpPr>
        <dsp:cNvPr id="0" name=""/>
        <dsp:cNvSpPr/>
      </dsp:nvSpPr>
      <dsp:spPr>
        <a:xfrm>
          <a:off x="0" y="0"/>
          <a:ext cx="6671310" cy="1325880"/>
        </a:xfrm>
        <a:prstGeom prst="roundRect">
          <a:avLst>
            <a:gd name="adj" fmla="val 10000"/>
          </a:avLst>
        </a:prstGeom>
        <a:solidFill>
          <a:srgbClr val="92D050"/>
        </a:solidFill>
        <a:ln w="12700"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b="0" kern="1200" dirty="0" smtClean="0">
              <a:solidFill>
                <a:srgbClr val="002060"/>
              </a:solidFill>
              <a:latin typeface="Berlin Sans FB" pitchFamily="34" charset="0"/>
            </a:rPr>
            <a:t>Marilah sama-sama kita meningkatkan ketakwaan kepada Allah SWTdengan bersungguh-sungguh </a:t>
          </a:r>
          <a:endParaRPr lang="en-US" sz="2400" kern="1200" dirty="0">
            <a:solidFill>
              <a:srgbClr val="002060"/>
            </a:solidFill>
            <a:latin typeface="Berlin Sans FB" pitchFamily="34" charset="0"/>
          </a:endParaRPr>
        </a:p>
      </dsp:txBody>
      <dsp:txXfrm>
        <a:off x="38834" y="38834"/>
        <a:ext cx="5240581" cy="1248212"/>
      </dsp:txXfrm>
    </dsp:sp>
    <dsp:sp modelId="{197979F9-3011-4C25-B425-8828D210A80E}">
      <dsp:nvSpPr>
        <dsp:cNvPr id="0" name=""/>
        <dsp:cNvSpPr/>
      </dsp:nvSpPr>
      <dsp:spPr>
        <a:xfrm>
          <a:off x="588644" y="1588293"/>
          <a:ext cx="6671310" cy="1243012"/>
        </a:xfrm>
        <a:prstGeom prst="roundRect">
          <a:avLst>
            <a:gd name="adj" fmla="val 10000"/>
          </a:avLst>
        </a:prstGeom>
        <a:solidFill>
          <a:schemeClr val="accent5">
            <a:lumMod val="75000"/>
          </a:schemeClr>
        </a:solidFill>
        <a:ln w="12700"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b="0" kern="1200" dirty="0" smtClean="0">
              <a:solidFill>
                <a:srgbClr val="002060"/>
              </a:solidFill>
              <a:latin typeface="Berlin Sans FB" pitchFamily="34" charset="0"/>
            </a:rPr>
            <a:t>Melaksanakan segala perintah-Nya dan meninggalkan segala larangan-Nya. </a:t>
          </a:r>
          <a:endParaRPr lang="en-US" sz="2400" b="0" kern="1200" dirty="0">
            <a:solidFill>
              <a:srgbClr val="002060"/>
            </a:solidFill>
            <a:latin typeface="Berlin Sans FB" pitchFamily="34" charset="0"/>
          </a:endParaRPr>
        </a:p>
      </dsp:txBody>
      <dsp:txXfrm>
        <a:off x="625051" y="1624700"/>
        <a:ext cx="5148029" cy="1170198"/>
      </dsp:txXfrm>
    </dsp:sp>
    <dsp:sp modelId="{AF2AEE6D-F278-4F43-B7B0-753D3BA77155}">
      <dsp:nvSpPr>
        <dsp:cNvPr id="0" name=""/>
        <dsp:cNvSpPr/>
      </dsp:nvSpPr>
      <dsp:spPr>
        <a:xfrm>
          <a:off x="1177289" y="3093720"/>
          <a:ext cx="6671310" cy="1325880"/>
        </a:xfrm>
        <a:prstGeom prst="roundRect">
          <a:avLst>
            <a:gd name="adj" fmla="val 10000"/>
          </a:avLst>
        </a:prstGeom>
        <a:solidFill>
          <a:schemeClr val="accent4">
            <a:lumMod val="60000"/>
            <a:lumOff val="40000"/>
          </a:schemeClr>
        </a:soli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dirty="0" smtClean="0">
              <a:solidFill>
                <a:srgbClr val="002060"/>
              </a:solidFill>
              <a:latin typeface="Berlin Sans FB" pitchFamily="34" charset="0"/>
            </a:rPr>
            <a:t>Mudah-mudahan kehidupan ini mendapat keberkatan di dunia dan di akhirat. </a:t>
          </a:r>
          <a:endParaRPr lang="en-US" sz="2400" kern="1200" dirty="0">
            <a:solidFill>
              <a:srgbClr val="002060"/>
            </a:solidFill>
            <a:latin typeface="Berlin Sans FB" pitchFamily="34" charset="0"/>
          </a:endParaRPr>
        </a:p>
      </dsp:txBody>
      <dsp:txXfrm>
        <a:off x="1216123" y="3132554"/>
        <a:ext cx="5143175" cy="1248212"/>
      </dsp:txXfrm>
    </dsp:sp>
    <dsp:sp modelId="{6071D9BA-3D12-4061-BDF1-5D95B817CF59}">
      <dsp:nvSpPr>
        <dsp:cNvPr id="0" name=""/>
        <dsp:cNvSpPr/>
      </dsp:nvSpPr>
      <dsp:spPr>
        <a:xfrm>
          <a:off x="5809488" y="1005459"/>
          <a:ext cx="861822" cy="861822"/>
        </a:xfrm>
        <a:prstGeom prst="downArrow">
          <a:avLst>
            <a:gd name="adj1" fmla="val 55000"/>
            <a:gd name="adj2" fmla="val 45000"/>
          </a:avLst>
        </a:prstGeom>
        <a:solidFill>
          <a:srgbClr val="FFC000">
            <a:alpha val="90000"/>
          </a:srgbClr>
        </a:solidFill>
        <a:ln w="285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003398" y="1005459"/>
        <a:ext cx="474002" cy="648521"/>
      </dsp:txXfrm>
    </dsp:sp>
    <dsp:sp modelId="{68613B48-B576-44BD-A28C-EE7859E136EF}">
      <dsp:nvSpPr>
        <dsp:cNvPr id="0" name=""/>
        <dsp:cNvSpPr/>
      </dsp:nvSpPr>
      <dsp:spPr>
        <a:xfrm>
          <a:off x="6398133" y="2543479"/>
          <a:ext cx="861822" cy="861822"/>
        </a:xfrm>
        <a:prstGeom prst="downArrow">
          <a:avLst>
            <a:gd name="adj1" fmla="val 55000"/>
            <a:gd name="adj2" fmla="val 45000"/>
          </a:avLst>
        </a:prstGeom>
        <a:solidFill>
          <a:srgbClr val="FFC000">
            <a:alpha val="90000"/>
          </a:srgbClr>
        </a:solidFill>
        <a:ln w="285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592043" y="2543479"/>
        <a:ext cx="474002" cy="648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59D09-D9DC-4954-A56A-61DBAC68E87E}">
      <dsp:nvSpPr>
        <dsp:cNvPr id="0" name=""/>
        <dsp:cNvSpPr/>
      </dsp:nvSpPr>
      <dsp:spPr>
        <a:xfrm>
          <a:off x="427716" y="266803"/>
          <a:ext cx="5240566" cy="1046559"/>
        </a:xfrm>
        <a:prstGeom prst="rect">
          <a:avLst/>
        </a:prstGeom>
        <a:solidFill>
          <a:srgbClr val="00B0F0">
            <a:alpha val="4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700" kern="1200" dirty="0" smtClean="0"/>
            <a:t>M</a:t>
          </a:r>
          <a:r>
            <a:rPr lang="ms-MY" sz="1700" kern="1200" dirty="0" smtClean="0"/>
            <a:t>ensyukuri nikmat kemerdekaan, keamanan dan kesejahteraan. </a:t>
          </a:r>
          <a:endParaRPr lang="en-US" sz="1700" kern="1200" dirty="0"/>
        </a:p>
      </dsp:txBody>
      <dsp:txXfrm>
        <a:off x="427716" y="266803"/>
        <a:ext cx="5240566" cy="1046559"/>
      </dsp:txXfrm>
    </dsp:sp>
    <dsp:sp modelId="{0F28B6CA-78DE-4347-85B0-28D0297F4ABF}">
      <dsp:nvSpPr>
        <dsp:cNvPr id="0" name=""/>
        <dsp:cNvSpPr/>
      </dsp:nvSpPr>
      <dsp:spPr>
        <a:xfrm>
          <a:off x="76198" y="50799"/>
          <a:ext cx="732591" cy="1098887"/>
        </a:xfrm>
        <a:prstGeom prst="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9BF17-72E4-403A-9ED8-542C72DFCA60}">
      <dsp:nvSpPr>
        <dsp:cNvPr id="0" name=""/>
        <dsp:cNvSpPr/>
      </dsp:nvSpPr>
      <dsp:spPr>
        <a:xfrm>
          <a:off x="441196" y="1574802"/>
          <a:ext cx="5213607" cy="1046559"/>
        </a:xfrm>
        <a:prstGeom prst="rect">
          <a:avLst/>
        </a:prstGeom>
        <a:solidFill>
          <a:srgbClr val="FFFF00">
            <a:alpha val="4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4770" rIns="64770" bIns="64770" numCol="1" spcCol="1270" anchor="ctr" anchorCtr="0">
          <a:noAutofit/>
        </a:bodyPr>
        <a:lstStyle/>
        <a:p>
          <a:pPr lvl="0" algn="just" defTabSz="755650">
            <a:lnSpc>
              <a:spcPct val="90000"/>
            </a:lnSpc>
            <a:spcBef>
              <a:spcPct val="0"/>
            </a:spcBef>
            <a:spcAft>
              <a:spcPct val="35000"/>
            </a:spcAft>
          </a:pPr>
          <a:r>
            <a:rPr lang="ms-MY" sz="1700" b="0" kern="1200" dirty="0" smtClean="0">
              <a:latin typeface="+mn-lt"/>
            </a:rPr>
            <a:t>Setiap rakyat di negara ini perlu menjadi benteng dan perisai negara dari ancaman pihak yang mencemburui kestabilan dan kemakmuran negara.</a:t>
          </a:r>
          <a:endParaRPr lang="en-US" sz="1700" b="0" kern="1200" dirty="0">
            <a:latin typeface="+mn-lt"/>
          </a:endParaRPr>
        </a:p>
      </dsp:txBody>
      <dsp:txXfrm>
        <a:off x="441196" y="1574802"/>
        <a:ext cx="5213607" cy="1046559"/>
      </dsp:txXfrm>
    </dsp:sp>
    <dsp:sp modelId="{A4BECD11-6503-45BD-96D3-6C6904F552BC}">
      <dsp:nvSpPr>
        <dsp:cNvPr id="0" name=""/>
        <dsp:cNvSpPr/>
      </dsp:nvSpPr>
      <dsp:spPr>
        <a:xfrm>
          <a:off x="76198" y="1482552"/>
          <a:ext cx="732591" cy="1098887"/>
        </a:xfrm>
        <a:prstGeom prst="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3A6F0-704F-417B-991E-25CF5FDE2438}">
      <dsp:nvSpPr>
        <dsp:cNvPr id="0" name=""/>
        <dsp:cNvSpPr/>
      </dsp:nvSpPr>
      <dsp:spPr>
        <a:xfrm>
          <a:off x="446504" y="2870201"/>
          <a:ext cx="5202254" cy="1046559"/>
        </a:xfrm>
        <a:prstGeom prst="rect">
          <a:avLst/>
        </a:prstGeom>
        <a:solidFill>
          <a:srgbClr val="FF0000">
            <a:alpha val="4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4770" rIns="64770" bIns="64770" numCol="1" spcCol="1270" anchor="ctr" anchorCtr="0">
          <a:noAutofit/>
        </a:bodyPr>
        <a:lstStyle/>
        <a:p>
          <a:pPr lvl="0" algn="just" defTabSz="755650">
            <a:lnSpc>
              <a:spcPct val="90000"/>
            </a:lnSpc>
            <a:spcBef>
              <a:spcPct val="0"/>
            </a:spcBef>
            <a:spcAft>
              <a:spcPct val="35000"/>
            </a:spcAft>
          </a:pPr>
          <a:r>
            <a:rPr lang="ms-MY" sz="1700" kern="1200" dirty="0" smtClean="0"/>
            <a:t>Melaksanakan pengisian kemerdekaan mengikut acuan Islam ke arah perpaduan, ukhuwwah dan kasih sayang kepada negara.</a:t>
          </a:r>
          <a:endParaRPr lang="en-US" sz="1700" kern="1200" dirty="0"/>
        </a:p>
      </dsp:txBody>
      <dsp:txXfrm>
        <a:off x="446504" y="2870201"/>
        <a:ext cx="5202254" cy="1046559"/>
      </dsp:txXfrm>
    </dsp:sp>
    <dsp:sp modelId="{55BBC259-7502-466C-8F41-B9FA26A2C906}">
      <dsp:nvSpPr>
        <dsp:cNvPr id="0" name=""/>
        <dsp:cNvSpPr/>
      </dsp:nvSpPr>
      <dsp:spPr>
        <a:xfrm>
          <a:off x="76198" y="2641594"/>
          <a:ext cx="732591" cy="1098887"/>
        </a:xfrm>
        <a:prstGeom prst="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1F51F-3E2D-4511-A8F0-ED6CBB46EF8A}" type="datetimeFigureOut">
              <a:rPr lang="en-US" smtClean="0"/>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5A0EF-A4BA-41B0-8A6F-822924F897AF}" type="slidenum">
              <a:rPr lang="en-US" smtClean="0"/>
              <a:t>‹#›</a:t>
            </a:fld>
            <a:endParaRPr lang="en-US"/>
          </a:p>
        </p:txBody>
      </p:sp>
    </p:spTree>
    <p:extLst>
      <p:ext uri="{BB962C8B-B14F-4D97-AF65-F5344CB8AC3E}">
        <p14:creationId xmlns:p14="http://schemas.microsoft.com/office/powerpoint/2010/main" val="40190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5A0EF-A4BA-41B0-8A6F-822924F897AF}" type="slidenum">
              <a:rPr lang="en-US" smtClean="0"/>
              <a:t>19</a:t>
            </a:fld>
            <a:endParaRPr lang="en-US"/>
          </a:p>
        </p:txBody>
      </p:sp>
    </p:spTree>
    <p:extLst>
      <p:ext uri="{BB962C8B-B14F-4D97-AF65-F5344CB8AC3E}">
        <p14:creationId xmlns:p14="http://schemas.microsoft.com/office/powerpoint/2010/main" val="18115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D5A684-6C14-4183-92A5-E1EC80796580}"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CD5921B-175B-445C-8276-A3B9565907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5A684-6C14-4183-92A5-E1EC80796580}"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5A684-6C14-4183-92A5-E1EC80796580}"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D5A684-6C14-4183-92A5-E1EC80796580}"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D5A684-6C14-4183-92A5-E1EC80796580}" type="datetimeFigureOut">
              <a:rPr lang="en-US" smtClean="0"/>
              <a:t>8/30/2018</a:t>
            </a:fld>
            <a:endParaRPr lang="en-US"/>
          </a:p>
        </p:txBody>
      </p:sp>
      <p:sp>
        <p:nvSpPr>
          <p:cNvPr id="8" name="Slide Number Placeholder 7"/>
          <p:cNvSpPr>
            <a:spLocks noGrp="1"/>
          </p:cNvSpPr>
          <p:nvPr>
            <p:ph type="sldNum" sz="quarter" idx="11"/>
          </p:nvPr>
        </p:nvSpPr>
        <p:spPr/>
        <p:txBody>
          <a:bodyPr/>
          <a:lstStyle/>
          <a:p>
            <a:fld id="{5CD5921B-175B-445C-8276-A3B9565907F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5A684-6C14-4183-92A5-E1EC80796580}"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D5A684-6C14-4183-92A5-E1EC80796580}"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D5A684-6C14-4183-92A5-E1EC80796580}"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5A684-6C14-4183-92A5-E1EC80796580}"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5921B-175B-445C-8276-A3B9565907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5A684-6C14-4183-92A5-E1EC80796580}"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5921B-175B-445C-8276-A3B9565907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5A684-6C14-4183-92A5-E1EC80796580}"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CD5921B-175B-445C-8276-A3B9565907F9}"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BD5A684-6C14-4183-92A5-E1EC80796580}" type="datetimeFigureOut">
              <a:rPr lang="en-US" smtClean="0"/>
              <a:t>8/30/2018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CD5921B-175B-445C-8276-A3B9565907F9}"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5600" y="2551836"/>
            <a:ext cx="510748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latin typeface="Algerian" pitchFamily="82" charset="0"/>
              </a:rPr>
              <a:t>SAYANGI MALAYSIA</a:t>
            </a:r>
            <a:endParaRPr lang="en-US" sz="4000" b="1" cap="none" spc="0" dirty="0">
              <a:ln w="11430"/>
              <a:solidFill>
                <a:srgbClr val="FF0000"/>
              </a:solidFill>
              <a:effectLst>
                <a:outerShdw blurRad="50800" dist="39000" dir="5460000" algn="tl">
                  <a:srgbClr val="000000">
                    <a:alpha val="38000"/>
                  </a:srgbClr>
                </a:outerShdw>
              </a:effectLst>
            </a:endParaRPr>
          </a:p>
        </p:txBody>
      </p:sp>
      <p:grpSp>
        <p:nvGrpSpPr>
          <p:cNvPr id="7" name="Group 7"/>
          <p:cNvGrpSpPr>
            <a:grpSpLocks/>
          </p:cNvGrpSpPr>
          <p:nvPr/>
        </p:nvGrpSpPr>
        <p:grpSpPr bwMode="auto">
          <a:xfrm>
            <a:off x="2669395" y="152401"/>
            <a:ext cx="3805209" cy="6096000"/>
            <a:chOff x="2705592" y="1011299"/>
            <a:chExt cx="3805262" cy="3353642"/>
          </a:xfrm>
        </p:grpSpPr>
        <p:grpSp>
          <p:nvGrpSpPr>
            <p:cNvPr id="8" name="Group 8"/>
            <p:cNvGrpSpPr>
              <a:grpSpLocks/>
            </p:cNvGrpSpPr>
            <p:nvPr/>
          </p:nvGrpSpPr>
          <p:grpSpPr bwMode="auto">
            <a:xfrm>
              <a:off x="4100015" y="1011299"/>
              <a:ext cx="943278" cy="3353642"/>
              <a:chOff x="4089937" y="442424"/>
              <a:chExt cx="957561" cy="3683378"/>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937" y="442424"/>
                <a:ext cx="957561" cy="5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537" y="3658439"/>
                <a:ext cx="825081" cy="4673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705592" y="1433198"/>
              <a:ext cx="3805262" cy="51740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a:t>
              </a:r>
              <a:endParaRPr lang="ar-SA" sz="2400" b="1" spc="50" dirty="0" smtClean="0">
                <a:ln w="11430"/>
                <a:solidFill>
                  <a:srgbClr val="FF0000"/>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en-US" sz="2400" b="1" spc="50" dirty="0" smtClean="0">
                  <a:ln w="11430"/>
                  <a:solidFill>
                    <a:srgbClr val="FF0000"/>
                  </a:solidFill>
                  <a:effectLst>
                    <a:outerShdw blurRad="76200" dist="50800" dir="5400000" algn="tl" rotWithShape="0">
                      <a:srgbClr val="000000">
                        <a:alpha val="65000"/>
                      </a:srgbClr>
                    </a:outerShdw>
                  </a:effectLst>
                  <a:latin typeface="+mn-lt"/>
                  <a:cs typeface="+mn-cs"/>
                </a:rPr>
                <a:t>JAKIM</a:t>
              </a: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2" name="TextBox 11"/>
          <p:cNvSpPr txBox="1"/>
          <p:nvPr/>
        </p:nvSpPr>
        <p:spPr>
          <a:xfrm>
            <a:off x="3229593" y="6260808"/>
            <a:ext cx="2634054" cy="461665"/>
          </a:xfrm>
          <a:prstGeom prst="rect">
            <a:avLst/>
          </a:prstGeom>
          <a:noFill/>
        </p:spPr>
        <p:txBody>
          <a:bodyPr wrap="none" rtlCol="0">
            <a:spAutoFit/>
          </a:bodyPr>
          <a:lstStyle/>
          <a:p>
            <a:pPr algn="r" rtl="1"/>
            <a:r>
              <a:rPr lang="ar-SA" sz="2400" dirty="0" smtClean="0">
                <a:solidFill>
                  <a:srgbClr val="FFFF00"/>
                </a:solidFill>
                <a:effectLst>
                  <a:outerShdw blurRad="38100" dist="38100" dir="2700000" algn="tl">
                    <a:srgbClr val="000000">
                      <a:alpha val="43137"/>
                    </a:srgbClr>
                  </a:outerShdw>
                </a:effectLst>
                <a:latin typeface="Algerian" panose="04020705040A02060702" pitchFamily="82" charset="0"/>
                <a:cs typeface="Jawi - Nasakh 1" pitchFamily="2" charset="-78"/>
              </a:rPr>
              <a:t>جابتن كماجوان إسلام مليسيا</a:t>
            </a:r>
            <a:endParaRPr lang="en-US" sz="2400" dirty="0">
              <a:solidFill>
                <a:srgbClr val="FFFF00"/>
              </a:solidFill>
              <a:effectLst>
                <a:outerShdw blurRad="38100" dist="38100" dir="2700000" algn="tl">
                  <a:srgbClr val="000000">
                    <a:alpha val="43137"/>
                  </a:srgbClr>
                </a:outerShdw>
              </a:effectLst>
              <a:latin typeface="Algerian" panose="04020705040A02060702" pitchFamily="82" charset="0"/>
              <a:cs typeface="Jawi - Nasakh 1" pitchFamily="2" charset="-78"/>
            </a:endParaRPr>
          </a:p>
        </p:txBody>
      </p:sp>
      <p:sp>
        <p:nvSpPr>
          <p:cNvPr id="2" name="TextBox 1"/>
          <p:cNvSpPr txBox="1"/>
          <p:nvPr/>
        </p:nvSpPr>
        <p:spPr>
          <a:xfrm>
            <a:off x="6600" y="5909549"/>
            <a:ext cx="3651000" cy="338554"/>
          </a:xfrm>
          <a:prstGeom prst="rect">
            <a:avLst/>
          </a:prstGeom>
          <a:noFill/>
        </p:spPr>
        <p:txBody>
          <a:bodyPr wrap="square" rtlCol="0">
            <a:spAutoFit/>
          </a:bodyPr>
          <a:lstStyle/>
          <a:p>
            <a:r>
              <a:rPr lang="en-US" sz="1600" dirty="0" smtClean="0">
                <a:solidFill>
                  <a:srgbClr val="FF0000"/>
                </a:solidFill>
                <a:latin typeface="Algerian" pitchFamily="82" charset="0"/>
              </a:rPr>
              <a:t>31 </a:t>
            </a:r>
            <a:r>
              <a:rPr lang="en-US" sz="1600" dirty="0" err="1" smtClean="0">
                <a:solidFill>
                  <a:srgbClr val="FF0000"/>
                </a:solidFill>
                <a:latin typeface="Algerian" pitchFamily="82" charset="0"/>
              </a:rPr>
              <a:t>Ogos</a:t>
            </a:r>
            <a:r>
              <a:rPr lang="en-US" sz="1600" dirty="0" smtClean="0">
                <a:solidFill>
                  <a:srgbClr val="FF0000"/>
                </a:solidFill>
                <a:latin typeface="Algerian" pitchFamily="82" charset="0"/>
              </a:rPr>
              <a:t> 2018/19 </a:t>
            </a:r>
            <a:r>
              <a:rPr lang="en-US" sz="1600" dirty="0" err="1" smtClean="0">
                <a:solidFill>
                  <a:srgbClr val="FF0000"/>
                </a:solidFill>
                <a:latin typeface="Algerian" pitchFamily="82" charset="0"/>
              </a:rPr>
              <a:t>Zulhijjah</a:t>
            </a:r>
            <a:r>
              <a:rPr lang="en-US" sz="1600" dirty="0" smtClean="0">
                <a:solidFill>
                  <a:srgbClr val="FF0000"/>
                </a:solidFill>
                <a:latin typeface="Algerian" pitchFamily="82" charset="0"/>
              </a:rPr>
              <a:t> 1439</a:t>
            </a:r>
            <a:endParaRPr lang="en-US" sz="1600" dirty="0">
              <a:solidFill>
                <a:srgbClr val="FF0000"/>
              </a:solidFill>
              <a:latin typeface="Algerian" pitchFamily="82" charset="0"/>
            </a:endParaRPr>
          </a:p>
        </p:txBody>
      </p:sp>
    </p:spTree>
    <p:extLst>
      <p:ext uri="{BB962C8B-B14F-4D97-AF65-F5344CB8AC3E}">
        <p14:creationId xmlns:p14="http://schemas.microsoft.com/office/powerpoint/2010/main" val="333032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1" name="Rectangle 10"/>
          <p:cNvSpPr/>
          <p:nvPr/>
        </p:nvSpPr>
        <p:spPr>
          <a:xfrm>
            <a:off x="773773" y="3886200"/>
            <a:ext cx="7596453" cy="2031325"/>
          </a:xfrm>
          <a:prstGeom prst="rect">
            <a:avLst/>
          </a:prstGeom>
        </p:spPr>
        <p:txBody>
          <a:bodyPr wrap="square">
            <a:spAutoFit/>
          </a:bodyPr>
          <a:lstStyle/>
          <a:p>
            <a:pPr algn="ctr"/>
            <a:r>
              <a:rPr lang="en-US" i="1" dirty="0" err="1">
                <a:solidFill>
                  <a:srgbClr val="FF0000"/>
                </a:solidFill>
                <a:latin typeface="+mj-lt"/>
              </a:rPr>
              <a:t>Maksudnya</a:t>
            </a:r>
            <a:r>
              <a:rPr lang="en-US" i="1" dirty="0">
                <a:solidFill>
                  <a:srgbClr val="FF0000"/>
                </a:solidFill>
                <a:latin typeface="+mj-lt"/>
              </a:rPr>
              <a:t> : </a:t>
            </a:r>
            <a:endParaRPr lang="en-US" i="1" dirty="0" smtClean="0">
              <a:solidFill>
                <a:srgbClr val="FF0000"/>
              </a:solidFill>
              <a:latin typeface="+mj-lt"/>
            </a:endParaRPr>
          </a:p>
          <a:p>
            <a:pPr algn="ctr"/>
            <a:r>
              <a:rPr lang="en-US" i="1" dirty="0" smtClean="0">
                <a:latin typeface="Berlin Sans FB" pitchFamily="34" charset="0"/>
              </a:rPr>
              <a:t>"</a:t>
            </a:r>
            <a:r>
              <a:rPr lang="en-US" i="1" dirty="0">
                <a:latin typeface="Berlin Sans FB" pitchFamily="34" charset="0"/>
              </a:rPr>
              <a:t>Dan </a:t>
            </a:r>
            <a:r>
              <a:rPr lang="en-US" i="1" dirty="0" err="1">
                <a:latin typeface="Berlin Sans FB" pitchFamily="34" charset="0"/>
              </a:rPr>
              <a:t>sesungguhnya</a:t>
            </a:r>
            <a:r>
              <a:rPr lang="en-US" i="1" dirty="0">
                <a:latin typeface="Berlin Sans FB" pitchFamily="34" charset="0"/>
              </a:rPr>
              <a:t> kami </a:t>
            </a:r>
            <a:r>
              <a:rPr lang="en-US" i="1" dirty="0" err="1">
                <a:latin typeface="Berlin Sans FB" pitchFamily="34" charset="0"/>
              </a:rPr>
              <a:t>telah</a:t>
            </a:r>
            <a:r>
              <a:rPr lang="en-US" i="1" dirty="0">
                <a:latin typeface="Berlin Sans FB" pitchFamily="34" charset="0"/>
              </a:rPr>
              <a:t> </a:t>
            </a:r>
            <a:r>
              <a:rPr lang="en-US" i="1" dirty="0" err="1">
                <a:latin typeface="Berlin Sans FB" pitchFamily="34" charset="0"/>
              </a:rPr>
              <a:t>mengutuskan</a:t>
            </a:r>
            <a:r>
              <a:rPr lang="en-US" i="1" dirty="0">
                <a:latin typeface="Berlin Sans FB" pitchFamily="34" charset="0"/>
              </a:rPr>
              <a:t> </a:t>
            </a:r>
            <a:r>
              <a:rPr lang="en-US" i="1" dirty="0" err="1">
                <a:latin typeface="Berlin Sans FB" pitchFamily="34" charset="0"/>
              </a:rPr>
              <a:t>seorang</a:t>
            </a:r>
            <a:r>
              <a:rPr lang="en-US" i="1" dirty="0">
                <a:latin typeface="Berlin Sans FB" pitchFamily="34" charset="0"/>
              </a:rPr>
              <a:t> </a:t>
            </a:r>
            <a:r>
              <a:rPr lang="en-US" i="1" dirty="0" err="1">
                <a:latin typeface="Berlin Sans FB" pitchFamily="34" charset="0"/>
              </a:rPr>
              <a:t>Rasul</a:t>
            </a:r>
            <a:r>
              <a:rPr lang="en-US" i="1" dirty="0">
                <a:latin typeface="Berlin Sans FB" pitchFamily="34" charset="0"/>
              </a:rPr>
              <a:t> </a:t>
            </a:r>
            <a:r>
              <a:rPr lang="en-US" i="1" dirty="0" err="1">
                <a:latin typeface="Berlin Sans FB" pitchFamily="34" charset="0"/>
              </a:rPr>
              <a:t>bagi</a:t>
            </a:r>
            <a:r>
              <a:rPr lang="en-US" i="1" dirty="0">
                <a:latin typeface="Berlin Sans FB" pitchFamily="34" charset="0"/>
              </a:rPr>
              <a:t> </a:t>
            </a:r>
            <a:r>
              <a:rPr lang="en-US" i="1" dirty="0" err="1">
                <a:latin typeface="Berlin Sans FB" pitchFamily="34" charset="0"/>
              </a:rPr>
              <a:t>setiap</a:t>
            </a:r>
            <a:r>
              <a:rPr lang="en-US" i="1" dirty="0">
                <a:latin typeface="Berlin Sans FB" pitchFamily="34" charset="0"/>
              </a:rPr>
              <a:t> </a:t>
            </a:r>
            <a:r>
              <a:rPr lang="en-US" i="1" dirty="0" err="1">
                <a:latin typeface="Berlin Sans FB" pitchFamily="34" charset="0"/>
              </a:rPr>
              <a:t>umat</a:t>
            </a:r>
            <a:r>
              <a:rPr lang="en-US" i="1" dirty="0">
                <a:latin typeface="Berlin Sans FB" pitchFamily="34" charset="0"/>
              </a:rPr>
              <a:t> </a:t>
            </a:r>
            <a:r>
              <a:rPr lang="en-US" i="1" dirty="0" err="1">
                <a:latin typeface="Berlin Sans FB" pitchFamily="34" charset="0"/>
              </a:rPr>
              <a:t>untuk</a:t>
            </a:r>
            <a:r>
              <a:rPr lang="en-US" i="1" dirty="0">
                <a:latin typeface="Berlin Sans FB" pitchFamily="34" charset="0"/>
              </a:rPr>
              <a:t> </a:t>
            </a:r>
            <a:r>
              <a:rPr lang="en-US" i="1" dirty="0" err="1">
                <a:latin typeface="Berlin Sans FB" pitchFamily="34" charset="0"/>
              </a:rPr>
              <a:t>menyeru</a:t>
            </a:r>
            <a:r>
              <a:rPr lang="en-US" i="1" dirty="0">
                <a:latin typeface="Berlin Sans FB" pitchFamily="34" charset="0"/>
              </a:rPr>
              <a:t> “</a:t>
            </a:r>
            <a:r>
              <a:rPr lang="en-US" i="1" dirty="0" err="1">
                <a:latin typeface="Berlin Sans FB" pitchFamily="34" charset="0"/>
              </a:rPr>
              <a:t>sembahlah</a:t>
            </a:r>
            <a:r>
              <a:rPr lang="en-US" i="1" dirty="0">
                <a:latin typeface="Berlin Sans FB" pitchFamily="34" charset="0"/>
              </a:rPr>
              <a:t> Allah SWT </a:t>
            </a:r>
            <a:r>
              <a:rPr lang="en-US" i="1" dirty="0" err="1">
                <a:latin typeface="Berlin Sans FB" pitchFamily="34" charset="0"/>
              </a:rPr>
              <a:t>dan</a:t>
            </a:r>
            <a:r>
              <a:rPr lang="en-US" i="1" dirty="0">
                <a:latin typeface="Berlin Sans FB" pitchFamily="34" charset="0"/>
              </a:rPr>
              <a:t> </a:t>
            </a:r>
            <a:r>
              <a:rPr lang="en-US" i="1" dirty="0" err="1">
                <a:latin typeface="Berlin Sans FB" pitchFamily="34" charset="0"/>
              </a:rPr>
              <a:t>jauhilah</a:t>
            </a:r>
            <a:r>
              <a:rPr lang="en-US" i="1" dirty="0">
                <a:latin typeface="Berlin Sans FB" pitchFamily="34" charset="0"/>
              </a:rPr>
              <a:t> </a:t>
            </a:r>
            <a:r>
              <a:rPr lang="en-US" i="1" dirty="0" err="1">
                <a:latin typeface="Berlin Sans FB" pitchFamily="34" charset="0"/>
              </a:rPr>
              <a:t>Taghut</a:t>
            </a:r>
            <a:r>
              <a:rPr lang="en-US" i="1" dirty="0">
                <a:latin typeface="Berlin Sans FB" pitchFamily="34" charset="0"/>
              </a:rPr>
              <a:t>” </a:t>
            </a:r>
            <a:r>
              <a:rPr lang="en-US" i="1" dirty="0" err="1">
                <a:latin typeface="Berlin Sans FB" pitchFamily="34" charset="0"/>
              </a:rPr>
              <a:t>kemudian</a:t>
            </a:r>
            <a:r>
              <a:rPr lang="en-US" i="1" dirty="0">
                <a:latin typeface="Berlin Sans FB" pitchFamily="34" charset="0"/>
              </a:rPr>
              <a:t> </a:t>
            </a:r>
            <a:r>
              <a:rPr lang="en-US" i="1" dirty="0" err="1">
                <a:latin typeface="Berlin Sans FB" pitchFamily="34" charset="0"/>
              </a:rPr>
              <a:t>diantara</a:t>
            </a:r>
            <a:r>
              <a:rPr lang="en-US" i="1" dirty="0">
                <a:latin typeface="Berlin Sans FB" pitchFamily="34" charset="0"/>
              </a:rPr>
              <a:t> </a:t>
            </a:r>
            <a:r>
              <a:rPr lang="en-US" i="1" dirty="0" err="1">
                <a:latin typeface="Berlin Sans FB" pitchFamily="34" charset="0"/>
              </a:rPr>
              <a:t>mereka</a:t>
            </a:r>
            <a:r>
              <a:rPr lang="en-US" i="1" dirty="0">
                <a:latin typeface="Berlin Sans FB" pitchFamily="34" charset="0"/>
              </a:rPr>
              <a:t> </a:t>
            </a:r>
            <a:r>
              <a:rPr lang="en-US" i="1" dirty="0" err="1">
                <a:latin typeface="Berlin Sans FB" pitchFamily="34" charset="0"/>
              </a:rPr>
              <a:t>ada</a:t>
            </a:r>
            <a:r>
              <a:rPr lang="en-US" i="1" dirty="0">
                <a:latin typeface="Berlin Sans FB" pitchFamily="34" charset="0"/>
              </a:rPr>
              <a:t> yang </a:t>
            </a:r>
            <a:r>
              <a:rPr lang="en-US" i="1" dirty="0" err="1">
                <a:latin typeface="Berlin Sans FB" pitchFamily="34" charset="0"/>
              </a:rPr>
              <a:t>diberi</a:t>
            </a:r>
            <a:r>
              <a:rPr lang="en-US" i="1" dirty="0">
                <a:latin typeface="Berlin Sans FB" pitchFamily="34" charset="0"/>
              </a:rPr>
              <a:t> </a:t>
            </a:r>
            <a:r>
              <a:rPr lang="en-US" i="1" dirty="0" err="1">
                <a:latin typeface="Berlin Sans FB" pitchFamily="34" charset="0"/>
              </a:rPr>
              <a:t>petunjuk</a:t>
            </a:r>
            <a:r>
              <a:rPr lang="en-US" i="1" dirty="0">
                <a:latin typeface="Berlin Sans FB" pitchFamily="34" charset="0"/>
              </a:rPr>
              <a:t> </a:t>
            </a:r>
            <a:r>
              <a:rPr lang="en-US" i="1" dirty="0" err="1">
                <a:latin typeface="Berlin Sans FB" pitchFamily="34" charset="0"/>
              </a:rPr>
              <a:t>oleh</a:t>
            </a:r>
            <a:r>
              <a:rPr lang="en-US" i="1" dirty="0">
                <a:latin typeface="Berlin Sans FB" pitchFamily="34" charset="0"/>
              </a:rPr>
              <a:t> Allah SWT </a:t>
            </a:r>
            <a:r>
              <a:rPr lang="en-US" i="1" dirty="0" err="1">
                <a:latin typeface="Berlin Sans FB" pitchFamily="34" charset="0"/>
              </a:rPr>
              <a:t>dan</a:t>
            </a:r>
            <a:r>
              <a:rPr lang="en-US" i="1" dirty="0">
                <a:latin typeface="Berlin Sans FB" pitchFamily="34" charset="0"/>
              </a:rPr>
              <a:t> </a:t>
            </a:r>
            <a:r>
              <a:rPr lang="en-US" i="1" dirty="0" err="1">
                <a:latin typeface="Berlin Sans FB" pitchFamily="34" charset="0"/>
              </a:rPr>
              <a:t>ada</a:t>
            </a:r>
            <a:r>
              <a:rPr lang="en-US" i="1" dirty="0">
                <a:latin typeface="Berlin Sans FB" pitchFamily="34" charset="0"/>
              </a:rPr>
              <a:t> pula yang </a:t>
            </a:r>
            <a:r>
              <a:rPr lang="en-US" i="1" dirty="0" err="1">
                <a:latin typeface="Berlin Sans FB" pitchFamily="34" charset="0"/>
              </a:rPr>
              <a:t>tetap</a:t>
            </a:r>
            <a:r>
              <a:rPr lang="en-US" i="1" dirty="0">
                <a:latin typeface="Berlin Sans FB" pitchFamily="34" charset="0"/>
              </a:rPr>
              <a:t> </a:t>
            </a:r>
            <a:r>
              <a:rPr lang="en-US" i="1" dirty="0" err="1">
                <a:latin typeface="Berlin Sans FB" pitchFamily="34" charset="0"/>
              </a:rPr>
              <a:t>dalam</a:t>
            </a:r>
            <a:r>
              <a:rPr lang="en-US" i="1" dirty="0">
                <a:latin typeface="Berlin Sans FB" pitchFamily="34" charset="0"/>
              </a:rPr>
              <a:t> </a:t>
            </a:r>
            <a:r>
              <a:rPr lang="en-US" i="1" dirty="0" err="1">
                <a:latin typeface="Berlin Sans FB" pitchFamily="34" charset="0"/>
              </a:rPr>
              <a:t>kesesatan</a:t>
            </a:r>
            <a:r>
              <a:rPr lang="en-US" i="1" dirty="0">
                <a:latin typeface="Berlin Sans FB" pitchFamily="34" charset="0"/>
              </a:rPr>
              <a:t>. </a:t>
            </a:r>
            <a:r>
              <a:rPr lang="en-US" i="1" dirty="0" err="1">
                <a:latin typeface="Berlin Sans FB" pitchFamily="34" charset="0"/>
              </a:rPr>
              <a:t>Maka</a:t>
            </a:r>
            <a:r>
              <a:rPr lang="en-US" i="1" dirty="0">
                <a:latin typeface="Berlin Sans FB" pitchFamily="34" charset="0"/>
              </a:rPr>
              <a:t> </a:t>
            </a:r>
            <a:r>
              <a:rPr lang="en-US" i="1" dirty="0" err="1">
                <a:latin typeface="Berlin Sans FB" pitchFamily="34" charset="0"/>
              </a:rPr>
              <a:t>berjalanlah</a:t>
            </a:r>
            <a:r>
              <a:rPr lang="en-US" i="1" dirty="0">
                <a:latin typeface="Berlin Sans FB" pitchFamily="34" charset="0"/>
              </a:rPr>
              <a:t> </a:t>
            </a:r>
            <a:r>
              <a:rPr lang="en-US" i="1" dirty="0" err="1">
                <a:latin typeface="Berlin Sans FB" pitchFamily="34" charset="0"/>
              </a:rPr>
              <a:t>kamu</a:t>
            </a:r>
            <a:r>
              <a:rPr lang="en-US" i="1" dirty="0">
                <a:latin typeface="Berlin Sans FB" pitchFamily="34" charset="0"/>
              </a:rPr>
              <a:t> </a:t>
            </a:r>
            <a:r>
              <a:rPr lang="en-US" i="1" dirty="0" err="1">
                <a:latin typeface="Berlin Sans FB" pitchFamily="34" charset="0"/>
              </a:rPr>
              <a:t>dimuka</a:t>
            </a:r>
            <a:r>
              <a:rPr lang="en-US" i="1" dirty="0">
                <a:latin typeface="Berlin Sans FB" pitchFamily="34" charset="0"/>
              </a:rPr>
              <a:t> </a:t>
            </a:r>
            <a:r>
              <a:rPr lang="en-US" i="1" dirty="0" err="1">
                <a:latin typeface="Berlin Sans FB" pitchFamily="34" charset="0"/>
              </a:rPr>
              <a:t>bumi</a:t>
            </a:r>
            <a:r>
              <a:rPr lang="en-US" i="1" dirty="0">
                <a:latin typeface="Berlin Sans FB" pitchFamily="34" charset="0"/>
              </a:rPr>
              <a:t> </a:t>
            </a:r>
            <a:r>
              <a:rPr lang="en-US" i="1" dirty="0" err="1">
                <a:latin typeface="Berlin Sans FB" pitchFamily="34" charset="0"/>
              </a:rPr>
              <a:t>dan</a:t>
            </a:r>
            <a:r>
              <a:rPr lang="en-US" i="1" dirty="0">
                <a:latin typeface="Berlin Sans FB" pitchFamily="34" charset="0"/>
              </a:rPr>
              <a:t> </a:t>
            </a:r>
            <a:r>
              <a:rPr lang="en-US" i="1" dirty="0" err="1">
                <a:latin typeface="Berlin Sans FB" pitchFamily="34" charset="0"/>
              </a:rPr>
              <a:t>perhatikanlah</a:t>
            </a:r>
            <a:r>
              <a:rPr lang="en-US" i="1" dirty="0">
                <a:latin typeface="Berlin Sans FB" pitchFamily="34" charset="0"/>
              </a:rPr>
              <a:t> </a:t>
            </a:r>
            <a:r>
              <a:rPr lang="en-US" i="1" dirty="0" err="1">
                <a:latin typeface="Berlin Sans FB" pitchFamily="34" charset="0"/>
              </a:rPr>
              <a:t>bagaimana</a:t>
            </a:r>
            <a:r>
              <a:rPr lang="en-US" i="1" dirty="0">
                <a:latin typeface="Berlin Sans FB" pitchFamily="34" charset="0"/>
              </a:rPr>
              <a:t> </a:t>
            </a:r>
            <a:r>
              <a:rPr lang="en-US" i="1" dirty="0" err="1">
                <a:latin typeface="Berlin Sans FB" pitchFamily="34" charset="0"/>
              </a:rPr>
              <a:t>kesudahan</a:t>
            </a:r>
            <a:r>
              <a:rPr lang="en-US" i="1" dirty="0">
                <a:latin typeface="Berlin Sans FB" pitchFamily="34" charset="0"/>
              </a:rPr>
              <a:t> orang-orang yang </a:t>
            </a:r>
            <a:r>
              <a:rPr lang="en-US" i="1" dirty="0" err="1">
                <a:latin typeface="Berlin Sans FB" pitchFamily="34" charset="0"/>
              </a:rPr>
              <a:t>mendustakan</a:t>
            </a:r>
            <a:r>
              <a:rPr lang="en-US" i="1" dirty="0">
                <a:latin typeface="Berlin Sans FB" pitchFamily="34" charset="0"/>
              </a:rPr>
              <a:t>(</a:t>
            </a:r>
            <a:r>
              <a:rPr lang="en-US" i="1" dirty="0" err="1">
                <a:latin typeface="Berlin Sans FB" pitchFamily="34" charset="0"/>
              </a:rPr>
              <a:t>Rasul-Rasul</a:t>
            </a:r>
            <a:r>
              <a:rPr lang="en-US" i="1" dirty="0">
                <a:latin typeface="Berlin Sans FB" pitchFamily="34" charset="0"/>
              </a:rPr>
              <a:t>)”.</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66875"/>
            <a:ext cx="8191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80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3" name="Rectangle 12"/>
          <p:cNvSpPr/>
          <p:nvPr/>
        </p:nvSpPr>
        <p:spPr>
          <a:xfrm>
            <a:off x="796433" y="1905000"/>
            <a:ext cx="721545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err="1">
                <a:solidFill>
                  <a:srgbClr val="000000"/>
                </a:solidFill>
                <a:latin typeface="Berlin Sans FB" pitchFamily="34" charset="0"/>
                <a:ea typeface="Calibri"/>
              </a:rPr>
              <a:t>Sebagai</a:t>
            </a:r>
            <a:r>
              <a:rPr lang="en-US" dirty="0">
                <a:solidFill>
                  <a:srgbClr val="000000"/>
                </a:solidFill>
                <a:latin typeface="Berlin Sans FB" pitchFamily="34" charset="0"/>
                <a:ea typeface="Calibri"/>
              </a:rPr>
              <a:t> Muslim yang </a:t>
            </a:r>
            <a:r>
              <a:rPr lang="en-US" dirty="0" err="1">
                <a:solidFill>
                  <a:srgbClr val="000000"/>
                </a:solidFill>
                <a:latin typeface="Berlin Sans FB" pitchFamily="34" charset="0"/>
                <a:ea typeface="Calibri"/>
              </a:rPr>
              <a:t>mempunyai</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jiwa</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merdeka</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kita</a:t>
            </a:r>
            <a:r>
              <a:rPr lang="en-US" dirty="0">
                <a:solidFill>
                  <a:srgbClr val="000000"/>
                </a:solidFill>
                <a:latin typeface="Berlin Sans FB" pitchFamily="34" charset="0"/>
                <a:ea typeface="Calibri"/>
              </a:rPr>
              <a:t> </a:t>
            </a:r>
            <a:r>
              <a:rPr lang="en-US" dirty="0" err="1">
                <a:solidFill>
                  <a:srgbClr val="FF0000"/>
                </a:solidFill>
                <a:latin typeface="Berlin Sans FB" pitchFamily="34" charset="0"/>
                <a:ea typeface="Calibri"/>
              </a:rPr>
              <a:t>mestilah</a:t>
            </a:r>
            <a:r>
              <a:rPr lang="en-US" dirty="0">
                <a:solidFill>
                  <a:srgbClr val="FF0000"/>
                </a:solidFill>
                <a:latin typeface="Berlin Sans FB" pitchFamily="34" charset="0"/>
                <a:ea typeface="Calibri"/>
              </a:rPr>
              <a:t> </a:t>
            </a:r>
            <a:r>
              <a:rPr lang="en-US" dirty="0" err="1">
                <a:solidFill>
                  <a:srgbClr val="FF0000"/>
                </a:solidFill>
                <a:latin typeface="Berlin Sans FB" pitchFamily="34" charset="0"/>
                <a:ea typeface="Calibri"/>
              </a:rPr>
              <a:t>berlepas</a:t>
            </a:r>
            <a:r>
              <a:rPr lang="en-US" dirty="0">
                <a:solidFill>
                  <a:srgbClr val="FF0000"/>
                </a:solidFill>
                <a:latin typeface="Berlin Sans FB" pitchFamily="34" charset="0"/>
                <a:ea typeface="Calibri"/>
              </a:rPr>
              <a:t> </a:t>
            </a:r>
            <a:r>
              <a:rPr lang="en-US" dirty="0" err="1">
                <a:solidFill>
                  <a:srgbClr val="FF0000"/>
                </a:solidFill>
                <a:latin typeface="Berlin Sans FB" pitchFamily="34" charset="0"/>
                <a:ea typeface="Calibri"/>
              </a:rPr>
              <a:t>diri</a:t>
            </a:r>
            <a:r>
              <a:rPr lang="en-US" dirty="0">
                <a:solidFill>
                  <a:srgbClr val="FF0000"/>
                </a:solidFill>
                <a:latin typeface="Berlin Sans FB" pitchFamily="34" charset="0"/>
                <a:ea typeface="Calibri"/>
              </a:rPr>
              <a:t> </a:t>
            </a:r>
            <a:r>
              <a:rPr lang="en-US" dirty="0" err="1">
                <a:solidFill>
                  <a:srgbClr val="000000"/>
                </a:solidFill>
                <a:latin typeface="Berlin Sans FB" pitchFamily="34" charset="0"/>
                <a:ea typeface="Calibri"/>
              </a:rPr>
              <a:t>dari</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menjadi</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tawanan</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hawa</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nafsu</a:t>
            </a:r>
            <a:r>
              <a:rPr lang="en-US" dirty="0">
                <a:solidFill>
                  <a:srgbClr val="000000"/>
                </a:solidFill>
                <a:latin typeface="Berlin Sans FB" pitchFamily="34" charset="0"/>
                <a:ea typeface="Calibri"/>
              </a:rPr>
              <a:t> </a:t>
            </a:r>
            <a:r>
              <a:rPr lang="en-US" dirty="0" err="1">
                <a:solidFill>
                  <a:srgbClr val="000000"/>
                </a:solidFill>
                <a:latin typeface="Berlin Sans FB" pitchFamily="34" charset="0"/>
                <a:ea typeface="Calibri"/>
              </a:rPr>
              <a:t>kepada</a:t>
            </a:r>
            <a:r>
              <a:rPr lang="en-US" dirty="0">
                <a:solidFill>
                  <a:srgbClr val="000000"/>
                </a:solidFill>
                <a:latin typeface="Berlin Sans FB" pitchFamily="34" charset="0"/>
                <a:ea typeface="Calibri"/>
              </a:rPr>
              <a:t> </a:t>
            </a:r>
            <a:r>
              <a:rPr lang="en-US" dirty="0" err="1">
                <a:solidFill>
                  <a:srgbClr val="C00000"/>
                </a:solidFill>
                <a:latin typeface="Berlin Sans FB" pitchFamily="34" charset="0"/>
                <a:ea typeface="Calibri"/>
              </a:rPr>
              <a:t>pengabdian</a:t>
            </a:r>
            <a:r>
              <a:rPr lang="en-US" dirty="0">
                <a:solidFill>
                  <a:srgbClr val="C00000"/>
                </a:solidFill>
                <a:latin typeface="Berlin Sans FB" pitchFamily="34" charset="0"/>
                <a:ea typeface="Calibri"/>
              </a:rPr>
              <a:t> </a:t>
            </a:r>
            <a:r>
              <a:rPr lang="en-US" dirty="0" err="1">
                <a:solidFill>
                  <a:srgbClr val="C00000"/>
                </a:solidFill>
                <a:latin typeface="Berlin Sans FB" pitchFamily="34" charset="0"/>
                <a:ea typeface="Calibri"/>
              </a:rPr>
              <a:t>kepada</a:t>
            </a:r>
            <a:r>
              <a:rPr lang="en-US" dirty="0">
                <a:solidFill>
                  <a:srgbClr val="C00000"/>
                </a:solidFill>
                <a:latin typeface="Berlin Sans FB" pitchFamily="34" charset="0"/>
                <a:ea typeface="Calibri"/>
              </a:rPr>
              <a:t> Allah </a:t>
            </a:r>
            <a:endParaRPr lang="en-US" dirty="0">
              <a:solidFill>
                <a:srgbClr val="C00000"/>
              </a:solidFill>
              <a:latin typeface="Berlin Sans FB" pitchFamily="34" charset="0"/>
            </a:endParaRPr>
          </a:p>
        </p:txBody>
      </p:sp>
      <p:sp>
        <p:nvSpPr>
          <p:cNvPr id="14" name="Rectangle 13"/>
          <p:cNvSpPr/>
          <p:nvPr/>
        </p:nvSpPr>
        <p:spPr>
          <a:xfrm>
            <a:off x="785547" y="3434080"/>
            <a:ext cx="7420467"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dirty="0" err="1">
                <a:solidFill>
                  <a:srgbClr val="000000"/>
                </a:solidFill>
                <a:latin typeface="Berlin Sans FB" pitchFamily="34" charset="0"/>
                <a:ea typeface="Calibri"/>
                <a:cs typeface="Aharoni" pitchFamily="2" charset="-79"/>
              </a:rPr>
              <a:t>Maka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kita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sepatutnya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sepakat</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mengambil</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peluang</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berusaha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supaya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syiar</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dan</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syariat</a:t>
            </a:r>
            <a:r>
              <a:rPr lang="en-US" dirty="0">
                <a:solidFill>
                  <a:srgbClr val="000000"/>
                </a:solidFill>
                <a:latin typeface="Berlin Sans FB" pitchFamily="34" charset="0"/>
                <a:ea typeface="Calibri"/>
                <a:cs typeface="Aharoni" pitchFamily="2" charset="-79"/>
              </a:rPr>
              <a:t> Islam </a:t>
            </a:r>
            <a:r>
              <a:rPr lang="en-US" dirty="0" err="1">
                <a:solidFill>
                  <a:srgbClr val="000000"/>
                </a:solidFill>
                <a:latin typeface="Berlin Sans FB" pitchFamily="34" charset="0"/>
                <a:ea typeface="Calibri"/>
                <a:cs typeface="Aharoni" pitchFamily="2" charset="-79"/>
              </a:rPr>
              <a:t>serta</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keindahan</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hidup</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dalam</a:t>
            </a:r>
            <a:r>
              <a:rPr lang="en-US" dirty="0">
                <a:solidFill>
                  <a:srgbClr val="000000"/>
                </a:solidFill>
                <a:latin typeface="Berlin Sans FB" pitchFamily="34" charset="0"/>
                <a:ea typeface="Calibri"/>
                <a:cs typeface="Aharoni" pitchFamily="2" charset="-79"/>
              </a:rPr>
              <a:t> Islam </a:t>
            </a:r>
            <a:r>
              <a:rPr lang="en-US" dirty="0" err="1">
                <a:solidFill>
                  <a:srgbClr val="000000"/>
                </a:solidFill>
                <a:latin typeface="Berlin Sans FB" pitchFamily="34" charset="0"/>
                <a:ea typeface="Calibri"/>
                <a:cs typeface="Aharoni" pitchFamily="2" charset="-79"/>
              </a:rPr>
              <a:t>dapat</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terus</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disuburkan</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bagi</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meraih</a:t>
            </a:r>
            <a:r>
              <a:rPr lang="en-US" dirty="0">
                <a:solidFill>
                  <a:srgbClr val="000000"/>
                </a:solidFill>
                <a:latin typeface="Berlin Sans FB" pitchFamily="34" charset="0"/>
                <a:ea typeface="Calibri"/>
                <a:cs typeface="Aharoni" pitchFamily="2" charset="-79"/>
              </a:rPr>
              <a:t> </a:t>
            </a:r>
            <a:r>
              <a:rPr lang="en-US" dirty="0" err="1">
                <a:solidFill>
                  <a:srgbClr val="000000"/>
                </a:solidFill>
                <a:latin typeface="Berlin Sans FB" pitchFamily="34" charset="0"/>
                <a:ea typeface="Calibri"/>
                <a:cs typeface="Aharoni" pitchFamily="2" charset="-79"/>
              </a:rPr>
              <a:t>keredhaan</a:t>
            </a:r>
            <a:r>
              <a:rPr lang="en-US" dirty="0">
                <a:solidFill>
                  <a:srgbClr val="000000"/>
                </a:solidFill>
                <a:latin typeface="Berlin Sans FB" pitchFamily="34" charset="0"/>
                <a:ea typeface="Calibri"/>
                <a:cs typeface="Aharoni" pitchFamily="2" charset="-79"/>
              </a:rPr>
              <a:t> Allah </a:t>
            </a:r>
            <a:r>
              <a:rPr lang="en-US" dirty="0">
                <a:solidFill>
                  <a:schemeClr val="tx1"/>
                </a:solidFill>
                <a:latin typeface="Berlin Sans FB" pitchFamily="34" charset="0"/>
                <a:cs typeface="Aharoni" pitchFamily="2" charset="-79"/>
              </a:rPr>
              <a:t>di </a:t>
            </a:r>
            <a:r>
              <a:rPr lang="en-US" dirty="0" err="1">
                <a:solidFill>
                  <a:schemeClr val="tx1"/>
                </a:solidFill>
                <a:latin typeface="Berlin Sans FB" pitchFamily="34" charset="0"/>
                <a:cs typeface="Aharoni" pitchFamily="2" charset="-79"/>
              </a:rPr>
              <a:t>negara</a:t>
            </a:r>
            <a:r>
              <a:rPr lang="en-US" dirty="0">
                <a:solidFill>
                  <a:schemeClr val="tx1"/>
                </a:solidFill>
                <a:latin typeface="Berlin Sans FB" pitchFamily="34" charset="0"/>
                <a:cs typeface="Aharoni" pitchFamily="2" charset="-79"/>
              </a:rPr>
              <a:t> </a:t>
            </a:r>
            <a:r>
              <a:rPr lang="en-US" dirty="0" err="1">
                <a:solidFill>
                  <a:schemeClr val="tx1"/>
                </a:solidFill>
                <a:latin typeface="Berlin Sans FB" pitchFamily="34" charset="0"/>
                <a:cs typeface="Aharoni" pitchFamily="2" charset="-79"/>
              </a:rPr>
              <a:t>ini</a:t>
            </a:r>
            <a:r>
              <a:rPr lang="en-US" dirty="0">
                <a:solidFill>
                  <a:schemeClr val="tx1"/>
                </a:solidFill>
                <a:latin typeface="Berlin Sans FB" pitchFamily="34" charset="0"/>
                <a:cs typeface="Aharoni" pitchFamily="2" charset="-79"/>
              </a:rPr>
              <a:t> demi </a:t>
            </a:r>
            <a:r>
              <a:rPr lang="en-US" dirty="0" err="1">
                <a:solidFill>
                  <a:schemeClr val="tx1"/>
                </a:solidFill>
                <a:latin typeface="Berlin Sans FB" pitchFamily="34" charset="0"/>
                <a:cs typeface="Aharoni" pitchFamily="2" charset="-79"/>
              </a:rPr>
              <a:t>untuk</a:t>
            </a:r>
            <a:r>
              <a:rPr lang="en-US" dirty="0">
                <a:solidFill>
                  <a:schemeClr val="tx1"/>
                </a:solidFill>
                <a:latin typeface="Berlin Sans FB" pitchFamily="34" charset="0"/>
                <a:cs typeface="Aharoni" pitchFamily="2" charset="-79"/>
              </a:rPr>
              <a:t> </a:t>
            </a:r>
            <a:r>
              <a:rPr lang="en-US" dirty="0" err="1">
                <a:solidFill>
                  <a:schemeClr val="tx1"/>
                </a:solidFill>
                <a:latin typeface="Berlin Sans FB" pitchFamily="34" charset="0"/>
                <a:cs typeface="Aharoni" pitchFamily="2" charset="-79"/>
              </a:rPr>
              <a:t>menikmati</a:t>
            </a:r>
            <a:r>
              <a:rPr lang="en-US" dirty="0">
                <a:solidFill>
                  <a:schemeClr val="tx1"/>
                </a:solidFill>
                <a:latin typeface="Berlin Sans FB" pitchFamily="34" charset="0"/>
                <a:cs typeface="Aharoni" pitchFamily="2" charset="-79"/>
              </a:rPr>
              <a:t> </a:t>
            </a:r>
            <a:r>
              <a:rPr lang="en-US" dirty="0" err="1">
                <a:solidFill>
                  <a:schemeClr val="tx1"/>
                </a:solidFill>
                <a:latin typeface="Berlin Sans FB" pitchFamily="34" charset="0"/>
                <a:cs typeface="Aharoni" pitchFamily="2" charset="-79"/>
              </a:rPr>
              <a:t>maksud</a:t>
            </a:r>
            <a:r>
              <a:rPr lang="en-US" dirty="0">
                <a:solidFill>
                  <a:schemeClr val="tx1"/>
                </a:solidFill>
                <a:latin typeface="Berlin Sans FB" pitchFamily="34" charset="0"/>
                <a:cs typeface="Aharoni" pitchFamily="2" charset="-79"/>
              </a:rPr>
              <a:t> </a:t>
            </a:r>
            <a:r>
              <a:rPr lang="en-US" dirty="0" err="1">
                <a:solidFill>
                  <a:schemeClr val="tx1"/>
                </a:solidFill>
                <a:latin typeface="Berlin Sans FB" pitchFamily="34" charset="0"/>
                <a:cs typeface="Aharoni" pitchFamily="2" charset="-79"/>
              </a:rPr>
              <a:t>kemerdekaan</a:t>
            </a:r>
            <a:r>
              <a:rPr lang="en-US" dirty="0">
                <a:solidFill>
                  <a:schemeClr val="tx1"/>
                </a:solidFill>
                <a:latin typeface="Berlin Sans FB" pitchFamily="34" charset="0"/>
                <a:cs typeface="Aharoni" pitchFamily="2" charset="-79"/>
              </a:rPr>
              <a:t> </a:t>
            </a:r>
            <a:r>
              <a:rPr lang="en-US" dirty="0" err="1">
                <a:solidFill>
                  <a:schemeClr val="tx1"/>
                </a:solidFill>
                <a:latin typeface="Berlin Sans FB" pitchFamily="34" charset="0"/>
                <a:cs typeface="Aharoni" pitchFamily="2" charset="-79"/>
              </a:rPr>
              <a:t>sebenar</a:t>
            </a:r>
            <a:r>
              <a:rPr lang="en-US" dirty="0" smtClean="0">
                <a:latin typeface="Berlin Sans FB" pitchFamily="34" charset="0"/>
                <a:cs typeface="Aharoni" pitchFamily="2" charset="-79"/>
              </a:rPr>
              <a:t>.</a:t>
            </a:r>
            <a:endParaRPr lang="en-US" dirty="0">
              <a:latin typeface="Berlin Sans FB" pitchFamily="34" charset="0"/>
              <a:cs typeface="Aharoni" pitchFamily="2" charset="-79"/>
            </a:endParaRPr>
          </a:p>
        </p:txBody>
      </p:sp>
      <p:sp>
        <p:nvSpPr>
          <p:cNvPr id="2" name="Down Arrow 1"/>
          <p:cNvSpPr/>
          <p:nvPr/>
        </p:nvSpPr>
        <p:spPr>
          <a:xfrm>
            <a:off x="4023159" y="2667001"/>
            <a:ext cx="762000" cy="68580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94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9" name="Rectangle 8"/>
          <p:cNvSpPr/>
          <p:nvPr/>
        </p:nvSpPr>
        <p:spPr>
          <a:xfrm>
            <a:off x="1230972" y="1038779"/>
            <a:ext cx="6400801"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err="1" smtClean="0">
                <a:ln/>
                <a:solidFill>
                  <a:srgbClr val="FF0000"/>
                </a:solidFill>
                <a:effectLst/>
                <a:latin typeface="Berlin Sans FB Demi" pitchFamily="34" charset="0"/>
              </a:rPr>
              <a:t>Kemerdekaan</a:t>
            </a:r>
            <a:r>
              <a:rPr lang="en-US" sz="2800" b="1" cap="none" spc="0" dirty="0" smtClean="0">
                <a:ln/>
                <a:solidFill>
                  <a:srgbClr val="FF0000"/>
                </a:solidFill>
                <a:effectLst/>
                <a:latin typeface="Berlin Sans FB Demi" pitchFamily="34" charset="0"/>
              </a:rPr>
              <a:t> </a:t>
            </a:r>
            <a:r>
              <a:rPr lang="en-US" sz="2800" b="1" cap="none" spc="0" dirty="0" err="1" smtClean="0">
                <a:ln/>
                <a:solidFill>
                  <a:srgbClr val="FF0000"/>
                </a:solidFill>
                <a:effectLst/>
                <a:latin typeface="Berlin Sans FB Demi" pitchFamily="34" charset="0"/>
              </a:rPr>
              <a:t>Menurut</a:t>
            </a:r>
            <a:r>
              <a:rPr lang="en-US" sz="2800" b="1" cap="none" spc="0" dirty="0" smtClean="0">
                <a:ln/>
                <a:solidFill>
                  <a:srgbClr val="FF0000"/>
                </a:solidFill>
                <a:effectLst/>
                <a:latin typeface="Berlin Sans FB Demi" pitchFamily="34" charset="0"/>
              </a:rPr>
              <a:t> Islam</a:t>
            </a:r>
            <a:endParaRPr lang="en-US" sz="2800" b="1" cap="none" spc="0" dirty="0">
              <a:ln/>
              <a:solidFill>
                <a:srgbClr val="FF0000"/>
              </a:solidFill>
              <a:effectLst/>
              <a:latin typeface="Berlin Sans FB Demi" pitchFamily="34" charset="0"/>
            </a:endParaRPr>
          </a:p>
        </p:txBody>
      </p:sp>
      <p:sp>
        <p:nvSpPr>
          <p:cNvPr id="10" name="Round Diagonal Corner Rectangle 9"/>
          <p:cNvSpPr/>
          <p:nvPr/>
        </p:nvSpPr>
        <p:spPr>
          <a:xfrm>
            <a:off x="785545" y="1981200"/>
            <a:ext cx="7291653" cy="160020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latin typeface="Berlin Sans FB" pitchFamily="34" charset="0"/>
              </a:rPr>
              <a:t>al-Salam</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kesejahteraan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kedamaian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keamanan</a:t>
            </a:r>
            <a:r>
              <a:rPr lang="en-US" sz="2000" dirty="0">
                <a:solidFill>
                  <a:srgbClr val="00B050"/>
                </a:solidFill>
                <a:latin typeface="Berlin Sans FB" pitchFamily="34" charset="0"/>
              </a:rPr>
              <a:t>), al-</a:t>
            </a:r>
            <a:r>
              <a:rPr lang="en-US" sz="2000" dirty="0" err="1">
                <a:solidFill>
                  <a:srgbClr val="C00000"/>
                </a:solidFill>
                <a:latin typeface="Berlin Sans FB" pitchFamily="34" charset="0"/>
              </a:rPr>
              <a:t>Hurriyyah</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kebebasan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daripada</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segala</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bentuk</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kehinaan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tekanan</a:t>
            </a:r>
            <a:r>
              <a:rPr lang="en-US" sz="2000" dirty="0">
                <a:solidFill>
                  <a:srgbClr val="00B050"/>
                </a:solidFill>
                <a:latin typeface="Berlin Sans FB" pitchFamily="34" charset="0"/>
              </a:rPr>
              <a:t>), </a:t>
            </a:r>
            <a:r>
              <a:rPr lang="en-US" sz="2000" dirty="0">
                <a:solidFill>
                  <a:srgbClr val="C00000"/>
                </a:solidFill>
                <a:latin typeface="Berlin Sans FB" pitchFamily="34" charset="0"/>
              </a:rPr>
              <a:t>al-</a:t>
            </a:r>
            <a:r>
              <a:rPr lang="en-US" sz="2000" dirty="0" err="1">
                <a:solidFill>
                  <a:srgbClr val="C00000"/>
                </a:solidFill>
                <a:latin typeface="Berlin Sans FB" pitchFamily="34" charset="0"/>
              </a:rPr>
              <a:t>Musaawah</a:t>
            </a:r>
            <a:r>
              <a:rPr lang="en-US" sz="2000" dirty="0">
                <a:solidFill>
                  <a:srgbClr val="C00000"/>
                </a:solidFill>
                <a:latin typeface="Berlin Sans FB" pitchFamily="34" charset="0"/>
              </a:rPr>
              <a:t> </a:t>
            </a:r>
            <a:r>
              <a:rPr lang="en-US" sz="2000" dirty="0">
                <a:solidFill>
                  <a:srgbClr val="00B050"/>
                </a:solidFill>
                <a:latin typeface="Berlin Sans FB" pitchFamily="34" charset="0"/>
              </a:rPr>
              <a:t>(</a:t>
            </a:r>
            <a:r>
              <a:rPr lang="en-US" sz="2000" dirty="0" err="1">
                <a:solidFill>
                  <a:srgbClr val="00B050"/>
                </a:solidFill>
                <a:latin typeface="Berlin Sans FB" pitchFamily="34" charset="0"/>
              </a:rPr>
              <a:t>persamaan</a:t>
            </a:r>
            <a:r>
              <a:rPr lang="en-US" sz="2000" dirty="0">
                <a:solidFill>
                  <a:srgbClr val="00B050"/>
                </a:solidFill>
                <a:latin typeface="Berlin Sans FB" pitchFamily="34" charset="0"/>
              </a:rPr>
              <a:t>), </a:t>
            </a:r>
            <a:r>
              <a:rPr lang="en-US" sz="2000" dirty="0">
                <a:solidFill>
                  <a:srgbClr val="C00000"/>
                </a:solidFill>
                <a:latin typeface="Berlin Sans FB" pitchFamily="34" charset="0"/>
              </a:rPr>
              <a:t>al-</a:t>
            </a:r>
            <a:r>
              <a:rPr lang="en-US" sz="2000" dirty="0" err="1">
                <a:solidFill>
                  <a:srgbClr val="C00000"/>
                </a:solidFill>
                <a:latin typeface="Berlin Sans FB" pitchFamily="34" charset="0"/>
              </a:rPr>
              <a:t>Karamah</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kemuliaan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harga</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diri</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maruah</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dan</a:t>
            </a:r>
            <a:r>
              <a:rPr lang="en-US" sz="2000" dirty="0">
                <a:solidFill>
                  <a:srgbClr val="00B050"/>
                </a:solidFill>
                <a:latin typeface="Berlin Sans FB" pitchFamily="34" charset="0"/>
              </a:rPr>
              <a:t> </a:t>
            </a:r>
            <a:r>
              <a:rPr lang="en-US" sz="2000" dirty="0">
                <a:solidFill>
                  <a:srgbClr val="C00000"/>
                </a:solidFill>
                <a:latin typeface="Berlin Sans FB" pitchFamily="34" charset="0"/>
              </a:rPr>
              <a:t>al-</a:t>
            </a:r>
            <a:r>
              <a:rPr lang="en-US" sz="2000" dirty="0" err="1">
                <a:solidFill>
                  <a:srgbClr val="C00000"/>
                </a:solidFill>
                <a:latin typeface="Berlin Sans FB" pitchFamily="34" charset="0"/>
              </a:rPr>
              <a:t>I’zzah</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kekuatan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dan</a:t>
            </a:r>
            <a:r>
              <a:rPr lang="en-US" sz="2000" dirty="0">
                <a:solidFill>
                  <a:srgbClr val="00B050"/>
                </a:solidFill>
                <a:latin typeface="Berlin Sans FB" pitchFamily="34" charset="0"/>
              </a:rPr>
              <a:t> </a:t>
            </a:r>
            <a:r>
              <a:rPr lang="en-US" sz="2000" dirty="0" err="1">
                <a:solidFill>
                  <a:srgbClr val="00B050"/>
                </a:solidFill>
                <a:latin typeface="Berlin Sans FB" pitchFamily="34" charset="0"/>
              </a:rPr>
              <a:t>keperkasaan</a:t>
            </a:r>
            <a:r>
              <a:rPr lang="en-US" sz="2000" dirty="0">
                <a:solidFill>
                  <a:srgbClr val="00B050"/>
                </a:solidFill>
                <a:latin typeface="Berlin Sans FB" pitchFamily="34" charset="0"/>
              </a:rPr>
              <a:t>)</a:t>
            </a:r>
          </a:p>
        </p:txBody>
      </p:sp>
      <p:sp>
        <p:nvSpPr>
          <p:cNvPr id="11" name="Rounded Rectangle 10"/>
          <p:cNvSpPr/>
          <p:nvPr/>
        </p:nvSpPr>
        <p:spPr>
          <a:xfrm>
            <a:off x="849973" y="4572000"/>
            <a:ext cx="7291653"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181200"/>
                </a:solidFill>
                <a:latin typeface="Berlin Sans FB Demi" pitchFamily="34" charset="0"/>
              </a:rPr>
              <a:t>Islam </a:t>
            </a:r>
            <a:r>
              <a:rPr lang="en-US" dirty="0" err="1">
                <a:solidFill>
                  <a:srgbClr val="181200"/>
                </a:solidFill>
                <a:latin typeface="Berlin Sans FB Demi" pitchFamily="34" charset="0"/>
              </a:rPr>
              <a:t>berjaya</a:t>
            </a:r>
            <a:r>
              <a:rPr lang="en-US" dirty="0">
                <a:solidFill>
                  <a:srgbClr val="181200"/>
                </a:solidFill>
                <a:latin typeface="Berlin Sans FB Demi" pitchFamily="34" charset="0"/>
              </a:rPr>
              <a:t> </a:t>
            </a:r>
            <a:r>
              <a:rPr lang="en-US" dirty="0" err="1">
                <a:solidFill>
                  <a:srgbClr val="181200"/>
                </a:solidFill>
                <a:latin typeface="Berlin Sans FB Demi" pitchFamily="34" charset="0"/>
              </a:rPr>
              <a:t>menyelamatkan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tamadun</a:t>
            </a:r>
            <a:r>
              <a:rPr lang="en-US" dirty="0">
                <a:solidFill>
                  <a:srgbClr val="181200"/>
                </a:solidFill>
                <a:latin typeface="Berlin Sans FB Demi" pitchFamily="34" charset="0"/>
              </a:rPr>
              <a:t> </a:t>
            </a:r>
            <a:r>
              <a:rPr lang="en-US" dirty="0" err="1">
                <a:solidFill>
                  <a:srgbClr val="181200"/>
                </a:solidFill>
                <a:latin typeface="Berlin Sans FB Demi" pitchFamily="34" charset="0"/>
              </a:rPr>
              <a:t>manusia</a:t>
            </a:r>
            <a:r>
              <a:rPr lang="en-US" dirty="0">
                <a:solidFill>
                  <a:srgbClr val="181200"/>
                </a:solidFill>
                <a:latin typeface="Berlin Sans FB Demi" pitchFamily="34" charset="0"/>
              </a:rPr>
              <a:t> </a:t>
            </a:r>
            <a:r>
              <a:rPr lang="en-US" dirty="0" err="1">
                <a:solidFill>
                  <a:srgbClr val="181200"/>
                </a:solidFill>
                <a:latin typeface="Berlin Sans FB Demi" pitchFamily="34" charset="0"/>
              </a:rPr>
              <a:t>daripada</a:t>
            </a:r>
            <a:r>
              <a:rPr lang="en-US" dirty="0">
                <a:solidFill>
                  <a:srgbClr val="181200"/>
                </a:solidFill>
                <a:latin typeface="Berlin Sans FB Demi" pitchFamily="34" charset="0"/>
              </a:rPr>
              <a:t> </a:t>
            </a:r>
            <a:r>
              <a:rPr lang="en-US" dirty="0" err="1">
                <a:solidFill>
                  <a:srgbClr val="181200"/>
                </a:solidFill>
                <a:latin typeface="Berlin Sans FB Demi" pitchFamily="34" charset="0"/>
              </a:rPr>
              <a:t>sistem</a:t>
            </a:r>
            <a:r>
              <a:rPr lang="en-US" dirty="0">
                <a:solidFill>
                  <a:srgbClr val="181200"/>
                </a:solidFill>
                <a:latin typeface="Berlin Sans FB Demi" pitchFamily="34" charset="0"/>
              </a:rPr>
              <a:t> </a:t>
            </a:r>
            <a:r>
              <a:rPr lang="en-US" dirty="0" err="1">
                <a:solidFill>
                  <a:srgbClr val="181200"/>
                </a:solidFill>
                <a:latin typeface="Berlin Sans FB Demi" pitchFamily="34" charset="0"/>
              </a:rPr>
              <a:t>perhambaan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sama</a:t>
            </a:r>
            <a:r>
              <a:rPr lang="en-US" dirty="0">
                <a:solidFill>
                  <a:srgbClr val="181200"/>
                </a:solidFill>
                <a:latin typeface="Berlin Sans FB Demi" pitchFamily="34" charset="0"/>
              </a:rPr>
              <a:t> </a:t>
            </a:r>
            <a:r>
              <a:rPr lang="en-US" dirty="0" err="1">
                <a:solidFill>
                  <a:srgbClr val="181200"/>
                </a:solidFill>
                <a:latin typeface="Berlin Sans FB Demi" pitchFamily="34" charset="0"/>
              </a:rPr>
              <a:t>ada</a:t>
            </a:r>
            <a:r>
              <a:rPr lang="en-US" dirty="0">
                <a:solidFill>
                  <a:srgbClr val="181200"/>
                </a:solidFill>
                <a:latin typeface="Berlin Sans FB Demi" pitchFamily="34" charset="0"/>
              </a:rPr>
              <a:t> </a:t>
            </a:r>
            <a:r>
              <a:rPr lang="en-US" dirty="0" err="1">
                <a:solidFill>
                  <a:srgbClr val="181200"/>
                </a:solidFill>
                <a:latin typeface="Berlin Sans FB Demi" pitchFamily="34" charset="0"/>
              </a:rPr>
              <a:t>perhambaan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sesama</a:t>
            </a:r>
            <a:r>
              <a:rPr lang="en-US" dirty="0">
                <a:solidFill>
                  <a:srgbClr val="181200"/>
                </a:solidFill>
                <a:latin typeface="Berlin Sans FB Demi" pitchFamily="34" charset="0"/>
              </a:rPr>
              <a:t> </a:t>
            </a:r>
            <a:r>
              <a:rPr lang="en-US" dirty="0" err="1">
                <a:solidFill>
                  <a:srgbClr val="181200"/>
                </a:solidFill>
                <a:latin typeface="Berlin Sans FB Demi" pitchFamily="34" charset="0"/>
              </a:rPr>
              <a:t>manusia</a:t>
            </a:r>
            <a:r>
              <a:rPr lang="en-US" dirty="0">
                <a:solidFill>
                  <a:srgbClr val="181200"/>
                </a:solidFill>
                <a:latin typeface="Berlin Sans FB Demi" pitchFamily="34" charset="0"/>
              </a:rPr>
              <a:t> </a:t>
            </a:r>
            <a:r>
              <a:rPr lang="en-US" dirty="0" err="1">
                <a:solidFill>
                  <a:srgbClr val="181200"/>
                </a:solidFill>
                <a:latin typeface="Berlin Sans FB Demi" pitchFamily="34" charset="0"/>
              </a:rPr>
              <a:t>ataupun</a:t>
            </a:r>
            <a:r>
              <a:rPr lang="en-US" dirty="0">
                <a:solidFill>
                  <a:srgbClr val="181200"/>
                </a:solidFill>
                <a:latin typeface="Berlin Sans FB Demi" pitchFamily="34" charset="0"/>
              </a:rPr>
              <a:t> </a:t>
            </a:r>
            <a:r>
              <a:rPr lang="en-US" dirty="0" err="1">
                <a:solidFill>
                  <a:srgbClr val="181200"/>
                </a:solidFill>
                <a:latin typeface="Berlin Sans FB Demi" pitchFamily="34" charset="0"/>
              </a:rPr>
              <a:t>perhambaan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terhadap</a:t>
            </a:r>
            <a:r>
              <a:rPr lang="en-US" dirty="0">
                <a:solidFill>
                  <a:srgbClr val="181200"/>
                </a:solidFill>
                <a:latin typeface="Berlin Sans FB Demi" pitchFamily="34" charset="0"/>
              </a:rPr>
              <a:t> </a:t>
            </a:r>
            <a:r>
              <a:rPr lang="en-US" dirty="0" err="1">
                <a:solidFill>
                  <a:srgbClr val="181200"/>
                </a:solidFill>
                <a:latin typeface="Berlin Sans FB Demi" pitchFamily="34" charset="0"/>
              </a:rPr>
              <a:t>hawa</a:t>
            </a:r>
            <a:r>
              <a:rPr lang="en-US" dirty="0">
                <a:solidFill>
                  <a:srgbClr val="181200"/>
                </a:solidFill>
                <a:latin typeface="Berlin Sans FB Demi" pitchFamily="34" charset="0"/>
              </a:rPr>
              <a:t> </a:t>
            </a:r>
            <a:r>
              <a:rPr lang="en-US" dirty="0" err="1">
                <a:solidFill>
                  <a:srgbClr val="181200"/>
                </a:solidFill>
                <a:latin typeface="Berlin Sans FB Demi" pitchFamily="34" charset="0"/>
              </a:rPr>
              <a:t>nafsu</a:t>
            </a:r>
            <a:r>
              <a:rPr lang="en-US" dirty="0">
                <a:solidFill>
                  <a:srgbClr val="181200"/>
                </a:solidFill>
                <a:latin typeface="Berlin Sans FB Demi" pitchFamily="34" charset="0"/>
              </a:rPr>
              <a:t> yang </a:t>
            </a:r>
            <a:r>
              <a:rPr lang="en-US" dirty="0" err="1">
                <a:solidFill>
                  <a:srgbClr val="181200"/>
                </a:solidFill>
                <a:latin typeface="Berlin Sans FB Demi" pitchFamily="34" charset="0"/>
              </a:rPr>
              <a:t>diselaputi</a:t>
            </a:r>
            <a:r>
              <a:rPr lang="en-US" dirty="0">
                <a:solidFill>
                  <a:srgbClr val="181200"/>
                </a:solidFill>
                <a:latin typeface="Berlin Sans FB Demi" pitchFamily="34" charset="0"/>
              </a:rPr>
              <a:t> </a:t>
            </a:r>
            <a:r>
              <a:rPr lang="en-US" dirty="0" err="1">
                <a:solidFill>
                  <a:srgbClr val="181200"/>
                </a:solidFill>
                <a:latin typeface="Berlin Sans FB Demi" pitchFamily="34" charset="0"/>
              </a:rPr>
              <a:t>oleh</a:t>
            </a:r>
            <a:r>
              <a:rPr lang="en-US" dirty="0">
                <a:solidFill>
                  <a:srgbClr val="181200"/>
                </a:solidFill>
                <a:latin typeface="Berlin Sans FB Demi" pitchFamily="34" charset="0"/>
              </a:rPr>
              <a:t> </a:t>
            </a:r>
            <a:r>
              <a:rPr lang="en-US" dirty="0" err="1">
                <a:solidFill>
                  <a:srgbClr val="181200"/>
                </a:solidFill>
                <a:latin typeface="Berlin Sans FB Demi" pitchFamily="34" charset="0"/>
              </a:rPr>
              <a:t>syirik</a:t>
            </a:r>
            <a:r>
              <a:rPr lang="en-US" dirty="0">
                <a:solidFill>
                  <a:srgbClr val="181200"/>
                </a:solidFill>
                <a:latin typeface="Berlin Sans FB Demi" pitchFamily="34" charset="0"/>
              </a:rPr>
              <a:t>, </a:t>
            </a:r>
            <a:r>
              <a:rPr lang="en-US" dirty="0" err="1">
                <a:solidFill>
                  <a:srgbClr val="181200"/>
                </a:solidFill>
                <a:latin typeface="Berlin Sans FB Demi" pitchFamily="34" charset="0"/>
              </a:rPr>
              <a:t>kekufuran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kemungkaran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dan</a:t>
            </a:r>
            <a:r>
              <a:rPr lang="en-US" dirty="0">
                <a:solidFill>
                  <a:srgbClr val="181200"/>
                </a:solidFill>
                <a:latin typeface="Berlin Sans FB Demi" pitchFamily="34" charset="0"/>
              </a:rPr>
              <a:t> </a:t>
            </a:r>
            <a:r>
              <a:rPr lang="en-US" dirty="0" err="1">
                <a:solidFill>
                  <a:srgbClr val="181200"/>
                </a:solidFill>
                <a:latin typeface="Berlin Sans FB Demi" pitchFamily="34" charset="0"/>
              </a:rPr>
              <a:t>kemaksiatan</a:t>
            </a:r>
            <a:r>
              <a:rPr lang="en-US" dirty="0">
                <a:solidFill>
                  <a:srgbClr val="181200"/>
                </a:solidFill>
                <a:latin typeface="Berlin Sans FB Demi" pitchFamily="34" charset="0"/>
              </a:rPr>
              <a:t>.</a:t>
            </a:r>
          </a:p>
        </p:txBody>
      </p:sp>
      <p:sp>
        <p:nvSpPr>
          <p:cNvPr id="12" name="Down Arrow 11"/>
          <p:cNvSpPr/>
          <p:nvPr/>
        </p:nvSpPr>
        <p:spPr>
          <a:xfrm>
            <a:off x="4038600" y="3657600"/>
            <a:ext cx="914400" cy="914400"/>
          </a:xfrm>
          <a:prstGeom prst="downArrow">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12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0" name="Rounded Rectangle 9"/>
          <p:cNvSpPr/>
          <p:nvPr/>
        </p:nvSpPr>
        <p:spPr>
          <a:xfrm>
            <a:off x="1143000" y="1600200"/>
            <a:ext cx="66294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solidFill>
                  <a:schemeClr val="tx1"/>
                </a:solidFill>
                <a:latin typeface="Berlin Sans FB" pitchFamily="34" charset="0"/>
              </a:rPr>
              <a:t>Kemerdekaan</a:t>
            </a:r>
            <a:r>
              <a:rPr lang="en-US" dirty="0" smtClean="0">
                <a:solidFill>
                  <a:schemeClr val="tx1"/>
                </a:solidFill>
                <a:latin typeface="Berlin Sans FB" pitchFamily="34" charset="0"/>
              </a:rPr>
              <a:t> </a:t>
            </a:r>
            <a:r>
              <a:rPr lang="en-US" dirty="0" err="1">
                <a:solidFill>
                  <a:schemeClr val="tx1"/>
                </a:solidFill>
                <a:latin typeface="Berlin Sans FB" pitchFamily="34" charset="0"/>
              </a:rPr>
              <a:t>hendaklah</a:t>
            </a:r>
            <a:r>
              <a:rPr lang="en-US" dirty="0">
                <a:solidFill>
                  <a:schemeClr val="tx1"/>
                </a:solidFill>
                <a:latin typeface="Berlin Sans FB" pitchFamily="34" charset="0"/>
              </a:rPr>
              <a:t> </a:t>
            </a:r>
            <a:r>
              <a:rPr lang="en-US" dirty="0" err="1">
                <a:solidFill>
                  <a:schemeClr val="tx1"/>
                </a:solidFill>
                <a:latin typeface="Berlin Sans FB" pitchFamily="34" charset="0"/>
              </a:rPr>
              <a:t>dilaksanakan</a:t>
            </a:r>
            <a:r>
              <a:rPr lang="en-US" dirty="0">
                <a:solidFill>
                  <a:schemeClr val="tx1"/>
                </a:solidFill>
                <a:latin typeface="Berlin Sans FB" pitchFamily="34" charset="0"/>
              </a:rPr>
              <a:t> </a:t>
            </a:r>
            <a:r>
              <a:rPr lang="en-US" dirty="0" err="1">
                <a:solidFill>
                  <a:schemeClr val="tx1"/>
                </a:solidFill>
                <a:latin typeface="Berlin Sans FB" pitchFamily="34" charset="0"/>
              </a:rPr>
              <a:t>mengikut</a:t>
            </a:r>
            <a:r>
              <a:rPr lang="en-US" dirty="0">
                <a:solidFill>
                  <a:schemeClr val="tx1"/>
                </a:solidFill>
                <a:latin typeface="Berlin Sans FB" pitchFamily="34" charset="0"/>
              </a:rPr>
              <a:t> </a:t>
            </a:r>
            <a:r>
              <a:rPr lang="en-US" dirty="0" err="1">
                <a:solidFill>
                  <a:schemeClr val="tx1"/>
                </a:solidFill>
                <a:latin typeface="Berlin Sans FB" pitchFamily="34" charset="0"/>
              </a:rPr>
              <a:t>acuan</a:t>
            </a:r>
            <a:r>
              <a:rPr lang="en-US" dirty="0">
                <a:solidFill>
                  <a:schemeClr val="tx1"/>
                </a:solidFill>
                <a:latin typeface="Berlin Sans FB" pitchFamily="34" charset="0"/>
              </a:rPr>
              <a:t> yang </a:t>
            </a:r>
            <a:r>
              <a:rPr lang="en-US" dirty="0" err="1">
                <a:solidFill>
                  <a:schemeClr val="tx1"/>
                </a:solidFill>
                <a:latin typeface="Berlin Sans FB" pitchFamily="34" charset="0"/>
              </a:rPr>
              <a:t>sebenar</a:t>
            </a:r>
            <a:r>
              <a:rPr lang="en-US" dirty="0">
                <a:solidFill>
                  <a:schemeClr val="tx1"/>
                </a:solidFill>
                <a:latin typeface="Berlin Sans FB" pitchFamily="34" charset="0"/>
              </a:rPr>
              <a:t> </a:t>
            </a:r>
            <a:r>
              <a:rPr lang="en-US" dirty="0" err="1">
                <a:solidFill>
                  <a:schemeClr val="tx1"/>
                </a:solidFill>
                <a:latin typeface="Berlin Sans FB" pitchFamily="34" charset="0"/>
              </a:rPr>
              <a:t>ke</a:t>
            </a:r>
            <a:r>
              <a:rPr lang="en-US" dirty="0">
                <a:solidFill>
                  <a:schemeClr val="tx1"/>
                </a:solidFill>
                <a:latin typeface="Berlin Sans FB" pitchFamily="34" charset="0"/>
              </a:rPr>
              <a:t> </a:t>
            </a:r>
            <a:r>
              <a:rPr lang="en-US" dirty="0" err="1">
                <a:solidFill>
                  <a:schemeClr val="tx1"/>
                </a:solidFill>
                <a:latin typeface="Berlin Sans FB" pitchFamily="34" charset="0"/>
              </a:rPr>
              <a:t>arah</a:t>
            </a:r>
            <a:r>
              <a:rPr lang="en-US" dirty="0">
                <a:solidFill>
                  <a:schemeClr val="tx1"/>
                </a:solidFill>
                <a:latin typeface="Berlin Sans FB" pitchFamily="34" charset="0"/>
              </a:rPr>
              <a:t> </a:t>
            </a:r>
            <a:r>
              <a:rPr lang="en-US" dirty="0" err="1">
                <a:solidFill>
                  <a:schemeClr val="tx1"/>
                </a:solidFill>
                <a:latin typeface="Berlin Sans FB" pitchFamily="34" charset="0"/>
              </a:rPr>
              <a:t>perpaduan</a:t>
            </a:r>
            <a:r>
              <a:rPr lang="en-US" dirty="0">
                <a:solidFill>
                  <a:schemeClr val="tx1"/>
                </a:solidFill>
                <a:latin typeface="Berlin Sans FB" pitchFamily="34" charset="0"/>
              </a:rPr>
              <a:t>, </a:t>
            </a:r>
            <a:r>
              <a:rPr lang="en-US" dirty="0" err="1">
                <a:solidFill>
                  <a:schemeClr val="tx1"/>
                </a:solidFill>
                <a:latin typeface="Berlin Sans FB" pitchFamily="34" charset="0"/>
              </a:rPr>
              <a:t>ukhuwwah</a:t>
            </a:r>
            <a:r>
              <a:rPr lang="en-US" dirty="0">
                <a:solidFill>
                  <a:schemeClr val="tx1"/>
                </a:solidFill>
                <a:latin typeface="Berlin Sans FB" pitchFamily="34" charset="0"/>
              </a:rPr>
              <a:t> </a:t>
            </a:r>
            <a:r>
              <a:rPr lang="en-US" dirty="0" err="1">
                <a:solidFill>
                  <a:schemeClr val="tx1"/>
                </a:solidFill>
                <a:latin typeface="Berlin Sans FB" pitchFamily="34" charset="0"/>
              </a:rPr>
              <a:t>dan</a:t>
            </a:r>
            <a:r>
              <a:rPr lang="en-US" dirty="0">
                <a:solidFill>
                  <a:schemeClr val="tx1"/>
                </a:solidFill>
                <a:latin typeface="Berlin Sans FB" pitchFamily="34" charset="0"/>
              </a:rPr>
              <a:t> </a:t>
            </a:r>
            <a:r>
              <a:rPr lang="en-US" dirty="0" err="1">
                <a:solidFill>
                  <a:schemeClr val="tx1"/>
                </a:solidFill>
                <a:latin typeface="Berlin Sans FB" pitchFamily="34" charset="0"/>
              </a:rPr>
              <a:t>kasih</a:t>
            </a:r>
            <a:r>
              <a:rPr lang="en-US" dirty="0">
                <a:solidFill>
                  <a:schemeClr val="tx1"/>
                </a:solidFill>
                <a:latin typeface="Berlin Sans FB" pitchFamily="34" charset="0"/>
              </a:rPr>
              <a:t> </a:t>
            </a:r>
            <a:r>
              <a:rPr lang="en-US" dirty="0" err="1">
                <a:solidFill>
                  <a:schemeClr val="tx1"/>
                </a:solidFill>
                <a:latin typeface="Berlin Sans FB" pitchFamily="34" charset="0"/>
              </a:rPr>
              <a:t>sayang</a:t>
            </a:r>
            <a:endParaRPr lang="en-US" dirty="0">
              <a:solidFill>
                <a:schemeClr val="tx1"/>
              </a:solidFill>
              <a:latin typeface="Berlin Sans FB" pitchFamily="34" charset="0"/>
            </a:endParaRPr>
          </a:p>
        </p:txBody>
      </p:sp>
      <p:sp>
        <p:nvSpPr>
          <p:cNvPr id="12" name="Rectangle 11"/>
          <p:cNvSpPr/>
          <p:nvPr/>
        </p:nvSpPr>
        <p:spPr>
          <a:xfrm>
            <a:off x="1028700" y="4648200"/>
            <a:ext cx="7086600" cy="1334211"/>
          </a:xfrm>
          <a:prstGeom prst="rect">
            <a:avLst/>
          </a:prstGeom>
        </p:spPr>
        <p:txBody>
          <a:bodyPr wrap="square">
            <a:spAutoFit/>
          </a:bodyPr>
          <a:lstStyle/>
          <a:p>
            <a:pPr marR="45720" algn="ctr">
              <a:lnSpc>
                <a:spcPct val="115000"/>
              </a:lnSpc>
            </a:pPr>
            <a:r>
              <a:rPr lang="ms-MY" b="1" dirty="0" smtClean="0">
                <a:solidFill>
                  <a:srgbClr val="C00000"/>
                </a:solidFill>
                <a:latin typeface="Times New Roman"/>
                <a:ea typeface="Calibri"/>
                <a:cs typeface="Arial"/>
              </a:rPr>
              <a:t>Maksudnya;</a:t>
            </a:r>
          </a:p>
          <a:p>
            <a:pPr marR="45720" algn="ctr"/>
            <a:r>
              <a:rPr lang="ms-MY" b="1" dirty="0" smtClean="0">
                <a:latin typeface="Times New Roman"/>
                <a:ea typeface="Calibri"/>
                <a:cs typeface="Arial"/>
              </a:rPr>
              <a:t> </a:t>
            </a:r>
            <a:r>
              <a:rPr lang="ms-MY" sz="2000" dirty="0">
                <a:latin typeface="Bell MT" pitchFamily="18" charset="0"/>
                <a:ea typeface="Calibri"/>
                <a:cs typeface="Arial"/>
              </a:rPr>
              <a:t>“</a:t>
            </a:r>
            <a:r>
              <a:rPr lang="ms-MY" sz="2000" i="1" dirty="0">
                <a:solidFill>
                  <a:srgbClr val="000000"/>
                </a:solidFill>
                <a:latin typeface="Bell MT" pitchFamily="18" charset="0"/>
                <a:ea typeface="Calibri"/>
                <a:cs typeface="Arial"/>
              </a:rPr>
              <a:t>Dan di antara mereka pula ada yang (berdoa dengan) berkata: Wahai Tuhan kami, berilah kami kebaikan di dunia dan kebaikan di akhirat dan peliharalah kami dari azab Neraka</a:t>
            </a:r>
            <a:r>
              <a:rPr lang="ms-MY" sz="2000" dirty="0">
                <a:solidFill>
                  <a:srgbClr val="000000"/>
                </a:solidFill>
                <a:latin typeface="Bell MT" pitchFamily="18" charset="0"/>
                <a:ea typeface="Calibri"/>
                <a:cs typeface="Arial"/>
              </a:rPr>
              <a:t>.” </a:t>
            </a:r>
            <a:endParaRPr lang="en-US" sz="1600" dirty="0">
              <a:effectLst/>
              <a:latin typeface="Bell MT" pitchFamily="18" charset="0"/>
              <a:ea typeface="Calibri"/>
              <a:cs typeface="Aria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2805113"/>
            <a:ext cx="78486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83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graphicFrame>
        <p:nvGraphicFramePr>
          <p:cNvPr id="2" name="Diagram 1"/>
          <p:cNvGraphicFramePr/>
          <p:nvPr>
            <p:extLst>
              <p:ext uri="{D42A27DB-BD31-4B8C-83A1-F6EECF244321}">
                <p14:modId xmlns:p14="http://schemas.microsoft.com/office/powerpoint/2010/main" val="817254169"/>
              </p:ext>
            </p:ext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2438036" y="999663"/>
            <a:ext cx="4267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C00000"/>
                </a:solidFill>
                <a:effectLst>
                  <a:outerShdw blurRad="50800" dist="39000" dir="5460000" algn="tl">
                    <a:srgbClr val="000000">
                      <a:alpha val="38000"/>
                    </a:srgbClr>
                  </a:outerShdw>
                </a:effectLst>
                <a:latin typeface="Bernard MT Condensed" pitchFamily="18" charset="0"/>
              </a:rPr>
              <a:t>Intipati</a:t>
            </a:r>
            <a:r>
              <a:rPr lang="en-US" sz="3600" b="1" cap="none" spc="0" dirty="0" smtClean="0">
                <a:ln w="11430"/>
                <a:solidFill>
                  <a:srgbClr val="C00000"/>
                </a:solidFill>
                <a:effectLst>
                  <a:outerShdw blurRad="50800" dist="39000" dir="5460000" algn="tl">
                    <a:srgbClr val="000000">
                      <a:alpha val="38000"/>
                    </a:srgbClr>
                  </a:outerShdw>
                </a:effectLst>
                <a:latin typeface="Bernard MT Condensed" pitchFamily="18" charset="0"/>
              </a:rPr>
              <a:t> </a:t>
            </a:r>
            <a:r>
              <a:rPr lang="en-US" sz="3600" b="1" cap="none" spc="0" dirty="0" err="1" smtClean="0">
                <a:ln w="11430"/>
                <a:solidFill>
                  <a:srgbClr val="C00000"/>
                </a:solidFill>
                <a:effectLst>
                  <a:outerShdw blurRad="50800" dist="39000" dir="5460000" algn="tl">
                    <a:srgbClr val="000000">
                      <a:alpha val="38000"/>
                    </a:srgbClr>
                  </a:outerShdw>
                </a:effectLst>
                <a:latin typeface="Bernard MT Condensed" pitchFamily="18" charset="0"/>
              </a:rPr>
              <a:t>Khutbah</a:t>
            </a:r>
            <a:endParaRPr lang="en-US" sz="3600" b="1" cap="none" spc="0" dirty="0">
              <a:ln w="11430"/>
              <a:solidFill>
                <a:srgbClr val="C00000"/>
              </a:solidFill>
              <a:effectLst>
                <a:outerShdw blurRad="50800" dist="39000" dir="5460000" algn="tl">
                  <a:srgbClr val="000000">
                    <a:alpha val="38000"/>
                  </a:srgbClr>
                </a:outerShdw>
              </a:effectLst>
              <a:latin typeface="Bernard MT Condensed" pitchFamily="18" charset="0"/>
            </a:endParaRPr>
          </a:p>
        </p:txBody>
      </p:sp>
    </p:spTree>
    <p:extLst>
      <p:ext uri="{BB962C8B-B14F-4D97-AF65-F5344CB8AC3E}">
        <p14:creationId xmlns:p14="http://schemas.microsoft.com/office/powerpoint/2010/main" val="261829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8" name="Rectangle 7"/>
          <p:cNvSpPr/>
          <p:nvPr/>
        </p:nvSpPr>
        <p:spPr>
          <a:xfrm>
            <a:off x="609600" y="3714785"/>
            <a:ext cx="8025737" cy="2831544"/>
          </a:xfrm>
          <a:prstGeom prst="rect">
            <a:avLst/>
          </a:prstGeom>
        </p:spPr>
        <p:txBody>
          <a:bodyPr wrap="square">
            <a:spAutoFit/>
          </a:bodyPr>
          <a:lstStyle/>
          <a:p>
            <a:pPr algn="ctr"/>
            <a:r>
              <a:rPr lang="ms-MY" sz="1600" b="1" dirty="0"/>
              <a:t>Maksudnya</a:t>
            </a:r>
            <a:r>
              <a:rPr lang="ms-MY" sz="1600" b="1" i="1" dirty="0" smtClean="0"/>
              <a:t>:</a:t>
            </a:r>
          </a:p>
          <a:p>
            <a:pPr algn="ctr"/>
            <a:r>
              <a:rPr lang="en-US" i="1" dirty="0" smtClean="0">
                <a:latin typeface="Bell MT" pitchFamily="18" charset="0"/>
              </a:rPr>
              <a:t>" Dan </a:t>
            </a:r>
            <a:r>
              <a:rPr lang="en-US" i="1" dirty="0" err="1">
                <a:latin typeface="Bell MT" pitchFamily="18" charset="0"/>
              </a:rPr>
              <a:t>berpegang</a:t>
            </a:r>
            <a:r>
              <a:rPr lang="en-US" i="1" dirty="0">
                <a:latin typeface="Bell MT" pitchFamily="18" charset="0"/>
              </a:rPr>
              <a:t> </a:t>
            </a:r>
            <a:r>
              <a:rPr lang="en-US" i="1" dirty="0" err="1">
                <a:latin typeface="Bell MT" pitchFamily="18" charset="0"/>
              </a:rPr>
              <a:t>teguhlah</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sekalian</a:t>
            </a:r>
            <a:r>
              <a:rPr lang="en-US" i="1" dirty="0">
                <a:latin typeface="Bell MT" pitchFamily="18" charset="0"/>
              </a:rPr>
              <a:t> </a:t>
            </a:r>
            <a:r>
              <a:rPr lang="en-US" i="1" dirty="0" err="1">
                <a:latin typeface="Bell MT" pitchFamily="18" charset="0"/>
              </a:rPr>
              <a:t>kepada</a:t>
            </a:r>
            <a:r>
              <a:rPr lang="en-US" i="1" dirty="0">
                <a:latin typeface="Bell MT" pitchFamily="18" charset="0"/>
              </a:rPr>
              <a:t> </a:t>
            </a:r>
            <a:r>
              <a:rPr lang="en-US" i="1" dirty="0" err="1">
                <a:latin typeface="Bell MT" pitchFamily="18" charset="0"/>
              </a:rPr>
              <a:t>tali</a:t>
            </a:r>
            <a:r>
              <a:rPr lang="en-US" i="1" dirty="0">
                <a:latin typeface="Bell MT" pitchFamily="18" charset="0"/>
              </a:rPr>
              <a:t> Allah SWT (agama Islam), </a:t>
            </a:r>
            <a:r>
              <a:rPr lang="en-US" i="1" dirty="0" err="1">
                <a:latin typeface="Bell MT" pitchFamily="18" charset="0"/>
              </a:rPr>
              <a:t>dan</a:t>
            </a:r>
            <a:r>
              <a:rPr lang="en-US" i="1" dirty="0">
                <a:latin typeface="Bell MT" pitchFamily="18" charset="0"/>
              </a:rPr>
              <a:t> </a:t>
            </a:r>
            <a:r>
              <a:rPr lang="en-US" i="1" dirty="0" err="1">
                <a:latin typeface="Bell MT" pitchFamily="18" charset="0"/>
              </a:rPr>
              <a:t>janganlah</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bercerai-berai</a:t>
            </a:r>
            <a:r>
              <a:rPr lang="en-US" i="1" dirty="0">
                <a:latin typeface="Bell MT" pitchFamily="18" charset="0"/>
              </a:rPr>
              <a:t>; </a:t>
            </a:r>
            <a:r>
              <a:rPr lang="en-US" i="1" dirty="0" err="1">
                <a:latin typeface="Bell MT" pitchFamily="18" charset="0"/>
              </a:rPr>
              <a:t>dan</a:t>
            </a:r>
            <a:r>
              <a:rPr lang="en-US" i="1" dirty="0">
                <a:latin typeface="Bell MT" pitchFamily="18" charset="0"/>
              </a:rPr>
              <a:t> </a:t>
            </a:r>
            <a:r>
              <a:rPr lang="en-US" i="1" dirty="0" err="1">
                <a:latin typeface="Bell MT" pitchFamily="18" charset="0"/>
              </a:rPr>
              <a:t>kenanglah</a:t>
            </a:r>
            <a:r>
              <a:rPr lang="en-US" i="1" dirty="0">
                <a:latin typeface="Bell MT" pitchFamily="18" charset="0"/>
              </a:rPr>
              <a:t> </a:t>
            </a:r>
            <a:r>
              <a:rPr lang="en-US" i="1" dirty="0" err="1">
                <a:latin typeface="Bell MT" pitchFamily="18" charset="0"/>
              </a:rPr>
              <a:t>nikmat</a:t>
            </a:r>
            <a:r>
              <a:rPr lang="en-US" i="1" dirty="0">
                <a:latin typeface="Bell MT" pitchFamily="18" charset="0"/>
              </a:rPr>
              <a:t> Allah SWT </a:t>
            </a:r>
            <a:r>
              <a:rPr lang="en-US" i="1" dirty="0" err="1">
                <a:latin typeface="Bell MT" pitchFamily="18" charset="0"/>
              </a:rPr>
              <a:t>kepada</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ketika</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bermusuh-musuhan</a:t>
            </a:r>
            <a:r>
              <a:rPr lang="en-US" i="1" dirty="0">
                <a:latin typeface="Bell MT" pitchFamily="18" charset="0"/>
              </a:rPr>
              <a:t> (</a:t>
            </a:r>
            <a:r>
              <a:rPr lang="en-US" i="1" dirty="0" err="1">
                <a:latin typeface="Bell MT" pitchFamily="18" charset="0"/>
              </a:rPr>
              <a:t>semasa</a:t>
            </a:r>
            <a:r>
              <a:rPr lang="en-US" i="1" dirty="0">
                <a:latin typeface="Bell MT" pitchFamily="18" charset="0"/>
              </a:rPr>
              <a:t> </a:t>
            </a:r>
            <a:r>
              <a:rPr lang="en-US" i="1" dirty="0" err="1">
                <a:latin typeface="Bell MT" pitchFamily="18" charset="0"/>
              </a:rPr>
              <a:t>jahiliyah</a:t>
            </a:r>
            <a:r>
              <a:rPr lang="en-US" i="1" dirty="0">
                <a:latin typeface="Bell MT" pitchFamily="18" charset="0"/>
              </a:rPr>
              <a:t> </a:t>
            </a:r>
            <a:r>
              <a:rPr lang="en-US" i="1" dirty="0" err="1">
                <a:latin typeface="Bell MT" pitchFamily="18" charset="0"/>
              </a:rPr>
              <a:t>dahulu</a:t>
            </a:r>
            <a:r>
              <a:rPr lang="en-US" i="1" dirty="0">
                <a:latin typeface="Bell MT" pitchFamily="18" charset="0"/>
              </a:rPr>
              <a:t>), </a:t>
            </a:r>
            <a:r>
              <a:rPr lang="en-US" i="1" dirty="0" err="1">
                <a:latin typeface="Bell MT" pitchFamily="18" charset="0"/>
              </a:rPr>
              <a:t>lalu</a:t>
            </a:r>
            <a:r>
              <a:rPr lang="en-US" i="1" dirty="0">
                <a:latin typeface="Bell MT" pitchFamily="18" charset="0"/>
              </a:rPr>
              <a:t> Allah SWT </a:t>
            </a:r>
            <a:r>
              <a:rPr lang="en-US" i="1" dirty="0" err="1">
                <a:latin typeface="Bell MT" pitchFamily="18" charset="0"/>
              </a:rPr>
              <a:t>menyatukan</a:t>
            </a:r>
            <a:r>
              <a:rPr lang="en-US" i="1" dirty="0">
                <a:latin typeface="Bell MT" pitchFamily="18" charset="0"/>
              </a:rPr>
              <a:t> di </a:t>
            </a:r>
            <a:r>
              <a:rPr lang="en-US" i="1" dirty="0" err="1">
                <a:latin typeface="Bell MT" pitchFamily="18" charset="0"/>
              </a:rPr>
              <a:t>antara</a:t>
            </a:r>
            <a:r>
              <a:rPr lang="en-US" i="1" dirty="0">
                <a:latin typeface="Bell MT" pitchFamily="18" charset="0"/>
              </a:rPr>
              <a:t> </a:t>
            </a:r>
            <a:r>
              <a:rPr lang="en-US" i="1" dirty="0" err="1">
                <a:latin typeface="Bell MT" pitchFamily="18" charset="0"/>
              </a:rPr>
              <a:t>hati</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sehingga</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bersatu-padu</a:t>
            </a:r>
            <a:r>
              <a:rPr lang="en-US" i="1" dirty="0">
                <a:latin typeface="Bell MT" pitchFamily="18" charset="0"/>
              </a:rPr>
              <a:t> </a:t>
            </a:r>
            <a:r>
              <a:rPr lang="en-US" i="1" dirty="0" err="1">
                <a:latin typeface="Bell MT" pitchFamily="18" charset="0"/>
              </a:rPr>
              <a:t>dengan</a:t>
            </a:r>
            <a:r>
              <a:rPr lang="en-US" i="1" dirty="0">
                <a:latin typeface="Bell MT" pitchFamily="18" charset="0"/>
              </a:rPr>
              <a:t> </a:t>
            </a:r>
            <a:r>
              <a:rPr lang="en-US" i="1" dirty="0" err="1">
                <a:latin typeface="Bell MT" pitchFamily="18" charset="0"/>
              </a:rPr>
              <a:t>nikmat</a:t>
            </a:r>
            <a:r>
              <a:rPr lang="en-US" i="1" dirty="0">
                <a:latin typeface="Bell MT" pitchFamily="18" charset="0"/>
              </a:rPr>
              <a:t> Islam,) </a:t>
            </a:r>
            <a:r>
              <a:rPr lang="en-US" i="1" dirty="0" err="1">
                <a:latin typeface="Bell MT" pitchFamily="18" charset="0"/>
              </a:rPr>
              <a:t>maka</a:t>
            </a:r>
            <a:r>
              <a:rPr lang="en-US" i="1" dirty="0">
                <a:latin typeface="Bell MT" pitchFamily="18" charset="0"/>
              </a:rPr>
              <a:t> </a:t>
            </a:r>
            <a:r>
              <a:rPr lang="en-US" i="1" dirty="0" err="1">
                <a:latin typeface="Bell MT" pitchFamily="18" charset="0"/>
              </a:rPr>
              <a:t>menjadilah</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dengan</a:t>
            </a:r>
            <a:r>
              <a:rPr lang="en-US" i="1" dirty="0">
                <a:latin typeface="Bell MT" pitchFamily="18" charset="0"/>
              </a:rPr>
              <a:t> </a:t>
            </a:r>
            <a:r>
              <a:rPr lang="en-US" i="1" dirty="0" err="1">
                <a:latin typeface="Bell MT" pitchFamily="18" charset="0"/>
              </a:rPr>
              <a:t>nikmat</a:t>
            </a:r>
            <a:r>
              <a:rPr lang="en-US" i="1" dirty="0">
                <a:latin typeface="Bell MT" pitchFamily="18" charset="0"/>
              </a:rPr>
              <a:t> Allah SWT </a:t>
            </a:r>
            <a:r>
              <a:rPr lang="en-US" i="1" dirty="0" err="1">
                <a:latin typeface="Bell MT" pitchFamily="18" charset="0"/>
              </a:rPr>
              <a:t>itu</a:t>
            </a:r>
            <a:r>
              <a:rPr lang="en-US" i="1" dirty="0">
                <a:latin typeface="Bell MT" pitchFamily="18" charset="0"/>
              </a:rPr>
              <a:t> orang-orang Islam yang </a:t>
            </a:r>
            <a:r>
              <a:rPr lang="en-US" i="1" dirty="0" err="1">
                <a:latin typeface="Bell MT" pitchFamily="18" charset="0"/>
              </a:rPr>
              <a:t>bersaudara</a:t>
            </a:r>
            <a:r>
              <a:rPr lang="en-US" i="1" dirty="0">
                <a:latin typeface="Bell MT" pitchFamily="18" charset="0"/>
              </a:rPr>
              <a:t>. Dan </a:t>
            </a:r>
            <a:r>
              <a:rPr lang="en-US" i="1" dirty="0" err="1">
                <a:latin typeface="Bell MT" pitchFamily="18" charset="0"/>
              </a:rPr>
              <a:t>kamu</a:t>
            </a:r>
            <a:r>
              <a:rPr lang="en-US" i="1" dirty="0">
                <a:latin typeface="Bell MT" pitchFamily="18" charset="0"/>
              </a:rPr>
              <a:t> </a:t>
            </a:r>
            <a:r>
              <a:rPr lang="en-US" i="1" dirty="0" err="1">
                <a:latin typeface="Bell MT" pitchFamily="18" charset="0"/>
              </a:rPr>
              <a:t>dahulu</a:t>
            </a:r>
            <a:r>
              <a:rPr lang="en-US" i="1" dirty="0">
                <a:latin typeface="Bell MT" pitchFamily="18" charset="0"/>
              </a:rPr>
              <a:t> </a:t>
            </a:r>
            <a:r>
              <a:rPr lang="en-US" i="1" dirty="0" err="1">
                <a:latin typeface="Bell MT" pitchFamily="18" charset="0"/>
              </a:rPr>
              <a:t>telah</a:t>
            </a:r>
            <a:r>
              <a:rPr lang="en-US" i="1" dirty="0">
                <a:latin typeface="Bell MT" pitchFamily="18" charset="0"/>
              </a:rPr>
              <a:t> </a:t>
            </a:r>
            <a:r>
              <a:rPr lang="en-US" i="1" dirty="0" err="1">
                <a:latin typeface="Bell MT" pitchFamily="18" charset="0"/>
              </a:rPr>
              <a:t>berada</a:t>
            </a:r>
            <a:r>
              <a:rPr lang="en-US" i="1" dirty="0">
                <a:latin typeface="Bell MT" pitchFamily="18" charset="0"/>
              </a:rPr>
              <a:t> di </a:t>
            </a:r>
            <a:r>
              <a:rPr lang="en-US" i="1" dirty="0" err="1">
                <a:latin typeface="Bell MT" pitchFamily="18" charset="0"/>
              </a:rPr>
              <a:t>tepi</a:t>
            </a:r>
            <a:r>
              <a:rPr lang="en-US" i="1" dirty="0">
                <a:latin typeface="Bell MT" pitchFamily="18" charset="0"/>
              </a:rPr>
              <a:t> </a:t>
            </a:r>
            <a:r>
              <a:rPr lang="en-US" i="1" dirty="0" err="1">
                <a:latin typeface="Bell MT" pitchFamily="18" charset="0"/>
              </a:rPr>
              <a:t>jurang</a:t>
            </a:r>
            <a:r>
              <a:rPr lang="en-US" i="1" dirty="0">
                <a:latin typeface="Bell MT" pitchFamily="18" charset="0"/>
              </a:rPr>
              <a:t> </a:t>
            </a:r>
            <a:r>
              <a:rPr lang="en-US" i="1" dirty="0" err="1">
                <a:latin typeface="Bell MT" pitchFamily="18" charset="0"/>
              </a:rPr>
              <a:t>neraka</a:t>
            </a:r>
            <a:r>
              <a:rPr lang="en-US" i="1" dirty="0">
                <a:latin typeface="Bell MT" pitchFamily="18" charset="0"/>
              </a:rPr>
              <a:t> (</a:t>
            </a:r>
            <a:r>
              <a:rPr lang="en-US" i="1" dirty="0" err="1">
                <a:latin typeface="Bell MT" pitchFamily="18" charset="0"/>
              </a:rPr>
              <a:t>disebabkan</a:t>
            </a:r>
            <a:r>
              <a:rPr lang="en-US" i="1" dirty="0">
                <a:latin typeface="Bell MT" pitchFamily="18" charset="0"/>
              </a:rPr>
              <a:t> </a:t>
            </a:r>
            <a:r>
              <a:rPr lang="en-US" i="1" dirty="0" err="1">
                <a:latin typeface="Bell MT" pitchFamily="18" charset="0"/>
              </a:rPr>
              <a:t>kekufuran</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semasa</a:t>
            </a:r>
            <a:r>
              <a:rPr lang="en-US" i="1" dirty="0">
                <a:latin typeface="Bell MT" pitchFamily="18" charset="0"/>
              </a:rPr>
              <a:t> </a:t>
            </a:r>
            <a:r>
              <a:rPr lang="en-US" i="1" dirty="0" err="1">
                <a:latin typeface="Bell MT" pitchFamily="18" charset="0"/>
              </a:rPr>
              <a:t>jahiliyah</a:t>
            </a:r>
            <a:r>
              <a:rPr lang="en-US" i="1" dirty="0">
                <a:latin typeface="Bell MT" pitchFamily="18" charset="0"/>
              </a:rPr>
              <a:t>), </a:t>
            </a:r>
            <a:r>
              <a:rPr lang="en-US" i="1" dirty="0" err="1">
                <a:latin typeface="Bell MT" pitchFamily="18" charset="0"/>
              </a:rPr>
              <a:t>lalu</a:t>
            </a:r>
            <a:r>
              <a:rPr lang="en-US" i="1" dirty="0">
                <a:latin typeface="Bell MT" pitchFamily="18" charset="0"/>
              </a:rPr>
              <a:t> Allah SWT </a:t>
            </a:r>
            <a:r>
              <a:rPr lang="en-US" i="1" dirty="0" err="1">
                <a:latin typeface="Bell MT" pitchFamily="18" charset="0"/>
              </a:rPr>
              <a:t>selamatkan</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dari</a:t>
            </a:r>
            <a:r>
              <a:rPr lang="en-US" i="1" dirty="0">
                <a:latin typeface="Bell MT" pitchFamily="18" charset="0"/>
              </a:rPr>
              <a:t> </a:t>
            </a:r>
            <a:r>
              <a:rPr lang="en-US" i="1" dirty="0" err="1">
                <a:latin typeface="Bell MT" pitchFamily="18" charset="0"/>
              </a:rPr>
              <a:t>neraka</a:t>
            </a:r>
            <a:r>
              <a:rPr lang="en-US" i="1" dirty="0">
                <a:latin typeface="Bell MT" pitchFamily="18" charset="0"/>
              </a:rPr>
              <a:t> </a:t>
            </a:r>
            <a:r>
              <a:rPr lang="en-US" i="1" dirty="0" err="1">
                <a:latin typeface="Bell MT" pitchFamily="18" charset="0"/>
              </a:rPr>
              <a:t>itu</a:t>
            </a:r>
            <a:r>
              <a:rPr lang="en-US" i="1" dirty="0">
                <a:latin typeface="Bell MT" pitchFamily="18" charset="0"/>
              </a:rPr>
              <a:t> (</a:t>
            </a:r>
            <a:r>
              <a:rPr lang="en-US" i="1" dirty="0" err="1">
                <a:latin typeface="Bell MT" pitchFamily="18" charset="0"/>
              </a:rPr>
              <a:t>disebabkan</a:t>
            </a:r>
            <a:r>
              <a:rPr lang="en-US" i="1" dirty="0">
                <a:latin typeface="Bell MT" pitchFamily="18" charset="0"/>
              </a:rPr>
              <a:t> </a:t>
            </a:r>
            <a:r>
              <a:rPr lang="en-US" i="1" dirty="0" err="1">
                <a:latin typeface="Bell MT" pitchFamily="18" charset="0"/>
              </a:rPr>
              <a:t>nikmat</a:t>
            </a:r>
            <a:r>
              <a:rPr lang="en-US" i="1" dirty="0">
                <a:latin typeface="Bell MT" pitchFamily="18" charset="0"/>
              </a:rPr>
              <a:t> Islam </a:t>
            </a:r>
            <a:r>
              <a:rPr lang="en-US" i="1" dirty="0" err="1">
                <a:latin typeface="Bell MT" pitchFamily="18" charset="0"/>
              </a:rPr>
              <a:t>juga</a:t>
            </a:r>
            <a:r>
              <a:rPr lang="en-US" i="1" dirty="0">
                <a:latin typeface="Bell MT" pitchFamily="18" charset="0"/>
              </a:rPr>
              <a:t>). </a:t>
            </a:r>
            <a:r>
              <a:rPr lang="en-US" i="1" dirty="0" err="1">
                <a:latin typeface="Bell MT" pitchFamily="18" charset="0"/>
              </a:rPr>
              <a:t>Demikianlah</a:t>
            </a:r>
            <a:r>
              <a:rPr lang="en-US" i="1" dirty="0">
                <a:latin typeface="Bell MT" pitchFamily="18" charset="0"/>
              </a:rPr>
              <a:t> Allah SWT </a:t>
            </a:r>
            <a:r>
              <a:rPr lang="en-US" i="1" dirty="0" err="1">
                <a:latin typeface="Bell MT" pitchFamily="18" charset="0"/>
              </a:rPr>
              <a:t>menjelaskan</a:t>
            </a:r>
            <a:r>
              <a:rPr lang="en-US" i="1" dirty="0">
                <a:latin typeface="Bell MT" pitchFamily="18" charset="0"/>
              </a:rPr>
              <a:t> </a:t>
            </a:r>
            <a:r>
              <a:rPr lang="en-US" i="1" dirty="0" err="1">
                <a:latin typeface="Bell MT" pitchFamily="18" charset="0"/>
              </a:rPr>
              <a:t>kepada</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ayat-ayat</a:t>
            </a:r>
            <a:r>
              <a:rPr lang="en-US" i="1" dirty="0">
                <a:latin typeface="Bell MT" pitchFamily="18" charset="0"/>
              </a:rPr>
              <a:t> </a:t>
            </a:r>
            <a:r>
              <a:rPr lang="en-US" i="1" dirty="0" err="1">
                <a:latin typeface="Bell MT" pitchFamily="18" charset="0"/>
              </a:rPr>
              <a:t>keterangan-Nya</a:t>
            </a:r>
            <a:r>
              <a:rPr lang="en-US" i="1" dirty="0">
                <a:latin typeface="Bell MT" pitchFamily="18" charset="0"/>
              </a:rPr>
              <a:t>, </a:t>
            </a:r>
            <a:r>
              <a:rPr lang="en-US" i="1" dirty="0" err="1">
                <a:latin typeface="Bell MT" pitchFamily="18" charset="0"/>
              </a:rPr>
              <a:t>supaya</a:t>
            </a:r>
            <a:r>
              <a:rPr lang="en-US" i="1" dirty="0">
                <a:latin typeface="Bell MT" pitchFamily="18" charset="0"/>
              </a:rPr>
              <a:t> </a:t>
            </a:r>
            <a:r>
              <a:rPr lang="en-US" i="1" dirty="0" err="1">
                <a:latin typeface="Bell MT" pitchFamily="18" charset="0"/>
              </a:rPr>
              <a:t>kamu</a:t>
            </a:r>
            <a:r>
              <a:rPr lang="en-US" i="1" dirty="0">
                <a:latin typeface="Bell MT" pitchFamily="18" charset="0"/>
              </a:rPr>
              <a:t> </a:t>
            </a:r>
            <a:r>
              <a:rPr lang="en-US" i="1" dirty="0" err="1">
                <a:latin typeface="Bell MT" pitchFamily="18" charset="0"/>
              </a:rPr>
              <a:t>mendapat</a:t>
            </a:r>
            <a:r>
              <a:rPr lang="en-US" i="1" dirty="0">
                <a:latin typeface="Bell MT" pitchFamily="18" charset="0"/>
              </a:rPr>
              <a:t> </a:t>
            </a:r>
            <a:r>
              <a:rPr lang="en-US" i="1" dirty="0" err="1">
                <a:latin typeface="Bell MT" pitchFamily="18" charset="0"/>
              </a:rPr>
              <a:t>petunjuk</a:t>
            </a:r>
            <a:r>
              <a:rPr lang="en-US" i="1" dirty="0">
                <a:latin typeface="Bell MT" pitchFamily="18" charset="0"/>
              </a:rPr>
              <a:t> </a:t>
            </a:r>
            <a:r>
              <a:rPr lang="en-US" i="1" dirty="0" err="1">
                <a:latin typeface="Bell MT" pitchFamily="18" charset="0"/>
              </a:rPr>
              <a:t>hidayah-Nya</a:t>
            </a:r>
            <a:r>
              <a:rPr lang="en-US" i="1" dirty="0">
                <a:latin typeface="Bell MT" pitchFamily="18" charset="0"/>
              </a:rPr>
              <a:t>”.</a:t>
            </a:r>
            <a:endParaRPr lang="en-US" dirty="0">
              <a:latin typeface="Bell MT" pitchFamily="18"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 y="1159545"/>
            <a:ext cx="79629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58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357313"/>
            <a:ext cx="79629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83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17</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977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1158642"/>
            <a:ext cx="85344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38085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0050" y="4267200"/>
            <a:ext cx="8229600" cy="1384995"/>
          </a:xfrm>
          <a:prstGeom prst="rect">
            <a:avLst/>
          </a:prstGeom>
        </p:spPr>
        <p:txBody>
          <a:bodyPr wrap="square">
            <a:spAutoFit/>
          </a:bodyPr>
          <a:lstStyle/>
          <a:p>
            <a:pPr algn="just">
              <a:defRPr/>
            </a:pP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Ya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Allah,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berilah</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selawat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sejahtera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dan</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berkat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ke</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atas</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penghulu</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dan</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Nabi</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kami Muhammad SAW,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kaum</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keluarga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serta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para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sahabat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baginda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a:t>
            </a:r>
            <a:endPar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85" y="1295400"/>
            <a:ext cx="820036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1" cy="611837"/>
              <a:chOff x="1" y="1"/>
              <a:chExt cx="9143999" cy="671994"/>
            </a:xfrm>
          </p:grpSpPr>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6"/>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229129" y="758645"/>
              <a:ext cx="475746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605E02"/>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39971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p:cNvGrpSpPr>
          <p:nvPr/>
        </p:nvGrpSpPr>
        <p:grpSpPr bwMode="auto">
          <a:xfrm>
            <a:off x="34925" y="23813"/>
            <a:ext cx="9007475" cy="982662"/>
            <a:chOff x="71085" y="608481"/>
            <a:chExt cx="9007601" cy="611837"/>
          </a:xfrm>
        </p:grpSpPr>
        <p:grpSp>
          <p:nvGrpSpPr>
            <p:cNvPr id="9" name="Group 8"/>
            <p:cNvGrpSpPr>
              <a:grpSpLocks/>
            </p:cNvGrpSpPr>
            <p:nvPr/>
          </p:nvGrpSpPr>
          <p:grpSpPr bwMode="auto">
            <a:xfrm>
              <a:off x="71085" y="608481"/>
              <a:ext cx="9007601" cy="611837"/>
              <a:chOff x="1" y="1"/>
              <a:chExt cx="9143999" cy="671994"/>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3" name="Rectangle 12"/>
          <p:cNvSpPr/>
          <p:nvPr/>
        </p:nvSpPr>
        <p:spPr>
          <a:xfrm>
            <a:off x="2819399" y="911651"/>
            <a:ext cx="306686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Puji-pujian</a:t>
            </a:r>
            <a:endParaRPr lang="en-US" sz="4400" b="1" cap="none" spc="0"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019300"/>
            <a:ext cx="87153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915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676400"/>
            <a:ext cx="7620000" cy="4524315"/>
          </a:xfrm>
          <a:prstGeom prst="rect">
            <a:avLst/>
          </a:prstGeom>
        </p:spPr>
        <p:txBody>
          <a:bodyPr wrap="square">
            <a:spAutoFit/>
          </a:bodyPr>
          <a:lstStyle/>
          <a:p>
            <a:pPr algn="just" rtl="1"/>
            <a:r>
              <a:rPr lang="ar-SA" sz="3600" dirty="0">
                <a:ln w="18415" cmpd="sng">
                  <a:solidFill>
                    <a:srgbClr val="00B0F0"/>
                  </a:solidFill>
                  <a:prstDash val="solid"/>
                </a:ln>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a:t>
            </a:r>
            <a:r>
              <a:rPr lang="ar-SA" sz="3600" dirty="0" smtClean="0">
                <a:ln w="18415" cmpd="sng">
                  <a:solidFill>
                    <a:srgbClr val="00B0F0"/>
                  </a:solidFill>
                  <a:prstDash val="solid"/>
                </a:ln>
                <a:effectLst>
                  <a:outerShdw blurRad="63500" dir="3600000" algn="tl" rotWithShape="0">
                    <a:srgbClr val="000000">
                      <a:alpha val="70000"/>
                    </a:srgbClr>
                  </a:outerShdw>
                </a:effectLst>
                <a:cs typeface="Traditional Arabic" pitchFamily="2" charset="-78"/>
              </a:rPr>
              <a:t>.</a:t>
            </a:r>
            <a:endParaRPr lang="en-US" sz="3600" dirty="0" smtClean="0">
              <a:ln w="18415" cmpd="sng">
                <a:solidFill>
                  <a:srgbClr val="00B0F0"/>
                </a:solidFill>
                <a:prstDash val="solid"/>
              </a:ln>
              <a:effectLst>
                <a:outerShdw blurRad="63500" dir="3600000" algn="tl" rotWithShape="0">
                  <a:srgbClr val="000000">
                    <a:alpha val="70000"/>
                  </a:srgbClr>
                </a:outerShdw>
              </a:effectLst>
              <a:cs typeface="Traditional Arabic" pitchFamily="2" charset="-78"/>
            </a:endParaRPr>
          </a:p>
          <a:p>
            <a:pPr algn="just" rtl="1"/>
            <a:endParaRPr lang="en-US" sz="3600" dirty="0">
              <a:ln w="18415" cmpd="sng">
                <a:solidFill>
                  <a:srgbClr val="00B0F0"/>
                </a:solidFill>
                <a:prstDash val="solid"/>
              </a:ln>
              <a:effectLst>
                <a:outerShdw blurRad="63500" dir="3600000" algn="tl" rotWithShape="0">
                  <a:srgbClr val="000000">
                    <a:alpha val="70000"/>
                  </a:srgbClr>
                </a:outerShdw>
              </a:effectLst>
              <a:cs typeface="Traditional Arabic" pitchFamily="2" charset="-78"/>
            </a:endParaRPr>
          </a:p>
          <a:p>
            <a:pPr algn="just" rtl="1"/>
            <a:r>
              <a:rPr lang="ar-SA" sz="3600" dirty="0" smtClean="0">
                <a:ln w="18415" cmpd="sng">
                  <a:solidFill>
                    <a:srgbClr val="00B0F0"/>
                  </a:solidFill>
                  <a:prstDash val="solid"/>
                </a:ln>
                <a:effectLst>
                  <a:outerShdw blurRad="63500" dir="3600000" algn="tl" rotWithShape="0">
                    <a:srgbClr val="000000">
                      <a:alpha val="70000"/>
                    </a:srgbClr>
                  </a:outerShdw>
                </a:effectLst>
                <a:cs typeface="Traditional Arabic" pitchFamily="2" charset="-78"/>
              </a:rPr>
              <a:t> </a:t>
            </a:r>
            <a:r>
              <a:rPr lang="ar-SA" sz="3600" dirty="0">
                <a:ln w="18415" cmpd="sng">
                  <a:solidFill>
                    <a:srgbClr val="00B0F0"/>
                  </a:solidFill>
                  <a:prstDash val="solid"/>
                </a:ln>
                <a:effectLst>
                  <a:outerShdw blurRad="63500" dir="3600000" algn="tl" rotWithShape="0">
                    <a:srgbClr val="000000">
                      <a:alpha val="70000"/>
                    </a:srgbClr>
                  </a:outerShdw>
                </a:effectLst>
                <a:cs typeface="Traditional Arabic" pitchFamily="2" charset="-78"/>
              </a:rPr>
              <a:t>وَاعْلَمُـوا أَنَّ اللَّهَ أَمَـرَكُمْ بِــأَمْــرٍ بَـدَأَ فِــيــهِ بِنَفْسِـهِ وَثَــنَّـى بِــمَـلَائِــــكَتِهِ الْمُسَـبِّـحَـةِ بِقُدْسِهِ. فَـقَـالَ اللَّـهُ تَعَالَى وَلَمْ يَزَلْ </a:t>
            </a:r>
            <a:r>
              <a:rPr lang="ar-SA" sz="3600" dirty="0" smtClean="0">
                <a:ln w="18415" cmpd="sng">
                  <a:solidFill>
                    <a:srgbClr val="00B0F0"/>
                  </a:solidFill>
                  <a:prstDash val="solid"/>
                </a:ln>
                <a:effectLst>
                  <a:outerShdw blurRad="63500" dir="3600000" algn="tl" rotWithShape="0">
                    <a:srgbClr val="000000">
                      <a:alpha val="70000"/>
                    </a:srgbClr>
                  </a:outerShdw>
                </a:effectLst>
                <a:cs typeface="Traditional Arabic" pitchFamily="2" charset="-78"/>
              </a:rPr>
              <a:t>قَـــــائِــلاً </a:t>
            </a:r>
            <a:r>
              <a:rPr lang="ar-SA" sz="3600" dirty="0">
                <a:ln w="18415" cmpd="sng">
                  <a:solidFill>
                    <a:srgbClr val="00B0F0"/>
                  </a:solidFill>
                  <a:prstDash val="solid"/>
                </a:ln>
                <a:effectLst>
                  <a:outerShdw blurRad="63500" dir="3600000" algn="tl" rotWithShape="0">
                    <a:srgbClr val="000000">
                      <a:alpha val="70000"/>
                    </a:srgbClr>
                  </a:outerShdw>
                </a:effectLst>
                <a:cs typeface="Traditional Arabic" pitchFamily="2" charset="-78"/>
              </a:rPr>
              <a:t>عَـلِــيـمًـا: </a:t>
            </a:r>
            <a:endParaRPr lang="en-US" sz="3600" dirty="0">
              <a:ln w="18415" cmpd="sng">
                <a:solidFill>
                  <a:srgbClr val="00B0F0"/>
                </a:solidFill>
                <a:prstDash val="solid"/>
              </a:ln>
              <a:effectLst>
                <a:outerShdw blurRad="63500" dir="3600000" algn="tl" rotWithShape="0">
                  <a:srgbClr val="000000">
                    <a:alpha val="70000"/>
                  </a:srgbClr>
                </a:outerShdw>
              </a:effectLst>
              <a:cs typeface="Traditional Arabic" pitchFamily="2" charset="-78"/>
            </a:endParaRPr>
          </a:p>
        </p:txBody>
      </p:sp>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233635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136338"/>
            <a:ext cx="8229601" cy="1754326"/>
          </a:xfrm>
          <a:prstGeom prst="rect">
            <a:avLst/>
          </a:prstGeom>
        </p:spPr>
        <p:txBody>
          <a:bodyPr wrap="square">
            <a:spAutoFit/>
          </a:bodyPr>
          <a:lstStyle/>
          <a:p>
            <a:pPr algn="ctr"/>
            <a:r>
              <a:rPr lang="ar-SA" sz="5400" dirty="0">
                <a:ln w="18415" cmpd="sng">
                  <a:solidFill>
                    <a:schemeClr val="tx1"/>
                  </a:solidFill>
                  <a:prstDash val="solid"/>
                </a:ln>
                <a:solidFill>
                  <a:srgbClr val="7030A0"/>
                </a:solidFill>
                <a:effectLst>
                  <a:glow rad="228600">
                    <a:schemeClr val="accent6">
                      <a:satMod val="175000"/>
                      <a:alpha val="40000"/>
                    </a:schemeClr>
                  </a:glow>
                </a:effectLst>
                <a:latin typeface="QCF_P426" pitchFamily="2" charset="2"/>
                <a:cs typeface="QCF_P426" pitchFamily="2" charset="2"/>
              </a:rPr>
              <a:t>ﭲ ﭳ ﭴ ﭵ ﭶ ﭷ ﭸ ﭹ ﭺ ﭻ ﭼ ﭽ ﭾ </a:t>
            </a:r>
            <a:r>
              <a:rPr lang="ar-SA" sz="5400" dirty="0" smtClean="0">
                <a:ln w="18415" cmpd="sng">
                  <a:solidFill>
                    <a:schemeClr val="tx1"/>
                  </a:solidFill>
                  <a:prstDash val="solid"/>
                </a:ln>
                <a:solidFill>
                  <a:srgbClr val="7030A0"/>
                </a:solidFill>
                <a:effectLst>
                  <a:glow rad="228600">
                    <a:schemeClr val="accent6">
                      <a:satMod val="175000"/>
                      <a:alpha val="40000"/>
                    </a:schemeClr>
                  </a:glow>
                </a:effectLst>
                <a:latin typeface="QCF_P426" pitchFamily="2" charset="2"/>
                <a:cs typeface="QCF_P426" pitchFamily="2" charset="2"/>
              </a:rPr>
              <a:t>ﭿ</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408243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
        <p:nvSpPr>
          <p:cNvPr id="4" name="Rectangle 3"/>
          <p:cNvSpPr/>
          <p:nvPr/>
        </p:nvSpPr>
        <p:spPr>
          <a:xfrm>
            <a:off x="988745" y="1382284"/>
            <a:ext cx="8053655"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2" algn="just" rtl="1"/>
            <a:r>
              <a:rPr lang="ar-SA" sz="4400" b="1" cap="none" spc="0" dirty="0">
                <a:ln w="11430"/>
                <a:solidFill>
                  <a:srgbClr val="181200"/>
                </a:soli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400" b="1" cap="none" spc="0" dirty="0">
              <a:ln w="11430"/>
              <a:solidFill>
                <a:srgbClr val="1812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7610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9968" y="1219200"/>
            <a:ext cx="8204063" cy="5016758"/>
          </a:xfrm>
          <a:prstGeom prst="rect">
            <a:avLst/>
          </a:prstGeom>
        </p:spPr>
        <p:txBody>
          <a:bodyPr wrap="square">
            <a:spAutoFit/>
          </a:bodyPr>
          <a:lstStyle/>
          <a:p>
            <a:pPr algn="ctr" rtl="1"/>
            <a:r>
              <a:rPr lang="ar-SA"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endParaRPr>
          </a:p>
          <a:p>
            <a:pPr algn="ctr" rtl="1"/>
            <a:r>
              <a:rPr lang="ar-SA"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endParaRPr>
          </a:p>
          <a:p>
            <a:pPr algn="ctr" rtl="1"/>
            <a:r>
              <a:rPr lang="ar-SA"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endParaRPr>
          </a:p>
          <a:p>
            <a:pPr algn="ctr" rtl="1"/>
            <a:r>
              <a:rPr lang="ar-EG"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200" b="1" dirty="0">
              <a:ln w="0">
                <a:solidFill>
                  <a:srgbClr val="808000"/>
                </a:solidFill>
              </a:ln>
              <a:solidFill>
                <a:srgbClr val="FF0000"/>
              </a:solidFill>
              <a:effectLst>
                <a:outerShdw blurRad="38100" dist="19050" dir="2700000" algn="tl" rotWithShape="0">
                  <a:schemeClr val="dk1">
                    <a:alpha val="40000"/>
                  </a:schemeClr>
                </a:outerShdw>
              </a:effectLst>
              <a:cs typeface="Traditional Arabic" pitchFamily="2" charset="-78"/>
            </a:endParaRPr>
          </a:p>
        </p:txBody>
      </p:sp>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2349812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1463"/>
            <a:ext cx="88392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3601700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4191000"/>
            <a:ext cx="8305800" cy="1421928"/>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Ya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Tuhan</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janganlah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mengubah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hati</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selepas</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memberi</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hidayah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kepada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dan</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kurniakanlah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rahmat</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di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sisiMu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sesungguhnya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Maha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Pemberi</a:t>
            </a:r>
            <a:endPar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endParaRPr>
          </a:p>
        </p:txBody>
      </p:sp>
      <p:sp>
        <p:nvSpPr>
          <p:cNvPr id="5" name="Rectangle 4"/>
          <p:cNvSpPr/>
          <p:nvPr/>
        </p:nvSpPr>
        <p:spPr>
          <a:xfrm>
            <a:off x="800100" y="1718700"/>
            <a:ext cx="7772400" cy="1754326"/>
          </a:xfrm>
          <a:prstGeom prst="rect">
            <a:avLst/>
          </a:prstGeom>
          <a:noFill/>
        </p:spPr>
        <p:txBody>
          <a:bodyPr wrap="square" lIns="91440" tIns="45720" rIns="91440" bIns="45720">
            <a:spAutoFit/>
          </a:bodyPr>
          <a:lstStyle/>
          <a:p>
            <a:pPr algn="ctr"/>
            <a:r>
              <a:rPr lang="ar-SA" sz="5400" b="1" cap="all" spc="0" dirty="0">
                <a:ln w="9000" cmpd="sng">
                  <a:solidFill>
                    <a:srgbClr val="FF0000"/>
                  </a:solidFill>
                  <a:prstDash val="solid"/>
                </a:ln>
                <a:solidFill>
                  <a:srgbClr val="2CBB05"/>
                </a:solidFill>
                <a:effectLst>
                  <a:reflection blurRad="12700" stA="28000" endPos="45000" dist="1000" dir="5400000" sy="-100000" algn="bl" rotWithShape="0"/>
                </a:effectLst>
                <a:latin typeface="QCF_P050" pitchFamily="2" charset="2"/>
                <a:ea typeface="Times New Roman" pitchFamily="18" charset="0"/>
                <a:cs typeface="QCF_P050" pitchFamily="2" charset="2"/>
              </a:rPr>
              <a:t>ﯫ ﯬ ﯭ ﯮ ﯯ ﯰ ﯱ ﯲ ﯳ ﯴ ﯵ ﯶ ﯷ ﯸ ﯹ ﯺ</a:t>
            </a:r>
            <a:endParaRPr lang="en-US" sz="5400" b="1" cap="all" spc="0" dirty="0">
              <a:ln w="9000" cmpd="sng">
                <a:solidFill>
                  <a:srgbClr val="FF0000"/>
                </a:solidFill>
                <a:prstDash val="solid"/>
              </a:ln>
              <a:solidFill>
                <a:srgbClr val="2CBB05"/>
              </a:solidFill>
              <a:effectLst>
                <a:reflection blurRad="12700" stA="28000" endPos="45000" dist="1000" dir="5400000" sy="-100000" algn="bl" rotWithShape="0"/>
              </a:effectLst>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36368"/>
            <a:ext cx="90836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10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191000"/>
            <a:ext cx="8534400" cy="1255728"/>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Allah,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Tuhan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anugerahkanlah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dengan</a:t>
            </a:r>
            <a:r>
              <a:rPr lang="ar-SA"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kebaikan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dunia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akhirat</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serta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jauhilah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daripada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azab</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api</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neraka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14" y="1828800"/>
            <a:ext cx="8001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33627"/>
            <a:ext cx="90836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863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1" cy="611837"/>
              <a:chOff x="1" y="1"/>
              <a:chExt cx="9143999" cy="671994"/>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1796032" y="758645"/>
              <a:ext cx="5623655" cy="287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MULTIMEDIA JAKIM</a:t>
              </a:r>
            </a:p>
          </p:txBody>
        </p:sp>
      </p:gr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219200"/>
            <a:ext cx="807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9000"/>
            <a:ext cx="7620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2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1" cy="611837"/>
              <a:chOff x="1" y="1"/>
              <a:chExt cx="9143999" cy="671994"/>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3" name="Rectangle 12"/>
          <p:cNvSpPr/>
          <p:nvPr/>
        </p:nvSpPr>
        <p:spPr>
          <a:xfrm>
            <a:off x="3143207" y="1143000"/>
            <a:ext cx="24192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Syahadah</a:t>
            </a:r>
            <a:endParaRPr lang="en-US" sz="3600" b="1" cap="none" spc="0"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2581275"/>
            <a:ext cx="76390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52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1" cy="611837"/>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10" name="Rectangle 9"/>
          <p:cNvSpPr/>
          <p:nvPr/>
        </p:nvSpPr>
        <p:spPr>
          <a:xfrm>
            <a:off x="3164045" y="911651"/>
            <a:ext cx="237757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Selawat</a:t>
            </a:r>
            <a:endParaRPr lang="en-US" sz="4400" b="1" cap="none" spc="0"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2476500"/>
            <a:ext cx="71913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83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7"/>
          <p:cNvGrpSpPr>
            <a:grpSpLocks/>
          </p:cNvGrpSpPr>
          <p:nvPr/>
        </p:nvGrpSpPr>
        <p:grpSpPr bwMode="auto">
          <a:xfrm>
            <a:off x="34925" y="23813"/>
            <a:ext cx="9007475" cy="982662"/>
            <a:chOff x="71085" y="608481"/>
            <a:chExt cx="9007601" cy="611837"/>
          </a:xfrm>
        </p:grpSpPr>
        <p:grpSp>
          <p:nvGrpSpPr>
            <p:cNvPr id="5" name="Group 8"/>
            <p:cNvGrpSpPr>
              <a:grpSpLocks/>
            </p:cNvGrpSpPr>
            <p:nvPr/>
          </p:nvGrpSpPr>
          <p:grpSpPr bwMode="auto">
            <a:xfrm>
              <a:off x="71085" y="608481"/>
              <a:ext cx="9007601" cy="611837"/>
              <a:chOff x="1" y="1"/>
              <a:chExt cx="9143999" cy="671994"/>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6" name="Rectangle 5"/>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9" name="Rectangle 8"/>
          <p:cNvSpPr/>
          <p:nvPr/>
        </p:nvSpPr>
        <p:spPr>
          <a:xfrm>
            <a:off x="2324075" y="911651"/>
            <a:ext cx="405752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Seruan</a:t>
            </a:r>
            <a:r>
              <a:rPr lang="en-US" sz="4400" b="1" cap="none" spc="0"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 </a:t>
            </a:r>
            <a:r>
              <a:rPr lang="en-US" sz="4400" b="1" cap="none" spc="0" dirty="0" err="1"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Taqwa</a:t>
            </a:r>
            <a:endParaRPr lang="en-US" sz="4400" b="1" cap="none" spc="0"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2695575"/>
            <a:ext cx="80962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61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8" name="Rectangle 7"/>
          <p:cNvSpPr/>
          <p:nvPr/>
        </p:nvSpPr>
        <p:spPr>
          <a:xfrm>
            <a:off x="2209800" y="1511587"/>
            <a:ext cx="336342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cap="none" spc="0" dirty="0" err="1" smtClean="0">
                <a:ln w="50800"/>
                <a:solidFill>
                  <a:srgbClr val="FF0000"/>
                </a:solidFill>
                <a:effectLst/>
                <a:latin typeface="Berlin Sans FB" pitchFamily="34" charset="0"/>
              </a:rPr>
              <a:t>Firman</a:t>
            </a:r>
            <a:r>
              <a:rPr lang="en-US" sz="3200" cap="none" spc="0" dirty="0" smtClean="0">
                <a:ln w="50800"/>
                <a:solidFill>
                  <a:srgbClr val="FF0000"/>
                </a:solidFill>
                <a:effectLst/>
                <a:latin typeface="Berlin Sans FB" pitchFamily="34" charset="0"/>
              </a:rPr>
              <a:t> Allah SWT:</a:t>
            </a:r>
            <a:endParaRPr lang="en-US" sz="3200" cap="none" spc="0" dirty="0">
              <a:ln w="50800"/>
              <a:solidFill>
                <a:srgbClr val="FF0000"/>
              </a:solidFill>
              <a:effectLst/>
              <a:latin typeface="Berlin Sans FB" pitchFamily="34"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76538"/>
            <a:ext cx="7467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52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graphicFrame>
        <p:nvGraphicFramePr>
          <p:cNvPr id="8" name="Diagram 7"/>
          <p:cNvGraphicFramePr/>
          <p:nvPr>
            <p:extLst>
              <p:ext uri="{D42A27DB-BD31-4B8C-83A1-F6EECF244321}">
                <p14:modId xmlns:p14="http://schemas.microsoft.com/office/powerpoint/2010/main" val="2742902159"/>
              </p:ext>
            </p:extLst>
          </p:nvPr>
        </p:nvGraphicFramePr>
        <p:xfrm>
          <a:off x="759279" y="1676400"/>
          <a:ext cx="7848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2576773" y="917805"/>
            <a:ext cx="314861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err="1" smtClean="0">
                <a:ln w="50800"/>
                <a:solidFill>
                  <a:srgbClr val="FF0000"/>
                </a:solidFill>
                <a:latin typeface="Berlin Sans FB Demi" pitchFamily="34" charset="0"/>
              </a:rPr>
              <a:t>Wasiat</a:t>
            </a:r>
            <a:r>
              <a:rPr lang="en-US" sz="3600" b="1" dirty="0" smtClean="0">
                <a:ln w="50800"/>
                <a:solidFill>
                  <a:srgbClr val="FF0000"/>
                </a:solidFill>
                <a:latin typeface="Berlin Sans FB Demi" pitchFamily="34" charset="0"/>
              </a:rPr>
              <a:t> </a:t>
            </a:r>
            <a:r>
              <a:rPr lang="en-US" sz="3600" b="1" dirty="0" err="1" smtClean="0">
                <a:ln w="50800"/>
                <a:solidFill>
                  <a:srgbClr val="FF0000"/>
                </a:solidFill>
                <a:latin typeface="Berlin Sans FB Demi" pitchFamily="34" charset="0"/>
              </a:rPr>
              <a:t>Taqwa</a:t>
            </a:r>
            <a:endParaRPr lang="en-US" sz="3600" b="1" cap="none" spc="0" dirty="0">
              <a:ln w="50800"/>
              <a:solidFill>
                <a:srgbClr val="FF0000"/>
              </a:solidFill>
              <a:effectLst/>
              <a:latin typeface="Berlin Sans FB Demi" pitchFamily="34" charset="0"/>
            </a:endParaRPr>
          </a:p>
        </p:txBody>
      </p:sp>
    </p:spTree>
    <p:extLst>
      <p:ext uri="{BB962C8B-B14F-4D97-AF65-F5344CB8AC3E}">
        <p14:creationId xmlns:p14="http://schemas.microsoft.com/office/powerpoint/2010/main" val="30604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2" name="Rectangle 1"/>
          <p:cNvSpPr/>
          <p:nvPr/>
        </p:nvSpPr>
        <p:spPr>
          <a:xfrm>
            <a:off x="785547" y="3124200"/>
            <a:ext cx="7086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ms-MY" sz="5400" b="1" i="1" dirty="0" smtClean="0">
                <a:latin typeface="Bernard MT Condensed" pitchFamily="18" charset="0"/>
              </a:rPr>
              <a:t>“</a:t>
            </a:r>
            <a:r>
              <a:rPr lang="en-US" sz="5400" b="1" i="1" dirty="0" err="1" smtClean="0">
                <a:latin typeface="Bernard MT Condensed" pitchFamily="18" charset="0"/>
              </a:rPr>
              <a:t>Sayangi</a:t>
            </a:r>
            <a:r>
              <a:rPr lang="en-US" sz="5400" b="1" i="1" dirty="0" smtClean="0">
                <a:latin typeface="Bernard MT Condensed" pitchFamily="18" charset="0"/>
              </a:rPr>
              <a:t> Malaysia”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endParaRPr>
          </a:p>
        </p:txBody>
      </p:sp>
      <p:sp>
        <p:nvSpPr>
          <p:cNvPr id="9" name="Rectangle 8"/>
          <p:cNvSpPr/>
          <p:nvPr/>
        </p:nvSpPr>
        <p:spPr>
          <a:xfrm>
            <a:off x="2458323" y="1447800"/>
            <a:ext cx="295786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err="1" smtClean="0">
                <a:ln w="50800"/>
                <a:solidFill>
                  <a:srgbClr val="FF0000"/>
                </a:solidFill>
                <a:latin typeface="Berlin Sans FB Demi" pitchFamily="34" charset="0"/>
              </a:rPr>
              <a:t>Tajuk</a:t>
            </a:r>
            <a:r>
              <a:rPr lang="en-US" sz="3200" b="1" dirty="0" smtClean="0">
                <a:ln w="50800"/>
                <a:solidFill>
                  <a:srgbClr val="FF0000"/>
                </a:solidFill>
                <a:latin typeface="Berlin Sans FB Demi" pitchFamily="34" charset="0"/>
              </a:rPr>
              <a:t> </a:t>
            </a:r>
            <a:r>
              <a:rPr lang="en-US" sz="3200" b="1" dirty="0" err="1" smtClean="0">
                <a:ln w="50800"/>
                <a:solidFill>
                  <a:srgbClr val="FF0000"/>
                </a:solidFill>
                <a:latin typeface="Berlin Sans FB Demi" pitchFamily="34" charset="0"/>
              </a:rPr>
              <a:t>Khutbah</a:t>
            </a:r>
            <a:endParaRPr lang="en-US" sz="3200" b="1" cap="none" spc="0" dirty="0">
              <a:ln w="50800"/>
              <a:solidFill>
                <a:srgbClr val="FF0000"/>
              </a:solidFill>
              <a:effectLst/>
              <a:latin typeface="Berlin Sans FB Demi" pitchFamily="34" charset="0"/>
            </a:endParaRPr>
          </a:p>
        </p:txBody>
      </p:sp>
    </p:spTree>
    <p:extLst>
      <p:ext uri="{BB962C8B-B14F-4D97-AF65-F5344CB8AC3E}">
        <p14:creationId xmlns:p14="http://schemas.microsoft.com/office/powerpoint/2010/main" val="87000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p:nvGrpSpPr>
        <p:grpSpPr bwMode="auto">
          <a:xfrm>
            <a:off x="34925" y="23813"/>
            <a:ext cx="9007475" cy="982662"/>
            <a:chOff x="71085" y="608481"/>
            <a:chExt cx="9007601" cy="611837"/>
          </a:xfrm>
        </p:grpSpPr>
        <p:grpSp>
          <p:nvGrpSpPr>
            <p:cNvPr id="4" name="Group 8"/>
            <p:cNvGrpSpPr>
              <a:grpSpLocks/>
            </p:cNvGrpSpPr>
            <p:nvPr/>
          </p:nvGrpSpPr>
          <p:grpSpPr bwMode="auto">
            <a:xfrm>
              <a:off x="71085" y="608481"/>
              <a:ext cx="9007601" cy="611837"/>
              <a:chOff x="1" y="1"/>
              <a:chExt cx="9143999" cy="671994"/>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bwMode="auto">
            <a:xfrm>
              <a:off x="2163374" y="758645"/>
              <a:ext cx="4888970"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KHUTBAH MULTIMEDIA JAKIM</a:t>
              </a:r>
            </a:p>
          </p:txBody>
        </p:sp>
      </p:grpSp>
      <p:sp>
        <p:nvSpPr>
          <p:cNvPr id="2" name="Rectangle 1"/>
          <p:cNvSpPr/>
          <p:nvPr/>
        </p:nvSpPr>
        <p:spPr>
          <a:xfrm>
            <a:off x="1784689" y="1447800"/>
            <a:ext cx="5253169" cy="70788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4000" b="1" dirty="0" err="1" smtClean="0">
                <a:ln w="12700">
                  <a:solidFill>
                    <a:schemeClr val="tx2">
                      <a:lumMod val="50000"/>
                    </a:schemeClr>
                  </a:solidFill>
                  <a:prstDash val="solid"/>
                </a:ln>
                <a:solidFill>
                  <a:srgbClr val="00B050"/>
                </a:solidFill>
                <a:effectLst>
                  <a:outerShdw blurRad="41275" dist="20320" dir="1800000" algn="tl" rotWithShape="0">
                    <a:srgbClr val="000000">
                      <a:alpha val="40000"/>
                    </a:srgbClr>
                  </a:outerShdw>
                </a:effectLst>
                <a:latin typeface="Bernard MT Condensed" pitchFamily="18" charset="0"/>
              </a:rPr>
              <a:t>Pengertian</a:t>
            </a:r>
            <a:r>
              <a:rPr lang="en-US" sz="4000" b="1" dirty="0" smtClean="0">
                <a:ln w="12700">
                  <a:solidFill>
                    <a:schemeClr val="tx2">
                      <a:lumMod val="50000"/>
                    </a:schemeClr>
                  </a:solidFill>
                  <a:prstDash val="solid"/>
                </a:ln>
                <a:solidFill>
                  <a:srgbClr val="00B050"/>
                </a:solidFill>
                <a:effectLst>
                  <a:outerShdw blurRad="41275" dist="20320" dir="1800000" algn="tl" rotWithShape="0">
                    <a:srgbClr val="000000">
                      <a:alpha val="40000"/>
                    </a:srgbClr>
                  </a:outerShdw>
                </a:effectLst>
                <a:latin typeface="Bernard MT Condensed" pitchFamily="18" charset="0"/>
              </a:rPr>
              <a:t> </a:t>
            </a:r>
            <a:r>
              <a:rPr lang="en-US" sz="4000" b="1" dirty="0" err="1" smtClean="0">
                <a:ln w="12700">
                  <a:solidFill>
                    <a:schemeClr val="tx2">
                      <a:lumMod val="50000"/>
                    </a:schemeClr>
                  </a:solidFill>
                  <a:prstDash val="solid"/>
                </a:ln>
                <a:solidFill>
                  <a:srgbClr val="00B050"/>
                </a:solidFill>
                <a:effectLst>
                  <a:outerShdw blurRad="41275" dist="20320" dir="1800000" algn="tl" rotWithShape="0">
                    <a:srgbClr val="000000">
                      <a:alpha val="40000"/>
                    </a:srgbClr>
                  </a:outerShdw>
                </a:effectLst>
                <a:latin typeface="Bernard MT Condensed" pitchFamily="18" charset="0"/>
              </a:rPr>
              <a:t>Kemerdekaan</a:t>
            </a:r>
            <a:endParaRPr lang="en-US" sz="4000" b="1" dirty="0">
              <a:ln w="12700">
                <a:solidFill>
                  <a:schemeClr val="tx2">
                    <a:lumMod val="50000"/>
                  </a:schemeClr>
                </a:solidFill>
                <a:prstDash val="solid"/>
              </a:ln>
              <a:solidFill>
                <a:srgbClr val="00B050"/>
              </a:solidFill>
              <a:effectLst>
                <a:outerShdw blurRad="41275" dist="20320" dir="1800000" algn="tl" rotWithShape="0">
                  <a:srgbClr val="000000">
                    <a:alpha val="40000"/>
                  </a:srgbClr>
                </a:outerShdw>
              </a:effectLst>
              <a:latin typeface="Bernard MT Condensed" pitchFamily="18" charset="0"/>
            </a:endParaRPr>
          </a:p>
        </p:txBody>
      </p:sp>
      <p:sp>
        <p:nvSpPr>
          <p:cNvPr id="8" name="Rounded Rectangle 7"/>
          <p:cNvSpPr/>
          <p:nvPr/>
        </p:nvSpPr>
        <p:spPr>
          <a:xfrm>
            <a:off x="1371600" y="2362200"/>
            <a:ext cx="6477000" cy="1371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Aharoni" pitchFamily="2" charset="-79"/>
                <a:cs typeface="Aharoni" pitchFamily="2" charset="-79"/>
              </a:rPr>
              <a:t>Kebebasan</a:t>
            </a:r>
            <a:r>
              <a:rPr lang="en-US" sz="2000" dirty="0" smtClean="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daripada</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cengkaman</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penjajah</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dalam</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semua</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aspek</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sama</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ada</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secara</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fizikal</a:t>
            </a:r>
            <a:r>
              <a:rPr lang="en-US" sz="2000" dirty="0">
                <a:solidFill>
                  <a:schemeClr val="tx1"/>
                </a:solidFill>
                <a:latin typeface="Aharoni" pitchFamily="2" charset="-79"/>
                <a:cs typeface="Aharoni" pitchFamily="2" charset="-79"/>
              </a:rPr>
              <a:t> </a:t>
            </a:r>
            <a:r>
              <a:rPr lang="en-US" sz="2000" dirty="0" err="1">
                <a:solidFill>
                  <a:schemeClr val="tx1"/>
                </a:solidFill>
                <a:latin typeface="Aharoni" pitchFamily="2" charset="-79"/>
                <a:cs typeface="Aharoni" pitchFamily="2" charset="-79"/>
              </a:rPr>
              <a:t>ataupun</a:t>
            </a:r>
            <a:r>
              <a:rPr lang="en-US" sz="2000" dirty="0">
                <a:solidFill>
                  <a:schemeClr val="tx1"/>
                </a:solidFill>
                <a:latin typeface="Aharoni" pitchFamily="2" charset="-79"/>
                <a:cs typeface="Aharoni" pitchFamily="2" charset="-79"/>
              </a:rPr>
              <a:t> </a:t>
            </a:r>
            <a:r>
              <a:rPr lang="en-US" sz="2000" dirty="0" err="1" smtClean="0">
                <a:solidFill>
                  <a:schemeClr val="tx1"/>
                </a:solidFill>
                <a:latin typeface="Aharoni" pitchFamily="2" charset="-79"/>
                <a:cs typeface="Aharoni" pitchFamily="2" charset="-79"/>
              </a:rPr>
              <a:t>pemikiran</a:t>
            </a:r>
            <a:r>
              <a:rPr lang="en-US" sz="2000" dirty="0" smtClean="0">
                <a:solidFill>
                  <a:schemeClr val="tx1"/>
                </a:solidFill>
                <a:latin typeface="Aharoni" pitchFamily="2" charset="-79"/>
                <a:cs typeface="Aharoni" pitchFamily="2" charset="-79"/>
              </a:rPr>
              <a:t>.</a:t>
            </a:r>
            <a:endParaRPr lang="en-US" sz="2000" dirty="0">
              <a:solidFill>
                <a:schemeClr val="tx1"/>
              </a:solidFill>
              <a:latin typeface="Aharoni" pitchFamily="2" charset="-79"/>
              <a:cs typeface="Aharoni" pitchFamily="2" charset="-79"/>
            </a:endParaRPr>
          </a:p>
        </p:txBody>
      </p:sp>
      <p:sp>
        <p:nvSpPr>
          <p:cNvPr id="9" name="Up Arrow Callout 8"/>
          <p:cNvSpPr/>
          <p:nvPr/>
        </p:nvSpPr>
        <p:spPr>
          <a:xfrm>
            <a:off x="1181100" y="3712029"/>
            <a:ext cx="6858000" cy="2133600"/>
          </a:xfrm>
          <a:prstGeom prst="up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erlin Sans FB" pitchFamily="34" charset="0"/>
              </a:rPr>
              <a:t>Kita </a:t>
            </a:r>
            <a:r>
              <a:rPr lang="ms-MY" dirty="0">
                <a:solidFill>
                  <a:srgbClr val="002060"/>
                </a:solidFill>
                <a:latin typeface="Berlin Sans FB" pitchFamily="34" charset="0"/>
              </a:rPr>
              <a:t>hendaklah bermuhasabah diri dengan menjadikan sambutan hari kemerdekaan negara setiap tahun sebagai titik tolak untuk menilai apa yang telah kita lakukan bagi mengisi dan memberi makna yang jelas kepada nikmat </a:t>
            </a:r>
            <a:r>
              <a:rPr lang="ms-MY" dirty="0" smtClean="0">
                <a:solidFill>
                  <a:srgbClr val="002060"/>
                </a:solidFill>
                <a:latin typeface="Berlin Sans FB" pitchFamily="34" charset="0"/>
              </a:rPr>
              <a:t>kemerdekaan.</a:t>
            </a:r>
            <a:endParaRPr lang="en-US" dirty="0">
              <a:solidFill>
                <a:srgbClr val="002060"/>
              </a:solidFill>
              <a:latin typeface="Berlin Sans FB" pitchFamily="34" charset="0"/>
            </a:endParaRPr>
          </a:p>
        </p:txBody>
      </p:sp>
    </p:spTree>
    <p:extLst>
      <p:ext uri="{BB962C8B-B14F-4D97-AF65-F5344CB8AC3E}">
        <p14:creationId xmlns:p14="http://schemas.microsoft.com/office/powerpoint/2010/main" val="1360027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1474</TotalTime>
  <Words>846</Words>
  <Application>Microsoft Office PowerPoint</Application>
  <PresentationFormat>On-screen Show (4:3)</PresentationFormat>
  <Paragraphs>74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ZUBIDAH BINTI ALI</dc:creator>
  <cp:lastModifiedBy>ZUBIDAH BINTI ALI</cp:lastModifiedBy>
  <cp:revision>31</cp:revision>
  <dcterms:created xsi:type="dcterms:W3CDTF">2018-08-27T04:29:50Z</dcterms:created>
  <dcterms:modified xsi:type="dcterms:W3CDTF">2018-08-30T09:15:07Z</dcterms:modified>
</cp:coreProperties>
</file>