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7" r:id="rId3"/>
    <p:sldId id="259" r:id="rId4"/>
    <p:sldId id="260" r:id="rId5"/>
    <p:sldId id="261" r:id="rId6"/>
    <p:sldId id="262" r:id="rId7"/>
    <p:sldId id="275" r:id="rId8"/>
    <p:sldId id="276" r:id="rId9"/>
    <p:sldId id="277" r:id="rId10"/>
    <p:sldId id="279" r:id="rId11"/>
    <p:sldId id="282" r:id="rId12"/>
    <p:sldId id="281" r:id="rId13"/>
    <p:sldId id="280" r:id="rId14"/>
    <p:sldId id="283" r:id="rId15"/>
    <p:sldId id="284" r:id="rId16"/>
    <p:sldId id="285" r:id="rId17"/>
    <p:sldId id="286"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E1FD"/>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98"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5E3AC-5522-4629-90FA-48949E759224}" type="doc">
      <dgm:prSet loTypeId="urn:microsoft.com/office/officeart/2005/8/layout/hProcess9" loCatId="process" qsTypeId="urn:microsoft.com/office/officeart/2005/8/quickstyle/simple1" qsCatId="simple" csTypeId="urn:microsoft.com/office/officeart/2005/8/colors/accent1_2" csCatId="accent1" phldr="1"/>
      <dgm:spPr/>
    </dgm:pt>
    <dgm:pt modelId="{60762E2C-DE8B-4B53-9A53-C68893A7D529}">
      <dgm:prSet phldrT="[Text]" custT="1">
        <dgm:style>
          <a:lnRef idx="1">
            <a:schemeClr val="accent4"/>
          </a:lnRef>
          <a:fillRef idx="3">
            <a:schemeClr val="accent4"/>
          </a:fillRef>
          <a:effectRef idx="2">
            <a:schemeClr val="accent4"/>
          </a:effectRef>
          <a:fontRef idx="minor">
            <a:schemeClr val="lt1"/>
          </a:fontRef>
        </dgm:style>
      </dgm:prSet>
      <dgm:spPr/>
      <dgm:t>
        <a:bodyPr/>
        <a:lstStyle/>
        <a:p>
          <a:pPr rtl="1">
            <a:lnSpc>
              <a:spcPct val="100000"/>
            </a:lnSpc>
            <a:spcAft>
              <a:spcPts val="0"/>
            </a:spcAft>
          </a:pPr>
          <a:r>
            <a:rPr lang="ar-SA" sz="2400" dirty="0" smtClean="0">
              <a:solidFill>
                <a:schemeClr val="tx1"/>
              </a:solidFill>
              <a:cs typeface="Jawi - Biasa" pitchFamily="2" charset="-78"/>
            </a:rPr>
            <a:t>بنخان عالم ضمفا بومي يغ برلاكو دسببكن اوليه فرضرقن مغجوت دفرموكأن بومي يغ برباتو.</a:t>
          </a:r>
          <a:endParaRPr lang="en-US" sz="2400" dirty="0">
            <a:solidFill>
              <a:schemeClr val="tx1"/>
            </a:solidFill>
            <a:cs typeface="Jawi - Biasa" pitchFamily="2" charset="-78"/>
          </a:endParaRPr>
        </a:p>
      </dgm:t>
    </dgm:pt>
    <dgm:pt modelId="{5CD8CC22-D083-4329-BBE6-C0DBF7062212}" type="parTrans" cxnId="{30B4024C-0BA2-4F71-99B1-DD8D8585E75D}">
      <dgm:prSet/>
      <dgm:spPr/>
      <dgm:t>
        <a:bodyPr/>
        <a:lstStyle/>
        <a:p>
          <a:endParaRPr lang="en-US"/>
        </a:p>
      </dgm:t>
    </dgm:pt>
    <dgm:pt modelId="{DE3FE222-8FD4-4112-89C4-F54CA49EC002}" type="sibTrans" cxnId="{30B4024C-0BA2-4F71-99B1-DD8D8585E75D}">
      <dgm:prSet/>
      <dgm:spPr/>
      <dgm:t>
        <a:bodyPr/>
        <a:lstStyle/>
        <a:p>
          <a:endParaRPr lang="en-US"/>
        </a:p>
      </dgm:t>
    </dgm:pt>
    <dgm:pt modelId="{93E4534A-17DC-40DB-B2C5-943DBF15E298}">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lnSpc>
              <a:spcPct val="100000"/>
            </a:lnSpc>
            <a:spcAft>
              <a:spcPts val="0"/>
            </a:spcAft>
          </a:pPr>
          <a:r>
            <a:rPr lang="ar-SA" sz="2400" dirty="0" smtClean="0">
              <a:cs typeface="Jawi - Biasa" pitchFamily="2" charset="-78"/>
            </a:rPr>
            <a:t>تاهف كضضرن يغ فاليغ قوات يغ بوليه مثببكن كهنخورن دهشت دان منختوسكن تسونامي</a:t>
          </a:r>
          <a:r>
            <a:rPr lang="en-US" sz="2400" dirty="0" smtClean="0"/>
            <a:t>.</a:t>
          </a:r>
          <a:endParaRPr lang="en-US" sz="2400" dirty="0"/>
        </a:p>
      </dgm:t>
    </dgm:pt>
    <dgm:pt modelId="{110F7CD5-E6D8-4EDD-B2B4-33035BC3C5E6}" type="parTrans" cxnId="{9A1D9751-6F8C-4A24-AFE6-880F2911B7D6}">
      <dgm:prSet/>
      <dgm:spPr/>
      <dgm:t>
        <a:bodyPr/>
        <a:lstStyle/>
        <a:p>
          <a:endParaRPr lang="en-US"/>
        </a:p>
      </dgm:t>
    </dgm:pt>
    <dgm:pt modelId="{E29B2147-EC4F-4A18-BF8C-FF29460F8AF6}" type="sibTrans" cxnId="{9A1D9751-6F8C-4A24-AFE6-880F2911B7D6}">
      <dgm:prSet/>
      <dgm:spPr/>
      <dgm:t>
        <a:bodyPr/>
        <a:lstStyle/>
        <a:p>
          <a:endParaRPr lang="en-US"/>
        </a:p>
      </dgm:t>
    </dgm:pt>
    <dgm:pt modelId="{A087B5FE-4E45-4FD4-A75E-5CF8C9EE2BAC}" type="pres">
      <dgm:prSet presAssocID="{4465E3AC-5522-4629-90FA-48949E759224}" presName="CompostProcess" presStyleCnt="0">
        <dgm:presLayoutVars>
          <dgm:dir/>
          <dgm:resizeHandles val="exact"/>
        </dgm:presLayoutVars>
      </dgm:prSet>
      <dgm:spPr/>
    </dgm:pt>
    <dgm:pt modelId="{0ACE880D-25D2-4D73-BE34-63A8714DE7E2}" type="pres">
      <dgm:prSet presAssocID="{4465E3AC-5522-4629-90FA-48949E759224}" presName="arrow" presStyleLbl="bgShp" presStyleIdx="0" presStyleCnt="1"/>
      <dgm:spPr/>
    </dgm:pt>
    <dgm:pt modelId="{9423D0EB-D207-455C-A013-60EE7F0B6C49}" type="pres">
      <dgm:prSet presAssocID="{4465E3AC-5522-4629-90FA-48949E759224}" presName="linearProcess" presStyleCnt="0"/>
      <dgm:spPr/>
    </dgm:pt>
    <dgm:pt modelId="{5B43F2A4-F35D-40E0-8A51-2A33503C303E}" type="pres">
      <dgm:prSet presAssocID="{60762E2C-DE8B-4B53-9A53-C68893A7D529}" presName="textNode" presStyleLbl="node1" presStyleIdx="0" presStyleCnt="2" custScaleX="97360" custScaleY="96875">
        <dgm:presLayoutVars>
          <dgm:bulletEnabled val="1"/>
        </dgm:presLayoutVars>
      </dgm:prSet>
      <dgm:spPr/>
      <dgm:t>
        <a:bodyPr/>
        <a:lstStyle/>
        <a:p>
          <a:endParaRPr lang="en-US"/>
        </a:p>
      </dgm:t>
    </dgm:pt>
    <dgm:pt modelId="{EACF62F1-8BB8-4089-A40D-B331274255BF}" type="pres">
      <dgm:prSet presAssocID="{DE3FE222-8FD4-4112-89C4-F54CA49EC002}" presName="sibTrans" presStyleCnt="0"/>
      <dgm:spPr/>
    </dgm:pt>
    <dgm:pt modelId="{019A7E6E-F6CD-48FC-9130-B40B460733D6}" type="pres">
      <dgm:prSet presAssocID="{93E4534A-17DC-40DB-B2C5-943DBF15E298}" presName="textNode" presStyleLbl="node1" presStyleIdx="1" presStyleCnt="2">
        <dgm:presLayoutVars>
          <dgm:bulletEnabled val="1"/>
        </dgm:presLayoutVars>
      </dgm:prSet>
      <dgm:spPr/>
      <dgm:t>
        <a:bodyPr/>
        <a:lstStyle/>
        <a:p>
          <a:endParaRPr lang="en-US"/>
        </a:p>
      </dgm:t>
    </dgm:pt>
  </dgm:ptLst>
  <dgm:cxnLst>
    <dgm:cxn modelId="{314EF05F-8662-4A50-AD2E-EA62F1F7AF2F}" type="presOf" srcId="{93E4534A-17DC-40DB-B2C5-943DBF15E298}" destId="{019A7E6E-F6CD-48FC-9130-B40B460733D6}" srcOrd="0" destOrd="0" presId="urn:microsoft.com/office/officeart/2005/8/layout/hProcess9"/>
    <dgm:cxn modelId="{433EB53B-9720-45D8-8C07-111DB60AA67D}" type="presOf" srcId="{60762E2C-DE8B-4B53-9A53-C68893A7D529}" destId="{5B43F2A4-F35D-40E0-8A51-2A33503C303E}" srcOrd="0" destOrd="0" presId="urn:microsoft.com/office/officeart/2005/8/layout/hProcess9"/>
    <dgm:cxn modelId="{9A1D9751-6F8C-4A24-AFE6-880F2911B7D6}" srcId="{4465E3AC-5522-4629-90FA-48949E759224}" destId="{93E4534A-17DC-40DB-B2C5-943DBF15E298}" srcOrd="1" destOrd="0" parTransId="{110F7CD5-E6D8-4EDD-B2B4-33035BC3C5E6}" sibTransId="{E29B2147-EC4F-4A18-BF8C-FF29460F8AF6}"/>
    <dgm:cxn modelId="{52B8CC80-D0E0-4CD2-A5D5-B4B6247F0A89}" type="presOf" srcId="{4465E3AC-5522-4629-90FA-48949E759224}" destId="{A087B5FE-4E45-4FD4-A75E-5CF8C9EE2BAC}" srcOrd="0" destOrd="0" presId="urn:microsoft.com/office/officeart/2005/8/layout/hProcess9"/>
    <dgm:cxn modelId="{30B4024C-0BA2-4F71-99B1-DD8D8585E75D}" srcId="{4465E3AC-5522-4629-90FA-48949E759224}" destId="{60762E2C-DE8B-4B53-9A53-C68893A7D529}" srcOrd="0" destOrd="0" parTransId="{5CD8CC22-D083-4329-BBE6-C0DBF7062212}" sibTransId="{DE3FE222-8FD4-4112-89C4-F54CA49EC002}"/>
    <dgm:cxn modelId="{EEAE5747-0118-4386-8AC6-B9A5C63617F6}" type="presParOf" srcId="{A087B5FE-4E45-4FD4-A75E-5CF8C9EE2BAC}" destId="{0ACE880D-25D2-4D73-BE34-63A8714DE7E2}" srcOrd="0" destOrd="0" presId="urn:microsoft.com/office/officeart/2005/8/layout/hProcess9"/>
    <dgm:cxn modelId="{C9866F2B-0F8E-4A2F-926E-28DB5533605D}" type="presParOf" srcId="{A087B5FE-4E45-4FD4-A75E-5CF8C9EE2BAC}" destId="{9423D0EB-D207-455C-A013-60EE7F0B6C49}" srcOrd="1" destOrd="0" presId="urn:microsoft.com/office/officeart/2005/8/layout/hProcess9"/>
    <dgm:cxn modelId="{8D67C4FE-2507-411D-8A93-4EE569EC1931}" type="presParOf" srcId="{9423D0EB-D207-455C-A013-60EE7F0B6C49}" destId="{5B43F2A4-F35D-40E0-8A51-2A33503C303E}" srcOrd="0" destOrd="0" presId="urn:microsoft.com/office/officeart/2005/8/layout/hProcess9"/>
    <dgm:cxn modelId="{AFBFFC5C-DCBB-40AE-B893-DF598EE9B4D6}" type="presParOf" srcId="{9423D0EB-D207-455C-A013-60EE7F0B6C49}" destId="{EACF62F1-8BB8-4089-A40D-B331274255BF}" srcOrd="1" destOrd="0" presId="urn:microsoft.com/office/officeart/2005/8/layout/hProcess9"/>
    <dgm:cxn modelId="{6B990748-94A3-42A9-A6C3-78A8CA6126E2}" type="presParOf" srcId="{9423D0EB-D207-455C-A013-60EE7F0B6C49}" destId="{019A7E6E-F6CD-48FC-9130-B40B460733D6}" srcOrd="2"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EA8E02-3BD3-40DF-9763-7BACB9DB9A0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D37D0B9-EB13-4714-BBEE-ED6B34C7BF72}">
      <dgm:prSet phldrT="[Text]">
        <dgm:style>
          <a:lnRef idx="1">
            <a:schemeClr val="accent3"/>
          </a:lnRef>
          <a:fillRef idx="2">
            <a:schemeClr val="accent3"/>
          </a:fillRef>
          <a:effectRef idx="1">
            <a:schemeClr val="accent3"/>
          </a:effectRef>
          <a:fontRef idx="minor">
            <a:schemeClr val="dk1"/>
          </a:fontRef>
        </dgm:style>
      </dgm:prSet>
      <dgm:spPr/>
      <dgm:t>
        <a:bodyPr/>
        <a:lstStyle/>
        <a:p>
          <a:pPr rtl="1"/>
          <a:r>
            <a:rPr lang="ar-SA" dirty="0" smtClean="0">
              <a:cs typeface="Jawi - Biasa" pitchFamily="2" charset="-78"/>
            </a:rPr>
            <a:t>ببراف سيري كجادين ضمفا بومي يغ امت دهشت سهيغض مغوربنكن راتوسن ريبو ثاوا مأنسي</a:t>
          </a:r>
          <a:endParaRPr lang="en-US" dirty="0">
            <a:cs typeface="Jawi - Biasa" pitchFamily="2" charset="-78"/>
          </a:endParaRPr>
        </a:p>
      </dgm:t>
    </dgm:pt>
    <dgm:pt modelId="{CBBF3585-420E-4188-873F-DD72C20BCA0D}" type="parTrans" cxnId="{EFC5720E-8CB2-46A3-971A-91DBA873E3C7}">
      <dgm:prSet/>
      <dgm:spPr/>
      <dgm:t>
        <a:bodyPr/>
        <a:lstStyle/>
        <a:p>
          <a:endParaRPr lang="en-US"/>
        </a:p>
      </dgm:t>
    </dgm:pt>
    <dgm:pt modelId="{BD2D0AB6-2A0C-4ABE-B741-E0BF902E442C}" type="sibTrans" cxnId="{EFC5720E-8CB2-46A3-971A-91DBA873E3C7}">
      <dgm:prSet/>
      <dgm:spPr/>
      <dgm:t>
        <a:bodyPr/>
        <a:lstStyle/>
        <a:p>
          <a:endParaRPr lang="en-US"/>
        </a:p>
      </dgm:t>
    </dgm:pt>
    <dgm:pt modelId="{D3B622A4-D8E8-431E-BD03-842055DE8C30}">
      <dgm:prSet phldrT="[Text]">
        <dgm:style>
          <a:lnRef idx="1">
            <a:schemeClr val="accent2"/>
          </a:lnRef>
          <a:fillRef idx="2">
            <a:schemeClr val="accent2"/>
          </a:fillRef>
          <a:effectRef idx="1">
            <a:schemeClr val="accent2"/>
          </a:effectRef>
          <a:fontRef idx="minor">
            <a:schemeClr val="dk1"/>
          </a:fontRef>
        </dgm:style>
      </dgm:prSet>
      <dgm:spPr>
        <a:solidFill>
          <a:srgbClr val="FF99FF"/>
        </a:solidFill>
      </dgm:spPr>
      <dgm:t>
        <a:bodyPr/>
        <a:lstStyle/>
        <a:p>
          <a:pPr rtl="1"/>
          <a:r>
            <a:rPr lang="ar-SA" dirty="0" smtClean="0">
              <a:cs typeface="Jawi - Biasa" pitchFamily="2" charset="-78"/>
            </a:rPr>
            <a:t>ضمفا بومي ترقوات فرنه برلاكو اداله د تشيلي (</a:t>
          </a:r>
          <a:r>
            <a:rPr lang="en-US" dirty="0" smtClean="0">
              <a:cs typeface="Jawi - Biasa" pitchFamily="2" charset="-78"/>
            </a:rPr>
            <a:t>Chile</a:t>
          </a:r>
          <a:r>
            <a:rPr lang="ar-SA" dirty="0" smtClean="0">
              <a:cs typeface="Jawi - Biasa" pitchFamily="2" charset="-78"/>
            </a:rPr>
            <a:t>) فد تاهون ١٩٦٠ يغ منخاتتكن ضضرن فد سكالا ٩.٥ سكالا ريخهتر.</a:t>
          </a:r>
          <a:endParaRPr lang="en-US" dirty="0">
            <a:cs typeface="Jawi - Biasa" pitchFamily="2" charset="-78"/>
          </a:endParaRPr>
        </a:p>
      </dgm:t>
    </dgm:pt>
    <dgm:pt modelId="{D6B5F52E-3952-48FE-848B-40F4F9B01340}" type="parTrans" cxnId="{C12073B3-E083-4272-B99B-45E7CDC9462F}">
      <dgm:prSet/>
      <dgm:spPr/>
      <dgm:t>
        <a:bodyPr/>
        <a:lstStyle/>
        <a:p>
          <a:endParaRPr lang="en-US"/>
        </a:p>
      </dgm:t>
    </dgm:pt>
    <dgm:pt modelId="{C4E3A992-474A-4087-886A-F5CB67CA057D}" type="sibTrans" cxnId="{C12073B3-E083-4272-B99B-45E7CDC9462F}">
      <dgm:prSet/>
      <dgm:spPr/>
      <dgm:t>
        <a:bodyPr/>
        <a:lstStyle/>
        <a:p>
          <a:endParaRPr lang="en-US"/>
        </a:p>
      </dgm:t>
    </dgm:pt>
    <dgm:pt modelId="{EF411372-A22F-4ED9-BCEC-B241E9878D01}">
      <dgm:prSet phldrT="[Text]" custT="1">
        <dgm:style>
          <a:lnRef idx="1">
            <a:schemeClr val="accent1"/>
          </a:lnRef>
          <a:fillRef idx="2">
            <a:schemeClr val="accent1"/>
          </a:fillRef>
          <a:effectRef idx="1">
            <a:schemeClr val="accent1"/>
          </a:effectRef>
          <a:fontRef idx="minor">
            <a:schemeClr val="dk1"/>
          </a:fontRef>
        </dgm:style>
      </dgm:prSet>
      <dgm:spPr/>
      <dgm:t>
        <a:bodyPr/>
        <a:lstStyle/>
        <a:p>
          <a:pPr rtl="1">
            <a:lnSpc>
              <a:spcPct val="100000"/>
            </a:lnSpc>
            <a:spcAft>
              <a:spcPts val="0"/>
            </a:spcAft>
          </a:pPr>
          <a:r>
            <a:rPr lang="ar-SA" sz="2400" b="0" dirty="0" smtClean="0">
              <a:effectLst/>
              <a:cs typeface="Jawi - Biasa" pitchFamily="2" charset="-78"/>
            </a:rPr>
            <a:t>د تغشن (</a:t>
          </a:r>
          <a:r>
            <a:rPr lang="en-US" sz="2400" b="0" dirty="0" smtClean="0">
              <a:effectLst/>
              <a:cs typeface="Jawi - Biasa" pitchFamily="2" charset="-78"/>
            </a:rPr>
            <a:t>Tangshan</a:t>
          </a:r>
          <a:r>
            <a:rPr lang="ar-SA" sz="2400" b="0" dirty="0" smtClean="0">
              <a:effectLst/>
              <a:cs typeface="Jawi - Biasa" pitchFamily="2" charset="-78"/>
            </a:rPr>
            <a:t>)، خينا فد تاهون ١٩٧٦ دغن  كقواتن منخافأي اغك ٨.٣ سكالا ريخهتر دان مركودكن كماتين لبيه ٢٠٠,٠٠٠ مغسا.</a:t>
          </a:r>
          <a:endParaRPr lang="en-US" sz="2400" b="0" dirty="0">
            <a:effectLst/>
            <a:cs typeface="Jawi - Biasa" pitchFamily="2" charset="-78"/>
          </a:endParaRPr>
        </a:p>
      </dgm:t>
    </dgm:pt>
    <dgm:pt modelId="{387D4566-7B01-4D53-9464-B04C07F1A480}" type="parTrans" cxnId="{D0FA073A-6091-48FB-91A7-3A2303D91D0C}">
      <dgm:prSet/>
      <dgm:spPr/>
      <dgm:t>
        <a:bodyPr/>
        <a:lstStyle/>
        <a:p>
          <a:endParaRPr lang="en-US"/>
        </a:p>
      </dgm:t>
    </dgm:pt>
    <dgm:pt modelId="{63B3996B-307C-4AC6-8FE1-50FDA7E17829}" type="sibTrans" cxnId="{D0FA073A-6091-48FB-91A7-3A2303D91D0C}">
      <dgm:prSet/>
      <dgm:spPr/>
      <dgm:t>
        <a:bodyPr/>
        <a:lstStyle/>
        <a:p>
          <a:endParaRPr lang="en-US"/>
        </a:p>
      </dgm:t>
    </dgm:pt>
    <dgm:pt modelId="{F50185C9-623B-475A-9049-ACD282F4052D}" type="pres">
      <dgm:prSet presAssocID="{BFEA8E02-3BD3-40DF-9763-7BACB9DB9A01}" presName="Name0" presStyleCnt="0">
        <dgm:presLayoutVars>
          <dgm:dir/>
          <dgm:animLvl val="lvl"/>
          <dgm:resizeHandles val="exact"/>
        </dgm:presLayoutVars>
      </dgm:prSet>
      <dgm:spPr/>
      <dgm:t>
        <a:bodyPr/>
        <a:lstStyle/>
        <a:p>
          <a:endParaRPr lang="ms-MY"/>
        </a:p>
      </dgm:t>
    </dgm:pt>
    <dgm:pt modelId="{86AA28C8-7B07-40B5-A8FF-1BFD3AEC4DBC}" type="pres">
      <dgm:prSet presAssocID="{EF411372-A22F-4ED9-BCEC-B241E9878D01}" presName="boxAndChildren" presStyleCnt="0"/>
      <dgm:spPr/>
    </dgm:pt>
    <dgm:pt modelId="{1492EEBD-68DC-4CDC-9D91-882FE79FE3C1}" type="pres">
      <dgm:prSet presAssocID="{EF411372-A22F-4ED9-BCEC-B241E9878D01}" presName="parentTextBox" presStyleLbl="node1" presStyleIdx="0" presStyleCnt="3"/>
      <dgm:spPr/>
      <dgm:t>
        <a:bodyPr/>
        <a:lstStyle/>
        <a:p>
          <a:endParaRPr lang="en-US"/>
        </a:p>
      </dgm:t>
    </dgm:pt>
    <dgm:pt modelId="{00D652F0-2582-4A0B-BD30-B8777CE52883}" type="pres">
      <dgm:prSet presAssocID="{C4E3A992-474A-4087-886A-F5CB67CA057D}" presName="sp" presStyleCnt="0"/>
      <dgm:spPr/>
    </dgm:pt>
    <dgm:pt modelId="{4C1B4ED4-DD6D-498F-8984-16A987E2D965}" type="pres">
      <dgm:prSet presAssocID="{D3B622A4-D8E8-431E-BD03-842055DE8C30}" presName="arrowAndChildren" presStyleCnt="0"/>
      <dgm:spPr/>
    </dgm:pt>
    <dgm:pt modelId="{A54BF925-1700-4214-BDE1-0F75F720A70C}" type="pres">
      <dgm:prSet presAssocID="{D3B622A4-D8E8-431E-BD03-842055DE8C30}" presName="parentTextArrow" presStyleLbl="node1" presStyleIdx="1" presStyleCnt="3"/>
      <dgm:spPr/>
      <dgm:t>
        <a:bodyPr/>
        <a:lstStyle/>
        <a:p>
          <a:endParaRPr lang="en-US"/>
        </a:p>
      </dgm:t>
    </dgm:pt>
    <dgm:pt modelId="{3A84A32D-2F1F-468D-9BC7-8BB663EF176C}" type="pres">
      <dgm:prSet presAssocID="{BD2D0AB6-2A0C-4ABE-B741-E0BF902E442C}" presName="sp" presStyleCnt="0"/>
      <dgm:spPr/>
    </dgm:pt>
    <dgm:pt modelId="{AD0ECD1E-98B5-49C5-9564-DE52B2C09EA3}" type="pres">
      <dgm:prSet presAssocID="{3D37D0B9-EB13-4714-BBEE-ED6B34C7BF72}" presName="arrowAndChildren" presStyleCnt="0"/>
      <dgm:spPr/>
    </dgm:pt>
    <dgm:pt modelId="{3D524F23-ABA3-4B62-BCF4-DF5475E85F6E}" type="pres">
      <dgm:prSet presAssocID="{3D37D0B9-EB13-4714-BBEE-ED6B34C7BF72}" presName="parentTextArrow" presStyleLbl="node1" presStyleIdx="2" presStyleCnt="3"/>
      <dgm:spPr/>
      <dgm:t>
        <a:bodyPr/>
        <a:lstStyle/>
        <a:p>
          <a:endParaRPr lang="en-US"/>
        </a:p>
      </dgm:t>
    </dgm:pt>
  </dgm:ptLst>
  <dgm:cxnLst>
    <dgm:cxn modelId="{C12073B3-E083-4272-B99B-45E7CDC9462F}" srcId="{BFEA8E02-3BD3-40DF-9763-7BACB9DB9A01}" destId="{D3B622A4-D8E8-431E-BD03-842055DE8C30}" srcOrd="1" destOrd="0" parTransId="{D6B5F52E-3952-48FE-848B-40F4F9B01340}" sibTransId="{C4E3A992-474A-4087-886A-F5CB67CA057D}"/>
    <dgm:cxn modelId="{61120FB4-3954-4136-9077-7F7B84FD890F}" type="presOf" srcId="{BFEA8E02-3BD3-40DF-9763-7BACB9DB9A01}" destId="{F50185C9-623B-475A-9049-ACD282F4052D}" srcOrd="0" destOrd="0" presId="urn:microsoft.com/office/officeart/2005/8/layout/process4"/>
    <dgm:cxn modelId="{57528ABF-82BD-452A-9DE7-E1A93BE00A34}" type="presOf" srcId="{D3B622A4-D8E8-431E-BD03-842055DE8C30}" destId="{A54BF925-1700-4214-BDE1-0F75F720A70C}" srcOrd="0" destOrd="0" presId="urn:microsoft.com/office/officeart/2005/8/layout/process4"/>
    <dgm:cxn modelId="{EFC5720E-8CB2-46A3-971A-91DBA873E3C7}" srcId="{BFEA8E02-3BD3-40DF-9763-7BACB9DB9A01}" destId="{3D37D0B9-EB13-4714-BBEE-ED6B34C7BF72}" srcOrd="0" destOrd="0" parTransId="{CBBF3585-420E-4188-873F-DD72C20BCA0D}" sibTransId="{BD2D0AB6-2A0C-4ABE-B741-E0BF902E442C}"/>
    <dgm:cxn modelId="{9D569537-E021-4CB9-9409-D816F34D4899}" type="presOf" srcId="{3D37D0B9-EB13-4714-BBEE-ED6B34C7BF72}" destId="{3D524F23-ABA3-4B62-BCF4-DF5475E85F6E}" srcOrd="0" destOrd="0" presId="urn:microsoft.com/office/officeart/2005/8/layout/process4"/>
    <dgm:cxn modelId="{D0FA073A-6091-48FB-91A7-3A2303D91D0C}" srcId="{BFEA8E02-3BD3-40DF-9763-7BACB9DB9A01}" destId="{EF411372-A22F-4ED9-BCEC-B241E9878D01}" srcOrd="2" destOrd="0" parTransId="{387D4566-7B01-4D53-9464-B04C07F1A480}" sibTransId="{63B3996B-307C-4AC6-8FE1-50FDA7E17829}"/>
    <dgm:cxn modelId="{E6F2A65C-FF1B-46CA-8686-A833E859DE3B}" type="presOf" srcId="{EF411372-A22F-4ED9-BCEC-B241E9878D01}" destId="{1492EEBD-68DC-4CDC-9D91-882FE79FE3C1}" srcOrd="0" destOrd="0" presId="urn:microsoft.com/office/officeart/2005/8/layout/process4"/>
    <dgm:cxn modelId="{E0C21E0E-19EF-4A58-B0A4-C6D6F5512097}" type="presParOf" srcId="{F50185C9-623B-475A-9049-ACD282F4052D}" destId="{86AA28C8-7B07-40B5-A8FF-1BFD3AEC4DBC}" srcOrd="0" destOrd="0" presId="urn:microsoft.com/office/officeart/2005/8/layout/process4"/>
    <dgm:cxn modelId="{29D26394-0B05-4749-8074-52572D2E0255}" type="presParOf" srcId="{86AA28C8-7B07-40B5-A8FF-1BFD3AEC4DBC}" destId="{1492EEBD-68DC-4CDC-9D91-882FE79FE3C1}" srcOrd="0" destOrd="0" presId="urn:microsoft.com/office/officeart/2005/8/layout/process4"/>
    <dgm:cxn modelId="{863EAFDE-43D3-400C-AD51-03D9DFE418D0}" type="presParOf" srcId="{F50185C9-623B-475A-9049-ACD282F4052D}" destId="{00D652F0-2582-4A0B-BD30-B8777CE52883}" srcOrd="1" destOrd="0" presId="urn:microsoft.com/office/officeart/2005/8/layout/process4"/>
    <dgm:cxn modelId="{FF7E3EF0-F30D-438E-9095-66F105C5954C}" type="presParOf" srcId="{F50185C9-623B-475A-9049-ACD282F4052D}" destId="{4C1B4ED4-DD6D-498F-8984-16A987E2D965}" srcOrd="2" destOrd="0" presId="urn:microsoft.com/office/officeart/2005/8/layout/process4"/>
    <dgm:cxn modelId="{D3A7B524-DDF8-427A-8D66-D9DB5691B3D3}" type="presParOf" srcId="{4C1B4ED4-DD6D-498F-8984-16A987E2D965}" destId="{A54BF925-1700-4214-BDE1-0F75F720A70C}" srcOrd="0" destOrd="0" presId="urn:microsoft.com/office/officeart/2005/8/layout/process4"/>
    <dgm:cxn modelId="{736FD1DF-79CC-4BFE-8E50-1AC924B182AD}" type="presParOf" srcId="{F50185C9-623B-475A-9049-ACD282F4052D}" destId="{3A84A32D-2F1F-468D-9BC7-8BB663EF176C}" srcOrd="3" destOrd="0" presId="urn:microsoft.com/office/officeart/2005/8/layout/process4"/>
    <dgm:cxn modelId="{A695626E-7DA2-44AE-A224-1438FEC0D24A}" type="presParOf" srcId="{F50185C9-623B-475A-9049-ACD282F4052D}" destId="{AD0ECD1E-98B5-49C5-9564-DE52B2C09EA3}" srcOrd="4" destOrd="0" presId="urn:microsoft.com/office/officeart/2005/8/layout/process4"/>
    <dgm:cxn modelId="{413BAD4E-C054-4CF2-B4DC-2A1C4609D0FD}" type="presParOf" srcId="{AD0ECD1E-98B5-49C5-9564-DE52B2C09EA3}" destId="{3D524F23-ABA3-4B62-BCF4-DF5475E85F6E}"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F32D9-088B-4E32-8F7A-66DBDCFC979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D8949DC-8E57-461D-81EF-DB7EE07A9478}">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ar-SA" sz="2400" dirty="0" smtClean="0">
              <a:cs typeface="Jawi - Biasa" pitchFamily="2" charset="-78"/>
            </a:rPr>
            <a:t>فد جمعة ٢٨ سيفتيمبر يغ لالو، كيت سكالي لاضي دكجوتكن دغن  ضمفا بومي برأوكورن ٧.٤ سكالا ريخهتر دان تسونامي يغ ملندا بندر فالو دان دوغضالا دسولويسي، إندونيسيا.</a:t>
          </a:r>
          <a:endParaRPr lang="en-US" sz="2400" dirty="0">
            <a:cs typeface="Jawi - Biasa" pitchFamily="2" charset="-78"/>
          </a:endParaRPr>
        </a:p>
      </dgm:t>
    </dgm:pt>
    <dgm:pt modelId="{29C08559-4533-433B-8DCE-283B75C9AEAF}" type="parTrans" cxnId="{4C09A283-0C72-4248-9212-10BD40FDF365}">
      <dgm:prSet/>
      <dgm:spPr/>
      <dgm:t>
        <a:bodyPr/>
        <a:lstStyle/>
        <a:p>
          <a:endParaRPr lang="en-US"/>
        </a:p>
      </dgm:t>
    </dgm:pt>
    <dgm:pt modelId="{B66F4C63-2CBF-4B1B-B998-ED336532769E}" type="sibTrans" cxnId="{4C09A283-0C72-4248-9212-10BD40FDF365}">
      <dgm:prSet/>
      <dgm:spPr/>
      <dgm:t>
        <a:bodyPr/>
        <a:lstStyle/>
        <a:p>
          <a:endParaRPr lang="en-US"/>
        </a:p>
      </dgm:t>
    </dgm:pt>
    <dgm:pt modelId="{036C61A9-0137-42FD-8932-751E62EAF7C9}">
      <dgm:prSet phldrT="[Text]" custT="1">
        <dgm:style>
          <a:lnRef idx="1">
            <a:schemeClr val="accent3"/>
          </a:lnRef>
          <a:fillRef idx="2">
            <a:schemeClr val="accent3"/>
          </a:fillRef>
          <a:effectRef idx="1">
            <a:schemeClr val="accent3"/>
          </a:effectRef>
          <a:fontRef idx="minor">
            <a:schemeClr val="dk1"/>
          </a:fontRef>
        </dgm:style>
      </dgm:prSet>
      <dgm:spPr/>
      <dgm:t>
        <a:bodyPr/>
        <a:lstStyle/>
        <a:p>
          <a:pPr rtl="1"/>
          <a:r>
            <a:rPr lang="ar-SA" sz="2800" dirty="0" smtClean="0">
              <a:cs typeface="Jawi - Biasa" pitchFamily="2" charset="-78"/>
            </a:rPr>
            <a:t>كيت سموا منظاهيركن راس سيمفاتي اتس مصيبة اين دان مراقمكن اوخافن تعزيه كفد سلوروه اهلي كلوارض مغسا يغ ترليبت.</a:t>
          </a:r>
          <a:endParaRPr lang="en-US" sz="2800" dirty="0">
            <a:cs typeface="Jawi - Biasa" pitchFamily="2" charset="-78"/>
          </a:endParaRPr>
        </a:p>
      </dgm:t>
    </dgm:pt>
    <dgm:pt modelId="{CA3BE440-C06A-4D51-81F1-E3F9570EAF12}" type="parTrans" cxnId="{F40DB48F-4C8F-4809-91E6-FD0FEDE7C767}">
      <dgm:prSet/>
      <dgm:spPr/>
      <dgm:t>
        <a:bodyPr/>
        <a:lstStyle/>
        <a:p>
          <a:endParaRPr lang="en-US"/>
        </a:p>
      </dgm:t>
    </dgm:pt>
    <dgm:pt modelId="{86CFFB39-7368-48A8-9CBD-F29E02707A8E}" type="sibTrans" cxnId="{F40DB48F-4C8F-4809-91E6-FD0FEDE7C767}">
      <dgm:prSet/>
      <dgm:spPr/>
      <dgm:t>
        <a:bodyPr/>
        <a:lstStyle/>
        <a:p>
          <a:endParaRPr lang="en-US"/>
        </a:p>
      </dgm:t>
    </dgm:pt>
    <dgm:pt modelId="{2F4F0211-C42D-438B-889D-C9A880E6DDD4}" type="pres">
      <dgm:prSet presAssocID="{099F32D9-088B-4E32-8F7A-66DBDCFC979C}" presName="Name0" presStyleCnt="0">
        <dgm:presLayoutVars>
          <dgm:dir/>
          <dgm:resizeHandles val="exact"/>
        </dgm:presLayoutVars>
      </dgm:prSet>
      <dgm:spPr/>
      <dgm:t>
        <a:bodyPr/>
        <a:lstStyle/>
        <a:p>
          <a:endParaRPr lang="ms-MY"/>
        </a:p>
      </dgm:t>
    </dgm:pt>
    <dgm:pt modelId="{1E6806EE-D37C-4DCE-B937-2E2788A3A422}" type="pres">
      <dgm:prSet presAssocID="{AD8949DC-8E57-461D-81EF-DB7EE07A9478}" presName="node" presStyleLbl="node1" presStyleIdx="0" presStyleCnt="2">
        <dgm:presLayoutVars>
          <dgm:bulletEnabled val="1"/>
        </dgm:presLayoutVars>
      </dgm:prSet>
      <dgm:spPr/>
      <dgm:t>
        <a:bodyPr/>
        <a:lstStyle/>
        <a:p>
          <a:endParaRPr lang="en-US"/>
        </a:p>
      </dgm:t>
    </dgm:pt>
    <dgm:pt modelId="{B9405DE1-3FE6-403B-A62C-46EA2E9497EF}" type="pres">
      <dgm:prSet presAssocID="{B66F4C63-2CBF-4B1B-B998-ED336532769E}" presName="sibTrans" presStyleCnt="0"/>
      <dgm:spPr/>
    </dgm:pt>
    <dgm:pt modelId="{55D951BA-CDF8-4187-8422-BA5671BE5D6D}" type="pres">
      <dgm:prSet presAssocID="{036C61A9-0137-42FD-8932-751E62EAF7C9}" presName="node" presStyleLbl="node1" presStyleIdx="1" presStyleCnt="2">
        <dgm:presLayoutVars>
          <dgm:bulletEnabled val="1"/>
        </dgm:presLayoutVars>
      </dgm:prSet>
      <dgm:spPr/>
      <dgm:t>
        <a:bodyPr/>
        <a:lstStyle/>
        <a:p>
          <a:endParaRPr lang="en-US"/>
        </a:p>
      </dgm:t>
    </dgm:pt>
  </dgm:ptLst>
  <dgm:cxnLst>
    <dgm:cxn modelId="{48F10195-A24F-48E1-8BC7-1EF42102EB67}" type="presOf" srcId="{099F32D9-088B-4E32-8F7A-66DBDCFC979C}" destId="{2F4F0211-C42D-438B-889D-C9A880E6DDD4}" srcOrd="0" destOrd="0" presId="urn:microsoft.com/office/officeart/2005/8/layout/hList6"/>
    <dgm:cxn modelId="{25869E9C-4195-4652-B0A2-E3BA7B3D3BD2}" type="presOf" srcId="{036C61A9-0137-42FD-8932-751E62EAF7C9}" destId="{55D951BA-CDF8-4187-8422-BA5671BE5D6D}" srcOrd="0" destOrd="0" presId="urn:microsoft.com/office/officeart/2005/8/layout/hList6"/>
    <dgm:cxn modelId="{617B59CF-8927-4820-AD18-CCC792AEE942}" type="presOf" srcId="{AD8949DC-8E57-461D-81EF-DB7EE07A9478}" destId="{1E6806EE-D37C-4DCE-B937-2E2788A3A422}" srcOrd="0" destOrd="0" presId="urn:microsoft.com/office/officeart/2005/8/layout/hList6"/>
    <dgm:cxn modelId="{4C09A283-0C72-4248-9212-10BD40FDF365}" srcId="{099F32D9-088B-4E32-8F7A-66DBDCFC979C}" destId="{AD8949DC-8E57-461D-81EF-DB7EE07A9478}" srcOrd="0" destOrd="0" parTransId="{29C08559-4533-433B-8DCE-283B75C9AEAF}" sibTransId="{B66F4C63-2CBF-4B1B-B998-ED336532769E}"/>
    <dgm:cxn modelId="{F40DB48F-4C8F-4809-91E6-FD0FEDE7C767}" srcId="{099F32D9-088B-4E32-8F7A-66DBDCFC979C}" destId="{036C61A9-0137-42FD-8932-751E62EAF7C9}" srcOrd="1" destOrd="0" parTransId="{CA3BE440-C06A-4D51-81F1-E3F9570EAF12}" sibTransId="{86CFFB39-7368-48A8-9CBD-F29E02707A8E}"/>
    <dgm:cxn modelId="{A2EB1AD2-BBAA-4C5B-8BA4-4B3FA82EBF97}" type="presParOf" srcId="{2F4F0211-C42D-438B-889D-C9A880E6DDD4}" destId="{1E6806EE-D37C-4DCE-B937-2E2788A3A422}" srcOrd="0" destOrd="0" presId="urn:microsoft.com/office/officeart/2005/8/layout/hList6"/>
    <dgm:cxn modelId="{5F717F65-AEF6-4755-979B-3AB95BE50CB1}" type="presParOf" srcId="{2F4F0211-C42D-438B-889D-C9A880E6DDD4}" destId="{B9405DE1-3FE6-403B-A62C-46EA2E9497EF}" srcOrd="1" destOrd="0" presId="urn:microsoft.com/office/officeart/2005/8/layout/hList6"/>
    <dgm:cxn modelId="{E28F26CD-9B16-4D01-926D-905C591C8682}" type="presParOf" srcId="{2F4F0211-C42D-438B-889D-C9A880E6DDD4}" destId="{55D951BA-CDF8-4187-8422-BA5671BE5D6D}" srcOrd="2"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F08F13-EEB9-47E7-86DE-C237F7CD355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1C1A862-425E-41BC-99C8-AC79C3D835E3}">
      <dgm:prSet phldrT="[Text]" custT="1">
        <dgm:style>
          <a:lnRef idx="1">
            <a:schemeClr val="accent6"/>
          </a:lnRef>
          <a:fillRef idx="2">
            <a:schemeClr val="accent6"/>
          </a:fillRef>
          <a:effectRef idx="1">
            <a:schemeClr val="accent6"/>
          </a:effectRef>
          <a:fontRef idx="minor">
            <a:schemeClr val="dk1"/>
          </a:fontRef>
        </dgm:style>
      </dgm:prSet>
      <dgm:spPr/>
      <dgm:t>
        <a:bodyPr/>
        <a:lstStyle/>
        <a:p>
          <a:pPr algn="r" rtl="1"/>
          <a:r>
            <a:rPr lang="ar-SA" sz="2400" dirty="0" smtClean="0">
              <a:cs typeface="Jawi - Biasa" pitchFamily="2" charset="-78"/>
            </a:rPr>
            <a:t>ميقيني بهاوا ستياف كجادين بنخان مروفاكن اوجين دان فريغاتن يغ برلاكو اتس ككواسأن تقدير الله.</a:t>
          </a:r>
          <a:r>
            <a:rPr lang="ar-SA" sz="1800" dirty="0" smtClean="0"/>
            <a:t> </a:t>
          </a:r>
          <a:endParaRPr lang="en-US" sz="1800" dirty="0"/>
        </a:p>
      </dgm:t>
    </dgm:pt>
    <dgm:pt modelId="{8A9D86A6-2D95-485E-812E-88E9F3068F96}" type="parTrans" cxnId="{AC0B0F6D-5945-4D86-9862-4FA54147AB04}">
      <dgm:prSet/>
      <dgm:spPr/>
      <dgm:t>
        <a:bodyPr/>
        <a:lstStyle/>
        <a:p>
          <a:endParaRPr lang="en-US"/>
        </a:p>
      </dgm:t>
    </dgm:pt>
    <dgm:pt modelId="{A4A05797-50C3-4FB8-863D-19A0EBBBB789}" type="sibTrans" cxnId="{AC0B0F6D-5945-4D86-9862-4FA54147AB04}">
      <dgm:prSet/>
      <dgm:spPr/>
      <dgm:t>
        <a:bodyPr/>
        <a:lstStyle/>
        <a:p>
          <a:endParaRPr lang="en-US"/>
        </a:p>
      </dgm:t>
    </dgm:pt>
    <dgm:pt modelId="{23B97C05-5996-4B99-B9E5-1056A8676605}">
      <dgm:prSet phldrT="[Text]" custT="1">
        <dgm:style>
          <a:lnRef idx="1">
            <a:schemeClr val="accent4"/>
          </a:lnRef>
          <a:fillRef idx="2">
            <a:schemeClr val="accent4"/>
          </a:fillRef>
          <a:effectRef idx="1">
            <a:schemeClr val="accent4"/>
          </a:effectRef>
          <a:fontRef idx="minor">
            <a:schemeClr val="dk1"/>
          </a:fontRef>
        </dgm:style>
      </dgm:prSet>
      <dgm:spPr/>
      <dgm:t>
        <a:bodyPr/>
        <a:lstStyle/>
        <a:p>
          <a:pPr algn="r" rtl="1">
            <a:lnSpc>
              <a:spcPct val="100000"/>
            </a:lnSpc>
            <a:spcAft>
              <a:spcPts val="0"/>
            </a:spcAft>
          </a:pPr>
          <a:r>
            <a:rPr lang="ar-SA" sz="2400" dirty="0" smtClean="0">
              <a:cs typeface="Jawi - Biasa" pitchFamily="2" charset="-78"/>
            </a:rPr>
            <a:t>ممفوثاءي صفة بلس كاسيهن دان فريهاتين ترهادف مغسا بنخان دان مغهولوركن سضالا بنتوق فرتولوغن يغ ترممفو</a:t>
          </a:r>
          <a:r>
            <a:rPr lang="en-US" sz="2000" dirty="0" smtClean="0"/>
            <a:t>.</a:t>
          </a:r>
          <a:endParaRPr lang="en-US" sz="2000" dirty="0"/>
        </a:p>
      </dgm:t>
    </dgm:pt>
    <dgm:pt modelId="{260D7617-3026-4434-9A00-D2BA007EA7B1}" type="parTrans" cxnId="{A513459D-17FA-43BF-A8E2-601A22C3D8A1}">
      <dgm:prSet/>
      <dgm:spPr/>
      <dgm:t>
        <a:bodyPr/>
        <a:lstStyle/>
        <a:p>
          <a:endParaRPr lang="en-US"/>
        </a:p>
      </dgm:t>
    </dgm:pt>
    <dgm:pt modelId="{E90A70A7-1283-4D4E-B084-83ED7288BF64}" type="sibTrans" cxnId="{A513459D-17FA-43BF-A8E2-601A22C3D8A1}">
      <dgm:prSet/>
      <dgm:spPr/>
      <dgm:t>
        <a:bodyPr/>
        <a:lstStyle/>
        <a:p>
          <a:endParaRPr lang="en-US"/>
        </a:p>
      </dgm:t>
    </dgm:pt>
    <dgm:pt modelId="{32802D6D-3CBA-489B-A9CA-D49BF558E696}">
      <dgm:prSet phldrT="[Text]" custT="1">
        <dgm:style>
          <a:lnRef idx="1">
            <a:schemeClr val="accent3"/>
          </a:lnRef>
          <a:fillRef idx="2">
            <a:schemeClr val="accent3"/>
          </a:fillRef>
          <a:effectRef idx="1">
            <a:schemeClr val="accent3"/>
          </a:effectRef>
          <a:fontRef idx="minor">
            <a:schemeClr val="dk1"/>
          </a:fontRef>
        </dgm:style>
      </dgm:prSet>
      <dgm:spPr/>
      <dgm:t>
        <a:bodyPr/>
        <a:lstStyle/>
        <a:p>
          <a:pPr algn="r" rtl="1"/>
          <a:r>
            <a:rPr lang="ar-SA" sz="2400" dirty="0" smtClean="0">
              <a:cs typeface="Jawi - Biasa" pitchFamily="2" charset="-78"/>
            </a:rPr>
            <a:t>مثدري حكمه دسباليق بنخان يغ منيمفا يغ فرلو دإنصا</a:t>
          </a:r>
          <a:r>
            <a:rPr lang="ar-SA" sz="2400" dirty="0" smtClean="0">
              <a:latin typeface="Arabic Typesetting" pitchFamily="66" charset="-78"/>
              <a:cs typeface="Arabic Typesetting" pitchFamily="66" charset="-78"/>
            </a:rPr>
            <a:t>في</a:t>
          </a:r>
          <a:r>
            <a:rPr lang="ar-SA" sz="2400" dirty="0" smtClean="0">
              <a:cs typeface="Jawi - Biasa" pitchFamily="2" charset="-78"/>
            </a:rPr>
            <a:t> دان دأمبيل اعتبا</a:t>
          </a:r>
          <a:r>
            <a:rPr lang="ar-SA" sz="2400" dirty="0" smtClean="0"/>
            <a:t>ر.</a:t>
          </a:r>
          <a:endParaRPr lang="en-US" sz="2400" dirty="0"/>
        </a:p>
      </dgm:t>
    </dgm:pt>
    <dgm:pt modelId="{1BD0EEDE-E36F-4AAD-9EE9-AAFA368253A8}" type="parTrans" cxnId="{F981B976-FFEC-4FD3-89FF-E72BAE0ACB24}">
      <dgm:prSet/>
      <dgm:spPr/>
      <dgm:t>
        <a:bodyPr/>
        <a:lstStyle/>
        <a:p>
          <a:endParaRPr lang="en-US"/>
        </a:p>
      </dgm:t>
    </dgm:pt>
    <dgm:pt modelId="{FC24E05F-4AE1-40F7-A3B1-B6C7DA4E9AE2}" type="sibTrans" cxnId="{F981B976-FFEC-4FD3-89FF-E72BAE0ACB24}">
      <dgm:prSet/>
      <dgm:spPr/>
      <dgm:t>
        <a:bodyPr/>
        <a:lstStyle/>
        <a:p>
          <a:endParaRPr lang="en-US"/>
        </a:p>
      </dgm:t>
    </dgm:pt>
    <dgm:pt modelId="{FEEC2907-52B3-498B-9F55-D9403A87BAE8}" type="pres">
      <dgm:prSet presAssocID="{AFF08F13-EEB9-47E7-86DE-C237F7CD3552}" presName="Name0" presStyleCnt="0">
        <dgm:presLayoutVars>
          <dgm:chMax val="7"/>
          <dgm:chPref val="7"/>
          <dgm:dir/>
        </dgm:presLayoutVars>
      </dgm:prSet>
      <dgm:spPr/>
      <dgm:t>
        <a:bodyPr/>
        <a:lstStyle/>
        <a:p>
          <a:endParaRPr lang="ms-MY"/>
        </a:p>
      </dgm:t>
    </dgm:pt>
    <dgm:pt modelId="{DA932D82-B829-44B4-82F2-42C17CF22AB3}" type="pres">
      <dgm:prSet presAssocID="{AFF08F13-EEB9-47E7-86DE-C237F7CD3552}" presName="Name1" presStyleCnt="0"/>
      <dgm:spPr/>
    </dgm:pt>
    <dgm:pt modelId="{1583409C-E881-492B-B51A-C7EF90AC9FE2}" type="pres">
      <dgm:prSet presAssocID="{AFF08F13-EEB9-47E7-86DE-C237F7CD3552}" presName="cycle" presStyleCnt="0"/>
      <dgm:spPr/>
    </dgm:pt>
    <dgm:pt modelId="{55F2684D-F30E-4257-A9E6-355DC46C790D}" type="pres">
      <dgm:prSet presAssocID="{AFF08F13-EEB9-47E7-86DE-C237F7CD3552}" presName="srcNode" presStyleLbl="node1" presStyleIdx="0" presStyleCnt="3"/>
      <dgm:spPr/>
    </dgm:pt>
    <dgm:pt modelId="{2A096A5E-D6FF-4E72-814E-868599CB789C}" type="pres">
      <dgm:prSet presAssocID="{AFF08F13-EEB9-47E7-86DE-C237F7CD3552}" presName="conn" presStyleLbl="parChTrans1D2" presStyleIdx="0" presStyleCnt="1"/>
      <dgm:spPr/>
      <dgm:t>
        <a:bodyPr/>
        <a:lstStyle/>
        <a:p>
          <a:endParaRPr lang="ms-MY"/>
        </a:p>
      </dgm:t>
    </dgm:pt>
    <dgm:pt modelId="{8BCCEDD7-99D0-4BA5-AD4E-B6FFD39E565B}" type="pres">
      <dgm:prSet presAssocID="{AFF08F13-EEB9-47E7-86DE-C237F7CD3552}" presName="extraNode" presStyleLbl="node1" presStyleIdx="0" presStyleCnt="3"/>
      <dgm:spPr/>
    </dgm:pt>
    <dgm:pt modelId="{26049D1B-41F0-4A0F-BC06-770884C0E8D5}" type="pres">
      <dgm:prSet presAssocID="{AFF08F13-EEB9-47E7-86DE-C237F7CD3552}" presName="dstNode" presStyleLbl="node1" presStyleIdx="0" presStyleCnt="3"/>
      <dgm:spPr/>
    </dgm:pt>
    <dgm:pt modelId="{D24C2E10-989E-4C18-BD6E-34DF0243CD41}" type="pres">
      <dgm:prSet presAssocID="{D1C1A862-425E-41BC-99C8-AC79C3D835E3}" presName="text_1" presStyleLbl="node1" presStyleIdx="0" presStyleCnt="3" custScaleY="125000">
        <dgm:presLayoutVars>
          <dgm:bulletEnabled val="1"/>
        </dgm:presLayoutVars>
      </dgm:prSet>
      <dgm:spPr/>
      <dgm:t>
        <a:bodyPr/>
        <a:lstStyle/>
        <a:p>
          <a:endParaRPr lang="en-US"/>
        </a:p>
      </dgm:t>
    </dgm:pt>
    <dgm:pt modelId="{0AFBE079-E7D8-402D-B8DE-ECE1CBA0506C}" type="pres">
      <dgm:prSet presAssocID="{D1C1A862-425E-41BC-99C8-AC79C3D835E3}" presName="accent_1" presStyleCnt="0"/>
      <dgm:spPr/>
    </dgm:pt>
    <dgm:pt modelId="{A491C3E7-13CA-4F9A-883A-10422FC23E80}" type="pres">
      <dgm:prSet presAssocID="{D1C1A862-425E-41BC-99C8-AC79C3D835E3}" presName="accentRepeatNode" presStyleLbl="solidFgAcc1" presStyleIdx="0" presStyleCnt="3"/>
      <dgm:spPr/>
    </dgm:pt>
    <dgm:pt modelId="{1C6BB150-C892-4A57-A6C2-C4AD52C6F73C}" type="pres">
      <dgm:prSet presAssocID="{23B97C05-5996-4B99-B9E5-1056A8676605}" presName="text_2" presStyleLbl="node1" presStyleIdx="1" presStyleCnt="3" custScaleY="137500">
        <dgm:presLayoutVars>
          <dgm:bulletEnabled val="1"/>
        </dgm:presLayoutVars>
      </dgm:prSet>
      <dgm:spPr/>
      <dgm:t>
        <a:bodyPr/>
        <a:lstStyle/>
        <a:p>
          <a:endParaRPr lang="en-US"/>
        </a:p>
      </dgm:t>
    </dgm:pt>
    <dgm:pt modelId="{C84DB92D-6AAE-4357-B6D1-A07EDE415882}" type="pres">
      <dgm:prSet presAssocID="{23B97C05-5996-4B99-B9E5-1056A8676605}" presName="accent_2" presStyleCnt="0"/>
      <dgm:spPr/>
    </dgm:pt>
    <dgm:pt modelId="{DA035489-A60A-479D-A5DD-FA30AC511958}" type="pres">
      <dgm:prSet presAssocID="{23B97C05-5996-4B99-B9E5-1056A8676605}" presName="accentRepeatNode" presStyleLbl="solidFgAcc1" presStyleIdx="1" presStyleCnt="3"/>
      <dgm:spPr/>
    </dgm:pt>
    <dgm:pt modelId="{7F27B868-9D57-4A7B-B2C8-DF20EDDE773F}" type="pres">
      <dgm:prSet presAssocID="{32802D6D-3CBA-489B-A9CA-D49BF558E696}" presName="text_3" presStyleLbl="node1" presStyleIdx="2" presStyleCnt="3" custScaleY="118750">
        <dgm:presLayoutVars>
          <dgm:bulletEnabled val="1"/>
        </dgm:presLayoutVars>
      </dgm:prSet>
      <dgm:spPr/>
      <dgm:t>
        <a:bodyPr/>
        <a:lstStyle/>
        <a:p>
          <a:endParaRPr lang="en-US"/>
        </a:p>
      </dgm:t>
    </dgm:pt>
    <dgm:pt modelId="{5B2F7BE8-92EE-4C11-9F72-02AA8A96C61E}" type="pres">
      <dgm:prSet presAssocID="{32802D6D-3CBA-489B-A9CA-D49BF558E696}" presName="accent_3" presStyleCnt="0"/>
      <dgm:spPr/>
    </dgm:pt>
    <dgm:pt modelId="{828457AA-791B-44C5-AEB6-4883C73BF687}" type="pres">
      <dgm:prSet presAssocID="{32802D6D-3CBA-489B-A9CA-D49BF558E696}" presName="accentRepeatNode" presStyleLbl="solidFgAcc1" presStyleIdx="2" presStyleCnt="3"/>
      <dgm:spPr/>
    </dgm:pt>
  </dgm:ptLst>
  <dgm:cxnLst>
    <dgm:cxn modelId="{052814E3-A2E1-485C-A00E-2A0A3EFA5809}" type="presOf" srcId="{23B97C05-5996-4B99-B9E5-1056A8676605}" destId="{1C6BB150-C892-4A57-A6C2-C4AD52C6F73C}" srcOrd="0" destOrd="0" presId="urn:microsoft.com/office/officeart/2008/layout/VerticalCurvedList"/>
    <dgm:cxn modelId="{A57371C2-9272-46DD-9F06-B4A9BB872DB7}" type="presOf" srcId="{A4A05797-50C3-4FB8-863D-19A0EBBBB789}" destId="{2A096A5E-D6FF-4E72-814E-868599CB789C}" srcOrd="0" destOrd="0" presId="urn:microsoft.com/office/officeart/2008/layout/VerticalCurvedList"/>
    <dgm:cxn modelId="{07B54127-C767-4DFE-92F6-2A32984EF633}" type="presOf" srcId="{D1C1A862-425E-41BC-99C8-AC79C3D835E3}" destId="{D24C2E10-989E-4C18-BD6E-34DF0243CD41}" srcOrd="0" destOrd="0" presId="urn:microsoft.com/office/officeart/2008/layout/VerticalCurvedList"/>
    <dgm:cxn modelId="{A513459D-17FA-43BF-A8E2-601A22C3D8A1}" srcId="{AFF08F13-EEB9-47E7-86DE-C237F7CD3552}" destId="{23B97C05-5996-4B99-B9E5-1056A8676605}" srcOrd="1" destOrd="0" parTransId="{260D7617-3026-4434-9A00-D2BA007EA7B1}" sibTransId="{E90A70A7-1283-4D4E-B084-83ED7288BF64}"/>
    <dgm:cxn modelId="{9A8D8B78-EABA-4367-8205-40CD1069E7CC}" type="presOf" srcId="{AFF08F13-EEB9-47E7-86DE-C237F7CD3552}" destId="{FEEC2907-52B3-498B-9F55-D9403A87BAE8}" srcOrd="0" destOrd="0" presId="urn:microsoft.com/office/officeart/2008/layout/VerticalCurvedList"/>
    <dgm:cxn modelId="{F981B976-FFEC-4FD3-89FF-E72BAE0ACB24}" srcId="{AFF08F13-EEB9-47E7-86DE-C237F7CD3552}" destId="{32802D6D-3CBA-489B-A9CA-D49BF558E696}" srcOrd="2" destOrd="0" parTransId="{1BD0EEDE-E36F-4AAD-9EE9-AAFA368253A8}" sibTransId="{FC24E05F-4AE1-40F7-A3B1-B6C7DA4E9AE2}"/>
    <dgm:cxn modelId="{85EF5792-C2F7-4D15-92E7-851989204113}" type="presOf" srcId="{32802D6D-3CBA-489B-A9CA-D49BF558E696}" destId="{7F27B868-9D57-4A7B-B2C8-DF20EDDE773F}" srcOrd="0" destOrd="0" presId="urn:microsoft.com/office/officeart/2008/layout/VerticalCurvedList"/>
    <dgm:cxn modelId="{AC0B0F6D-5945-4D86-9862-4FA54147AB04}" srcId="{AFF08F13-EEB9-47E7-86DE-C237F7CD3552}" destId="{D1C1A862-425E-41BC-99C8-AC79C3D835E3}" srcOrd="0" destOrd="0" parTransId="{8A9D86A6-2D95-485E-812E-88E9F3068F96}" sibTransId="{A4A05797-50C3-4FB8-863D-19A0EBBBB789}"/>
    <dgm:cxn modelId="{961AA995-BEC6-45A3-A96D-DC46AB6B3DEA}" type="presParOf" srcId="{FEEC2907-52B3-498B-9F55-D9403A87BAE8}" destId="{DA932D82-B829-44B4-82F2-42C17CF22AB3}" srcOrd="0" destOrd="0" presId="urn:microsoft.com/office/officeart/2008/layout/VerticalCurvedList"/>
    <dgm:cxn modelId="{230BB34A-AB77-45C8-BE4F-CD3EF01E1C8F}" type="presParOf" srcId="{DA932D82-B829-44B4-82F2-42C17CF22AB3}" destId="{1583409C-E881-492B-B51A-C7EF90AC9FE2}" srcOrd="0" destOrd="0" presId="urn:microsoft.com/office/officeart/2008/layout/VerticalCurvedList"/>
    <dgm:cxn modelId="{388F03A2-3ACA-469B-9CD0-A8F421DDF519}" type="presParOf" srcId="{1583409C-E881-492B-B51A-C7EF90AC9FE2}" destId="{55F2684D-F30E-4257-A9E6-355DC46C790D}" srcOrd="0" destOrd="0" presId="urn:microsoft.com/office/officeart/2008/layout/VerticalCurvedList"/>
    <dgm:cxn modelId="{5AEFC291-CD1B-4B55-8D98-025B6907BEFF}" type="presParOf" srcId="{1583409C-E881-492B-B51A-C7EF90AC9FE2}" destId="{2A096A5E-D6FF-4E72-814E-868599CB789C}" srcOrd="1" destOrd="0" presId="urn:microsoft.com/office/officeart/2008/layout/VerticalCurvedList"/>
    <dgm:cxn modelId="{26DF34AA-B64B-41C8-AEEC-C3DD4EDC1393}" type="presParOf" srcId="{1583409C-E881-492B-B51A-C7EF90AC9FE2}" destId="{8BCCEDD7-99D0-4BA5-AD4E-B6FFD39E565B}" srcOrd="2" destOrd="0" presId="urn:microsoft.com/office/officeart/2008/layout/VerticalCurvedList"/>
    <dgm:cxn modelId="{E02878E7-0C07-41B0-B100-F9C0D25348D3}" type="presParOf" srcId="{1583409C-E881-492B-B51A-C7EF90AC9FE2}" destId="{26049D1B-41F0-4A0F-BC06-770884C0E8D5}" srcOrd="3" destOrd="0" presId="urn:microsoft.com/office/officeart/2008/layout/VerticalCurvedList"/>
    <dgm:cxn modelId="{60F17C9A-320F-4989-AA94-20C87E5F02C1}" type="presParOf" srcId="{DA932D82-B829-44B4-82F2-42C17CF22AB3}" destId="{D24C2E10-989E-4C18-BD6E-34DF0243CD41}" srcOrd="1" destOrd="0" presId="urn:microsoft.com/office/officeart/2008/layout/VerticalCurvedList"/>
    <dgm:cxn modelId="{77D5EC5F-85A2-47F4-ADD3-0C331813D239}" type="presParOf" srcId="{DA932D82-B829-44B4-82F2-42C17CF22AB3}" destId="{0AFBE079-E7D8-402D-B8DE-ECE1CBA0506C}" srcOrd="2" destOrd="0" presId="urn:microsoft.com/office/officeart/2008/layout/VerticalCurvedList"/>
    <dgm:cxn modelId="{E318BEAE-9669-406A-93D9-598E226D6762}" type="presParOf" srcId="{0AFBE079-E7D8-402D-B8DE-ECE1CBA0506C}" destId="{A491C3E7-13CA-4F9A-883A-10422FC23E80}" srcOrd="0" destOrd="0" presId="urn:microsoft.com/office/officeart/2008/layout/VerticalCurvedList"/>
    <dgm:cxn modelId="{AC75F5D6-F3ED-4E8C-8E14-0D875B9354DD}" type="presParOf" srcId="{DA932D82-B829-44B4-82F2-42C17CF22AB3}" destId="{1C6BB150-C892-4A57-A6C2-C4AD52C6F73C}" srcOrd="3" destOrd="0" presId="urn:microsoft.com/office/officeart/2008/layout/VerticalCurvedList"/>
    <dgm:cxn modelId="{9946A6C9-2F99-4F88-9CF1-A94DAE55B6FF}" type="presParOf" srcId="{DA932D82-B829-44B4-82F2-42C17CF22AB3}" destId="{C84DB92D-6AAE-4357-B6D1-A07EDE415882}" srcOrd="4" destOrd="0" presId="urn:microsoft.com/office/officeart/2008/layout/VerticalCurvedList"/>
    <dgm:cxn modelId="{FFDD4476-388A-465C-9017-A579528BCF6E}" type="presParOf" srcId="{C84DB92D-6AAE-4357-B6D1-A07EDE415882}" destId="{DA035489-A60A-479D-A5DD-FA30AC511958}" srcOrd="0" destOrd="0" presId="urn:microsoft.com/office/officeart/2008/layout/VerticalCurvedList"/>
    <dgm:cxn modelId="{1651F2CD-AE87-4BC8-9E4C-946A6DAA8F82}" type="presParOf" srcId="{DA932D82-B829-44B4-82F2-42C17CF22AB3}" destId="{7F27B868-9D57-4A7B-B2C8-DF20EDDE773F}" srcOrd="5" destOrd="0" presId="urn:microsoft.com/office/officeart/2008/layout/VerticalCurvedList"/>
    <dgm:cxn modelId="{EC3355EF-216C-4D5F-BF10-F8C68713FF89}" type="presParOf" srcId="{DA932D82-B829-44B4-82F2-42C17CF22AB3}" destId="{5B2F7BE8-92EE-4C11-9F72-02AA8A96C61E}" srcOrd="6" destOrd="0" presId="urn:microsoft.com/office/officeart/2008/layout/VerticalCurvedList"/>
    <dgm:cxn modelId="{7DD6E0D9-E8AD-4687-A770-F71CBA5EB41B}" type="presParOf" srcId="{5B2F7BE8-92EE-4C11-9F72-02AA8A96C61E}" destId="{828457AA-791B-44C5-AEB6-4883C73BF68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E880D-25D2-4D73-BE34-63A8714DE7E2}">
      <dsp:nvSpPr>
        <dsp:cNvPr id="0" name=""/>
        <dsp:cNvSpPr/>
      </dsp:nvSpPr>
      <dsp:spPr>
        <a:xfrm>
          <a:off x="507682" y="0"/>
          <a:ext cx="5753735" cy="3657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3F2A4-F35D-40E0-8A51-2A33503C303E}">
      <dsp:nvSpPr>
        <dsp:cNvPr id="0" name=""/>
        <dsp:cNvSpPr/>
      </dsp:nvSpPr>
      <dsp:spPr>
        <a:xfrm>
          <a:off x="3363" y="1120140"/>
          <a:ext cx="3209909" cy="141732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ts val="0"/>
            </a:spcAft>
          </a:pPr>
          <a:r>
            <a:rPr lang="ar-SA" sz="2400" kern="1200" dirty="0" smtClean="0">
              <a:solidFill>
                <a:schemeClr val="tx1"/>
              </a:solidFill>
              <a:cs typeface="Jawi - Biasa" pitchFamily="2" charset="-78"/>
            </a:rPr>
            <a:t>بنخان عالم ضمفا بومي يغ برلاكو دسببكن اوليه فرضرقن مغجوت دفرموكأن بومي يغ برباتو.</a:t>
          </a:r>
          <a:endParaRPr lang="en-US" sz="2400" kern="1200" dirty="0">
            <a:solidFill>
              <a:schemeClr val="tx1"/>
            </a:solidFill>
            <a:cs typeface="Jawi - Biasa" pitchFamily="2" charset="-78"/>
          </a:endParaRPr>
        </a:p>
      </dsp:txBody>
      <dsp:txXfrm>
        <a:off x="72551" y="1189328"/>
        <a:ext cx="3071533" cy="1278944"/>
      </dsp:txXfrm>
    </dsp:sp>
    <dsp:sp modelId="{019A7E6E-F6CD-48FC-9130-B40B460733D6}">
      <dsp:nvSpPr>
        <dsp:cNvPr id="0" name=""/>
        <dsp:cNvSpPr/>
      </dsp:nvSpPr>
      <dsp:spPr>
        <a:xfrm>
          <a:off x="3468787" y="1097279"/>
          <a:ext cx="3296948" cy="146304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ts val="0"/>
            </a:spcAft>
          </a:pPr>
          <a:r>
            <a:rPr lang="ar-SA" sz="2400" kern="1200" dirty="0" smtClean="0">
              <a:cs typeface="Jawi - Biasa" pitchFamily="2" charset="-78"/>
            </a:rPr>
            <a:t>تاهف كضضرن يغ فاليغ قوات يغ بوليه مثببكن كهنخورن دهشت دان منختوسكن تسونامي</a:t>
          </a:r>
          <a:r>
            <a:rPr lang="en-US" sz="2400" kern="1200" dirty="0" smtClean="0"/>
            <a:t>.</a:t>
          </a:r>
          <a:endParaRPr lang="en-US" sz="2400" kern="1200" dirty="0"/>
        </a:p>
      </dsp:txBody>
      <dsp:txXfrm>
        <a:off x="3540207" y="1168699"/>
        <a:ext cx="3154108" cy="1320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2EEBD-68DC-4CDC-9D91-882FE79FE3C1}">
      <dsp:nvSpPr>
        <dsp:cNvPr id="0" name=""/>
        <dsp:cNvSpPr/>
      </dsp:nvSpPr>
      <dsp:spPr>
        <a:xfrm>
          <a:off x="0" y="3384226"/>
          <a:ext cx="6858000" cy="111077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100000"/>
            </a:lnSpc>
            <a:spcBef>
              <a:spcPct val="0"/>
            </a:spcBef>
            <a:spcAft>
              <a:spcPts val="0"/>
            </a:spcAft>
          </a:pPr>
          <a:r>
            <a:rPr lang="ar-SA" sz="2400" b="0" kern="1200" dirty="0" smtClean="0">
              <a:effectLst/>
              <a:cs typeface="Jawi - Biasa" pitchFamily="2" charset="-78"/>
            </a:rPr>
            <a:t>د تغشن (</a:t>
          </a:r>
          <a:r>
            <a:rPr lang="en-US" sz="2400" b="0" kern="1200" dirty="0" smtClean="0">
              <a:effectLst/>
              <a:cs typeface="Jawi - Biasa" pitchFamily="2" charset="-78"/>
            </a:rPr>
            <a:t>Tangshan</a:t>
          </a:r>
          <a:r>
            <a:rPr lang="ar-SA" sz="2400" b="0" kern="1200" dirty="0" smtClean="0">
              <a:effectLst/>
              <a:cs typeface="Jawi - Biasa" pitchFamily="2" charset="-78"/>
            </a:rPr>
            <a:t>)، خينا فد تاهون ١٩٧٦ دغن  كقواتن منخافأي اغك ٨.٣ سكالا ريخهتر دان مركودكن كماتين لبيه ٢٠٠,٠٠٠ مغسا.</a:t>
          </a:r>
          <a:endParaRPr lang="en-US" sz="2400" b="0" kern="1200" dirty="0">
            <a:effectLst/>
            <a:cs typeface="Jawi - Biasa" pitchFamily="2" charset="-78"/>
          </a:endParaRPr>
        </a:p>
      </dsp:txBody>
      <dsp:txXfrm>
        <a:off x="0" y="3384226"/>
        <a:ext cx="6858000" cy="1110778"/>
      </dsp:txXfrm>
    </dsp:sp>
    <dsp:sp modelId="{A54BF925-1700-4214-BDE1-0F75F720A70C}">
      <dsp:nvSpPr>
        <dsp:cNvPr id="0" name=""/>
        <dsp:cNvSpPr/>
      </dsp:nvSpPr>
      <dsp:spPr>
        <a:xfrm rot="10800000">
          <a:off x="0" y="1692510"/>
          <a:ext cx="6858000" cy="1708377"/>
        </a:xfrm>
        <a:prstGeom prst="upArrowCallout">
          <a:avLst/>
        </a:prstGeom>
        <a:solidFill>
          <a:srgbClr val="FF99FF"/>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ar-SA" sz="2200" kern="1200" dirty="0" smtClean="0">
              <a:cs typeface="Jawi - Biasa" pitchFamily="2" charset="-78"/>
            </a:rPr>
            <a:t>ضمفا بومي ترقوات فرنه برلاكو اداله د تشيلي (</a:t>
          </a:r>
          <a:r>
            <a:rPr lang="en-US" sz="2200" kern="1200" dirty="0" smtClean="0">
              <a:cs typeface="Jawi - Biasa" pitchFamily="2" charset="-78"/>
            </a:rPr>
            <a:t>Chile</a:t>
          </a:r>
          <a:r>
            <a:rPr lang="ar-SA" sz="2200" kern="1200" dirty="0" smtClean="0">
              <a:cs typeface="Jawi - Biasa" pitchFamily="2" charset="-78"/>
            </a:rPr>
            <a:t>) فد تاهون ١٩٦٠ يغ منخاتتكن ضضرن فد سكالا ٩.٥ سكالا ريخهتر.</a:t>
          </a:r>
          <a:endParaRPr lang="en-US" sz="2200" kern="1200" dirty="0">
            <a:cs typeface="Jawi - Biasa" pitchFamily="2" charset="-78"/>
          </a:endParaRPr>
        </a:p>
      </dsp:txBody>
      <dsp:txXfrm rot="10800000">
        <a:off x="0" y="1692510"/>
        <a:ext cx="6858000" cy="1110052"/>
      </dsp:txXfrm>
    </dsp:sp>
    <dsp:sp modelId="{3D524F23-ABA3-4B62-BCF4-DF5475E85F6E}">
      <dsp:nvSpPr>
        <dsp:cNvPr id="0" name=""/>
        <dsp:cNvSpPr/>
      </dsp:nvSpPr>
      <dsp:spPr>
        <a:xfrm rot="10800000">
          <a:off x="0" y="794"/>
          <a:ext cx="6858000" cy="1708377"/>
        </a:xfrm>
        <a:prstGeom prst="upArrowCallou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ar-SA" sz="2200" kern="1200" dirty="0" smtClean="0">
              <a:cs typeface="Jawi - Biasa" pitchFamily="2" charset="-78"/>
            </a:rPr>
            <a:t>ببراف سيري كجادين ضمفا بومي يغ امت دهشت سهيغض مغوربنكن راتوسن ريبو ثاوا مأنسي</a:t>
          </a:r>
          <a:endParaRPr lang="en-US" sz="2200" kern="1200" dirty="0">
            <a:cs typeface="Jawi - Biasa" pitchFamily="2" charset="-78"/>
          </a:endParaRPr>
        </a:p>
      </dsp:txBody>
      <dsp:txXfrm rot="10800000">
        <a:off x="0" y="794"/>
        <a:ext cx="6858000" cy="1110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806EE-D37C-4DCE-B937-2E2788A3A422}">
      <dsp:nvSpPr>
        <dsp:cNvPr id="0" name=""/>
        <dsp:cNvSpPr/>
      </dsp:nvSpPr>
      <dsp:spPr>
        <a:xfrm rot="16200000">
          <a:off x="-561503" y="564554"/>
          <a:ext cx="4064000" cy="2934890"/>
        </a:xfrm>
        <a:prstGeom prst="flowChartManualOperati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ar-SA" sz="2400" kern="1200" dirty="0" smtClean="0">
              <a:cs typeface="Jawi - Biasa" pitchFamily="2" charset="-78"/>
            </a:rPr>
            <a:t>فد جمعة ٢٨ سيفتيمبر يغ لالو، كيت سكالي لاضي دكجوتكن دغن  ضمفا بومي برأوكورن ٧.٤ سكالا ريخهتر دان تسونامي يغ ملندا بندر فالو دان دوغضالا دسولويسي، إندونيسيا.</a:t>
          </a:r>
          <a:endParaRPr lang="en-US" sz="2400" kern="1200" dirty="0">
            <a:cs typeface="Jawi - Biasa" pitchFamily="2" charset="-78"/>
          </a:endParaRPr>
        </a:p>
      </dsp:txBody>
      <dsp:txXfrm rot="5400000">
        <a:off x="3052" y="812799"/>
        <a:ext cx="2934890" cy="2438400"/>
      </dsp:txXfrm>
    </dsp:sp>
    <dsp:sp modelId="{55D951BA-CDF8-4187-8422-BA5671BE5D6D}">
      <dsp:nvSpPr>
        <dsp:cNvPr id="0" name=""/>
        <dsp:cNvSpPr/>
      </dsp:nvSpPr>
      <dsp:spPr>
        <a:xfrm rot="16200000">
          <a:off x="2593503" y="564554"/>
          <a:ext cx="4064000" cy="2934890"/>
        </a:xfrm>
        <a:prstGeom prst="flowChartManualOperati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0" tIns="0" rIns="177800" bIns="0" numCol="1" spcCol="1270" anchor="ctr" anchorCtr="0">
          <a:noAutofit/>
        </a:bodyPr>
        <a:lstStyle/>
        <a:p>
          <a:pPr lvl="0" algn="ctr" defTabSz="1244600" rtl="1">
            <a:lnSpc>
              <a:spcPct val="90000"/>
            </a:lnSpc>
            <a:spcBef>
              <a:spcPct val="0"/>
            </a:spcBef>
            <a:spcAft>
              <a:spcPct val="35000"/>
            </a:spcAft>
          </a:pPr>
          <a:r>
            <a:rPr lang="ar-SA" sz="2800" kern="1200" dirty="0" smtClean="0">
              <a:cs typeface="Jawi - Biasa" pitchFamily="2" charset="-78"/>
            </a:rPr>
            <a:t>كيت سموا منظاهيركن راس سيمفاتي اتس مصيبة اين دان مراقمكن اوخافن تعزيه كفد سلوروه اهلي كلوارض مغسا يغ ترليبت.</a:t>
          </a:r>
          <a:endParaRPr lang="en-US" sz="2800" kern="1200" dirty="0">
            <a:cs typeface="Jawi - Biasa" pitchFamily="2" charset="-78"/>
          </a:endParaRPr>
        </a:p>
      </dsp:txBody>
      <dsp:txXfrm rot="5400000">
        <a:off x="3158058" y="812799"/>
        <a:ext cx="2934890" cy="243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96A5E-D6FF-4E72-814E-868599CB789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4C2E10-989E-4C18-BD6E-34DF0243CD41}">
      <dsp:nvSpPr>
        <dsp:cNvPr id="0" name=""/>
        <dsp:cNvSpPr/>
      </dsp:nvSpPr>
      <dsp:spPr>
        <a:xfrm>
          <a:off x="564979" y="304800"/>
          <a:ext cx="6682333" cy="101600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5160" tIns="60960" rIns="60960" bIns="60960" numCol="1" spcCol="1270" anchor="ctr" anchorCtr="0">
          <a:noAutofit/>
        </a:bodyPr>
        <a:lstStyle/>
        <a:p>
          <a:pPr lvl="0" algn="r" defTabSz="1066800" rtl="1">
            <a:lnSpc>
              <a:spcPct val="90000"/>
            </a:lnSpc>
            <a:spcBef>
              <a:spcPct val="0"/>
            </a:spcBef>
            <a:spcAft>
              <a:spcPct val="35000"/>
            </a:spcAft>
          </a:pPr>
          <a:r>
            <a:rPr lang="ar-SA" sz="2400" kern="1200" dirty="0" smtClean="0">
              <a:cs typeface="Jawi - Biasa" pitchFamily="2" charset="-78"/>
            </a:rPr>
            <a:t>ميقيني بهاوا ستياف كجادين بنخان مروفاكن اوجين دان فريغاتن يغ برلاكو اتس ككواسأن تقدير الله.</a:t>
          </a:r>
          <a:r>
            <a:rPr lang="ar-SA" sz="1800" kern="1200" dirty="0" smtClean="0"/>
            <a:t> </a:t>
          </a:r>
          <a:endParaRPr lang="en-US" sz="1800" kern="1200" dirty="0"/>
        </a:p>
      </dsp:txBody>
      <dsp:txXfrm>
        <a:off x="564979" y="304800"/>
        <a:ext cx="6682333" cy="1016000"/>
      </dsp:txXfrm>
    </dsp:sp>
    <dsp:sp modelId="{A491C3E7-13CA-4F9A-883A-10422FC23E80}">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BB150-C892-4A57-A6C2-C4AD52C6F73C}">
      <dsp:nvSpPr>
        <dsp:cNvPr id="0" name=""/>
        <dsp:cNvSpPr/>
      </dsp:nvSpPr>
      <dsp:spPr>
        <a:xfrm>
          <a:off x="860432" y="1473199"/>
          <a:ext cx="6386880" cy="111760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45160" tIns="60960" rIns="60960" bIns="60960" numCol="1" spcCol="1270" anchor="ctr" anchorCtr="0">
          <a:noAutofit/>
        </a:bodyPr>
        <a:lstStyle/>
        <a:p>
          <a:pPr lvl="0" algn="r" defTabSz="1066800" rtl="1">
            <a:lnSpc>
              <a:spcPct val="100000"/>
            </a:lnSpc>
            <a:spcBef>
              <a:spcPct val="0"/>
            </a:spcBef>
            <a:spcAft>
              <a:spcPts val="0"/>
            </a:spcAft>
          </a:pPr>
          <a:r>
            <a:rPr lang="ar-SA" sz="2400" kern="1200" dirty="0" smtClean="0">
              <a:cs typeface="Jawi - Biasa" pitchFamily="2" charset="-78"/>
            </a:rPr>
            <a:t>ممفوثاءي صفة بلس كاسيهن دان فريهاتين ترهادف مغسا بنخان دان مغهولوركن سضالا بنتوق فرتولوغن يغ ترممفو</a:t>
          </a:r>
          <a:r>
            <a:rPr lang="en-US" sz="2000" kern="1200" dirty="0" smtClean="0"/>
            <a:t>.</a:t>
          </a:r>
          <a:endParaRPr lang="en-US" sz="2000" kern="1200" dirty="0"/>
        </a:p>
      </dsp:txBody>
      <dsp:txXfrm>
        <a:off x="860432" y="1473199"/>
        <a:ext cx="6386880" cy="1117600"/>
      </dsp:txXfrm>
    </dsp:sp>
    <dsp:sp modelId="{DA035489-A60A-479D-A5DD-FA30AC511958}">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27B868-9D57-4A7B-B2C8-DF20EDDE773F}">
      <dsp:nvSpPr>
        <dsp:cNvPr id="0" name=""/>
        <dsp:cNvSpPr/>
      </dsp:nvSpPr>
      <dsp:spPr>
        <a:xfrm>
          <a:off x="564979" y="2768600"/>
          <a:ext cx="6682333" cy="96520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45160" tIns="60960" rIns="60960" bIns="60960" numCol="1" spcCol="1270" anchor="ctr" anchorCtr="0">
          <a:noAutofit/>
        </a:bodyPr>
        <a:lstStyle/>
        <a:p>
          <a:pPr lvl="0" algn="r" defTabSz="1066800" rtl="1">
            <a:lnSpc>
              <a:spcPct val="90000"/>
            </a:lnSpc>
            <a:spcBef>
              <a:spcPct val="0"/>
            </a:spcBef>
            <a:spcAft>
              <a:spcPct val="35000"/>
            </a:spcAft>
          </a:pPr>
          <a:r>
            <a:rPr lang="ar-SA" sz="2400" kern="1200" dirty="0" smtClean="0">
              <a:cs typeface="Jawi - Biasa" pitchFamily="2" charset="-78"/>
            </a:rPr>
            <a:t>مثدري حكمه دسباليق بنخان يغ منيمفا يغ فرلو دإنصا</a:t>
          </a:r>
          <a:r>
            <a:rPr lang="ar-SA" sz="2400" kern="1200" dirty="0" smtClean="0">
              <a:latin typeface="Arabic Typesetting" pitchFamily="66" charset="-78"/>
              <a:cs typeface="Arabic Typesetting" pitchFamily="66" charset="-78"/>
            </a:rPr>
            <a:t>في</a:t>
          </a:r>
          <a:r>
            <a:rPr lang="ar-SA" sz="2400" kern="1200" dirty="0" smtClean="0">
              <a:cs typeface="Jawi - Biasa" pitchFamily="2" charset="-78"/>
            </a:rPr>
            <a:t> دان دأمبيل اعتبا</a:t>
          </a:r>
          <a:r>
            <a:rPr lang="ar-SA" sz="2400" kern="1200" dirty="0" smtClean="0"/>
            <a:t>ر.</a:t>
          </a:r>
          <a:endParaRPr lang="en-US" sz="2400" kern="1200" dirty="0"/>
        </a:p>
      </dsp:txBody>
      <dsp:txXfrm>
        <a:off x="564979" y="2768600"/>
        <a:ext cx="6682333" cy="965200"/>
      </dsp:txXfrm>
    </dsp:sp>
    <dsp:sp modelId="{828457AA-791B-44C5-AEB6-4883C73BF687}">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2F59F-BB70-4339-B705-35EB690CAF27}" type="datetimeFigureOut">
              <a:rPr lang="en-US" smtClean="0"/>
              <a:t>10/4/2018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6BD68-1419-457C-AB34-EC1BE8E5939E}" type="slidenum">
              <a:rPr lang="en-US" smtClean="0"/>
              <a:t>‹#›</a:t>
            </a:fld>
            <a:endParaRPr lang="en-US"/>
          </a:p>
        </p:txBody>
      </p:sp>
    </p:spTree>
    <p:extLst>
      <p:ext uri="{BB962C8B-B14F-4D97-AF65-F5344CB8AC3E}">
        <p14:creationId xmlns:p14="http://schemas.microsoft.com/office/powerpoint/2010/main" val="256874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5A0EF-A4BA-41B0-8A6F-822924F897AF}" type="slidenum">
              <a:rPr lang="en-US" smtClean="0"/>
              <a:t>20</a:t>
            </a:fld>
            <a:endParaRPr lang="en-US"/>
          </a:p>
        </p:txBody>
      </p:sp>
    </p:spTree>
    <p:extLst>
      <p:ext uri="{BB962C8B-B14F-4D97-AF65-F5344CB8AC3E}">
        <p14:creationId xmlns:p14="http://schemas.microsoft.com/office/powerpoint/2010/main" val="18115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5A6385-4D7A-43CD-86C4-FA8EE506679A}"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52837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A6385-4D7A-43CD-86C4-FA8EE506679A}"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116554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A6385-4D7A-43CD-86C4-FA8EE506679A}"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309464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A6385-4D7A-43CD-86C4-FA8EE506679A}"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197839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A6385-4D7A-43CD-86C4-FA8EE506679A}"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321956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5A6385-4D7A-43CD-86C4-FA8EE506679A}"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221801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5A6385-4D7A-43CD-86C4-FA8EE506679A}"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138850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5A6385-4D7A-43CD-86C4-FA8EE506679A}"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67817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A6385-4D7A-43CD-86C4-FA8EE506679A}"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339311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A6385-4D7A-43CD-86C4-FA8EE506679A}"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134857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A6385-4D7A-43CD-86C4-FA8EE506679A}"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0812A-DCB1-4A66-AFF5-3247007153DD}" type="slidenum">
              <a:rPr lang="en-US" smtClean="0"/>
              <a:t>‹#›</a:t>
            </a:fld>
            <a:endParaRPr lang="en-US"/>
          </a:p>
        </p:txBody>
      </p:sp>
    </p:spTree>
    <p:extLst>
      <p:ext uri="{BB962C8B-B14F-4D97-AF65-F5344CB8AC3E}">
        <p14:creationId xmlns:p14="http://schemas.microsoft.com/office/powerpoint/2010/main" val="264682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A6385-4D7A-43CD-86C4-FA8EE506679A}" type="datetimeFigureOut">
              <a:rPr lang="en-US" smtClean="0"/>
              <a:t>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0812A-DCB1-4A66-AFF5-3247007153DD}" type="slidenum">
              <a:rPr lang="en-US" smtClean="0"/>
              <a:t>‹#›</a:t>
            </a:fld>
            <a:endParaRPr lang="en-US"/>
          </a:p>
        </p:txBody>
      </p:sp>
    </p:spTree>
    <p:extLst>
      <p:ext uri="{BB962C8B-B14F-4D97-AF65-F5344CB8AC3E}">
        <p14:creationId xmlns:p14="http://schemas.microsoft.com/office/powerpoint/2010/main" val="3076228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gi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3.gi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326412" y="179985"/>
            <a:ext cx="2068195" cy="6028424"/>
            <a:chOff x="3681707" y="927458"/>
            <a:chExt cx="1831267" cy="3127870"/>
          </a:xfrm>
        </p:grpSpPr>
        <p:grpSp>
          <p:nvGrpSpPr>
            <p:cNvPr id="4" name="Group 8"/>
            <p:cNvGrpSpPr>
              <a:grpSpLocks/>
            </p:cNvGrpSpPr>
            <p:nvPr/>
          </p:nvGrpSpPr>
          <p:grpSpPr bwMode="auto">
            <a:xfrm>
              <a:off x="4110902" y="927458"/>
              <a:ext cx="979149" cy="3127870"/>
              <a:chOff x="4100988" y="350340"/>
              <a:chExt cx="993975" cy="3435407"/>
            </a:xfrm>
          </p:grpSpPr>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988" y="350340"/>
                <a:ext cx="957561" cy="54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2966" y="3200601"/>
                <a:ext cx="951997" cy="5851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681707" y="1443831"/>
              <a:ext cx="1831267" cy="55891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smtClean="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 ملتيميديا</a:t>
              </a:r>
            </a:p>
            <a:p>
              <a:pPr algn="ctr" fontAlgn="auto">
                <a:spcBef>
                  <a:spcPts val="0"/>
                </a:spcBef>
                <a:spcAft>
                  <a:spcPts val="0"/>
                </a:spcAft>
                <a:defRPr/>
              </a:pPr>
              <a:r>
                <a:rPr lang="ar-SA" sz="2800" b="1" spc="50" dirty="0" smtClean="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Jawi - Biasa" pitchFamily="2" charset="-78"/>
                </a:rPr>
                <a:t>جاكيم</a:t>
              </a:r>
              <a:endParaRPr lang="en-US" sz="28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Jawi - Biasa" pitchFamily="2" charset="-78"/>
              </a:endParaRPr>
            </a:p>
          </p:txBody>
        </p:sp>
      </p:grpSp>
      <p:sp>
        <p:nvSpPr>
          <p:cNvPr id="8" name="Rectangle 7"/>
          <p:cNvSpPr/>
          <p:nvPr/>
        </p:nvSpPr>
        <p:spPr>
          <a:xfrm>
            <a:off x="2778472" y="4019779"/>
            <a:ext cx="3512500" cy="517065"/>
          </a:xfrm>
          <a:prstGeom prst="rect">
            <a:avLst/>
          </a:prstGeom>
          <a:noFill/>
        </p:spPr>
        <p:txBody>
          <a:bodyPr wrap="none" lIns="91440" tIns="45720" rIns="91440" bIns="45720">
            <a:spAutoFit/>
          </a:bodyPr>
          <a:lstStyle/>
          <a:p>
            <a:pPr algn="ctr" rtl="1">
              <a:lnSpc>
                <a:spcPct val="115000"/>
              </a:lnSpc>
            </a:pPr>
            <a:r>
              <a:rPr lang="ar-SA" sz="2400" dirty="0">
                <a:solidFill>
                  <a:srgbClr val="C00000"/>
                </a:solidFill>
                <a:ea typeface="Calibri"/>
                <a:cs typeface="Times New Roman"/>
              </a:rPr>
              <a:t>﴿</a:t>
            </a:r>
            <a:r>
              <a:rPr lang="ar-SA" sz="2400" dirty="0" smtClean="0">
                <a:solidFill>
                  <a:srgbClr val="C00000"/>
                </a:solidFill>
                <a:effectLst/>
                <a:latin typeface="Times New Roman"/>
                <a:ea typeface="Calibri"/>
                <a:cs typeface="Traditional Arabic"/>
              </a:rPr>
              <a:t>٥</a:t>
            </a:r>
            <a:r>
              <a:rPr lang="ar-SA" sz="2400" dirty="0">
                <a:solidFill>
                  <a:srgbClr val="C00000"/>
                </a:solidFill>
                <a:ea typeface="Calibri"/>
                <a:cs typeface="Times New Roman"/>
              </a:rPr>
              <a:t> </a:t>
            </a:r>
            <a:r>
              <a:rPr lang="ar-SA" sz="2400" dirty="0" smtClean="0">
                <a:solidFill>
                  <a:srgbClr val="C00000"/>
                </a:solidFill>
                <a:effectLst/>
                <a:latin typeface="Times New Roman"/>
                <a:ea typeface="Calibri"/>
                <a:cs typeface="Traditional Arabic"/>
              </a:rPr>
              <a:t>اوكتوبر ٢٠١٨ / ٢٥ محرم ١٤٤٠</a:t>
            </a:r>
            <a:r>
              <a:rPr lang="ar-SA" sz="2400" dirty="0" smtClean="0">
                <a:solidFill>
                  <a:srgbClr val="C00000"/>
                </a:solidFill>
                <a:ea typeface="Calibri"/>
                <a:cs typeface="Times New Roman"/>
              </a:rPr>
              <a:t>﴾</a:t>
            </a:r>
            <a:endParaRPr lang="en-US" sz="1100" dirty="0">
              <a:solidFill>
                <a:srgbClr val="C00000"/>
              </a:solidFill>
              <a:ea typeface="Calibri"/>
              <a:cs typeface="Arial"/>
            </a:endParaRPr>
          </a:p>
        </p:txBody>
      </p:sp>
      <p:sp>
        <p:nvSpPr>
          <p:cNvPr id="2" name="Rectangle 1"/>
          <p:cNvSpPr/>
          <p:nvPr/>
        </p:nvSpPr>
        <p:spPr>
          <a:xfrm>
            <a:off x="2322826" y="2296357"/>
            <a:ext cx="4498347" cy="1754326"/>
          </a:xfrm>
          <a:prstGeom prst="rect">
            <a:avLst/>
          </a:prstGeom>
        </p:spPr>
        <p:txBody>
          <a:bodyPr wrap="none">
            <a:spAutoFit/>
          </a:bodyPr>
          <a:lstStyle/>
          <a:p>
            <a:pPr algn="ctr" rtl="1"/>
            <a:r>
              <a:rPr lang="ar-SA" sz="5400" dirty="0">
                <a:solidFill>
                  <a:srgbClr val="FFFF00"/>
                </a:solidFill>
                <a:effectLst>
                  <a:outerShdw blurRad="38100" dist="38100" dir="2700000" algn="tl">
                    <a:srgbClr val="000000">
                      <a:alpha val="43137"/>
                    </a:srgbClr>
                  </a:outerShdw>
                </a:effectLst>
                <a:cs typeface="Jawi - Nasakh 1" pitchFamily="2" charset="-78"/>
              </a:rPr>
              <a:t>حكمه د سباليق </a:t>
            </a:r>
            <a:r>
              <a:rPr lang="ar-SA" sz="5400" dirty="0" smtClean="0">
                <a:solidFill>
                  <a:srgbClr val="FFFF00"/>
                </a:solidFill>
                <a:effectLst>
                  <a:outerShdw blurRad="38100" dist="38100" dir="2700000" algn="tl">
                    <a:srgbClr val="000000">
                      <a:alpha val="43137"/>
                    </a:srgbClr>
                  </a:outerShdw>
                </a:effectLst>
                <a:cs typeface="Jawi - Nasakh 1" pitchFamily="2" charset="-78"/>
              </a:rPr>
              <a:t>اوجين</a:t>
            </a:r>
            <a:endParaRPr lang="en-US" sz="5400" dirty="0" smtClean="0">
              <a:solidFill>
                <a:srgbClr val="FFFF00"/>
              </a:solidFill>
              <a:effectLst>
                <a:outerShdw blurRad="38100" dist="38100" dir="2700000" algn="tl">
                  <a:srgbClr val="000000">
                    <a:alpha val="43137"/>
                  </a:srgbClr>
                </a:outerShdw>
              </a:effectLst>
              <a:cs typeface="Jawi - Nasakh 1" pitchFamily="2" charset="-78"/>
            </a:endParaRPr>
          </a:p>
          <a:p>
            <a:pPr algn="ctr" rtl="1"/>
            <a:r>
              <a:rPr lang="ar-SA" sz="5400" dirty="0" smtClean="0">
                <a:solidFill>
                  <a:srgbClr val="FFFF00"/>
                </a:solidFill>
                <a:effectLst>
                  <a:outerShdw blurRad="38100" dist="38100" dir="2700000" algn="tl">
                    <a:srgbClr val="000000">
                      <a:alpha val="43137"/>
                    </a:srgbClr>
                  </a:outerShdw>
                </a:effectLst>
                <a:cs typeface="Jawi - Nasakh 1" pitchFamily="2" charset="-78"/>
              </a:rPr>
              <a:t> </a:t>
            </a:r>
            <a:r>
              <a:rPr lang="ar-SA" sz="5400" dirty="0">
                <a:solidFill>
                  <a:srgbClr val="FFFF00"/>
                </a:solidFill>
                <a:effectLst>
                  <a:outerShdw blurRad="38100" dist="38100" dir="2700000" algn="tl">
                    <a:srgbClr val="000000">
                      <a:alpha val="43137"/>
                    </a:srgbClr>
                  </a:outerShdw>
                </a:effectLst>
                <a:cs typeface="Jawi - Nasakh 1" pitchFamily="2" charset="-78"/>
              </a:rPr>
              <a:t>الله </a:t>
            </a:r>
            <a:r>
              <a:rPr lang="ar-SA" sz="5400" dirty="0" smtClean="0">
                <a:solidFill>
                  <a:srgbClr val="FFFF00"/>
                </a:solidFill>
                <a:effectLst>
                  <a:outerShdw blurRad="38100" dist="38100" dir="2700000" algn="tl">
                    <a:srgbClr val="000000">
                      <a:alpha val="43137"/>
                    </a:srgbClr>
                  </a:outerShdw>
                </a:effectLst>
                <a:cs typeface="Jawi - Nasakh 1" pitchFamily="2" charset="-78"/>
              </a:rPr>
              <a:t>سبحانه </a:t>
            </a:r>
            <a:r>
              <a:rPr lang="ar-SA" sz="5400" dirty="0">
                <a:solidFill>
                  <a:srgbClr val="FFFF00"/>
                </a:solidFill>
                <a:effectLst>
                  <a:outerShdw blurRad="38100" dist="38100" dir="2700000" algn="tl">
                    <a:srgbClr val="000000">
                      <a:alpha val="43137"/>
                    </a:srgbClr>
                  </a:outerShdw>
                </a:effectLst>
                <a:cs typeface="Jawi - Nasakh 1" pitchFamily="2" charset="-78"/>
              </a:rPr>
              <a:t>وتعالى</a:t>
            </a:r>
            <a:endParaRPr lang="ms-MY" sz="5400" dirty="0">
              <a:solidFill>
                <a:srgbClr val="FFFF00"/>
              </a:solidFill>
              <a:effectLst>
                <a:outerShdw blurRad="38100" dist="38100" dir="2700000" algn="tl">
                  <a:srgbClr val="000000">
                    <a:alpha val="43137"/>
                  </a:srgbClr>
                </a:outerShdw>
              </a:effectLst>
              <a:cs typeface="Jawi - Nasakh 1" pitchFamily="2" charset="-78"/>
            </a:endParaRPr>
          </a:p>
        </p:txBody>
      </p:sp>
    </p:spTree>
    <p:extLst>
      <p:ext uri="{BB962C8B-B14F-4D97-AF65-F5344CB8AC3E}">
        <p14:creationId xmlns:p14="http://schemas.microsoft.com/office/powerpoint/2010/main" val="3201216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2" name="Rounded Rectangle 1"/>
          <p:cNvSpPr/>
          <p:nvPr/>
        </p:nvSpPr>
        <p:spPr>
          <a:xfrm>
            <a:off x="2286000" y="1371600"/>
            <a:ext cx="4800600" cy="990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SA" sz="3200" dirty="0" smtClean="0">
                <a:cs typeface="Jawi - Biasa" pitchFamily="2" charset="-78"/>
              </a:rPr>
              <a:t>انتارا اوجين الله  سبحانه وتعالى</a:t>
            </a:r>
            <a:endParaRPr lang="en-US" sz="3200" dirty="0">
              <a:cs typeface="Jawi - Biasa" pitchFamily="2" charset="-78"/>
            </a:endParaRPr>
          </a:p>
        </p:txBody>
      </p:sp>
      <p:graphicFrame>
        <p:nvGraphicFramePr>
          <p:cNvPr id="12" name="Diagram 11"/>
          <p:cNvGraphicFramePr/>
          <p:nvPr>
            <p:extLst>
              <p:ext uri="{D42A27DB-BD31-4B8C-83A1-F6EECF244321}">
                <p14:modId xmlns:p14="http://schemas.microsoft.com/office/powerpoint/2010/main" val="3881355474"/>
              </p:ext>
            </p:extLst>
          </p:nvPr>
        </p:nvGraphicFramePr>
        <p:xfrm>
          <a:off x="1447800" y="2514600"/>
          <a:ext cx="6769100" cy="365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913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graphicFrame>
        <p:nvGraphicFramePr>
          <p:cNvPr id="2" name="Diagram 1"/>
          <p:cNvGraphicFramePr/>
          <p:nvPr>
            <p:extLst>
              <p:ext uri="{D42A27DB-BD31-4B8C-83A1-F6EECF244321}">
                <p14:modId xmlns:p14="http://schemas.microsoft.com/office/powerpoint/2010/main" val="2710742771"/>
              </p:ext>
            </p:extLst>
          </p:nvPr>
        </p:nvGraphicFramePr>
        <p:xfrm>
          <a:off x="1143000" y="1219200"/>
          <a:ext cx="6858000"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538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graphicFrame>
        <p:nvGraphicFramePr>
          <p:cNvPr id="2" name="Diagram 1"/>
          <p:cNvGraphicFramePr/>
          <p:nvPr>
            <p:extLst>
              <p:ext uri="{D42A27DB-BD31-4B8C-83A1-F6EECF244321}">
                <p14:modId xmlns:p14="http://schemas.microsoft.com/office/powerpoint/2010/main" val="414359442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rved Up Arrow 7"/>
          <p:cNvSpPr/>
          <p:nvPr/>
        </p:nvSpPr>
        <p:spPr>
          <a:xfrm>
            <a:off x="2933336" y="5105400"/>
            <a:ext cx="3276600" cy="1066800"/>
          </a:xfrm>
          <a:prstGeom prst="curvedUpArrow">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0819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10" name="Rectangle 9"/>
          <p:cNvSpPr/>
          <p:nvPr/>
        </p:nvSpPr>
        <p:spPr>
          <a:xfrm>
            <a:off x="762000" y="4114800"/>
            <a:ext cx="7619999"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ar-SA" sz="3200" b="1" dirty="0">
                <a:cs typeface="Jawi - Biasa" pitchFamily="2" charset="-78"/>
              </a:rPr>
              <a:t>مقصودث</a:t>
            </a:r>
            <a:r>
              <a:rPr lang="ar-SA" sz="3200" dirty="0">
                <a:cs typeface="Jawi - Biasa" pitchFamily="2" charset="-78"/>
              </a:rPr>
              <a:t>: "كاتاكنله: تيدق سكالي-كالي اكن منيمفا كامي سسواتو فون ملاءينكن اف يغ تله دتتفكن الله باضي كامي. دياله فليندوغ كامي، دان (دغن  كفرخايأن ايت) مك كفد الله جواله هندقث اورغ يغ برايمان برتوكل</a:t>
            </a:r>
            <a:r>
              <a:rPr lang="en-US" sz="3200" dirty="0">
                <a:cs typeface="Jawi - Biasa" pitchFamily="2" charset="-78"/>
              </a:rPr>
              <a:t>.</a:t>
            </a:r>
            <a:r>
              <a:rPr lang="ar-SA" sz="3200" dirty="0">
                <a:cs typeface="Jawi - Biasa" pitchFamily="2" charset="-78"/>
              </a:rPr>
              <a:t>"</a:t>
            </a:r>
            <a:endParaRPr lang="en-US" sz="3200" dirty="0">
              <a:cs typeface="Jawi - Biasa" pitchFamily="2" charset="-78"/>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94" y="2286000"/>
            <a:ext cx="78105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549865" y="1371600"/>
            <a:ext cx="3796231" cy="769441"/>
          </a:xfrm>
          <a:prstGeom prst="rect">
            <a:avLst/>
          </a:prstGeom>
          <a:noFill/>
        </p:spPr>
        <p:txBody>
          <a:bodyPr wrap="none" lIns="91440" tIns="45720" rIns="91440" bIns="45720">
            <a:spAutoFit/>
          </a:bodyPr>
          <a:lstStyle/>
          <a:p>
            <a:pPr algn="r"/>
            <a:r>
              <a:rPr lang="ar-SA"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فرمان</a:t>
            </a:r>
            <a:r>
              <a:rPr lang="ar-SA"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rPr>
              <a:t> الله سبحانه وتعالى</a:t>
            </a:r>
            <a:endParaRPr lang="en-US" sz="4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spTree>
    <p:extLst>
      <p:ext uri="{BB962C8B-B14F-4D97-AF65-F5344CB8AC3E}">
        <p14:creationId xmlns:p14="http://schemas.microsoft.com/office/powerpoint/2010/main" val="3015379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2" name="Rounded Rectangle 1"/>
          <p:cNvSpPr/>
          <p:nvPr/>
        </p:nvSpPr>
        <p:spPr>
          <a:xfrm>
            <a:off x="1142636" y="2133599"/>
            <a:ext cx="6858000" cy="11953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dirty="0">
                <a:solidFill>
                  <a:srgbClr val="000000"/>
                </a:solidFill>
                <a:latin typeface="ArialJawi"/>
                <a:ea typeface="Calibri"/>
                <a:cs typeface="Jawi - Biasa"/>
              </a:rPr>
              <a:t>كيت هاروس </a:t>
            </a:r>
            <a:r>
              <a:rPr lang="ar-SA" sz="2800" dirty="0" smtClean="0">
                <a:solidFill>
                  <a:srgbClr val="000000"/>
                </a:solidFill>
                <a:latin typeface="ArialJawi"/>
                <a:ea typeface="Calibri"/>
                <a:cs typeface="Jawi - Biasa"/>
              </a:rPr>
              <a:t>مغإنصا</a:t>
            </a:r>
            <a:r>
              <a:rPr lang="ar-SA" sz="2800" dirty="0" smtClean="0">
                <a:solidFill>
                  <a:srgbClr val="000000"/>
                </a:solidFill>
                <a:ea typeface="Calibri"/>
                <a:cs typeface="Arabic Typesetting"/>
              </a:rPr>
              <a:t>في</a:t>
            </a:r>
            <a:r>
              <a:rPr lang="ar-SA" sz="2800" dirty="0" smtClean="0">
                <a:solidFill>
                  <a:srgbClr val="000000"/>
                </a:solidFill>
                <a:latin typeface="ArialJawi"/>
                <a:ea typeface="Calibri"/>
                <a:cs typeface="Jawi - Biasa"/>
              </a:rPr>
              <a:t> </a:t>
            </a:r>
            <a:r>
              <a:rPr lang="ar-SA" sz="2800" dirty="0">
                <a:solidFill>
                  <a:srgbClr val="000000"/>
                </a:solidFill>
                <a:latin typeface="ArialJawi"/>
                <a:ea typeface="Calibri"/>
                <a:cs typeface="Jawi - Biasa"/>
              </a:rPr>
              <a:t>دان مغمبيل اعتبر درفد سضالا </a:t>
            </a:r>
            <a:r>
              <a:rPr lang="ar-SA" sz="2800" dirty="0" smtClean="0">
                <a:solidFill>
                  <a:srgbClr val="000000"/>
                </a:solidFill>
                <a:latin typeface="ArialJawi"/>
                <a:ea typeface="Calibri"/>
                <a:cs typeface="Jawi - Biasa"/>
              </a:rPr>
              <a:t>كجادين. </a:t>
            </a:r>
            <a:endParaRPr lang="en-US" sz="2800" dirty="0"/>
          </a:p>
        </p:txBody>
      </p:sp>
      <p:sp>
        <p:nvSpPr>
          <p:cNvPr id="10" name="Rounded Rectangle 9"/>
          <p:cNvSpPr/>
          <p:nvPr/>
        </p:nvSpPr>
        <p:spPr>
          <a:xfrm>
            <a:off x="1142636" y="3328991"/>
            <a:ext cx="68580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1600200" y="3435812"/>
            <a:ext cx="6324600" cy="954107"/>
          </a:xfrm>
          <a:prstGeom prst="rect">
            <a:avLst/>
          </a:prstGeom>
        </p:spPr>
        <p:txBody>
          <a:bodyPr wrap="square">
            <a:spAutoFit/>
          </a:bodyPr>
          <a:lstStyle/>
          <a:p>
            <a:pPr algn="ctr" rtl="1"/>
            <a:r>
              <a:rPr lang="ar-SA" sz="2800" dirty="0">
                <a:solidFill>
                  <a:srgbClr val="000000"/>
                </a:solidFill>
                <a:latin typeface="ArialJawi"/>
                <a:ea typeface="Calibri"/>
                <a:cs typeface="Jawi - Biasa"/>
              </a:rPr>
              <a:t>كيت دايغتكن سوفاي تيدق لالاي دان ليك دغن  تغضوغجواب سباضاي مسلم دان منجالني كهيدوفن منوروت </a:t>
            </a:r>
            <a:r>
              <a:rPr lang="ar-SA" sz="2800" dirty="0" smtClean="0">
                <a:solidFill>
                  <a:srgbClr val="000000"/>
                </a:solidFill>
                <a:latin typeface="ArialJawi"/>
                <a:ea typeface="Calibri"/>
                <a:cs typeface="Jawi - Biasa"/>
              </a:rPr>
              <a:t>إسلام. </a:t>
            </a:r>
            <a:endParaRPr lang="en-US" sz="2800" dirty="0"/>
          </a:p>
        </p:txBody>
      </p:sp>
      <p:sp>
        <p:nvSpPr>
          <p:cNvPr id="11" name="Rounded Rectangle 10"/>
          <p:cNvSpPr/>
          <p:nvPr/>
        </p:nvSpPr>
        <p:spPr>
          <a:xfrm>
            <a:off x="1142636" y="4473009"/>
            <a:ext cx="6858000" cy="11668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ectangle 13"/>
          <p:cNvSpPr/>
          <p:nvPr/>
        </p:nvSpPr>
        <p:spPr>
          <a:xfrm>
            <a:off x="1866900" y="4755685"/>
            <a:ext cx="5486400" cy="523220"/>
          </a:xfrm>
          <a:prstGeom prst="rect">
            <a:avLst/>
          </a:prstGeom>
        </p:spPr>
        <p:txBody>
          <a:bodyPr wrap="square">
            <a:spAutoFit/>
          </a:bodyPr>
          <a:lstStyle/>
          <a:p>
            <a:pPr algn="ctr" rtl="1"/>
            <a:r>
              <a:rPr lang="ar-SA" sz="2800" dirty="0">
                <a:solidFill>
                  <a:srgbClr val="000000"/>
                </a:solidFill>
                <a:latin typeface="ArialJawi"/>
                <a:ea typeface="Calibri"/>
                <a:cs typeface="Jawi - Biasa"/>
              </a:rPr>
              <a:t>ممفرسيافكن ديري سكيراث برلاكو سبارغ بنتوق </a:t>
            </a:r>
            <a:r>
              <a:rPr lang="ar-SA" sz="2800" dirty="0" smtClean="0">
                <a:solidFill>
                  <a:srgbClr val="000000"/>
                </a:solidFill>
                <a:latin typeface="ArialJawi"/>
                <a:ea typeface="Calibri"/>
                <a:cs typeface="Jawi - Biasa"/>
              </a:rPr>
              <a:t>بنخان.</a:t>
            </a:r>
            <a:endParaRPr lang="en-US" sz="2800" dirty="0"/>
          </a:p>
        </p:txBody>
      </p:sp>
      <p:sp>
        <p:nvSpPr>
          <p:cNvPr id="15" name="Rectangle 14"/>
          <p:cNvSpPr/>
          <p:nvPr/>
        </p:nvSpPr>
        <p:spPr>
          <a:xfrm>
            <a:off x="4191000" y="1143000"/>
            <a:ext cx="3733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Jawi - Biasa" pitchFamily="2" charset="-78"/>
              </a:rPr>
              <a:t>فغاجرن:</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Jawi - Biasa" pitchFamily="2" charset="-78"/>
            </a:endParaRPr>
          </a:p>
        </p:txBody>
      </p:sp>
    </p:spTree>
    <p:extLst>
      <p:ext uri="{BB962C8B-B14F-4D97-AF65-F5344CB8AC3E}">
        <p14:creationId xmlns:p14="http://schemas.microsoft.com/office/powerpoint/2010/main" val="339093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graphicFrame>
        <p:nvGraphicFramePr>
          <p:cNvPr id="2" name="Diagram 1"/>
          <p:cNvGraphicFramePr/>
          <p:nvPr>
            <p:extLst>
              <p:ext uri="{D42A27DB-BD31-4B8C-83A1-F6EECF244321}">
                <p14:modId xmlns:p14="http://schemas.microsoft.com/office/powerpoint/2010/main" val="38939172"/>
              </p:ext>
            </p:extLst>
          </p:nvPr>
        </p:nvGraphicFramePr>
        <p:xfrm>
          <a:off x="914400" y="1905000"/>
          <a:ext cx="73025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1143000" y="2133600"/>
            <a:ext cx="5437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raditional Arabic"/>
              </a:rPr>
              <a:t>١</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524000" y="3276600"/>
            <a:ext cx="5437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raditional Arabic"/>
              </a:rPr>
              <a:t>٢</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1143000" y="4572000"/>
            <a:ext cx="5437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raditional Arabic"/>
              </a:rPr>
              <a:t>٣</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2209800" y="1143000"/>
            <a:ext cx="49530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rtl="1"/>
            <a:r>
              <a:rPr lang="ar-SA" sz="4400" b="1" dirty="0" smtClean="0">
                <a:ln>
                  <a:solidFill>
                    <a:srgbClr val="7030A0"/>
                  </a:solidFill>
                </a:ln>
                <a:solidFill>
                  <a:srgbClr val="FFFF00"/>
                </a:solidFill>
                <a:effectLst>
                  <a:outerShdw blurRad="38100" dist="38100" dir="2700000" algn="tl">
                    <a:srgbClr val="000000">
                      <a:alpha val="43137"/>
                    </a:srgbClr>
                  </a:outerShdw>
                </a:effectLst>
                <a:latin typeface="ArialJawi"/>
                <a:ea typeface="Calibri"/>
                <a:cs typeface="Jawi - Nasakh 1" pitchFamily="2" charset="-78"/>
              </a:rPr>
              <a:t>روموسن</a:t>
            </a:r>
            <a:r>
              <a:rPr lang="ar-SA" sz="4400" b="1" dirty="0" smtClean="0">
                <a:ln>
                  <a:solidFill>
                    <a:srgbClr val="7030A0"/>
                  </a:solidFill>
                </a:ln>
                <a:solidFill>
                  <a:srgbClr val="FFFF00"/>
                </a:solidFill>
                <a:effectLst>
                  <a:outerShdw blurRad="38100" dist="38100" dir="2700000" algn="tl">
                    <a:srgbClr val="000000">
                      <a:alpha val="43137"/>
                    </a:srgbClr>
                  </a:outerShdw>
                </a:effectLst>
                <a:latin typeface="ArialJawi"/>
                <a:ea typeface="Calibri"/>
                <a:cs typeface="Jawi - Biasa" pitchFamily="2" charset="-78"/>
              </a:rPr>
              <a:t> </a:t>
            </a:r>
            <a:r>
              <a:rPr lang="ar-SA" sz="4400" b="1" dirty="0" smtClean="0">
                <a:ln>
                  <a:solidFill>
                    <a:srgbClr val="7030A0"/>
                  </a:solidFill>
                </a:ln>
                <a:solidFill>
                  <a:srgbClr val="FFFF00"/>
                </a:solidFill>
                <a:effectLst>
                  <a:outerShdw blurRad="38100" dist="38100" dir="2700000" algn="tl">
                    <a:srgbClr val="000000">
                      <a:alpha val="43137"/>
                    </a:srgbClr>
                  </a:outerShdw>
                </a:effectLst>
                <a:latin typeface="Arabic Typesetting" pitchFamily="66" charset="-78"/>
                <a:ea typeface="Calibri"/>
                <a:cs typeface="Arabic Typesetting" pitchFamily="66" charset="-78"/>
              </a:rPr>
              <a:t>خطبة</a:t>
            </a:r>
            <a:r>
              <a:rPr lang="ar-SA" sz="4400" b="1" dirty="0" smtClean="0">
                <a:ln>
                  <a:solidFill>
                    <a:srgbClr val="7030A0"/>
                  </a:solidFill>
                </a:ln>
                <a:solidFill>
                  <a:srgbClr val="FFFF00"/>
                </a:solidFill>
                <a:effectLst>
                  <a:outerShdw blurRad="38100" dist="38100" dir="2700000" algn="tl">
                    <a:srgbClr val="000000">
                      <a:alpha val="43137"/>
                    </a:srgbClr>
                  </a:outerShdw>
                </a:effectLst>
                <a:latin typeface="ArialJawi"/>
                <a:ea typeface="Calibri"/>
                <a:cs typeface="Jawi - Biasa" pitchFamily="2" charset="-78"/>
              </a:rPr>
              <a:t> </a:t>
            </a:r>
            <a:endParaRPr lang="en-US" sz="4400" b="1" cap="none" spc="0" dirty="0">
              <a:ln>
                <a:solidFill>
                  <a:srgbClr val="7030A0"/>
                </a:solidFill>
              </a:ln>
              <a:solidFill>
                <a:srgbClr val="FFFF00"/>
              </a:solidFill>
              <a:effectLst>
                <a:outerShdw blurRad="38100" dist="38100" dir="2700000" algn="tl">
                  <a:srgbClr val="000000">
                    <a:alpha val="43137"/>
                  </a:srgbClr>
                </a:outerShdw>
              </a:effectLst>
              <a:cs typeface="Jawi - Biasa" pitchFamily="2" charset="-78"/>
            </a:endParaRPr>
          </a:p>
        </p:txBody>
      </p:sp>
    </p:spTree>
    <p:extLst>
      <p:ext uri="{BB962C8B-B14F-4D97-AF65-F5344CB8AC3E}">
        <p14:creationId xmlns:p14="http://schemas.microsoft.com/office/powerpoint/2010/main" val="2305581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8" name="Rounded Rectangle 7"/>
          <p:cNvSpPr/>
          <p:nvPr/>
        </p:nvSpPr>
        <p:spPr>
          <a:xfrm>
            <a:off x="585754" y="4114800"/>
            <a:ext cx="7971764" cy="205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SA" sz="2800" b="1" dirty="0">
                <a:solidFill>
                  <a:srgbClr val="000000"/>
                </a:solidFill>
                <a:latin typeface="ArialJawi"/>
                <a:ea typeface="Calibri"/>
                <a:cs typeface="Jawi - Biasa"/>
              </a:rPr>
              <a:t>مقصودث</a:t>
            </a:r>
            <a:r>
              <a:rPr lang="ar-SA" sz="2800" dirty="0">
                <a:solidFill>
                  <a:srgbClr val="000000"/>
                </a:solidFill>
                <a:latin typeface="ArialJawi"/>
                <a:ea typeface="Calibri"/>
                <a:cs typeface="Jawi - Biasa"/>
              </a:rPr>
              <a:t>: "تله تيمبول برباضاي كروسقن دان بالا بنخان د دارت دان د لاوت دغن  سبب اف يغ تله دلاكوكن اوليه تاغن مأنسي; كران الله هندق مراساكن مريك سباهاضين دري بالسن فربواتن بوروق مريك، سوفاي مريك كمبالي (</a:t>
            </a:r>
            <a:r>
              <a:rPr lang="ar-SA" sz="2800" dirty="0">
                <a:solidFill>
                  <a:srgbClr val="000000"/>
                </a:solidFill>
                <a:latin typeface="Traditional Arabic"/>
                <a:ea typeface="Calibri"/>
                <a:cs typeface="Traditional Arabic"/>
              </a:rPr>
              <a:t>إنصاف</a:t>
            </a:r>
            <a:r>
              <a:rPr lang="ar-SA" sz="2800" dirty="0">
                <a:solidFill>
                  <a:srgbClr val="000000"/>
                </a:solidFill>
                <a:latin typeface="ArialJawi"/>
                <a:ea typeface="Calibri"/>
                <a:cs typeface="Jawi - Biasa"/>
              </a:rPr>
              <a:t> دان برتوبة)</a:t>
            </a:r>
            <a:r>
              <a:rPr lang="en-US" sz="2800" dirty="0">
                <a:solidFill>
                  <a:srgbClr val="000000"/>
                </a:solidFill>
                <a:latin typeface="ArialJawi"/>
                <a:ea typeface="Calibri"/>
                <a:cs typeface="Jawi - Biasa"/>
              </a:rPr>
              <a:t>.</a:t>
            </a:r>
            <a:r>
              <a:rPr lang="ar-SA" sz="2800" dirty="0">
                <a:solidFill>
                  <a:srgbClr val="000000"/>
                </a:solidFill>
                <a:latin typeface="ArialJawi"/>
                <a:ea typeface="Calibri"/>
                <a:cs typeface="Jawi - Biasa"/>
              </a:rPr>
              <a:t>"</a:t>
            </a:r>
            <a:endParaRPr lang="en-US" sz="1400" dirty="0">
              <a:ea typeface="Calibri"/>
              <a:cs typeface="Arial"/>
            </a:endParaRPr>
          </a:p>
        </p:txBody>
      </p:sp>
      <p:sp>
        <p:nvSpPr>
          <p:cNvPr id="10" name="Rectangle 9"/>
          <p:cNvSpPr/>
          <p:nvPr/>
        </p:nvSpPr>
        <p:spPr>
          <a:xfrm>
            <a:off x="4549865" y="1371600"/>
            <a:ext cx="3796231" cy="769441"/>
          </a:xfrm>
          <a:prstGeom prst="rect">
            <a:avLst/>
          </a:prstGeom>
          <a:noFill/>
        </p:spPr>
        <p:txBody>
          <a:bodyPr wrap="none" lIns="91440" tIns="45720" rIns="91440" bIns="45720">
            <a:spAutoFit/>
          </a:bodyPr>
          <a:lstStyle/>
          <a:p>
            <a:pPr algn="r"/>
            <a:r>
              <a:rPr lang="ar-SA"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فرمان</a:t>
            </a:r>
            <a:r>
              <a:rPr lang="ar-SA"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rPr>
              <a:t> الله سبحانه وتعالى</a:t>
            </a:r>
            <a:endParaRPr lang="en-US" sz="4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36" y="2362200"/>
            <a:ext cx="83343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028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1819275"/>
            <a:ext cx="80486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261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18</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04955" y="1752600"/>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110571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504" y="4330467"/>
            <a:ext cx="8533896" cy="1569660"/>
          </a:xfrm>
          <a:prstGeom prst="rect">
            <a:avLst/>
          </a:prstGeom>
        </p:spPr>
        <p:txBody>
          <a:bodyPr wrap="square">
            <a:spAutoFit/>
          </a:bodyPr>
          <a:lstStyle/>
          <a:p>
            <a:pPr algn="just" rtl="1">
              <a:defRPr/>
            </a:pPr>
            <a:r>
              <a:rPr lang="ar-SA" sz="3200" b="1" dirty="0">
                <a:solidFill>
                  <a:srgbClr val="FF0000"/>
                </a:solidFill>
                <a:effectLst>
                  <a:outerShdw blurRad="38100" dist="38100" dir="2700000" algn="tl">
                    <a:srgbClr val="000000">
                      <a:alpha val="43137"/>
                    </a:srgbClr>
                  </a:outerShdw>
                </a:effectLst>
                <a:latin typeface="ArialJawi"/>
                <a:cs typeface="Jawi - Biasa" pitchFamily="2" charset="-78"/>
              </a:rPr>
              <a:t>اكو برسقسي </a:t>
            </a:r>
            <a:r>
              <a:rPr lang="ar-SA" sz="3200" b="1" dirty="0" smtClean="0">
                <a:solidFill>
                  <a:srgbClr val="FF0000"/>
                </a:solidFill>
                <a:effectLst>
                  <a:outerShdw blurRad="38100" dist="38100" dir="2700000" algn="tl">
                    <a:srgbClr val="000000">
                      <a:alpha val="43137"/>
                    </a:srgbClr>
                  </a:outerShdw>
                </a:effectLst>
                <a:latin typeface="ArialJawi"/>
                <a:cs typeface="Jawi - Biasa" pitchFamily="2" charset="-78"/>
              </a:rPr>
              <a:t>بهاوا </a:t>
            </a:r>
            <a:r>
              <a:rPr lang="ar-SA" sz="3200" b="1" dirty="0">
                <a:solidFill>
                  <a:srgbClr val="FF0000"/>
                </a:solidFill>
                <a:effectLst>
                  <a:outerShdw blurRad="38100" dist="38100" dir="2700000" algn="tl">
                    <a:srgbClr val="000000">
                      <a:alpha val="43137"/>
                    </a:srgbClr>
                  </a:outerShdw>
                </a:effectLst>
                <a:latin typeface="ArialJawi"/>
                <a:cs typeface="Jawi - Biasa" pitchFamily="2" charset="-78"/>
              </a:rPr>
              <a:t>تياد توهن </a:t>
            </a:r>
            <a:r>
              <a:rPr lang="ar-SA" sz="3200" b="1" dirty="0" smtClean="0">
                <a:solidFill>
                  <a:srgbClr val="FF0000"/>
                </a:solidFill>
                <a:effectLst>
                  <a:outerShdw blurRad="38100" dist="38100" dir="2700000" algn="tl">
                    <a:srgbClr val="000000">
                      <a:alpha val="43137"/>
                    </a:srgbClr>
                  </a:outerShdw>
                </a:effectLst>
                <a:latin typeface="ArialJawi"/>
                <a:cs typeface="Jawi - Biasa" pitchFamily="2" charset="-78"/>
              </a:rPr>
              <a:t>يغ </a:t>
            </a:r>
            <a:r>
              <a:rPr lang="ar-SA" sz="3200" b="1" dirty="0">
                <a:solidFill>
                  <a:srgbClr val="FF0000"/>
                </a:solidFill>
                <a:effectLst>
                  <a:outerShdw blurRad="38100" dist="38100" dir="2700000" algn="tl">
                    <a:srgbClr val="000000">
                      <a:alpha val="43137"/>
                    </a:srgbClr>
                  </a:outerShdw>
                </a:effectLst>
                <a:latin typeface="ArialJawi"/>
                <a:cs typeface="Jawi - Biasa" pitchFamily="2" charset="-78"/>
              </a:rPr>
              <a:t>دسمبه ملاءينكن الله </a:t>
            </a:r>
            <a:r>
              <a:rPr lang="ar-SA" sz="3200" b="1" dirty="0" smtClean="0">
                <a:solidFill>
                  <a:srgbClr val="FF0000"/>
                </a:solidFill>
                <a:effectLst>
                  <a:outerShdw blurRad="38100" dist="38100" dir="2700000" algn="tl">
                    <a:srgbClr val="000000">
                      <a:alpha val="43137"/>
                    </a:srgbClr>
                  </a:outerShdw>
                </a:effectLst>
                <a:latin typeface="ArialJawi"/>
                <a:cs typeface="Jawi - Biasa" pitchFamily="2" charset="-78"/>
              </a:rPr>
              <a:t>يغ </a:t>
            </a:r>
            <a:r>
              <a:rPr lang="ar-SA" sz="3200" b="1" dirty="0">
                <a:solidFill>
                  <a:srgbClr val="FF0000"/>
                </a:solidFill>
                <a:effectLst>
                  <a:outerShdw blurRad="38100" dist="38100" dir="2700000" algn="tl">
                    <a:srgbClr val="000000">
                      <a:alpha val="43137"/>
                    </a:srgbClr>
                  </a:outerShdw>
                </a:effectLst>
                <a:latin typeface="ArialJawi"/>
                <a:cs typeface="Jawi - Biasa" pitchFamily="2" charset="-78"/>
              </a:rPr>
              <a:t>مها اسا دان تياد سكوتو </a:t>
            </a:r>
            <a:r>
              <a:rPr lang="ar-SA" sz="3200" b="1" dirty="0" smtClean="0">
                <a:solidFill>
                  <a:srgbClr val="FF0000"/>
                </a:solidFill>
                <a:effectLst>
                  <a:outerShdw blurRad="38100" dist="38100" dir="2700000" algn="tl">
                    <a:srgbClr val="000000">
                      <a:alpha val="43137"/>
                    </a:srgbClr>
                  </a:outerShdw>
                </a:effectLst>
                <a:latin typeface="ArialJawi"/>
                <a:cs typeface="Jawi - Biasa" pitchFamily="2" charset="-78"/>
              </a:rPr>
              <a:t>باضي-ث. </a:t>
            </a:r>
            <a:r>
              <a:rPr lang="ar-SA" sz="3200" b="1" dirty="0">
                <a:solidFill>
                  <a:srgbClr val="FF0000"/>
                </a:solidFill>
                <a:effectLst>
                  <a:outerShdw blurRad="38100" dist="38100" dir="2700000" algn="tl">
                    <a:srgbClr val="000000">
                      <a:alpha val="43137"/>
                    </a:srgbClr>
                  </a:outerShdw>
                </a:effectLst>
                <a:latin typeface="ArialJawi"/>
                <a:cs typeface="Jawi - Biasa" pitchFamily="2" charset="-78"/>
              </a:rPr>
              <a:t>اكو </a:t>
            </a:r>
            <a:r>
              <a:rPr lang="ar-SA" sz="3200" b="1" dirty="0" smtClean="0">
                <a:solidFill>
                  <a:srgbClr val="FF0000"/>
                </a:solidFill>
                <a:effectLst>
                  <a:outerShdw blurRad="38100" dist="38100" dir="2700000" algn="tl">
                    <a:srgbClr val="000000">
                      <a:alpha val="43137"/>
                    </a:srgbClr>
                  </a:outerShdw>
                </a:effectLst>
                <a:latin typeface="ArialJawi"/>
                <a:cs typeface="Jawi - Biasa" pitchFamily="2" charset="-78"/>
              </a:rPr>
              <a:t>جوض </a:t>
            </a:r>
            <a:r>
              <a:rPr lang="ar-SA" sz="3200" b="1" dirty="0">
                <a:solidFill>
                  <a:srgbClr val="FF0000"/>
                </a:solidFill>
                <a:effectLst>
                  <a:outerShdw blurRad="38100" dist="38100" dir="2700000" algn="tl">
                    <a:srgbClr val="000000">
                      <a:alpha val="43137"/>
                    </a:srgbClr>
                  </a:outerShdw>
                </a:effectLst>
                <a:latin typeface="ArialJawi"/>
                <a:cs typeface="Jawi - Biasa" pitchFamily="2" charset="-78"/>
              </a:rPr>
              <a:t>برسقسي </a:t>
            </a:r>
            <a:r>
              <a:rPr lang="ar-SA" sz="3200" b="1" dirty="0" smtClean="0">
                <a:solidFill>
                  <a:srgbClr val="FF0000"/>
                </a:solidFill>
                <a:effectLst>
                  <a:outerShdw blurRad="38100" dist="38100" dir="2700000" algn="tl">
                    <a:srgbClr val="000000">
                      <a:alpha val="43137"/>
                    </a:srgbClr>
                  </a:outerShdw>
                </a:effectLst>
                <a:latin typeface="ArialJawi"/>
                <a:cs typeface="Jawi - Biasa" pitchFamily="2" charset="-78"/>
              </a:rPr>
              <a:t>بهاوا فغهولو </a:t>
            </a:r>
            <a:r>
              <a:rPr lang="ar-SA" sz="3200" b="1" dirty="0">
                <a:solidFill>
                  <a:srgbClr val="FF0000"/>
                </a:solidFill>
                <a:effectLst>
                  <a:outerShdw blurRad="38100" dist="38100" dir="2700000" algn="tl">
                    <a:srgbClr val="000000">
                      <a:alpha val="43137"/>
                    </a:srgbClr>
                  </a:outerShdw>
                </a:effectLst>
                <a:latin typeface="ArialJawi"/>
                <a:cs typeface="Jawi - Biasa" pitchFamily="2" charset="-78"/>
              </a:rPr>
              <a:t>دان نبي كامي محمد </a:t>
            </a:r>
            <a:r>
              <a:rPr lang="ar-SA" sz="3200" b="1" dirty="0" smtClean="0">
                <a:solidFill>
                  <a:srgbClr val="FF0000"/>
                </a:solidFill>
                <a:effectLst>
                  <a:outerShdw blurRad="38100" dist="38100" dir="2700000" algn="tl">
                    <a:srgbClr val="000000">
                      <a:alpha val="43137"/>
                    </a:srgbClr>
                  </a:outerShdw>
                </a:effectLst>
                <a:latin typeface="ArialJawi"/>
                <a:cs typeface="Jawi - Biasa" pitchFamily="2" charset="-78"/>
              </a:rPr>
              <a:t>(ص) </a:t>
            </a:r>
            <a:r>
              <a:rPr lang="ar-SA" sz="3200" b="1" dirty="0">
                <a:solidFill>
                  <a:srgbClr val="FF0000"/>
                </a:solidFill>
                <a:effectLst>
                  <a:outerShdw blurRad="38100" dist="38100" dir="2700000" algn="tl">
                    <a:srgbClr val="000000">
                      <a:alpha val="43137"/>
                    </a:srgbClr>
                  </a:outerShdw>
                </a:effectLst>
                <a:latin typeface="ArialJawi"/>
                <a:cs typeface="Jawi - Biasa" pitchFamily="2" charset="-78"/>
              </a:rPr>
              <a:t>اداله همبا دان </a:t>
            </a:r>
            <a:r>
              <a:rPr lang="ar-SA" sz="3200" b="1" dirty="0" smtClean="0">
                <a:solidFill>
                  <a:srgbClr val="FF0000"/>
                </a:solidFill>
                <a:effectLst>
                  <a:outerShdw blurRad="38100" dist="38100" dir="2700000" algn="tl">
                    <a:srgbClr val="000000">
                      <a:alpha val="43137"/>
                    </a:srgbClr>
                  </a:outerShdw>
                </a:effectLst>
                <a:latin typeface="ArialJawi"/>
                <a:cs typeface="Jawi - Biasa" pitchFamily="2" charset="-78"/>
              </a:rPr>
              <a:t>رسول-ث فغهولو سضالا </a:t>
            </a:r>
            <a:r>
              <a:rPr lang="ar-SA" sz="3200" b="1" dirty="0">
                <a:solidFill>
                  <a:srgbClr val="FF0000"/>
                </a:solidFill>
                <a:effectLst>
                  <a:outerShdw blurRad="38100" dist="38100" dir="2700000" algn="tl">
                    <a:srgbClr val="000000">
                      <a:alpha val="43137"/>
                    </a:srgbClr>
                  </a:outerShdw>
                </a:effectLst>
                <a:latin typeface="ArialJawi"/>
                <a:cs typeface="Jawi - Biasa" pitchFamily="2" charset="-78"/>
              </a:rPr>
              <a:t>جين دان مأنسي.</a:t>
            </a:r>
            <a:endParaRPr lang="en-US" sz="3200" b="1" dirty="0">
              <a:ln w="18415" cmpd="sng">
                <a:solidFill>
                  <a:schemeClr val="tx1"/>
                </a:solidFill>
                <a:prstDash val="solid"/>
              </a:ln>
              <a:solidFill>
                <a:srgbClr val="FF0000"/>
              </a:solidFill>
              <a:effectLst>
                <a:outerShdw blurRad="38100" dist="38100" dir="2700000" algn="tl">
                  <a:srgbClr val="000000">
                    <a:alpha val="43137"/>
                  </a:srgbClr>
                </a:outerShdw>
              </a:effectLst>
              <a:latin typeface="Bernard MT Condensed" pitchFamily="18" charset="0"/>
              <a:ea typeface="Arial Unicode MS" pitchFamily="34" charset="-128"/>
              <a:cs typeface="Jawi - Biasa" pitchFamily="2" charset="-78"/>
            </a:endParaRPr>
          </a:p>
        </p:txBody>
      </p:sp>
      <p:grpSp>
        <p:nvGrpSpPr>
          <p:cNvPr id="7" name="Group 8"/>
          <p:cNvGrpSpPr>
            <a:grpSpLocks/>
          </p:cNvGrpSpPr>
          <p:nvPr/>
        </p:nvGrpSpPr>
        <p:grpSpPr bwMode="auto">
          <a:xfrm>
            <a:off x="34925" y="23813"/>
            <a:ext cx="9007475" cy="982662"/>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 y="1371600"/>
            <a:ext cx="88106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891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7"/>
          <p:cNvGrpSpPr>
            <a:grpSpLocks/>
          </p:cNvGrpSpPr>
          <p:nvPr/>
        </p:nvGrpSpPr>
        <p:grpSpPr bwMode="auto">
          <a:xfrm>
            <a:off x="34925" y="23813"/>
            <a:ext cx="9007475" cy="982662"/>
            <a:chOff x="71085" y="608481"/>
            <a:chExt cx="9007601" cy="611837"/>
          </a:xfrm>
        </p:grpSpPr>
        <p:grpSp>
          <p:nvGrpSpPr>
            <p:cNvPr id="6" name="Group 8"/>
            <p:cNvGrpSpPr>
              <a:grpSpLocks/>
            </p:cNvGrpSpPr>
            <p:nvPr/>
          </p:nvGrpSpPr>
          <p:grpSpPr bwMode="auto">
            <a:xfrm>
              <a:off x="71085" y="608481"/>
              <a:ext cx="9007601" cy="611837"/>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2" name="Rectangle 1"/>
          <p:cNvSpPr/>
          <p:nvPr/>
        </p:nvSpPr>
        <p:spPr>
          <a:xfrm>
            <a:off x="5807863" y="1295400"/>
            <a:ext cx="2441694" cy="769441"/>
          </a:xfrm>
          <a:prstGeom prst="rect">
            <a:avLst/>
          </a:prstGeom>
          <a:noFill/>
        </p:spPr>
        <p:txBody>
          <a:bodyPr wrap="none" lIns="91440" tIns="45720" rIns="91440" bIns="45720">
            <a:spAutoFit/>
          </a:bodyPr>
          <a:lstStyle/>
          <a:p>
            <a:pPr algn="r" rtl="1"/>
            <a:r>
              <a:rPr lang="ar-SA" sz="4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rPr>
              <a:t>فوجين </a:t>
            </a:r>
            <a:r>
              <a:rPr lang="ar-SA" sz="4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rPr>
              <a:t>كفد الله</a:t>
            </a:r>
            <a:endParaRPr lang="en-US" sz="4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38400"/>
            <a:ext cx="6705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145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0050" y="4267200"/>
            <a:ext cx="8229600" cy="1200329"/>
          </a:xfrm>
          <a:prstGeom prst="rect">
            <a:avLst/>
          </a:prstGeom>
        </p:spPr>
        <p:txBody>
          <a:bodyPr wrap="square">
            <a:spAutoFit/>
          </a:bodyPr>
          <a:lstStyle/>
          <a:p>
            <a:pPr algn="just" rtl="1">
              <a:defRPr/>
            </a:pPr>
            <a:r>
              <a:rPr lang="ar-SA" sz="3600" b="1" dirty="0">
                <a:solidFill>
                  <a:srgbClr val="FF0000"/>
                </a:solidFill>
                <a:effectLst>
                  <a:outerShdw blurRad="38100" dist="38100" dir="2700000" algn="tl">
                    <a:srgbClr val="000000">
                      <a:alpha val="43137"/>
                    </a:srgbClr>
                  </a:outerShdw>
                </a:effectLst>
                <a:latin typeface="ArialJawi"/>
                <a:cs typeface="Jawi - Biasa" pitchFamily="2" charset="-78"/>
              </a:rPr>
              <a:t>يا الله، بريله صلوات، سجهترا دان بركت </a:t>
            </a:r>
            <a:r>
              <a:rPr lang="ar-SA" sz="3600" b="1" dirty="0" smtClean="0">
                <a:solidFill>
                  <a:srgbClr val="FF0000"/>
                </a:solidFill>
                <a:effectLst>
                  <a:outerShdw blurRad="38100" dist="38100" dir="2700000" algn="tl">
                    <a:srgbClr val="000000">
                      <a:alpha val="43137"/>
                    </a:srgbClr>
                  </a:outerShdw>
                </a:effectLst>
                <a:latin typeface="ArialJawi"/>
                <a:cs typeface="Jawi - Biasa" pitchFamily="2" charset="-78"/>
              </a:rPr>
              <a:t>كأتس فغهولو </a:t>
            </a:r>
            <a:r>
              <a:rPr lang="ar-SA" sz="3600" b="1" dirty="0">
                <a:solidFill>
                  <a:srgbClr val="FF0000"/>
                </a:solidFill>
                <a:effectLst>
                  <a:outerShdw blurRad="38100" dist="38100" dir="2700000" algn="tl">
                    <a:srgbClr val="000000">
                      <a:alpha val="43137"/>
                    </a:srgbClr>
                  </a:outerShdw>
                </a:effectLst>
                <a:latin typeface="ArialJawi"/>
                <a:cs typeface="Jawi - Biasa" pitchFamily="2" charset="-78"/>
              </a:rPr>
              <a:t>دان نبي كامي محمد </a:t>
            </a:r>
            <a:r>
              <a:rPr lang="ar-SA" sz="3600" b="1" dirty="0" smtClean="0">
                <a:solidFill>
                  <a:srgbClr val="FF0000"/>
                </a:solidFill>
                <a:effectLst>
                  <a:outerShdw blurRad="38100" dist="38100" dir="2700000" algn="tl">
                    <a:srgbClr val="000000">
                      <a:alpha val="43137"/>
                    </a:srgbClr>
                  </a:outerShdw>
                </a:effectLst>
                <a:latin typeface="ArialJawi"/>
                <a:cs typeface="Jawi - Biasa" pitchFamily="2" charset="-78"/>
              </a:rPr>
              <a:t>(ص)، </a:t>
            </a:r>
            <a:r>
              <a:rPr lang="ar-SA" sz="3600" b="1" dirty="0">
                <a:solidFill>
                  <a:srgbClr val="FF0000"/>
                </a:solidFill>
                <a:effectLst>
                  <a:outerShdw blurRad="38100" dist="38100" dir="2700000" algn="tl">
                    <a:srgbClr val="000000">
                      <a:alpha val="43137"/>
                    </a:srgbClr>
                  </a:outerShdw>
                </a:effectLst>
                <a:latin typeface="ArialJawi"/>
                <a:cs typeface="Jawi - Biasa" pitchFamily="2" charset="-78"/>
              </a:rPr>
              <a:t>قوم </a:t>
            </a:r>
            <a:r>
              <a:rPr lang="ar-SA" sz="3600" b="1" dirty="0" smtClean="0">
                <a:solidFill>
                  <a:srgbClr val="FF0000"/>
                </a:solidFill>
                <a:effectLst>
                  <a:outerShdw blurRad="38100" dist="38100" dir="2700000" algn="tl">
                    <a:srgbClr val="000000">
                      <a:alpha val="43137"/>
                    </a:srgbClr>
                  </a:outerShdw>
                </a:effectLst>
                <a:latin typeface="ArialJawi"/>
                <a:cs typeface="Jawi - Biasa" pitchFamily="2" charset="-78"/>
              </a:rPr>
              <a:t>كلوارض </a:t>
            </a:r>
            <a:r>
              <a:rPr lang="ar-SA" sz="3600" b="1" dirty="0">
                <a:solidFill>
                  <a:srgbClr val="FF0000"/>
                </a:solidFill>
                <a:effectLst>
                  <a:outerShdw blurRad="38100" dist="38100" dir="2700000" algn="tl">
                    <a:srgbClr val="000000">
                      <a:alpha val="43137"/>
                    </a:srgbClr>
                  </a:outerShdw>
                </a:effectLst>
                <a:latin typeface="ArialJawi"/>
                <a:cs typeface="Jawi - Biasa" pitchFamily="2" charset="-78"/>
              </a:rPr>
              <a:t>سرتا </a:t>
            </a:r>
            <a:r>
              <a:rPr lang="ar-SA" sz="3600" b="1" dirty="0" smtClean="0">
                <a:solidFill>
                  <a:srgbClr val="FF0000"/>
                </a:solidFill>
                <a:effectLst>
                  <a:outerShdw blurRad="38100" dist="38100" dir="2700000" algn="tl">
                    <a:srgbClr val="000000">
                      <a:alpha val="43137"/>
                    </a:srgbClr>
                  </a:outerShdw>
                </a:effectLst>
                <a:latin typeface="ArialJawi"/>
                <a:cs typeface="Jawi - Biasa" pitchFamily="2" charset="-78"/>
              </a:rPr>
              <a:t>فارا </a:t>
            </a:r>
            <a:r>
              <a:rPr lang="ar-SA" sz="3600" b="1" dirty="0">
                <a:solidFill>
                  <a:srgbClr val="FF0000"/>
                </a:solidFill>
                <a:effectLst>
                  <a:outerShdw blurRad="38100" dist="38100" dir="2700000" algn="tl">
                    <a:srgbClr val="000000">
                      <a:alpha val="43137"/>
                    </a:srgbClr>
                  </a:outerShdw>
                </a:effectLst>
                <a:latin typeface="ArialJawi"/>
                <a:cs typeface="Jawi - Biasa" pitchFamily="2" charset="-78"/>
              </a:rPr>
              <a:t>صحابة </a:t>
            </a:r>
            <a:r>
              <a:rPr lang="ar-SA" sz="3600" b="1" dirty="0" smtClean="0">
                <a:solidFill>
                  <a:srgbClr val="FF0000"/>
                </a:solidFill>
                <a:effectLst>
                  <a:outerShdw blurRad="38100" dist="38100" dir="2700000" algn="tl">
                    <a:srgbClr val="000000">
                      <a:alpha val="43137"/>
                    </a:srgbClr>
                  </a:outerShdw>
                </a:effectLst>
                <a:latin typeface="ArialJawi"/>
                <a:cs typeface="Jawi - Biasa" pitchFamily="2" charset="-78"/>
              </a:rPr>
              <a:t>بضيندا</a:t>
            </a:r>
            <a:r>
              <a:rPr lang="ar-SA" sz="3600" b="1" dirty="0">
                <a:solidFill>
                  <a:srgbClr val="FF0000"/>
                </a:solidFill>
                <a:effectLst>
                  <a:outerShdw blurRad="38100" dist="38100" dir="2700000" algn="tl">
                    <a:srgbClr val="000000">
                      <a:alpha val="43137"/>
                    </a:srgbClr>
                  </a:outerShdw>
                </a:effectLst>
                <a:latin typeface="ArialJawi"/>
                <a:cs typeface="Jawi - Biasa" pitchFamily="2" charset="-78"/>
              </a:rPr>
              <a:t>.</a:t>
            </a:r>
            <a:endParaRPr lang="en-US" sz="3600" b="1" dirty="0">
              <a:ln w="1905">
                <a:solidFill>
                  <a:schemeClr val="tx1"/>
                </a:solidFill>
              </a:ln>
              <a:solidFill>
                <a:srgbClr val="FF0000"/>
              </a:solidFill>
              <a:effectLst>
                <a:outerShdw blurRad="38100" dist="38100" dir="2700000" algn="tl">
                  <a:srgbClr val="000000">
                    <a:alpha val="43137"/>
                  </a:srgbClr>
                </a:outerShdw>
              </a:effectLst>
              <a:latin typeface="Bernard MT Condensed" pitchFamily="18" charset="0"/>
              <a:ea typeface="Arial Unicode MS" pitchFamily="34" charset="-128"/>
              <a:cs typeface="Jawi - Biasa" pitchFamily="2" charset="-78"/>
            </a:endParaRPr>
          </a:p>
        </p:txBody>
      </p:sp>
      <p:grpSp>
        <p:nvGrpSpPr>
          <p:cNvPr id="8" name="Group 8"/>
          <p:cNvGrpSpPr>
            <a:grpSpLocks/>
          </p:cNvGrpSpPr>
          <p:nvPr/>
        </p:nvGrpSpPr>
        <p:grpSpPr bwMode="auto">
          <a:xfrm>
            <a:off x="34925" y="23813"/>
            <a:ext cx="9007475" cy="982662"/>
            <a:chOff x="1" y="1"/>
            <a:chExt cx="9143999" cy="671994"/>
          </a:xfrm>
        </p:grpSpPr>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5"/>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63" y="1828800"/>
            <a:ext cx="82200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350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419225"/>
            <a:ext cx="814387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701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695450"/>
            <a:ext cx="91630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219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300163"/>
            <a:ext cx="82677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544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533525"/>
            <a:ext cx="852487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097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8"/>
          <p:cNvGrpSpPr>
            <a:grpSpLocks/>
          </p:cNvGrpSpPr>
          <p:nvPr/>
        </p:nvGrpSpPr>
        <p:grpSpPr bwMode="auto">
          <a:xfrm>
            <a:off x="34925" y="23813"/>
            <a:ext cx="9007475" cy="982662"/>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
        <p:nvSpPr>
          <p:cNvPr id="3" name="Rectangle 2"/>
          <p:cNvSpPr/>
          <p:nvPr/>
        </p:nvSpPr>
        <p:spPr>
          <a:xfrm>
            <a:off x="399350" y="2286000"/>
            <a:ext cx="8230300" cy="2554545"/>
          </a:xfrm>
          <a:prstGeom prst="rect">
            <a:avLst/>
          </a:prstGeom>
          <a:noFill/>
        </p:spPr>
        <p:txBody>
          <a:bodyPr wrap="square" lIns="91440" tIns="45720" rIns="91440" bIns="45720">
            <a:spAutoFit/>
          </a:bodyPr>
          <a:lstStyle/>
          <a:p>
            <a:pPr algn="ctr"/>
            <a:r>
              <a:rPr lang="ar-SA" sz="4000" b="1" cap="none" spc="0" dirty="0">
                <a:ln w="1905">
                  <a:solidFill>
                    <a:srgbClr val="FFFF00"/>
                  </a:solidFill>
                </a:ln>
                <a:solidFill>
                  <a:srgbClr val="FFFF00"/>
                </a:solidFill>
                <a:effectLst>
                  <a:innerShdw blurRad="69850" dist="43180" dir="5400000">
                    <a:srgbClr val="000000">
                      <a:alpha val="65000"/>
                    </a:srgbClr>
                  </a:innerShdw>
                </a:effectLst>
                <a:latin typeface="Arb Naskh"/>
                <a:ea typeface="Times New Roman"/>
                <a:cs typeface="Traditional Arabic"/>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a:t>
            </a:r>
            <a:endParaRPr lang="en-US" sz="4000" b="1" cap="none" spc="0" dirty="0">
              <a:ln w="1905">
                <a:solidFill>
                  <a:srgbClr val="FFFF00"/>
                </a:solidFill>
              </a:ln>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606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947738"/>
            <a:ext cx="870585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103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4648200"/>
            <a:ext cx="8305800" cy="1434239"/>
          </a:xfrm>
          <a:prstGeom prst="rect">
            <a:avLst/>
          </a:prstGeom>
        </p:spPr>
        <p:txBody>
          <a:bodyPr wrap="square">
            <a:spAutoFit/>
          </a:bodyPr>
          <a:lstStyle/>
          <a:p>
            <a:pPr algn="ctr" rtl="1">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dirty="0">
                <a:solidFill>
                  <a:srgbClr val="FF0000"/>
                </a:solidFill>
                <a:effectLst>
                  <a:outerShdw blurRad="38100" dist="38100" dir="2700000" algn="tl">
                    <a:srgbClr val="000000">
                      <a:alpha val="43137"/>
                    </a:srgbClr>
                  </a:outerShdw>
                </a:effectLst>
                <a:cs typeface="Jawi - Biasa" pitchFamily="2" charset="-78"/>
              </a:rPr>
              <a:t>يا توهن كامي، </a:t>
            </a:r>
            <a:r>
              <a:rPr lang="ar-SA" sz="3200" b="1" dirty="0" smtClean="0">
                <a:solidFill>
                  <a:srgbClr val="FF0000"/>
                </a:solidFill>
                <a:effectLst>
                  <a:outerShdw blurRad="38100" dist="38100" dir="2700000" algn="tl">
                    <a:srgbClr val="000000">
                      <a:alpha val="43137"/>
                    </a:srgbClr>
                  </a:outerShdw>
                </a:effectLst>
                <a:cs typeface="Jawi - Biasa" pitchFamily="2" charset="-78"/>
              </a:rPr>
              <a:t>جاغنله اغكاو مغوبه </a:t>
            </a:r>
            <a:r>
              <a:rPr lang="ar-SA" sz="3200" b="1" dirty="0">
                <a:solidFill>
                  <a:srgbClr val="FF0000"/>
                </a:solidFill>
                <a:effectLst>
                  <a:outerShdw blurRad="38100" dist="38100" dir="2700000" algn="tl">
                    <a:srgbClr val="000000">
                      <a:alpha val="43137"/>
                    </a:srgbClr>
                  </a:outerShdw>
                </a:effectLst>
                <a:cs typeface="Jawi - Biasa" pitchFamily="2" charset="-78"/>
              </a:rPr>
              <a:t>هاتي كامي </a:t>
            </a:r>
            <a:r>
              <a:rPr lang="ar-SA" sz="3200" b="1" dirty="0" smtClean="0">
                <a:solidFill>
                  <a:srgbClr val="FF0000"/>
                </a:solidFill>
                <a:effectLst>
                  <a:outerShdw blurRad="38100" dist="38100" dir="2700000" algn="tl">
                    <a:srgbClr val="000000">
                      <a:alpha val="43137"/>
                    </a:srgbClr>
                  </a:outerShdw>
                </a:effectLst>
                <a:cs typeface="Jawi - Biasa" pitchFamily="2" charset="-78"/>
              </a:rPr>
              <a:t>سلفس اغكاو </a:t>
            </a:r>
            <a:r>
              <a:rPr lang="ar-SA" sz="3200" b="1" dirty="0">
                <a:solidFill>
                  <a:srgbClr val="FF0000"/>
                </a:solidFill>
                <a:effectLst>
                  <a:outerShdw blurRad="38100" dist="38100" dir="2700000" algn="tl">
                    <a:srgbClr val="000000">
                      <a:alpha val="43137"/>
                    </a:srgbClr>
                  </a:outerShdw>
                </a:effectLst>
                <a:cs typeface="Jawi - Biasa" pitchFamily="2" charset="-78"/>
              </a:rPr>
              <a:t>ممبري هدايه </a:t>
            </a:r>
            <a:r>
              <a:rPr lang="ar-SA" sz="3200" b="1" dirty="0" smtClean="0">
                <a:solidFill>
                  <a:srgbClr val="FF0000"/>
                </a:solidFill>
                <a:effectLst>
                  <a:outerShdw blurRad="38100" dist="38100" dir="2700000" algn="tl">
                    <a:srgbClr val="000000">
                      <a:alpha val="43137"/>
                    </a:srgbClr>
                  </a:outerShdw>
                </a:effectLst>
                <a:cs typeface="Jawi - Biasa" pitchFamily="2" charset="-78"/>
              </a:rPr>
              <a:t>كفد </a:t>
            </a:r>
            <a:r>
              <a:rPr lang="ar-SA" sz="3200" b="1" dirty="0">
                <a:solidFill>
                  <a:srgbClr val="FF0000"/>
                </a:solidFill>
                <a:effectLst>
                  <a:outerShdw blurRad="38100" dist="38100" dir="2700000" algn="tl">
                    <a:srgbClr val="000000">
                      <a:alpha val="43137"/>
                    </a:srgbClr>
                  </a:outerShdw>
                </a:effectLst>
                <a:cs typeface="Jawi - Biasa" pitchFamily="2" charset="-78"/>
              </a:rPr>
              <a:t>كامي دان كورنياكنله كامي رحمة د سيسيمو </a:t>
            </a:r>
            <a:r>
              <a:rPr lang="ar-SA" sz="3200" b="1" dirty="0" smtClean="0">
                <a:solidFill>
                  <a:srgbClr val="FF0000"/>
                </a:solidFill>
                <a:effectLst>
                  <a:outerShdw blurRad="38100" dist="38100" dir="2700000" algn="tl">
                    <a:srgbClr val="000000">
                      <a:alpha val="43137"/>
                    </a:srgbClr>
                  </a:outerShdw>
                </a:effectLst>
                <a:cs typeface="Jawi - Biasa" pitchFamily="2" charset="-78"/>
              </a:rPr>
              <a:t>سسوغضوهث اغكاوله </a:t>
            </a:r>
            <a:r>
              <a:rPr lang="ar-SA" sz="3200" b="1" dirty="0">
                <a:solidFill>
                  <a:srgbClr val="FF0000"/>
                </a:solidFill>
                <a:effectLst>
                  <a:outerShdw blurRad="38100" dist="38100" dir="2700000" algn="tl">
                    <a:srgbClr val="000000">
                      <a:alpha val="43137"/>
                    </a:srgbClr>
                  </a:outerShdw>
                </a:effectLst>
                <a:cs typeface="Jawi - Biasa" pitchFamily="2" charset="-78"/>
              </a:rPr>
              <a:t>مها </a:t>
            </a:r>
            <a:r>
              <a:rPr lang="ar-SA" sz="3200" b="1" dirty="0" smtClean="0">
                <a:solidFill>
                  <a:srgbClr val="FF0000"/>
                </a:solidFill>
                <a:effectLst>
                  <a:outerShdw blurRad="38100" dist="38100" dir="2700000" algn="tl">
                    <a:srgbClr val="000000">
                      <a:alpha val="43137"/>
                    </a:srgbClr>
                  </a:outerShdw>
                </a:effectLst>
                <a:cs typeface="Jawi - Biasa" pitchFamily="2" charset="-78"/>
              </a:rPr>
              <a:t>فمبري</a:t>
            </a:r>
            <a:endParaRPr lang="en-GB" sz="3200" b="1" dirty="0">
              <a:ln w="18415" cmpd="sng">
                <a:solidFill>
                  <a:schemeClr val="tx1"/>
                </a:solidFill>
                <a:prstDash val="solid"/>
              </a:ln>
              <a:solidFill>
                <a:srgbClr val="FF0000"/>
              </a:solidFill>
              <a:effectLst>
                <a:outerShdw blurRad="38100" dist="38100" dir="2700000" algn="tl">
                  <a:srgbClr val="000000">
                    <a:alpha val="43137"/>
                  </a:srgbClr>
                </a:outerShdw>
              </a:effectLst>
              <a:latin typeface="Berlin Sans FB Demi" pitchFamily="34" charset="0"/>
              <a:ea typeface="Arial Unicode MS" pitchFamily="34" charset="-128"/>
              <a:cs typeface="Jawi - Biasa" pitchFamily="2" charset="-78"/>
            </a:endParaRPr>
          </a:p>
        </p:txBody>
      </p:sp>
      <p:sp>
        <p:nvSpPr>
          <p:cNvPr id="6" name="Rectangle 5"/>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grpSp>
        <p:nvGrpSpPr>
          <p:cNvPr id="8" name="Group 8"/>
          <p:cNvGrpSpPr>
            <a:grpSpLocks/>
          </p:cNvGrpSpPr>
          <p:nvPr/>
        </p:nvGrpSpPr>
        <p:grpSpPr bwMode="auto">
          <a:xfrm>
            <a:off x="34925" y="23813"/>
            <a:ext cx="9007475" cy="982662"/>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2209800"/>
            <a:ext cx="80486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104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14" y="1828800"/>
            <a:ext cx="80010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5"/>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
        <p:nvSpPr>
          <p:cNvPr id="2" name="Rectangle 1"/>
          <p:cNvSpPr/>
          <p:nvPr/>
        </p:nvSpPr>
        <p:spPr>
          <a:xfrm>
            <a:off x="685800" y="3890664"/>
            <a:ext cx="794385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600" dirty="0">
                <a:solidFill>
                  <a:srgbClr val="FF0000"/>
                </a:solidFill>
                <a:latin typeface="ArialJawi"/>
                <a:cs typeface="Jawi - Biasa" pitchFamily="2" charset="-78"/>
              </a:rPr>
              <a:t>يا الله، يا توهن كامي، </a:t>
            </a:r>
            <a:r>
              <a:rPr lang="ar-SA" sz="3600" dirty="0" smtClean="0">
                <a:solidFill>
                  <a:srgbClr val="FF0000"/>
                </a:solidFill>
                <a:latin typeface="ArialJawi"/>
                <a:cs typeface="Jawi - Biasa" pitchFamily="2" charset="-78"/>
              </a:rPr>
              <a:t>انوضرهكنله </a:t>
            </a:r>
            <a:r>
              <a:rPr lang="ar-SA" sz="3600" dirty="0">
                <a:solidFill>
                  <a:srgbClr val="FF0000"/>
                </a:solidFill>
                <a:latin typeface="ArialJawi"/>
                <a:cs typeface="Jawi - Biasa" pitchFamily="2" charset="-78"/>
              </a:rPr>
              <a:t>كامي </a:t>
            </a:r>
            <a:r>
              <a:rPr lang="ar-SA" sz="3600" dirty="0" smtClean="0">
                <a:solidFill>
                  <a:srgbClr val="FF0000"/>
                </a:solidFill>
                <a:latin typeface="ArialJawi"/>
                <a:cs typeface="Jawi - Biasa" pitchFamily="2" charset="-78"/>
              </a:rPr>
              <a:t>دغن كبائيكن ددنيا </a:t>
            </a:r>
            <a:r>
              <a:rPr lang="ar-SA" sz="3600" dirty="0">
                <a:solidFill>
                  <a:srgbClr val="FF0000"/>
                </a:solidFill>
                <a:latin typeface="ArialJawi"/>
                <a:cs typeface="Jawi - Biasa" pitchFamily="2" charset="-78"/>
              </a:rPr>
              <a:t>دان </a:t>
            </a:r>
            <a:r>
              <a:rPr lang="ar-SA" sz="3600" dirty="0" smtClean="0">
                <a:solidFill>
                  <a:srgbClr val="FF0000"/>
                </a:solidFill>
                <a:latin typeface="ArialJawi"/>
                <a:cs typeface="Jawi - Biasa" pitchFamily="2" charset="-78"/>
              </a:rPr>
              <a:t>د</a:t>
            </a:r>
            <a:r>
              <a:rPr lang="ar-SA" sz="3600" dirty="0" smtClean="0">
                <a:solidFill>
                  <a:srgbClr val="FF0000"/>
                </a:solidFill>
                <a:latin typeface="Arabic Typesetting" pitchFamily="66" charset="-78"/>
                <a:cs typeface="Arabic Typesetting" pitchFamily="66" charset="-78"/>
              </a:rPr>
              <a:t>اخيرة</a:t>
            </a:r>
            <a:r>
              <a:rPr lang="ar-SA" sz="3600" dirty="0">
                <a:solidFill>
                  <a:srgbClr val="FF0000"/>
                </a:solidFill>
                <a:latin typeface="ArialJawi"/>
                <a:cs typeface="Jawi - Biasa" pitchFamily="2" charset="-78"/>
              </a:rPr>
              <a:t>، سرتا جاوهيله كامي </a:t>
            </a:r>
            <a:r>
              <a:rPr lang="ar-SA" sz="3600" dirty="0" smtClean="0">
                <a:solidFill>
                  <a:srgbClr val="FF0000"/>
                </a:solidFill>
                <a:latin typeface="ArialJawi"/>
                <a:cs typeface="Jawi - Biasa" pitchFamily="2" charset="-78"/>
              </a:rPr>
              <a:t>درفد </a:t>
            </a:r>
            <a:r>
              <a:rPr lang="ar-SA" sz="3600" dirty="0">
                <a:solidFill>
                  <a:srgbClr val="FF0000"/>
                </a:solidFill>
                <a:latin typeface="ArialJawi"/>
                <a:cs typeface="Jawi - Biasa" pitchFamily="2" charset="-78"/>
              </a:rPr>
              <a:t>عذاب </a:t>
            </a:r>
            <a:r>
              <a:rPr lang="ar-SA" sz="3600" dirty="0" smtClean="0">
                <a:solidFill>
                  <a:srgbClr val="FF0000"/>
                </a:solidFill>
                <a:latin typeface="ArialJawi"/>
                <a:cs typeface="Jawi - Biasa" pitchFamily="2" charset="-78"/>
              </a:rPr>
              <a:t>افي </a:t>
            </a:r>
            <a:r>
              <a:rPr lang="ar-SA" sz="3600" dirty="0">
                <a:solidFill>
                  <a:srgbClr val="FF0000"/>
                </a:solidFill>
                <a:latin typeface="ArialJawi"/>
                <a:cs typeface="Jawi - Biasa" pitchFamily="2" charset="-78"/>
              </a:rPr>
              <a:t>نراك.</a:t>
            </a:r>
            <a:endParaRPr lang="en-US" sz="3600" b="1" cap="none" spc="0" dirty="0">
              <a:ln w="11430"/>
              <a:solidFill>
                <a:srgbClr val="FF0000"/>
              </a:solidFill>
              <a:effectLst>
                <a:outerShdw blurRad="50800" dist="39000" dir="5460000" algn="tl">
                  <a:srgbClr val="000000">
                    <a:alpha val="38000"/>
                  </a:srgbClr>
                </a:outerShdw>
              </a:effectLst>
              <a:cs typeface="Jawi - Biasa" pitchFamily="2" charset="-78"/>
            </a:endParaRPr>
          </a:p>
        </p:txBody>
      </p:sp>
    </p:spTree>
    <p:extLst>
      <p:ext uri="{BB962C8B-B14F-4D97-AF65-F5344CB8AC3E}">
        <p14:creationId xmlns:p14="http://schemas.microsoft.com/office/powerpoint/2010/main" val="1318433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8"/>
          <p:cNvGrpSpPr>
            <a:grpSpLocks/>
          </p:cNvGrpSpPr>
          <p:nvPr/>
        </p:nvGrpSpPr>
        <p:grpSpPr bwMode="auto">
          <a:xfrm>
            <a:off x="34925" y="23813"/>
            <a:ext cx="9007475" cy="982662"/>
            <a:chOff x="1" y="1"/>
            <a:chExt cx="9143999" cy="671994"/>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48" y="1617146"/>
            <a:ext cx="80772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735" y="3962400"/>
            <a:ext cx="76200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68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8" name="Rectangle 7"/>
          <p:cNvSpPr/>
          <p:nvPr/>
        </p:nvSpPr>
        <p:spPr>
          <a:xfrm>
            <a:off x="1587500" y="1371600"/>
            <a:ext cx="6629400" cy="923330"/>
          </a:xfrm>
          <a:prstGeom prst="rect">
            <a:avLst/>
          </a:prstGeom>
          <a:noFill/>
        </p:spPr>
        <p:txBody>
          <a:bodyPr wrap="square" lIns="91440" tIns="45720" rIns="91440" bIns="45720">
            <a:spAutoFit/>
          </a:bodyPr>
          <a:lstStyle/>
          <a:p>
            <a:pPr algn="r" rtl="1"/>
            <a:r>
              <a:rPr lang="ar-SA" sz="5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rPr>
              <a:t>شهادة</a:t>
            </a:r>
            <a:endParaRPr lang="en-US" sz="5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28" y="2743200"/>
            <a:ext cx="80200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918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8" name="Rectangle 7"/>
          <p:cNvSpPr/>
          <p:nvPr/>
        </p:nvSpPr>
        <p:spPr>
          <a:xfrm>
            <a:off x="4560750" y="1600200"/>
            <a:ext cx="3592650" cy="707886"/>
          </a:xfrm>
          <a:prstGeom prst="rect">
            <a:avLst/>
          </a:prstGeom>
          <a:noFill/>
        </p:spPr>
        <p:txBody>
          <a:bodyPr wrap="square" lIns="91440" tIns="45720" rIns="91440" bIns="45720">
            <a:spAutoFit/>
          </a:bodyPr>
          <a:lstStyle/>
          <a:p>
            <a:pPr algn="r"/>
            <a:r>
              <a:rPr lang="ar-SA" sz="40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صلوات</a:t>
            </a:r>
            <a:endParaRPr lang="en-US" sz="40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744" y="2308086"/>
            <a:ext cx="74676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057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8" name="Rectangle 7"/>
          <p:cNvSpPr/>
          <p:nvPr/>
        </p:nvSpPr>
        <p:spPr>
          <a:xfrm>
            <a:off x="3629273" y="1641879"/>
            <a:ext cx="1885452" cy="769441"/>
          </a:xfrm>
          <a:prstGeom prst="rect">
            <a:avLst/>
          </a:prstGeom>
          <a:noFill/>
        </p:spPr>
        <p:txBody>
          <a:bodyPr wrap="none" lIns="91440" tIns="45720" rIns="91440" bIns="45720">
            <a:spAutoFit/>
          </a:bodyPr>
          <a:lstStyle/>
          <a:p>
            <a:pPr algn="ctr"/>
            <a:r>
              <a:rPr lang="ar-SA"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rPr>
              <a:t>فسنن تقوى</a:t>
            </a:r>
            <a:endParaRPr lang="en-US" sz="4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14" y="2895600"/>
            <a:ext cx="79152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02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9" name="Rectangle 8"/>
          <p:cNvSpPr/>
          <p:nvPr/>
        </p:nvSpPr>
        <p:spPr>
          <a:xfrm>
            <a:off x="4549865" y="1371600"/>
            <a:ext cx="3796231" cy="769441"/>
          </a:xfrm>
          <a:prstGeom prst="rect">
            <a:avLst/>
          </a:prstGeom>
          <a:noFill/>
        </p:spPr>
        <p:txBody>
          <a:bodyPr wrap="none" lIns="91440" tIns="45720" rIns="91440" bIns="45720">
            <a:spAutoFit/>
          </a:bodyPr>
          <a:lstStyle/>
          <a:p>
            <a:pPr algn="r"/>
            <a:r>
              <a:rPr lang="ar-SA"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فرمان</a:t>
            </a:r>
            <a:r>
              <a:rPr lang="ar-SA"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rPr>
              <a:t> الله سبحانه وتعالى</a:t>
            </a:r>
            <a:endParaRPr lang="en-US" sz="4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2143125"/>
            <a:ext cx="81629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388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8" name="Oval 7"/>
          <p:cNvSpPr/>
          <p:nvPr/>
        </p:nvSpPr>
        <p:spPr>
          <a:xfrm>
            <a:off x="2491066" y="2420888"/>
            <a:ext cx="4529205" cy="2743201"/>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smtClean="0">
                <a:ln>
                  <a:noFill/>
                </a:ln>
                <a:solidFill>
                  <a:srgbClr val="000058"/>
                </a:solidFill>
                <a:effectLst>
                  <a:outerShdw blurRad="38100" dist="38100" dir="2700000" algn="tl">
                    <a:srgbClr val="000000">
                      <a:alpha val="43137"/>
                    </a:srgbClr>
                  </a:outerShdw>
                </a:effectLst>
                <a:uLnTx/>
                <a:uFillTx/>
                <a:latin typeface="Arial"/>
                <a:cs typeface="Jawi - Biasa" pitchFamily="2" charset="-78"/>
              </a:rPr>
              <a:t>ماريله كيت منيغكتكن كتقوان كيت كفد الله سبحانه وتعالى</a:t>
            </a:r>
            <a:endParaRPr kumimoji="0" lang="en-US" sz="4000" b="1" i="0" u="none" strike="noStrike" kern="1200" cap="none" spc="0" normalizeH="0" baseline="0" noProof="0" dirty="0">
              <a:ln>
                <a:noFill/>
              </a:ln>
              <a:solidFill>
                <a:srgbClr val="000058"/>
              </a:solidFill>
              <a:effectLst>
                <a:outerShdw blurRad="38100" dist="38100" dir="2700000" algn="tl">
                  <a:srgbClr val="000000">
                    <a:alpha val="43137"/>
                  </a:srgbClr>
                </a:outerShdw>
              </a:effectLst>
              <a:uLnTx/>
              <a:uFillTx/>
              <a:latin typeface="Arial"/>
              <a:cs typeface="Jawi - Biasa" pitchFamily="2" charset="-78"/>
            </a:endParaRPr>
          </a:p>
        </p:txBody>
      </p:sp>
      <p:sp>
        <p:nvSpPr>
          <p:cNvPr id="9" name="Round Diagonal Corner Rectangle 8"/>
          <p:cNvSpPr/>
          <p:nvPr/>
        </p:nvSpPr>
        <p:spPr>
          <a:xfrm>
            <a:off x="834883" y="1174421"/>
            <a:ext cx="4222541" cy="1225899"/>
          </a:xfrm>
          <a:prstGeom prst="round2DiagRect">
            <a:avLst/>
          </a:prstGeom>
          <a:ln/>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cs typeface="Jawi - Biasa" pitchFamily="2" charset="-78"/>
              </a:rPr>
              <a:t>ملقسناكن فرينتهث</a:t>
            </a:r>
            <a:endParaRPr kumimoji="0" lang="en-US" sz="40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cs typeface="Jawi - Biasa" pitchFamily="2" charset="-78"/>
            </a:endParaRPr>
          </a:p>
        </p:txBody>
      </p:sp>
      <p:sp>
        <p:nvSpPr>
          <p:cNvPr id="10" name="Round Diagonal Corner Rectangle 9"/>
          <p:cNvSpPr/>
          <p:nvPr/>
        </p:nvSpPr>
        <p:spPr>
          <a:xfrm>
            <a:off x="4572000" y="5371453"/>
            <a:ext cx="4086330" cy="1225899"/>
          </a:xfrm>
          <a:prstGeom prst="round2DiagRect">
            <a:avLst/>
          </a:prstGeom>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i="0" u="none" strike="noStrike" kern="120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Arial"/>
                <a:cs typeface="Jawi - Biasa" pitchFamily="2" charset="-78"/>
              </a:rPr>
              <a:t>منجوهي لارغنث</a:t>
            </a:r>
            <a:endParaRPr kumimoji="0" lang="en-US" sz="4000" i="0" u="none" strike="noStrike" kern="120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Arial"/>
              <a:cs typeface="Jawi - Biasa" pitchFamily="2" charset="-78"/>
            </a:endParaRPr>
          </a:p>
        </p:txBody>
      </p:sp>
      <p:sp>
        <p:nvSpPr>
          <p:cNvPr id="11" name="Curved Right Arrow 10"/>
          <p:cNvSpPr/>
          <p:nvPr/>
        </p:nvSpPr>
        <p:spPr>
          <a:xfrm rot="18496200" flipV="1">
            <a:off x="364309" y="2606124"/>
            <a:ext cx="1834333" cy="1905612"/>
          </a:xfrm>
          <a:prstGeom prst="curvedRightArrow">
            <a:avLst/>
          </a:prstGeom>
          <a:solidFill>
            <a:srgbClr val="7030A0"/>
          </a:solidFill>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endParaRPr>
          </a:p>
        </p:txBody>
      </p:sp>
      <p:sp>
        <p:nvSpPr>
          <p:cNvPr id="12" name="Curved Up Arrow 11"/>
          <p:cNvSpPr/>
          <p:nvPr/>
        </p:nvSpPr>
        <p:spPr>
          <a:xfrm rot="14586419" flipH="1">
            <a:off x="7027069" y="3696494"/>
            <a:ext cx="1811338" cy="1511300"/>
          </a:xfrm>
          <a:prstGeom prst="curvedUpArrow">
            <a:avLst/>
          </a:prstGeom>
          <a:solidFill>
            <a:srgbClr val="7030A0"/>
          </a:solidFill>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670490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2" name="Rounded Rectangle 1"/>
          <p:cNvSpPr/>
          <p:nvPr/>
        </p:nvSpPr>
        <p:spPr>
          <a:xfrm>
            <a:off x="1180736" y="1219200"/>
            <a:ext cx="67818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dirty="0">
                <a:solidFill>
                  <a:srgbClr val="000000"/>
                </a:solidFill>
                <a:latin typeface="ArialJawi"/>
                <a:ea typeface="Calibri"/>
                <a:cs typeface="Jawi - Biasa"/>
              </a:rPr>
              <a:t>ا</a:t>
            </a:r>
            <a:r>
              <a:rPr lang="ar-SA" sz="2800" dirty="0">
                <a:solidFill>
                  <a:srgbClr val="000000"/>
                </a:solidFill>
                <a:latin typeface="ArialJawi"/>
                <a:ea typeface="Calibri"/>
                <a:cs typeface="Jawi - Biasa"/>
              </a:rPr>
              <a:t>ورغ يغ </a:t>
            </a:r>
            <a:r>
              <a:rPr lang="ar-SA" sz="2800" dirty="0" smtClean="0">
                <a:solidFill>
                  <a:srgbClr val="000000"/>
                </a:solidFill>
                <a:latin typeface="ArialJawi"/>
                <a:ea typeface="Calibri"/>
                <a:cs typeface="Jawi - Biasa"/>
              </a:rPr>
              <a:t>برايمان فستي </a:t>
            </a:r>
            <a:r>
              <a:rPr lang="ar-SA" sz="2800" dirty="0">
                <a:solidFill>
                  <a:srgbClr val="000000"/>
                </a:solidFill>
                <a:latin typeface="ArialJawi"/>
                <a:ea typeface="Calibri"/>
                <a:cs typeface="Jawi - Biasa"/>
              </a:rPr>
              <a:t>اكن داوجي اوليه الله </a:t>
            </a:r>
            <a:endParaRPr lang="en-US" sz="2800" dirty="0"/>
          </a:p>
        </p:txBody>
      </p:sp>
      <p:sp>
        <p:nvSpPr>
          <p:cNvPr id="9" name="Rectangle 8"/>
          <p:cNvSpPr/>
          <p:nvPr/>
        </p:nvSpPr>
        <p:spPr>
          <a:xfrm>
            <a:off x="785547" y="4264992"/>
            <a:ext cx="7520253" cy="1791260"/>
          </a:xfrm>
          <a:prstGeom prst="rect">
            <a:avLst/>
          </a:prstGeom>
        </p:spPr>
        <p:txBody>
          <a:bodyPr wrap="square">
            <a:spAutoFit/>
          </a:bodyPr>
          <a:lstStyle/>
          <a:p>
            <a:pPr algn="just" rtl="1">
              <a:lnSpc>
                <a:spcPct val="115000"/>
              </a:lnSpc>
            </a:pPr>
            <a:r>
              <a:rPr lang="ar-SA" sz="2400" dirty="0">
                <a:solidFill>
                  <a:srgbClr val="FF0000"/>
                </a:solidFill>
                <a:effectLst>
                  <a:outerShdw blurRad="38100" dist="38100" dir="2700000" algn="tl">
                    <a:srgbClr val="000000">
                      <a:alpha val="43137"/>
                    </a:srgbClr>
                  </a:outerShdw>
                </a:effectLst>
                <a:latin typeface="ArialJawi"/>
                <a:ea typeface="Calibri"/>
                <a:cs typeface="Jawi - Biasa" pitchFamily="2" charset="-78"/>
              </a:rPr>
              <a:t>مقصودث: "فاتوتكه مأنسي مثغك بهاوا مريك اكن دبياركن دغن  هاث بركات: كامي برإيمان، سدغ مريك تيدق داوجي (دغن سسواتو خوبأن)؟. دان دمي سسوغضوهث، كامي تله مغوجي اورغ يغ تردهولو درفد مريك، مك ثات اف يغ دكتاهوي الله تنتغ اورغ يغ سبنر-بنرث برإيمان، دان ثات فولا اف يغ دكتاهويث تنتغ اورغ يغ بردوستا</a:t>
            </a:r>
            <a:r>
              <a:rPr lang="en-US" sz="2400" dirty="0">
                <a:solidFill>
                  <a:srgbClr val="FF0000"/>
                </a:solidFill>
                <a:effectLst>
                  <a:outerShdw blurRad="38100" dist="38100" dir="2700000" algn="tl">
                    <a:srgbClr val="000000">
                      <a:alpha val="43137"/>
                    </a:srgbClr>
                  </a:outerShdw>
                </a:effectLst>
                <a:latin typeface="ArialJawi"/>
                <a:ea typeface="Calibri"/>
                <a:cs typeface="Jawi - Biasa" pitchFamily="2" charset="-78"/>
              </a:rPr>
              <a:t>.</a:t>
            </a:r>
            <a:r>
              <a:rPr lang="ar-SA" sz="2400" dirty="0">
                <a:solidFill>
                  <a:srgbClr val="FF0000"/>
                </a:solidFill>
                <a:effectLst>
                  <a:outerShdw blurRad="38100" dist="38100" dir="2700000" algn="tl">
                    <a:srgbClr val="000000">
                      <a:alpha val="43137"/>
                    </a:srgbClr>
                  </a:outerShdw>
                </a:effectLst>
                <a:latin typeface="ArialJawi"/>
                <a:ea typeface="Calibri"/>
                <a:cs typeface="Jawi - Biasa" pitchFamily="2" charset="-78"/>
              </a:rPr>
              <a:t>"</a:t>
            </a:r>
            <a:endParaRPr lang="en-US" sz="1100" dirty="0">
              <a:solidFill>
                <a:srgbClr val="FF0000"/>
              </a:solidFill>
              <a:effectLst>
                <a:outerShdw blurRad="38100" dist="38100" dir="2700000" algn="tl">
                  <a:srgbClr val="000000">
                    <a:alpha val="43137"/>
                  </a:srgbClr>
                </a:outerShdw>
              </a:effectLst>
              <a:ea typeface="Calibri"/>
              <a:cs typeface="Jawi - Biasa" pitchFamily="2" charset="-78"/>
            </a:endParaRPr>
          </a:p>
        </p:txBody>
      </p:sp>
      <p:sp>
        <p:nvSpPr>
          <p:cNvPr id="10" name="Rectangle 9"/>
          <p:cNvSpPr/>
          <p:nvPr/>
        </p:nvSpPr>
        <p:spPr>
          <a:xfrm>
            <a:off x="410236" y="6038946"/>
            <a:ext cx="2581156"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2400" dirty="0">
                <a:solidFill>
                  <a:srgbClr val="000000"/>
                </a:solidFill>
                <a:latin typeface="ArialJawi"/>
                <a:ea typeface="Calibri"/>
                <a:cs typeface="Jawi - Biasa"/>
              </a:rPr>
              <a:t>سورة العنكبوت ايات </a:t>
            </a:r>
            <a:r>
              <a:rPr lang="ar-SA" sz="2400" dirty="0">
                <a:solidFill>
                  <a:srgbClr val="000000"/>
                </a:solidFill>
                <a:latin typeface="Traditional Arabic"/>
                <a:ea typeface="Calibri"/>
                <a:cs typeface="Traditional Arabic"/>
              </a:rPr>
              <a:t>٢ – ٣</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2886075"/>
            <a:ext cx="7848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859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chemeClr val="accent6">
                      <a:lumMod val="7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chemeClr val="accent6">
                      <a:lumMod val="75000"/>
                    </a:schemeClr>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chemeClr val="accent6">
                    <a:lumMod val="75000"/>
                  </a:schemeClr>
                </a:solidFill>
                <a:effectLst>
                  <a:outerShdw blurRad="76200" dist="50800" dir="5400000" algn="tl" rotWithShape="0">
                    <a:srgbClr val="000000">
                      <a:alpha val="65000"/>
                    </a:srgbClr>
                  </a:outerShdw>
                </a:effectLst>
                <a:cs typeface="Jawi - Biasa" pitchFamily="2" charset="-78"/>
              </a:endParaRPr>
            </a:p>
          </p:txBody>
        </p:sp>
      </p:grpSp>
      <p:sp>
        <p:nvSpPr>
          <p:cNvPr id="8" name="Rounded Rectangle 7"/>
          <p:cNvSpPr/>
          <p:nvPr/>
        </p:nvSpPr>
        <p:spPr>
          <a:xfrm>
            <a:off x="785547" y="1295400"/>
            <a:ext cx="7555177"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SA" sz="2400" dirty="0">
                <a:solidFill>
                  <a:srgbClr val="FF0000"/>
                </a:solidFill>
                <a:latin typeface="Jawi Riq'a" pitchFamily="2" charset="2"/>
                <a:ea typeface="Calibri"/>
                <a:cs typeface="Jawi - Biasa"/>
              </a:rPr>
              <a:t>ستياف اوجين </a:t>
            </a:r>
            <a:r>
              <a:rPr lang="ar-SA" sz="2400" dirty="0" smtClean="0">
                <a:solidFill>
                  <a:srgbClr val="FF0000"/>
                </a:solidFill>
                <a:latin typeface="Jawi Riq'a" pitchFamily="2" charset="2"/>
                <a:ea typeface="Calibri"/>
                <a:cs typeface="Jawi - Biasa"/>
              </a:rPr>
              <a:t>الله </a:t>
            </a:r>
            <a:r>
              <a:rPr lang="ar-SA" sz="2800" dirty="0">
                <a:solidFill>
                  <a:srgbClr val="FF0000"/>
                </a:solidFill>
                <a:latin typeface="Jawi Riq'a" pitchFamily="2" charset="2"/>
                <a:cs typeface="Jawi - Biasa" pitchFamily="2" charset="-78"/>
              </a:rPr>
              <a:t>منجادي ميدان تاوتن كاسيه سايغ كيت كفد  </a:t>
            </a:r>
            <a:r>
              <a:rPr lang="ar-SA" sz="2800" dirty="0" smtClean="0">
                <a:solidFill>
                  <a:srgbClr val="FF0000"/>
                </a:solidFill>
                <a:latin typeface="Jawi Riq'a" pitchFamily="2" charset="2"/>
                <a:cs typeface="Jawi - Biasa" pitchFamily="2" charset="-78"/>
              </a:rPr>
              <a:t>ساودارا سأضام</a:t>
            </a:r>
            <a:endParaRPr lang="en-US" sz="2800" dirty="0">
              <a:solidFill>
                <a:srgbClr val="FF0000"/>
              </a:solidFill>
              <a:latin typeface="Jawi Riq'a" pitchFamily="2" charset="2"/>
              <a:cs typeface="Jawi - Biasa" pitchFamily="2" charset="-78"/>
            </a:endParaRPr>
          </a:p>
        </p:txBody>
      </p:sp>
      <p:sp>
        <p:nvSpPr>
          <p:cNvPr id="16" name="Rectangle 15"/>
          <p:cNvSpPr/>
          <p:nvPr/>
        </p:nvSpPr>
        <p:spPr>
          <a:xfrm>
            <a:off x="615022" y="2590800"/>
            <a:ext cx="8020050"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2800" b="1" dirty="0" smtClean="0">
                <a:solidFill>
                  <a:srgbClr val="FFC000"/>
                </a:solidFill>
                <a:cs typeface="Jawi - Biasa" pitchFamily="2" charset="-78"/>
              </a:rPr>
              <a:t>عن </a:t>
            </a:r>
            <a:r>
              <a:rPr lang="ar-SA" sz="2800" b="1" dirty="0">
                <a:solidFill>
                  <a:srgbClr val="FFC000"/>
                </a:solidFill>
                <a:cs typeface="Jawi - Biasa" pitchFamily="2" charset="-78"/>
              </a:rPr>
              <a:t>أبي هريرةَ قال: قال رسول الله </a:t>
            </a:r>
            <a:r>
              <a:rPr lang="ar-SA" sz="2800" b="1" dirty="0" smtClean="0">
                <a:solidFill>
                  <a:srgbClr val="FFC000"/>
                </a:solidFill>
                <a:latin typeface="Amiri"/>
                <a:ea typeface="Calibri"/>
                <a:cs typeface="Traditional Arabic"/>
              </a:rPr>
              <a:t>من </a:t>
            </a:r>
            <a:r>
              <a:rPr lang="ar-SA" sz="2800" b="1" dirty="0">
                <a:solidFill>
                  <a:srgbClr val="FFC000"/>
                </a:solidFill>
                <a:latin typeface="Amiri"/>
                <a:ea typeface="Calibri"/>
                <a:cs typeface="Traditional Arabic"/>
              </a:rPr>
              <a:t>نفَّسَ عن مؤمنٍ كُربةً من كُرَبِ الدنيا، نفَّسَ اللهُ عنه كُربةً من كُرَبِ يومِ القيامةِ. ومن يسّرَ على معسرٍ، يسّرَ اللهُ عليه في الدنيا والآخرةِ. ومن سترَ مسلمًا، ستره اللهُ في الدنيا والآخرةِ. واللهُ في عونِ العبدِ ما كان العبدُ في عونِ أخيه."</a:t>
            </a:r>
            <a:endParaRPr lang="en-US" sz="2800" b="1" cap="none" spc="0" dirty="0">
              <a:ln w="11430"/>
              <a:solidFill>
                <a:srgbClr val="FFC000"/>
              </a:solidFill>
              <a:effectLst>
                <a:outerShdw blurRad="50800" dist="39000" dir="5460000" algn="tl">
                  <a:srgbClr val="000000">
                    <a:alpha val="38000"/>
                  </a:srgbClr>
                </a:outerShdw>
              </a:effectLst>
            </a:endParaRPr>
          </a:p>
        </p:txBody>
      </p:sp>
      <p:sp>
        <p:nvSpPr>
          <p:cNvPr id="17" name="Round Diagonal Corner Rectangle 16"/>
          <p:cNvSpPr/>
          <p:nvPr/>
        </p:nvSpPr>
        <p:spPr>
          <a:xfrm>
            <a:off x="304436" y="4406682"/>
            <a:ext cx="8534399" cy="2133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SA" sz="2400" b="1" dirty="0">
                <a:solidFill>
                  <a:schemeClr val="tx1"/>
                </a:solidFill>
                <a:cs typeface="Jawi - Biasa" pitchFamily="2" charset="-78"/>
              </a:rPr>
              <a:t>مفهومث</a:t>
            </a:r>
            <a:r>
              <a:rPr lang="ar-SA" sz="2400" dirty="0">
                <a:solidFill>
                  <a:schemeClr val="tx1"/>
                </a:solidFill>
                <a:cs typeface="Jawi - Biasa" pitchFamily="2" charset="-78"/>
              </a:rPr>
              <a:t>: "</a:t>
            </a:r>
            <a:r>
              <a:rPr lang="ar-SA" sz="2400" dirty="0" smtClean="0">
                <a:solidFill>
                  <a:schemeClr val="tx1"/>
                </a:solidFill>
                <a:cs typeface="Jawi - Biasa" pitchFamily="2" charset="-78"/>
              </a:rPr>
              <a:t>در</a:t>
            </a:r>
            <a:r>
              <a:rPr lang="ar-SA" sz="2400" dirty="0">
                <a:solidFill>
                  <a:schemeClr val="tx1"/>
                </a:solidFill>
                <a:cs typeface="Jawi - Biasa" pitchFamily="2" charset="-78"/>
              </a:rPr>
              <a:t>ف</a:t>
            </a:r>
            <a:r>
              <a:rPr lang="ar-SA" sz="2400" dirty="0" smtClean="0">
                <a:solidFill>
                  <a:schemeClr val="tx1"/>
                </a:solidFill>
                <a:cs typeface="Jawi - Biasa" pitchFamily="2" charset="-78"/>
              </a:rPr>
              <a:t>د </a:t>
            </a:r>
            <a:r>
              <a:rPr lang="ar-SA" sz="2400" dirty="0">
                <a:solidFill>
                  <a:schemeClr val="tx1"/>
                </a:solidFill>
                <a:cs typeface="Jawi - Biasa" pitchFamily="2" charset="-78"/>
              </a:rPr>
              <a:t>ابو </a:t>
            </a:r>
            <a:r>
              <a:rPr lang="ar-SA" sz="2400" dirty="0" smtClean="0">
                <a:solidFill>
                  <a:schemeClr val="tx1"/>
                </a:solidFill>
                <a:cs typeface="Jawi - Biasa" pitchFamily="2" charset="-78"/>
              </a:rPr>
              <a:t>هريره بهاوا </a:t>
            </a:r>
            <a:r>
              <a:rPr lang="ar-SA" sz="2400" dirty="0">
                <a:solidFill>
                  <a:schemeClr val="tx1"/>
                </a:solidFill>
                <a:cs typeface="Jawi - Biasa" pitchFamily="2" charset="-78"/>
              </a:rPr>
              <a:t>رسول الله </a:t>
            </a:r>
            <a:r>
              <a:rPr lang="ar-SA" sz="2400" dirty="0" smtClean="0">
                <a:solidFill>
                  <a:schemeClr val="tx1"/>
                </a:solidFill>
                <a:cs typeface="Jawi - Biasa" pitchFamily="2" charset="-78"/>
              </a:rPr>
              <a:t> </a:t>
            </a:r>
            <a:r>
              <a:rPr lang="ar-SA" sz="2400" dirty="0" smtClean="0">
                <a:solidFill>
                  <a:srgbClr val="000000"/>
                </a:solidFill>
                <a:latin typeface="ArialJawi"/>
                <a:ea typeface="Calibri"/>
                <a:cs typeface="Jawi - Biasa"/>
              </a:rPr>
              <a:t>برسبدا</a:t>
            </a:r>
            <a:r>
              <a:rPr lang="ar-SA" sz="2400" dirty="0">
                <a:solidFill>
                  <a:srgbClr val="000000"/>
                </a:solidFill>
                <a:latin typeface="ArialJawi"/>
                <a:ea typeface="Calibri"/>
                <a:cs typeface="Jawi - Biasa"/>
              </a:rPr>
              <a:t>: "بارغ </a:t>
            </a:r>
            <a:r>
              <a:rPr lang="ar-SA" sz="2400" dirty="0" smtClean="0">
                <a:solidFill>
                  <a:srgbClr val="000000"/>
                </a:solidFill>
                <a:latin typeface="ArialJawi"/>
                <a:ea typeface="Calibri"/>
                <a:cs typeface="Jawi - Biasa"/>
              </a:rPr>
              <a:t>سيافا </a:t>
            </a:r>
            <a:r>
              <a:rPr lang="ar-SA" sz="2400" dirty="0">
                <a:solidFill>
                  <a:srgbClr val="000000"/>
                </a:solidFill>
                <a:latin typeface="ArialJawi"/>
                <a:ea typeface="Calibri"/>
                <a:cs typeface="Jawi - Biasa"/>
              </a:rPr>
              <a:t>يغ مريغنكن ساتو كسوسهن سأورغ </a:t>
            </a:r>
            <a:r>
              <a:rPr lang="ar-SA" sz="2400" dirty="0">
                <a:solidFill>
                  <a:srgbClr val="000000"/>
                </a:solidFill>
                <a:latin typeface="Traditional Arabic"/>
                <a:ea typeface="Calibri"/>
                <a:cs typeface="Traditional Arabic"/>
              </a:rPr>
              <a:t>مؤمن</a:t>
            </a:r>
            <a:r>
              <a:rPr lang="ar-SA" sz="2400" dirty="0">
                <a:solidFill>
                  <a:srgbClr val="000000"/>
                </a:solidFill>
                <a:latin typeface="ArialJawi"/>
                <a:ea typeface="Calibri"/>
                <a:cs typeface="Jawi - Biasa"/>
              </a:rPr>
              <a:t>، الله اكن ملفسكن دريث ساتو كسوسهن فد هاري قيامة. بارغ </a:t>
            </a:r>
            <a:r>
              <a:rPr lang="ar-SA" sz="2400" dirty="0" smtClean="0">
                <a:solidFill>
                  <a:srgbClr val="000000"/>
                </a:solidFill>
                <a:latin typeface="ArialJawi"/>
                <a:ea typeface="Calibri"/>
                <a:cs typeface="Jawi - Biasa"/>
              </a:rPr>
              <a:t>سيافا </a:t>
            </a:r>
            <a:r>
              <a:rPr lang="ar-SA" sz="2400" dirty="0">
                <a:solidFill>
                  <a:srgbClr val="000000"/>
                </a:solidFill>
                <a:latin typeface="ArialJawi"/>
                <a:ea typeface="Calibri"/>
                <a:cs typeface="Jawi - Biasa"/>
              </a:rPr>
              <a:t>يغ ممودهكن اوروسن اورغ لاين، فستي الله اكن ممودهكن اونتوقث ددنيا دان </a:t>
            </a:r>
            <a:r>
              <a:rPr lang="ar-SA" sz="2400" dirty="0">
                <a:solidFill>
                  <a:srgbClr val="000000"/>
                </a:solidFill>
                <a:latin typeface="Traditional Arabic"/>
                <a:ea typeface="Calibri"/>
                <a:cs typeface="Traditional Arabic"/>
              </a:rPr>
              <a:t>دأخيرة</a:t>
            </a:r>
            <a:r>
              <a:rPr lang="ar-SA" sz="2400" dirty="0">
                <a:solidFill>
                  <a:srgbClr val="000000"/>
                </a:solidFill>
                <a:latin typeface="ArialJawi"/>
                <a:ea typeface="Calibri"/>
                <a:cs typeface="Jawi - Biasa"/>
              </a:rPr>
              <a:t>. بارغ</a:t>
            </a:r>
            <a:r>
              <a:rPr lang="ar-SA" sz="2400" dirty="0">
                <a:solidFill>
                  <a:srgbClr val="000000"/>
                </a:solidFill>
                <a:ea typeface="Calibri"/>
                <a:cs typeface="Times New Roman"/>
              </a:rPr>
              <a:t> </a:t>
            </a:r>
            <a:r>
              <a:rPr lang="ar-SA" sz="2400" dirty="0" smtClean="0">
                <a:solidFill>
                  <a:srgbClr val="000000"/>
                </a:solidFill>
                <a:latin typeface="ArialJawi"/>
                <a:ea typeface="Calibri"/>
                <a:cs typeface="Jawi - Biasa"/>
              </a:rPr>
              <a:t>سيافا </a:t>
            </a:r>
            <a:r>
              <a:rPr lang="ar-SA" sz="2400" dirty="0">
                <a:solidFill>
                  <a:srgbClr val="000000"/>
                </a:solidFill>
                <a:latin typeface="ArialJawi"/>
                <a:ea typeface="Calibri"/>
                <a:cs typeface="Jawi - Biasa"/>
              </a:rPr>
              <a:t>منوتوفي (عاءيب) ساوداراث سسام مسلم، الله منوتوفي (عاءيبث) ددنيا دان </a:t>
            </a:r>
            <a:r>
              <a:rPr lang="ar-SA" sz="2400" dirty="0">
                <a:solidFill>
                  <a:srgbClr val="000000"/>
                </a:solidFill>
                <a:latin typeface="Traditional Arabic"/>
                <a:ea typeface="Calibri"/>
                <a:cs typeface="Traditional Arabic"/>
              </a:rPr>
              <a:t>دأخيرة</a:t>
            </a:r>
            <a:r>
              <a:rPr lang="ar-SA" sz="2400" dirty="0">
                <a:solidFill>
                  <a:srgbClr val="000000"/>
                </a:solidFill>
                <a:latin typeface="ArialJawi"/>
                <a:ea typeface="Calibri"/>
                <a:cs typeface="Jawi - Biasa"/>
              </a:rPr>
              <a:t>. الله سنتياس منولوغ همبا-ث سلاما همبا-ث ايت</a:t>
            </a:r>
            <a:r>
              <a:rPr lang="ar-SA" sz="2000" dirty="0">
                <a:solidFill>
                  <a:srgbClr val="000000"/>
                </a:solidFill>
                <a:latin typeface="ArialJawi"/>
                <a:ea typeface="Calibri"/>
                <a:cs typeface="Jawi - Biasa"/>
              </a:rPr>
              <a:t> </a:t>
            </a:r>
            <a:r>
              <a:rPr lang="ar-SA" sz="2400" dirty="0">
                <a:solidFill>
                  <a:srgbClr val="000000"/>
                </a:solidFill>
                <a:latin typeface="ArialJawi"/>
                <a:ea typeface="Calibri"/>
                <a:cs typeface="Jawi - Biasa"/>
              </a:rPr>
              <a:t>سوك</a:t>
            </a:r>
            <a:r>
              <a:rPr lang="ar-SA" sz="3600" dirty="0">
                <a:solidFill>
                  <a:srgbClr val="000000"/>
                </a:solidFill>
                <a:latin typeface="ArialJawi"/>
                <a:ea typeface="Calibri"/>
                <a:cs typeface="Jawi - Biasa"/>
              </a:rPr>
              <a:t> </a:t>
            </a:r>
            <a:r>
              <a:rPr lang="ar-SA" sz="2400" dirty="0">
                <a:solidFill>
                  <a:srgbClr val="000000"/>
                </a:solidFill>
                <a:latin typeface="ArialJawi"/>
                <a:ea typeface="Calibri"/>
                <a:cs typeface="Jawi - Biasa"/>
              </a:rPr>
              <a:t>منولوغ ساوداراث</a:t>
            </a:r>
            <a:r>
              <a:rPr lang="en-US" sz="2400" dirty="0">
                <a:solidFill>
                  <a:srgbClr val="000000"/>
                </a:solidFill>
                <a:latin typeface="ArialJawi"/>
                <a:ea typeface="Calibri"/>
                <a:cs typeface="Jawi - Biasa"/>
              </a:rPr>
              <a:t>.</a:t>
            </a:r>
            <a:r>
              <a:rPr lang="ar-SA" sz="2400" dirty="0">
                <a:solidFill>
                  <a:srgbClr val="000000"/>
                </a:solidFill>
                <a:latin typeface="ArialJawi"/>
                <a:ea typeface="Calibri"/>
                <a:cs typeface="Jawi - Biasa"/>
              </a:rPr>
              <a:t>"</a:t>
            </a:r>
            <a:endParaRPr lang="en-US" sz="2400" dirty="0"/>
          </a:p>
        </p:txBody>
      </p:sp>
    </p:spTree>
    <p:extLst>
      <p:ext uri="{BB962C8B-B14F-4D97-AF65-F5344CB8AC3E}">
        <p14:creationId xmlns:p14="http://schemas.microsoft.com/office/powerpoint/2010/main" val="911363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823</Words>
  <Application>Microsoft Office PowerPoint</Application>
  <PresentationFormat>On-screen Show (4:3)</PresentationFormat>
  <Paragraphs>76</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SPPIM8</dc:creator>
  <cp:lastModifiedBy>ZUBIDAH BINTI ALI</cp:lastModifiedBy>
  <cp:revision>25</cp:revision>
  <dcterms:created xsi:type="dcterms:W3CDTF">2018-10-03T15:58:03Z</dcterms:created>
  <dcterms:modified xsi:type="dcterms:W3CDTF">2018-10-04T06:34:11Z</dcterms:modified>
</cp:coreProperties>
</file>