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58" r:id="rId5"/>
    <p:sldId id="259" r:id="rId6"/>
    <p:sldId id="272" r:id="rId7"/>
    <p:sldId id="278" r:id="rId8"/>
    <p:sldId id="276" r:id="rId9"/>
    <p:sldId id="273" r:id="rId10"/>
    <p:sldId id="281" r:id="rId11"/>
    <p:sldId id="282" r:id="rId12"/>
    <p:sldId id="284" r:id="rId13"/>
    <p:sldId id="274" r:id="rId14"/>
    <p:sldId id="275" r:id="rId15"/>
    <p:sldId id="279" r:id="rId16"/>
    <p:sldId id="277" r:id="rId17"/>
    <p:sldId id="280" r:id="rId18"/>
    <p:sldId id="260" r:id="rId19"/>
    <p:sldId id="261" r:id="rId20"/>
    <p:sldId id="262" r:id="rId21"/>
    <p:sldId id="263" r:id="rId22"/>
    <p:sldId id="264" r:id="rId23"/>
    <p:sldId id="265" r:id="rId24"/>
    <p:sldId id="266" r:id="rId25"/>
    <p:sldId id="267" r:id="rId26"/>
    <p:sldId id="268" r:id="rId27"/>
    <p:sldId id="269" r:id="rId28"/>
    <p:sldId id="27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884" y="-4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B13D5-9426-4CF0-B7B0-5231E94572B3}"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2C88995E-70D3-43F6-8DD5-3E14EFF3F0A3}">
      <dgm:prSet custT="1">
        <dgm:style>
          <a:lnRef idx="1">
            <a:schemeClr val="dk1"/>
          </a:lnRef>
          <a:fillRef idx="2">
            <a:schemeClr val="dk1"/>
          </a:fillRef>
          <a:effectRef idx="1">
            <a:schemeClr val="dk1"/>
          </a:effectRef>
          <a:fontRef idx="minor">
            <a:schemeClr val="dk1"/>
          </a:fontRef>
        </dgm:style>
      </dgm:prSet>
      <dgm:spPr>
        <a:solidFill>
          <a:srgbClr val="92D050"/>
        </a:solidFill>
      </dgm:spPr>
      <dgm:t>
        <a:bodyPr/>
        <a:lstStyle/>
        <a:p>
          <a:pPr rtl="0"/>
          <a:r>
            <a:rPr lang="ms-MY" sz="2000" b="0" dirty="0" smtClean="0">
              <a:solidFill>
                <a:srgbClr val="002060"/>
              </a:solidFill>
              <a:latin typeface="Berlin Sans FB" pitchFamily="34" charset="0"/>
            </a:rPr>
            <a:t>Marilah sama-sama kita meningkatkan ketakwaan kepada Allah SWTdengan bersungguh-sungguh </a:t>
          </a:r>
          <a:endParaRPr lang="en-US" sz="2000" dirty="0">
            <a:solidFill>
              <a:srgbClr val="002060"/>
            </a:solidFill>
            <a:latin typeface="Berlin Sans FB" pitchFamily="34" charset="0"/>
          </a:endParaRPr>
        </a:p>
      </dgm:t>
    </dgm:pt>
    <dgm:pt modelId="{E21D81A0-192A-48A3-BC14-EA55084F86BA}" type="parTrans" cxnId="{234B2FC7-B66D-4CB0-91D5-08E845C44404}">
      <dgm:prSet/>
      <dgm:spPr/>
      <dgm:t>
        <a:bodyPr/>
        <a:lstStyle/>
        <a:p>
          <a:endParaRPr lang="en-US" sz="2400">
            <a:solidFill>
              <a:schemeClr val="tx1"/>
            </a:solidFill>
            <a:latin typeface="Berlin Sans FB" pitchFamily="34" charset="0"/>
          </a:endParaRPr>
        </a:p>
      </dgm:t>
    </dgm:pt>
    <dgm:pt modelId="{50854AAF-6F9F-4A9C-A11E-D8C64589BD9D}" type="sibTrans" cxnId="{234B2FC7-B66D-4CB0-91D5-08E845C44404}">
      <dgm:prSet custT="1"/>
      <dgm:spPr>
        <a:solidFill>
          <a:srgbClr val="FFC000">
            <a:alpha val="90000"/>
          </a:srgbClr>
        </a:solidFill>
        <a:ln>
          <a:solidFill>
            <a:schemeClr val="tx1">
              <a:alpha val="90000"/>
            </a:schemeClr>
          </a:solidFill>
        </a:ln>
      </dgm:spPr>
      <dgm:t>
        <a:bodyPr/>
        <a:lstStyle/>
        <a:p>
          <a:endParaRPr lang="en-US" sz="2400">
            <a:solidFill>
              <a:schemeClr val="tx1"/>
            </a:solidFill>
            <a:latin typeface="Berlin Sans FB" pitchFamily="34" charset="0"/>
          </a:endParaRPr>
        </a:p>
      </dgm:t>
    </dgm:pt>
    <dgm:pt modelId="{0AD5589D-61A4-40A9-A1CC-13784CF0273C}">
      <dgm:prSet custT="1">
        <dgm:style>
          <a:lnRef idx="1">
            <a:schemeClr val="accent6"/>
          </a:lnRef>
          <a:fillRef idx="2">
            <a:schemeClr val="accent6"/>
          </a:fillRef>
          <a:effectRef idx="1">
            <a:schemeClr val="accent6"/>
          </a:effectRef>
          <a:fontRef idx="minor">
            <a:schemeClr val="dk1"/>
          </a:fontRef>
        </dgm:style>
      </dgm:prSet>
      <dgm:spPr>
        <a:solidFill>
          <a:schemeClr val="accent5">
            <a:lumMod val="75000"/>
          </a:schemeClr>
        </a:solidFill>
      </dgm:spPr>
      <dgm:t>
        <a:bodyPr/>
        <a:lstStyle/>
        <a:p>
          <a:pPr rtl="0"/>
          <a:r>
            <a:rPr lang="ms-MY" sz="2000" b="0" dirty="0" smtClean="0">
              <a:solidFill>
                <a:srgbClr val="002060"/>
              </a:solidFill>
              <a:latin typeface="Berlin Sans FB" pitchFamily="34" charset="0"/>
            </a:rPr>
            <a:t>Melaksanakan segala perintah-Nya dan meninggalkan segala larangan-Nya. </a:t>
          </a:r>
          <a:endParaRPr lang="en-US" sz="2000" b="0" dirty="0">
            <a:solidFill>
              <a:srgbClr val="002060"/>
            </a:solidFill>
            <a:latin typeface="Berlin Sans FB" pitchFamily="34" charset="0"/>
          </a:endParaRPr>
        </a:p>
      </dgm:t>
    </dgm:pt>
    <dgm:pt modelId="{409E1F23-91F3-48EA-8305-B29E398F55B7}" type="parTrans" cxnId="{4F5129C3-9813-4FDD-9709-F2BD052286C0}">
      <dgm:prSet/>
      <dgm:spPr/>
      <dgm:t>
        <a:bodyPr/>
        <a:lstStyle/>
        <a:p>
          <a:endParaRPr lang="en-US" sz="2400">
            <a:solidFill>
              <a:schemeClr val="tx1"/>
            </a:solidFill>
            <a:latin typeface="Berlin Sans FB" pitchFamily="34" charset="0"/>
          </a:endParaRPr>
        </a:p>
      </dgm:t>
    </dgm:pt>
    <dgm:pt modelId="{94E6BB01-17F2-4A74-B49F-E25C769FFBA3}" type="sibTrans" cxnId="{4F5129C3-9813-4FDD-9709-F2BD052286C0}">
      <dgm:prSet custT="1"/>
      <dgm:spPr>
        <a:solidFill>
          <a:srgbClr val="FFC000">
            <a:alpha val="90000"/>
          </a:srgbClr>
        </a:solidFill>
        <a:ln>
          <a:solidFill>
            <a:schemeClr val="tx1">
              <a:alpha val="90000"/>
            </a:schemeClr>
          </a:solidFill>
        </a:ln>
      </dgm:spPr>
      <dgm:t>
        <a:bodyPr/>
        <a:lstStyle/>
        <a:p>
          <a:endParaRPr lang="en-US" sz="2400">
            <a:solidFill>
              <a:schemeClr val="tx1"/>
            </a:solidFill>
            <a:latin typeface="Berlin Sans FB" pitchFamily="34" charset="0"/>
          </a:endParaRPr>
        </a:p>
      </dgm:t>
    </dgm:pt>
    <dgm:pt modelId="{ABFABC4B-B833-4952-B729-3E7DF801C7F3}">
      <dgm:prSet custT="1">
        <dgm:style>
          <a:lnRef idx="1">
            <a:schemeClr val="accent3"/>
          </a:lnRef>
          <a:fillRef idx="2">
            <a:schemeClr val="accent3"/>
          </a:fillRef>
          <a:effectRef idx="1">
            <a:schemeClr val="accent3"/>
          </a:effectRef>
          <a:fontRef idx="minor">
            <a:schemeClr val="dk1"/>
          </a:fontRef>
        </dgm:style>
      </dgm:prSet>
      <dgm:spPr>
        <a:solidFill>
          <a:schemeClr val="accent4">
            <a:lumMod val="60000"/>
            <a:lumOff val="40000"/>
          </a:schemeClr>
        </a:solidFill>
      </dgm:spPr>
      <dgm:t>
        <a:bodyPr/>
        <a:lstStyle/>
        <a:p>
          <a:pPr rtl="0"/>
          <a:r>
            <a:rPr lang="ms-MY" sz="2000" dirty="0" smtClean="0">
              <a:solidFill>
                <a:srgbClr val="002060"/>
              </a:solidFill>
              <a:latin typeface="Berlin Sans FB" pitchFamily="34" charset="0"/>
            </a:rPr>
            <a:t>Mudah-mudahan kehidupan ini mendapat keberkatan di dunia dan di akhirat. </a:t>
          </a:r>
          <a:endParaRPr lang="en-US" sz="2000" dirty="0">
            <a:solidFill>
              <a:srgbClr val="002060"/>
            </a:solidFill>
            <a:latin typeface="Berlin Sans FB" pitchFamily="34" charset="0"/>
          </a:endParaRPr>
        </a:p>
      </dgm:t>
    </dgm:pt>
    <dgm:pt modelId="{35180325-4C27-472D-BCDC-C7B1A3A65E45}" type="parTrans" cxnId="{9CECE016-0566-40C5-A908-F70845342E5B}">
      <dgm:prSet/>
      <dgm:spPr/>
      <dgm:t>
        <a:bodyPr/>
        <a:lstStyle/>
        <a:p>
          <a:endParaRPr lang="en-US" sz="2400">
            <a:solidFill>
              <a:schemeClr val="tx1"/>
            </a:solidFill>
            <a:latin typeface="Berlin Sans FB" pitchFamily="34" charset="0"/>
          </a:endParaRPr>
        </a:p>
      </dgm:t>
    </dgm:pt>
    <dgm:pt modelId="{C0BED0CB-90B3-4C1C-B825-32778D4090E5}" type="sibTrans" cxnId="{9CECE016-0566-40C5-A908-F70845342E5B}">
      <dgm:prSet/>
      <dgm:spPr/>
      <dgm:t>
        <a:bodyPr/>
        <a:lstStyle/>
        <a:p>
          <a:endParaRPr lang="en-US" sz="2400">
            <a:solidFill>
              <a:schemeClr val="tx1"/>
            </a:solidFill>
            <a:latin typeface="Berlin Sans FB" pitchFamily="34" charset="0"/>
          </a:endParaRPr>
        </a:p>
      </dgm:t>
    </dgm:pt>
    <dgm:pt modelId="{BDE3D5B0-0F5A-4BAF-84DA-F9CE2543E5AA}" type="pres">
      <dgm:prSet presAssocID="{9F0B13D5-9426-4CF0-B7B0-5231E94572B3}" presName="outerComposite" presStyleCnt="0">
        <dgm:presLayoutVars>
          <dgm:chMax val="5"/>
          <dgm:dir/>
          <dgm:resizeHandles val="exact"/>
        </dgm:presLayoutVars>
      </dgm:prSet>
      <dgm:spPr/>
      <dgm:t>
        <a:bodyPr/>
        <a:lstStyle/>
        <a:p>
          <a:endParaRPr lang="en-US"/>
        </a:p>
      </dgm:t>
    </dgm:pt>
    <dgm:pt modelId="{28D1C278-ADD7-458F-AF4E-F162B7574C0B}" type="pres">
      <dgm:prSet presAssocID="{9F0B13D5-9426-4CF0-B7B0-5231E94572B3}" presName="dummyMaxCanvas" presStyleCnt="0">
        <dgm:presLayoutVars/>
      </dgm:prSet>
      <dgm:spPr/>
    </dgm:pt>
    <dgm:pt modelId="{7942F752-8031-45C3-89B4-6C5E959034AE}" type="pres">
      <dgm:prSet presAssocID="{9F0B13D5-9426-4CF0-B7B0-5231E94572B3}" presName="ThreeNodes_1" presStyleLbl="node1" presStyleIdx="0" presStyleCnt="3">
        <dgm:presLayoutVars>
          <dgm:bulletEnabled val="1"/>
        </dgm:presLayoutVars>
      </dgm:prSet>
      <dgm:spPr/>
      <dgm:t>
        <a:bodyPr/>
        <a:lstStyle/>
        <a:p>
          <a:endParaRPr lang="en-US"/>
        </a:p>
      </dgm:t>
    </dgm:pt>
    <dgm:pt modelId="{197979F9-3011-4C25-B425-8828D210A80E}" type="pres">
      <dgm:prSet presAssocID="{9F0B13D5-9426-4CF0-B7B0-5231E94572B3}" presName="ThreeNodes_2" presStyleLbl="node1" presStyleIdx="1" presStyleCnt="3" custScaleY="93750">
        <dgm:presLayoutVars>
          <dgm:bulletEnabled val="1"/>
        </dgm:presLayoutVars>
      </dgm:prSet>
      <dgm:spPr/>
      <dgm:t>
        <a:bodyPr/>
        <a:lstStyle/>
        <a:p>
          <a:endParaRPr lang="en-US"/>
        </a:p>
      </dgm:t>
    </dgm:pt>
    <dgm:pt modelId="{AF2AEE6D-F278-4F43-B7B0-753D3BA77155}" type="pres">
      <dgm:prSet presAssocID="{9F0B13D5-9426-4CF0-B7B0-5231E94572B3}" presName="ThreeNodes_3" presStyleLbl="node1" presStyleIdx="2" presStyleCnt="3">
        <dgm:presLayoutVars>
          <dgm:bulletEnabled val="1"/>
        </dgm:presLayoutVars>
      </dgm:prSet>
      <dgm:spPr/>
      <dgm:t>
        <a:bodyPr/>
        <a:lstStyle/>
        <a:p>
          <a:endParaRPr lang="en-US"/>
        </a:p>
      </dgm:t>
    </dgm:pt>
    <dgm:pt modelId="{6071D9BA-3D12-4061-BDF1-5D95B817CF59}" type="pres">
      <dgm:prSet presAssocID="{9F0B13D5-9426-4CF0-B7B0-5231E94572B3}" presName="ThreeConn_1-2" presStyleLbl="fgAccFollowNode1" presStyleIdx="0" presStyleCnt="2">
        <dgm:presLayoutVars>
          <dgm:bulletEnabled val="1"/>
        </dgm:presLayoutVars>
      </dgm:prSet>
      <dgm:spPr/>
      <dgm:t>
        <a:bodyPr/>
        <a:lstStyle/>
        <a:p>
          <a:endParaRPr lang="en-US"/>
        </a:p>
      </dgm:t>
    </dgm:pt>
    <dgm:pt modelId="{68613B48-B576-44BD-A28C-EE7859E136EF}" type="pres">
      <dgm:prSet presAssocID="{9F0B13D5-9426-4CF0-B7B0-5231E94572B3}" presName="ThreeConn_2-3" presStyleLbl="fgAccFollowNode1" presStyleIdx="1" presStyleCnt="2">
        <dgm:presLayoutVars>
          <dgm:bulletEnabled val="1"/>
        </dgm:presLayoutVars>
      </dgm:prSet>
      <dgm:spPr/>
      <dgm:t>
        <a:bodyPr/>
        <a:lstStyle/>
        <a:p>
          <a:endParaRPr lang="en-US"/>
        </a:p>
      </dgm:t>
    </dgm:pt>
    <dgm:pt modelId="{37F749B6-05FE-4E79-B122-AA0D4E2A5F10}" type="pres">
      <dgm:prSet presAssocID="{9F0B13D5-9426-4CF0-B7B0-5231E94572B3}" presName="ThreeNodes_1_text" presStyleLbl="node1" presStyleIdx="2" presStyleCnt="3">
        <dgm:presLayoutVars>
          <dgm:bulletEnabled val="1"/>
        </dgm:presLayoutVars>
      </dgm:prSet>
      <dgm:spPr/>
      <dgm:t>
        <a:bodyPr/>
        <a:lstStyle/>
        <a:p>
          <a:endParaRPr lang="en-US"/>
        </a:p>
      </dgm:t>
    </dgm:pt>
    <dgm:pt modelId="{96670366-09BA-47A2-BC7A-DBF6F7F9C2C0}" type="pres">
      <dgm:prSet presAssocID="{9F0B13D5-9426-4CF0-B7B0-5231E94572B3}" presName="ThreeNodes_2_text" presStyleLbl="node1" presStyleIdx="2" presStyleCnt="3">
        <dgm:presLayoutVars>
          <dgm:bulletEnabled val="1"/>
        </dgm:presLayoutVars>
      </dgm:prSet>
      <dgm:spPr/>
      <dgm:t>
        <a:bodyPr/>
        <a:lstStyle/>
        <a:p>
          <a:endParaRPr lang="en-US"/>
        </a:p>
      </dgm:t>
    </dgm:pt>
    <dgm:pt modelId="{81C03AF4-C922-492C-8DCD-10DC326535D1}" type="pres">
      <dgm:prSet presAssocID="{9F0B13D5-9426-4CF0-B7B0-5231E94572B3}" presName="ThreeNodes_3_text" presStyleLbl="node1" presStyleIdx="2" presStyleCnt="3">
        <dgm:presLayoutVars>
          <dgm:bulletEnabled val="1"/>
        </dgm:presLayoutVars>
      </dgm:prSet>
      <dgm:spPr/>
      <dgm:t>
        <a:bodyPr/>
        <a:lstStyle/>
        <a:p>
          <a:endParaRPr lang="en-US"/>
        </a:p>
      </dgm:t>
    </dgm:pt>
  </dgm:ptLst>
  <dgm:cxnLst>
    <dgm:cxn modelId="{9CECE016-0566-40C5-A908-F70845342E5B}" srcId="{9F0B13D5-9426-4CF0-B7B0-5231E94572B3}" destId="{ABFABC4B-B833-4952-B729-3E7DF801C7F3}" srcOrd="2" destOrd="0" parTransId="{35180325-4C27-472D-BCDC-C7B1A3A65E45}" sibTransId="{C0BED0CB-90B3-4C1C-B825-32778D4090E5}"/>
    <dgm:cxn modelId="{08CDA3B5-D48B-4642-883D-EF72BBA75D9A}" type="presOf" srcId="{0AD5589D-61A4-40A9-A1CC-13784CF0273C}" destId="{197979F9-3011-4C25-B425-8828D210A80E}" srcOrd="0" destOrd="0" presId="urn:microsoft.com/office/officeart/2005/8/layout/vProcess5"/>
    <dgm:cxn modelId="{348C0358-B8EF-4B61-8200-27367A2B6B29}" type="presOf" srcId="{9F0B13D5-9426-4CF0-B7B0-5231E94572B3}" destId="{BDE3D5B0-0F5A-4BAF-84DA-F9CE2543E5AA}" srcOrd="0" destOrd="0" presId="urn:microsoft.com/office/officeart/2005/8/layout/vProcess5"/>
    <dgm:cxn modelId="{D5AB76F0-4B02-4CEA-A62B-5AE9D0580C76}" type="presOf" srcId="{2C88995E-70D3-43F6-8DD5-3E14EFF3F0A3}" destId="{7942F752-8031-45C3-89B4-6C5E959034AE}" srcOrd="0" destOrd="0" presId="urn:microsoft.com/office/officeart/2005/8/layout/vProcess5"/>
    <dgm:cxn modelId="{997BF77F-CEB0-4B15-A923-1304DC458AA4}" type="presOf" srcId="{2C88995E-70D3-43F6-8DD5-3E14EFF3F0A3}" destId="{37F749B6-05FE-4E79-B122-AA0D4E2A5F10}" srcOrd="1" destOrd="0" presId="urn:microsoft.com/office/officeart/2005/8/layout/vProcess5"/>
    <dgm:cxn modelId="{4F5129C3-9813-4FDD-9709-F2BD052286C0}" srcId="{9F0B13D5-9426-4CF0-B7B0-5231E94572B3}" destId="{0AD5589D-61A4-40A9-A1CC-13784CF0273C}" srcOrd="1" destOrd="0" parTransId="{409E1F23-91F3-48EA-8305-B29E398F55B7}" sibTransId="{94E6BB01-17F2-4A74-B49F-E25C769FFBA3}"/>
    <dgm:cxn modelId="{4E95A273-AB72-4373-AB76-9D7E96C6AC94}" type="presOf" srcId="{50854AAF-6F9F-4A9C-A11E-D8C64589BD9D}" destId="{6071D9BA-3D12-4061-BDF1-5D95B817CF59}" srcOrd="0" destOrd="0" presId="urn:microsoft.com/office/officeart/2005/8/layout/vProcess5"/>
    <dgm:cxn modelId="{3F8E3E57-AC34-4DA4-A371-08B737692FAC}" type="presOf" srcId="{94E6BB01-17F2-4A74-B49F-E25C769FFBA3}" destId="{68613B48-B576-44BD-A28C-EE7859E136EF}" srcOrd="0" destOrd="0" presId="urn:microsoft.com/office/officeart/2005/8/layout/vProcess5"/>
    <dgm:cxn modelId="{390F4A6B-52BA-4A02-A8E4-BCE820B7FF57}" type="presOf" srcId="{ABFABC4B-B833-4952-B729-3E7DF801C7F3}" destId="{81C03AF4-C922-492C-8DCD-10DC326535D1}" srcOrd="1" destOrd="0" presId="urn:microsoft.com/office/officeart/2005/8/layout/vProcess5"/>
    <dgm:cxn modelId="{9BFC0137-EE36-42F4-BEFB-4D442CE008A1}" type="presOf" srcId="{0AD5589D-61A4-40A9-A1CC-13784CF0273C}" destId="{96670366-09BA-47A2-BC7A-DBF6F7F9C2C0}" srcOrd="1" destOrd="0" presId="urn:microsoft.com/office/officeart/2005/8/layout/vProcess5"/>
    <dgm:cxn modelId="{80F953E8-C22D-411B-A9AF-AA1C8E691589}" type="presOf" srcId="{ABFABC4B-B833-4952-B729-3E7DF801C7F3}" destId="{AF2AEE6D-F278-4F43-B7B0-753D3BA77155}" srcOrd="0" destOrd="0" presId="urn:microsoft.com/office/officeart/2005/8/layout/vProcess5"/>
    <dgm:cxn modelId="{234B2FC7-B66D-4CB0-91D5-08E845C44404}" srcId="{9F0B13D5-9426-4CF0-B7B0-5231E94572B3}" destId="{2C88995E-70D3-43F6-8DD5-3E14EFF3F0A3}" srcOrd="0" destOrd="0" parTransId="{E21D81A0-192A-48A3-BC14-EA55084F86BA}" sibTransId="{50854AAF-6F9F-4A9C-A11E-D8C64589BD9D}"/>
    <dgm:cxn modelId="{8E2F317F-5C3C-4BE7-A1DB-045B2A88CDB7}" type="presParOf" srcId="{BDE3D5B0-0F5A-4BAF-84DA-F9CE2543E5AA}" destId="{28D1C278-ADD7-458F-AF4E-F162B7574C0B}" srcOrd="0" destOrd="0" presId="urn:microsoft.com/office/officeart/2005/8/layout/vProcess5"/>
    <dgm:cxn modelId="{1A444AE6-862B-46A5-9B12-5705E33FB8BB}" type="presParOf" srcId="{BDE3D5B0-0F5A-4BAF-84DA-F9CE2543E5AA}" destId="{7942F752-8031-45C3-89B4-6C5E959034AE}" srcOrd="1" destOrd="0" presId="urn:microsoft.com/office/officeart/2005/8/layout/vProcess5"/>
    <dgm:cxn modelId="{EC8DED5D-ADF6-43CA-8A51-D96D1994B5D2}" type="presParOf" srcId="{BDE3D5B0-0F5A-4BAF-84DA-F9CE2543E5AA}" destId="{197979F9-3011-4C25-B425-8828D210A80E}" srcOrd="2" destOrd="0" presId="urn:microsoft.com/office/officeart/2005/8/layout/vProcess5"/>
    <dgm:cxn modelId="{84C347C3-14D9-4AA3-921E-69BE8C83A828}" type="presParOf" srcId="{BDE3D5B0-0F5A-4BAF-84DA-F9CE2543E5AA}" destId="{AF2AEE6D-F278-4F43-B7B0-753D3BA77155}" srcOrd="3" destOrd="0" presId="urn:microsoft.com/office/officeart/2005/8/layout/vProcess5"/>
    <dgm:cxn modelId="{8BD937D9-709B-4E36-B934-C0398550586C}" type="presParOf" srcId="{BDE3D5B0-0F5A-4BAF-84DA-F9CE2543E5AA}" destId="{6071D9BA-3D12-4061-BDF1-5D95B817CF59}" srcOrd="4" destOrd="0" presId="urn:microsoft.com/office/officeart/2005/8/layout/vProcess5"/>
    <dgm:cxn modelId="{1F93A341-A5A6-45A1-BD83-1497A88FB638}" type="presParOf" srcId="{BDE3D5B0-0F5A-4BAF-84DA-F9CE2543E5AA}" destId="{68613B48-B576-44BD-A28C-EE7859E136EF}" srcOrd="5" destOrd="0" presId="urn:microsoft.com/office/officeart/2005/8/layout/vProcess5"/>
    <dgm:cxn modelId="{A7918A70-FB55-40E6-93C1-58C6D664725B}" type="presParOf" srcId="{BDE3D5B0-0F5A-4BAF-84DA-F9CE2543E5AA}" destId="{37F749B6-05FE-4E79-B122-AA0D4E2A5F10}" srcOrd="6" destOrd="0" presId="urn:microsoft.com/office/officeart/2005/8/layout/vProcess5"/>
    <dgm:cxn modelId="{8F79FDC1-3642-4FC4-982F-474192DF5DF8}" type="presParOf" srcId="{BDE3D5B0-0F5A-4BAF-84DA-F9CE2543E5AA}" destId="{96670366-09BA-47A2-BC7A-DBF6F7F9C2C0}" srcOrd="7" destOrd="0" presId="urn:microsoft.com/office/officeart/2005/8/layout/vProcess5"/>
    <dgm:cxn modelId="{C9DF77B3-A161-4123-AB82-3D7162AEE0A1}" type="presParOf" srcId="{BDE3D5B0-0F5A-4BAF-84DA-F9CE2543E5AA}" destId="{81C03AF4-C922-492C-8DCD-10DC326535D1}"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B2F1B1-1940-48D1-812C-1BC30E2CF5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8EC1CFA-F842-4F51-8174-C954518670F3}">
      <dgm:prSet phldrT="[Text]"/>
      <dgm:spPr>
        <a:solidFill>
          <a:srgbClr val="00B050"/>
        </a:solidFill>
      </dgm:spPr>
      <dgm:t>
        <a:bodyPr/>
        <a:lstStyle/>
        <a:p>
          <a:pPr algn="just"/>
          <a:r>
            <a:rPr lang="en-US" dirty="0" err="1" smtClean="0">
              <a:solidFill>
                <a:schemeClr val="tx1"/>
              </a:solidFill>
              <a:latin typeface="Berlin Sans FB Demi" pitchFamily="34" charset="0"/>
            </a:rPr>
            <a:t>Mimbar</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ingin</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menegaskan</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kepada</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jemaah</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dan</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seluruh</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umat</a:t>
          </a:r>
          <a:r>
            <a:rPr lang="en-US" dirty="0" smtClean="0">
              <a:solidFill>
                <a:schemeClr val="tx1"/>
              </a:solidFill>
              <a:latin typeface="Berlin Sans FB Demi" pitchFamily="34" charset="0"/>
            </a:rPr>
            <a:t> Islam </a:t>
          </a:r>
          <a:r>
            <a:rPr lang="en-US" dirty="0" err="1" smtClean="0">
              <a:solidFill>
                <a:schemeClr val="tx1"/>
              </a:solidFill>
              <a:latin typeface="Berlin Sans FB Demi" pitchFamily="34" charset="0"/>
            </a:rPr>
            <a:t>sekalian</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bahawa</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kedaulatan</a:t>
          </a:r>
          <a:r>
            <a:rPr lang="en-US" dirty="0" smtClean="0">
              <a:solidFill>
                <a:schemeClr val="tx1"/>
              </a:solidFill>
              <a:latin typeface="Berlin Sans FB Demi" pitchFamily="34" charset="0"/>
            </a:rPr>
            <a:t> Islam </a:t>
          </a:r>
          <a:r>
            <a:rPr lang="en-US" dirty="0" err="1" smtClean="0">
              <a:solidFill>
                <a:schemeClr val="tx1"/>
              </a:solidFill>
              <a:latin typeface="Berlin Sans FB Demi" pitchFamily="34" charset="0"/>
            </a:rPr>
            <a:t>dan</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kemajuan</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negara</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adalah</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berasaskan</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kepada</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kekuatan</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kepimpinannya</a:t>
          </a:r>
          <a:r>
            <a:rPr lang="en-US" dirty="0" smtClean="0">
              <a:solidFill>
                <a:schemeClr val="tx1"/>
              </a:solidFill>
              <a:latin typeface="Berlin Sans FB Demi" pitchFamily="34" charset="0"/>
            </a:rPr>
            <a:t>.</a:t>
          </a:r>
          <a:endParaRPr lang="en-US" dirty="0">
            <a:solidFill>
              <a:schemeClr val="tx1"/>
            </a:solidFill>
            <a:latin typeface="Berlin Sans FB Demi" pitchFamily="34" charset="0"/>
          </a:endParaRPr>
        </a:p>
      </dgm:t>
    </dgm:pt>
    <dgm:pt modelId="{16C072BD-FF0D-4236-AA0C-2D64A646F92B}" type="parTrans" cxnId="{B40ADA2F-6391-4F98-B29C-A39F745A3343}">
      <dgm:prSet/>
      <dgm:spPr/>
      <dgm:t>
        <a:bodyPr/>
        <a:lstStyle/>
        <a:p>
          <a:endParaRPr lang="en-US"/>
        </a:p>
      </dgm:t>
    </dgm:pt>
    <dgm:pt modelId="{8B2FE59F-9A45-42E1-841C-18BC4345B580}" type="sibTrans" cxnId="{B40ADA2F-6391-4F98-B29C-A39F745A3343}">
      <dgm:prSet/>
      <dgm:spPr/>
      <dgm:t>
        <a:bodyPr/>
        <a:lstStyle/>
        <a:p>
          <a:endParaRPr lang="en-US"/>
        </a:p>
      </dgm:t>
    </dgm:pt>
    <dgm:pt modelId="{1A78E4B7-A1DD-4189-AEB2-7E4CDAFB4A13}">
      <dgm:prSet phldrT="[Text]"/>
      <dgm:spPr>
        <a:solidFill>
          <a:schemeClr val="accent5">
            <a:lumMod val="75000"/>
          </a:schemeClr>
        </a:solidFill>
      </dgm:spPr>
      <dgm:t>
        <a:bodyPr/>
        <a:lstStyle/>
        <a:p>
          <a:pPr algn="just"/>
          <a:r>
            <a:rPr lang="en-US" dirty="0" err="1" smtClean="0">
              <a:solidFill>
                <a:schemeClr val="tx1"/>
              </a:solidFill>
            </a:rPr>
            <a:t>Mimbar</a:t>
          </a:r>
          <a:r>
            <a:rPr lang="en-US" dirty="0" smtClean="0">
              <a:solidFill>
                <a:schemeClr val="tx1"/>
              </a:solidFill>
            </a:rPr>
            <a:t> </a:t>
          </a:r>
          <a:r>
            <a:rPr lang="en-US" dirty="0" err="1" smtClean="0">
              <a:solidFill>
                <a:schemeClr val="tx1"/>
              </a:solidFill>
            </a:rPr>
            <a:t>menyeru</a:t>
          </a:r>
          <a:r>
            <a:rPr lang="en-US" dirty="0" smtClean="0">
              <a:solidFill>
                <a:schemeClr val="tx1"/>
              </a:solidFill>
            </a:rPr>
            <a:t> </a:t>
          </a:r>
          <a:r>
            <a:rPr lang="en-US" dirty="0" err="1" smtClean="0">
              <a:solidFill>
                <a:schemeClr val="tx1"/>
              </a:solidFill>
            </a:rPr>
            <a:t>sidang</a:t>
          </a:r>
          <a:r>
            <a:rPr lang="en-US" dirty="0" smtClean="0">
              <a:solidFill>
                <a:schemeClr val="tx1"/>
              </a:solidFill>
            </a:rPr>
            <a:t> </a:t>
          </a:r>
          <a:r>
            <a:rPr lang="en-US" dirty="0" err="1" smtClean="0">
              <a:solidFill>
                <a:schemeClr val="tx1"/>
              </a:solidFill>
            </a:rPr>
            <a:t>jemaah</a:t>
          </a:r>
          <a:r>
            <a:rPr lang="en-US" dirty="0" smtClean="0">
              <a:solidFill>
                <a:schemeClr val="tx1"/>
              </a:solidFill>
            </a:rPr>
            <a:t> </a:t>
          </a:r>
          <a:r>
            <a:rPr lang="en-US" dirty="0" err="1" smtClean="0">
              <a:solidFill>
                <a:schemeClr val="tx1"/>
              </a:solidFill>
            </a:rPr>
            <a:t>sekalian</a:t>
          </a:r>
          <a:r>
            <a:rPr lang="en-US" dirty="0" smtClean="0">
              <a:solidFill>
                <a:schemeClr val="tx1"/>
              </a:solidFill>
            </a:rPr>
            <a:t> </a:t>
          </a:r>
          <a:r>
            <a:rPr lang="en-US" dirty="0" err="1" smtClean="0">
              <a:solidFill>
                <a:schemeClr val="tx1"/>
              </a:solidFill>
            </a:rPr>
            <a:t>serta</a:t>
          </a:r>
          <a:r>
            <a:rPr lang="en-US" dirty="0" smtClean="0">
              <a:solidFill>
                <a:schemeClr val="tx1"/>
              </a:solidFill>
            </a:rPr>
            <a:t> </a:t>
          </a:r>
          <a:r>
            <a:rPr lang="en-US" dirty="0" err="1" smtClean="0">
              <a:solidFill>
                <a:schemeClr val="tx1"/>
              </a:solidFill>
            </a:rPr>
            <a:t>seluruh</a:t>
          </a:r>
          <a:r>
            <a:rPr lang="en-US" dirty="0" smtClean="0">
              <a:solidFill>
                <a:schemeClr val="tx1"/>
              </a:solidFill>
            </a:rPr>
            <a:t> </a:t>
          </a:r>
          <a:r>
            <a:rPr lang="en-US" dirty="0" err="1" smtClean="0">
              <a:solidFill>
                <a:schemeClr val="tx1"/>
              </a:solidFill>
            </a:rPr>
            <a:t>rakyat</a:t>
          </a:r>
          <a:r>
            <a:rPr lang="en-US" dirty="0" smtClean="0">
              <a:solidFill>
                <a:schemeClr val="tx1"/>
              </a:solidFill>
            </a:rPr>
            <a:t> </a:t>
          </a:r>
          <a:r>
            <a:rPr lang="en-US" dirty="0" err="1" smtClean="0">
              <a:solidFill>
                <a:schemeClr val="tx1"/>
              </a:solidFill>
            </a:rPr>
            <a:t>jelata</a:t>
          </a:r>
          <a:r>
            <a:rPr lang="en-US" dirty="0" smtClean="0">
              <a:solidFill>
                <a:schemeClr val="tx1"/>
              </a:solidFill>
            </a:rPr>
            <a:t> agar  </a:t>
          </a:r>
          <a:r>
            <a:rPr lang="en-US" dirty="0" err="1" smtClean="0">
              <a:solidFill>
                <a:schemeClr val="tx1"/>
              </a:solidFill>
            </a:rPr>
            <a:t>mendoakan</a:t>
          </a:r>
          <a:r>
            <a:rPr lang="en-US" dirty="0" smtClean="0">
              <a:solidFill>
                <a:schemeClr val="tx1"/>
              </a:solidFill>
            </a:rPr>
            <a:t> </a:t>
          </a:r>
          <a:r>
            <a:rPr lang="en-US" dirty="0" err="1" smtClean="0">
              <a:solidFill>
                <a:schemeClr val="tx1"/>
              </a:solidFill>
            </a:rPr>
            <a:t>kesejahteraan</a:t>
          </a:r>
          <a:r>
            <a:rPr lang="en-US" dirty="0" smtClean="0">
              <a:solidFill>
                <a:schemeClr val="tx1"/>
              </a:solidFill>
            </a:rPr>
            <a:t> </a:t>
          </a:r>
          <a:r>
            <a:rPr lang="en-US" dirty="0" err="1" smtClean="0">
              <a:solidFill>
                <a:schemeClr val="tx1"/>
              </a:solidFill>
            </a:rPr>
            <a:t>berpanjangan</a:t>
          </a:r>
          <a:r>
            <a:rPr lang="en-US" dirty="0" smtClean="0">
              <a:solidFill>
                <a:schemeClr val="tx1"/>
              </a:solidFill>
            </a:rPr>
            <a:t> </a:t>
          </a:r>
          <a:r>
            <a:rPr lang="en-US" b="1" dirty="0" err="1" smtClean="0">
              <a:solidFill>
                <a:schemeClr val="tx1"/>
              </a:solidFill>
            </a:rPr>
            <a:t>Kebawah</a:t>
          </a:r>
          <a:r>
            <a:rPr lang="en-US" dirty="0" smtClean="0">
              <a:solidFill>
                <a:schemeClr val="tx1"/>
              </a:solidFill>
            </a:rPr>
            <a:t> </a:t>
          </a:r>
          <a:r>
            <a:rPr lang="en-US" b="1" dirty="0" err="1" smtClean="0">
              <a:solidFill>
                <a:schemeClr val="tx1"/>
              </a:solidFill>
            </a:rPr>
            <a:t>Duli</a:t>
          </a:r>
          <a:r>
            <a:rPr lang="en-US" b="1" dirty="0" smtClean="0">
              <a:solidFill>
                <a:schemeClr val="tx1"/>
              </a:solidFill>
            </a:rPr>
            <a:t> Yang </a:t>
          </a:r>
          <a:r>
            <a:rPr lang="en-US" b="1" dirty="0" err="1" smtClean="0">
              <a:solidFill>
                <a:schemeClr val="tx1"/>
              </a:solidFill>
            </a:rPr>
            <a:t>Maha</a:t>
          </a:r>
          <a:r>
            <a:rPr lang="en-US" b="1" dirty="0" smtClean="0">
              <a:solidFill>
                <a:schemeClr val="tx1"/>
              </a:solidFill>
            </a:rPr>
            <a:t> </a:t>
          </a:r>
          <a:r>
            <a:rPr lang="en-US" b="1" dirty="0" err="1" smtClean="0">
              <a:solidFill>
                <a:schemeClr val="tx1"/>
              </a:solidFill>
            </a:rPr>
            <a:t>Mulia</a:t>
          </a:r>
          <a:r>
            <a:rPr lang="en-US" dirty="0" smtClean="0">
              <a:solidFill>
                <a:schemeClr val="tx1"/>
              </a:solidFill>
            </a:rPr>
            <a:t> </a:t>
          </a:r>
          <a:r>
            <a:rPr lang="en-US" b="1" dirty="0" smtClean="0">
              <a:solidFill>
                <a:schemeClr val="tx1"/>
              </a:solidFill>
            </a:rPr>
            <a:t>Seri </a:t>
          </a:r>
          <a:r>
            <a:rPr lang="en-US" b="1" dirty="0" err="1" smtClean="0">
              <a:solidFill>
                <a:schemeClr val="tx1"/>
              </a:solidFill>
            </a:rPr>
            <a:t>Paduka</a:t>
          </a:r>
          <a:r>
            <a:rPr lang="en-US" b="1" dirty="0" smtClean="0">
              <a:solidFill>
                <a:schemeClr val="tx1"/>
              </a:solidFill>
            </a:rPr>
            <a:t> </a:t>
          </a:r>
          <a:r>
            <a:rPr lang="en-US" b="1" dirty="0" err="1" smtClean="0">
              <a:solidFill>
                <a:schemeClr val="tx1"/>
              </a:solidFill>
            </a:rPr>
            <a:t>Baginda</a:t>
          </a:r>
          <a:r>
            <a:rPr lang="en-US" b="1" dirty="0" smtClean="0">
              <a:solidFill>
                <a:schemeClr val="tx1"/>
              </a:solidFill>
            </a:rPr>
            <a:t> Yang di-</a:t>
          </a:r>
          <a:r>
            <a:rPr lang="en-US" b="1" dirty="0" err="1" smtClean="0">
              <a:solidFill>
                <a:schemeClr val="tx1"/>
              </a:solidFill>
            </a:rPr>
            <a:t>Pertuan</a:t>
          </a:r>
          <a:r>
            <a:rPr lang="en-US" b="1" dirty="0" smtClean="0">
              <a:solidFill>
                <a:schemeClr val="tx1"/>
              </a:solidFill>
            </a:rPr>
            <a:t> </a:t>
          </a:r>
          <a:r>
            <a:rPr lang="en-US" b="1" dirty="0" err="1" smtClean="0">
              <a:solidFill>
                <a:schemeClr val="tx1"/>
              </a:solidFill>
            </a:rPr>
            <a:t>Agong</a:t>
          </a:r>
          <a:r>
            <a:rPr lang="en-US" b="1" dirty="0" smtClean="0">
              <a:solidFill>
                <a:schemeClr val="tx1"/>
              </a:solidFill>
            </a:rPr>
            <a:t> </a:t>
          </a:r>
          <a:r>
            <a:rPr lang="en-US" b="1" dirty="0" err="1" smtClean="0">
              <a:solidFill>
                <a:schemeClr val="tx1"/>
              </a:solidFill>
            </a:rPr>
            <a:t>Kelima</a:t>
          </a:r>
          <a:r>
            <a:rPr lang="en-US" b="1" dirty="0" smtClean="0">
              <a:solidFill>
                <a:schemeClr val="tx1"/>
              </a:solidFill>
            </a:rPr>
            <a:t> </a:t>
          </a:r>
          <a:r>
            <a:rPr lang="en-US" b="1" dirty="0" err="1" smtClean="0">
              <a:solidFill>
                <a:schemeClr val="tx1"/>
              </a:solidFill>
            </a:rPr>
            <a:t>Belas</a:t>
          </a:r>
          <a:r>
            <a:rPr lang="en-US" b="1" dirty="0" smtClean="0">
              <a:solidFill>
                <a:schemeClr val="tx1"/>
              </a:solidFill>
            </a:rPr>
            <a:t> Sultan Muhammad </a:t>
          </a:r>
          <a:r>
            <a:rPr lang="en-US" b="1" dirty="0" err="1" smtClean="0">
              <a:solidFill>
                <a:schemeClr val="tx1"/>
              </a:solidFill>
            </a:rPr>
            <a:t>Kelima</a:t>
          </a:r>
          <a:r>
            <a:rPr lang="en-US" b="1" dirty="0" smtClean="0">
              <a:solidFill>
                <a:schemeClr val="tx1"/>
              </a:solidFill>
            </a:rPr>
            <a:t> </a:t>
          </a:r>
          <a:r>
            <a:rPr lang="en-US" dirty="0" err="1" smtClean="0">
              <a:solidFill>
                <a:schemeClr val="tx1"/>
              </a:solidFill>
            </a:rPr>
            <a:t>sempena</a:t>
          </a:r>
          <a:r>
            <a:rPr lang="en-US" dirty="0" smtClean="0">
              <a:solidFill>
                <a:schemeClr val="tx1"/>
              </a:solidFill>
            </a:rPr>
            <a:t> </a:t>
          </a:r>
          <a:r>
            <a:rPr lang="en-US" dirty="0" err="1" smtClean="0">
              <a:solidFill>
                <a:schemeClr val="tx1"/>
              </a:solidFill>
            </a:rPr>
            <a:t>Sambutan</a:t>
          </a:r>
          <a:r>
            <a:rPr lang="en-US" dirty="0" smtClean="0">
              <a:solidFill>
                <a:schemeClr val="tx1"/>
              </a:solidFill>
            </a:rPr>
            <a:t> </a:t>
          </a:r>
          <a:r>
            <a:rPr lang="en-US" dirty="0" err="1" smtClean="0">
              <a:solidFill>
                <a:schemeClr val="tx1"/>
              </a:solidFill>
            </a:rPr>
            <a:t>Ulang</a:t>
          </a:r>
          <a:r>
            <a:rPr lang="en-US" dirty="0" smtClean="0">
              <a:solidFill>
                <a:schemeClr val="tx1"/>
              </a:solidFill>
            </a:rPr>
            <a:t> </a:t>
          </a:r>
          <a:r>
            <a:rPr lang="en-US" dirty="0" err="1" smtClean="0">
              <a:solidFill>
                <a:schemeClr val="tx1"/>
              </a:solidFill>
            </a:rPr>
            <a:t>Tahun</a:t>
          </a:r>
          <a:r>
            <a:rPr lang="en-US" dirty="0" smtClean="0">
              <a:solidFill>
                <a:schemeClr val="tx1"/>
              </a:solidFill>
            </a:rPr>
            <a:t> </a:t>
          </a:r>
          <a:r>
            <a:rPr lang="en-US" dirty="0" err="1" smtClean="0">
              <a:solidFill>
                <a:schemeClr val="tx1"/>
              </a:solidFill>
            </a:rPr>
            <a:t>Hari</a:t>
          </a:r>
          <a:r>
            <a:rPr lang="en-US" dirty="0" smtClean="0">
              <a:solidFill>
                <a:schemeClr val="tx1"/>
              </a:solidFill>
            </a:rPr>
            <a:t> </a:t>
          </a:r>
          <a:r>
            <a:rPr lang="en-US" dirty="0" err="1" smtClean="0">
              <a:solidFill>
                <a:schemeClr val="tx1"/>
              </a:solidFill>
            </a:rPr>
            <a:t>Keputeraan</a:t>
          </a:r>
          <a:r>
            <a:rPr lang="en-US" dirty="0" smtClean="0">
              <a:solidFill>
                <a:schemeClr val="tx1"/>
              </a:solidFill>
            </a:rPr>
            <a:t> </a:t>
          </a:r>
          <a:r>
            <a:rPr lang="en-US" dirty="0" err="1" smtClean="0">
              <a:solidFill>
                <a:schemeClr val="tx1"/>
              </a:solidFill>
            </a:rPr>
            <a:t>Rasmi</a:t>
          </a:r>
          <a:r>
            <a:rPr lang="en-US" dirty="0" smtClean="0">
              <a:solidFill>
                <a:schemeClr val="tx1"/>
              </a:solidFill>
            </a:rPr>
            <a:t> </a:t>
          </a:r>
          <a:r>
            <a:rPr lang="en-US" dirty="0" err="1" smtClean="0">
              <a:solidFill>
                <a:schemeClr val="tx1"/>
              </a:solidFill>
            </a:rPr>
            <a:t>Kebawah</a:t>
          </a:r>
          <a:r>
            <a:rPr lang="en-US" dirty="0" smtClean="0">
              <a:solidFill>
                <a:schemeClr val="tx1"/>
              </a:solidFill>
            </a:rPr>
            <a:t> </a:t>
          </a:r>
          <a:r>
            <a:rPr lang="en-US" dirty="0" err="1" smtClean="0">
              <a:solidFill>
                <a:schemeClr val="tx1"/>
              </a:solidFill>
            </a:rPr>
            <a:t>Duli</a:t>
          </a:r>
          <a:r>
            <a:rPr lang="en-US" dirty="0" smtClean="0">
              <a:solidFill>
                <a:schemeClr val="tx1"/>
              </a:solidFill>
            </a:rPr>
            <a:t> Yang </a:t>
          </a:r>
          <a:r>
            <a:rPr lang="en-US" dirty="0" err="1" smtClean="0">
              <a:solidFill>
                <a:schemeClr val="tx1"/>
              </a:solidFill>
            </a:rPr>
            <a:t>Maha</a:t>
          </a:r>
          <a:r>
            <a:rPr lang="en-US" dirty="0" smtClean="0">
              <a:solidFill>
                <a:schemeClr val="tx1"/>
              </a:solidFill>
            </a:rPr>
            <a:t> </a:t>
          </a:r>
          <a:r>
            <a:rPr lang="en-US" dirty="0" err="1" smtClean="0">
              <a:solidFill>
                <a:schemeClr val="tx1"/>
              </a:solidFill>
            </a:rPr>
            <a:t>Mulia</a:t>
          </a:r>
          <a:r>
            <a:rPr lang="en-US" dirty="0" smtClean="0">
              <a:solidFill>
                <a:schemeClr val="tx1"/>
              </a:solidFill>
            </a:rPr>
            <a:t> Seri </a:t>
          </a:r>
          <a:r>
            <a:rPr lang="en-US" dirty="0" err="1" smtClean="0">
              <a:solidFill>
                <a:schemeClr val="tx1"/>
              </a:solidFill>
            </a:rPr>
            <a:t>Paduka</a:t>
          </a:r>
          <a:r>
            <a:rPr lang="en-US" dirty="0" smtClean="0">
              <a:solidFill>
                <a:schemeClr val="tx1"/>
              </a:solidFill>
            </a:rPr>
            <a:t> </a:t>
          </a:r>
          <a:r>
            <a:rPr lang="en-US" dirty="0" err="1" smtClean="0">
              <a:solidFill>
                <a:schemeClr val="tx1"/>
              </a:solidFill>
            </a:rPr>
            <a:t>Baginda</a:t>
          </a:r>
          <a:r>
            <a:rPr lang="en-US" dirty="0" smtClean="0">
              <a:solidFill>
                <a:schemeClr val="tx1"/>
              </a:solidFill>
            </a:rPr>
            <a:t> </a:t>
          </a:r>
          <a:r>
            <a:rPr lang="en-US" dirty="0" err="1" smtClean="0">
              <a:solidFill>
                <a:schemeClr val="tx1"/>
              </a:solidFill>
            </a:rPr>
            <a:t>Tuanku</a:t>
          </a:r>
          <a:r>
            <a:rPr lang="en-US" dirty="0" smtClean="0">
              <a:solidFill>
                <a:schemeClr val="tx1"/>
              </a:solidFill>
            </a:rPr>
            <a:t> </a:t>
          </a:r>
          <a:r>
            <a:rPr lang="en-US" dirty="0" err="1" smtClean="0">
              <a:solidFill>
                <a:schemeClr val="tx1"/>
              </a:solidFill>
            </a:rPr>
            <a:t>pada</a:t>
          </a:r>
          <a:r>
            <a:rPr lang="en-US" dirty="0" smtClean="0">
              <a:solidFill>
                <a:schemeClr val="tx1"/>
              </a:solidFill>
            </a:rPr>
            <a:t> 9 September 2018 </a:t>
          </a:r>
          <a:r>
            <a:rPr lang="en-US" dirty="0" err="1" smtClean="0">
              <a:solidFill>
                <a:schemeClr val="tx1"/>
              </a:solidFill>
            </a:rPr>
            <a:t>bersamaan</a:t>
          </a:r>
          <a:r>
            <a:rPr lang="en-US" dirty="0" smtClean="0">
              <a:solidFill>
                <a:schemeClr val="tx1"/>
              </a:solidFill>
            </a:rPr>
            <a:t> </a:t>
          </a:r>
          <a:r>
            <a:rPr lang="en-US" dirty="0" err="1" smtClean="0">
              <a:solidFill>
                <a:schemeClr val="tx1"/>
              </a:solidFill>
            </a:rPr>
            <a:t>hari</a:t>
          </a:r>
          <a:r>
            <a:rPr lang="en-US" dirty="0" smtClean="0">
              <a:solidFill>
                <a:schemeClr val="tx1"/>
              </a:solidFill>
            </a:rPr>
            <a:t> </a:t>
          </a:r>
          <a:r>
            <a:rPr lang="en-US" dirty="0" err="1" smtClean="0">
              <a:solidFill>
                <a:schemeClr val="tx1"/>
              </a:solidFill>
            </a:rPr>
            <a:t>Ahad</a:t>
          </a:r>
          <a:r>
            <a:rPr lang="en-US" dirty="0" smtClean="0">
              <a:solidFill>
                <a:schemeClr val="tx1"/>
              </a:solidFill>
            </a:rPr>
            <a:t>, 28 </a:t>
          </a:r>
          <a:r>
            <a:rPr lang="en-US" dirty="0" err="1" smtClean="0">
              <a:solidFill>
                <a:schemeClr val="tx1"/>
              </a:solidFill>
            </a:rPr>
            <a:t>Zulhijjah</a:t>
          </a:r>
          <a:r>
            <a:rPr lang="en-US" dirty="0" smtClean="0">
              <a:solidFill>
                <a:schemeClr val="tx1"/>
              </a:solidFill>
            </a:rPr>
            <a:t> 1439 </a:t>
          </a:r>
          <a:r>
            <a:rPr lang="en-US" dirty="0" err="1" smtClean="0">
              <a:solidFill>
                <a:schemeClr val="tx1"/>
              </a:solidFill>
            </a:rPr>
            <a:t>hijri</a:t>
          </a:r>
          <a:r>
            <a:rPr lang="en-US" dirty="0" smtClean="0">
              <a:solidFill>
                <a:schemeClr val="tx1"/>
              </a:solidFill>
            </a:rPr>
            <a:t>. </a:t>
          </a:r>
          <a:endParaRPr lang="en-US" dirty="0">
            <a:solidFill>
              <a:schemeClr val="tx1"/>
            </a:solidFill>
          </a:endParaRPr>
        </a:p>
      </dgm:t>
    </dgm:pt>
    <dgm:pt modelId="{DC656372-165B-4CCF-885E-51063B5F2BC2}" type="parTrans" cxnId="{EFF5C9D5-B706-4B2D-9433-AAAE00BCA15A}">
      <dgm:prSet/>
      <dgm:spPr/>
      <dgm:t>
        <a:bodyPr/>
        <a:lstStyle/>
        <a:p>
          <a:endParaRPr lang="en-US"/>
        </a:p>
      </dgm:t>
    </dgm:pt>
    <dgm:pt modelId="{EB909095-8B35-4F4A-854E-202B97787732}" type="sibTrans" cxnId="{EFF5C9D5-B706-4B2D-9433-AAAE00BCA15A}">
      <dgm:prSet/>
      <dgm:spPr/>
      <dgm:t>
        <a:bodyPr/>
        <a:lstStyle/>
        <a:p>
          <a:endParaRPr lang="en-US"/>
        </a:p>
      </dgm:t>
    </dgm:pt>
    <dgm:pt modelId="{74E12A22-A645-4EE7-997D-E3E96429981A}" type="pres">
      <dgm:prSet presAssocID="{63B2F1B1-1940-48D1-812C-1BC30E2CF561}" presName="linear" presStyleCnt="0">
        <dgm:presLayoutVars>
          <dgm:animLvl val="lvl"/>
          <dgm:resizeHandles val="exact"/>
        </dgm:presLayoutVars>
      </dgm:prSet>
      <dgm:spPr/>
      <dgm:t>
        <a:bodyPr/>
        <a:lstStyle/>
        <a:p>
          <a:endParaRPr lang="en-US"/>
        </a:p>
      </dgm:t>
    </dgm:pt>
    <dgm:pt modelId="{6579C0C2-7EB3-4452-A9B4-0902957D21FA}" type="pres">
      <dgm:prSet presAssocID="{78EC1CFA-F842-4F51-8174-C954518670F3}" presName="parentText" presStyleLbl="node1" presStyleIdx="0" presStyleCnt="2" custScaleY="84107" custLinFactY="-19603" custLinFactNeighborY="-100000">
        <dgm:presLayoutVars>
          <dgm:chMax val="0"/>
          <dgm:bulletEnabled val="1"/>
        </dgm:presLayoutVars>
      </dgm:prSet>
      <dgm:spPr/>
      <dgm:t>
        <a:bodyPr/>
        <a:lstStyle/>
        <a:p>
          <a:endParaRPr lang="en-US"/>
        </a:p>
      </dgm:t>
    </dgm:pt>
    <dgm:pt modelId="{2B33125C-3F80-43D9-B922-FBDACED21403}" type="pres">
      <dgm:prSet presAssocID="{8B2FE59F-9A45-42E1-841C-18BC4345B580}" presName="spacer" presStyleCnt="0"/>
      <dgm:spPr/>
    </dgm:pt>
    <dgm:pt modelId="{98ECC10B-DC8D-4A5E-AAC3-97F4B461CD07}" type="pres">
      <dgm:prSet presAssocID="{1A78E4B7-A1DD-4189-AEB2-7E4CDAFB4A13}" presName="parentText" presStyleLbl="node1" presStyleIdx="1" presStyleCnt="2" custLinFactY="6364" custLinFactNeighborX="6" custLinFactNeighborY="100000">
        <dgm:presLayoutVars>
          <dgm:chMax val="0"/>
          <dgm:bulletEnabled val="1"/>
        </dgm:presLayoutVars>
      </dgm:prSet>
      <dgm:spPr/>
      <dgm:t>
        <a:bodyPr/>
        <a:lstStyle/>
        <a:p>
          <a:endParaRPr lang="en-US"/>
        </a:p>
      </dgm:t>
    </dgm:pt>
  </dgm:ptLst>
  <dgm:cxnLst>
    <dgm:cxn modelId="{DBA33FB7-317B-42C5-B76D-4D72F0CC0A8B}" type="presOf" srcId="{78EC1CFA-F842-4F51-8174-C954518670F3}" destId="{6579C0C2-7EB3-4452-A9B4-0902957D21FA}" srcOrd="0" destOrd="0" presId="urn:microsoft.com/office/officeart/2005/8/layout/vList2"/>
    <dgm:cxn modelId="{B9447987-2652-47E0-9ED6-262D8BF02C20}" type="presOf" srcId="{63B2F1B1-1940-48D1-812C-1BC30E2CF561}" destId="{74E12A22-A645-4EE7-997D-E3E96429981A}" srcOrd="0" destOrd="0" presId="urn:microsoft.com/office/officeart/2005/8/layout/vList2"/>
    <dgm:cxn modelId="{EFF5C9D5-B706-4B2D-9433-AAAE00BCA15A}" srcId="{63B2F1B1-1940-48D1-812C-1BC30E2CF561}" destId="{1A78E4B7-A1DD-4189-AEB2-7E4CDAFB4A13}" srcOrd="1" destOrd="0" parTransId="{DC656372-165B-4CCF-885E-51063B5F2BC2}" sibTransId="{EB909095-8B35-4F4A-854E-202B97787732}"/>
    <dgm:cxn modelId="{CB6A3D2E-F4C6-4B99-BBAB-E990F9E0210E}" type="presOf" srcId="{1A78E4B7-A1DD-4189-AEB2-7E4CDAFB4A13}" destId="{98ECC10B-DC8D-4A5E-AAC3-97F4B461CD07}" srcOrd="0" destOrd="0" presId="urn:microsoft.com/office/officeart/2005/8/layout/vList2"/>
    <dgm:cxn modelId="{B40ADA2F-6391-4F98-B29C-A39F745A3343}" srcId="{63B2F1B1-1940-48D1-812C-1BC30E2CF561}" destId="{78EC1CFA-F842-4F51-8174-C954518670F3}" srcOrd="0" destOrd="0" parTransId="{16C072BD-FF0D-4236-AA0C-2D64A646F92B}" sibTransId="{8B2FE59F-9A45-42E1-841C-18BC4345B580}"/>
    <dgm:cxn modelId="{A70F21AF-AEA1-40C3-A4FD-7306E00DDD82}" type="presParOf" srcId="{74E12A22-A645-4EE7-997D-E3E96429981A}" destId="{6579C0C2-7EB3-4452-A9B4-0902957D21FA}" srcOrd="0" destOrd="0" presId="urn:microsoft.com/office/officeart/2005/8/layout/vList2"/>
    <dgm:cxn modelId="{E12C0D56-3D42-4526-B4B9-C0DBA15C3DAB}" type="presParOf" srcId="{74E12A22-A645-4EE7-997D-E3E96429981A}" destId="{2B33125C-3F80-43D9-B922-FBDACED21403}" srcOrd="1" destOrd="0" presId="urn:microsoft.com/office/officeart/2005/8/layout/vList2"/>
    <dgm:cxn modelId="{D9E3D533-D9ED-4811-9E73-619896C504DA}" type="presParOf" srcId="{74E12A22-A645-4EE7-997D-E3E96429981A}" destId="{98ECC10B-DC8D-4A5E-AAC3-97F4B461CD07}"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74EB21-E6D3-4493-A537-B8A37E2BEFB0}" type="doc">
      <dgm:prSet loTypeId="urn:microsoft.com/office/officeart/2005/8/layout/vList3#1" loCatId="list" qsTypeId="urn:microsoft.com/office/officeart/2005/8/quickstyle/simple1" qsCatId="simple" csTypeId="urn:microsoft.com/office/officeart/2005/8/colors/accent1_2" csCatId="accent1" phldr="1"/>
      <dgm:spPr/>
    </dgm:pt>
    <dgm:pt modelId="{932C2420-7723-44A4-AB24-6E7DB9DEA50E}">
      <dgm:prSet phldrT="[Text]" custT="1"/>
      <dgm:spPr>
        <a:solidFill>
          <a:schemeClr val="accent2">
            <a:lumMod val="75000"/>
          </a:schemeClr>
        </a:solidFill>
        <a:ln>
          <a:solidFill>
            <a:schemeClr val="accent6">
              <a:lumMod val="75000"/>
            </a:schemeClr>
          </a:solidFill>
        </a:ln>
      </dgm:spPr>
      <dgm:t>
        <a:bodyPr/>
        <a:lstStyle/>
        <a:p>
          <a:pPr algn="just"/>
          <a:r>
            <a:rPr lang="en-US" sz="1800" dirty="0" err="1" smtClean="0">
              <a:solidFill>
                <a:schemeClr val="tx1"/>
              </a:solidFill>
              <a:latin typeface="Berlin Sans FB Demi" pitchFamily="34" charset="0"/>
            </a:rPr>
            <a:t>Prinsip</a:t>
          </a:r>
          <a:r>
            <a:rPr lang="en-US" sz="1800" dirty="0" smtClean="0">
              <a:solidFill>
                <a:schemeClr val="tx1"/>
              </a:solidFill>
              <a:latin typeface="Berlin Sans FB Demi" pitchFamily="34" charset="0"/>
            </a:rPr>
            <a:t> </a:t>
          </a:r>
          <a:r>
            <a:rPr lang="en-US" sz="1800" dirty="0" err="1" smtClean="0">
              <a:solidFill>
                <a:schemeClr val="tx1"/>
              </a:solidFill>
              <a:latin typeface="Berlin Sans FB Demi" pitchFamily="34" charset="0"/>
            </a:rPr>
            <a:t>kesetiaan</a:t>
          </a:r>
          <a:r>
            <a:rPr lang="en-US" sz="1800" dirty="0" smtClean="0">
              <a:solidFill>
                <a:schemeClr val="tx1"/>
              </a:solidFill>
              <a:latin typeface="Berlin Sans FB Demi" pitchFamily="34" charset="0"/>
            </a:rPr>
            <a:t> </a:t>
          </a:r>
          <a:r>
            <a:rPr lang="en-US" sz="1800" dirty="0" err="1" smtClean="0">
              <a:solidFill>
                <a:schemeClr val="tx1"/>
              </a:solidFill>
              <a:latin typeface="Berlin Sans FB Demi" pitchFamily="34" charset="0"/>
            </a:rPr>
            <a:t>kepada</a:t>
          </a:r>
          <a:r>
            <a:rPr lang="en-US" sz="1800" dirty="0" smtClean="0">
              <a:solidFill>
                <a:schemeClr val="tx1"/>
              </a:solidFill>
              <a:latin typeface="Berlin Sans FB Demi" pitchFamily="34" charset="0"/>
            </a:rPr>
            <a:t> Raja </a:t>
          </a:r>
          <a:r>
            <a:rPr lang="en-US" sz="1800" dirty="0" err="1" smtClean="0">
              <a:solidFill>
                <a:schemeClr val="tx1"/>
              </a:solidFill>
              <a:latin typeface="Berlin Sans FB Demi" pitchFamily="34" charset="0"/>
            </a:rPr>
            <a:t>dan</a:t>
          </a:r>
          <a:r>
            <a:rPr lang="en-US" sz="1800" dirty="0" smtClean="0">
              <a:solidFill>
                <a:schemeClr val="tx1"/>
              </a:solidFill>
              <a:latin typeface="Berlin Sans FB Demi" pitchFamily="34" charset="0"/>
            </a:rPr>
            <a:t> Negara </a:t>
          </a:r>
          <a:r>
            <a:rPr lang="en-US" sz="1800" dirty="0" err="1" smtClean="0">
              <a:solidFill>
                <a:schemeClr val="tx1"/>
              </a:solidFill>
              <a:latin typeface="Berlin Sans FB Demi" pitchFamily="34" charset="0"/>
            </a:rPr>
            <a:t>adalah</a:t>
          </a:r>
          <a:r>
            <a:rPr lang="en-US" sz="1800" dirty="0" smtClean="0">
              <a:solidFill>
                <a:schemeClr val="tx1"/>
              </a:solidFill>
              <a:latin typeface="Berlin Sans FB Demi" pitchFamily="34" charset="0"/>
            </a:rPr>
            <a:t> </a:t>
          </a:r>
          <a:r>
            <a:rPr lang="en-US" sz="1800" dirty="0" err="1" smtClean="0">
              <a:solidFill>
                <a:schemeClr val="tx1"/>
              </a:solidFill>
              <a:latin typeface="Berlin Sans FB Demi" pitchFamily="34" charset="0"/>
            </a:rPr>
            <a:t>menepati</a:t>
          </a:r>
          <a:r>
            <a:rPr lang="en-US" sz="1800" dirty="0" smtClean="0">
              <a:solidFill>
                <a:schemeClr val="tx1"/>
              </a:solidFill>
              <a:latin typeface="Berlin Sans FB Demi" pitchFamily="34" charset="0"/>
            </a:rPr>
            <a:t> </a:t>
          </a:r>
          <a:r>
            <a:rPr lang="en-US" sz="1800" dirty="0" err="1" smtClean="0">
              <a:solidFill>
                <a:schemeClr val="tx1"/>
              </a:solidFill>
              <a:latin typeface="Berlin Sans FB Demi" pitchFamily="34" charset="0"/>
            </a:rPr>
            <a:t>syariat</a:t>
          </a:r>
          <a:r>
            <a:rPr lang="en-US" sz="1800" dirty="0" smtClean="0">
              <a:solidFill>
                <a:schemeClr val="tx1"/>
              </a:solidFill>
              <a:latin typeface="Berlin Sans FB Demi" pitchFamily="34" charset="0"/>
            </a:rPr>
            <a:t> Islam. </a:t>
          </a:r>
          <a:endParaRPr lang="en-US" sz="1800" dirty="0">
            <a:solidFill>
              <a:schemeClr val="tx1"/>
            </a:solidFill>
            <a:latin typeface="Berlin Sans FB Demi" pitchFamily="34" charset="0"/>
          </a:endParaRPr>
        </a:p>
      </dgm:t>
    </dgm:pt>
    <dgm:pt modelId="{5894971E-CDC8-4975-8A7A-76A700C58181}" type="parTrans" cxnId="{893ED823-E937-4171-8270-FE09D2ED0E8A}">
      <dgm:prSet/>
      <dgm:spPr/>
      <dgm:t>
        <a:bodyPr/>
        <a:lstStyle/>
        <a:p>
          <a:endParaRPr lang="en-US"/>
        </a:p>
      </dgm:t>
    </dgm:pt>
    <dgm:pt modelId="{29FBF76E-B468-42E5-8E0B-5BD4AF46A2BC}" type="sibTrans" cxnId="{893ED823-E937-4171-8270-FE09D2ED0E8A}">
      <dgm:prSet/>
      <dgm:spPr/>
      <dgm:t>
        <a:bodyPr/>
        <a:lstStyle/>
        <a:p>
          <a:endParaRPr lang="en-US"/>
        </a:p>
      </dgm:t>
    </dgm:pt>
    <dgm:pt modelId="{4035A445-61F1-49B9-B382-B0268FA0174C}">
      <dgm:prSet phldrT="[Text]" custT="1"/>
      <dgm:spPr>
        <a:solidFill>
          <a:srgbClr val="7030A0"/>
        </a:solidFill>
        <a:ln>
          <a:solidFill>
            <a:srgbClr val="7030A0"/>
          </a:solidFill>
        </a:ln>
      </dgm:spPr>
      <dgm:t>
        <a:bodyPr/>
        <a:lstStyle/>
        <a:p>
          <a:pPr algn="just"/>
          <a:r>
            <a:rPr lang="en-US" sz="1600" dirty="0" err="1" smtClean="0">
              <a:solidFill>
                <a:schemeClr val="tx1"/>
              </a:solidFill>
              <a:latin typeface="Aharoni" pitchFamily="2" charset="-79"/>
              <a:cs typeface="Aharoni" pitchFamily="2" charset="-79"/>
            </a:rPr>
            <a:t>Gejala</a:t>
          </a:r>
          <a:r>
            <a:rPr lang="en-US" sz="1600" dirty="0" smtClean="0">
              <a:solidFill>
                <a:schemeClr val="tx1"/>
              </a:solidFill>
              <a:latin typeface="Aharoni" pitchFamily="2" charset="-79"/>
              <a:cs typeface="Aharoni" pitchFamily="2" charset="-79"/>
            </a:rPr>
            <a:t> </a:t>
          </a:r>
          <a:r>
            <a:rPr lang="en-US" sz="1600" dirty="0" err="1" smtClean="0">
              <a:solidFill>
                <a:schemeClr val="tx1"/>
              </a:solidFill>
              <a:latin typeface="Aharoni" pitchFamily="2" charset="-79"/>
              <a:cs typeface="Aharoni" pitchFamily="2" charset="-79"/>
            </a:rPr>
            <a:t>fitnah</a:t>
          </a:r>
          <a:r>
            <a:rPr lang="en-US" sz="1600" dirty="0" smtClean="0">
              <a:solidFill>
                <a:schemeClr val="tx1"/>
              </a:solidFill>
              <a:latin typeface="Aharoni" pitchFamily="2" charset="-79"/>
              <a:cs typeface="Aharoni" pitchFamily="2" charset="-79"/>
            </a:rPr>
            <a:t> </a:t>
          </a:r>
          <a:r>
            <a:rPr lang="en-US" sz="1600" dirty="0" err="1" smtClean="0">
              <a:solidFill>
                <a:schemeClr val="tx1"/>
              </a:solidFill>
              <a:latin typeface="Aharoni" pitchFamily="2" charset="-79"/>
              <a:cs typeface="Aharoni" pitchFamily="2" charset="-79"/>
            </a:rPr>
            <a:t>boleh</a:t>
          </a:r>
          <a:r>
            <a:rPr lang="en-US" sz="1600" dirty="0" smtClean="0">
              <a:solidFill>
                <a:schemeClr val="tx1"/>
              </a:solidFill>
              <a:latin typeface="Aharoni" pitchFamily="2" charset="-79"/>
              <a:cs typeface="Aharoni" pitchFamily="2" charset="-79"/>
            </a:rPr>
            <a:t> </a:t>
          </a:r>
          <a:r>
            <a:rPr lang="en-US" sz="1600" dirty="0" err="1" smtClean="0">
              <a:solidFill>
                <a:schemeClr val="tx1"/>
              </a:solidFill>
              <a:latin typeface="Aharoni" pitchFamily="2" charset="-79"/>
              <a:cs typeface="Aharoni" pitchFamily="2" charset="-79"/>
            </a:rPr>
            <a:t>menghancurkan</a:t>
          </a:r>
          <a:r>
            <a:rPr lang="en-US" sz="1600" dirty="0" smtClean="0">
              <a:solidFill>
                <a:schemeClr val="tx1"/>
              </a:solidFill>
              <a:latin typeface="Aharoni" pitchFamily="2" charset="-79"/>
              <a:cs typeface="Aharoni" pitchFamily="2" charset="-79"/>
            </a:rPr>
            <a:t> </a:t>
          </a:r>
          <a:r>
            <a:rPr lang="en-US" sz="1600" dirty="0" err="1" smtClean="0">
              <a:solidFill>
                <a:schemeClr val="tx1"/>
              </a:solidFill>
              <a:latin typeface="Aharoni" pitchFamily="2" charset="-79"/>
              <a:cs typeface="Aharoni" pitchFamily="2" charset="-79"/>
            </a:rPr>
            <a:t>kedaulatan</a:t>
          </a:r>
          <a:r>
            <a:rPr lang="en-US" sz="1600" dirty="0" smtClean="0">
              <a:solidFill>
                <a:schemeClr val="tx1"/>
              </a:solidFill>
              <a:latin typeface="Aharoni" pitchFamily="2" charset="-79"/>
              <a:cs typeface="Aharoni" pitchFamily="2" charset="-79"/>
            </a:rPr>
            <a:t> </a:t>
          </a:r>
          <a:r>
            <a:rPr lang="en-US" sz="1600" dirty="0" err="1" smtClean="0">
              <a:solidFill>
                <a:schemeClr val="tx1"/>
              </a:solidFill>
              <a:latin typeface="Aharoni" pitchFamily="2" charset="-79"/>
              <a:cs typeface="Aharoni" pitchFamily="2" charset="-79"/>
            </a:rPr>
            <a:t>bangsa</a:t>
          </a:r>
          <a:r>
            <a:rPr lang="en-US" sz="1600" dirty="0" smtClean="0">
              <a:solidFill>
                <a:schemeClr val="tx1"/>
              </a:solidFill>
              <a:latin typeface="Aharoni" pitchFamily="2" charset="-79"/>
              <a:cs typeface="Aharoni" pitchFamily="2" charset="-79"/>
            </a:rPr>
            <a:t> </a:t>
          </a:r>
          <a:r>
            <a:rPr lang="en-US" sz="1600" dirty="0" err="1" smtClean="0">
              <a:solidFill>
                <a:schemeClr val="tx1"/>
              </a:solidFill>
              <a:latin typeface="Aharoni" pitchFamily="2" charset="-79"/>
              <a:cs typeface="Aharoni" pitchFamily="2" charset="-79"/>
            </a:rPr>
            <a:t>dan</a:t>
          </a:r>
          <a:r>
            <a:rPr lang="en-US" sz="1600" dirty="0" smtClean="0">
              <a:solidFill>
                <a:schemeClr val="tx1"/>
              </a:solidFill>
              <a:latin typeface="Aharoni" pitchFamily="2" charset="-79"/>
              <a:cs typeface="Aharoni" pitchFamily="2" charset="-79"/>
            </a:rPr>
            <a:t> </a:t>
          </a:r>
          <a:r>
            <a:rPr lang="en-US" sz="1600" dirty="0" err="1" smtClean="0">
              <a:solidFill>
                <a:schemeClr val="tx1"/>
              </a:solidFill>
              <a:latin typeface="Aharoni" pitchFamily="2" charset="-79"/>
              <a:cs typeface="Aharoni" pitchFamily="2" charset="-79"/>
            </a:rPr>
            <a:t>negara</a:t>
          </a:r>
          <a:r>
            <a:rPr lang="en-US" sz="1600" dirty="0" smtClean="0">
              <a:solidFill>
                <a:schemeClr val="tx1"/>
              </a:solidFill>
              <a:latin typeface="Aharoni" pitchFamily="2" charset="-79"/>
              <a:cs typeface="Aharoni" pitchFamily="2" charset="-79"/>
            </a:rPr>
            <a:t> </a:t>
          </a:r>
          <a:r>
            <a:rPr lang="en-US" sz="1600" dirty="0" err="1" smtClean="0">
              <a:solidFill>
                <a:schemeClr val="tx1"/>
              </a:solidFill>
              <a:latin typeface="Aharoni" pitchFamily="2" charset="-79"/>
              <a:cs typeface="Aharoni" pitchFamily="2" charset="-79"/>
            </a:rPr>
            <a:t>serta</a:t>
          </a:r>
          <a:r>
            <a:rPr lang="en-US" sz="1600" dirty="0" smtClean="0">
              <a:solidFill>
                <a:schemeClr val="tx1"/>
              </a:solidFill>
              <a:latin typeface="Aharoni" pitchFamily="2" charset="-79"/>
              <a:cs typeface="Aharoni" pitchFamily="2" charset="-79"/>
            </a:rPr>
            <a:t> </a:t>
          </a:r>
          <a:r>
            <a:rPr lang="en-US" sz="1600" dirty="0" err="1" smtClean="0">
              <a:solidFill>
                <a:schemeClr val="tx1"/>
              </a:solidFill>
              <a:latin typeface="Aharoni" pitchFamily="2" charset="-79"/>
              <a:cs typeface="Aharoni" pitchFamily="2" charset="-79"/>
            </a:rPr>
            <a:t>tanda</a:t>
          </a:r>
          <a:r>
            <a:rPr lang="en-US" sz="1600" dirty="0" smtClean="0">
              <a:solidFill>
                <a:schemeClr val="tx1"/>
              </a:solidFill>
              <a:latin typeface="Aharoni" pitchFamily="2" charset="-79"/>
              <a:cs typeface="Aharoni" pitchFamily="2" charset="-79"/>
            </a:rPr>
            <a:t> </a:t>
          </a:r>
          <a:r>
            <a:rPr lang="en-US" sz="1600" dirty="0" err="1" smtClean="0">
              <a:solidFill>
                <a:schemeClr val="tx1"/>
              </a:solidFill>
              <a:latin typeface="Aharoni" pitchFamily="2" charset="-79"/>
              <a:cs typeface="Aharoni" pitchFamily="2" charset="-79"/>
            </a:rPr>
            <a:t>hilangnya</a:t>
          </a:r>
          <a:r>
            <a:rPr lang="en-US" sz="1600" dirty="0" smtClean="0">
              <a:solidFill>
                <a:schemeClr val="tx1"/>
              </a:solidFill>
              <a:latin typeface="Aharoni" pitchFamily="2" charset="-79"/>
              <a:cs typeface="Aharoni" pitchFamily="2" charset="-79"/>
            </a:rPr>
            <a:t> </a:t>
          </a:r>
          <a:r>
            <a:rPr lang="en-US" sz="1600" dirty="0" err="1" smtClean="0">
              <a:solidFill>
                <a:schemeClr val="tx1"/>
              </a:solidFill>
              <a:latin typeface="Aharoni" pitchFamily="2" charset="-79"/>
              <a:cs typeface="Aharoni" pitchFamily="2" charset="-79"/>
            </a:rPr>
            <a:t>iman</a:t>
          </a:r>
          <a:r>
            <a:rPr lang="en-US" sz="1600" dirty="0" smtClean="0">
              <a:solidFill>
                <a:schemeClr val="tx1"/>
              </a:solidFill>
              <a:latin typeface="Aharoni" pitchFamily="2" charset="-79"/>
              <a:cs typeface="Aharoni" pitchFamily="2" charset="-79"/>
            </a:rPr>
            <a:t> </a:t>
          </a:r>
          <a:r>
            <a:rPr lang="en-US" sz="1600" dirty="0" err="1" smtClean="0">
              <a:solidFill>
                <a:schemeClr val="tx1"/>
              </a:solidFill>
              <a:latin typeface="Aharoni" pitchFamily="2" charset="-79"/>
              <a:cs typeface="Aharoni" pitchFamily="2" charset="-79"/>
            </a:rPr>
            <a:t>seseorang</a:t>
          </a:r>
          <a:r>
            <a:rPr lang="en-US" sz="1600" dirty="0" smtClean="0">
              <a:solidFill>
                <a:schemeClr val="tx1"/>
              </a:solidFill>
              <a:latin typeface="Aharoni" pitchFamily="2" charset="-79"/>
              <a:cs typeface="Aharoni" pitchFamily="2" charset="-79"/>
            </a:rPr>
            <a:t>.</a:t>
          </a:r>
          <a:endParaRPr lang="en-US" sz="1600" dirty="0">
            <a:solidFill>
              <a:schemeClr val="tx1"/>
            </a:solidFill>
            <a:latin typeface="Aharoni" pitchFamily="2" charset="-79"/>
            <a:cs typeface="Aharoni" pitchFamily="2" charset="-79"/>
          </a:endParaRPr>
        </a:p>
      </dgm:t>
    </dgm:pt>
    <dgm:pt modelId="{C7B5641C-3377-441A-9964-791B97F944E1}" type="parTrans" cxnId="{41D1429E-55E0-4115-A6D9-9BCF22E7C759}">
      <dgm:prSet/>
      <dgm:spPr/>
      <dgm:t>
        <a:bodyPr/>
        <a:lstStyle/>
        <a:p>
          <a:endParaRPr lang="en-US"/>
        </a:p>
      </dgm:t>
    </dgm:pt>
    <dgm:pt modelId="{CEA8B2CC-B230-424C-9A64-0B16141A666A}" type="sibTrans" cxnId="{41D1429E-55E0-4115-A6D9-9BCF22E7C759}">
      <dgm:prSet/>
      <dgm:spPr/>
      <dgm:t>
        <a:bodyPr/>
        <a:lstStyle/>
        <a:p>
          <a:endParaRPr lang="en-US"/>
        </a:p>
      </dgm:t>
    </dgm:pt>
    <dgm:pt modelId="{D6313942-0944-4D1B-984E-595868285ACB}">
      <dgm:prSet custT="1"/>
      <dgm:spPr>
        <a:solidFill>
          <a:schemeClr val="accent6">
            <a:lumMod val="75000"/>
          </a:schemeClr>
        </a:solidFill>
        <a:ln>
          <a:solidFill>
            <a:srgbClr val="0070C0"/>
          </a:solidFill>
        </a:ln>
      </dgm:spPr>
      <dgm:t>
        <a:bodyPr/>
        <a:lstStyle/>
        <a:p>
          <a:pPr algn="just"/>
          <a:r>
            <a:rPr lang="en-US" sz="1600" dirty="0" smtClean="0">
              <a:solidFill>
                <a:schemeClr val="tx1"/>
              </a:solidFill>
              <a:latin typeface="Berlin Sans FB Demi" pitchFamily="34" charset="0"/>
            </a:rPr>
            <a:t>Seri </a:t>
          </a:r>
          <a:r>
            <a:rPr lang="en-US" sz="1600" dirty="0" err="1" smtClean="0">
              <a:solidFill>
                <a:schemeClr val="tx1"/>
              </a:solidFill>
              <a:latin typeface="Berlin Sans FB Demi" pitchFamily="34" charset="0"/>
            </a:rPr>
            <a:t>Paduka</a:t>
          </a:r>
          <a:r>
            <a:rPr lang="en-US" sz="1600" dirty="0" smtClean="0">
              <a:solidFill>
                <a:schemeClr val="tx1"/>
              </a:solidFill>
              <a:latin typeface="Berlin Sans FB Demi" pitchFamily="34" charset="0"/>
            </a:rPr>
            <a:t> </a:t>
          </a:r>
          <a:r>
            <a:rPr lang="en-US" sz="1600" dirty="0" err="1" smtClean="0">
              <a:solidFill>
                <a:schemeClr val="tx1"/>
              </a:solidFill>
              <a:latin typeface="Berlin Sans FB Demi" pitchFamily="34" charset="0"/>
            </a:rPr>
            <a:t>Baginda</a:t>
          </a:r>
          <a:r>
            <a:rPr lang="en-US" sz="1600" dirty="0" smtClean="0">
              <a:solidFill>
                <a:schemeClr val="tx1"/>
              </a:solidFill>
              <a:latin typeface="Berlin Sans FB Demi" pitchFamily="34" charset="0"/>
            </a:rPr>
            <a:t> Yang Di-</a:t>
          </a:r>
          <a:r>
            <a:rPr lang="en-US" sz="1600" dirty="0" err="1" smtClean="0">
              <a:solidFill>
                <a:schemeClr val="tx1"/>
              </a:solidFill>
              <a:latin typeface="Berlin Sans FB Demi" pitchFamily="34" charset="0"/>
            </a:rPr>
            <a:t>Pertuan</a:t>
          </a:r>
          <a:r>
            <a:rPr lang="en-US" sz="1600" dirty="0" smtClean="0">
              <a:solidFill>
                <a:schemeClr val="tx1"/>
              </a:solidFill>
              <a:latin typeface="Berlin Sans FB Demi" pitchFamily="34" charset="0"/>
            </a:rPr>
            <a:t> </a:t>
          </a:r>
          <a:r>
            <a:rPr lang="en-US" sz="1600" dirty="0" err="1" smtClean="0">
              <a:solidFill>
                <a:schemeClr val="tx1"/>
              </a:solidFill>
              <a:latin typeface="Berlin Sans FB Demi" pitchFamily="34" charset="0"/>
            </a:rPr>
            <a:t>Agong</a:t>
          </a:r>
          <a:r>
            <a:rPr lang="en-US" sz="1600" dirty="0" smtClean="0">
              <a:solidFill>
                <a:schemeClr val="tx1"/>
              </a:solidFill>
              <a:latin typeface="Berlin Sans FB Demi" pitchFamily="34" charset="0"/>
            </a:rPr>
            <a:t> </a:t>
          </a:r>
          <a:r>
            <a:rPr lang="en-US" sz="1600" dirty="0" err="1" smtClean="0">
              <a:solidFill>
                <a:schemeClr val="tx1"/>
              </a:solidFill>
              <a:latin typeface="Berlin Sans FB Demi" pitchFamily="34" charset="0"/>
            </a:rPr>
            <a:t>adalah</a:t>
          </a:r>
          <a:r>
            <a:rPr lang="en-US" sz="1600" dirty="0" smtClean="0">
              <a:solidFill>
                <a:schemeClr val="tx1"/>
              </a:solidFill>
              <a:latin typeface="Berlin Sans FB Demi" pitchFamily="34" charset="0"/>
            </a:rPr>
            <a:t> </a:t>
          </a:r>
          <a:r>
            <a:rPr lang="en-US" sz="1600" dirty="0" err="1" smtClean="0">
              <a:solidFill>
                <a:schemeClr val="tx1"/>
              </a:solidFill>
              <a:latin typeface="Berlin Sans FB Demi" pitchFamily="34" charset="0"/>
            </a:rPr>
            <a:t>Ketua</a:t>
          </a:r>
          <a:r>
            <a:rPr lang="en-US" sz="1600" dirty="0" smtClean="0">
              <a:solidFill>
                <a:schemeClr val="tx1"/>
              </a:solidFill>
              <a:latin typeface="Berlin Sans FB Demi" pitchFamily="34" charset="0"/>
            </a:rPr>
            <a:t> Negara yang </a:t>
          </a:r>
          <a:r>
            <a:rPr lang="en-US" sz="1600" dirty="0" err="1" smtClean="0">
              <a:solidFill>
                <a:schemeClr val="tx1"/>
              </a:solidFill>
              <a:latin typeface="Berlin Sans FB Demi" pitchFamily="34" charset="0"/>
            </a:rPr>
            <a:t>mempunyai</a:t>
          </a:r>
          <a:r>
            <a:rPr lang="en-US" sz="1600" dirty="0" smtClean="0">
              <a:solidFill>
                <a:schemeClr val="tx1"/>
              </a:solidFill>
              <a:latin typeface="Berlin Sans FB Demi" pitchFamily="34" charset="0"/>
            </a:rPr>
            <a:t> </a:t>
          </a:r>
          <a:r>
            <a:rPr lang="en-US" sz="1600" dirty="0" err="1" smtClean="0">
              <a:solidFill>
                <a:schemeClr val="tx1"/>
              </a:solidFill>
              <a:latin typeface="Berlin Sans FB Demi" pitchFamily="34" charset="0"/>
            </a:rPr>
            <a:t>keperibadian</a:t>
          </a:r>
          <a:r>
            <a:rPr lang="en-US" sz="1600" dirty="0" smtClean="0">
              <a:solidFill>
                <a:schemeClr val="tx1"/>
              </a:solidFill>
              <a:latin typeface="Berlin Sans FB Demi" pitchFamily="34" charset="0"/>
            </a:rPr>
            <a:t> </a:t>
          </a:r>
          <a:r>
            <a:rPr lang="en-US" sz="1600" dirty="0" err="1" smtClean="0">
              <a:solidFill>
                <a:schemeClr val="tx1"/>
              </a:solidFill>
              <a:latin typeface="Berlin Sans FB Demi" pitchFamily="34" charset="0"/>
            </a:rPr>
            <a:t>tinggi</a:t>
          </a:r>
          <a:r>
            <a:rPr lang="en-US" sz="1600" dirty="0" smtClean="0">
              <a:solidFill>
                <a:schemeClr val="tx1"/>
              </a:solidFill>
              <a:latin typeface="Berlin Sans FB Demi" pitchFamily="34" charset="0"/>
            </a:rPr>
            <a:t> </a:t>
          </a:r>
          <a:r>
            <a:rPr lang="en-US" sz="1600" dirty="0" err="1" smtClean="0">
              <a:solidFill>
                <a:schemeClr val="tx1"/>
              </a:solidFill>
              <a:latin typeface="Berlin Sans FB Demi" pitchFamily="34" charset="0"/>
            </a:rPr>
            <a:t>dalam</a:t>
          </a:r>
          <a:r>
            <a:rPr lang="en-US" sz="1600" dirty="0" smtClean="0">
              <a:solidFill>
                <a:schemeClr val="tx1"/>
              </a:solidFill>
              <a:latin typeface="Berlin Sans FB Demi" pitchFamily="34" charset="0"/>
            </a:rPr>
            <a:t> </a:t>
          </a:r>
          <a:r>
            <a:rPr lang="en-US" sz="1600" dirty="0" err="1" smtClean="0">
              <a:solidFill>
                <a:schemeClr val="tx1"/>
              </a:solidFill>
              <a:latin typeface="Berlin Sans FB Demi" pitchFamily="34" charset="0"/>
            </a:rPr>
            <a:t>menjalankan</a:t>
          </a:r>
          <a:r>
            <a:rPr lang="en-US" sz="1600" dirty="0" smtClean="0">
              <a:solidFill>
                <a:schemeClr val="tx1"/>
              </a:solidFill>
              <a:latin typeface="Berlin Sans FB Demi" pitchFamily="34" charset="0"/>
            </a:rPr>
            <a:t> </a:t>
          </a:r>
          <a:r>
            <a:rPr lang="en-US" sz="1600" dirty="0" err="1" smtClean="0">
              <a:solidFill>
                <a:schemeClr val="tx1"/>
              </a:solidFill>
              <a:latin typeface="Berlin Sans FB Demi" pitchFamily="34" charset="0"/>
            </a:rPr>
            <a:t>bidang</a:t>
          </a:r>
          <a:r>
            <a:rPr lang="en-US" sz="1600" dirty="0" smtClean="0">
              <a:solidFill>
                <a:schemeClr val="tx1"/>
              </a:solidFill>
              <a:latin typeface="Berlin Sans FB Demi" pitchFamily="34" charset="0"/>
            </a:rPr>
            <a:t> </a:t>
          </a:r>
          <a:r>
            <a:rPr lang="en-US" sz="1600" dirty="0" err="1" smtClean="0">
              <a:solidFill>
                <a:schemeClr val="tx1"/>
              </a:solidFill>
              <a:latin typeface="Berlin Sans FB Demi" pitchFamily="34" charset="0"/>
            </a:rPr>
            <a:t>kuasa</a:t>
          </a:r>
          <a:r>
            <a:rPr lang="en-US" sz="1600" dirty="0" smtClean="0">
              <a:solidFill>
                <a:schemeClr val="tx1"/>
              </a:solidFill>
              <a:latin typeface="Berlin Sans FB Demi" pitchFamily="34" charset="0"/>
            </a:rPr>
            <a:t> </a:t>
          </a:r>
          <a:r>
            <a:rPr lang="en-US" sz="1600" dirty="0" err="1" smtClean="0">
              <a:solidFill>
                <a:schemeClr val="tx1"/>
              </a:solidFill>
              <a:latin typeface="Berlin Sans FB Demi" pitchFamily="34" charset="0"/>
            </a:rPr>
            <a:t>menjaga</a:t>
          </a:r>
          <a:r>
            <a:rPr lang="en-US" sz="1600" dirty="0" smtClean="0">
              <a:solidFill>
                <a:schemeClr val="tx1"/>
              </a:solidFill>
              <a:latin typeface="Berlin Sans FB Demi" pitchFamily="34" charset="0"/>
            </a:rPr>
            <a:t> </a:t>
          </a:r>
          <a:r>
            <a:rPr lang="en-US" sz="1600" dirty="0" err="1" smtClean="0">
              <a:solidFill>
                <a:schemeClr val="tx1"/>
              </a:solidFill>
              <a:latin typeface="Berlin Sans FB Demi" pitchFamily="34" charset="0"/>
            </a:rPr>
            <a:t>negara</a:t>
          </a:r>
          <a:r>
            <a:rPr lang="en-US" sz="1600" dirty="0" smtClean="0">
              <a:solidFill>
                <a:schemeClr val="tx1"/>
              </a:solidFill>
              <a:latin typeface="Berlin Sans FB Demi" pitchFamily="34" charset="0"/>
            </a:rPr>
            <a:t> </a:t>
          </a:r>
          <a:r>
            <a:rPr lang="en-US" sz="1600" dirty="0" err="1" smtClean="0">
              <a:solidFill>
                <a:schemeClr val="tx1"/>
              </a:solidFill>
              <a:latin typeface="Berlin Sans FB Demi" pitchFamily="34" charset="0"/>
            </a:rPr>
            <a:t>dan</a:t>
          </a:r>
          <a:r>
            <a:rPr lang="en-US" sz="1600" dirty="0" smtClean="0">
              <a:solidFill>
                <a:schemeClr val="tx1"/>
              </a:solidFill>
              <a:latin typeface="Berlin Sans FB Demi" pitchFamily="34" charset="0"/>
            </a:rPr>
            <a:t> </a:t>
          </a:r>
          <a:r>
            <a:rPr lang="en-US" sz="1600" dirty="0" err="1" smtClean="0">
              <a:solidFill>
                <a:schemeClr val="tx1"/>
              </a:solidFill>
              <a:latin typeface="Berlin Sans FB Demi" pitchFamily="34" charset="0"/>
            </a:rPr>
            <a:t>kesucian</a:t>
          </a:r>
          <a:r>
            <a:rPr lang="en-US" sz="1600" dirty="0" smtClean="0">
              <a:solidFill>
                <a:schemeClr val="tx1"/>
              </a:solidFill>
              <a:latin typeface="Berlin Sans FB Demi" pitchFamily="34" charset="0"/>
            </a:rPr>
            <a:t> agama Islam.</a:t>
          </a:r>
          <a:endParaRPr lang="en-US" sz="1600" dirty="0">
            <a:solidFill>
              <a:schemeClr val="tx1"/>
            </a:solidFill>
            <a:latin typeface="Berlin Sans FB Demi" pitchFamily="34" charset="0"/>
          </a:endParaRPr>
        </a:p>
      </dgm:t>
    </dgm:pt>
    <dgm:pt modelId="{A38CE8FB-949E-42B9-8D8D-8DCCA92CD343}" type="parTrans" cxnId="{B78DBF9E-09D4-496C-B67B-C273C85ED754}">
      <dgm:prSet/>
      <dgm:spPr/>
      <dgm:t>
        <a:bodyPr/>
        <a:lstStyle/>
        <a:p>
          <a:endParaRPr lang="en-US"/>
        </a:p>
      </dgm:t>
    </dgm:pt>
    <dgm:pt modelId="{345197BE-F8B4-4681-8AB6-1BFFE46DF55A}" type="sibTrans" cxnId="{B78DBF9E-09D4-496C-B67B-C273C85ED754}">
      <dgm:prSet/>
      <dgm:spPr/>
      <dgm:t>
        <a:bodyPr/>
        <a:lstStyle/>
        <a:p>
          <a:endParaRPr lang="en-US"/>
        </a:p>
      </dgm:t>
    </dgm:pt>
    <dgm:pt modelId="{391C16C3-D795-4EB5-8CD5-A8DE6D8F2614}" type="pres">
      <dgm:prSet presAssocID="{B074EB21-E6D3-4493-A537-B8A37E2BEFB0}" presName="linearFlow" presStyleCnt="0">
        <dgm:presLayoutVars>
          <dgm:dir/>
          <dgm:resizeHandles val="exact"/>
        </dgm:presLayoutVars>
      </dgm:prSet>
      <dgm:spPr/>
    </dgm:pt>
    <dgm:pt modelId="{213A419A-DC50-40B3-867F-06FE65037E5A}" type="pres">
      <dgm:prSet presAssocID="{932C2420-7723-44A4-AB24-6E7DB9DEA50E}" presName="composite" presStyleCnt="0"/>
      <dgm:spPr/>
    </dgm:pt>
    <dgm:pt modelId="{16901CDD-071A-4E37-BEE2-232D7422D6F0}" type="pres">
      <dgm:prSet presAssocID="{932C2420-7723-44A4-AB24-6E7DB9DEA50E}" presName="imgShp" presStyleLbl="fgImgPlace1" presStyleIdx="0" presStyleCnt="3" custLinFactNeighborX="-31554" custLinFactNeighborY="-168"/>
      <dgm:spPr>
        <a:blipFill rotWithShape="1">
          <a:blip xmlns:r="http://schemas.openxmlformats.org/officeDocument/2006/relationships" r:embed="rId1"/>
          <a:stretch>
            <a:fillRect/>
          </a:stretch>
        </a:blipFill>
      </dgm:spPr>
      <dgm:t>
        <a:bodyPr/>
        <a:lstStyle/>
        <a:p>
          <a:endParaRPr lang="ms-MY"/>
        </a:p>
      </dgm:t>
    </dgm:pt>
    <dgm:pt modelId="{0A995265-E807-4821-B32B-FAC5877D27C6}" type="pres">
      <dgm:prSet presAssocID="{932C2420-7723-44A4-AB24-6E7DB9DEA50E}" presName="txShp" presStyleLbl="node1" presStyleIdx="0" presStyleCnt="3" custScaleX="115207">
        <dgm:presLayoutVars>
          <dgm:bulletEnabled val="1"/>
        </dgm:presLayoutVars>
      </dgm:prSet>
      <dgm:spPr/>
      <dgm:t>
        <a:bodyPr/>
        <a:lstStyle/>
        <a:p>
          <a:endParaRPr lang="en-US"/>
        </a:p>
      </dgm:t>
    </dgm:pt>
    <dgm:pt modelId="{B9670F24-D913-4AA4-89B3-51C9BEC4C0E1}" type="pres">
      <dgm:prSet presAssocID="{29FBF76E-B468-42E5-8E0B-5BD4AF46A2BC}" presName="spacing" presStyleCnt="0"/>
      <dgm:spPr/>
    </dgm:pt>
    <dgm:pt modelId="{87EE6A09-445D-4D66-BF68-941EA94EF513}" type="pres">
      <dgm:prSet presAssocID="{4035A445-61F1-49B9-B382-B0268FA0174C}" presName="composite" presStyleCnt="0"/>
      <dgm:spPr/>
    </dgm:pt>
    <dgm:pt modelId="{299F22B1-CFE3-4CC3-8668-E0AEAEA5C7CE}" type="pres">
      <dgm:prSet presAssocID="{4035A445-61F1-49B9-B382-B0268FA0174C}" presName="imgShp" presStyleLbl="fgImgPlace1" presStyleIdx="1" presStyleCnt="3" custLinFactNeighborX="-29867" custLinFactNeighborY="-8506"/>
      <dgm:spPr>
        <a:blipFill rotWithShape="1">
          <a:blip xmlns:r="http://schemas.openxmlformats.org/officeDocument/2006/relationships" r:embed="rId2"/>
          <a:stretch>
            <a:fillRect/>
          </a:stretch>
        </a:blipFill>
      </dgm:spPr>
    </dgm:pt>
    <dgm:pt modelId="{1FB29481-CD89-46F5-84E5-F1FB5529EE06}" type="pres">
      <dgm:prSet presAssocID="{4035A445-61F1-49B9-B382-B0268FA0174C}" presName="txShp" presStyleLbl="node1" presStyleIdx="1" presStyleCnt="3" custScaleX="117086">
        <dgm:presLayoutVars>
          <dgm:bulletEnabled val="1"/>
        </dgm:presLayoutVars>
      </dgm:prSet>
      <dgm:spPr/>
      <dgm:t>
        <a:bodyPr/>
        <a:lstStyle/>
        <a:p>
          <a:endParaRPr lang="en-US"/>
        </a:p>
      </dgm:t>
    </dgm:pt>
    <dgm:pt modelId="{5EE41BF6-135B-47EC-87B6-51E524ABF361}" type="pres">
      <dgm:prSet presAssocID="{CEA8B2CC-B230-424C-9A64-0B16141A666A}" presName="spacing" presStyleCnt="0"/>
      <dgm:spPr/>
    </dgm:pt>
    <dgm:pt modelId="{984679B3-B426-421F-A319-C61A739C98A4}" type="pres">
      <dgm:prSet presAssocID="{D6313942-0944-4D1B-984E-595868285ACB}" presName="composite" presStyleCnt="0"/>
      <dgm:spPr/>
    </dgm:pt>
    <dgm:pt modelId="{A0F5429A-7132-4BBD-AC73-C1A3E2B7AA7F}" type="pres">
      <dgm:prSet presAssocID="{D6313942-0944-4D1B-984E-595868285ACB}" presName="imgShp" presStyleLbl="fgImgPlace1" presStyleIdx="2" presStyleCnt="3" custLinFactNeighborX="-32730" custLinFactNeighborY="-3343"/>
      <dgm:spPr>
        <a:blipFill rotWithShape="1">
          <a:blip xmlns:r="http://schemas.openxmlformats.org/officeDocument/2006/relationships" r:embed="rId3"/>
          <a:stretch>
            <a:fillRect/>
          </a:stretch>
        </a:blipFill>
      </dgm:spPr>
    </dgm:pt>
    <dgm:pt modelId="{73D647E3-E4C5-4BA7-B1B4-01836270C26D}" type="pres">
      <dgm:prSet presAssocID="{D6313942-0944-4D1B-984E-595868285ACB}" presName="txShp" presStyleLbl="node1" presStyleIdx="2" presStyleCnt="3" custScaleX="121416">
        <dgm:presLayoutVars>
          <dgm:bulletEnabled val="1"/>
        </dgm:presLayoutVars>
      </dgm:prSet>
      <dgm:spPr/>
      <dgm:t>
        <a:bodyPr/>
        <a:lstStyle/>
        <a:p>
          <a:endParaRPr lang="en-US"/>
        </a:p>
      </dgm:t>
    </dgm:pt>
  </dgm:ptLst>
  <dgm:cxnLst>
    <dgm:cxn modelId="{893ED823-E937-4171-8270-FE09D2ED0E8A}" srcId="{B074EB21-E6D3-4493-A537-B8A37E2BEFB0}" destId="{932C2420-7723-44A4-AB24-6E7DB9DEA50E}" srcOrd="0" destOrd="0" parTransId="{5894971E-CDC8-4975-8A7A-76A700C58181}" sibTransId="{29FBF76E-B468-42E5-8E0B-5BD4AF46A2BC}"/>
    <dgm:cxn modelId="{050D2B5B-49AB-4303-BA19-584F34DD26CF}" type="presOf" srcId="{D6313942-0944-4D1B-984E-595868285ACB}" destId="{73D647E3-E4C5-4BA7-B1B4-01836270C26D}" srcOrd="0" destOrd="0" presId="urn:microsoft.com/office/officeart/2005/8/layout/vList3#1"/>
    <dgm:cxn modelId="{FFE213CA-C03B-48BF-ACF2-4C5EBD271DBF}" type="presOf" srcId="{B074EB21-E6D3-4493-A537-B8A37E2BEFB0}" destId="{391C16C3-D795-4EB5-8CD5-A8DE6D8F2614}" srcOrd="0" destOrd="0" presId="urn:microsoft.com/office/officeart/2005/8/layout/vList3#1"/>
    <dgm:cxn modelId="{52DDE9AF-970F-434D-A53E-3EDC13A194B9}" type="presOf" srcId="{932C2420-7723-44A4-AB24-6E7DB9DEA50E}" destId="{0A995265-E807-4821-B32B-FAC5877D27C6}" srcOrd="0" destOrd="0" presId="urn:microsoft.com/office/officeart/2005/8/layout/vList3#1"/>
    <dgm:cxn modelId="{CA4AEDEC-AEA9-4E89-AAFF-8E3E678954AD}" type="presOf" srcId="{4035A445-61F1-49B9-B382-B0268FA0174C}" destId="{1FB29481-CD89-46F5-84E5-F1FB5529EE06}" srcOrd="0" destOrd="0" presId="urn:microsoft.com/office/officeart/2005/8/layout/vList3#1"/>
    <dgm:cxn modelId="{B78DBF9E-09D4-496C-B67B-C273C85ED754}" srcId="{B074EB21-E6D3-4493-A537-B8A37E2BEFB0}" destId="{D6313942-0944-4D1B-984E-595868285ACB}" srcOrd="2" destOrd="0" parTransId="{A38CE8FB-949E-42B9-8D8D-8DCCA92CD343}" sibTransId="{345197BE-F8B4-4681-8AB6-1BFFE46DF55A}"/>
    <dgm:cxn modelId="{41D1429E-55E0-4115-A6D9-9BCF22E7C759}" srcId="{B074EB21-E6D3-4493-A537-B8A37E2BEFB0}" destId="{4035A445-61F1-49B9-B382-B0268FA0174C}" srcOrd="1" destOrd="0" parTransId="{C7B5641C-3377-441A-9964-791B97F944E1}" sibTransId="{CEA8B2CC-B230-424C-9A64-0B16141A666A}"/>
    <dgm:cxn modelId="{EE508E9D-940D-4E64-93A8-AA818367F685}" type="presParOf" srcId="{391C16C3-D795-4EB5-8CD5-A8DE6D8F2614}" destId="{213A419A-DC50-40B3-867F-06FE65037E5A}" srcOrd="0" destOrd="0" presId="urn:microsoft.com/office/officeart/2005/8/layout/vList3#1"/>
    <dgm:cxn modelId="{AF0C6F6C-FD3B-4A5F-B6C6-0E3B20C99387}" type="presParOf" srcId="{213A419A-DC50-40B3-867F-06FE65037E5A}" destId="{16901CDD-071A-4E37-BEE2-232D7422D6F0}" srcOrd="0" destOrd="0" presId="urn:microsoft.com/office/officeart/2005/8/layout/vList3#1"/>
    <dgm:cxn modelId="{1FB982C2-A21E-42B1-BAFA-6B1E8E3B6683}" type="presParOf" srcId="{213A419A-DC50-40B3-867F-06FE65037E5A}" destId="{0A995265-E807-4821-B32B-FAC5877D27C6}" srcOrd="1" destOrd="0" presId="urn:microsoft.com/office/officeart/2005/8/layout/vList3#1"/>
    <dgm:cxn modelId="{DF250B40-5574-4B19-BA78-312847A4F09E}" type="presParOf" srcId="{391C16C3-D795-4EB5-8CD5-A8DE6D8F2614}" destId="{B9670F24-D913-4AA4-89B3-51C9BEC4C0E1}" srcOrd="1" destOrd="0" presId="urn:microsoft.com/office/officeart/2005/8/layout/vList3#1"/>
    <dgm:cxn modelId="{0D58E5E2-1B43-48BF-8A39-2F531DDE18CA}" type="presParOf" srcId="{391C16C3-D795-4EB5-8CD5-A8DE6D8F2614}" destId="{87EE6A09-445D-4D66-BF68-941EA94EF513}" srcOrd="2" destOrd="0" presId="urn:microsoft.com/office/officeart/2005/8/layout/vList3#1"/>
    <dgm:cxn modelId="{502392BB-E13B-4690-928B-12E0C670AE27}" type="presParOf" srcId="{87EE6A09-445D-4D66-BF68-941EA94EF513}" destId="{299F22B1-CFE3-4CC3-8668-E0AEAEA5C7CE}" srcOrd="0" destOrd="0" presId="urn:microsoft.com/office/officeart/2005/8/layout/vList3#1"/>
    <dgm:cxn modelId="{E9E80607-C7C6-48BB-832B-8B930F86F254}" type="presParOf" srcId="{87EE6A09-445D-4D66-BF68-941EA94EF513}" destId="{1FB29481-CD89-46F5-84E5-F1FB5529EE06}" srcOrd="1" destOrd="0" presId="urn:microsoft.com/office/officeart/2005/8/layout/vList3#1"/>
    <dgm:cxn modelId="{63BC2F7E-0CF2-4DF8-9238-DB5EFBB7170F}" type="presParOf" srcId="{391C16C3-D795-4EB5-8CD5-A8DE6D8F2614}" destId="{5EE41BF6-135B-47EC-87B6-51E524ABF361}" srcOrd="3" destOrd="0" presId="urn:microsoft.com/office/officeart/2005/8/layout/vList3#1"/>
    <dgm:cxn modelId="{293FB0E2-B694-47F8-BACE-7FAC004C70E4}" type="presParOf" srcId="{391C16C3-D795-4EB5-8CD5-A8DE6D8F2614}" destId="{984679B3-B426-421F-A319-C61A739C98A4}" srcOrd="4" destOrd="0" presId="urn:microsoft.com/office/officeart/2005/8/layout/vList3#1"/>
    <dgm:cxn modelId="{4FF7A8BE-516D-474E-B3D8-3013A07408D8}" type="presParOf" srcId="{984679B3-B426-421F-A319-C61A739C98A4}" destId="{A0F5429A-7132-4BBD-AC73-C1A3E2B7AA7F}" srcOrd="0" destOrd="0" presId="urn:microsoft.com/office/officeart/2005/8/layout/vList3#1"/>
    <dgm:cxn modelId="{2919BF74-4063-415D-93A7-6990CB6DDB86}" type="presParOf" srcId="{984679B3-B426-421F-A319-C61A739C98A4}" destId="{73D647E3-E4C5-4BA7-B1B4-01836270C26D}" srcOrd="1" destOrd="0" presId="urn:microsoft.com/office/officeart/2005/8/layout/vList3#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2F752-8031-45C3-89B4-6C5E959034AE}">
      <dsp:nvSpPr>
        <dsp:cNvPr id="0" name=""/>
        <dsp:cNvSpPr/>
      </dsp:nvSpPr>
      <dsp:spPr>
        <a:xfrm>
          <a:off x="0" y="0"/>
          <a:ext cx="6088380" cy="1051560"/>
        </a:xfrm>
        <a:prstGeom prst="roundRect">
          <a:avLst>
            <a:gd name="adj" fmla="val 10000"/>
          </a:avLst>
        </a:prstGeom>
        <a:solidFill>
          <a:srgbClr val="92D050"/>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ms-MY" sz="2000" b="0" kern="1200" dirty="0" smtClean="0">
              <a:solidFill>
                <a:srgbClr val="002060"/>
              </a:solidFill>
              <a:latin typeface="Berlin Sans FB" pitchFamily="34" charset="0"/>
            </a:rPr>
            <a:t>Marilah sama-sama kita meningkatkan ketakwaan kepada Allah SWTdengan bersungguh-sungguh </a:t>
          </a:r>
          <a:endParaRPr lang="en-US" sz="2000" kern="1200" dirty="0">
            <a:solidFill>
              <a:srgbClr val="002060"/>
            </a:solidFill>
            <a:latin typeface="Berlin Sans FB" pitchFamily="34" charset="0"/>
          </a:endParaRPr>
        </a:p>
      </dsp:txBody>
      <dsp:txXfrm>
        <a:off x="30799" y="30799"/>
        <a:ext cx="4953665" cy="989962"/>
      </dsp:txXfrm>
    </dsp:sp>
    <dsp:sp modelId="{197979F9-3011-4C25-B425-8828D210A80E}">
      <dsp:nvSpPr>
        <dsp:cNvPr id="0" name=""/>
        <dsp:cNvSpPr/>
      </dsp:nvSpPr>
      <dsp:spPr>
        <a:xfrm>
          <a:off x="537209" y="1259681"/>
          <a:ext cx="6088380" cy="985837"/>
        </a:xfrm>
        <a:prstGeom prst="roundRect">
          <a:avLst>
            <a:gd name="adj" fmla="val 10000"/>
          </a:avLst>
        </a:prstGeom>
        <a:solidFill>
          <a:schemeClr val="accent5">
            <a:lumMod val="75000"/>
          </a:schemeClr>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ms-MY" sz="2000" b="0" kern="1200" dirty="0" smtClean="0">
              <a:solidFill>
                <a:srgbClr val="002060"/>
              </a:solidFill>
              <a:latin typeface="Berlin Sans FB" pitchFamily="34" charset="0"/>
            </a:rPr>
            <a:t>Melaksanakan segala perintah-Nya dan meninggalkan segala larangan-Nya. </a:t>
          </a:r>
          <a:endParaRPr lang="en-US" sz="2000" b="0" kern="1200" dirty="0">
            <a:solidFill>
              <a:srgbClr val="002060"/>
            </a:solidFill>
            <a:latin typeface="Berlin Sans FB" pitchFamily="34" charset="0"/>
          </a:endParaRPr>
        </a:p>
      </dsp:txBody>
      <dsp:txXfrm>
        <a:off x="566083" y="1288555"/>
        <a:ext cx="4809908" cy="928089"/>
      </dsp:txXfrm>
    </dsp:sp>
    <dsp:sp modelId="{AF2AEE6D-F278-4F43-B7B0-753D3BA77155}">
      <dsp:nvSpPr>
        <dsp:cNvPr id="0" name=""/>
        <dsp:cNvSpPr/>
      </dsp:nvSpPr>
      <dsp:spPr>
        <a:xfrm>
          <a:off x="1074419" y="2453640"/>
          <a:ext cx="6088380" cy="1051560"/>
        </a:xfrm>
        <a:prstGeom prst="roundRect">
          <a:avLst>
            <a:gd name="adj" fmla="val 10000"/>
          </a:avLst>
        </a:prstGeom>
        <a:solidFill>
          <a:schemeClr val="accent4">
            <a:lumMod val="60000"/>
            <a:lumOff val="4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ms-MY" sz="2000" kern="1200" dirty="0" smtClean="0">
              <a:solidFill>
                <a:srgbClr val="002060"/>
              </a:solidFill>
              <a:latin typeface="Berlin Sans FB" pitchFamily="34" charset="0"/>
            </a:rPr>
            <a:t>Mudah-mudahan kehidupan ini mendapat keberkatan di dunia dan di akhirat. </a:t>
          </a:r>
          <a:endParaRPr lang="en-US" sz="2000" kern="1200" dirty="0">
            <a:solidFill>
              <a:srgbClr val="002060"/>
            </a:solidFill>
            <a:latin typeface="Berlin Sans FB" pitchFamily="34" charset="0"/>
          </a:endParaRPr>
        </a:p>
      </dsp:txBody>
      <dsp:txXfrm>
        <a:off x="1105218" y="2484439"/>
        <a:ext cx="4806058" cy="989961"/>
      </dsp:txXfrm>
    </dsp:sp>
    <dsp:sp modelId="{6071D9BA-3D12-4061-BDF1-5D95B817CF59}">
      <dsp:nvSpPr>
        <dsp:cNvPr id="0" name=""/>
        <dsp:cNvSpPr/>
      </dsp:nvSpPr>
      <dsp:spPr>
        <a:xfrm>
          <a:off x="5404866" y="797433"/>
          <a:ext cx="683514" cy="683514"/>
        </a:xfrm>
        <a:prstGeom prst="downArrow">
          <a:avLst>
            <a:gd name="adj1" fmla="val 55000"/>
            <a:gd name="adj2" fmla="val 45000"/>
          </a:avLst>
        </a:prstGeom>
        <a:solidFill>
          <a:srgbClr val="FFC000">
            <a:alpha val="90000"/>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Berlin Sans FB" pitchFamily="34" charset="0"/>
          </a:endParaRPr>
        </a:p>
      </dsp:txBody>
      <dsp:txXfrm>
        <a:off x="5558657" y="797433"/>
        <a:ext cx="375932" cy="514344"/>
      </dsp:txXfrm>
    </dsp:sp>
    <dsp:sp modelId="{68613B48-B576-44BD-A28C-EE7859E136EF}">
      <dsp:nvSpPr>
        <dsp:cNvPr id="0" name=""/>
        <dsp:cNvSpPr/>
      </dsp:nvSpPr>
      <dsp:spPr>
        <a:xfrm>
          <a:off x="5942076" y="2017242"/>
          <a:ext cx="683514" cy="683514"/>
        </a:xfrm>
        <a:prstGeom prst="downArrow">
          <a:avLst>
            <a:gd name="adj1" fmla="val 55000"/>
            <a:gd name="adj2" fmla="val 45000"/>
          </a:avLst>
        </a:prstGeom>
        <a:solidFill>
          <a:srgbClr val="FFC000">
            <a:alpha val="90000"/>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Berlin Sans FB" pitchFamily="34" charset="0"/>
          </a:endParaRPr>
        </a:p>
      </dsp:txBody>
      <dsp:txXfrm>
        <a:off x="6095867" y="2017242"/>
        <a:ext cx="375932" cy="514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9C0C2-7EB3-4452-A9B4-0902957D21FA}">
      <dsp:nvSpPr>
        <dsp:cNvPr id="0" name=""/>
        <dsp:cNvSpPr/>
      </dsp:nvSpPr>
      <dsp:spPr>
        <a:xfrm>
          <a:off x="0" y="0"/>
          <a:ext cx="7844106" cy="1704869"/>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err="1" smtClean="0">
              <a:solidFill>
                <a:schemeClr val="tx1"/>
              </a:solidFill>
              <a:latin typeface="Berlin Sans FB Demi" pitchFamily="34" charset="0"/>
            </a:rPr>
            <a:t>Mimbar</a:t>
          </a:r>
          <a:r>
            <a:rPr lang="en-US" sz="2000" kern="1200" dirty="0" smtClean="0">
              <a:solidFill>
                <a:schemeClr val="tx1"/>
              </a:solidFill>
              <a:latin typeface="Berlin Sans FB Demi" pitchFamily="34" charset="0"/>
            </a:rPr>
            <a:t> </a:t>
          </a:r>
          <a:r>
            <a:rPr lang="en-US" sz="2000" kern="1200" dirty="0" err="1" smtClean="0">
              <a:solidFill>
                <a:schemeClr val="tx1"/>
              </a:solidFill>
              <a:latin typeface="Berlin Sans FB Demi" pitchFamily="34" charset="0"/>
            </a:rPr>
            <a:t>ingin</a:t>
          </a:r>
          <a:r>
            <a:rPr lang="en-US" sz="2000" kern="1200" dirty="0" smtClean="0">
              <a:solidFill>
                <a:schemeClr val="tx1"/>
              </a:solidFill>
              <a:latin typeface="Berlin Sans FB Demi" pitchFamily="34" charset="0"/>
            </a:rPr>
            <a:t> </a:t>
          </a:r>
          <a:r>
            <a:rPr lang="en-US" sz="2000" kern="1200" dirty="0" err="1" smtClean="0">
              <a:solidFill>
                <a:schemeClr val="tx1"/>
              </a:solidFill>
              <a:latin typeface="Berlin Sans FB Demi" pitchFamily="34" charset="0"/>
            </a:rPr>
            <a:t>menegaskan</a:t>
          </a:r>
          <a:r>
            <a:rPr lang="en-US" sz="2000" kern="1200" dirty="0" smtClean="0">
              <a:solidFill>
                <a:schemeClr val="tx1"/>
              </a:solidFill>
              <a:latin typeface="Berlin Sans FB Demi" pitchFamily="34" charset="0"/>
            </a:rPr>
            <a:t> </a:t>
          </a:r>
          <a:r>
            <a:rPr lang="en-US" sz="2000" kern="1200" dirty="0" err="1" smtClean="0">
              <a:solidFill>
                <a:schemeClr val="tx1"/>
              </a:solidFill>
              <a:latin typeface="Berlin Sans FB Demi" pitchFamily="34" charset="0"/>
            </a:rPr>
            <a:t>kepada</a:t>
          </a:r>
          <a:r>
            <a:rPr lang="en-US" sz="2000" kern="1200" dirty="0" smtClean="0">
              <a:solidFill>
                <a:schemeClr val="tx1"/>
              </a:solidFill>
              <a:latin typeface="Berlin Sans FB Demi" pitchFamily="34" charset="0"/>
            </a:rPr>
            <a:t> </a:t>
          </a:r>
          <a:r>
            <a:rPr lang="en-US" sz="2000" kern="1200" dirty="0" err="1" smtClean="0">
              <a:solidFill>
                <a:schemeClr val="tx1"/>
              </a:solidFill>
              <a:latin typeface="Berlin Sans FB Demi" pitchFamily="34" charset="0"/>
            </a:rPr>
            <a:t>jemaah</a:t>
          </a:r>
          <a:r>
            <a:rPr lang="en-US" sz="2000" kern="1200" dirty="0" smtClean="0">
              <a:solidFill>
                <a:schemeClr val="tx1"/>
              </a:solidFill>
              <a:latin typeface="Berlin Sans FB Demi" pitchFamily="34" charset="0"/>
            </a:rPr>
            <a:t> </a:t>
          </a:r>
          <a:r>
            <a:rPr lang="en-US" sz="2000" kern="1200" dirty="0" err="1" smtClean="0">
              <a:solidFill>
                <a:schemeClr val="tx1"/>
              </a:solidFill>
              <a:latin typeface="Berlin Sans FB Demi" pitchFamily="34" charset="0"/>
            </a:rPr>
            <a:t>dan</a:t>
          </a:r>
          <a:r>
            <a:rPr lang="en-US" sz="2000" kern="1200" dirty="0" smtClean="0">
              <a:solidFill>
                <a:schemeClr val="tx1"/>
              </a:solidFill>
              <a:latin typeface="Berlin Sans FB Demi" pitchFamily="34" charset="0"/>
            </a:rPr>
            <a:t> </a:t>
          </a:r>
          <a:r>
            <a:rPr lang="en-US" sz="2000" kern="1200" dirty="0" err="1" smtClean="0">
              <a:solidFill>
                <a:schemeClr val="tx1"/>
              </a:solidFill>
              <a:latin typeface="Berlin Sans FB Demi" pitchFamily="34" charset="0"/>
            </a:rPr>
            <a:t>seluruh</a:t>
          </a:r>
          <a:r>
            <a:rPr lang="en-US" sz="2000" kern="1200" dirty="0" smtClean="0">
              <a:solidFill>
                <a:schemeClr val="tx1"/>
              </a:solidFill>
              <a:latin typeface="Berlin Sans FB Demi" pitchFamily="34" charset="0"/>
            </a:rPr>
            <a:t> </a:t>
          </a:r>
          <a:r>
            <a:rPr lang="en-US" sz="2000" kern="1200" dirty="0" err="1" smtClean="0">
              <a:solidFill>
                <a:schemeClr val="tx1"/>
              </a:solidFill>
              <a:latin typeface="Berlin Sans FB Demi" pitchFamily="34" charset="0"/>
            </a:rPr>
            <a:t>umat</a:t>
          </a:r>
          <a:r>
            <a:rPr lang="en-US" sz="2000" kern="1200" dirty="0" smtClean="0">
              <a:solidFill>
                <a:schemeClr val="tx1"/>
              </a:solidFill>
              <a:latin typeface="Berlin Sans FB Demi" pitchFamily="34" charset="0"/>
            </a:rPr>
            <a:t> Islam </a:t>
          </a:r>
          <a:r>
            <a:rPr lang="en-US" sz="2000" kern="1200" dirty="0" err="1" smtClean="0">
              <a:solidFill>
                <a:schemeClr val="tx1"/>
              </a:solidFill>
              <a:latin typeface="Berlin Sans FB Demi" pitchFamily="34" charset="0"/>
            </a:rPr>
            <a:t>sekalian</a:t>
          </a:r>
          <a:r>
            <a:rPr lang="en-US" sz="2000" kern="1200" dirty="0" smtClean="0">
              <a:solidFill>
                <a:schemeClr val="tx1"/>
              </a:solidFill>
              <a:latin typeface="Berlin Sans FB Demi" pitchFamily="34" charset="0"/>
            </a:rPr>
            <a:t>, </a:t>
          </a:r>
          <a:r>
            <a:rPr lang="en-US" sz="2000" kern="1200" dirty="0" err="1" smtClean="0">
              <a:solidFill>
                <a:schemeClr val="tx1"/>
              </a:solidFill>
              <a:latin typeface="Berlin Sans FB Demi" pitchFamily="34" charset="0"/>
            </a:rPr>
            <a:t>bahawa</a:t>
          </a:r>
          <a:r>
            <a:rPr lang="en-US" sz="2000" kern="1200" dirty="0" smtClean="0">
              <a:solidFill>
                <a:schemeClr val="tx1"/>
              </a:solidFill>
              <a:latin typeface="Berlin Sans FB Demi" pitchFamily="34" charset="0"/>
            </a:rPr>
            <a:t> </a:t>
          </a:r>
          <a:r>
            <a:rPr lang="en-US" sz="2000" kern="1200" dirty="0" err="1" smtClean="0">
              <a:solidFill>
                <a:schemeClr val="tx1"/>
              </a:solidFill>
              <a:latin typeface="Berlin Sans FB Demi" pitchFamily="34" charset="0"/>
            </a:rPr>
            <a:t>kedaulatan</a:t>
          </a:r>
          <a:r>
            <a:rPr lang="en-US" sz="2000" kern="1200" dirty="0" smtClean="0">
              <a:solidFill>
                <a:schemeClr val="tx1"/>
              </a:solidFill>
              <a:latin typeface="Berlin Sans FB Demi" pitchFamily="34" charset="0"/>
            </a:rPr>
            <a:t> Islam </a:t>
          </a:r>
          <a:r>
            <a:rPr lang="en-US" sz="2000" kern="1200" dirty="0" err="1" smtClean="0">
              <a:solidFill>
                <a:schemeClr val="tx1"/>
              </a:solidFill>
              <a:latin typeface="Berlin Sans FB Demi" pitchFamily="34" charset="0"/>
            </a:rPr>
            <a:t>dan</a:t>
          </a:r>
          <a:r>
            <a:rPr lang="en-US" sz="2000" kern="1200" dirty="0" smtClean="0">
              <a:solidFill>
                <a:schemeClr val="tx1"/>
              </a:solidFill>
              <a:latin typeface="Berlin Sans FB Demi" pitchFamily="34" charset="0"/>
            </a:rPr>
            <a:t> </a:t>
          </a:r>
          <a:r>
            <a:rPr lang="en-US" sz="2000" kern="1200" dirty="0" err="1" smtClean="0">
              <a:solidFill>
                <a:schemeClr val="tx1"/>
              </a:solidFill>
              <a:latin typeface="Berlin Sans FB Demi" pitchFamily="34" charset="0"/>
            </a:rPr>
            <a:t>kemajuan</a:t>
          </a:r>
          <a:r>
            <a:rPr lang="en-US" sz="2000" kern="1200" dirty="0" smtClean="0">
              <a:solidFill>
                <a:schemeClr val="tx1"/>
              </a:solidFill>
              <a:latin typeface="Berlin Sans FB Demi" pitchFamily="34" charset="0"/>
            </a:rPr>
            <a:t> </a:t>
          </a:r>
          <a:r>
            <a:rPr lang="en-US" sz="2000" kern="1200" dirty="0" err="1" smtClean="0">
              <a:solidFill>
                <a:schemeClr val="tx1"/>
              </a:solidFill>
              <a:latin typeface="Berlin Sans FB Demi" pitchFamily="34" charset="0"/>
            </a:rPr>
            <a:t>negara</a:t>
          </a:r>
          <a:r>
            <a:rPr lang="en-US" sz="2000" kern="1200" dirty="0" smtClean="0">
              <a:solidFill>
                <a:schemeClr val="tx1"/>
              </a:solidFill>
              <a:latin typeface="Berlin Sans FB Demi" pitchFamily="34" charset="0"/>
            </a:rPr>
            <a:t> </a:t>
          </a:r>
          <a:r>
            <a:rPr lang="en-US" sz="2000" kern="1200" dirty="0" err="1" smtClean="0">
              <a:solidFill>
                <a:schemeClr val="tx1"/>
              </a:solidFill>
              <a:latin typeface="Berlin Sans FB Demi" pitchFamily="34" charset="0"/>
            </a:rPr>
            <a:t>adalah</a:t>
          </a:r>
          <a:r>
            <a:rPr lang="en-US" sz="2000" kern="1200" dirty="0" smtClean="0">
              <a:solidFill>
                <a:schemeClr val="tx1"/>
              </a:solidFill>
              <a:latin typeface="Berlin Sans FB Demi" pitchFamily="34" charset="0"/>
            </a:rPr>
            <a:t> </a:t>
          </a:r>
          <a:r>
            <a:rPr lang="en-US" sz="2000" kern="1200" dirty="0" err="1" smtClean="0">
              <a:solidFill>
                <a:schemeClr val="tx1"/>
              </a:solidFill>
              <a:latin typeface="Berlin Sans FB Demi" pitchFamily="34" charset="0"/>
            </a:rPr>
            <a:t>berasaskan</a:t>
          </a:r>
          <a:r>
            <a:rPr lang="en-US" sz="2000" kern="1200" dirty="0" smtClean="0">
              <a:solidFill>
                <a:schemeClr val="tx1"/>
              </a:solidFill>
              <a:latin typeface="Berlin Sans FB Demi" pitchFamily="34" charset="0"/>
            </a:rPr>
            <a:t> </a:t>
          </a:r>
          <a:r>
            <a:rPr lang="en-US" sz="2000" kern="1200" dirty="0" err="1" smtClean="0">
              <a:solidFill>
                <a:schemeClr val="tx1"/>
              </a:solidFill>
              <a:latin typeface="Berlin Sans FB Demi" pitchFamily="34" charset="0"/>
            </a:rPr>
            <a:t>kepada</a:t>
          </a:r>
          <a:r>
            <a:rPr lang="en-US" sz="2000" kern="1200" dirty="0" smtClean="0">
              <a:solidFill>
                <a:schemeClr val="tx1"/>
              </a:solidFill>
              <a:latin typeface="Berlin Sans FB Demi" pitchFamily="34" charset="0"/>
            </a:rPr>
            <a:t> </a:t>
          </a:r>
          <a:r>
            <a:rPr lang="en-US" sz="2000" kern="1200" dirty="0" err="1" smtClean="0">
              <a:solidFill>
                <a:schemeClr val="tx1"/>
              </a:solidFill>
              <a:latin typeface="Berlin Sans FB Demi" pitchFamily="34" charset="0"/>
            </a:rPr>
            <a:t>kekuatan</a:t>
          </a:r>
          <a:r>
            <a:rPr lang="en-US" sz="2000" kern="1200" dirty="0" smtClean="0">
              <a:solidFill>
                <a:schemeClr val="tx1"/>
              </a:solidFill>
              <a:latin typeface="Berlin Sans FB Demi" pitchFamily="34" charset="0"/>
            </a:rPr>
            <a:t> </a:t>
          </a:r>
          <a:r>
            <a:rPr lang="en-US" sz="2000" kern="1200" dirty="0" err="1" smtClean="0">
              <a:solidFill>
                <a:schemeClr val="tx1"/>
              </a:solidFill>
              <a:latin typeface="Berlin Sans FB Demi" pitchFamily="34" charset="0"/>
            </a:rPr>
            <a:t>kepimpinannya</a:t>
          </a:r>
          <a:r>
            <a:rPr lang="en-US" sz="2000" kern="1200" dirty="0" smtClean="0">
              <a:solidFill>
                <a:schemeClr val="tx1"/>
              </a:solidFill>
              <a:latin typeface="Berlin Sans FB Demi" pitchFamily="34" charset="0"/>
            </a:rPr>
            <a:t>.</a:t>
          </a:r>
          <a:endParaRPr lang="en-US" sz="2000" kern="1200" dirty="0">
            <a:solidFill>
              <a:schemeClr val="tx1"/>
            </a:solidFill>
            <a:latin typeface="Berlin Sans FB Demi" pitchFamily="34" charset="0"/>
          </a:endParaRPr>
        </a:p>
      </dsp:txBody>
      <dsp:txXfrm>
        <a:off x="83225" y="83225"/>
        <a:ext cx="7677656" cy="1538419"/>
      </dsp:txXfrm>
    </dsp:sp>
    <dsp:sp modelId="{98ECC10B-DC8D-4A5E-AAC3-97F4B461CD07}">
      <dsp:nvSpPr>
        <dsp:cNvPr id="0" name=""/>
        <dsp:cNvSpPr/>
      </dsp:nvSpPr>
      <dsp:spPr>
        <a:xfrm>
          <a:off x="0" y="2149822"/>
          <a:ext cx="7844106" cy="2027025"/>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err="1" smtClean="0">
              <a:solidFill>
                <a:schemeClr val="tx1"/>
              </a:solidFill>
            </a:rPr>
            <a:t>Mimbar</a:t>
          </a:r>
          <a:r>
            <a:rPr lang="en-US" sz="2000" kern="1200" dirty="0" smtClean="0">
              <a:solidFill>
                <a:schemeClr val="tx1"/>
              </a:solidFill>
            </a:rPr>
            <a:t> </a:t>
          </a:r>
          <a:r>
            <a:rPr lang="en-US" sz="2000" kern="1200" dirty="0" err="1" smtClean="0">
              <a:solidFill>
                <a:schemeClr val="tx1"/>
              </a:solidFill>
            </a:rPr>
            <a:t>menyeru</a:t>
          </a:r>
          <a:r>
            <a:rPr lang="en-US" sz="2000" kern="1200" dirty="0" smtClean="0">
              <a:solidFill>
                <a:schemeClr val="tx1"/>
              </a:solidFill>
            </a:rPr>
            <a:t> </a:t>
          </a:r>
          <a:r>
            <a:rPr lang="en-US" sz="2000" kern="1200" dirty="0" err="1" smtClean="0">
              <a:solidFill>
                <a:schemeClr val="tx1"/>
              </a:solidFill>
            </a:rPr>
            <a:t>sidang</a:t>
          </a:r>
          <a:r>
            <a:rPr lang="en-US" sz="2000" kern="1200" dirty="0" smtClean="0">
              <a:solidFill>
                <a:schemeClr val="tx1"/>
              </a:solidFill>
            </a:rPr>
            <a:t> </a:t>
          </a:r>
          <a:r>
            <a:rPr lang="en-US" sz="2000" kern="1200" dirty="0" err="1" smtClean="0">
              <a:solidFill>
                <a:schemeClr val="tx1"/>
              </a:solidFill>
            </a:rPr>
            <a:t>jemaah</a:t>
          </a:r>
          <a:r>
            <a:rPr lang="en-US" sz="2000" kern="1200" dirty="0" smtClean="0">
              <a:solidFill>
                <a:schemeClr val="tx1"/>
              </a:solidFill>
            </a:rPr>
            <a:t> </a:t>
          </a:r>
          <a:r>
            <a:rPr lang="en-US" sz="2000" kern="1200" dirty="0" err="1" smtClean="0">
              <a:solidFill>
                <a:schemeClr val="tx1"/>
              </a:solidFill>
            </a:rPr>
            <a:t>sekalian</a:t>
          </a:r>
          <a:r>
            <a:rPr lang="en-US" sz="2000" kern="1200" dirty="0" smtClean="0">
              <a:solidFill>
                <a:schemeClr val="tx1"/>
              </a:solidFill>
            </a:rPr>
            <a:t> </a:t>
          </a:r>
          <a:r>
            <a:rPr lang="en-US" sz="2000" kern="1200" dirty="0" err="1" smtClean="0">
              <a:solidFill>
                <a:schemeClr val="tx1"/>
              </a:solidFill>
            </a:rPr>
            <a:t>serta</a:t>
          </a:r>
          <a:r>
            <a:rPr lang="en-US" sz="2000" kern="1200" dirty="0" smtClean="0">
              <a:solidFill>
                <a:schemeClr val="tx1"/>
              </a:solidFill>
            </a:rPr>
            <a:t> </a:t>
          </a:r>
          <a:r>
            <a:rPr lang="en-US" sz="2000" kern="1200" dirty="0" err="1" smtClean="0">
              <a:solidFill>
                <a:schemeClr val="tx1"/>
              </a:solidFill>
            </a:rPr>
            <a:t>seluruh</a:t>
          </a:r>
          <a:r>
            <a:rPr lang="en-US" sz="2000" kern="1200" dirty="0" smtClean="0">
              <a:solidFill>
                <a:schemeClr val="tx1"/>
              </a:solidFill>
            </a:rPr>
            <a:t> </a:t>
          </a:r>
          <a:r>
            <a:rPr lang="en-US" sz="2000" kern="1200" dirty="0" err="1" smtClean="0">
              <a:solidFill>
                <a:schemeClr val="tx1"/>
              </a:solidFill>
            </a:rPr>
            <a:t>rakyat</a:t>
          </a:r>
          <a:r>
            <a:rPr lang="en-US" sz="2000" kern="1200" dirty="0" smtClean="0">
              <a:solidFill>
                <a:schemeClr val="tx1"/>
              </a:solidFill>
            </a:rPr>
            <a:t> </a:t>
          </a:r>
          <a:r>
            <a:rPr lang="en-US" sz="2000" kern="1200" dirty="0" err="1" smtClean="0">
              <a:solidFill>
                <a:schemeClr val="tx1"/>
              </a:solidFill>
            </a:rPr>
            <a:t>jelata</a:t>
          </a:r>
          <a:r>
            <a:rPr lang="en-US" sz="2000" kern="1200" dirty="0" smtClean="0">
              <a:solidFill>
                <a:schemeClr val="tx1"/>
              </a:solidFill>
            </a:rPr>
            <a:t> agar  </a:t>
          </a:r>
          <a:r>
            <a:rPr lang="en-US" sz="2000" kern="1200" dirty="0" err="1" smtClean="0">
              <a:solidFill>
                <a:schemeClr val="tx1"/>
              </a:solidFill>
            </a:rPr>
            <a:t>mendoakan</a:t>
          </a:r>
          <a:r>
            <a:rPr lang="en-US" sz="2000" kern="1200" dirty="0" smtClean="0">
              <a:solidFill>
                <a:schemeClr val="tx1"/>
              </a:solidFill>
            </a:rPr>
            <a:t> </a:t>
          </a:r>
          <a:r>
            <a:rPr lang="en-US" sz="2000" kern="1200" dirty="0" err="1" smtClean="0">
              <a:solidFill>
                <a:schemeClr val="tx1"/>
              </a:solidFill>
            </a:rPr>
            <a:t>kesejahteraan</a:t>
          </a:r>
          <a:r>
            <a:rPr lang="en-US" sz="2000" kern="1200" dirty="0" smtClean="0">
              <a:solidFill>
                <a:schemeClr val="tx1"/>
              </a:solidFill>
            </a:rPr>
            <a:t> </a:t>
          </a:r>
          <a:r>
            <a:rPr lang="en-US" sz="2000" kern="1200" dirty="0" err="1" smtClean="0">
              <a:solidFill>
                <a:schemeClr val="tx1"/>
              </a:solidFill>
            </a:rPr>
            <a:t>berpanjangan</a:t>
          </a:r>
          <a:r>
            <a:rPr lang="en-US" sz="2000" kern="1200" dirty="0" smtClean="0">
              <a:solidFill>
                <a:schemeClr val="tx1"/>
              </a:solidFill>
            </a:rPr>
            <a:t> </a:t>
          </a:r>
          <a:r>
            <a:rPr lang="en-US" sz="2000" b="1" kern="1200" dirty="0" err="1" smtClean="0">
              <a:solidFill>
                <a:schemeClr val="tx1"/>
              </a:solidFill>
            </a:rPr>
            <a:t>Kebawah</a:t>
          </a:r>
          <a:r>
            <a:rPr lang="en-US" sz="2000" kern="1200" dirty="0" smtClean="0">
              <a:solidFill>
                <a:schemeClr val="tx1"/>
              </a:solidFill>
            </a:rPr>
            <a:t> </a:t>
          </a:r>
          <a:r>
            <a:rPr lang="en-US" sz="2000" b="1" kern="1200" dirty="0" err="1" smtClean="0">
              <a:solidFill>
                <a:schemeClr val="tx1"/>
              </a:solidFill>
            </a:rPr>
            <a:t>Duli</a:t>
          </a:r>
          <a:r>
            <a:rPr lang="en-US" sz="2000" b="1" kern="1200" dirty="0" smtClean="0">
              <a:solidFill>
                <a:schemeClr val="tx1"/>
              </a:solidFill>
            </a:rPr>
            <a:t> Yang </a:t>
          </a:r>
          <a:r>
            <a:rPr lang="en-US" sz="2000" b="1" kern="1200" dirty="0" err="1" smtClean="0">
              <a:solidFill>
                <a:schemeClr val="tx1"/>
              </a:solidFill>
            </a:rPr>
            <a:t>Maha</a:t>
          </a:r>
          <a:r>
            <a:rPr lang="en-US" sz="2000" b="1" kern="1200" dirty="0" smtClean="0">
              <a:solidFill>
                <a:schemeClr val="tx1"/>
              </a:solidFill>
            </a:rPr>
            <a:t> </a:t>
          </a:r>
          <a:r>
            <a:rPr lang="en-US" sz="2000" b="1" kern="1200" dirty="0" err="1" smtClean="0">
              <a:solidFill>
                <a:schemeClr val="tx1"/>
              </a:solidFill>
            </a:rPr>
            <a:t>Mulia</a:t>
          </a:r>
          <a:r>
            <a:rPr lang="en-US" sz="2000" kern="1200" dirty="0" smtClean="0">
              <a:solidFill>
                <a:schemeClr val="tx1"/>
              </a:solidFill>
            </a:rPr>
            <a:t> </a:t>
          </a:r>
          <a:r>
            <a:rPr lang="en-US" sz="2000" b="1" kern="1200" dirty="0" smtClean="0">
              <a:solidFill>
                <a:schemeClr val="tx1"/>
              </a:solidFill>
            </a:rPr>
            <a:t>Seri </a:t>
          </a:r>
          <a:r>
            <a:rPr lang="en-US" sz="2000" b="1" kern="1200" dirty="0" err="1" smtClean="0">
              <a:solidFill>
                <a:schemeClr val="tx1"/>
              </a:solidFill>
            </a:rPr>
            <a:t>Paduka</a:t>
          </a:r>
          <a:r>
            <a:rPr lang="en-US" sz="2000" b="1" kern="1200" dirty="0" smtClean="0">
              <a:solidFill>
                <a:schemeClr val="tx1"/>
              </a:solidFill>
            </a:rPr>
            <a:t> </a:t>
          </a:r>
          <a:r>
            <a:rPr lang="en-US" sz="2000" b="1" kern="1200" dirty="0" err="1" smtClean="0">
              <a:solidFill>
                <a:schemeClr val="tx1"/>
              </a:solidFill>
            </a:rPr>
            <a:t>Baginda</a:t>
          </a:r>
          <a:r>
            <a:rPr lang="en-US" sz="2000" b="1" kern="1200" dirty="0" smtClean="0">
              <a:solidFill>
                <a:schemeClr val="tx1"/>
              </a:solidFill>
            </a:rPr>
            <a:t> Yang di-</a:t>
          </a:r>
          <a:r>
            <a:rPr lang="en-US" sz="2000" b="1" kern="1200" dirty="0" err="1" smtClean="0">
              <a:solidFill>
                <a:schemeClr val="tx1"/>
              </a:solidFill>
            </a:rPr>
            <a:t>Pertuan</a:t>
          </a:r>
          <a:r>
            <a:rPr lang="en-US" sz="2000" b="1" kern="1200" dirty="0" smtClean="0">
              <a:solidFill>
                <a:schemeClr val="tx1"/>
              </a:solidFill>
            </a:rPr>
            <a:t> </a:t>
          </a:r>
          <a:r>
            <a:rPr lang="en-US" sz="2000" b="1" kern="1200" dirty="0" err="1" smtClean="0">
              <a:solidFill>
                <a:schemeClr val="tx1"/>
              </a:solidFill>
            </a:rPr>
            <a:t>Agong</a:t>
          </a:r>
          <a:r>
            <a:rPr lang="en-US" sz="2000" b="1" kern="1200" dirty="0" smtClean="0">
              <a:solidFill>
                <a:schemeClr val="tx1"/>
              </a:solidFill>
            </a:rPr>
            <a:t> </a:t>
          </a:r>
          <a:r>
            <a:rPr lang="en-US" sz="2000" b="1" kern="1200" dirty="0" err="1" smtClean="0">
              <a:solidFill>
                <a:schemeClr val="tx1"/>
              </a:solidFill>
            </a:rPr>
            <a:t>Kelima</a:t>
          </a:r>
          <a:r>
            <a:rPr lang="en-US" sz="2000" b="1" kern="1200" dirty="0" smtClean="0">
              <a:solidFill>
                <a:schemeClr val="tx1"/>
              </a:solidFill>
            </a:rPr>
            <a:t> </a:t>
          </a:r>
          <a:r>
            <a:rPr lang="en-US" sz="2000" b="1" kern="1200" dirty="0" err="1" smtClean="0">
              <a:solidFill>
                <a:schemeClr val="tx1"/>
              </a:solidFill>
            </a:rPr>
            <a:t>Belas</a:t>
          </a:r>
          <a:r>
            <a:rPr lang="en-US" sz="2000" b="1" kern="1200" dirty="0" smtClean="0">
              <a:solidFill>
                <a:schemeClr val="tx1"/>
              </a:solidFill>
            </a:rPr>
            <a:t> Sultan Muhammad </a:t>
          </a:r>
          <a:r>
            <a:rPr lang="en-US" sz="2000" b="1" kern="1200" dirty="0" err="1" smtClean="0">
              <a:solidFill>
                <a:schemeClr val="tx1"/>
              </a:solidFill>
            </a:rPr>
            <a:t>Kelima</a:t>
          </a:r>
          <a:r>
            <a:rPr lang="en-US" sz="2000" b="1" kern="1200" dirty="0" smtClean="0">
              <a:solidFill>
                <a:schemeClr val="tx1"/>
              </a:solidFill>
            </a:rPr>
            <a:t> </a:t>
          </a:r>
          <a:r>
            <a:rPr lang="en-US" sz="2000" kern="1200" dirty="0" err="1" smtClean="0">
              <a:solidFill>
                <a:schemeClr val="tx1"/>
              </a:solidFill>
            </a:rPr>
            <a:t>sempena</a:t>
          </a:r>
          <a:r>
            <a:rPr lang="en-US" sz="2000" kern="1200" dirty="0" smtClean="0">
              <a:solidFill>
                <a:schemeClr val="tx1"/>
              </a:solidFill>
            </a:rPr>
            <a:t> </a:t>
          </a:r>
          <a:r>
            <a:rPr lang="en-US" sz="2000" kern="1200" dirty="0" err="1" smtClean="0">
              <a:solidFill>
                <a:schemeClr val="tx1"/>
              </a:solidFill>
            </a:rPr>
            <a:t>Sambutan</a:t>
          </a:r>
          <a:r>
            <a:rPr lang="en-US" sz="2000" kern="1200" dirty="0" smtClean="0">
              <a:solidFill>
                <a:schemeClr val="tx1"/>
              </a:solidFill>
            </a:rPr>
            <a:t> </a:t>
          </a:r>
          <a:r>
            <a:rPr lang="en-US" sz="2000" kern="1200" dirty="0" err="1" smtClean="0">
              <a:solidFill>
                <a:schemeClr val="tx1"/>
              </a:solidFill>
            </a:rPr>
            <a:t>Ulang</a:t>
          </a:r>
          <a:r>
            <a:rPr lang="en-US" sz="2000" kern="1200" dirty="0" smtClean="0">
              <a:solidFill>
                <a:schemeClr val="tx1"/>
              </a:solidFill>
            </a:rPr>
            <a:t> </a:t>
          </a:r>
          <a:r>
            <a:rPr lang="en-US" sz="2000" kern="1200" dirty="0" err="1" smtClean="0">
              <a:solidFill>
                <a:schemeClr val="tx1"/>
              </a:solidFill>
            </a:rPr>
            <a:t>Tahun</a:t>
          </a:r>
          <a:r>
            <a:rPr lang="en-US" sz="2000" kern="1200" dirty="0" smtClean="0">
              <a:solidFill>
                <a:schemeClr val="tx1"/>
              </a:solidFill>
            </a:rPr>
            <a:t> </a:t>
          </a:r>
          <a:r>
            <a:rPr lang="en-US" sz="2000" kern="1200" dirty="0" err="1" smtClean="0">
              <a:solidFill>
                <a:schemeClr val="tx1"/>
              </a:solidFill>
            </a:rPr>
            <a:t>Hari</a:t>
          </a:r>
          <a:r>
            <a:rPr lang="en-US" sz="2000" kern="1200" dirty="0" smtClean="0">
              <a:solidFill>
                <a:schemeClr val="tx1"/>
              </a:solidFill>
            </a:rPr>
            <a:t> </a:t>
          </a:r>
          <a:r>
            <a:rPr lang="en-US" sz="2000" kern="1200" dirty="0" err="1" smtClean="0">
              <a:solidFill>
                <a:schemeClr val="tx1"/>
              </a:solidFill>
            </a:rPr>
            <a:t>Keputeraan</a:t>
          </a:r>
          <a:r>
            <a:rPr lang="en-US" sz="2000" kern="1200" dirty="0" smtClean="0">
              <a:solidFill>
                <a:schemeClr val="tx1"/>
              </a:solidFill>
            </a:rPr>
            <a:t> </a:t>
          </a:r>
          <a:r>
            <a:rPr lang="en-US" sz="2000" kern="1200" dirty="0" err="1" smtClean="0">
              <a:solidFill>
                <a:schemeClr val="tx1"/>
              </a:solidFill>
            </a:rPr>
            <a:t>Rasmi</a:t>
          </a:r>
          <a:r>
            <a:rPr lang="en-US" sz="2000" kern="1200" dirty="0" smtClean="0">
              <a:solidFill>
                <a:schemeClr val="tx1"/>
              </a:solidFill>
            </a:rPr>
            <a:t> </a:t>
          </a:r>
          <a:r>
            <a:rPr lang="en-US" sz="2000" kern="1200" dirty="0" err="1" smtClean="0">
              <a:solidFill>
                <a:schemeClr val="tx1"/>
              </a:solidFill>
            </a:rPr>
            <a:t>Kebawah</a:t>
          </a:r>
          <a:r>
            <a:rPr lang="en-US" sz="2000" kern="1200" dirty="0" smtClean="0">
              <a:solidFill>
                <a:schemeClr val="tx1"/>
              </a:solidFill>
            </a:rPr>
            <a:t> </a:t>
          </a:r>
          <a:r>
            <a:rPr lang="en-US" sz="2000" kern="1200" dirty="0" err="1" smtClean="0">
              <a:solidFill>
                <a:schemeClr val="tx1"/>
              </a:solidFill>
            </a:rPr>
            <a:t>Duli</a:t>
          </a:r>
          <a:r>
            <a:rPr lang="en-US" sz="2000" kern="1200" dirty="0" smtClean="0">
              <a:solidFill>
                <a:schemeClr val="tx1"/>
              </a:solidFill>
            </a:rPr>
            <a:t> Yang </a:t>
          </a:r>
          <a:r>
            <a:rPr lang="en-US" sz="2000" kern="1200" dirty="0" err="1" smtClean="0">
              <a:solidFill>
                <a:schemeClr val="tx1"/>
              </a:solidFill>
            </a:rPr>
            <a:t>Maha</a:t>
          </a:r>
          <a:r>
            <a:rPr lang="en-US" sz="2000" kern="1200" dirty="0" smtClean="0">
              <a:solidFill>
                <a:schemeClr val="tx1"/>
              </a:solidFill>
            </a:rPr>
            <a:t> </a:t>
          </a:r>
          <a:r>
            <a:rPr lang="en-US" sz="2000" kern="1200" dirty="0" err="1" smtClean="0">
              <a:solidFill>
                <a:schemeClr val="tx1"/>
              </a:solidFill>
            </a:rPr>
            <a:t>Mulia</a:t>
          </a:r>
          <a:r>
            <a:rPr lang="en-US" sz="2000" kern="1200" dirty="0" smtClean="0">
              <a:solidFill>
                <a:schemeClr val="tx1"/>
              </a:solidFill>
            </a:rPr>
            <a:t> Seri </a:t>
          </a:r>
          <a:r>
            <a:rPr lang="en-US" sz="2000" kern="1200" dirty="0" err="1" smtClean="0">
              <a:solidFill>
                <a:schemeClr val="tx1"/>
              </a:solidFill>
            </a:rPr>
            <a:t>Paduka</a:t>
          </a:r>
          <a:r>
            <a:rPr lang="en-US" sz="2000" kern="1200" dirty="0" smtClean="0">
              <a:solidFill>
                <a:schemeClr val="tx1"/>
              </a:solidFill>
            </a:rPr>
            <a:t> </a:t>
          </a:r>
          <a:r>
            <a:rPr lang="en-US" sz="2000" kern="1200" dirty="0" err="1" smtClean="0">
              <a:solidFill>
                <a:schemeClr val="tx1"/>
              </a:solidFill>
            </a:rPr>
            <a:t>Baginda</a:t>
          </a:r>
          <a:r>
            <a:rPr lang="en-US" sz="2000" kern="1200" dirty="0" smtClean="0">
              <a:solidFill>
                <a:schemeClr val="tx1"/>
              </a:solidFill>
            </a:rPr>
            <a:t> </a:t>
          </a:r>
          <a:r>
            <a:rPr lang="en-US" sz="2000" kern="1200" dirty="0" err="1" smtClean="0">
              <a:solidFill>
                <a:schemeClr val="tx1"/>
              </a:solidFill>
            </a:rPr>
            <a:t>Tuanku</a:t>
          </a:r>
          <a:r>
            <a:rPr lang="en-US" sz="2000" kern="1200" dirty="0" smtClean="0">
              <a:solidFill>
                <a:schemeClr val="tx1"/>
              </a:solidFill>
            </a:rPr>
            <a:t> </a:t>
          </a:r>
          <a:r>
            <a:rPr lang="en-US" sz="2000" kern="1200" dirty="0" err="1" smtClean="0">
              <a:solidFill>
                <a:schemeClr val="tx1"/>
              </a:solidFill>
            </a:rPr>
            <a:t>pada</a:t>
          </a:r>
          <a:r>
            <a:rPr lang="en-US" sz="2000" kern="1200" dirty="0" smtClean="0">
              <a:solidFill>
                <a:schemeClr val="tx1"/>
              </a:solidFill>
            </a:rPr>
            <a:t> 9 September 2018 </a:t>
          </a:r>
          <a:r>
            <a:rPr lang="en-US" sz="2000" kern="1200" dirty="0" err="1" smtClean="0">
              <a:solidFill>
                <a:schemeClr val="tx1"/>
              </a:solidFill>
            </a:rPr>
            <a:t>bersamaan</a:t>
          </a:r>
          <a:r>
            <a:rPr lang="en-US" sz="2000" kern="1200" dirty="0" smtClean="0">
              <a:solidFill>
                <a:schemeClr val="tx1"/>
              </a:solidFill>
            </a:rPr>
            <a:t> </a:t>
          </a:r>
          <a:r>
            <a:rPr lang="en-US" sz="2000" kern="1200" dirty="0" err="1" smtClean="0">
              <a:solidFill>
                <a:schemeClr val="tx1"/>
              </a:solidFill>
            </a:rPr>
            <a:t>hari</a:t>
          </a:r>
          <a:r>
            <a:rPr lang="en-US" sz="2000" kern="1200" dirty="0" smtClean="0">
              <a:solidFill>
                <a:schemeClr val="tx1"/>
              </a:solidFill>
            </a:rPr>
            <a:t> </a:t>
          </a:r>
          <a:r>
            <a:rPr lang="en-US" sz="2000" kern="1200" dirty="0" err="1" smtClean="0">
              <a:solidFill>
                <a:schemeClr val="tx1"/>
              </a:solidFill>
            </a:rPr>
            <a:t>Ahad</a:t>
          </a:r>
          <a:r>
            <a:rPr lang="en-US" sz="2000" kern="1200" dirty="0" smtClean="0">
              <a:solidFill>
                <a:schemeClr val="tx1"/>
              </a:solidFill>
            </a:rPr>
            <a:t>, 28 </a:t>
          </a:r>
          <a:r>
            <a:rPr lang="en-US" sz="2000" kern="1200" dirty="0" err="1" smtClean="0">
              <a:solidFill>
                <a:schemeClr val="tx1"/>
              </a:solidFill>
            </a:rPr>
            <a:t>Zulhijjah</a:t>
          </a:r>
          <a:r>
            <a:rPr lang="en-US" sz="2000" kern="1200" dirty="0" smtClean="0">
              <a:solidFill>
                <a:schemeClr val="tx1"/>
              </a:solidFill>
            </a:rPr>
            <a:t> 1439 </a:t>
          </a:r>
          <a:r>
            <a:rPr lang="en-US" sz="2000" kern="1200" dirty="0" err="1" smtClean="0">
              <a:solidFill>
                <a:schemeClr val="tx1"/>
              </a:solidFill>
            </a:rPr>
            <a:t>hijri</a:t>
          </a:r>
          <a:r>
            <a:rPr lang="en-US" sz="2000" kern="1200" dirty="0" smtClean="0">
              <a:solidFill>
                <a:schemeClr val="tx1"/>
              </a:solidFill>
            </a:rPr>
            <a:t>. </a:t>
          </a:r>
          <a:endParaRPr lang="en-US" sz="2000" kern="1200" dirty="0">
            <a:solidFill>
              <a:schemeClr val="tx1"/>
            </a:solidFill>
          </a:endParaRPr>
        </a:p>
      </dsp:txBody>
      <dsp:txXfrm>
        <a:off x="98951" y="2248773"/>
        <a:ext cx="7646204" cy="1829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95265-E807-4821-B32B-FAC5877D27C6}">
      <dsp:nvSpPr>
        <dsp:cNvPr id="0" name=""/>
        <dsp:cNvSpPr/>
      </dsp:nvSpPr>
      <dsp:spPr>
        <a:xfrm rot="10800000">
          <a:off x="917984" y="191"/>
          <a:ext cx="5312474" cy="1129719"/>
        </a:xfrm>
        <a:prstGeom prst="homePlate">
          <a:avLst/>
        </a:prstGeom>
        <a:solidFill>
          <a:schemeClr val="accent2">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175" tIns="68580" rIns="128016" bIns="68580" numCol="1" spcCol="1270" anchor="ctr" anchorCtr="0">
          <a:noAutofit/>
        </a:bodyPr>
        <a:lstStyle/>
        <a:p>
          <a:pPr lvl="0" algn="just" defTabSz="800100">
            <a:lnSpc>
              <a:spcPct val="90000"/>
            </a:lnSpc>
            <a:spcBef>
              <a:spcPct val="0"/>
            </a:spcBef>
            <a:spcAft>
              <a:spcPct val="35000"/>
            </a:spcAft>
          </a:pPr>
          <a:r>
            <a:rPr lang="en-US" sz="1800" kern="1200" dirty="0" err="1" smtClean="0">
              <a:solidFill>
                <a:schemeClr val="tx1"/>
              </a:solidFill>
              <a:latin typeface="Berlin Sans FB Demi" pitchFamily="34" charset="0"/>
            </a:rPr>
            <a:t>Prinsip</a:t>
          </a:r>
          <a:r>
            <a:rPr lang="en-US" sz="1800" kern="1200" dirty="0" smtClean="0">
              <a:solidFill>
                <a:schemeClr val="tx1"/>
              </a:solidFill>
              <a:latin typeface="Berlin Sans FB Demi" pitchFamily="34" charset="0"/>
            </a:rPr>
            <a:t> </a:t>
          </a:r>
          <a:r>
            <a:rPr lang="en-US" sz="1800" kern="1200" dirty="0" err="1" smtClean="0">
              <a:solidFill>
                <a:schemeClr val="tx1"/>
              </a:solidFill>
              <a:latin typeface="Berlin Sans FB Demi" pitchFamily="34" charset="0"/>
            </a:rPr>
            <a:t>kesetiaan</a:t>
          </a:r>
          <a:r>
            <a:rPr lang="en-US" sz="1800" kern="1200" dirty="0" smtClean="0">
              <a:solidFill>
                <a:schemeClr val="tx1"/>
              </a:solidFill>
              <a:latin typeface="Berlin Sans FB Demi" pitchFamily="34" charset="0"/>
            </a:rPr>
            <a:t> </a:t>
          </a:r>
          <a:r>
            <a:rPr lang="en-US" sz="1800" kern="1200" dirty="0" err="1" smtClean="0">
              <a:solidFill>
                <a:schemeClr val="tx1"/>
              </a:solidFill>
              <a:latin typeface="Berlin Sans FB Demi" pitchFamily="34" charset="0"/>
            </a:rPr>
            <a:t>kepada</a:t>
          </a:r>
          <a:r>
            <a:rPr lang="en-US" sz="1800" kern="1200" dirty="0" smtClean="0">
              <a:solidFill>
                <a:schemeClr val="tx1"/>
              </a:solidFill>
              <a:latin typeface="Berlin Sans FB Demi" pitchFamily="34" charset="0"/>
            </a:rPr>
            <a:t> Raja </a:t>
          </a:r>
          <a:r>
            <a:rPr lang="en-US" sz="1800" kern="1200" dirty="0" err="1" smtClean="0">
              <a:solidFill>
                <a:schemeClr val="tx1"/>
              </a:solidFill>
              <a:latin typeface="Berlin Sans FB Demi" pitchFamily="34" charset="0"/>
            </a:rPr>
            <a:t>dan</a:t>
          </a:r>
          <a:r>
            <a:rPr lang="en-US" sz="1800" kern="1200" dirty="0" smtClean="0">
              <a:solidFill>
                <a:schemeClr val="tx1"/>
              </a:solidFill>
              <a:latin typeface="Berlin Sans FB Demi" pitchFamily="34" charset="0"/>
            </a:rPr>
            <a:t> Negara </a:t>
          </a:r>
          <a:r>
            <a:rPr lang="en-US" sz="1800" kern="1200" dirty="0" err="1" smtClean="0">
              <a:solidFill>
                <a:schemeClr val="tx1"/>
              </a:solidFill>
              <a:latin typeface="Berlin Sans FB Demi" pitchFamily="34" charset="0"/>
            </a:rPr>
            <a:t>adalah</a:t>
          </a:r>
          <a:r>
            <a:rPr lang="en-US" sz="1800" kern="1200" dirty="0" smtClean="0">
              <a:solidFill>
                <a:schemeClr val="tx1"/>
              </a:solidFill>
              <a:latin typeface="Berlin Sans FB Demi" pitchFamily="34" charset="0"/>
            </a:rPr>
            <a:t> </a:t>
          </a:r>
          <a:r>
            <a:rPr lang="en-US" sz="1800" kern="1200" dirty="0" err="1" smtClean="0">
              <a:solidFill>
                <a:schemeClr val="tx1"/>
              </a:solidFill>
              <a:latin typeface="Berlin Sans FB Demi" pitchFamily="34" charset="0"/>
            </a:rPr>
            <a:t>menepati</a:t>
          </a:r>
          <a:r>
            <a:rPr lang="en-US" sz="1800" kern="1200" dirty="0" smtClean="0">
              <a:solidFill>
                <a:schemeClr val="tx1"/>
              </a:solidFill>
              <a:latin typeface="Berlin Sans FB Demi" pitchFamily="34" charset="0"/>
            </a:rPr>
            <a:t> </a:t>
          </a:r>
          <a:r>
            <a:rPr lang="en-US" sz="1800" kern="1200" dirty="0" err="1" smtClean="0">
              <a:solidFill>
                <a:schemeClr val="tx1"/>
              </a:solidFill>
              <a:latin typeface="Berlin Sans FB Demi" pitchFamily="34" charset="0"/>
            </a:rPr>
            <a:t>syariat</a:t>
          </a:r>
          <a:r>
            <a:rPr lang="en-US" sz="1800" kern="1200" dirty="0" smtClean="0">
              <a:solidFill>
                <a:schemeClr val="tx1"/>
              </a:solidFill>
              <a:latin typeface="Berlin Sans FB Demi" pitchFamily="34" charset="0"/>
            </a:rPr>
            <a:t> Islam. </a:t>
          </a:r>
          <a:endParaRPr lang="en-US" sz="1800" kern="1200" dirty="0">
            <a:solidFill>
              <a:schemeClr val="tx1"/>
            </a:solidFill>
            <a:latin typeface="Berlin Sans FB Demi" pitchFamily="34" charset="0"/>
          </a:endParaRPr>
        </a:p>
      </dsp:txBody>
      <dsp:txXfrm rot="10800000">
        <a:off x="1200414" y="191"/>
        <a:ext cx="5030044" cy="1129719"/>
      </dsp:txXfrm>
    </dsp:sp>
    <dsp:sp modelId="{16901CDD-071A-4E37-BEE2-232D7422D6F0}">
      <dsp:nvSpPr>
        <dsp:cNvPr id="0" name=""/>
        <dsp:cNvSpPr/>
      </dsp:nvSpPr>
      <dsp:spPr>
        <a:xfrm>
          <a:off x="347269" y="0"/>
          <a:ext cx="1129719" cy="112971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B29481-CD89-46F5-84E5-F1FB5529EE06}">
      <dsp:nvSpPr>
        <dsp:cNvPr id="0" name=""/>
        <dsp:cNvSpPr/>
      </dsp:nvSpPr>
      <dsp:spPr>
        <a:xfrm rot="10800000">
          <a:off x="853000" y="1467140"/>
          <a:ext cx="5399119" cy="1129719"/>
        </a:xfrm>
        <a:prstGeom prst="homePlate">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175" tIns="60960" rIns="113792" bIns="60960" numCol="1" spcCol="1270" anchor="ctr" anchorCtr="0">
          <a:noAutofit/>
        </a:bodyPr>
        <a:lstStyle/>
        <a:p>
          <a:pPr lvl="0" algn="just" defTabSz="711200">
            <a:lnSpc>
              <a:spcPct val="90000"/>
            </a:lnSpc>
            <a:spcBef>
              <a:spcPct val="0"/>
            </a:spcBef>
            <a:spcAft>
              <a:spcPct val="35000"/>
            </a:spcAft>
          </a:pPr>
          <a:r>
            <a:rPr lang="en-US" sz="1600" kern="1200" dirty="0" err="1" smtClean="0">
              <a:solidFill>
                <a:schemeClr val="tx1"/>
              </a:solidFill>
              <a:latin typeface="Aharoni" pitchFamily="2" charset="-79"/>
              <a:cs typeface="Aharoni" pitchFamily="2" charset="-79"/>
            </a:rPr>
            <a:t>Gejala</a:t>
          </a:r>
          <a:r>
            <a:rPr lang="en-US" sz="1600" kern="1200" dirty="0" smtClean="0">
              <a:solidFill>
                <a:schemeClr val="tx1"/>
              </a:solidFill>
              <a:latin typeface="Aharoni" pitchFamily="2" charset="-79"/>
              <a:cs typeface="Aharoni" pitchFamily="2" charset="-79"/>
            </a:rPr>
            <a:t> </a:t>
          </a:r>
          <a:r>
            <a:rPr lang="en-US" sz="1600" kern="1200" dirty="0" err="1" smtClean="0">
              <a:solidFill>
                <a:schemeClr val="tx1"/>
              </a:solidFill>
              <a:latin typeface="Aharoni" pitchFamily="2" charset="-79"/>
              <a:cs typeface="Aharoni" pitchFamily="2" charset="-79"/>
            </a:rPr>
            <a:t>fitnah</a:t>
          </a:r>
          <a:r>
            <a:rPr lang="en-US" sz="1600" kern="1200" dirty="0" smtClean="0">
              <a:solidFill>
                <a:schemeClr val="tx1"/>
              </a:solidFill>
              <a:latin typeface="Aharoni" pitchFamily="2" charset="-79"/>
              <a:cs typeface="Aharoni" pitchFamily="2" charset="-79"/>
            </a:rPr>
            <a:t> </a:t>
          </a:r>
          <a:r>
            <a:rPr lang="en-US" sz="1600" kern="1200" dirty="0" err="1" smtClean="0">
              <a:solidFill>
                <a:schemeClr val="tx1"/>
              </a:solidFill>
              <a:latin typeface="Aharoni" pitchFamily="2" charset="-79"/>
              <a:cs typeface="Aharoni" pitchFamily="2" charset="-79"/>
            </a:rPr>
            <a:t>boleh</a:t>
          </a:r>
          <a:r>
            <a:rPr lang="en-US" sz="1600" kern="1200" dirty="0" smtClean="0">
              <a:solidFill>
                <a:schemeClr val="tx1"/>
              </a:solidFill>
              <a:latin typeface="Aharoni" pitchFamily="2" charset="-79"/>
              <a:cs typeface="Aharoni" pitchFamily="2" charset="-79"/>
            </a:rPr>
            <a:t> </a:t>
          </a:r>
          <a:r>
            <a:rPr lang="en-US" sz="1600" kern="1200" dirty="0" err="1" smtClean="0">
              <a:solidFill>
                <a:schemeClr val="tx1"/>
              </a:solidFill>
              <a:latin typeface="Aharoni" pitchFamily="2" charset="-79"/>
              <a:cs typeface="Aharoni" pitchFamily="2" charset="-79"/>
            </a:rPr>
            <a:t>menghancurkan</a:t>
          </a:r>
          <a:r>
            <a:rPr lang="en-US" sz="1600" kern="1200" dirty="0" smtClean="0">
              <a:solidFill>
                <a:schemeClr val="tx1"/>
              </a:solidFill>
              <a:latin typeface="Aharoni" pitchFamily="2" charset="-79"/>
              <a:cs typeface="Aharoni" pitchFamily="2" charset="-79"/>
            </a:rPr>
            <a:t> </a:t>
          </a:r>
          <a:r>
            <a:rPr lang="en-US" sz="1600" kern="1200" dirty="0" err="1" smtClean="0">
              <a:solidFill>
                <a:schemeClr val="tx1"/>
              </a:solidFill>
              <a:latin typeface="Aharoni" pitchFamily="2" charset="-79"/>
              <a:cs typeface="Aharoni" pitchFamily="2" charset="-79"/>
            </a:rPr>
            <a:t>kedaulatan</a:t>
          </a:r>
          <a:r>
            <a:rPr lang="en-US" sz="1600" kern="1200" dirty="0" smtClean="0">
              <a:solidFill>
                <a:schemeClr val="tx1"/>
              </a:solidFill>
              <a:latin typeface="Aharoni" pitchFamily="2" charset="-79"/>
              <a:cs typeface="Aharoni" pitchFamily="2" charset="-79"/>
            </a:rPr>
            <a:t> </a:t>
          </a:r>
          <a:r>
            <a:rPr lang="en-US" sz="1600" kern="1200" dirty="0" err="1" smtClean="0">
              <a:solidFill>
                <a:schemeClr val="tx1"/>
              </a:solidFill>
              <a:latin typeface="Aharoni" pitchFamily="2" charset="-79"/>
              <a:cs typeface="Aharoni" pitchFamily="2" charset="-79"/>
            </a:rPr>
            <a:t>bangsa</a:t>
          </a:r>
          <a:r>
            <a:rPr lang="en-US" sz="1600" kern="1200" dirty="0" smtClean="0">
              <a:solidFill>
                <a:schemeClr val="tx1"/>
              </a:solidFill>
              <a:latin typeface="Aharoni" pitchFamily="2" charset="-79"/>
              <a:cs typeface="Aharoni" pitchFamily="2" charset="-79"/>
            </a:rPr>
            <a:t> </a:t>
          </a:r>
          <a:r>
            <a:rPr lang="en-US" sz="1600" kern="1200" dirty="0" err="1" smtClean="0">
              <a:solidFill>
                <a:schemeClr val="tx1"/>
              </a:solidFill>
              <a:latin typeface="Aharoni" pitchFamily="2" charset="-79"/>
              <a:cs typeface="Aharoni" pitchFamily="2" charset="-79"/>
            </a:rPr>
            <a:t>dan</a:t>
          </a:r>
          <a:r>
            <a:rPr lang="en-US" sz="1600" kern="1200" dirty="0" smtClean="0">
              <a:solidFill>
                <a:schemeClr val="tx1"/>
              </a:solidFill>
              <a:latin typeface="Aharoni" pitchFamily="2" charset="-79"/>
              <a:cs typeface="Aharoni" pitchFamily="2" charset="-79"/>
            </a:rPr>
            <a:t> </a:t>
          </a:r>
          <a:r>
            <a:rPr lang="en-US" sz="1600" kern="1200" dirty="0" err="1" smtClean="0">
              <a:solidFill>
                <a:schemeClr val="tx1"/>
              </a:solidFill>
              <a:latin typeface="Aharoni" pitchFamily="2" charset="-79"/>
              <a:cs typeface="Aharoni" pitchFamily="2" charset="-79"/>
            </a:rPr>
            <a:t>negara</a:t>
          </a:r>
          <a:r>
            <a:rPr lang="en-US" sz="1600" kern="1200" dirty="0" smtClean="0">
              <a:solidFill>
                <a:schemeClr val="tx1"/>
              </a:solidFill>
              <a:latin typeface="Aharoni" pitchFamily="2" charset="-79"/>
              <a:cs typeface="Aharoni" pitchFamily="2" charset="-79"/>
            </a:rPr>
            <a:t> </a:t>
          </a:r>
          <a:r>
            <a:rPr lang="en-US" sz="1600" kern="1200" dirty="0" err="1" smtClean="0">
              <a:solidFill>
                <a:schemeClr val="tx1"/>
              </a:solidFill>
              <a:latin typeface="Aharoni" pitchFamily="2" charset="-79"/>
              <a:cs typeface="Aharoni" pitchFamily="2" charset="-79"/>
            </a:rPr>
            <a:t>serta</a:t>
          </a:r>
          <a:r>
            <a:rPr lang="en-US" sz="1600" kern="1200" dirty="0" smtClean="0">
              <a:solidFill>
                <a:schemeClr val="tx1"/>
              </a:solidFill>
              <a:latin typeface="Aharoni" pitchFamily="2" charset="-79"/>
              <a:cs typeface="Aharoni" pitchFamily="2" charset="-79"/>
            </a:rPr>
            <a:t> </a:t>
          </a:r>
          <a:r>
            <a:rPr lang="en-US" sz="1600" kern="1200" dirty="0" err="1" smtClean="0">
              <a:solidFill>
                <a:schemeClr val="tx1"/>
              </a:solidFill>
              <a:latin typeface="Aharoni" pitchFamily="2" charset="-79"/>
              <a:cs typeface="Aharoni" pitchFamily="2" charset="-79"/>
            </a:rPr>
            <a:t>tanda</a:t>
          </a:r>
          <a:r>
            <a:rPr lang="en-US" sz="1600" kern="1200" dirty="0" smtClean="0">
              <a:solidFill>
                <a:schemeClr val="tx1"/>
              </a:solidFill>
              <a:latin typeface="Aharoni" pitchFamily="2" charset="-79"/>
              <a:cs typeface="Aharoni" pitchFamily="2" charset="-79"/>
            </a:rPr>
            <a:t> </a:t>
          </a:r>
          <a:r>
            <a:rPr lang="en-US" sz="1600" kern="1200" dirty="0" err="1" smtClean="0">
              <a:solidFill>
                <a:schemeClr val="tx1"/>
              </a:solidFill>
              <a:latin typeface="Aharoni" pitchFamily="2" charset="-79"/>
              <a:cs typeface="Aharoni" pitchFamily="2" charset="-79"/>
            </a:rPr>
            <a:t>hilangnya</a:t>
          </a:r>
          <a:r>
            <a:rPr lang="en-US" sz="1600" kern="1200" dirty="0" smtClean="0">
              <a:solidFill>
                <a:schemeClr val="tx1"/>
              </a:solidFill>
              <a:latin typeface="Aharoni" pitchFamily="2" charset="-79"/>
              <a:cs typeface="Aharoni" pitchFamily="2" charset="-79"/>
            </a:rPr>
            <a:t> </a:t>
          </a:r>
          <a:r>
            <a:rPr lang="en-US" sz="1600" kern="1200" dirty="0" err="1" smtClean="0">
              <a:solidFill>
                <a:schemeClr val="tx1"/>
              </a:solidFill>
              <a:latin typeface="Aharoni" pitchFamily="2" charset="-79"/>
              <a:cs typeface="Aharoni" pitchFamily="2" charset="-79"/>
            </a:rPr>
            <a:t>iman</a:t>
          </a:r>
          <a:r>
            <a:rPr lang="en-US" sz="1600" kern="1200" dirty="0" smtClean="0">
              <a:solidFill>
                <a:schemeClr val="tx1"/>
              </a:solidFill>
              <a:latin typeface="Aharoni" pitchFamily="2" charset="-79"/>
              <a:cs typeface="Aharoni" pitchFamily="2" charset="-79"/>
            </a:rPr>
            <a:t> </a:t>
          </a:r>
          <a:r>
            <a:rPr lang="en-US" sz="1600" kern="1200" dirty="0" err="1" smtClean="0">
              <a:solidFill>
                <a:schemeClr val="tx1"/>
              </a:solidFill>
              <a:latin typeface="Aharoni" pitchFamily="2" charset="-79"/>
              <a:cs typeface="Aharoni" pitchFamily="2" charset="-79"/>
            </a:rPr>
            <a:t>seseorang</a:t>
          </a:r>
          <a:r>
            <a:rPr lang="en-US" sz="1600" kern="1200" dirty="0" smtClean="0">
              <a:solidFill>
                <a:schemeClr val="tx1"/>
              </a:solidFill>
              <a:latin typeface="Aharoni" pitchFamily="2" charset="-79"/>
              <a:cs typeface="Aharoni" pitchFamily="2" charset="-79"/>
            </a:rPr>
            <a:t>.</a:t>
          </a:r>
          <a:endParaRPr lang="en-US" sz="1600" kern="1200" dirty="0">
            <a:solidFill>
              <a:schemeClr val="tx1"/>
            </a:solidFill>
            <a:latin typeface="Aharoni" pitchFamily="2" charset="-79"/>
            <a:cs typeface="Aharoni" pitchFamily="2" charset="-79"/>
          </a:endParaRPr>
        </a:p>
      </dsp:txBody>
      <dsp:txXfrm rot="10800000">
        <a:off x="1135430" y="1467140"/>
        <a:ext cx="5116689" cy="1129719"/>
      </dsp:txXfrm>
    </dsp:sp>
    <dsp:sp modelId="{299F22B1-CFE3-4CC3-8668-E0AEAEA5C7CE}">
      <dsp:nvSpPr>
        <dsp:cNvPr id="0" name=""/>
        <dsp:cNvSpPr/>
      </dsp:nvSpPr>
      <dsp:spPr>
        <a:xfrm>
          <a:off x="344666" y="1371046"/>
          <a:ext cx="1129719" cy="112971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D647E3-E4C5-4BA7-B1B4-01836270C26D}">
      <dsp:nvSpPr>
        <dsp:cNvPr id="0" name=""/>
        <dsp:cNvSpPr/>
      </dsp:nvSpPr>
      <dsp:spPr>
        <a:xfrm rot="10800000">
          <a:off x="703250" y="2934089"/>
          <a:ext cx="5598786" cy="1129719"/>
        </a:xfrm>
        <a:prstGeom prst="homePlate">
          <a:avLst/>
        </a:prstGeom>
        <a:solidFill>
          <a:schemeClr val="accent6">
            <a:lumMod val="75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175" tIns="60960" rIns="113792" bIns="60960" numCol="1" spcCol="1270" anchor="ctr" anchorCtr="0">
          <a:noAutofit/>
        </a:bodyPr>
        <a:lstStyle/>
        <a:p>
          <a:pPr lvl="0" algn="just" defTabSz="711200">
            <a:lnSpc>
              <a:spcPct val="90000"/>
            </a:lnSpc>
            <a:spcBef>
              <a:spcPct val="0"/>
            </a:spcBef>
            <a:spcAft>
              <a:spcPct val="35000"/>
            </a:spcAft>
          </a:pPr>
          <a:r>
            <a:rPr lang="en-US" sz="1600" kern="1200" dirty="0" smtClean="0">
              <a:solidFill>
                <a:schemeClr val="tx1"/>
              </a:solidFill>
              <a:latin typeface="Berlin Sans FB Demi" pitchFamily="34" charset="0"/>
            </a:rPr>
            <a:t>Seri </a:t>
          </a:r>
          <a:r>
            <a:rPr lang="en-US" sz="1600" kern="1200" dirty="0" err="1" smtClean="0">
              <a:solidFill>
                <a:schemeClr val="tx1"/>
              </a:solidFill>
              <a:latin typeface="Berlin Sans FB Demi" pitchFamily="34" charset="0"/>
            </a:rPr>
            <a:t>Paduka</a:t>
          </a:r>
          <a:r>
            <a:rPr lang="en-US" sz="1600" kern="1200" dirty="0" smtClean="0">
              <a:solidFill>
                <a:schemeClr val="tx1"/>
              </a:solidFill>
              <a:latin typeface="Berlin Sans FB Demi" pitchFamily="34" charset="0"/>
            </a:rPr>
            <a:t> </a:t>
          </a:r>
          <a:r>
            <a:rPr lang="en-US" sz="1600" kern="1200" dirty="0" err="1" smtClean="0">
              <a:solidFill>
                <a:schemeClr val="tx1"/>
              </a:solidFill>
              <a:latin typeface="Berlin Sans FB Demi" pitchFamily="34" charset="0"/>
            </a:rPr>
            <a:t>Baginda</a:t>
          </a:r>
          <a:r>
            <a:rPr lang="en-US" sz="1600" kern="1200" dirty="0" smtClean="0">
              <a:solidFill>
                <a:schemeClr val="tx1"/>
              </a:solidFill>
              <a:latin typeface="Berlin Sans FB Demi" pitchFamily="34" charset="0"/>
            </a:rPr>
            <a:t> Yang Di-</a:t>
          </a:r>
          <a:r>
            <a:rPr lang="en-US" sz="1600" kern="1200" dirty="0" err="1" smtClean="0">
              <a:solidFill>
                <a:schemeClr val="tx1"/>
              </a:solidFill>
              <a:latin typeface="Berlin Sans FB Demi" pitchFamily="34" charset="0"/>
            </a:rPr>
            <a:t>Pertuan</a:t>
          </a:r>
          <a:r>
            <a:rPr lang="en-US" sz="1600" kern="1200" dirty="0" smtClean="0">
              <a:solidFill>
                <a:schemeClr val="tx1"/>
              </a:solidFill>
              <a:latin typeface="Berlin Sans FB Demi" pitchFamily="34" charset="0"/>
            </a:rPr>
            <a:t> </a:t>
          </a:r>
          <a:r>
            <a:rPr lang="en-US" sz="1600" kern="1200" dirty="0" err="1" smtClean="0">
              <a:solidFill>
                <a:schemeClr val="tx1"/>
              </a:solidFill>
              <a:latin typeface="Berlin Sans FB Demi" pitchFamily="34" charset="0"/>
            </a:rPr>
            <a:t>Agong</a:t>
          </a:r>
          <a:r>
            <a:rPr lang="en-US" sz="1600" kern="1200" dirty="0" smtClean="0">
              <a:solidFill>
                <a:schemeClr val="tx1"/>
              </a:solidFill>
              <a:latin typeface="Berlin Sans FB Demi" pitchFamily="34" charset="0"/>
            </a:rPr>
            <a:t> </a:t>
          </a:r>
          <a:r>
            <a:rPr lang="en-US" sz="1600" kern="1200" dirty="0" err="1" smtClean="0">
              <a:solidFill>
                <a:schemeClr val="tx1"/>
              </a:solidFill>
              <a:latin typeface="Berlin Sans FB Demi" pitchFamily="34" charset="0"/>
            </a:rPr>
            <a:t>adalah</a:t>
          </a:r>
          <a:r>
            <a:rPr lang="en-US" sz="1600" kern="1200" dirty="0" smtClean="0">
              <a:solidFill>
                <a:schemeClr val="tx1"/>
              </a:solidFill>
              <a:latin typeface="Berlin Sans FB Demi" pitchFamily="34" charset="0"/>
            </a:rPr>
            <a:t> </a:t>
          </a:r>
          <a:r>
            <a:rPr lang="en-US" sz="1600" kern="1200" dirty="0" err="1" smtClean="0">
              <a:solidFill>
                <a:schemeClr val="tx1"/>
              </a:solidFill>
              <a:latin typeface="Berlin Sans FB Demi" pitchFamily="34" charset="0"/>
            </a:rPr>
            <a:t>Ketua</a:t>
          </a:r>
          <a:r>
            <a:rPr lang="en-US" sz="1600" kern="1200" dirty="0" smtClean="0">
              <a:solidFill>
                <a:schemeClr val="tx1"/>
              </a:solidFill>
              <a:latin typeface="Berlin Sans FB Demi" pitchFamily="34" charset="0"/>
            </a:rPr>
            <a:t> Negara yang </a:t>
          </a:r>
          <a:r>
            <a:rPr lang="en-US" sz="1600" kern="1200" dirty="0" err="1" smtClean="0">
              <a:solidFill>
                <a:schemeClr val="tx1"/>
              </a:solidFill>
              <a:latin typeface="Berlin Sans FB Demi" pitchFamily="34" charset="0"/>
            </a:rPr>
            <a:t>mempunyai</a:t>
          </a:r>
          <a:r>
            <a:rPr lang="en-US" sz="1600" kern="1200" dirty="0" smtClean="0">
              <a:solidFill>
                <a:schemeClr val="tx1"/>
              </a:solidFill>
              <a:latin typeface="Berlin Sans FB Demi" pitchFamily="34" charset="0"/>
            </a:rPr>
            <a:t> </a:t>
          </a:r>
          <a:r>
            <a:rPr lang="en-US" sz="1600" kern="1200" dirty="0" err="1" smtClean="0">
              <a:solidFill>
                <a:schemeClr val="tx1"/>
              </a:solidFill>
              <a:latin typeface="Berlin Sans FB Demi" pitchFamily="34" charset="0"/>
            </a:rPr>
            <a:t>keperibadian</a:t>
          </a:r>
          <a:r>
            <a:rPr lang="en-US" sz="1600" kern="1200" dirty="0" smtClean="0">
              <a:solidFill>
                <a:schemeClr val="tx1"/>
              </a:solidFill>
              <a:latin typeface="Berlin Sans FB Demi" pitchFamily="34" charset="0"/>
            </a:rPr>
            <a:t> </a:t>
          </a:r>
          <a:r>
            <a:rPr lang="en-US" sz="1600" kern="1200" dirty="0" err="1" smtClean="0">
              <a:solidFill>
                <a:schemeClr val="tx1"/>
              </a:solidFill>
              <a:latin typeface="Berlin Sans FB Demi" pitchFamily="34" charset="0"/>
            </a:rPr>
            <a:t>tinggi</a:t>
          </a:r>
          <a:r>
            <a:rPr lang="en-US" sz="1600" kern="1200" dirty="0" smtClean="0">
              <a:solidFill>
                <a:schemeClr val="tx1"/>
              </a:solidFill>
              <a:latin typeface="Berlin Sans FB Demi" pitchFamily="34" charset="0"/>
            </a:rPr>
            <a:t> </a:t>
          </a:r>
          <a:r>
            <a:rPr lang="en-US" sz="1600" kern="1200" dirty="0" err="1" smtClean="0">
              <a:solidFill>
                <a:schemeClr val="tx1"/>
              </a:solidFill>
              <a:latin typeface="Berlin Sans FB Demi" pitchFamily="34" charset="0"/>
            </a:rPr>
            <a:t>dalam</a:t>
          </a:r>
          <a:r>
            <a:rPr lang="en-US" sz="1600" kern="1200" dirty="0" smtClean="0">
              <a:solidFill>
                <a:schemeClr val="tx1"/>
              </a:solidFill>
              <a:latin typeface="Berlin Sans FB Demi" pitchFamily="34" charset="0"/>
            </a:rPr>
            <a:t> </a:t>
          </a:r>
          <a:r>
            <a:rPr lang="en-US" sz="1600" kern="1200" dirty="0" err="1" smtClean="0">
              <a:solidFill>
                <a:schemeClr val="tx1"/>
              </a:solidFill>
              <a:latin typeface="Berlin Sans FB Demi" pitchFamily="34" charset="0"/>
            </a:rPr>
            <a:t>menjalankan</a:t>
          </a:r>
          <a:r>
            <a:rPr lang="en-US" sz="1600" kern="1200" dirty="0" smtClean="0">
              <a:solidFill>
                <a:schemeClr val="tx1"/>
              </a:solidFill>
              <a:latin typeface="Berlin Sans FB Demi" pitchFamily="34" charset="0"/>
            </a:rPr>
            <a:t> </a:t>
          </a:r>
          <a:r>
            <a:rPr lang="en-US" sz="1600" kern="1200" dirty="0" err="1" smtClean="0">
              <a:solidFill>
                <a:schemeClr val="tx1"/>
              </a:solidFill>
              <a:latin typeface="Berlin Sans FB Demi" pitchFamily="34" charset="0"/>
            </a:rPr>
            <a:t>bidang</a:t>
          </a:r>
          <a:r>
            <a:rPr lang="en-US" sz="1600" kern="1200" dirty="0" smtClean="0">
              <a:solidFill>
                <a:schemeClr val="tx1"/>
              </a:solidFill>
              <a:latin typeface="Berlin Sans FB Demi" pitchFamily="34" charset="0"/>
            </a:rPr>
            <a:t> </a:t>
          </a:r>
          <a:r>
            <a:rPr lang="en-US" sz="1600" kern="1200" dirty="0" err="1" smtClean="0">
              <a:solidFill>
                <a:schemeClr val="tx1"/>
              </a:solidFill>
              <a:latin typeface="Berlin Sans FB Demi" pitchFamily="34" charset="0"/>
            </a:rPr>
            <a:t>kuasa</a:t>
          </a:r>
          <a:r>
            <a:rPr lang="en-US" sz="1600" kern="1200" dirty="0" smtClean="0">
              <a:solidFill>
                <a:schemeClr val="tx1"/>
              </a:solidFill>
              <a:latin typeface="Berlin Sans FB Demi" pitchFamily="34" charset="0"/>
            </a:rPr>
            <a:t> </a:t>
          </a:r>
          <a:r>
            <a:rPr lang="en-US" sz="1600" kern="1200" dirty="0" err="1" smtClean="0">
              <a:solidFill>
                <a:schemeClr val="tx1"/>
              </a:solidFill>
              <a:latin typeface="Berlin Sans FB Demi" pitchFamily="34" charset="0"/>
            </a:rPr>
            <a:t>menjaga</a:t>
          </a:r>
          <a:r>
            <a:rPr lang="en-US" sz="1600" kern="1200" dirty="0" smtClean="0">
              <a:solidFill>
                <a:schemeClr val="tx1"/>
              </a:solidFill>
              <a:latin typeface="Berlin Sans FB Demi" pitchFamily="34" charset="0"/>
            </a:rPr>
            <a:t> </a:t>
          </a:r>
          <a:r>
            <a:rPr lang="en-US" sz="1600" kern="1200" dirty="0" err="1" smtClean="0">
              <a:solidFill>
                <a:schemeClr val="tx1"/>
              </a:solidFill>
              <a:latin typeface="Berlin Sans FB Demi" pitchFamily="34" charset="0"/>
            </a:rPr>
            <a:t>negara</a:t>
          </a:r>
          <a:r>
            <a:rPr lang="en-US" sz="1600" kern="1200" dirty="0" smtClean="0">
              <a:solidFill>
                <a:schemeClr val="tx1"/>
              </a:solidFill>
              <a:latin typeface="Berlin Sans FB Demi" pitchFamily="34" charset="0"/>
            </a:rPr>
            <a:t> </a:t>
          </a:r>
          <a:r>
            <a:rPr lang="en-US" sz="1600" kern="1200" dirty="0" err="1" smtClean="0">
              <a:solidFill>
                <a:schemeClr val="tx1"/>
              </a:solidFill>
              <a:latin typeface="Berlin Sans FB Demi" pitchFamily="34" charset="0"/>
            </a:rPr>
            <a:t>dan</a:t>
          </a:r>
          <a:r>
            <a:rPr lang="en-US" sz="1600" kern="1200" dirty="0" smtClean="0">
              <a:solidFill>
                <a:schemeClr val="tx1"/>
              </a:solidFill>
              <a:latin typeface="Berlin Sans FB Demi" pitchFamily="34" charset="0"/>
            </a:rPr>
            <a:t> </a:t>
          </a:r>
          <a:r>
            <a:rPr lang="en-US" sz="1600" kern="1200" dirty="0" err="1" smtClean="0">
              <a:solidFill>
                <a:schemeClr val="tx1"/>
              </a:solidFill>
              <a:latin typeface="Berlin Sans FB Demi" pitchFamily="34" charset="0"/>
            </a:rPr>
            <a:t>kesucian</a:t>
          </a:r>
          <a:r>
            <a:rPr lang="en-US" sz="1600" kern="1200" dirty="0" smtClean="0">
              <a:solidFill>
                <a:schemeClr val="tx1"/>
              </a:solidFill>
              <a:latin typeface="Berlin Sans FB Demi" pitchFamily="34" charset="0"/>
            </a:rPr>
            <a:t> agama Islam.</a:t>
          </a:r>
          <a:endParaRPr lang="en-US" sz="1600" kern="1200" dirty="0">
            <a:solidFill>
              <a:schemeClr val="tx1"/>
            </a:solidFill>
            <a:latin typeface="Berlin Sans FB Demi" pitchFamily="34" charset="0"/>
          </a:endParaRPr>
        </a:p>
      </dsp:txBody>
      <dsp:txXfrm rot="10800000">
        <a:off x="985680" y="2934089"/>
        <a:ext cx="5316356" cy="1129719"/>
      </dsp:txXfrm>
    </dsp:sp>
    <dsp:sp modelId="{A0F5429A-7132-4BBD-AC73-C1A3E2B7AA7F}">
      <dsp:nvSpPr>
        <dsp:cNvPr id="0" name=""/>
        <dsp:cNvSpPr/>
      </dsp:nvSpPr>
      <dsp:spPr>
        <a:xfrm>
          <a:off x="262405" y="2896322"/>
          <a:ext cx="1129719" cy="112971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BE7C41-34B1-4733-9BEE-64EA7C44BD76}"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7D509-A9CA-4BB9-AB47-C2F468097A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E7C41-34B1-4733-9BEE-64EA7C44BD76}"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7D509-A9CA-4BB9-AB47-C2F468097A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E7C41-34B1-4733-9BEE-64EA7C44BD76}"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7D509-A9CA-4BB9-AB47-C2F468097A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E7C41-34B1-4733-9BEE-64EA7C44BD76}"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7D509-A9CA-4BB9-AB47-C2F468097A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BE7C41-34B1-4733-9BEE-64EA7C44BD76}"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7D509-A9CA-4BB9-AB47-C2F468097A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BE7C41-34B1-4733-9BEE-64EA7C44BD76}"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7D509-A9CA-4BB9-AB47-C2F468097A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BE7C41-34B1-4733-9BEE-64EA7C44BD76}" type="datetimeFigureOut">
              <a:rPr lang="en-US" smtClean="0"/>
              <a:pPr/>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67D509-A9CA-4BB9-AB47-C2F468097A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BE7C41-34B1-4733-9BEE-64EA7C44BD76}" type="datetimeFigureOut">
              <a:rPr lang="en-US" smtClean="0"/>
              <a:pPr/>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7D509-A9CA-4BB9-AB47-C2F468097A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E7C41-34B1-4733-9BEE-64EA7C44BD76}" type="datetimeFigureOut">
              <a:rPr lang="en-US" smtClean="0"/>
              <a:pPr/>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67D509-A9CA-4BB9-AB47-C2F468097A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BE7C41-34B1-4733-9BEE-64EA7C44BD76}"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7D509-A9CA-4BB9-AB47-C2F468097A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BE7C41-34B1-4733-9BEE-64EA7C44BD76}"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7D509-A9CA-4BB9-AB47-C2F468097A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E7C41-34B1-4733-9BEE-64EA7C44BD76}" type="datetimeFigureOut">
              <a:rPr lang="en-US" smtClean="0"/>
              <a:pPr/>
              <a:t>8/30/2018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7D509-A9CA-4BB9-AB47-C2F468097A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685800" y="1524000"/>
            <a:ext cx="7620000" cy="3139321"/>
          </a:xfrm>
          <a:prstGeom prst="rect">
            <a:avLst/>
          </a:prstGeom>
          <a:noFill/>
        </p:spPr>
        <p:txBody>
          <a:bodyPr wrap="square" lIns="91440" tIns="45720" rIns="91440" bIns="45720">
            <a:spAutoFit/>
          </a:bodyPr>
          <a:lstStyle/>
          <a:p>
            <a:r>
              <a:rPr lang="en-US" sz="5400" dirty="0"/>
              <a:t> </a:t>
            </a:r>
          </a:p>
          <a:p>
            <a:pPr algn="ctr" fontAlgn="base"/>
            <a:r>
              <a:rPr lang="en-US" sz="3600" b="1" dirty="0">
                <a:ln w="18000">
                  <a:solidFill>
                    <a:schemeClr val="accent2">
                      <a:satMod val="140000"/>
                    </a:schemeClr>
                  </a:solidFill>
                  <a:prstDash val="solid"/>
                  <a:miter lim="800000"/>
                </a:ln>
                <a:effectLst>
                  <a:outerShdw blurRad="25500" dist="23000" dir="7020000" algn="tl">
                    <a:srgbClr val="000000">
                      <a:alpha val="50000"/>
                    </a:srgbClr>
                  </a:outerShdw>
                </a:effectLst>
              </a:rPr>
              <a:t> “SERI PADUKA BAGINDA YANG </a:t>
            </a:r>
            <a:endParaRPr lang="en-US" sz="3600" b="1" dirty="0" smtClean="0">
              <a:ln w="18000">
                <a:solidFill>
                  <a:schemeClr val="accent2">
                    <a:satMod val="140000"/>
                  </a:schemeClr>
                </a:solidFill>
                <a:prstDash val="solid"/>
                <a:miter lim="800000"/>
              </a:ln>
              <a:effectLst>
                <a:outerShdw blurRad="25500" dist="23000" dir="7020000" algn="tl">
                  <a:srgbClr val="000000">
                    <a:alpha val="50000"/>
                  </a:srgbClr>
                </a:outerShdw>
              </a:effectLst>
            </a:endParaRPr>
          </a:p>
          <a:p>
            <a:pPr algn="ctr" fontAlgn="base"/>
            <a:r>
              <a:rPr lang="en-US" sz="36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DI-PERTUAN </a:t>
            </a:r>
            <a:r>
              <a:rPr lang="en-US" sz="3600" b="1" dirty="0">
                <a:ln w="18000">
                  <a:solidFill>
                    <a:schemeClr val="accent2">
                      <a:satMod val="140000"/>
                    </a:schemeClr>
                  </a:solidFill>
                  <a:prstDash val="solid"/>
                  <a:miter lim="800000"/>
                </a:ln>
                <a:effectLst>
                  <a:outerShdw blurRad="25500" dist="23000" dir="7020000" algn="tl">
                    <a:srgbClr val="000000">
                      <a:alpha val="50000"/>
                    </a:srgbClr>
                  </a:outerShdw>
                </a:effectLst>
              </a:rPr>
              <a:t>AGONG:</a:t>
            </a:r>
          </a:p>
          <a:p>
            <a:pPr algn="ctr" fontAlgn="base"/>
            <a:r>
              <a:rPr lang="en-US" sz="3600" b="1" dirty="0">
                <a:ln w="18000">
                  <a:solidFill>
                    <a:schemeClr val="accent2">
                      <a:satMod val="140000"/>
                    </a:schemeClr>
                  </a:solidFill>
                  <a:prstDash val="solid"/>
                  <a:miter lim="800000"/>
                </a:ln>
                <a:effectLst>
                  <a:outerShdw blurRad="25500" dist="23000" dir="7020000" algn="tl">
                    <a:srgbClr val="000000">
                      <a:alpha val="50000"/>
                    </a:srgbClr>
                  </a:outerShdw>
                </a:effectLst>
              </a:rPr>
              <a:t>ASAS</a:t>
            </a:r>
            <a:r>
              <a:rPr lang="x-none" sz="3600" b="1">
                <a:ln w="18000">
                  <a:solidFill>
                    <a:schemeClr val="accent2">
                      <a:satMod val="140000"/>
                    </a:schemeClr>
                  </a:solidFill>
                  <a:prstDash val="solid"/>
                  <a:miter lim="800000"/>
                </a:ln>
                <a:effectLst>
                  <a:outerShdw blurRad="25500" dist="23000" dir="7020000" algn="tl">
                    <a:srgbClr val="000000">
                      <a:alpha val="50000"/>
                    </a:srgbClr>
                  </a:outerShdw>
                </a:effectLst>
              </a:rPr>
              <a:t> KESTABILAN DAN KEMAKMURAN NEGARA</a:t>
            </a:r>
            <a:r>
              <a:rPr lang="en-US" sz="3600" b="1" dirty="0">
                <a:ln w="18000">
                  <a:solidFill>
                    <a:schemeClr val="accent2">
                      <a:satMod val="140000"/>
                    </a:schemeClr>
                  </a:solidFill>
                  <a:prstDash val="solid"/>
                  <a:miter lim="800000"/>
                </a:ln>
                <a:effectLst>
                  <a:outerShdw blurRad="25500" dist="23000" dir="7020000" algn="tl">
                    <a:srgbClr val="000000">
                      <a:alpha val="50000"/>
                    </a:srgbClr>
                  </a:outerShdw>
                </a:effectLst>
              </a:rPr>
              <a:t>”</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0"/>
            <a:ext cx="448151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834" y="6368534"/>
            <a:ext cx="4079966" cy="369332"/>
          </a:xfrm>
          <a:prstGeom prst="rect">
            <a:avLst/>
          </a:prstGeom>
          <a:noFill/>
        </p:spPr>
        <p:txBody>
          <a:bodyPr wrap="square" rtlCol="0">
            <a:spAutoFit/>
          </a:bodyPr>
          <a:lstStyle/>
          <a:p>
            <a:r>
              <a:rPr lang="en-US" b="1" dirty="0" smtClean="0">
                <a:solidFill>
                  <a:srgbClr val="FFFF00"/>
                </a:solidFill>
                <a:latin typeface="Bell MT" pitchFamily="18" charset="0"/>
                <a:cs typeface="Aharoni" pitchFamily="2" charset="-79"/>
              </a:rPr>
              <a:t>7 September 2018/26 </a:t>
            </a:r>
            <a:r>
              <a:rPr lang="en-US" b="1" dirty="0" err="1" smtClean="0">
                <a:solidFill>
                  <a:srgbClr val="FFFF00"/>
                </a:solidFill>
                <a:latin typeface="Bell MT" pitchFamily="18" charset="0"/>
                <a:cs typeface="Aharoni" pitchFamily="2" charset="-79"/>
              </a:rPr>
              <a:t>Zulhijjah</a:t>
            </a:r>
            <a:r>
              <a:rPr lang="en-US" b="1" dirty="0" smtClean="0">
                <a:solidFill>
                  <a:srgbClr val="FFFF00"/>
                </a:solidFill>
                <a:latin typeface="Bell MT" pitchFamily="18" charset="0"/>
                <a:cs typeface="Aharoni" pitchFamily="2" charset="-79"/>
              </a:rPr>
              <a:t> 1439H</a:t>
            </a:r>
            <a:endParaRPr lang="en-US" b="1" dirty="0">
              <a:solidFill>
                <a:srgbClr val="FFFF00"/>
              </a:solidFill>
              <a:latin typeface="Bell MT" pitchFamily="18" charset="0"/>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2" name="Group 7"/>
          <p:cNvGrpSpPr>
            <a:grpSpLocks/>
          </p:cNvGrpSpPr>
          <p:nvPr/>
        </p:nvGrpSpPr>
        <p:grpSpPr bwMode="auto">
          <a:xfrm>
            <a:off x="34925" y="23813"/>
            <a:ext cx="9007475" cy="982662"/>
            <a:chOff x="71085" y="608481"/>
            <a:chExt cx="9007601" cy="611837"/>
          </a:xfrm>
        </p:grpSpPr>
        <p:grpSp>
          <p:nvGrpSpPr>
            <p:cNvPr id="3" name="Group 8"/>
            <p:cNvGrpSpPr>
              <a:grpSpLocks/>
            </p:cNvGrpSpPr>
            <p:nvPr/>
          </p:nvGrpSpPr>
          <p:grpSpPr bwMode="auto">
            <a:xfrm>
              <a:off x="71085" y="608481"/>
              <a:ext cx="9007607" cy="611837"/>
              <a:chOff x="1" y="1"/>
              <a:chExt cx="9143999" cy="671994"/>
            </a:xfrm>
          </p:grpSpPr>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sp>
        <p:nvSpPr>
          <p:cNvPr id="10" name="Rectangle 9"/>
          <p:cNvSpPr/>
          <p:nvPr/>
        </p:nvSpPr>
        <p:spPr>
          <a:xfrm>
            <a:off x="838200" y="1295400"/>
            <a:ext cx="7239000" cy="1143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Berlin Sans FB" pitchFamily="34" charset="0"/>
              </a:rPr>
              <a:t>K</a:t>
            </a:r>
            <a:r>
              <a:rPr lang="en-US" dirty="0" smtClean="0">
                <a:latin typeface="Berlin Sans FB" pitchFamily="34" charset="0"/>
              </a:rPr>
              <a:t>ita </a:t>
            </a:r>
            <a:r>
              <a:rPr lang="en-US" dirty="0" err="1" smtClean="0">
                <a:latin typeface="Berlin Sans FB" pitchFamily="34" charset="0"/>
              </a:rPr>
              <a:t>sebagai</a:t>
            </a:r>
            <a:r>
              <a:rPr lang="en-US" dirty="0" smtClean="0">
                <a:latin typeface="Berlin Sans FB" pitchFamily="34" charset="0"/>
              </a:rPr>
              <a:t> </a:t>
            </a:r>
            <a:r>
              <a:rPr lang="en-US" dirty="0" err="1" smtClean="0">
                <a:latin typeface="Berlin Sans FB" pitchFamily="34" charset="0"/>
              </a:rPr>
              <a:t>rakyat</a:t>
            </a:r>
            <a:r>
              <a:rPr lang="en-US" dirty="0" smtClean="0">
                <a:latin typeface="Berlin Sans FB" pitchFamily="34" charset="0"/>
              </a:rPr>
              <a:t> </a:t>
            </a:r>
            <a:r>
              <a:rPr lang="en-US" dirty="0" err="1" smtClean="0">
                <a:latin typeface="Berlin Sans FB" pitchFamily="34" charset="0"/>
              </a:rPr>
              <a:t>jelata</a:t>
            </a:r>
            <a:r>
              <a:rPr lang="en-US" dirty="0" smtClean="0">
                <a:latin typeface="Berlin Sans FB" pitchFamily="34" charset="0"/>
              </a:rPr>
              <a:t> </a:t>
            </a:r>
            <a:r>
              <a:rPr lang="en-US" dirty="0" err="1" smtClean="0">
                <a:latin typeface="Berlin Sans FB" pitchFamily="34" charset="0"/>
              </a:rPr>
              <a:t>betapa</a:t>
            </a:r>
            <a:r>
              <a:rPr lang="en-US" dirty="0" smtClean="0">
                <a:latin typeface="Berlin Sans FB" pitchFamily="34" charset="0"/>
              </a:rPr>
              <a:t> </a:t>
            </a:r>
            <a:r>
              <a:rPr lang="en-US" dirty="0" err="1" smtClean="0">
                <a:latin typeface="Berlin Sans FB" pitchFamily="34" charset="0"/>
              </a:rPr>
              <a:t>pentingnya</a:t>
            </a:r>
            <a:r>
              <a:rPr lang="en-US" dirty="0" smtClean="0">
                <a:latin typeface="Berlin Sans FB" pitchFamily="34" charset="0"/>
              </a:rPr>
              <a:t> </a:t>
            </a:r>
            <a:r>
              <a:rPr lang="en-US" dirty="0" err="1" smtClean="0">
                <a:latin typeface="Berlin Sans FB" pitchFamily="34" charset="0"/>
              </a:rPr>
              <a:t>kesetiaan</a:t>
            </a:r>
            <a:r>
              <a:rPr lang="en-US" dirty="0" smtClean="0">
                <a:latin typeface="Berlin Sans FB" pitchFamily="34" charset="0"/>
              </a:rPr>
              <a:t> </a:t>
            </a:r>
            <a:r>
              <a:rPr lang="en-US" dirty="0" err="1" smtClean="0">
                <a:latin typeface="Berlin Sans FB" pitchFamily="34" charset="0"/>
              </a:rPr>
              <a:t>terhadap</a:t>
            </a:r>
            <a:r>
              <a:rPr lang="en-US" dirty="0" smtClean="0">
                <a:latin typeface="Berlin Sans FB" pitchFamily="34" charset="0"/>
              </a:rPr>
              <a:t> Raja </a:t>
            </a:r>
            <a:r>
              <a:rPr lang="en-US" dirty="0" err="1" smtClean="0">
                <a:latin typeface="Berlin Sans FB" pitchFamily="34" charset="0"/>
              </a:rPr>
              <a:t>dan</a:t>
            </a:r>
            <a:r>
              <a:rPr lang="en-US" dirty="0" smtClean="0">
                <a:latin typeface="Berlin Sans FB" pitchFamily="34" charset="0"/>
              </a:rPr>
              <a:t> </a:t>
            </a:r>
            <a:r>
              <a:rPr lang="en-US" dirty="0" err="1" smtClean="0">
                <a:latin typeface="Berlin Sans FB" pitchFamily="34" charset="0"/>
              </a:rPr>
              <a:t>negara</a:t>
            </a:r>
            <a:r>
              <a:rPr lang="en-US" dirty="0" smtClean="0">
                <a:latin typeface="Berlin Sans FB" pitchFamily="34" charset="0"/>
              </a:rPr>
              <a:t>. </a:t>
            </a:r>
            <a:r>
              <a:rPr lang="en-US" dirty="0" err="1" smtClean="0">
                <a:latin typeface="Berlin Sans FB" pitchFamily="34" charset="0"/>
              </a:rPr>
              <a:t>Malah</a:t>
            </a:r>
            <a:r>
              <a:rPr lang="en-US" dirty="0" smtClean="0">
                <a:latin typeface="Berlin Sans FB" pitchFamily="34" charset="0"/>
              </a:rPr>
              <a:t> </a:t>
            </a:r>
            <a:r>
              <a:rPr lang="en-US" dirty="0" err="1" smtClean="0">
                <a:latin typeface="Berlin Sans FB" pitchFamily="34" charset="0"/>
              </a:rPr>
              <a:t>ini</a:t>
            </a:r>
            <a:r>
              <a:rPr lang="en-US" dirty="0" smtClean="0">
                <a:latin typeface="Berlin Sans FB" pitchFamily="34" charset="0"/>
              </a:rPr>
              <a:t> </a:t>
            </a:r>
            <a:r>
              <a:rPr lang="en-US" dirty="0" err="1" smtClean="0">
                <a:latin typeface="Berlin Sans FB" pitchFamily="34" charset="0"/>
              </a:rPr>
              <a:t>menepati</a:t>
            </a:r>
            <a:r>
              <a:rPr lang="en-US" dirty="0" smtClean="0">
                <a:latin typeface="Berlin Sans FB" pitchFamily="34" charset="0"/>
              </a:rPr>
              <a:t> </a:t>
            </a:r>
            <a:r>
              <a:rPr lang="en-US" dirty="0" err="1" smtClean="0">
                <a:latin typeface="Berlin Sans FB" pitchFamily="34" charset="0"/>
              </a:rPr>
              <a:t>salah</a:t>
            </a:r>
            <a:r>
              <a:rPr lang="en-US" dirty="0" smtClean="0">
                <a:latin typeface="Berlin Sans FB" pitchFamily="34" charset="0"/>
              </a:rPr>
              <a:t> </a:t>
            </a:r>
            <a:r>
              <a:rPr lang="en-US" dirty="0" err="1" smtClean="0">
                <a:latin typeface="Berlin Sans FB" pitchFamily="34" charset="0"/>
              </a:rPr>
              <a:t>satu</a:t>
            </a:r>
            <a:r>
              <a:rPr lang="en-US" dirty="0" smtClean="0">
                <a:latin typeface="Berlin Sans FB" pitchFamily="34" charset="0"/>
              </a:rPr>
              <a:t> </a:t>
            </a:r>
            <a:r>
              <a:rPr lang="en-US" dirty="0" err="1" smtClean="0">
                <a:latin typeface="Berlin Sans FB" pitchFamily="34" charset="0"/>
              </a:rPr>
              <a:t>prinsip</a:t>
            </a:r>
            <a:r>
              <a:rPr lang="en-US" dirty="0" smtClean="0">
                <a:latin typeface="Berlin Sans FB" pitchFamily="34" charset="0"/>
              </a:rPr>
              <a:t> </a:t>
            </a:r>
            <a:r>
              <a:rPr lang="en-US" dirty="0" err="1" smtClean="0">
                <a:latin typeface="Berlin Sans FB" pitchFamily="34" charset="0"/>
              </a:rPr>
              <a:t>dalam</a:t>
            </a:r>
            <a:r>
              <a:rPr lang="en-US" dirty="0" smtClean="0">
                <a:latin typeface="Berlin Sans FB" pitchFamily="34" charset="0"/>
              </a:rPr>
              <a:t> </a:t>
            </a:r>
            <a:r>
              <a:rPr lang="en-US" dirty="0" err="1" smtClean="0">
                <a:latin typeface="Berlin Sans FB" pitchFamily="34" charset="0"/>
              </a:rPr>
              <a:t>iktikad</a:t>
            </a:r>
            <a:r>
              <a:rPr lang="en-US" dirty="0" smtClean="0">
                <a:latin typeface="Berlin Sans FB" pitchFamily="34" charset="0"/>
              </a:rPr>
              <a:t> </a:t>
            </a:r>
            <a:r>
              <a:rPr lang="en-US" i="1" dirty="0" err="1" smtClean="0">
                <a:latin typeface="Berlin Sans FB" pitchFamily="34" charset="0"/>
              </a:rPr>
              <a:t>Ahlus</a:t>
            </a:r>
            <a:r>
              <a:rPr lang="en-US" i="1" dirty="0" smtClean="0">
                <a:latin typeface="Berlin Sans FB" pitchFamily="34" charset="0"/>
              </a:rPr>
              <a:t> </a:t>
            </a:r>
            <a:r>
              <a:rPr lang="en-US" i="1" dirty="0" err="1" smtClean="0">
                <a:latin typeface="Berlin Sans FB" pitchFamily="34" charset="0"/>
              </a:rPr>
              <a:t>Sunnah</a:t>
            </a:r>
            <a:r>
              <a:rPr lang="en-US" i="1" dirty="0" smtClean="0">
                <a:latin typeface="Berlin Sans FB" pitchFamily="34" charset="0"/>
              </a:rPr>
              <a:t> </a:t>
            </a:r>
            <a:r>
              <a:rPr lang="en-US" i="1" dirty="0" err="1" smtClean="0">
                <a:latin typeface="Berlin Sans FB" pitchFamily="34" charset="0"/>
              </a:rPr>
              <a:t>wal</a:t>
            </a:r>
            <a:r>
              <a:rPr lang="en-US" i="1" dirty="0" smtClean="0">
                <a:latin typeface="Berlin Sans FB" pitchFamily="34" charset="0"/>
              </a:rPr>
              <a:t> </a:t>
            </a:r>
            <a:r>
              <a:rPr lang="en-US" i="1" dirty="0" err="1" smtClean="0">
                <a:latin typeface="Berlin Sans FB" pitchFamily="34" charset="0"/>
              </a:rPr>
              <a:t>Jama’ah</a:t>
            </a:r>
            <a:r>
              <a:rPr lang="en-US" dirty="0" smtClean="0">
                <a:latin typeface="Berlin Sans FB" pitchFamily="34" charset="0"/>
              </a:rPr>
              <a:t> </a:t>
            </a:r>
            <a:r>
              <a:rPr lang="en-US" dirty="0" err="1" smtClean="0">
                <a:latin typeface="Berlin Sans FB" pitchFamily="34" charset="0"/>
              </a:rPr>
              <a:t>iaitu</a:t>
            </a:r>
            <a:r>
              <a:rPr lang="en-US" dirty="0" smtClean="0">
                <a:latin typeface="Berlin Sans FB" pitchFamily="34" charset="0"/>
              </a:rPr>
              <a:t> </a:t>
            </a:r>
            <a:r>
              <a:rPr lang="en-US" dirty="0" err="1" smtClean="0">
                <a:latin typeface="Berlin Sans FB" pitchFamily="34" charset="0"/>
              </a:rPr>
              <a:t>mentaati</a:t>
            </a:r>
            <a:r>
              <a:rPr lang="en-US" dirty="0" smtClean="0">
                <a:latin typeface="Berlin Sans FB" pitchFamily="34" charset="0"/>
              </a:rPr>
              <a:t> </a:t>
            </a:r>
            <a:r>
              <a:rPr lang="en-US" dirty="0" err="1" smtClean="0">
                <a:latin typeface="Berlin Sans FB" pitchFamily="34" charset="0"/>
              </a:rPr>
              <a:t>dan</a:t>
            </a:r>
            <a:r>
              <a:rPr lang="en-US" dirty="0" smtClean="0">
                <a:latin typeface="Berlin Sans FB" pitchFamily="34" charset="0"/>
              </a:rPr>
              <a:t> </a:t>
            </a:r>
            <a:r>
              <a:rPr lang="en-US" dirty="0" err="1" smtClean="0">
                <a:latin typeface="Berlin Sans FB" pitchFamily="34" charset="0"/>
              </a:rPr>
              <a:t>menghormati</a:t>
            </a:r>
            <a:r>
              <a:rPr lang="en-US" dirty="0" smtClean="0">
                <a:latin typeface="Berlin Sans FB" pitchFamily="34" charset="0"/>
              </a:rPr>
              <a:t> </a:t>
            </a:r>
            <a:r>
              <a:rPr lang="en-US" dirty="0" err="1" smtClean="0">
                <a:latin typeface="Berlin Sans FB" pitchFamily="34" charset="0"/>
              </a:rPr>
              <a:t>pemimpin</a:t>
            </a:r>
            <a:r>
              <a:rPr lang="en-US" dirty="0" smtClean="0">
                <a:latin typeface="Berlin Sans FB" pitchFamily="34" charset="0"/>
              </a:rPr>
              <a:t>.</a:t>
            </a:r>
            <a:endParaRPr lang="en-US" dirty="0">
              <a:latin typeface="Berlin Sans FB" pitchFamily="34" charset="0"/>
            </a:endParaRPr>
          </a:p>
        </p:txBody>
      </p:sp>
      <p:sp>
        <p:nvSpPr>
          <p:cNvPr id="11" name="TextBox 10"/>
          <p:cNvSpPr txBox="1"/>
          <p:nvPr/>
        </p:nvSpPr>
        <p:spPr>
          <a:xfrm>
            <a:off x="838200" y="4038600"/>
            <a:ext cx="7239000" cy="2585323"/>
          </a:xfrm>
          <a:prstGeom prst="rect">
            <a:avLst/>
          </a:prstGeom>
          <a:noFill/>
        </p:spPr>
        <p:txBody>
          <a:bodyPr wrap="square" rtlCol="0">
            <a:spAutoFit/>
          </a:bodyPr>
          <a:lstStyle/>
          <a:p>
            <a:pPr algn="ctr"/>
            <a:r>
              <a:rPr lang="en-US" dirty="0" err="1" smtClean="0">
                <a:latin typeface="Aharoni" pitchFamily="2" charset="-79"/>
                <a:cs typeface="Aharoni" pitchFamily="2" charset="-79"/>
              </a:rPr>
              <a:t>Maksudnya</a:t>
            </a:r>
            <a:r>
              <a:rPr lang="en-US" dirty="0" smtClean="0">
                <a:latin typeface="Aharoni" pitchFamily="2" charset="-79"/>
                <a:cs typeface="Aharoni" pitchFamily="2" charset="-79"/>
              </a:rPr>
              <a:t>: </a:t>
            </a:r>
          </a:p>
          <a:p>
            <a:pPr algn="ctr"/>
            <a:r>
              <a:rPr lang="en-US" i="1" dirty="0" smtClean="0">
                <a:solidFill>
                  <a:srgbClr val="7030A0"/>
                </a:solidFill>
                <a:latin typeface="Berlin Sans FB" pitchFamily="34" charset="0"/>
                <a:cs typeface="Aharoni" pitchFamily="2" charset="-79"/>
              </a:rPr>
              <a:t>“</a:t>
            </a:r>
            <a:r>
              <a:rPr lang="en-US" i="1" dirty="0" err="1" smtClean="0">
                <a:solidFill>
                  <a:srgbClr val="7030A0"/>
                </a:solidFill>
                <a:latin typeface="Berlin Sans FB" pitchFamily="34" charset="0"/>
                <a:cs typeface="Aharoni" pitchFamily="2" charset="-79"/>
              </a:rPr>
              <a:t>Wahai</a:t>
            </a:r>
            <a:r>
              <a:rPr lang="en-US" i="1" dirty="0" smtClean="0">
                <a:solidFill>
                  <a:srgbClr val="7030A0"/>
                </a:solidFill>
                <a:latin typeface="Berlin Sans FB" pitchFamily="34" charset="0"/>
                <a:cs typeface="Aharoni" pitchFamily="2" charset="-79"/>
              </a:rPr>
              <a:t> orang yang </a:t>
            </a:r>
            <a:r>
              <a:rPr lang="en-US" i="1" dirty="0" err="1" smtClean="0">
                <a:solidFill>
                  <a:srgbClr val="7030A0"/>
                </a:solidFill>
                <a:latin typeface="Berlin Sans FB" pitchFamily="34" charset="0"/>
                <a:cs typeface="Aharoni" pitchFamily="2" charset="-79"/>
              </a:rPr>
              <a:t>beriman</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taatlah</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kamu</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kepada</a:t>
            </a:r>
            <a:r>
              <a:rPr lang="en-US" i="1" dirty="0" smtClean="0">
                <a:solidFill>
                  <a:srgbClr val="7030A0"/>
                </a:solidFill>
                <a:latin typeface="Berlin Sans FB" pitchFamily="34" charset="0"/>
                <a:cs typeface="Aharoni" pitchFamily="2" charset="-79"/>
              </a:rPr>
              <a:t> Allah </a:t>
            </a:r>
            <a:r>
              <a:rPr lang="en-US" i="1" dirty="0" err="1" smtClean="0">
                <a:solidFill>
                  <a:srgbClr val="7030A0"/>
                </a:solidFill>
                <a:latin typeface="Berlin Sans FB" pitchFamily="34" charset="0"/>
                <a:cs typeface="Aharoni" pitchFamily="2" charset="-79"/>
              </a:rPr>
              <a:t>dan</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taatlah</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kamu</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kepada</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Rasulullah</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dan</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kepada</a:t>
            </a:r>
            <a:r>
              <a:rPr lang="en-US" i="1" dirty="0" smtClean="0">
                <a:solidFill>
                  <a:srgbClr val="7030A0"/>
                </a:solidFill>
                <a:latin typeface="Berlin Sans FB" pitchFamily="34" charset="0"/>
                <a:cs typeface="Aharoni" pitchFamily="2" charset="-79"/>
              </a:rPr>
              <a:t> </a:t>
            </a:r>
            <a:r>
              <a:rPr lang="en-US" b="1" i="1" dirty="0" err="1" smtClean="0">
                <a:solidFill>
                  <a:srgbClr val="7030A0"/>
                </a:solidFill>
                <a:latin typeface="Berlin Sans FB" pitchFamily="34" charset="0"/>
                <a:cs typeface="Aharoni" pitchFamily="2" charset="-79"/>
              </a:rPr>
              <a:t>Ulil-Amri</a:t>
            </a:r>
            <a:r>
              <a:rPr lang="en-US" b="1" i="1" dirty="0" smtClean="0">
                <a:solidFill>
                  <a:srgbClr val="7030A0"/>
                </a:solidFill>
                <a:latin typeface="Berlin Sans FB" pitchFamily="34" charset="0"/>
                <a:cs typeface="Aharoni" pitchFamily="2" charset="-79"/>
              </a:rPr>
              <a:t> </a:t>
            </a:r>
            <a:r>
              <a:rPr lang="en-US" i="1" dirty="0" smtClean="0">
                <a:solidFill>
                  <a:srgbClr val="7030A0"/>
                </a:solidFill>
                <a:latin typeface="Berlin Sans FB" pitchFamily="34" charset="0"/>
                <a:cs typeface="Aharoni" pitchFamily="2" charset="-79"/>
              </a:rPr>
              <a:t>(orang yang </a:t>
            </a:r>
            <a:r>
              <a:rPr lang="en-US" i="1" dirty="0" err="1" smtClean="0">
                <a:solidFill>
                  <a:srgbClr val="7030A0"/>
                </a:solidFill>
                <a:latin typeface="Berlin Sans FB" pitchFamily="34" charset="0"/>
                <a:cs typeface="Aharoni" pitchFamily="2" charset="-79"/>
              </a:rPr>
              <a:t>berkuasa</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dari</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kalangan</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kamu</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Kemudian</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jika</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berbantah-bantah</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berselisihan</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dalam</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sesuatu</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perkara</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maka</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hendaklah</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mengembalikannya</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kepada</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kitab</a:t>
            </a:r>
            <a:r>
              <a:rPr lang="en-US" i="1" dirty="0" smtClean="0">
                <a:solidFill>
                  <a:srgbClr val="7030A0"/>
                </a:solidFill>
                <a:latin typeface="Berlin Sans FB" pitchFamily="34" charset="0"/>
                <a:cs typeface="Aharoni" pitchFamily="2" charset="-79"/>
              </a:rPr>
              <a:t>) Allah (Al-Quran) </a:t>
            </a:r>
            <a:r>
              <a:rPr lang="en-US" i="1" dirty="0" err="1" smtClean="0">
                <a:solidFill>
                  <a:srgbClr val="7030A0"/>
                </a:solidFill>
                <a:latin typeface="Berlin Sans FB" pitchFamily="34" charset="0"/>
                <a:cs typeface="Aharoni" pitchFamily="2" charset="-79"/>
              </a:rPr>
              <a:t>dan</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Sunnah</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Rasul-Nya-jika</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kamu</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benar</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beriman</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kepada</a:t>
            </a:r>
            <a:r>
              <a:rPr lang="en-US" i="1" dirty="0" smtClean="0">
                <a:solidFill>
                  <a:srgbClr val="7030A0"/>
                </a:solidFill>
                <a:latin typeface="Berlin Sans FB" pitchFamily="34" charset="0"/>
                <a:cs typeface="Aharoni" pitchFamily="2" charset="-79"/>
              </a:rPr>
              <a:t> Allah </a:t>
            </a:r>
            <a:r>
              <a:rPr lang="en-US" i="1" dirty="0" err="1" smtClean="0">
                <a:solidFill>
                  <a:srgbClr val="7030A0"/>
                </a:solidFill>
                <a:latin typeface="Berlin Sans FB" pitchFamily="34" charset="0"/>
                <a:cs typeface="Aharoni" pitchFamily="2" charset="-79"/>
              </a:rPr>
              <a:t>dan</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hari</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kahirat</a:t>
            </a:r>
            <a:r>
              <a:rPr lang="en-US" i="1" dirty="0" smtClean="0">
                <a:solidFill>
                  <a:srgbClr val="7030A0"/>
                </a:solidFill>
                <a:latin typeface="Berlin Sans FB" pitchFamily="34" charset="0"/>
                <a:cs typeface="Aharoni" pitchFamily="2" charset="-79"/>
              </a:rPr>
              <a:t>. Yang </a:t>
            </a:r>
            <a:r>
              <a:rPr lang="en-US" i="1" dirty="0" err="1" smtClean="0">
                <a:solidFill>
                  <a:srgbClr val="7030A0"/>
                </a:solidFill>
                <a:latin typeface="Berlin Sans FB" pitchFamily="34" charset="0"/>
                <a:cs typeface="Aharoni" pitchFamily="2" charset="-79"/>
              </a:rPr>
              <a:t>demikian</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adalah</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lebih</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baik</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bagi</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kamu</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dan</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lebih</a:t>
            </a:r>
            <a:r>
              <a:rPr lang="en-US" i="1" dirty="0" smtClean="0">
                <a:solidFill>
                  <a:srgbClr val="7030A0"/>
                </a:solidFill>
                <a:latin typeface="Berlin Sans FB" pitchFamily="34" charset="0"/>
                <a:cs typeface="Aharoni" pitchFamily="2" charset="-79"/>
              </a:rPr>
              <a:t> </a:t>
            </a:r>
            <a:r>
              <a:rPr lang="en-US" i="1" dirty="0" err="1" smtClean="0">
                <a:solidFill>
                  <a:srgbClr val="7030A0"/>
                </a:solidFill>
                <a:latin typeface="Berlin Sans FB" pitchFamily="34" charset="0"/>
                <a:cs typeface="Aharoni" pitchFamily="2" charset="-79"/>
              </a:rPr>
              <a:t>elok</a:t>
            </a:r>
            <a:r>
              <a:rPr lang="en-US" i="1" dirty="0" smtClean="0">
                <a:solidFill>
                  <a:srgbClr val="7030A0"/>
                </a:solidFill>
                <a:latin typeface="Berlin Sans FB" pitchFamily="34" charset="0"/>
                <a:cs typeface="Aharoni" pitchFamily="2" charset="-79"/>
              </a:rPr>
              <a:t> pula </a:t>
            </a:r>
            <a:r>
              <a:rPr lang="en-US" i="1" dirty="0" err="1" smtClean="0">
                <a:solidFill>
                  <a:srgbClr val="7030A0"/>
                </a:solidFill>
                <a:latin typeface="Berlin Sans FB" pitchFamily="34" charset="0"/>
                <a:cs typeface="Aharoni" pitchFamily="2" charset="-79"/>
              </a:rPr>
              <a:t>kesudahannya</a:t>
            </a:r>
            <a:r>
              <a:rPr lang="en-US" i="1" dirty="0" smtClean="0">
                <a:solidFill>
                  <a:srgbClr val="7030A0"/>
                </a:solidFill>
                <a:latin typeface="Berlin Sans FB" pitchFamily="34" charset="0"/>
                <a:cs typeface="Aharoni" pitchFamily="2" charset="-79"/>
              </a:rPr>
              <a:t>.”  </a:t>
            </a:r>
          </a:p>
          <a:p>
            <a:pPr algn="ctr"/>
            <a:r>
              <a:rPr lang="en-US" i="1" dirty="0" smtClean="0">
                <a:latin typeface="Berlin Sans FB" pitchFamily="34" charset="0"/>
                <a:cs typeface="Aharoni" pitchFamily="2" charset="-79"/>
              </a:rPr>
              <a:t>(Surah an-</a:t>
            </a:r>
            <a:r>
              <a:rPr lang="en-US" i="1" dirty="0" err="1" smtClean="0">
                <a:latin typeface="Berlin Sans FB" pitchFamily="34" charset="0"/>
                <a:cs typeface="Aharoni" pitchFamily="2" charset="-79"/>
              </a:rPr>
              <a:t>Nisa</a:t>
            </a:r>
            <a:r>
              <a:rPr lang="en-US" i="1" dirty="0" smtClean="0">
                <a:latin typeface="Berlin Sans FB" pitchFamily="34" charset="0"/>
                <a:cs typeface="Aharoni" pitchFamily="2" charset="-79"/>
              </a:rPr>
              <a:t>’: 59)</a:t>
            </a:r>
            <a:endParaRPr lang="en-US" dirty="0">
              <a:latin typeface="Berlin Sans FB" pitchFamily="34" charset="0"/>
              <a:cs typeface="Aharoni" pitchFamily="2" charset="-79"/>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3" y="2705100"/>
            <a:ext cx="83343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48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2" name="Group 7"/>
          <p:cNvGrpSpPr>
            <a:grpSpLocks/>
          </p:cNvGrpSpPr>
          <p:nvPr/>
        </p:nvGrpSpPr>
        <p:grpSpPr bwMode="auto">
          <a:xfrm>
            <a:off x="34925" y="23813"/>
            <a:ext cx="9007475" cy="982662"/>
            <a:chOff x="71085" y="608481"/>
            <a:chExt cx="9007601" cy="611837"/>
          </a:xfrm>
        </p:grpSpPr>
        <p:grpSp>
          <p:nvGrpSpPr>
            <p:cNvPr id="3" name="Group 8"/>
            <p:cNvGrpSpPr>
              <a:grpSpLocks/>
            </p:cNvGrpSpPr>
            <p:nvPr/>
          </p:nvGrpSpPr>
          <p:grpSpPr bwMode="auto">
            <a:xfrm>
              <a:off x="71085" y="608481"/>
              <a:ext cx="9007607" cy="611837"/>
              <a:chOff x="1" y="1"/>
              <a:chExt cx="9143999" cy="671994"/>
            </a:xfrm>
          </p:grpSpPr>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sp>
        <p:nvSpPr>
          <p:cNvPr id="10" name="Rounded Rectangle 9"/>
          <p:cNvSpPr/>
          <p:nvPr/>
        </p:nvSpPr>
        <p:spPr>
          <a:xfrm>
            <a:off x="1617617" y="2053046"/>
            <a:ext cx="6379028" cy="1371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Berlin Sans FB Demi" pitchFamily="34" charset="0"/>
              </a:rPr>
              <a:t>Marilah</a:t>
            </a:r>
            <a:r>
              <a:rPr lang="en-US" dirty="0">
                <a:solidFill>
                  <a:schemeClr val="tx1"/>
                </a:solidFill>
                <a:latin typeface="Berlin Sans FB Demi" pitchFamily="34" charset="0"/>
              </a:rPr>
              <a:t> </a:t>
            </a:r>
            <a:r>
              <a:rPr lang="en-US" dirty="0" err="1">
                <a:solidFill>
                  <a:schemeClr val="tx1"/>
                </a:solidFill>
                <a:latin typeface="Berlin Sans FB Demi" pitchFamily="34" charset="0"/>
              </a:rPr>
              <a:t>kita</a:t>
            </a:r>
            <a:r>
              <a:rPr lang="en-US" dirty="0">
                <a:solidFill>
                  <a:schemeClr val="tx1"/>
                </a:solidFill>
                <a:latin typeface="Berlin Sans FB Demi" pitchFamily="34" charset="0"/>
              </a:rPr>
              <a:t> </a:t>
            </a:r>
            <a:r>
              <a:rPr lang="en-US" dirty="0" err="1">
                <a:solidFill>
                  <a:schemeClr val="tx1"/>
                </a:solidFill>
                <a:latin typeface="Berlin Sans FB Demi" pitchFamily="34" charset="0"/>
              </a:rPr>
              <a:t>bersatu</a:t>
            </a:r>
            <a:r>
              <a:rPr lang="en-US" dirty="0">
                <a:solidFill>
                  <a:schemeClr val="tx1"/>
                </a:solidFill>
                <a:latin typeface="Berlin Sans FB Demi" pitchFamily="34" charset="0"/>
              </a:rPr>
              <a:t> </a:t>
            </a:r>
            <a:r>
              <a:rPr lang="en-US" dirty="0" err="1">
                <a:solidFill>
                  <a:schemeClr val="tx1"/>
                </a:solidFill>
                <a:latin typeface="Berlin Sans FB Demi" pitchFamily="34" charset="0"/>
              </a:rPr>
              <a:t>menjauhkan</a:t>
            </a:r>
            <a:r>
              <a:rPr lang="en-US" dirty="0">
                <a:solidFill>
                  <a:schemeClr val="tx1"/>
                </a:solidFill>
                <a:latin typeface="Berlin Sans FB Demi" pitchFamily="34" charset="0"/>
              </a:rPr>
              <a:t> </a:t>
            </a:r>
            <a:r>
              <a:rPr lang="en-US" dirty="0" err="1">
                <a:solidFill>
                  <a:schemeClr val="tx1"/>
                </a:solidFill>
                <a:latin typeface="Berlin Sans FB Demi" pitchFamily="34" charset="0"/>
              </a:rPr>
              <a:t>diri</a:t>
            </a:r>
            <a:r>
              <a:rPr lang="en-US" dirty="0">
                <a:solidFill>
                  <a:schemeClr val="tx1"/>
                </a:solidFill>
                <a:latin typeface="Berlin Sans FB Demi" pitchFamily="34" charset="0"/>
              </a:rPr>
              <a:t> </a:t>
            </a:r>
            <a:r>
              <a:rPr lang="en-US" dirty="0" err="1">
                <a:solidFill>
                  <a:schemeClr val="tx1"/>
                </a:solidFill>
                <a:latin typeface="Berlin Sans FB Demi" pitchFamily="34" charset="0"/>
              </a:rPr>
              <a:t>kita</a:t>
            </a:r>
            <a:r>
              <a:rPr lang="en-US" dirty="0">
                <a:solidFill>
                  <a:schemeClr val="tx1"/>
                </a:solidFill>
                <a:latin typeface="Berlin Sans FB Demi" pitchFamily="34" charset="0"/>
              </a:rPr>
              <a:t> </a:t>
            </a:r>
            <a:r>
              <a:rPr lang="en-US" dirty="0" err="1">
                <a:solidFill>
                  <a:schemeClr val="tx1"/>
                </a:solidFill>
                <a:latin typeface="Berlin Sans FB Demi" pitchFamily="34" charset="0"/>
              </a:rPr>
              <a:t>daripada</a:t>
            </a:r>
            <a:r>
              <a:rPr lang="en-US" dirty="0">
                <a:solidFill>
                  <a:schemeClr val="tx1"/>
                </a:solidFill>
                <a:latin typeface="Berlin Sans FB Demi" pitchFamily="34" charset="0"/>
              </a:rPr>
              <a:t> </a:t>
            </a:r>
            <a:r>
              <a:rPr lang="en-US" dirty="0" err="1">
                <a:solidFill>
                  <a:schemeClr val="tx1"/>
                </a:solidFill>
                <a:latin typeface="Berlin Sans FB Demi" pitchFamily="34" charset="0"/>
              </a:rPr>
              <a:t>terperangkap</a:t>
            </a:r>
            <a:r>
              <a:rPr lang="en-US" dirty="0">
                <a:solidFill>
                  <a:schemeClr val="tx1"/>
                </a:solidFill>
                <a:latin typeface="Berlin Sans FB Demi" pitchFamily="34" charset="0"/>
              </a:rPr>
              <a:t> </a:t>
            </a:r>
            <a:r>
              <a:rPr lang="en-US" dirty="0" err="1">
                <a:solidFill>
                  <a:schemeClr val="tx1"/>
                </a:solidFill>
                <a:latin typeface="Berlin Sans FB Demi" pitchFamily="34" charset="0"/>
              </a:rPr>
              <a:t>dan</a:t>
            </a:r>
            <a:r>
              <a:rPr lang="en-US" dirty="0">
                <a:solidFill>
                  <a:schemeClr val="tx1"/>
                </a:solidFill>
                <a:latin typeface="Berlin Sans FB Demi" pitchFamily="34" charset="0"/>
              </a:rPr>
              <a:t> </a:t>
            </a:r>
            <a:r>
              <a:rPr lang="en-US" dirty="0" err="1" smtClean="0">
                <a:solidFill>
                  <a:schemeClr val="tx1"/>
                </a:solidFill>
                <a:latin typeface="Berlin Sans FB Demi" pitchFamily="34" charset="0"/>
              </a:rPr>
              <a:t>terpengaruh</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daripada</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isu</a:t>
            </a:r>
            <a:r>
              <a:rPr lang="en-US" dirty="0" smtClean="0">
                <a:solidFill>
                  <a:schemeClr val="tx1"/>
                </a:solidFill>
                <a:latin typeface="Berlin Sans FB Demi" pitchFamily="34" charset="0"/>
              </a:rPr>
              <a:t> yang </a:t>
            </a:r>
            <a:r>
              <a:rPr lang="en-US" dirty="0" err="1" smtClean="0">
                <a:solidFill>
                  <a:schemeClr val="tx1"/>
                </a:solidFill>
                <a:latin typeface="Berlin Sans FB Demi" pitchFamily="34" charset="0"/>
              </a:rPr>
              <a:t>tidak</a:t>
            </a:r>
            <a:r>
              <a:rPr lang="en-US" dirty="0" smtClean="0">
                <a:solidFill>
                  <a:schemeClr val="tx1"/>
                </a:solidFill>
                <a:latin typeface="Berlin Sans FB Demi" pitchFamily="34" charset="0"/>
              </a:rPr>
              <a:t> </a:t>
            </a:r>
            <a:r>
              <a:rPr lang="en-US" dirty="0" err="1" smtClean="0">
                <a:solidFill>
                  <a:schemeClr val="tx1"/>
                </a:solidFill>
                <a:latin typeface="Berlin Sans FB Demi" pitchFamily="34" charset="0"/>
              </a:rPr>
              <a:t>sahih</a:t>
            </a:r>
            <a:r>
              <a:rPr lang="en-US" dirty="0" smtClean="0">
                <a:solidFill>
                  <a:schemeClr val="tx1"/>
                </a:solidFill>
                <a:latin typeface="Berlin Sans FB Demi" pitchFamily="34" charset="0"/>
              </a:rPr>
              <a:t>.</a:t>
            </a:r>
            <a:endParaRPr lang="en-US" dirty="0">
              <a:solidFill>
                <a:schemeClr val="tx1"/>
              </a:solidFill>
              <a:latin typeface="Berlin Sans FB Demi" pitchFamily="34" charset="0"/>
            </a:endParaRPr>
          </a:p>
        </p:txBody>
      </p:sp>
      <p:sp>
        <p:nvSpPr>
          <p:cNvPr id="11" name="Round Diagonal Corner Rectangle 10"/>
          <p:cNvSpPr/>
          <p:nvPr/>
        </p:nvSpPr>
        <p:spPr>
          <a:xfrm>
            <a:off x="1637211" y="4648200"/>
            <a:ext cx="6374674" cy="1524000"/>
          </a:xfrm>
          <a:prstGeom prst="round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Berlin Sans FB" pitchFamily="34" charset="0"/>
              </a:rPr>
              <a:t>Sebagai</a:t>
            </a:r>
            <a:r>
              <a:rPr lang="en-US" dirty="0">
                <a:solidFill>
                  <a:srgbClr val="FF0000"/>
                </a:solidFill>
                <a:latin typeface="Berlin Sans FB" pitchFamily="34" charset="0"/>
              </a:rPr>
              <a:t> </a:t>
            </a:r>
            <a:r>
              <a:rPr lang="en-US" dirty="0" err="1">
                <a:solidFill>
                  <a:srgbClr val="FF0000"/>
                </a:solidFill>
                <a:latin typeface="Berlin Sans FB" pitchFamily="34" charset="0"/>
              </a:rPr>
              <a:t>seorang</a:t>
            </a:r>
            <a:r>
              <a:rPr lang="en-US" dirty="0">
                <a:solidFill>
                  <a:srgbClr val="FF0000"/>
                </a:solidFill>
                <a:latin typeface="Berlin Sans FB" pitchFamily="34" charset="0"/>
              </a:rPr>
              <a:t> </a:t>
            </a:r>
            <a:r>
              <a:rPr lang="en-US" dirty="0" err="1">
                <a:solidFill>
                  <a:srgbClr val="FF0000"/>
                </a:solidFill>
                <a:latin typeface="Berlin Sans FB" pitchFamily="34" charset="0"/>
              </a:rPr>
              <a:t>muslim</a:t>
            </a:r>
            <a:r>
              <a:rPr lang="en-US" dirty="0">
                <a:solidFill>
                  <a:srgbClr val="FF0000"/>
                </a:solidFill>
                <a:latin typeface="Berlin Sans FB" pitchFamily="34" charset="0"/>
              </a:rPr>
              <a:t>, </a:t>
            </a:r>
            <a:r>
              <a:rPr lang="en-US" dirty="0" err="1">
                <a:solidFill>
                  <a:srgbClr val="FF0000"/>
                </a:solidFill>
                <a:latin typeface="Berlin Sans FB" pitchFamily="34" charset="0"/>
              </a:rPr>
              <a:t>hendaklah</a:t>
            </a:r>
            <a:r>
              <a:rPr lang="en-US" dirty="0">
                <a:solidFill>
                  <a:srgbClr val="FF0000"/>
                </a:solidFill>
                <a:latin typeface="Berlin Sans FB" pitchFamily="34" charset="0"/>
              </a:rPr>
              <a:t> </a:t>
            </a:r>
            <a:r>
              <a:rPr lang="en-US" dirty="0" err="1">
                <a:solidFill>
                  <a:srgbClr val="FF0000"/>
                </a:solidFill>
                <a:latin typeface="Berlin Sans FB" pitchFamily="34" charset="0"/>
              </a:rPr>
              <a:t>kita</a:t>
            </a:r>
            <a:r>
              <a:rPr lang="en-US" dirty="0">
                <a:solidFill>
                  <a:srgbClr val="FF0000"/>
                </a:solidFill>
                <a:latin typeface="Berlin Sans FB" pitchFamily="34" charset="0"/>
              </a:rPr>
              <a:t> </a:t>
            </a:r>
            <a:r>
              <a:rPr lang="en-US" dirty="0" err="1">
                <a:solidFill>
                  <a:srgbClr val="FF0000"/>
                </a:solidFill>
                <a:latin typeface="Berlin Sans FB" pitchFamily="34" charset="0"/>
              </a:rPr>
              <a:t>berpegang</a:t>
            </a:r>
            <a:r>
              <a:rPr lang="en-US" dirty="0">
                <a:solidFill>
                  <a:srgbClr val="FF0000"/>
                </a:solidFill>
                <a:latin typeface="Berlin Sans FB" pitchFamily="34" charset="0"/>
              </a:rPr>
              <a:t> </a:t>
            </a:r>
            <a:r>
              <a:rPr lang="en-US" dirty="0" err="1">
                <a:solidFill>
                  <a:srgbClr val="FF0000"/>
                </a:solidFill>
                <a:latin typeface="Berlin Sans FB" pitchFamily="34" charset="0"/>
              </a:rPr>
              <a:t>teguh</a:t>
            </a:r>
            <a:r>
              <a:rPr lang="en-US" dirty="0">
                <a:solidFill>
                  <a:srgbClr val="FF0000"/>
                </a:solidFill>
                <a:latin typeface="Berlin Sans FB" pitchFamily="34" charset="0"/>
              </a:rPr>
              <a:t> </a:t>
            </a:r>
            <a:r>
              <a:rPr lang="en-US" dirty="0" err="1">
                <a:solidFill>
                  <a:srgbClr val="FF0000"/>
                </a:solidFill>
                <a:latin typeface="Berlin Sans FB" pitchFamily="34" charset="0"/>
              </a:rPr>
              <a:t>kepada</a:t>
            </a:r>
            <a:r>
              <a:rPr lang="en-US" dirty="0">
                <a:solidFill>
                  <a:srgbClr val="FF0000"/>
                </a:solidFill>
                <a:latin typeface="Berlin Sans FB" pitchFamily="34" charset="0"/>
              </a:rPr>
              <a:t> </a:t>
            </a:r>
            <a:r>
              <a:rPr lang="en-US" dirty="0" err="1">
                <a:solidFill>
                  <a:srgbClr val="FF0000"/>
                </a:solidFill>
                <a:latin typeface="Berlin Sans FB" pitchFamily="34" charset="0"/>
              </a:rPr>
              <a:t>prinsip</a:t>
            </a:r>
            <a:r>
              <a:rPr lang="en-US" dirty="0">
                <a:solidFill>
                  <a:srgbClr val="FF0000"/>
                </a:solidFill>
                <a:latin typeface="Berlin Sans FB" pitchFamily="34" charset="0"/>
              </a:rPr>
              <a:t> </a:t>
            </a:r>
            <a:r>
              <a:rPr lang="en-US" dirty="0" err="1">
                <a:solidFill>
                  <a:srgbClr val="FF0000"/>
                </a:solidFill>
                <a:latin typeface="Berlin Sans FB" pitchFamily="34" charset="0"/>
              </a:rPr>
              <a:t>syariat</a:t>
            </a:r>
            <a:r>
              <a:rPr lang="en-US" dirty="0">
                <a:solidFill>
                  <a:srgbClr val="FF0000"/>
                </a:solidFill>
                <a:latin typeface="Berlin Sans FB" pitchFamily="34" charset="0"/>
              </a:rPr>
              <a:t> Islam </a:t>
            </a:r>
            <a:r>
              <a:rPr lang="en-US" dirty="0" err="1">
                <a:solidFill>
                  <a:srgbClr val="FF0000"/>
                </a:solidFill>
                <a:latin typeface="Berlin Sans FB" pitchFamily="34" charset="0"/>
              </a:rPr>
              <a:t>iaitu</a:t>
            </a:r>
            <a:r>
              <a:rPr lang="en-US" dirty="0">
                <a:solidFill>
                  <a:srgbClr val="FF0000"/>
                </a:solidFill>
                <a:latin typeface="Berlin Sans FB" pitchFamily="34" charset="0"/>
              </a:rPr>
              <a:t> </a:t>
            </a:r>
            <a:r>
              <a:rPr lang="en-US" dirty="0" err="1">
                <a:solidFill>
                  <a:srgbClr val="FF0000"/>
                </a:solidFill>
                <a:latin typeface="Berlin Sans FB" pitchFamily="34" charset="0"/>
              </a:rPr>
              <a:t>memerintahkan</a:t>
            </a:r>
            <a:r>
              <a:rPr lang="en-US" dirty="0">
                <a:solidFill>
                  <a:srgbClr val="FF0000"/>
                </a:solidFill>
                <a:latin typeface="Berlin Sans FB" pitchFamily="34" charset="0"/>
              </a:rPr>
              <a:t> </a:t>
            </a:r>
            <a:r>
              <a:rPr lang="en-US" dirty="0" err="1">
                <a:solidFill>
                  <a:srgbClr val="FF0000"/>
                </a:solidFill>
                <a:latin typeface="Berlin Sans FB" pitchFamily="34" charset="0"/>
              </a:rPr>
              <a:t>supaya</a:t>
            </a:r>
            <a:r>
              <a:rPr lang="en-US" dirty="0">
                <a:solidFill>
                  <a:srgbClr val="FF0000"/>
                </a:solidFill>
                <a:latin typeface="Berlin Sans FB" pitchFamily="34" charset="0"/>
              </a:rPr>
              <a:t> </a:t>
            </a:r>
            <a:r>
              <a:rPr lang="en-US" dirty="0" err="1">
                <a:solidFill>
                  <a:srgbClr val="FF0000"/>
                </a:solidFill>
                <a:latin typeface="Berlin Sans FB" pitchFamily="34" charset="0"/>
              </a:rPr>
              <a:t>kita</a:t>
            </a:r>
            <a:r>
              <a:rPr lang="en-US" dirty="0">
                <a:solidFill>
                  <a:srgbClr val="FF0000"/>
                </a:solidFill>
                <a:latin typeface="Berlin Sans FB" pitchFamily="34" charset="0"/>
              </a:rPr>
              <a:t> </a:t>
            </a:r>
            <a:r>
              <a:rPr lang="en-US" dirty="0" err="1">
                <a:solidFill>
                  <a:srgbClr val="FF0000"/>
                </a:solidFill>
                <a:latin typeface="Berlin Sans FB" pitchFamily="34" charset="0"/>
              </a:rPr>
              <a:t>menjaga</a:t>
            </a:r>
            <a:r>
              <a:rPr lang="en-US" dirty="0">
                <a:solidFill>
                  <a:srgbClr val="FF0000"/>
                </a:solidFill>
                <a:latin typeface="Berlin Sans FB" pitchFamily="34" charset="0"/>
              </a:rPr>
              <a:t> </a:t>
            </a:r>
            <a:r>
              <a:rPr lang="en-US" dirty="0" err="1">
                <a:solidFill>
                  <a:srgbClr val="FF0000"/>
                </a:solidFill>
                <a:latin typeface="Berlin Sans FB" pitchFamily="34" charset="0"/>
              </a:rPr>
              <a:t>lisan</a:t>
            </a:r>
            <a:r>
              <a:rPr lang="en-US" dirty="0">
                <a:solidFill>
                  <a:srgbClr val="FF0000"/>
                </a:solidFill>
                <a:latin typeface="Berlin Sans FB" pitchFamily="34" charset="0"/>
              </a:rPr>
              <a:t> </a:t>
            </a:r>
            <a:r>
              <a:rPr lang="en-US" dirty="0" err="1">
                <a:solidFill>
                  <a:srgbClr val="FF0000"/>
                </a:solidFill>
                <a:latin typeface="Berlin Sans FB" pitchFamily="34" charset="0"/>
              </a:rPr>
              <a:t>dan</a:t>
            </a:r>
            <a:r>
              <a:rPr lang="en-US" dirty="0">
                <a:solidFill>
                  <a:srgbClr val="FF0000"/>
                </a:solidFill>
                <a:latin typeface="Berlin Sans FB" pitchFamily="34" charset="0"/>
              </a:rPr>
              <a:t> </a:t>
            </a:r>
            <a:r>
              <a:rPr lang="en-US" dirty="0" err="1">
                <a:solidFill>
                  <a:srgbClr val="FF0000"/>
                </a:solidFill>
                <a:latin typeface="Berlin Sans FB" pitchFamily="34" charset="0"/>
              </a:rPr>
              <a:t>menahan</a:t>
            </a:r>
            <a:r>
              <a:rPr lang="en-US" dirty="0">
                <a:solidFill>
                  <a:srgbClr val="FF0000"/>
                </a:solidFill>
                <a:latin typeface="Berlin Sans FB" pitchFamily="34" charset="0"/>
              </a:rPr>
              <a:t> </a:t>
            </a:r>
            <a:r>
              <a:rPr lang="en-US" dirty="0" err="1">
                <a:solidFill>
                  <a:srgbClr val="FF0000"/>
                </a:solidFill>
                <a:latin typeface="Berlin Sans FB" pitchFamily="34" charset="0"/>
              </a:rPr>
              <a:t>diri</a:t>
            </a:r>
            <a:r>
              <a:rPr lang="en-US" dirty="0">
                <a:solidFill>
                  <a:srgbClr val="FF0000"/>
                </a:solidFill>
                <a:latin typeface="Berlin Sans FB" pitchFamily="34" charset="0"/>
              </a:rPr>
              <a:t> agar </a:t>
            </a:r>
            <a:r>
              <a:rPr lang="en-US" dirty="0" err="1">
                <a:solidFill>
                  <a:srgbClr val="FF0000"/>
                </a:solidFill>
                <a:latin typeface="Berlin Sans FB" pitchFamily="34" charset="0"/>
              </a:rPr>
              <a:t>tidak</a:t>
            </a:r>
            <a:r>
              <a:rPr lang="en-US" dirty="0">
                <a:solidFill>
                  <a:srgbClr val="FF0000"/>
                </a:solidFill>
                <a:latin typeface="Berlin Sans FB" pitchFamily="34" charset="0"/>
              </a:rPr>
              <a:t> </a:t>
            </a:r>
            <a:r>
              <a:rPr lang="en-US" dirty="0" err="1">
                <a:solidFill>
                  <a:srgbClr val="FF0000"/>
                </a:solidFill>
                <a:latin typeface="Berlin Sans FB" pitchFamily="34" charset="0"/>
              </a:rPr>
              <a:t>menulis</a:t>
            </a:r>
            <a:r>
              <a:rPr lang="en-US" dirty="0">
                <a:solidFill>
                  <a:srgbClr val="FF0000"/>
                </a:solidFill>
                <a:latin typeface="Berlin Sans FB" pitchFamily="34" charset="0"/>
              </a:rPr>
              <a:t> </a:t>
            </a:r>
            <a:r>
              <a:rPr lang="en-US" dirty="0" err="1">
                <a:solidFill>
                  <a:srgbClr val="FF0000"/>
                </a:solidFill>
                <a:latin typeface="Berlin Sans FB" pitchFamily="34" charset="0"/>
              </a:rPr>
              <a:t>dan</a:t>
            </a:r>
            <a:r>
              <a:rPr lang="en-US" dirty="0">
                <a:solidFill>
                  <a:srgbClr val="FF0000"/>
                </a:solidFill>
                <a:latin typeface="Berlin Sans FB" pitchFamily="34" charset="0"/>
              </a:rPr>
              <a:t> </a:t>
            </a:r>
            <a:r>
              <a:rPr lang="en-US" dirty="0" err="1">
                <a:solidFill>
                  <a:srgbClr val="FF0000"/>
                </a:solidFill>
                <a:latin typeface="Berlin Sans FB" pitchFamily="34" charset="0"/>
              </a:rPr>
              <a:t>menyatakan</a:t>
            </a:r>
            <a:r>
              <a:rPr lang="en-US" dirty="0">
                <a:solidFill>
                  <a:srgbClr val="FF0000"/>
                </a:solidFill>
                <a:latin typeface="Berlin Sans FB" pitchFamily="34" charset="0"/>
              </a:rPr>
              <a:t> </a:t>
            </a:r>
            <a:r>
              <a:rPr lang="en-US" dirty="0" err="1">
                <a:solidFill>
                  <a:srgbClr val="FF0000"/>
                </a:solidFill>
                <a:latin typeface="Berlin Sans FB" pitchFamily="34" charset="0"/>
              </a:rPr>
              <a:t>perkara-perkara</a:t>
            </a:r>
            <a:r>
              <a:rPr lang="en-US" dirty="0">
                <a:solidFill>
                  <a:srgbClr val="FF0000"/>
                </a:solidFill>
                <a:latin typeface="Berlin Sans FB" pitchFamily="34" charset="0"/>
              </a:rPr>
              <a:t> yang </a:t>
            </a:r>
            <a:r>
              <a:rPr lang="en-US" dirty="0" err="1">
                <a:solidFill>
                  <a:srgbClr val="FF0000"/>
                </a:solidFill>
                <a:latin typeface="Berlin Sans FB" pitchFamily="34" charset="0"/>
              </a:rPr>
              <a:t>tidak</a:t>
            </a:r>
            <a:r>
              <a:rPr lang="en-US" dirty="0">
                <a:solidFill>
                  <a:srgbClr val="FF0000"/>
                </a:solidFill>
                <a:latin typeface="Berlin Sans FB" pitchFamily="34" charset="0"/>
              </a:rPr>
              <a:t> </a:t>
            </a:r>
            <a:r>
              <a:rPr lang="en-US" dirty="0" err="1">
                <a:solidFill>
                  <a:srgbClr val="FF0000"/>
                </a:solidFill>
                <a:latin typeface="Berlin Sans FB" pitchFamily="34" charset="0"/>
              </a:rPr>
              <a:t>ada</a:t>
            </a:r>
            <a:r>
              <a:rPr lang="en-US" dirty="0">
                <a:solidFill>
                  <a:srgbClr val="FF0000"/>
                </a:solidFill>
                <a:latin typeface="Berlin Sans FB" pitchFamily="34" charset="0"/>
              </a:rPr>
              <a:t> </a:t>
            </a:r>
            <a:r>
              <a:rPr lang="en-US" dirty="0" err="1">
                <a:solidFill>
                  <a:srgbClr val="FF0000"/>
                </a:solidFill>
                <a:latin typeface="Berlin Sans FB" pitchFamily="34" charset="0"/>
              </a:rPr>
              <a:t>bukti</a:t>
            </a:r>
            <a:r>
              <a:rPr lang="en-US" dirty="0">
                <a:solidFill>
                  <a:srgbClr val="FF0000"/>
                </a:solidFill>
                <a:latin typeface="Berlin Sans FB" pitchFamily="34" charset="0"/>
              </a:rPr>
              <a:t> </a:t>
            </a:r>
            <a:r>
              <a:rPr lang="en-US" dirty="0" err="1">
                <a:solidFill>
                  <a:srgbClr val="FF0000"/>
                </a:solidFill>
                <a:latin typeface="Berlin Sans FB" pitchFamily="34" charset="0"/>
              </a:rPr>
              <a:t>kebenarannya</a:t>
            </a:r>
            <a:r>
              <a:rPr lang="en-US" dirty="0">
                <a:solidFill>
                  <a:srgbClr val="FF0000"/>
                </a:solidFill>
                <a:latin typeface="Berlin Sans FB" pitchFamily="34" charset="0"/>
              </a:rPr>
              <a:t>. </a:t>
            </a:r>
          </a:p>
        </p:txBody>
      </p:sp>
      <p:sp>
        <p:nvSpPr>
          <p:cNvPr id="12" name="Down Arrow 11"/>
          <p:cNvSpPr/>
          <p:nvPr/>
        </p:nvSpPr>
        <p:spPr>
          <a:xfrm>
            <a:off x="4267200" y="3581400"/>
            <a:ext cx="1219200" cy="990600"/>
          </a:xfrm>
          <a:prstGeom prst="down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00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2" name="Group 7"/>
          <p:cNvGrpSpPr>
            <a:grpSpLocks/>
          </p:cNvGrpSpPr>
          <p:nvPr/>
        </p:nvGrpSpPr>
        <p:grpSpPr bwMode="auto">
          <a:xfrm>
            <a:off x="34925" y="23813"/>
            <a:ext cx="9007475" cy="982662"/>
            <a:chOff x="71085" y="608481"/>
            <a:chExt cx="9007601" cy="611837"/>
          </a:xfrm>
        </p:grpSpPr>
        <p:grpSp>
          <p:nvGrpSpPr>
            <p:cNvPr id="3" name="Group 8"/>
            <p:cNvGrpSpPr>
              <a:grpSpLocks/>
            </p:cNvGrpSpPr>
            <p:nvPr/>
          </p:nvGrpSpPr>
          <p:grpSpPr bwMode="auto">
            <a:xfrm>
              <a:off x="71085" y="608481"/>
              <a:ext cx="9007607" cy="611837"/>
              <a:chOff x="1" y="1"/>
              <a:chExt cx="9143999" cy="671994"/>
            </a:xfrm>
          </p:grpSpPr>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sp>
        <p:nvSpPr>
          <p:cNvPr id="6" name="Rectangle 5"/>
          <p:cNvSpPr/>
          <p:nvPr/>
        </p:nvSpPr>
        <p:spPr>
          <a:xfrm>
            <a:off x="533399" y="4267200"/>
            <a:ext cx="7694391" cy="1938992"/>
          </a:xfrm>
          <a:prstGeom prst="rect">
            <a:avLst/>
          </a:prstGeom>
        </p:spPr>
        <p:txBody>
          <a:bodyPr wrap="square">
            <a:spAutoFit/>
          </a:bodyPr>
          <a:lstStyle/>
          <a:p>
            <a:pPr algn="ctr"/>
            <a:r>
              <a:rPr lang="en-US" sz="2000" i="1" dirty="0" err="1" smtClean="0">
                <a:solidFill>
                  <a:srgbClr val="7030A0"/>
                </a:solidFill>
                <a:latin typeface="Berlin Sans FB Demi" pitchFamily="34" charset="0"/>
              </a:rPr>
              <a:t>Mafhumnya</a:t>
            </a:r>
            <a:r>
              <a:rPr lang="en-US" sz="2000" i="1" dirty="0" smtClean="0">
                <a:solidFill>
                  <a:srgbClr val="7030A0"/>
                </a:solidFill>
                <a:latin typeface="Berlin Sans FB Demi" pitchFamily="34" charset="0"/>
              </a:rPr>
              <a:t>:</a:t>
            </a:r>
          </a:p>
          <a:p>
            <a:pPr algn="ctr"/>
            <a:r>
              <a:rPr lang="en-US" sz="2000" i="1" dirty="0" smtClean="0">
                <a:solidFill>
                  <a:srgbClr val="7030A0"/>
                </a:solidFill>
                <a:latin typeface="Berlin Sans FB Demi" pitchFamily="34" charset="0"/>
              </a:rPr>
              <a:t>“</a:t>
            </a:r>
            <a:r>
              <a:rPr lang="en-US" sz="2000" i="1" dirty="0" err="1" smtClean="0">
                <a:solidFill>
                  <a:srgbClr val="7030A0"/>
                </a:solidFill>
                <a:latin typeface="Berlin Sans FB Demi" pitchFamily="34" charset="0"/>
              </a:rPr>
              <a:t>Daripada</a:t>
            </a:r>
            <a:r>
              <a:rPr lang="en-US" sz="2000" i="1" dirty="0" smtClean="0">
                <a:solidFill>
                  <a:srgbClr val="7030A0"/>
                </a:solidFill>
                <a:latin typeface="Berlin Sans FB Demi" pitchFamily="34" charset="0"/>
              </a:rPr>
              <a:t> </a:t>
            </a:r>
            <a:r>
              <a:rPr lang="en-US" sz="2000" i="1" dirty="0" err="1" smtClean="0">
                <a:solidFill>
                  <a:srgbClr val="7030A0"/>
                </a:solidFill>
                <a:latin typeface="Berlin Sans FB Demi" pitchFamily="34" charset="0"/>
              </a:rPr>
              <a:t>Ibn</a:t>
            </a:r>
            <a:r>
              <a:rPr lang="en-US" sz="2000" i="1" dirty="0" smtClean="0">
                <a:solidFill>
                  <a:srgbClr val="7030A0"/>
                </a:solidFill>
                <a:latin typeface="Berlin Sans FB Demi" pitchFamily="34" charset="0"/>
              </a:rPr>
              <a:t> </a:t>
            </a:r>
            <a:r>
              <a:rPr lang="en-US" sz="2000" i="1" dirty="0" err="1" smtClean="0">
                <a:solidFill>
                  <a:srgbClr val="7030A0"/>
                </a:solidFill>
                <a:latin typeface="Berlin Sans FB Demi" pitchFamily="34" charset="0"/>
              </a:rPr>
              <a:t>Mas’ud</a:t>
            </a:r>
            <a:r>
              <a:rPr lang="en-US" sz="2000" i="1" dirty="0" smtClean="0">
                <a:solidFill>
                  <a:srgbClr val="7030A0"/>
                </a:solidFill>
                <a:latin typeface="Berlin Sans FB Demi" pitchFamily="34" charset="0"/>
              </a:rPr>
              <a:t> </a:t>
            </a:r>
            <a:r>
              <a:rPr lang="en-US" sz="2000" i="1" dirty="0" err="1" smtClean="0">
                <a:solidFill>
                  <a:srgbClr val="7030A0"/>
                </a:solidFill>
                <a:latin typeface="Berlin Sans FB Demi" pitchFamily="34" charset="0"/>
              </a:rPr>
              <a:t>berkata</a:t>
            </a:r>
            <a:r>
              <a:rPr lang="en-US" sz="2000" i="1" dirty="0" smtClean="0">
                <a:solidFill>
                  <a:srgbClr val="7030A0"/>
                </a:solidFill>
                <a:latin typeface="Berlin Sans FB Demi" pitchFamily="34" charset="0"/>
              </a:rPr>
              <a:t> : </a:t>
            </a:r>
            <a:r>
              <a:rPr lang="en-US" sz="2000" i="1" dirty="0" err="1" smtClean="0">
                <a:solidFill>
                  <a:srgbClr val="7030A0"/>
                </a:solidFill>
                <a:latin typeface="Berlin Sans FB Demi" pitchFamily="34" charset="0"/>
              </a:rPr>
              <a:t>Bahawa</a:t>
            </a:r>
            <a:r>
              <a:rPr lang="en-US" sz="2000" i="1" dirty="0" smtClean="0">
                <a:solidFill>
                  <a:srgbClr val="7030A0"/>
                </a:solidFill>
                <a:latin typeface="Berlin Sans FB Demi" pitchFamily="34" charset="0"/>
              </a:rPr>
              <a:t> </a:t>
            </a:r>
            <a:r>
              <a:rPr lang="en-US" sz="2000" i="1" dirty="0" err="1" smtClean="0">
                <a:solidFill>
                  <a:srgbClr val="7030A0"/>
                </a:solidFill>
                <a:latin typeface="Berlin Sans FB Demi" pitchFamily="34" charset="0"/>
              </a:rPr>
              <a:t>Rasululullah</a:t>
            </a:r>
            <a:r>
              <a:rPr lang="en-US" sz="2000" i="1" dirty="0" smtClean="0">
                <a:solidFill>
                  <a:srgbClr val="7030A0"/>
                </a:solidFill>
                <a:latin typeface="Berlin Sans FB Demi" pitchFamily="34" charset="0"/>
              </a:rPr>
              <a:t> SAW </a:t>
            </a:r>
            <a:r>
              <a:rPr lang="en-US" sz="2000" i="1" dirty="0" err="1" smtClean="0">
                <a:solidFill>
                  <a:srgbClr val="7030A0"/>
                </a:solidFill>
                <a:latin typeface="Berlin Sans FB Demi" pitchFamily="34" charset="0"/>
              </a:rPr>
              <a:t>telah</a:t>
            </a:r>
            <a:r>
              <a:rPr lang="en-US" sz="2000" i="1" dirty="0" smtClean="0">
                <a:solidFill>
                  <a:srgbClr val="7030A0"/>
                </a:solidFill>
                <a:latin typeface="Berlin Sans FB Demi" pitchFamily="34" charset="0"/>
              </a:rPr>
              <a:t> </a:t>
            </a:r>
            <a:r>
              <a:rPr lang="en-US" sz="2000" i="1" dirty="0" err="1" smtClean="0">
                <a:solidFill>
                  <a:srgbClr val="7030A0"/>
                </a:solidFill>
                <a:latin typeface="Berlin Sans FB Demi" pitchFamily="34" charset="0"/>
              </a:rPr>
              <a:t>bersabda</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dan</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janganlah</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sesekali</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kamu</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melakukan</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perkara</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dusta</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maka</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bahawasanya</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melakukan</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perkara</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dusta</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membawa</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kepada</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perbuatan</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maksiat</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dan</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perbuatan</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maksiat</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membawa</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kepada</a:t>
            </a:r>
            <a:r>
              <a:rPr lang="en-US" sz="2000" i="1" dirty="0">
                <a:solidFill>
                  <a:srgbClr val="7030A0"/>
                </a:solidFill>
                <a:latin typeface="Berlin Sans FB Demi" pitchFamily="34" charset="0"/>
              </a:rPr>
              <a:t> </a:t>
            </a:r>
            <a:r>
              <a:rPr lang="en-US" sz="2000" i="1" dirty="0" err="1">
                <a:solidFill>
                  <a:srgbClr val="7030A0"/>
                </a:solidFill>
                <a:latin typeface="Berlin Sans FB Demi" pitchFamily="34" charset="0"/>
              </a:rPr>
              <a:t>neraka</a:t>
            </a:r>
            <a:endParaRPr lang="en-US" sz="2000" dirty="0">
              <a:solidFill>
                <a:srgbClr val="7030A0"/>
              </a:solidFill>
              <a:latin typeface="Berlin Sans FB Demi" pitchFamily="34"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840" y="1981200"/>
            <a:ext cx="721995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09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2" name="Group 7"/>
          <p:cNvGrpSpPr>
            <a:grpSpLocks/>
          </p:cNvGrpSpPr>
          <p:nvPr/>
        </p:nvGrpSpPr>
        <p:grpSpPr bwMode="auto">
          <a:xfrm>
            <a:off x="34925" y="23813"/>
            <a:ext cx="9007475" cy="982662"/>
            <a:chOff x="71085" y="608481"/>
            <a:chExt cx="9007601" cy="611837"/>
          </a:xfrm>
        </p:grpSpPr>
        <p:grpSp>
          <p:nvGrpSpPr>
            <p:cNvPr id="3" name="Group 8"/>
            <p:cNvGrpSpPr>
              <a:grpSpLocks/>
            </p:cNvGrpSpPr>
            <p:nvPr/>
          </p:nvGrpSpPr>
          <p:grpSpPr bwMode="auto">
            <a:xfrm>
              <a:off x="71085" y="608481"/>
              <a:ext cx="9007607" cy="611837"/>
              <a:chOff x="1" y="1"/>
              <a:chExt cx="9143999" cy="671994"/>
            </a:xfrm>
          </p:grpSpPr>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graphicFrame>
        <p:nvGraphicFramePr>
          <p:cNvPr id="10" name="Diagram 9"/>
          <p:cNvGraphicFramePr/>
          <p:nvPr>
            <p:extLst>
              <p:ext uri="{D42A27DB-BD31-4B8C-83A1-F6EECF244321}">
                <p14:modId xmlns:p14="http://schemas.microsoft.com/office/powerpoint/2010/main" val="63010984"/>
              </p:ext>
            </p:extLst>
          </p:nvPr>
        </p:nvGraphicFramePr>
        <p:xfrm>
          <a:off x="785549" y="1981200"/>
          <a:ext cx="7844106" cy="4191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2" name="Group 7"/>
          <p:cNvGrpSpPr>
            <a:grpSpLocks/>
          </p:cNvGrpSpPr>
          <p:nvPr/>
        </p:nvGrpSpPr>
        <p:grpSpPr bwMode="auto">
          <a:xfrm>
            <a:off x="34925" y="23813"/>
            <a:ext cx="9007475" cy="982662"/>
            <a:chOff x="71085" y="608481"/>
            <a:chExt cx="9007601" cy="611837"/>
          </a:xfrm>
        </p:grpSpPr>
        <p:grpSp>
          <p:nvGrpSpPr>
            <p:cNvPr id="3" name="Group 8"/>
            <p:cNvGrpSpPr>
              <a:grpSpLocks/>
            </p:cNvGrpSpPr>
            <p:nvPr/>
          </p:nvGrpSpPr>
          <p:grpSpPr bwMode="auto">
            <a:xfrm>
              <a:off x="71085" y="608481"/>
              <a:ext cx="9007607" cy="611837"/>
              <a:chOff x="1" y="1"/>
              <a:chExt cx="9143999" cy="671994"/>
            </a:xfrm>
          </p:grpSpPr>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graphicFrame>
        <p:nvGraphicFramePr>
          <p:cNvPr id="5" name="Diagram 4"/>
          <p:cNvGraphicFramePr/>
          <p:nvPr>
            <p:extLst>
              <p:ext uri="{D42A27DB-BD31-4B8C-83A1-F6EECF244321}">
                <p14:modId xmlns:p14="http://schemas.microsoft.com/office/powerpoint/2010/main" val="2386713643"/>
              </p:ext>
            </p:extLst>
          </p:nvPr>
        </p:nvGraphicFramePr>
        <p:xfrm>
          <a:off x="1524000" y="2057400"/>
          <a:ext cx="69342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5"/>
          <p:cNvSpPr/>
          <p:nvPr/>
        </p:nvSpPr>
        <p:spPr>
          <a:xfrm>
            <a:off x="2682476" y="1030424"/>
            <a:ext cx="3763273" cy="707886"/>
          </a:xfrm>
          <a:prstGeom prst="rect">
            <a:avLst/>
          </a:prstGeom>
          <a:noFill/>
        </p:spPr>
        <p:txBody>
          <a:bodyPr wrap="none" lIns="91440" tIns="45720" rIns="91440" bIns="45720">
            <a:spAutoFit/>
          </a:bodyPr>
          <a:lstStyle/>
          <a:p>
            <a:pPr algn="ctr"/>
            <a:r>
              <a:rPr lang="en-US" sz="4000" b="1" cap="none" spc="0" dirty="0" smtClean="0">
                <a:ln w="1905"/>
                <a:solidFill>
                  <a:srgbClr val="FFC000"/>
                </a:solidFill>
                <a:effectLst>
                  <a:innerShdw blurRad="69850" dist="43180" dir="5400000">
                    <a:srgbClr val="000000">
                      <a:alpha val="65000"/>
                    </a:srgbClr>
                  </a:innerShdw>
                </a:effectLst>
                <a:latin typeface="Bernard MT Condensed" pitchFamily="18" charset="0"/>
              </a:rPr>
              <a:t>INTIPATI KHUTBAH</a:t>
            </a:r>
            <a:endParaRPr lang="en-US" sz="4000" b="1" cap="none" spc="0" dirty="0">
              <a:ln w="1905"/>
              <a:solidFill>
                <a:srgbClr val="FFC000"/>
              </a:solidFill>
              <a:effectLst>
                <a:innerShdw blurRad="69850" dist="43180" dir="5400000">
                  <a:srgbClr val="000000">
                    <a:alpha val="65000"/>
                  </a:srgbClr>
                </a:innerShdw>
              </a:effectLst>
              <a:latin typeface="Bernard MT Condensed"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2" name="Group 7"/>
          <p:cNvGrpSpPr>
            <a:grpSpLocks/>
          </p:cNvGrpSpPr>
          <p:nvPr/>
        </p:nvGrpSpPr>
        <p:grpSpPr bwMode="auto">
          <a:xfrm>
            <a:off x="34925" y="23813"/>
            <a:ext cx="9007475" cy="982662"/>
            <a:chOff x="71085" y="608481"/>
            <a:chExt cx="9007601" cy="611837"/>
          </a:xfrm>
        </p:grpSpPr>
        <p:grpSp>
          <p:nvGrpSpPr>
            <p:cNvPr id="3" name="Group 8"/>
            <p:cNvGrpSpPr>
              <a:grpSpLocks/>
            </p:cNvGrpSpPr>
            <p:nvPr/>
          </p:nvGrpSpPr>
          <p:grpSpPr bwMode="auto">
            <a:xfrm>
              <a:off x="71085" y="608481"/>
              <a:ext cx="9007607" cy="611837"/>
              <a:chOff x="1" y="1"/>
              <a:chExt cx="9143999" cy="671994"/>
            </a:xfrm>
          </p:grpSpPr>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sp>
        <p:nvSpPr>
          <p:cNvPr id="6" name="Rectangle 5"/>
          <p:cNvSpPr/>
          <p:nvPr/>
        </p:nvSpPr>
        <p:spPr>
          <a:xfrm>
            <a:off x="1295400" y="3810000"/>
            <a:ext cx="6553200" cy="2031325"/>
          </a:xfrm>
          <a:prstGeom prst="rect">
            <a:avLst/>
          </a:prstGeom>
        </p:spPr>
        <p:txBody>
          <a:bodyPr wrap="square">
            <a:spAutoFit/>
          </a:bodyPr>
          <a:lstStyle/>
          <a:p>
            <a:pPr algn="ctr"/>
            <a:r>
              <a:rPr lang="ms-MY" b="1" dirty="0"/>
              <a:t>Maksudnya: </a:t>
            </a:r>
            <a:endParaRPr lang="ms-MY" b="1" dirty="0" smtClean="0"/>
          </a:p>
          <a:p>
            <a:pPr algn="ctr"/>
            <a:r>
              <a:rPr lang="ms-MY" dirty="0" smtClean="0">
                <a:solidFill>
                  <a:srgbClr val="FF00FF"/>
                </a:solidFill>
                <a:latin typeface="Berlin Sans FB" pitchFamily="34" charset="0"/>
              </a:rPr>
              <a:t>“</a:t>
            </a:r>
            <a:r>
              <a:rPr lang="ms-MY" i="1" dirty="0">
                <a:solidFill>
                  <a:srgbClr val="FF00FF"/>
                </a:solidFill>
                <a:latin typeface="Berlin Sans FB" pitchFamily="34" charset="0"/>
              </a:rPr>
              <a:t>Iaitu mereka (umat Islam) yang jika Kami berikan mereka kekuasaan memerintah di bumi nescaya mereka mendirikan sembahyang serta memberi zakat, dan mereka menyuruh berbuat kebaikan serta melarang dari melakukan kejahatan dan perkara mungkar. </a:t>
            </a:r>
            <a:r>
              <a:rPr lang="en-US" i="1" dirty="0">
                <a:solidFill>
                  <a:srgbClr val="FF00FF"/>
                </a:solidFill>
                <a:latin typeface="Berlin Sans FB" pitchFamily="34" charset="0"/>
              </a:rPr>
              <a:t>Dan (</a:t>
            </a:r>
            <a:r>
              <a:rPr lang="en-US" i="1" dirty="0" err="1">
                <a:solidFill>
                  <a:srgbClr val="FF00FF"/>
                </a:solidFill>
                <a:latin typeface="Berlin Sans FB" pitchFamily="34" charset="0"/>
              </a:rPr>
              <a:t>ingatlah</a:t>
            </a:r>
            <a:r>
              <a:rPr lang="en-US" i="1" dirty="0">
                <a:solidFill>
                  <a:srgbClr val="FF00FF"/>
                </a:solidFill>
                <a:latin typeface="Berlin Sans FB" pitchFamily="34" charset="0"/>
              </a:rPr>
              <a:t>) </a:t>
            </a:r>
            <a:r>
              <a:rPr lang="en-US" i="1" dirty="0" err="1">
                <a:solidFill>
                  <a:srgbClr val="FF00FF"/>
                </a:solidFill>
                <a:latin typeface="Berlin Sans FB" pitchFamily="34" charset="0"/>
              </a:rPr>
              <a:t>bagi</a:t>
            </a:r>
            <a:r>
              <a:rPr lang="en-US" i="1" dirty="0">
                <a:solidFill>
                  <a:srgbClr val="FF00FF"/>
                </a:solidFill>
                <a:latin typeface="Berlin Sans FB" pitchFamily="34" charset="0"/>
              </a:rPr>
              <a:t> Allah </a:t>
            </a:r>
            <a:r>
              <a:rPr lang="en-US" i="1" dirty="0" err="1">
                <a:solidFill>
                  <a:srgbClr val="FF00FF"/>
                </a:solidFill>
                <a:latin typeface="Berlin Sans FB" pitchFamily="34" charset="0"/>
              </a:rPr>
              <a:t>jualah</a:t>
            </a:r>
            <a:r>
              <a:rPr lang="en-US" i="1" dirty="0">
                <a:solidFill>
                  <a:srgbClr val="FF00FF"/>
                </a:solidFill>
                <a:latin typeface="Berlin Sans FB" pitchFamily="34" charset="0"/>
              </a:rPr>
              <a:t> </a:t>
            </a:r>
            <a:r>
              <a:rPr lang="en-US" i="1" dirty="0" err="1">
                <a:solidFill>
                  <a:srgbClr val="FF00FF"/>
                </a:solidFill>
                <a:latin typeface="Berlin Sans FB" pitchFamily="34" charset="0"/>
              </a:rPr>
              <a:t>kesudahan</a:t>
            </a:r>
            <a:r>
              <a:rPr lang="en-US" i="1" dirty="0">
                <a:solidFill>
                  <a:srgbClr val="FF00FF"/>
                </a:solidFill>
                <a:latin typeface="Berlin Sans FB" pitchFamily="34" charset="0"/>
              </a:rPr>
              <a:t> </a:t>
            </a:r>
            <a:r>
              <a:rPr lang="en-US" i="1" dirty="0" err="1">
                <a:solidFill>
                  <a:srgbClr val="FF00FF"/>
                </a:solidFill>
                <a:latin typeface="Berlin Sans FB" pitchFamily="34" charset="0"/>
              </a:rPr>
              <a:t>segala</a:t>
            </a:r>
            <a:r>
              <a:rPr lang="en-US" i="1" dirty="0">
                <a:solidFill>
                  <a:srgbClr val="FF00FF"/>
                </a:solidFill>
                <a:latin typeface="Berlin Sans FB" pitchFamily="34" charset="0"/>
              </a:rPr>
              <a:t> </a:t>
            </a:r>
            <a:r>
              <a:rPr lang="en-US" i="1" dirty="0" err="1">
                <a:solidFill>
                  <a:srgbClr val="FF00FF"/>
                </a:solidFill>
                <a:latin typeface="Berlin Sans FB" pitchFamily="34" charset="0"/>
              </a:rPr>
              <a:t>urusan</a:t>
            </a:r>
            <a:r>
              <a:rPr lang="en-US" dirty="0">
                <a:solidFill>
                  <a:srgbClr val="FF00FF"/>
                </a:solidFill>
                <a:latin typeface="Berlin Sans FB" pitchFamily="34" charset="0"/>
              </a:rPr>
              <a:t>.” 	</a:t>
            </a:r>
          </a:p>
        </p:txBody>
      </p:sp>
      <p:sp>
        <p:nvSpPr>
          <p:cNvPr id="10" name="TextBox 9"/>
          <p:cNvSpPr txBox="1"/>
          <p:nvPr/>
        </p:nvSpPr>
        <p:spPr>
          <a:xfrm>
            <a:off x="785548" y="6019800"/>
            <a:ext cx="1700850" cy="369332"/>
          </a:xfrm>
          <a:prstGeom prst="rect">
            <a:avLst/>
          </a:prstGeom>
          <a:noFill/>
        </p:spPr>
        <p:txBody>
          <a:bodyPr wrap="none" rtlCol="0">
            <a:spAutoFit/>
          </a:bodyPr>
          <a:lstStyle/>
          <a:p>
            <a:r>
              <a:rPr lang="en-US" b="1" dirty="0" smtClean="0"/>
              <a:t>Surah al-Hajj:41</a:t>
            </a:r>
            <a:endParaRPr lang="en-US" b="1"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55" y="1550126"/>
            <a:ext cx="74866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2" name="Group 7"/>
          <p:cNvGrpSpPr>
            <a:grpSpLocks/>
          </p:cNvGrpSpPr>
          <p:nvPr/>
        </p:nvGrpSpPr>
        <p:grpSpPr bwMode="auto">
          <a:xfrm>
            <a:off x="34925" y="23813"/>
            <a:ext cx="9007475" cy="982662"/>
            <a:chOff x="71085" y="608481"/>
            <a:chExt cx="9007601" cy="611837"/>
          </a:xfrm>
        </p:grpSpPr>
        <p:grpSp>
          <p:nvGrpSpPr>
            <p:cNvPr id="3" name="Group 8"/>
            <p:cNvGrpSpPr>
              <a:grpSpLocks/>
            </p:cNvGrpSpPr>
            <p:nvPr/>
          </p:nvGrpSpPr>
          <p:grpSpPr bwMode="auto">
            <a:xfrm>
              <a:off x="71085" y="608481"/>
              <a:ext cx="9007607" cy="611837"/>
              <a:chOff x="1" y="1"/>
              <a:chExt cx="9143999" cy="671994"/>
            </a:xfrm>
          </p:grpSpPr>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pic>
        <p:nvPicPr>
          <p:cNvPr id="1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1357313"/>
            <a:ext cx="79629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2667000"/>
            <a:ext cx="6657975"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125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
        <p:nvSpPr>
          <p:cNvPr id="9" name="TextBox 8"/>
          <p:cNvSpPr txBox="1"/>
          <p:nvPr/>
        </p:nvSpPr>
        <p:spPr>
          <a:xfrm>
            <a:off x="1388534" y="1295400"/>
            <a:ext cx="5410199" cy="461665"/>
          </a:xfrm>
          <a:prstGeom prst="rect">
            <a:avLst/>
          </a:prstGeom>
          <a:noFill/>
        </p:spPr>
        <p:txBody>
          <a:bodyPr wrap="square" rtlCol="0">
            <a:spAutoFit/>
          </a:bodyPr>
          <a:lstStyle/>
          <a:p>
            <a:r>
              <a:rPr lang="en-US" sz="2400" dirty="0" err="1" smtClean="0">
                <a:solidFill>
                  <a:srgbClr val="FF0000"/>
                </a:solidFill>
                <a:latin typeface="Aharoni" pitchFamily="2" charset="-79"/>
                <a:cs typeface="Aharoni" pitchFamily="2" charset="-79"/>
              </a:rPr>
              <a:t>Segala</a:t>
            </a:r>
            <a:r>
              <a:rPr lang="en-US" sz="2400" dirty="0" smtClean="0">
                <a:solidFill>
                  <a:srgbClr val="FF0000"/>
                </a:solidFill>
                <a:latin typeface="Aharoni" pitchFamily="2" charset="-79"/>
                <a:cs typeface="Aharoni" pitchFamily="2" charset="-79"/>
              </a:rPr>
              <a:t> </a:t>
            </a:r>
            <a:r>
              <a:rPr lang="en-US" sz="2400" dirty="0" err="1" smtClean="0">
                <a:solidFill>
                  <a:srgbClr val="FF0000"/>
                </a:solidFill>
                <a:latin typeface="Aharoni" pitchFamily="2" charset="-79"/>
                <a:cs typeface="Aharoni" pitchFamily="2" charset="-79"/>
              </a:rPr>
              <a:t>Puji-pujian</a:t>
            </a:r>
            <a:r>
              <a:rPr lang="en-US" sz="2400" dirty="0" smtClean="0">
                <a:solidFill>
                  <a:srgbClr val="FF0000"/>
                </a:solidFill>
                <a:latin typeface="Aharoni" pitchFamily="2" charset="-79"/>
                <a:cs typeface="Aharoni" pitchFamily="2" charset="-79"/>
              </a:rPr>
              <a:t> </a:t>
            </a:r>
            <a:r>
              <a:rPr lang="en-US" sz="2400" dirty="0" err="1" smtClean="0">
                <a:solidFill>
                  <a:srgbClr val="FF0000"/>
                </a:solidFill>
                <a:latin typeface="Aharoni" pitchFamily="2" charset="-79"/>
                <a:cs typeface="Aharoni" pitchFamily="2" charset="-79"/>
              </a:rPr>
              <a:t>bagi</a:t>
            </a:r>
            <a:r>
              <a:rPr lang="en-US" sz="2400" dirty="0" smtClean="0">
                <a:solidFill>
                  <a:srgbClr val="FF0000"/>
                </a:solidFill>
                <a:latin typeface="Aharoni" pitchFamily="2" charset="-79"/>
                <a:cs typeface="Aharoni" pitchFamily="2" charset="-79"/>
              </a:rPr>
              <a:t> Allah SWT</a:t>
            </a:r>
            <a:endParaRPr lang="en-US" sz="2400" dirty="0">
              <a:solidFill>
                <a:srgbClr val="FF0000"/>
              </a:solidFill>
              <a:latin typeface="Aharoni" pitchFamily="2" charset="-79"/>
              <a:cs typeface="Aharoni" pitchFamily="2" charset="-79"/>
            </a:endParaRPr>
          </a:p>
        </p:txBody>
      </p:sp>
      <p:grpSp>
        <p:nvGrpSpPr>
          <p:cNvPr id="8"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7" cy="611837"/>
              <a:chOff x="1" y="1"/>
              <a:chExt cx="9143999" cy="671994"/>
            </a:xfrm>
          </p:grpSpPr>
          <p:pic>
            <p:nvPicPr>
              <p:cNvPr id="12"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850" y="1443038"/>
            <a:ext cx="697230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459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333569484"/>
              </p:ext>
            </p:extLst>
          </p:nvPr>
        </p:nvGraphicFramePr>
        <p:xfrm>
          <a:off x="457200" y="2286000"/>
          <a:ext cx="8229600" cy="3291840"/>
        </p:xfrm>
        <a:graphic>
          <a:graphicData uri="http://schemas.openxmlformats.org/drawingml/2006/table">
            <a:tbl>
              <a:tblPr/>
              <a:tblGrid>
                <a:gridCol w="8229600"/>
              </a:tblGrid>
              <a:tr h="0">
                <a:tc>
                  <a:txBody>
                    <a:bodyPr/>
                    <a:lstStyle/>
                    <a:p>
                      <a:pPr marL="457200" marR="0" algn="ctr" rtl="1">
                        <a:spcBef>
                          <a:spcPts val="0"/>
                        </a:spcBef>
                        <a:spcAft>
                          <a:spcPts val="0"/>
                        </a:spcAft>
                      </a:pPr>
                      <a:r>
                        <a:rPr lang="ar-SA" sz="5400" b="0" dirty="0">
                          <a:solidFill>
                            <a:srgbClr val="002060"/>
                          </a:solidFill>
                          <a:effectLst/>
                          <a:latin typeface="Comic Sans MS"/>
                          <a:ea typeface="Times New Roman"/>
                          <a:cs typeface="Traditional Arabic"/>
                        </a:rPr>
                        <a:t>وَأَشْهَدُ أَنَّ سَيِّدَنَا وَنَبِيَّنَا مُحَمَّدًا عَبْدُهُ وَرَسُوْلُهُ سَيِّدُ الجنِّ وَالْبَشَرِ</a:t>
                      </a:r>
                      <a:r>
                        <a:rPr lang="ar-SA" sz="5400" b="0" dirty="0">
                          <a:solidFill>
                            <a:srgbClr val="002060"/>
                          </a:solidFill>
                          <a:effectLst/>
                          <a:latin typeface="Traditional Arabic"/>
                          <a:ea typeface="Times New Roman"/>
                          <a:cs typeface="Traditional Arabic"/>
                        </a:rPr>
                        <a:t> </a:t>
                      </a:r>
                      <a:r>
                        <a:rPr lang="ar-SA" sz="5400" b="0" dirty="0">
                          <a:solidFill>
                            <a:srgbClr val="002060"/>
                          </a:solidFill>
                          <a:effectLst/>
                          <a:latin typeface="Comic Sans MS"/>
                          <a:ea typeface="Times New Roman"/>
                          <a:cs typeface="Traditional Arabic"/>
                        </a:rPr>
                        <a:t>اَللَّهُمَّ فَصَلِّ </a:t>
                      </a:r>
                      <a:endParaRPr lang="en-US" sz="5400" b="1" dirty="0">
                        <a:solidFill>
                          <a:srgbClr val="002060"/>
                        </a:solidFill>
                        <a:effectLst/>
                        <a:latin typeface="Comic Sans MS"/>
                        <a:ea typeface="Times New Roman"/>
                        <a:cs typeface="Times New Roman"/>
                      </a:endParaRPr>
                    </a:p>
                    <a:p>
                      <a:pPr marL="457200" marR="0" algn="ctr" rtl="1">
                        <a:spcBef>
                          <a:spcPts val="0"/>
                        </a:spcBef>
                        <a:spcAft>
                          <a:spcPts val="0"/>
                        </a:spcAft>
                      </a:pPr>
                      <a:r>
                        <a:rPr lang="ar-SA" sz="5400" b="0" dirty="0">
                          <a:solidFill>
                            <a:srgbClr val="002060"/>
                          </a:solidFill>
                          <a:effectLst/>
                          <a:latin typeface="Comic Sans MS"/>
                          <a:ea typeface="Times New Roman"/>
                          <a:cs typeface="Traditional Arabic"/>
                        </a:rPr>
                        <a:t>وَسَلِّمْ عَلَى سَيِّدِنَا مُحَمَّدٍ وَعَلَى آلِهِ المُصَابِيْحِ الغُرَرِ.</a:t>
                      </a:r>
                      <a:endParaRPr lang="en-US" sz="5400" b="1" dirty="0">
                        <a:solidFill>
                          <a:srgbClr val="002060"/>
                        </a:solidFill>
                        <a:effectLst/>
                        <a:latin typeface="Comic Sans MS"/>
                        <a:ea typeface="Times New Roman"/>
                        <a:cs typeface="Times New Roman"/>
                      </a:endParaRPr>
                    </a:p>
                  </a:txBody>
                  <a:tcPr marL="85725" marR="85725" marT="0" marB="0">
                    <a:lnL>
                      <a:noFill/>
                    </a:lnL>
                    <a:lnR>
                      <a:noFill/>
                    </a:lnR>
                    <a:lnT>
                      <a:noFill/>
                    </a:lnT>
                    <a:lnB>
                      <a:noFill/>
                    </a:lnB>
                  </a:tcPr>
                </a:tc>
              </a:tr>
            </a:tbl>
          </a:graphicData>
        </a:graphic>
      </p:graphicFrame>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7" cy="611837"/>
              <a:chOff x="1" y="1"/>
              <a:chExt cx="9143999" cy="671994"/>
            </a:xfrm>
          </p:grpSpPr>
          <p:pic>
            <p:nvPicPr>
              <p:cNvPr id="9"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spTree>
    <p:extLst>
      <p:ext uri="{BB962C8B-B14F-4D97-AF65-F5344CB8AC3E}">
        <p14:creationId xmlns:p14="http://schemas.microsoft.com/office/powerpoint/2010/main" val="379851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5" name="Group 7"/>
          <p:cNvGrpSpPr>
            <a:grpSpLocks/>
          </p:cNvGrpSpPr>
          <p:nvPr/>
        </p:nvGrpSpPr>
        <p:grpSpPr bwMode="auto">
          <a:xfrm>
            <a:off x="34925" y="23813"/>
            <a:ext cx="9007475" cy="982662"/>
            <a:chOff x="71085" y="608481"/>
            <a:chExt cx="9007601" cy="611837"/>
          </a:xfrm>
        </p:grpSpPr>
        <p:grpSp>
          <p:nvGrpSpPr>
            <p:cNvPr id="6" name="Group 8"/>
            <p:cNvGrpSpPr>
              <a:grpSpLocks/>
            </p:cNvGrpSpPr>
            <p:nvPr/>
          </p:nvGrpSpPr>
          <p:grpSpPr bwMode="auto">
            <a:xfrm>
              <a:off x="71085" y="608481"/>
              <a:ext cx="9007607" cy="611837"/>
              <a:chOff x="1" y="1"/>
              <a:chExt cx="9143999" cy="671994"/>
            </a:xfrm>
          </p:grpSpPr>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sp>
        <p:nvSpPr>
          <p:cNvPr id="10" name="Rectangle 9"/>
          <p:cNvSpPr/>
          <p:nvPr/>
        </p:nvSpPr>
        <p:spPr>
          <a:xfrm>
            <a:off x="2895600" y="1143000"/>
            <a:ext cx="2486579"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Puji-pujian</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838325"/>
            <a:ext cx="842962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grpSp>
        <p:nvGrpSpPr>
          <p:cNvPr id="8" name="Group 7"/>
          <p:cNvGrpSpPr>
            <a:grpSpLocks/>
          </p:cNvGrpSpPr>
          <p:nvPr/>
        </p:nvGrpSpPr>
        <p:grpSpPr bwMode="auto">
          <a:xfrm>
            <a:off x="34925" y="23813"/>
            <a:ext cx="9007475" cy="982662"/>
            <a:chOff x="71085" y="608481"/>
            <a:chExt cx="9007601" cy="611837"/>
          </a:xfrm>
        </p:grpSpPr>
        <p:grpSp>
          <p:nvGrpSpPr>
            <p:cNvPr id="9" name="Group 8"/>
            <p:cNvGrpSpPr>
              <a:grpSpLocks/>
            </p:cNvGrpSpPr>
            <p:nvPr/>
          </p:nvGrpSpPr>
          <p:grpSpPr bwMode="auto">
            <a:xfrm>
              <a:off x="71085" y="608481"/>
              <a:ext cx="9007607" cy="611837"/>
              <a:chOff x="1" y="1"/>
              <a:chExt cx="9143999" cy="671994"/>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 name="Rectangle 9"/>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040" y="1752600"/>
            <a:ext cx="71628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5" y="3810000"/>
            <a:ext cx="75628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693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grpSp>
        <p:nvGrpSpPr>
          <p:cNvPr id="7" name="Group 7"/>
          <p:cNvGrpSpPr>
            <a:grpSpLocks/>
          </p:cNvGrpSpPr>
          <p:nvPr/>
        </p:nvGrpSpPr>
        <p:grpSpPr bwMode="auto">
          <a:xfrm>
            <a:off x="34925" y="23813"/>
            <a:ext cx="9007475" cy="982662"/>
            <a:chOff x="71085" y="608481"/>
            <a:chExt cx="9007601" cy="611837"/>
          </a:xfrm>
        </p:grpSpPr>
        <p:grpSp>
          <p:nvGrpSpPr>
            <p:cNvPr id="8" name="Group 8"/>
            <p:cNvGrpSpPr>
              <a:grpSpLocks/>
            </p:cNvGrpSpPr>
            <p:nvPr/>
          </p:nvGrpSpPr>
          <p:grpSpPr bwMode="auto">
            <a:xfrm>
              <a:off x="71085" y="608481"/>
              <a:ext cx="9007607" cy="611837"/>
              <a:chOff x="1" y="1"/>
              <a:chExt cx="9143999" cy="671994"/>
            </a:xfrm>
          </p:grpSpPr>
          <p:pic>
            <p:nvPicPr>
              <p:cNvPr id="10"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 name="Rectangle 8"/>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88" y="2652713"/>
            <a:ext cx="78200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42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grpSp>
        <p:nvGrpSpPr>
          <p:cNvPr id="7" name="Group 7"/>
          <p:cNvGrpSpPr>
            <a:grpSpLocks/>
          </p:cNvGrpSpPr>
          <p:nvPr/>
        </p:nvGrpSpPr>
        <p:grpSpPr bwMode="auto">
          <a:xfrm>
            <a:off x="34925" y="23813"/>
            <a:ext cx="9007475" cy="982662"/>
            <a:chOff x="71085" y="608481"/>
            <a:chExt cx="9007601" cy="611837"/>
          </a:xfrm>
        </p:grpSpPr>
        <p:grpSp>
          <p:nvGrpSpPr>
            <p:cNvPr id="8" name="Group 8"/>
            <p:cNvGrpSpPr>
              <a:grpSpLocks/>
            </p:cNvGrpSpPr>
            <p:nvPr/>
          </p:nvGrpSpPr>
          <p:grpSpPr bwMode="auto">
            <a:xfrm>
              <a:off x="71085" y="608481"/>
              <a:ext cx="9007607" cy="611837"/>
              <a:chOff x="1" y="1"/>
              <a:chExt cx="9143999" cy="671994"/>
            </a:xfrm>
          </p:grpSpPr>
          <p:pic>
            <p:nvPicPr>
              <p:cNvPr id="10"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 name="Rectangle 8"/>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1462088"/>
            <a:ext cx="72771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553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grpSp>
        <p:nvGrpSpPr>
          <p:cNvPr id="7" name="Group 7"/>
          <p:cNvGrpSpPr>
            <a:grpSpLocks/>
          </p:cNvGrpSpPr>
          <p:nvPr/>
        </p:nvGrpSpPr>
        <p:grpSpPr bwMode="auto">
          <a:xfrm>
            <a:off x="34925" y="23813"/>
            <a:ext cx="9007475" cy="982662"/>
            <a:chOff x="71085" y="608481"/>
            <a:chExt cx="9007601" cy="611837"/>
          </a:xfrm>
        </p:grpSpPr>
        <p:grpSp>
          <p:nvGrpSpPr>
            <p:cNvPr id="8" name="Group 8"/>
            <p:cNvGrpSpPr>
              <a:grpSpLocks/>
            </p:cNvGrpSpPr>
            <p:nvPr/>
          </p:nvGrpSpPr>
          <p:grpSpPr bwMode="auto">
            <a:xfrm>
              <a:off x="71085" y="608481"/>
              <a:ext cx="9007607" cy="611837"/>
              <a:chOff x="1" y="1"/>
              <a:chExt cx="9143999" cy="671994"/>
            </a:xfrm>
          </p:grpSpPr>
          <p:pic>
            <p:nvPicPr>
              <p:cNvPr id="10"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 name="Rectangle 8"/>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 y="990600"/>
            <a:ext cx="882015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109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grpSp>
        <p:nvGrpSpPr>
          <p:cNvPr id="7" name="Group 7"/>
          <p:cNvGrpSpPr>
            <a:grpSpLocks/>
          </p:cNvGrpSpPr>
          <p:nvPr/>
        </p:nvGrpSpPr>
        <p:grpSpPr bwMode="auto">
          <a:xfrm>
            <a:off x="34925" y="23813"/>
            <a:ext cx="9007475" cy="982662"/>
            <a:chOff x="71085" y="608481"/>
            <a:chExt cx="9007601" cy="611837"/>
          </a:xfrm>
        </p:grpSpPr>
        <p:grpSp>
          <p:nvGrpSpPr>
            <p:cNvPr id="8" name="Group 8"/>
            <p:cNvGrpSpPr>
              <a:grpSpLocks/>
            </p:cNvGrpSpPr>
            <p:nvPr/>
          </p:nvGrpSpPr>
          <p:grpSpPr bwMode="auto">
            <a:xfrm>
              <a:off x="71085" y="608481"/>
              <a:ext cx="9007607" cy="611837"/>
              <a:chOff x="1" y="1"/>
              <a:chExt cx="9143999" cy="671994"/>
            </a:xfrm>
          </p:grpSpPr>
          <p:pic>
            <p:nvPicPr>
              <p:cNvPr id="10"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 name="Rectangle 8"/>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14400"/>
            <a:ext cx="8839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961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sp>
        <p:nvSpPr>
          <p:cNvPr id="6" name="Rectangle 5"/>
          <p:cNvSpPr/>
          <p:nvPr/>
        </p:nvSpPr>
        <p:spPr>
          <a:xfrm>
            <a:off x="930840" y="4648200"/>
            <a:ext cx="7357533" cy="1477328"/>
          </a:xfrm>
          <a:prstGeom prst="rect">
            <a:avLst/>
          </a:prstGeom>
        </p:spPr>
        <p:txBody>
          <a:bodyPr wrap="square">
            <a:spAutoFit/>
          </a:bodyPr>
          <a:lstStyle/>
          <a:p>
            <a:pPr algn="just">
              <a:defRPr/>
            </a:pPr>
            <a:r>
              <a:rPr lang="en-US" b="1" i="1" dirty="0" err="1">
                <a:solidFill>
                  <a:srgbClr val="FF0000"/>
                </a:solidFill>
              </a:rPr>
              <a:t>Ya</a:t>
            </a:r>
            <a:r>
              <a:rPr lang="en-US" b="1" i="1" dirty="0">
                <a:solidFill>
                  <a:srgbClr val="FF0000"/>
                </a:solidFill>
              </a:rPr>
              <a:t> Allah, kami </a:t>
            </a:r>
            <a:r>
              <a:rPr lang="en-US" b="1" i="1" dirty="0" err="1">
                <a:solidFill>
                  <a:srgbClr val="FF0000"/>
                </a:solidFill>
              </a:rPr>
              <a:t>memohon</a:t>
            </a:r>
            <a:r>
              <a:rPr lang="en-US" b="1" i="1" dirty="0">
                <a:solidFill>
                  <a:srgbClr val="FF0000"/>
                </a:solidFill>
              </a:rPr>
              <a:t> agar </a:t>
            </a:r>
            <a:r>
              <a:rPr lang="en-US" b="1" i="1" dirty="0" err="1">
                <a:solidFill>
                  <a:srgbClr val="FF0000"/>
                </a:solidFill>
              </a:rPr>
              <a:t>dengan</a:t>
            </a:r>
            <a:r>
              <a:rPr lang="en-US" b="1" i="1" dirty="0">
                <a:solidFill>
                  <a:srgbClr val="FF0000"/>
                </a:solidFill>
              </a:rPr>
              <a:t> </a:t>
            </a:r>
            <a:r>
              <a:rPr lang="en-US" b="1" i="1" dirty="0" err="1">
                <a:solidFill>
                  <a:srgbClr val="FF0000"/>
                </a:solidFill>
              </a:rPr>
              <a:t>rahmat</a:t>
            </a:r>
            <a:r>
              <a:rPr lang="en-US" b="1" i="1" dirty="0">
                <a:solidFill>
                  <a:srgbClr val="FF0000"/>
                </a:solidFill>
              </a:rPr>
              <a:t> </a:t>
            </a:r>
            <a:r>
              <a:rPr lang="en-US" b="1" i="1" dirty="0" err="1">
                <a:solidFill>
                  <a:srgbClr val="FF0000"/>
                </a:solidFill>
              </a:rPr>
              <a:t>dan</a:t>
            </a:r>
            <a:r>
              <a:rPr lang="en-US" b="1" i="1" dirty="0">
                <a:solidFill>
                  <a:srgbClr val="FF0000"/>
                </a:solidFill>
              </a:rPr>
              <a:t> </a:t>
            </a:r>
            <a:r>
              <a:rPr lang="en-US" b="1" i="1" dirty="0" err="1">
                <a:solidFill>
                  <a:srgbClr val="FF0000"/>
                </a:solidFill>
              </a:rPr>
              <a:t>perlindungan</a:t>
            </a:r>
            <a:r>
              <a:rPr lang="en-US" b="1" i="1" dirty="0">
                <a:solidFill>
                  <a:srgbClr val="FF0000"/>
                </a:solidFill>
              </a:rPr>
              <a:t> Mu, </a:t>
            </a:r>
            <a:r>
              <a:rPr lang="en-US" b="1" i="1" dirty="0" err="1">
                <a:solidFill>
                  <a:srgbClr val="FF0000"/>
                </a:solidFill>
              </a:rPr>
              <a:t>negara</a:t>
            </a:r>
            <a:r>
              <a:rPr lang="en-US" b="1" i="1" dirty="0">
                <a:solidFill>
                  <a:srgbClr val="FF0000"/>
                </a:solidFill>
              </a:rPr>
              <a:t> kami </a:t>
            </a:r>
            <a:r>
              <a:rPr lang="en-US" b="1" i="1" dirty="0" err="1">
                <a:solidFill>
                  <a:srgbClr val="FF0000"/>
                </a:solidFill>
              </a:rPr>
              <a:t>ini</a:t>
            </a:r>
            <a:r>
              <a:rPr lang="en-US" b="1" i="1" dirty="0">
                <a:solidFill>
                  <a:srgbClr val="FF0000"/>
                </a:solidFill>
              </a:rPr>
              <a:t> </a:t>
            </a:r>
            <a:r>
              <a:rPr lang="en-US" b="1" i="1" dirty="0" err="1">
                <a:solidFill>
                  <a:srgbClr val="FF0000"/>
                </a:solidFill>
              </a:rPr>
              <a:t>dan</a:t>
            </a:r>
            <a:r>
              <a:rPr lang="en-US" b="1" i="1" dirty="0">
                <a:solidFill>
                  <a:srgbClr val="FF0000"/>
                </a:solidFill>
              </a:rPr>
              <a:t> </a:t>
            </a:r>
            <a:r>
              <a:rPr lang="en-US" b="1" i="1" dirty="0" err="1">
                <a:solidFill>
                  <a:srgbClr val="FF0000"/>
                </a:solidFill>
              </a:rPr>
              <a:t>seluruh</a:t>
            </a:r>
            <a:r>
              <a:rPr lang="en-US" b="1" i="1" dirty="0">
                <a:solidFill>
                  <a:srgbClr val="FF0000"/>
                </a:solidFill>
              </a:rPr>
              <a:t> </a:t>
            </a:r>
            <a:r>
              <a:rPr lang="en-US" b="1" i="1" dirty="0" err="1">
                <a:solidFill>
                  <a:srgbClr val="FF0000"/>
                </a:solidFill>
              </a:rPr>
              <a:t>rakyatnya</a:t>
            </a:r>
            <a:r>
              <a:rPr lang="en-US" b="1" i="1" dirty="0">
                <a:solidFill>
                  <a:srgbClr val="FF0000"/>
                </a:solidFill>
              </a:rPr>
              <a:t> </a:t>
            </a:r>
            <a:r>
              <a:rPr lang="en-US" b="1" i="1" dirty="0" err="1">
                <a:solidFill>
                  <a:srgbClr val="FF0000"/>
                </a:solidFill>
              </a:rPr>
              <a:t>dikekalkan</a:t>
            </a:r>
            <a:r>
              <a:rPr lang="en-US" b="1" i="1" dirty="0">
                <a:solidFill>
                  <a:srgbClr val="FF0000"/>
                </a:solidFill>
              </a:rPr>
              <a:t> </a:t>
            </a:r>
            <a:r>
              <a:rPr lang="en-US" b="1" i="1" dirty="0" err="1">
                <a:solidFill>
                  <a:srgbClr val="FF0000"/>
                </a:solidFill>
              </a:rPr>
              <a:t>dalam</a:t>
            </a:r>
            <a:r>
              <a:rPr lang="en-US" b="1" i="1" dirty="0">
                <a:solidFill>
                  <a:srgbClr val="FF0000"/>
                </a:solidFill>
              </a:rPr>
              <a:t> </a:t>
            </a:r>
            <a:r>
              <a:rPr lang="en-US" b="1" i="1" dirty="0" err="1">
                <a:solidFill>
                  <a:srgbClr val="FF0000"/>
                </a:solidFill>
              </a:rPr>
              <a:t>keamanan</a:t>
            </a:r>
            <a:r>
              <a:rPr lang="en-US" b="1" i="1" dirty="0">
                <a:solidFill>
                  <a:srgbClr val="FF0000"/>
                </a:solidFill>
              </a:rPr>
              <a:t> </a:t>
            </a:r>
            <a:r>
              <a:rPr lang="en-US" b="1" i="1" dirty="0" err="1">
                <a:solidFill>
                  <a:srgbClr val="FF0000"/>
                </a:solidFill>
              </a:rPr>
              <a:t>dan</a:t>
            </a:r>
            <a:r>
              <a:rPr lang="en-US" b="1" i="1" dirty="0">
                <a:solidFill>
                  <a:srgbClr val="FF0000"/>
                </a:solidFill>
              </a:rPr>
              <a:t> </a:t>
            </a:r>
            <a:r>
              <a:rPr lang="en-US" b="1" i="1" dirty="0" err="1">
                <a:solidFill>
                  <a:srgbClr val="FF0000"/>
                </a:solidFill>
              </a:rPr>
              <a:t>kesejahteraan</a:t>
            </a:r>
            <a:r>
              <a:rPr lang="en-US" b="1" i="1" dirty="0">
                <a:solidFill>
                  <a:srgbClr val="FF0000"/>
                </a:solidFill>
              </a:rPr>
              <a:t>. </a:t>
            </a:r>
            <a:r>
              <a:rPr lang="en-US" b="1" i="1" dirty="0" err="1">
                <a:solidFill>
                  <a:srgbClr val="FF0000"/>
                </a:solidFill>
              </a:rPr>
              <a:t>Tanamkanlah</a:t>
            </a:r>
            <a:r>
              <a:rPr lang="en-US" b="1" i="1" dirty="0">
                <a:solidFill>
                  <a:srgbClr val="FF0000"/>
                </a:solidFill>
              </a:rPr>
              <a:t> rasa </a:t>
            </a:r>
            <a:r>
              <a:rPr lang="en-US" b="1" i="1" dirty="0" err="1">
                <a:solidFill>
                  <a:srgbClr val="FF0000"/>
                </a:solidFill>
              </a:rPr>
              <a:t>kasih</a:t>
            </a:r>
            <a:r>
              <a:rPr lang="en-US" b="1" i="1" dirty="0">
                <a:solidFill>
                  <a:srgbClr val="FF0000"/>
                </a:solidFill>
              </a:rPr>
              <a:t> </a:t>
            </a:r>
            <a:r>
              <a:rPr lang="en-US" b="1" i="1" dirty="0" err="1">
                <a:solidFill>
                  <a:srgbClr val="FF0000"/>
                </a:solidFill>
              </a:rPr>
              <a:t>sayang</a:t>
            </a:r>
            <a:r>
              <a:rPr lang="en-US" b="1" i="1" dirty="0">
                <a:solidFill>
                  <a:srgbClr val="FF0000"/>
                </a:solidFill>
              </a:rPr>
              <a:t> </a:t>
            </a:r>
            <a:r>
              <a:rPr lang="en-US" b="1" i="1" dirty="0" err="1">
                <a:solidFill>
                  <a:srgbClr val="FF0000"/>
                </a:solidFill>
              </a:rPr>
              <a:t>dan</a:t>
            </a:r>
            <a:r>
              <a:rPr lang="en-US" b="1" i="1" dirty="0">
                <a:solidFill>
                  <a:srgbClr val="FF0000"/>
                </a:solidFill>
              </a:rPr>
              <a:t> </a:t>
            </a:r>
            <a:r>
              <a:rPr lang="en-US" b="1" i="1" dirty="0" err="1">
                <a:solidFill>
                  <a:srgbClr val="FF0000"/>
                </a:solidFill>
              </a:rPr>
              <a:t>kekalkanlah</a:t>
            </a:r>
            <a:r>
              <a:rPr lang="en-US" b="1" i="1" dirty="0">
                <a:solidFill>
                  <a:srgbClr val="FF0000"/>
                </a:solidFill>
              </a:rPr>
              <a:t> </a:t>
            </a:r>
            <a:r>
              <a:rPr lang="en-US" b="1" i="1" dirty="0" err="1">
                <a:solidFill>
                  <a:srgbClr val="FF0000"/>
                </a:solidFill>
              </a:rPr>
              <a:t>perpaduan</a:t>
            </a:r>
            <a:r>
              <a:rPr lang="en-US" b="1" i="1" dirty="0">
                <a:solidFill>
                  <a:srgbClr val="FF0000"/>
                </a:solidFill>
              </a:rPr>
              <a:t> di </a:t>
            </a:r>
            <a:r>
              <a:rPr lang="en-US" b="1" i="1" dirty="0" err="1">
                <a:solidFill>
                  <a:srgbClr val="FF0000"/>
                </a:solidFill>
              </a:rPr>
              <a:t>kalangan</a:t>
            </a:r>
            <a:r>
              <a:rPr lang="en-US" b="1" i="1" dirty="0">
                <a:solidFill>
                  <a:srgbClr val="FF0000"/>
                </a:solidFill>
              </a:rPr>
              <a:t> kami. </a:t>
            </a:r>
            <a:r>
              <a:rPr lang="en-US" b="1" i="1" dirty="0" err="1">
                <a:solidFill>
                  <a:srgbClr val="FF0000"/>
                </a:solidFill>
              </a:rPr>
              <a:t>Semoga</a:t>
            </a:r>
            <a:r>
              <a:rPr lang="en-US" b="1" i="1" dirty="0">
                <a:solidFill>
                  <a:srgbClr val="FF0000"/>
                </a:solidFill>
              </a:rPr>
              <a:t> </a:t>
            </a:r>
            <a:r>
              <a:rPr lang="en-US" b="1" i="1" dirty="0" err="1">
                <a:solidFill>
                  <a:srgbClr val="FF0000"/>
                </a:solidFill>
              </a:rPr>
              <a:t>dengannya</a:t>
            </a:r>
            <a:r>
              <a:rPr lang="en-US" b="1" i="1" dirty="0">
                <a:solidFill>
                  <a:srgbClr val="FF0000"/>
                </a:solidFill>
              </a:rPr>
              <a:t> kami </a:t>
            </a:r>
            <a:r>
              <a:rPr lang="en-US" b="1" i="1" dirty="0" err="1">
                <a:solidFill>
                  <a:srgbClr val="FF0000"/>
                </a:solidFill>
              </a:rPr>
              <a:t>sentiasa</a:t>
            </a:r>
            <a:r>
              <a:rPr lang="en-US" b="1" i="1" dirty="0">
                <a:solidFill>
                  <a:srgbClr val="FF0000"/>
                </a:solidFill>
              </a:rPr>
              <a:t> </a:t>
            </a:r>
            <a:r>
              <a:rPr lang="en-US" b="1" i="1" dirty="0" err="1">
                <a:solidFill>
                  <a:srgbClr val="FF0000"/>
                </a:solidFill>
              </a:rPr>
              <a:t>hidup</a:t>
            </a:r>
            <a:r>
              <a:rPr lang="en-US" b="1" i="1" dirty="0">
                <a:solidFill>
                  <a:srgbClr val="FF0000"/>
                </a:solidFill>
              </a:rPr>
              <a:t> </a:t>
            </a:r>
            <a:r>
              <a:rPr lang="en-US" b="1" i="1" dirty="0" err="1">
                <a:solidFill>
                  <a:srgbClr val="FF0000"/>
                </a:solidFill>
              </a:rPr>
              <a:t>aman</a:t>
            </a:r>
            <a:r>
              <a:rPr lang="en-US" b="1" i="1" dirty="0">
                <a:solidFill>
                  <a:srgbClr val="FF0000"/>
                </a:solidFill>
              </a:rPr>
              <a:t> </a:t>
            </a:r>
            <a:r>
              <a:rPr lang="en-US" b="1" i="1" dirty="0" err="1">
                <a:solidFill>
                  <a:srgbClr val="FF0000"/>
                </a:solidFill>
              </a:rPr>
              <a:t>damai</a:t>
            </a:r>
            <a:r>
              <a:rPr lang="en-US" b="1" i="1" dirty="0">
                <a:solidFill>
                  <a:srgbClr val="FF0000"/>
                </a:solidFill>
              </a:rPr>
              <a:t>, </a:t>
            </a:r>
            <a:r>
              <a:rPr lang="en-US" b="1" i="1" dirty="0" err="1">
                <a:solidFill>
                  <a:srgbClr val="FF0000"/>
                </a:solidFill>
              </a:rPr>
              <a:t>sejahtera</a:t>
            </a:r>
            <a:r>
              <a:rPr lang="en-US" b="1" i="1" dirty="0">
                <a:solidFill>
                  <a:srgbClr val="FF0000"/>
                </a:solidFill>
              </a:rPr>
              <a:t> </a:t>
            </a:r>
            <a:r>
              <a:rPr lang="en-US" b="1" i="1" dirty="0" err="1">
                <a:solidFill>
                  <a:srgbClr val="FF0000"/>
                </a:solidFill>
              </a:rPr>
              <a:t>dan</a:t>
            </a:r>
            <a:r>
              <a:rPr lang="en-US" b="1" i="1" dirty="0">
                <a:solidFill>
                  <a:srgbClr val="FF0000"/>
                </a:solidFill>
              </a:rPr>
              <a:t> </a:t>
            </a:r>
            <a:r>
              <a:rPr lang="en-US" b="1" i="1" dirty="0" err="1">
                <a:solidFill>
                  <a:srgbClr val="FF0000"/>
                </a:solidFill>
              </a:rPr>
              <a:t>selamat</a:t>
            </a:r>
            <a:r>
              <a:rPr lang="en-US" b="1" i="1" dirty="0">
                <a:solidFill>
                  <a:srgbClr val="FF0000"/>
                </a:solidFill>
              </a:rPr>
              <a:t> </a:t>
            </a:r>
            <a:r>
              <a:rPr lang="en-US" b="1" i="1" dirty="0" err="1">
                <a:solidFill>
                  <a:srgbClr val="FF0000"/>
                </a:solidFill>
              </a:rPr>
              <a:t>sepanjang</a:t>
            </a:r>
            <a:r>
              <a:rPr lang="en-US" b="1" i="1" dirty="0">
                <a:solidFill>
                  <a:srgbClr val="FF0000"/>
                </a:solidFill>
              </a:rPr>
              <a:t> </a:t>
            </a:r>
            <a:r>
              <a:rPr lang="en-US" b="1" i="1" dirty="0" err="1">
                <a:solidFill>
                  <a:srgbClr val="FF0000"/>
                </a:solidFill>
              </a:rPr>
              <a:t>zaman</a:t>
            </a:r>
            <a:r>
              <a:rPr lang="en-US" b="1" i="1" dirty="0">
                <a:solidFill>
                  <a:srgbClr val="FF0000"/>
                </a:solidFill>
              </a:rPr>
              <a:t>.</a:t>
            </a:r>
            <a:endParaRPr lang="en-US" b="1" dirty="0">
              <a:ln w="11430"/>
              <a:solidFill>
                <a:srgbClr val="FF0000"/>
              </a:solidFill>
              <a:effectLst>
                <a:outerShdw blurRad="50800" dist="39000" dir="5460000" algn="tl">
                  <a:srgbClr val="000000">
                    <a:alpha val="38000"/>
                  </a:srgbClr>
                </a:outerShdw>
              </a:effectLst>
              <a:ea typeface="Arial Unicode MS" pitchFamily="34" charset="-128"/>
              <a:cs typeface="Arial" pitchFamily="34" charset="0"/>
            </a:endParaRPr>
          </a:p>
        </p:txBody>
      </p:sp>
      <p:grpSp>
        <p:nvGrpSpPr>
          <p:cNvPr id="8" name="Group 7"/>
          <p:cNvGrpSpPr>
            <a:grpSpLocks/>
          </p:cNvGrpSpPr>
          <p:nvPr/>
        </p:nvGrpSpPr>
        <p:grpSpPr bwMode="auto">
          <a:xfrm>
            <a:off x="34925" y="23813"/>
            <a:ext cx="9007475" cy="982662"/>
            <a:chOff x="71085" y="608481"/>
            <a:chExt cx="9007601" cy="611837"/>
          </a:xfrm>
        </p:grpSpPr>
        <p:grpSp>
          <p:nvGrpSpPr>
            <p:cNvPr id="9" name="Group 8"/>
            <p:cNvGrpSpPr>
              <a:grpSpLocks/>
            </p:cNvGrpSpPr>
            <p:nvPr/>
          </p:nvGrpSpPr>
          <p:grpSpPr bwMode="auto">
            <a:xfrm>
              <a:off x="71085" y="608481"/>
              <a:ext cx="9007607" cy="611837"/>
              <a:chOff x="1" y="1"/>
              <a:chExt cx="9143999" cy="671994"/>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 name="Rectangle 9"/>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548" y="1295400"/>
            <a:ext cx="769620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570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
        <p:nvSpPr>
          <p:cNvPr id="6" name="Rectangle 5"/>
          <p:cNvSpPr/>
          <p:nvPr/>
        </p:nvSpPr>
        <p:spPr>
          <a:xfrm>
            <a:off x="902304" y="4114800"/>
            <a:ext cx="7010400" cy="1421928"/>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Ya</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Tuhan</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kami,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janganlah</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engkau</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mengubah</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hati</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kami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selepas</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Engkau</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memberi</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hidayah</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kepada</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kami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dan</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kurniakanlah</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kami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rahmat</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di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sisiMu</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sesungguhnya</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Engkaulah</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Maha</a:t>
            </a:r>
            <a:r>
              <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rPr>
              <a:t> </a:t>
            </a:r>
            <a:r>
              <a:rPr lang="en-GB" sz="2400" b="1" dirty="0" err="1">
                <a:ln w="18415" cmpd="sng">
                  <a:solidFill>
                    <a:schemeClr val="tx1"/>
                  </a:solidFill>
                  <a:prstDash val="solid"/>
                </a:ln>
                <a:solidFill>
                  <a:schemeClr val="accent2">
                    <a:lumMod val="75000"/>
                  </a:schemeClr>
                </a:solidFill>
                <a:ea typeface="Arial Unicode MS" pitchFamily="34" charset="-128"/>
                <a:cs typeface="Arial" pitchFamily="34" charset="0"/>
              </a:rPr>
              <a:t>Pemberi</a:t>
            </a:r>
            <a:endParaRPr lang="en-GB" sz="2400" b="1" dirty="0">
              <a:ln w="18415" cmpd="sng">
                <a:solidFill>
                  <a:schemeClr val="tx1"/>
                </a:solidFill>
                <a:prstDash val="solid"/>
              </a:ln>
              <a:solidFill>
                <a:schemeClr val="accent2">
                  <a:lumMod val="75000"/>
                </a:schemeClr>
              </a:solidFill>
              <a:ea typeface="Arial Unicode MS" pitchFamily="34" charset="-128"/>
              <a:cs typeface="Arial" pitchFamily="34" charset="0"/>
            </a:endParaRPr>
          </a:p>
        </p:txBody>
      </p:sp>
      <p:grpSp>
        <p:nvGrpSpPr>
          <p:cNvPr id="8" name="Group 7"/>
          <p:cNvGrpSpPr>
            <a:grpSpLocks/>
          </p:cNvGrpSpPr>
          <p:nvPr/>
        </p:nvGrpSpPr>
        <p:grpSpPr bwMode="auto">
          <a:xfrm>
            <a:off x="34925" y="23813"/>
            <a:ext cx="9007475" cy="982662"/>
            <a:chOff x="71085" y="608481"/>
            <a:chExt cx="9007601" cy="611837"/>
          </a:xfrm>
        </p:grpSpPr>
        <p:grpSp>
          <p:nvGrpSpPr>
            <p:cNvPr id="9" name="Group 8"/>
            <p:cNvGrpSpPr>
              <a:grpSpLocks/>
            </p:cNvGrpSpPr>
            <p:nvPr/>
          </p:nvGrpSpPr>
          <p:grpSpPr bwMode="auto">
            <a:xfrm>
              <a:off x="71085" y="608481"/>
              <a:ext cx="9007607" cy="611837"/>
              <a:chOff x="1" y="1"/>
              <a:chExt cx="9143999" cy="671994"/>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 name="Rectangle 9"/>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16" y="1752600"/>
            <a:ext cx="78581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40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grpSp>
        <p:nvGrpSpPr>
          <p:cNvPr id="7" name="Group 7"/>
          <p:cNvGrpSpPr>
            <a:grpSpLocks/>
          </p:cNvGrpSpPr>
          <p:nvPr/>
        </p:nvGrpSpPr>
        <p:grpSpPr bwMode="auto">
          <a:xfrm>
            <a:off x="34925" y="23813"/>
            <a:ext cx="9007475" cy="982662"/>
            <a:chOff x="71085" y="608481"/>
            <a:chExt cx="9007601" cy="611837"/>
          </a:xfrm>
        </p:grpSpPr>
        <p:grpSp>
          <p:nvGrpSpPr>
            <p:cNvPr id="8" name="Group 8"/>
            <p:cNvGrpSpPr>
              <a:grpSpLocks/>
            </p:cNvGrpSpPr>
            <p:nvPr/>
          </p:nvGrpSpPr>
          <p:grpSpPr bwMode="auto">
            <a:xfrm>
              <a:off x="71085" y="608481"/>
              <a:ext cx="9007607" cy="611837"/>
              <a:chOff x="1" y="1"/>
              <a:chExt cx="9143999" cy="671994"/>
            </a:xfrm>
          </p:grpSpPr>
          <p:pic>
            <p:nvPicPr>
              <p:cNvPr id="10"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 name="Rectangle 8"/>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13" y="2100263"/>
            <a:ext cx="71913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57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grpSp>
        <p:nvGrpSpPr>
          <p:cNvPr id="7" name="Group 7"/>
          <p:cNvGrpSpPr>
            <a:grpSpLocks/>
          </p:cNvGrpSpPr>
          <p:nvPr/>
        </p:nvGrpSpPr>
        <p:grpSpPr bwMode="auto">
          <a:xfrm>
            <a:off x="34925" y="23813"/>
            <a:ext cx="9007475" cy="982662"/>
            <a:chOff x="71085" y="608481"/>
            <a:chExt cx="9007601" cy="611837"/>
          </a:xfrm>
        </p:grpSpPr>
        <p:grpSp>
          <p:nvGrpSpPr>
            <p:cNvPr id="8" name="Group 8"/>
            <p:cNvGrpSpPr>
              <a:grpSpLocks/>
            </p:cNvGrpSpPr>
            <p:nvPr/>
          </p:nvGrpSpPr>
          <p:grpSpPr bwMode="auto">
            <a:xfrm>
              <a:off x="71085" y="608481"/>
              <a:ext cx="9007607" cy="611837"/>
              <a:chOff x="1" y="1"/>
              <a:chExt cx="9143999" cy="671994"/>
            </a:xfrm>
          </p:grpSpPr>
          <p:pic>
            <p:nvPicPr>
              <p:cNvPr id="10"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9" name="Rectangle 8"/>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3" y="1771650"/>
            <a:ext cx="745807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74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7" cy="611837"/>
              <a:chOff x="1" y="1"/>
              <a:chExt cx="9143999" cy="671994"/>
            </a:xfrm>
          </p:grpSpPr>
          <p:pic>
            <p:nvPicPr>
              <p:cNvPr id="9"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sp>
        <p:nvSpPr>
          <p:cNvPr id="13" name="Rectangle 12"/>
          <p:cNvSpPr/>
          <p:nvPr/>
        </p:nvSpPr>
        <p:spPr>
          <a:xfrm>
            <a:off x="2895600" y="1143000"/>
            <a:ext cx="224234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Syahadah</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2176463"/>
            <a:ext cx="84391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2" name="Group 7"/>
          <p:cNvGrpSpPr>
            <a:grpSpLocks/>
          </p:cNvGrpSpPr>
          <p:nvPr/>
        </p:nvGrpSpPr>
        <p:grpSpPr bwMode="auto">
          <a:xfrm>
            <a:off x="34925" y="23813"/>
            <a:ext cx="9007475" cy="982662"/>
            <a:chOff x="71085" y="608481"/>
            <a:chExt cx="9007601" cy="611837"/>
          </a:xfrm>
        </p:grpSpPr>
        <p:grpSp>
          <p:nvGrpSpPr>
            <p:cNvPr id="3" name="Group 8"/>
            <p:cNvGrpSpPr>
              <a:grpSpLocks/>
            </p:cNvGrpSpPr>
            <p:nvPr/>
          </p:nvGrpSpPr>
          <p:grpSpPr bwMode="auto">
            <a:xfrm>
              <a:off x="71085" y="608481"/>
              <a:ext cx="9007607" cy="611837"/>
              <a:chOff x="1" y="1"/>
              <a:chExt cx="9143999" cy="671994"/>
            </a:xfrm>
          </p:grpSpPr>
          <p:pic>
            <p:nvPicPr>
              <p:cNvPr id="9"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sp>
        <p:nvSpPr>
          <p:cNvPr id="12" name="Rectangle 11"/>
          <p:cNvSpPr/>
          <p:nvPr/>
        </p:nvSpPr>
        <p:spPr>
          <a:xfrm>
            <a:off x="2895600" y="1143000"/>
            <a:ext cx="186313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Selawat</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 y="2062163"/>
            <a:ext cx="80295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2" name="Group 7"/>
          <p:cNvGrpSpPr>
            <a:grpSpLocks/>
          </p:cNvGrpSpPr>
          <p:nvPr/>
        </p:nvGrpSpPr>
        <p:grpSpPr bwMode="auto">
          <a:xfrm>
            <a:off x="34925" y="23813"/>
            <a:ext cx="9007475" cy="982662"/>
            <a:chOff x="71085" y="608481"/>
            <a:chExt cx="9007601" cy="611837"/>
          </a:xfrm>
        </p:grpSpPr>
        <p:grpSp>
          <p:nvGrpSpPr>
            <p:cNvPr id="3" name="Group 8"/>
            <p:cNvGrpSpPr>
              <a:grpSpLocks/>
            </p:cNvGrpSpPr>
            <p:nvPr/>
          </p:nvGrpSpPr>
          <p:grpSpPr bwMode="auto">
            <a:xfrm>
              <a:off x="71085" y="608481"/>
              <a:ext cx="9007607" cy="611837"/>
              <a:chOff x="1" y="1"/>
              <a:chExt cx="9143999" cy="671994"/>
            </a:xfrm>
          </p:grpSpPr>
          <p:pic>
            <p:nvPicPr>
              <p:cNvPr id="9"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sp>
        <p:nvSpPr>
          <p:cNvPr id="12" name="Rectangle 11"/>
          <p:cNvSpPr/>
          <p:nvPr/>
        </p:nvSpPr>
        <p:spPr>
          <a:xfrm>
            <a:off x="2819400" y="1143000"/>
            <a:ext cx="316041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Seruan</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Taqwa</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895475"/>
            <a:ext cx="83820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5" name="Group 7"/>
          <p:cNvGrpSpPr>
            <a:grpSpLocks/>
          </p:cNvGrpSpPr>
          <p:nvPr/>
        </p:nvGrpSpPr>
        <p:grpSpPr bwMode="auto">
          <a:xfrm>
            <a:off x="34925" y="23813"/>
            <a:ext cx="9007475" cy="982662"/>
            <a:chOff x="71085" y="608481"/>
            <a:chExt cx="9007601" cy="611837"/>
          </a:xfrm>
        </p:grpSpPr>
        <p:grpSp>
          <p:nvGrpSpPr>
            <p:cNvPr id="6" name="Group 8"/>
            <p:cNvGrpSpPr>
              <a:grpSpLocks/>
            </p:cNvGrpSpPr>
            <p:nvPr/>
          </p:nvGrpSpPr>
          <p:grpSpPr bwMode="auto">
            <a:xfrm>
              <a:off x="71085" y="608481"/>
              <a:ext cx="9007607" cy="611837"/>
              <a:chOff x="1" y="1"/>
              <a:chExt cx="9143999" cy="671994"/>
            </a:xfrm>
          </p:grpSpPr>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sp>
        <p:nvSpPr>
          <p:cNvPr id="11" name="Rectangle 10"/>
          <p:cNvSpPr/>
          <p:nvPr/>
        </p:nvSpPr>
        <p:spPr>
          <a:xfrm>
            <a:off x="609600" y="1447800"/>
            <a:ext cx="282699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Firman</a:t>
            </a: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Allah SWT</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 y="2828925"/>
            <a:ext cx="88011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2" name="Group 7"/>
          <p:cNvGrpSpPr>
            <a:grpSpLocks/>
          </p:cNvGrpSpPr>
          <p:nvPr/>
        </p:nvGrpSpPr>
        <p:grpSpPr bwMode="auto">
          <a:xfrm>
            <a:off x="34925" y="23813"/>
            <a:ext cx="9007475" cy="982662"/>
            <a:chOff x="71085" y="608481"/>
            <a:chExt cx="9007601" cy="611837"/>
          </a:xfrm>
        </p:grpSpPr>
        <p:grpSp>
          <p:nvGrpSpPr>
            <p:cNvPr id="3" name="Group 8"/>
            <p:cNvGrpSpPr>
              <a:grpSpLocks/>
            </p:cNvGrpSpPr>
            <p:nvPr/>
          </p:nvGrpSpPr>
          <p:grpSpPr bwMode="auto">
            <a:xfrm>
              <a:off x="71085" y="608481"/>
              <a:ext cx="9007607" cy="611837"/>
              <a:chOff x="1" y="1"/>
              <a:chExt cx="9143999" cy="671994"/>
            </a:xfrm>
          </p:grpSpPr>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graphicFrame>
        <p:nvGraphicFramePr>
          <p:cNvPr id="10" name="Diagram 9"/>
          <p:cNvGraphicFramePr/>
          <p:nvPr>
            <p:extLst>
              <p:ext uri="{D42A27DB-BD31-4B8C-83A1-F6EECF244321}">
                <p14:modId xmlns:p14="http://schemas.microsoft.com/office/powerpoint/2010/main" val="1556815030"/>
              </p:ext>
            </p:extLst>
          </p:nvPr>
        </p:nvGraphicFramePr>
        <p:xfrm>
          <a:off x="1143000" y="2209800"/>
          <a:ext cx="7162800" cy="3505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2" name="Group 7"/>
          <p:cNvGrpSpPr>
            <a:grpSpLocks/>
          </p:cNvGrpSpPr>
          <p:nvPr/>
        </p:nvGrpSpPr>
        <p:grpSpPr bwMode="auto">
          <a:xfrm>
            <a:off x="34925" y="23813"/>
            <a:ext cx="9007475" cy="982662"/>
            <a:chOff x="71085" y="608481"/>
            <a:chExt cx="9007601" cy="611837"/>
          </a:xfrm>
        </p:grpSpPr>
        <p:grpSp>
          <p:nvGrpSpPr>
            <p:cNvPr id="3" name="Group 8"/>
            <p:cNvGrpSpPr>
              <a:grpSpLocks/>
            </p:cNvGrpSpPr>
            <p:nvPr/>
          </p:nvGrpSpPr>
          <p:grpSpPr bwMode="auto">
            <a:xfrm>
              <a:off x="71085" y="608481"/>
              <a:ext cx="9007607" cy="611837"/>
              <a:chOff x="1" y="1"/>
              <a:chExt cx="9143999" cy="671994"/>
            </a:xfrm>
          </p:grpSpPr>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sp>
        <p:nvSpPr>
          <p:cNvPr id="10" name="Rectangle 9"/>
          <p:cNvSpPr/>
          <p:nvPr/>
        </p:nvSpPr>
        <p:spPr>
          <a:xfrm>
            <a:off x="995705" y="1039605"/>
            <a:ext cx="3736920" cy="707886"/>
          </a:xfrm>
          <a:prstGeom prst="rect">
            <a:avLst/>
          </a:prstGeom>
          <a:noFill/>
        </p:spPr>
        <p:txBody>
          <a:bodyPr wrap="none" lIns="91440" tIns="45720" rIns="91440" bIns="45720">
            <a:spAutoFit/>
          </a:bodyPr>
          <a:lstStyle/>
          <a:p>
            <a:pPr algn="ctr"/>
            <a:r>
              <a:rPr lang="en-US" sz="4000" b="1" dirty="0" err="1" smtClean="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latin typeface="Bauhaus 93" panose="04030905020B02020C02" pitchFamily="82" charset="0"/>
              </a:rPr>
              <a:t>Tajuk</a:t>
            </a:r>
            <a:r>
              <a:rPr lang="en-US" sz="4000" b="1" dirty="0" smtClean="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latin typeface="Bauhaus 93" panose="04030905020B02020C02" pitchFamily="82" charset="0"/>
              </a:rPr>
              <a:t> </a:t>
            </a:r>
            <a:r>
              <a:rPr lang="en-US" sz="4000" b="1" dirty="0" err="1" smtClean="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latin typeface="Bauhaus 93" panose="04030905020B02020C02" pitchFamily="82" charset="0"/>
              </a:rPr>
              <a:t>Khutbah</a:t>
            </a:r>
            <a:r>
              <a:rPr lang="en-US" sz="4000" b="1" dirty="0" smtClean="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latin typeface="Bauhaus 93" panose="04030905020B02020C02" pitchFamily="82" charset="0"/>
              </a:rPr>
              <a:t>;</a:t>
            </a:r>
            <a:endParaRPr lang="en-US" sz="4000" b="1" cap="none" spc="0" dirty="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latin typeface="Bauhaus 93" panose="04030905020B02020C02" pitchFamily="82" charset="0"/>
            </a:endParaRPr>
          </a:p>
        </p:txBody>
      </p:sp>
      <p:sp>
        <p:nvSpPr>
          <p:cNvPr id="11" name="Rectangle 10"/>
          <p:cNvSpPr/>
          <p:nvPr/>
        </p:nvSpPr>
        <p:spPr>
          <a:xfrm>
            <a:off x="685800" y="2133600"/>
            <a:ext cx="7620000" cy="3139321"/>
          </a:xfrm>
          <a:prstGeom prst="rect">
            <a:avLst/>
          </a:prstGeom>
          <a:noFill/>
        </p:spPr>
        <p:txBody>
          <a:bodyPr wrap="square" lIns="91440" tIns="45720" rIns="91440" bIns="45720">
            <a:spAutoFit/>
          </a:bodyPr>
          <a:lstStyle/>
          <a:p>
            <a:r>
              <a:rPr lang="en-US" sz="5400" dirty="0"/>
              <a:t> </a:t>
            </a:r>
          </a:p>
          <a:p>
            <a:pPr algn="ctr" fontAlgn="base"/>
            <a:r>
              <a:rPr lang="en-US" sz="36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Baskerville Old Face" pitchFamily="18" charset="0"/>
              </a:rPr>
              <a:t> “SERI PADUKA BAGINDA YANG </a:t>
            </a:r>
            <a:endParaRPr lang="en-US" sz="36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Baskerville Old Face" pitchFamily="18" charset="0"/>
            </a:endParaRPr>
          </a:p>
          <a:p>
            <a:pPr algn="ctr" fontAlgn="base"/>
            <a:r>
              <a:rPr lang="en-US" sz="36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Baskerville Old Face" pitchFamily="18" charset="0"/>
              </a:rPr>
              <a:t>DI-PERTUAN </a:t>
            </a:r>
            <a:r>
              <a:rPr lang="en-US" sz="36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Baskerville Old Face" pitchFamily="18" charset="0"/>
              </a:rPr>
              <a:t>AGONG:</a:t>
            </a:r>
          </a:p>
          <a:p>
            <a:pPr algn="ctr" fontAlgn="base"/>
            <a:r>
              <a:rPr lang="en-US" sz="36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Baskerville Old Face" pitchFamily="18" charset="0"/>
              </a:rPr>
              <a:t>ASAS</a:t>
            </a:r>
            <a:r>
              <a:rPr lang="x-none" sz="3600" b="1">
                <a:ln w="18000">
                  <a:solidFill>
                    <a:schemeClr val="accent2">
                      <a:satMod val="140000"/>
                    </a:schemeClr>
                  </a:solidFill>
                  <a:prstDash val="solid"/>
                  <a:miter lim="800000"/>
                </a:ln>
                <a:effectLst>
                  <a:outerShdw blurRad="25500" dist="23000" dir="7020000" algn="tl">
                    <a:srgbClr val="000000">
                      <a:alpha val="50000"/>
                    </a:srgbClr>
                  </a:outerShdw>
                </a:effectLst>
                <a:latin typeface="Baskerville Old Face" pitchFamily="18" charset="0"/>
              </a:rPr>
              <a:t> KESTABILAN DAN KEMAKMURAN NEGARA</a:t>
            </a:r>
            <a:r>
              <a:rPr lang="en-US" sz="36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Baskerville Old Face"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background islamic 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2" name="Group 7"/>
          <p:cNvGrpSpPr>
            <a:grpSpLocks/>
          </p:cNvGrpSpPr>
          <p:nvPr/>
        </p:nvGrpSpPr>
        <p:grpSpPr bwMode="auto">
          <a:xfrm>
            <a:off x="34925" y="23813"/>
            <a:ext cx="9007475" cy="982662"/>
            <a:chOff x="71085" y="608481"/>
            <a:chExt cx="9007601" cy="611837"/>
          </a:xfrm>
        </p:grpSpPr>
        <p:grpSp>
          <p:nvGrpSpPr>
            <p:cNvPr id="3" name="Group 8"/>
            <p:cNvGrpSpPr>
              <a:grpSpLocks/>
            </p:cNvGrpSpPr>
            <p:nvPr/>
          </p:nvGrpSpPr>
          <p:grpSpPr bwMode="auto">
            <a:xfrm>
              <a:off x="71085" y="608481"/>
              <a:ext cx="9007607" cy="611837"/>
              <a:chOff x="1" y="1"/>
              <a:chExt cx="9143999" cy="671994"/>
            </a:xfrm>
          </p:grpSpPr>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2490231" y="758645"/>
              <a:ext cx="4235257"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FF0000"/>
                  </a:solidFill>
                  <a:effectLst>
                    <a:outerShdw blurRad="76200" dist="50800" dir="5400000" algn="tl" rotWithShape="0">
                      <a:srgbClr val="000000">
                        <a:alpha val="65000"/>
                      </a:srgbClr>
                    </a:outerShdw>
                  </a:effectLst>
                  <a:latin typeface="+mn-lt"/>
                  <a:cs typeface="+mn-cs"/>
                </a:rPr>
                <a:t>KHUTBAH MULTIMEDIA JAKIM</a:t>
              </a:r>
            </a:p>
          </p:txBody>
        </p:sp>
      </p:grpSp>
      <p:sp>
        <p:nvSpPr>
          <p:cNvPr id="10" name="Down Arrow Callout 9"/>
          <p:cNvSpPr/>
          <p:nvPr/>
        </p:nvSpPr>
        <p:spPr>
          <a:xfrm>
            <a:off x="811674" y="1981200"/>
            <a:ext cx="7620000" cy="2057400"/>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smtClean="0">
                <a:latin typeface="Aharoni" pitchFamily="2" charset="-79"/>
                <a:cs typeface="Aharoni" pitchFamily="2" charset="-79"/>
              </a:rPr>
              <a:t>Sesebuah</a:t>
            </a:r>
            <a:r>
              <a:rPr lang="en-US" dirty="0" smtClean="0">
                <a:latin typeface="Aharoni" pitchFamily="2" charset="-79"/>
                <a:cs typeface="Aharoni" pitchFamily="2" charset="-79"/>
              </a:rPr>
              <a:t> </a:t>
            </a:r>
            <a:r>
              <a:rPr lang="en-US" dirty="0" err="1" smtClean="0">
                <a:latin typeface="Aharoni" pitchFamily="2" charset="-79"/>
                <a:cs typeface="Aharoni" pitchFamily="2" charset="-79"/>
              </a:rPr>
              <a:t>negara</a:t>
            </a:r>
            <a:r>
              <a:rPr lang="en-US" dirty="0" smtClean="0">
                <a:latin typeface="Aharoni" pitchFamily="2" charset="-79"/>
                <a:cs typeface="Aharoni" pitchFamily="2" charset="-79"/>
              </a:rPr>
              <a:t> </a:t>
            </a:r>
            <a:r>
              <a:rPr lang="en-US" dirty="0" err="1" smtClean="0">
                <a:latin typeface="Aharoni" pitchFamily="2" charset="-79"/>
                <a:cs typeface="Aharoni" pitchFamily="2" charset="-79"/>
              </a:rPr>
              <a:t>memerlukan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kepimpinan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untuk</a:t>
            </a:r>
            <a:r>
              <a:rPr lang="en-US" dirty="0" smtClean="0">
                <a:latin typeface="Aharoni" pitchFamily="2" charset="-79"/>
                <a:cs typeface="Aharoni" pitchFamily="2" charset="-79"/>
              </a:rPr>
              <a:t> </a:t>
            </a:r>
            <a:r>
              <a:rPr lang="en-US" dirty="0" err="1" smtClean="0">
                <a:latin typeface="Aharoni" pitchFamily="2" charset="-79"/>
                <a:cs typeface="Aharoni" pitchFamily="2" charset="-79"/>
              </a:rPr>
              <a:t>kesempurnaan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pentadbiran</a:t>
            </a:r>
            <a:r>
              <a:rPr lang="en-US" dirty="0" smtClean="0">
                <a:latin typeface="Aharoni" pitchFamily="2" charset="-79"/>
                <a:cs typeface="Aharoni" pitchFamily="2" charset="-79"/>
              </a:rPr>
              <a:t> agar </a:t>
            </a:r>
            <a:r>
              <a:rPr lang="en-US" dirty="0" err="1" smtClean="0">
                <a:latin typeface="Aharoni" pitchFamily="2" charset="-79"/>
                <a:cs typeface="Aharoni" pitchFamily="2" charset="-79"/>
              </a:rPr>
              <a:t>menjadi</a:t>
            </a:r>
            <a:r>
              <a:rPr lang="en-US" dirty="0" smtClean="0">
                <a:latin typeface="Aharoni" pitchFamily="2" charset="-79"/>
                <a:cs typeface="Aharoni" pitchFamily="2" charset="-79"/>
              </a:rPr>
              <a:t> </a:t>
            </a:r>
            <a:r>
              <a:rPr lang="en-US" dirty="0" err="1" smtClean="0">
                <a:latin typeface="Aharoni" pitchFamily="2" charset="-79"/>
                <a:cs typeface="Aharoni" pitchFamily="2" charset="-79"/>
              </a:rPr>
              <a:t>lebih</a:t>
            </a:r>
            <a:r>
              <a:rPr lang="en-US" dirty="0" smtClean="0">
                <a:latin typeface="Aharoni" pitchFamily="2" charset="-79"/>
                <a:cs typeface="Aharoni" pitchFamily="2" charset="-79"/>
              </a:rPr>
              <a:t> </a:t>
            </a:r>
            <a:r>
              <a:rPr lang="en-US" dirty="0" err="1" smtClean="0">
                <a:latin typeface="Aharoni" pitchFamily="2" charset="-79"/>
                <a:cs typeface="Aharoni" pitchFamily="2" charset="-79"/>
              </a:rPr>
              <a:t>teratur</a:t>
            </a:r>
            <a:r>
              <a:rPr lang="en-US" dirty="0" smtClean="0">
                <a:latin typeface="Aharoni" pitchFamily="2" charset="-79"/>
                <a:cs typeface="Aharoni" pitchFamily="2" charset="-79"/>
              </a:rPr>
              <a:t> </a:t>
            </a:r>
            <a:r>
              <a:rPr lang="en-US" dirty="0" err="1" smtClean="0">
                <a:latin typeface="Aharoni" pitchFamily="2" charset="-79"/>
                <a:cs typeface="Aharoni" pitchFamily="2" charset="-79"/>
              </a:rPr>
              <a:t>dan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berjaya</a:t>
            </a:r>
            <a:r>
              <a:rPr lang="en-US" dirty="0" smtClean="0">
                <a:latin typeface="Aharoni" pitchFamily="2" charset="-79"/>
                <a:cs typeface="Aharoni" pitchFamily="2" charset="-79"/>
              </a:rPr>
              <a:t> </a:t>
            </a:r>
            <a:r>
              <a:rPr lang="en-US" dirty="0" err="1" smtClean="0">
                <a:latin typeface="Aharoni" pitchFamily="2" charset="-79"/>
                <a:cs typeface="Aharoni" pitchFamily="2" charset="-79"/>
              </a:rPr>
              <a:t>dalam</a:t>
            </a:r>
            <a:r>
              <a:rPr lang="en-US" dirty="0" smtClean="0">
                <a:latin typeface="Aharoni" pitchFamily="2" charset="-79"/>
                <a:cs typeface="Aharoni" pitchFamily="2" charset="-79"/>
              </a:rPr>
              <a:t> </a:t>
            </a:r>
            <a:r>
              <a:rPr lang="en-US" dirty="0" err="1" smtClean="0">
                <a:latin typeface="Aharoni" pitchFamily="2" charset="-79"/>
                <a:cs typeface="Aharoni" pitchFamily="2" charset="-79"/>
              </a:rPr>
              <a:t>setiap</a:t>
            </a:r>
            <a:r>
              <a:rPr lang="en-US" dirty="0" smtClean="0">
                <a:latin typeface="Aharoni" pitchFamily="2" charset="-79"/>
                <a:cs typeface="Aharoni" pitchFamily="2" charset="-79"/>
              </a:rPr>
              <a:t> </a:t>
            </a:r>
            <a:r>
              <a:rPr lang="en-US" dirty="0" err="1" smtClean="0">
                <a:latin typeface="Aharoni" pitchFamily="2" charset="-79"/>
                <a:cs typeface="Aharoni" pitchFamily="2" charset="-79"/>
              </a:rPr>
              <a:t>bidang</a:t>
            </a:r>
            <a:r>
              <a:rPr lang="en-US" dirty="0" smtClean="0">
                <a:latin typeface="Aharoni" pitchFamily="2" charset="-79"/>
                <a:cs typeface="Aharoni" pitchFamily="2" charset="-79"/>
              </a:rPr>
              <a:t>.</a:t>
            </a:r>
            <a:endParaRPr lang="en-US" dirty="0">
              <a:latin typeface="Aharoni" pitchFamily="2" charset="-79"/>
              <a:cs typeface="Aharoni" pitchFamily="2" charset="-79"/>
            </a:endParaRPr>
          </a:p>
        </p:txBody>
      </p:sp>
      <p:sp>
        <p:nvSpPr>
          <p:cNvPr id="11" name="Rounded Rectangle 10"/>
          <p:cNvSpPr/>
          <p:nvPr/>
        </p:nvSpPr>
        <p:spPr>
          <a:xfrm>
            <a:off x="914400" y="4038600"/>
            <a:ext cx="7315200" cy="1524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smtClean="0">
                <a:latin typeface="Aharoni" pitchFamily="2" charset="-79"/>
                <a:cs typeface="Aharoni" pitchFamily="2" charset="-79"/>
              </a:rPr>
              <a:t>Seri </a:t>
            </a:r>
            <a:r>
              <a:rPr lang="en-US" sz="2000" dirty="0" err="1" smtClean="0">
                <a:latin typeface="Aharoni" pitchFamily="2" charset="-79"/>
                <a:cs typeface="Aharoni" pitchFamily="2" charset="-79"/>
              </a:rPr>
              <a:t>Paduka</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Baginda</a:t>
            </a:r>
            <a:r>
              <a:rPr lang="en-US" sz="2000" dirty="0" smtClean="0">
                <a:latin typeface="Aharoni" pitchFamily="2" charset="-79"/>
                <a:cs typeface="Aharoni" pitchFamily="2" charset="-79"/>
              </a:rPr>
              <a:t> Yang </a:t>
            </a:r>
            <a:r>
              <a:rPr lang="en-US" sz="2000" dirty="0" err="1" smtClean="0">
                <a:latin typeface="Aharoni" pitchFamily="2" charset="-79"/>
                <a:cs typeface="Aharoni" pitchFamily="2" charset="-79"/>
              </a:rPr>
              <a:t>di-Pertuan</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Agong</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adalah</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Ketua</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Utama</a:t>
            </a:r>
            <a:r>
              <a:rPr lang="en-US" sz="2000" dirty="0" smtClean="0">
                <a:latin typeface="Aharoni" pitchFamily="2" charset="-79"/>
                <a:cs typeface="Aharoni" pitchFamily="2" charset="-79"/>
              </a:rPr>
              <a:t> Negara </a:t>
            </a:r>
            <a:r>
              <a:rPr lang="en-US" sz="2000" dirty="0" err="1" smtClean="0">
                <a:latin typeface="Aharoni" pitchFamily="2" charset="-79"/>
                <a:cs typeface="Aharoni" pitchFamily="2" charset="-79"/>
              </a:rPr>
              <a:t>bagi</a:t>
            </a:r>
            <a:r>
              <a:rPr lang="en-US" sz="2000" dirty="0" smtClean="0">
                <a:latin typeface="Aharoni" pitchFamily="2" charset="-79"/>
                <a:cs typeface="Aharoni" pitchFamily="2" charset="-79"/>
              </a:rPr>
              <a:t> Persekutuan yang </a:t>
            </a:r>
            <a:r>
              <a:rPr lang="en-US" sz="2000" dirty="0" err="1" smtClean="0">
                <a:latin typeface="Aharoni" pitchFamily="2" charset="-79"/>
                <a:cs typeface="Aharoni" pitchFamily="2" charset="-79"/>
              </a:rPr>
              <a:t>dilantik</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melalui</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persetujuan</a:t>
            </a:r>
            <a:r>
              <a:rPr lang="en-US" sz="2000" dirty="0" smtClean="0">
                <a:latin typeface="Aharoni" pitchFamily="2" charset="-79"/>
                <a:cs typeface="Aharoni" pitchFamily="2" charset="-79"/>
              </a:rPr>
              <a:t> </a:t>
            </a:r>
            <a:r>
              <a:rPr lang="en-US" sz="2000" dirty="0" err="1" smtClean="0">
                <a:latin typeface="Aharoni" pitchFamily="2" charset="-79"/>
                <a:cs typeface="Aharoni" pitchFamily="2" charset="-79"/>
              </a:rPr>
              <a:t>Majlis</a:t>
            </a:r>
            <a:r>
              <a:rPr lang="en-US" sz="2000" dirty="0" smtClean="0">
                <a:latin typeface="Aharoni" pitchFamily="2" charset="-79"/>
                <a:cs typeface="Aharoni" pitchFamily="2" charset="-79"/>
              </a:rPr>
              <a:t> Raja-Raja</a:t>
            </a:r>
            <a:endParaRPr lang="en-US" sz="2000" dirty="0">
              <a:latin typeface="Aharoni" pitchFamily="2" charset="-79"/>
              <a:cs typeface="Aharoni" pitchFamily="2" charset="-79"/>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655</Words>
  <Application>Microsoft Office PowerPoint</Application>
  <PresentationFormat>On-screen Show (4:3)</PresentationFormat>
  <Paragraphs>79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ZUBIDAH BINTI ALI</cp:lastModifiedBy>
  <cp:revision>34</cp:revision>
  <dcterms:created xsi:type="dcterms:W3CDTF">2018-08-28T14:06:12Z</dcterms:created>
  <dcterms:modified xsi:type="dcterms:W3CDTF">2018-08-30T09:28:21Z</dcterms:modified>
</cp:coreProperties>
</file>