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40"/>
  </p:notesMasterIdLst>
  <p:sldIdLst>
    <p:sldId id="311" r:id="rId2"/>
    <p:sldId id="421" r:id="rId3"/>
    <p:sldId id="310" r:id="rId4"/>
    <p:sldId id="312" r:id="rId5"/>
    <p:sldId id="315" r:id="rId6"/>
    <p:sldId id="316" r:id="rId7"/>
    <p:sldId id="424" r:id="rId8"/>
    <p:sldId id="406" r:id="rId9"/>
    <p:sldId id="425" r:id="rId10"/>
    <p:sldId id="411" r:id="rId11"/>
    <p:sldId id="405" r:id="rId12"/>
    <p:sldId id="419" r:id="rId13"/>
    <p:sldId id="426" r:id="rId14"/>
    <p:sldId id="418" r:id="rId15"/>
    <p:sldId id="423" r:id="rId16"/>
    <p:sldId id="391" r:id="rId17"/>
    <p:sldId id="413" r:id="rId18"/>
    <p:sldId id="408" r:id="rId19"/>
    <p:sldId id="399" r:id="rId20"/>
    <p:sldId id="409" r:id="rId21"/>
    <p:sldId id="384" r:id="rId22"/>
    <p:sldId id="401" r:id="rId23"/>
    <p:sldId id="422" r:id="rId24"/>
    <p:sldId id="330" r:id="rId25"/>
    <p:sldId id="284" r:id="rId26"/>
    <p:sldId id="285" r:id="rId27"/>
    <p:sldId id="286" r:id="rId28"/>
    <p:sldId id="287" r:id="rId29"/>
    <p:sldId id="289" r:id="rId30"/>
    <p:sldId id="290" r:id="rId31"/>
    <p:sldId id="340" r:id="rId32"/>
    <p:sldId id="341" r:id="rId33"/>
    <p:sldId id="291" r:id="rId34"/>
    <p:sldId id="295" r:id="rId35"/>
    <p:sldId id="296" r:id="rId36"/>
    <p:sldId id="297" r:id="rId37"/>
    <p:sldId id="298" r:id="rId38"/>
    <p:sldId id="3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CCCC00"/>
    <a:srgbClr val="CC0066"/>
    <a:srgbClr val="3366FF"/>
    <a:srgbClr val="00FF00"/>
    <a:srgbClr val="CC00CC"/>
    <a:srgbClr val="996633"/>
    <a:srgbClr val="0099CC"/>
    <a:srgbClr val="FF505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3813" autoAdjust="0"/>
  </p:normalViewPr>
  <p:slideViewPr>
    <p:cSldViewPr>
      <p:cViewPr>
        <p:scale>
          <a:sx n="80" d="100"/>
          <a:sy n="80" d="100"/>
        </p:scale>
        <p:origin x="-1638"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4" csCatId="colorful" phldr="1"/>
      <dgm:spPr/>
      <dgm:t>
        <a:bodyPr/>
        <a:lstStyle/>
        <a:p>
          <a:endParaRPr lang="en-US"/>
        </a:p>
      </dgm:t>
    </dgm:pt>
    <dgm:pt modelId="{B081AC83-00DC-4519-86F5-2DA4510BEF3C}">
      <dgm:prSet custT="1"/>
      <dgm:spPr/>
      <dgm:t>
        <a:bodyPr/>
        <a:lstStyle/>
        <a:p>
          <a:pPr rtl="0"/>
          <a:r>
            <a:rPr lang="ms-MY" sz="2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pt>
    <dgm:pt modelId="{EBB53DC9-E312-40BB-9159-C0B4CD6C5B23}" type="pres">
      <dgm:prSet presAssocID="{B081AC83-00DC-4519-86F5-2DA4510BEF3C}" presName="horzOne" presStyleCnt="0"/>
      <dgm:spPr/>
    </dgm:pt>
    <dgm:pt modelId="{A1BFD177-5541-4AEA-88D3-C56E20858FA5}" type="pres">
      <dgm:prSet presAssocID="{4BE3205C-CAE1-46C1-B41B-5A0B3B3B7BD0}" presName="vertTwo" presStyleCnt="0"/>
      <dgm:spPr/>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pt>
    <dgm:pt modelId="{E9C8B017-9612-41F5-8378-4541E57C20D5}" type="pres">
      <dgm:prSet presAssocID="{D5408256-EFB0-4094-B549-DA2250BC7224}" presName="sibSpaceTwo" presStyleCnt="0"/>
      <dgm:spPr/>
    </dgm:pt>
    <dgm:pt modelId="{5368C6DE-BB32-4147-91ED-7B2019F8771A}" type="pres">
      <dgm:prSet presAssocID="{F0212B1D-A3B4-4B82-A6D5-C0EB0775FEED}" presName="vertTwo" presStyleCnt="0"/>
      <dgm:spPr/>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pt>
    <dgm:pt modelId="{8AC9857D-9EBB-492F-8EE8-DDE1320F7C9A}" type="pres">
      <dgm:prSet presAssocID="{82EEE6AE-D884-42C2-B08D-A7B3D998CB52}" presName="sibSpaceTwo" presStyleCnt="0"/>
      <dgm:spPr/>
    </dgm:pt>
    <dgm:pt modelId="{7A14C48A-724E-45FB-AE28-E4FE8ABD4C4E}" type="pres">
      <dgm:prSet presAssocID="{DB1190A0-B35F-45AA-A6B7-DCD77C041E9D}" presName="vertTwo" presStyleCnt="0"/>
      <dgm:spPr/>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pt>
    <dgm:pt modelId="{47738101-529B-4FF9-82FB-FF27428F0B2A}" type="pres">
      <dgm:prSet presAssocID="{EB74375A-00B0-4004-8B54-943875376D25}" presName="sibSpaceOne" presStyleCnt="0"/>
      <dgm:spPr/>
    </dgm:pt>
    <dgm:pt modelId="{C732BB39-3227-4171-83F0-6B74AA8A9A54}" type="pres">
      <dgm:prSet presAssocID="{3805F8EC-8A2E-48C6-9A5D-EBE0F832581B}" presName="vertOne" presStyleCnt="0"/>
      <dgm:spPr/>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pt>
  </dgm:ptLst>
  <dgm:cxnLst>
    <dgm:cxn modelId="{FC190170-6ED8-4A82-B23D-AFFD2E49998E}" type="presOf" srcId="{3805F8EC-8A2E-48C6-9A5D-EBE0F832581B}" destId="{33BCF9BC-3CFA-46A0-9BFD-F38068F36DCD}" srcOrd="0" destOrd="0" presId="urn:microsoft.com/office/officeart/2005/8/layout/architecture"/>
    <dgm:cxn modelId="{1E05B66F-9C32-4AA2-972D-34000447CCA2}" type="presOf" srcId="{52A32DA8-0138-4E97-9B3F-A68BAFC440F0}" destId="{753597B4-F953-4A04-9C3E-B3A36888C7D1}"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54B84180-2119-48A6-9461-387CB62AECCE}" srcId="{B081AC83-00DC-4519-86F5-2DA4510BEF3C}" destId="{DB1190A0-B35F-45AA-A6B7-DCD77C041E9D}" srcOrd="2" destOrd="0" parTransId="{8E037451-CE8F-4CBA-93C3-F82E2D06C357}" sibTransId="{A671E884-95AC-49D6-82B4-3909928B0153}"/>
    <dgm:cxn modelId="{74D682E3-C7B0-4D66-A505-AD465E5EEF47}" type="presOf" srcId="{F0212B1D-A3B4-4B82-A6D5-C0EB0775FEED}" destId="{04858FD5-ED84-4C9B-9950-7816299B7731}" srcOrd="0" destOrd="0" presId="urn:microsoft.com/office/officeart/2005/8/layout/architecture"/>
    <dgm:cxn modelId="{6AE71374-CC20-4748-B88E-9D7083479980}" srcId="{B081AC83-00DC-4519-86F5-2DA4510BEF3C}" destId="{4BE3205C-CAE1-46C1-B41B-5A0B3B3B7BD0}" srcOrd="0" destOrd="0" parTransId="{ED83E34D-AFA4-4C3B-A0BD-ACC72290551F}" sibTransId="{D5408256-EFB0-4094-B549-DA2250BC7224}"/>
    <dgm:cxn modelId="{29D13309-2E62-4ED1-B3C3-9B9C019E8651}" srcId="{52A32DA8-0138-4E97-9B3F-A68BAFC440F0}" destId="{B081AC83-00DC-4519-86F5-2DA4510BEF3C}" srcOrd="0" destOrd="0" parTransId="{625FA092-BC1D-42F3-8B82-B71D68F2CD5B}" sibTransId="{EB74375A-00B0-4004-8B54-943875376D25}"/>
    <dgm:cxn modelId="{C5256A2A-4548-4842-83B0-AEF867DA451C}" type="presOf" srcId="{B081AC83-00DC-4519-86F5-2DA4510BEF3C}" destId="{8306DBC3-4FC1-4B80-916E-3CDD064ECE5C}" srcOrd="0" destOrd="0" presId="urn:microsoft.com/office/officeart/2005/8/layout/architecture"/>
    <dgm:cxn modelId="{AE6A83C0-8BF0-4F3F-8B1D-3A2F756A4353}" type="presOf" srcId="{4BE3205C-CAE1-46C1-B41B-5A0B3B3B7BD0}" destId="{2396DF6E-46BE-4FFA-B0D6-7B80B3A45EA0}" srcOrd="0" destOrd="0" presId="urn:microsoft.com/office/officeart/2005/8/layout/architecture"/>
    <dgm:cxn modelId="{3AC1E7C2-5A86-401A-969C-8C7426DD11AE}" type="presOf" srcId="{DB1190A0-B35F-45AA-A6B7-DCD77C041E9D}" destId="{0CC0734C-6FAE-49E8-A918-38651C06278D}"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926AD4A8-12A5-43A7-A6ED-7945AD32669E}" type="presParOf" srcId="{753597B4-F953-4A04-9C3E-B3A36888C7D1}" destId="{C4624F3A-F783-49AA-A351-B63E67036568}" srcOrd="0" destOrd="0" presId="urn:microsoft.com/office/officeart/2005/8/layout/architecture"/>
    <dgm:cxn modelId="{3C74224E-9266-458B-B29D-51CAD1309594}" type="presParOf" srcId="{C4624F3A-F783-49AA-A351-B63E67036568}" destId="{8306DBC3-4FC1-4B80-916E-3CDD064ECE5C}" srcOrd="0" destOrd="0" presId="urn:microsoft.com/office/officeart/2005/8/layout/architecture"/>
    <dgm:cxn modelId="{144AD394-2A38-42D0-A36F-A6D3F4851320}" type="presParOf" srcId="{C4624F3A-F783-49AA-A351-B63E67036568}" destId="{B8A1903B-D86A-4599-880D-BF600F6BDBE8}" srcOrd="1" destOrd="0" presId="urn:microsoft.com/office/officeart/2005/8/layout/architecture"/>
    <dgm:cxn modelId="{E1B61A22-4F47-444C-BDAB-0C01EDA645EF}" type="presParOf" srcId="{C4624F3A-F783-49AA-A351-B63E67036568}" destId="{EBB53DC9-E312-40BB-9159-C0B4CD6C5B23}" srcOrd="2" destOrd="0" presId="urn:microsoft.com/office/officeart/2005/8/layout/architecture"/>
    <dgm:cxn modelId="{304C7323-0157-443B-8B53-86264630D2DA}" type="presParOf" srcId="{EBB53DC9-E312-40BB-9159-C0B4CD6C5B23}" destId="{A1BFD177-5541-4AEA-88D3-C56E20858FA5}" srcOrd="0" destOrd="0" presId="urn:microsoft.com/office/officeart/2005/8/layout/architecture"/>
    <dgm:cxn modelId="{76B49C2B-574B-4EDA-95C1-6AEC925ED477}" type="presParOf" srcId="{A1BFD177-5541-4AEA-88D3-C56E20858FA5}" destId="{2396DF6E-46BE-4FFA-B0D6-7B80B3A45EA0}" srcOrd="0" destOrd="0" presId="urn:microsoft.com/office/officeart/2005/8/layout/architecture"/>
    <dgm:cxn modelId="{2E8F04B2-CAD0-4089-95E6-40F957013076}" type="presParOf" srcId="{A1BFD177-5541-4AEA-88D3-C56E20858FA5}" destId="{C63B0908-B97A-4BB1-B4BA-BFE68AB8CE34}" srcOrd="1" destOrd="0" presId="urn:microsoft.com/office/officeart/2005/8/layout/architecture"/>
    <dgm:cxn modelId="{62257198-1554-4763-A828-11BB7B6B610C}" type="presParOf" srcId="{EBB53DC9-E312-40BB-9159-C0B4CD6C5B23}" destId="{E9C8B017-9612-41F5-8378-4541E57C20D5}" srcOrd="1" destOrd="0" presId="urn:microsoft.com/office/officeart/2005/8/layout/architecture"/>
    <dgm:cxn modelId="{D133C4A7-32ED-48C2-B1B7-9A62481BBE1A}" type="presParOf" srcId="{EBB53DC9-E312-40BB-9159-C0B4CD6C5B23}" destId="{5368C6DE-BB32-4147-91ED-7B2019F8771A}" srcOrd="2" destOrd="0" presId="urn:microsoft.com/office/officeart/2005/8/layout/architecture"/>
    <dgm:cxn modelId="{E8846B63-4E93-4BE4-AE48-C3CD5FBE0FFB}" type="presParOf" srcId="{5368C6DE-BB32-4147-91ED-7B2019F8771A}" destId="{04858FD5-ED84-4C9B-9950-7816299B7731}" srcOrd="0" destOrd="0" presId="urn:microsoft.com/office/officeart/2005/8/layout/architecture"/>
    <dgm:cxn modelId="{5FC0C33F-718D-4AF8-B49F-EE434D304C59}" type="presParOf" srcId="{5368C6DE-BB32-4147-91ED-7B2019F8771A}" destId="{779383A0-80EC-44D3-85C1-42FAC5054A16}" srcOrd="1" destOrd="0" presId="urn:microsoft.com/office/officeart/2005/8/layout/architecture"/>
    <dgm:cxn modelId="{D4202D17-8C0B-4F4B-B094-3B57B1151E14}" type="presParOf" srcId="{EBB53DC9-E312-40BB-9159-C0B4CD6C5B23}" destId="{8AC9857D-9EBB-492F-8EE8-DDE1320F7C9A}" srcOrd="3" destOrd="0" presId="urn:microsoft.com/office/officeart/2005/8/layout/architecture"/>
    <dgm:cxn modelId="{EF689B92-D39F-40D6-909B-9A88F352A95D}" type="presParOf" srcId="{EBB53DC9-E312-40BB-9159-C0B4CD6C5B23}" destId="{7A14C48A-724E-45FB-AE28-E4FE8ABD4C4E}" srcOrd="4" destOrd="0" presId="urn:microsoft.com/office/officeart/2005/8/layout/architecture"/>
    <dgm:cxn modelId="{0A516D95-BA4C-4D9A-BD92-A115C240DAC4}" type="presParOf" srcId="{7A14C48A-724E-45FB-AE28-E4FE8ABD4C4E}" destId="{0CC0734C-6FAE-49E8-A918-38651C06278D}" srcOrd="0" destOrd="0" presId="urn:microsoft.com/office/officeart/2005/8/layout/architecture"/>
    <dgm:cxn modelId="{DAE1E7CD-C36A-401C-A8EC-1B646499FB09}" type="presParOf" srcId="{7A14C48A-724E-45FB-AE28-E4FE8ABD4C4E}" destId="{9CE1B555-E5EA-45E6-BC8A-B5B51CE635AD}" srcOrd="1" destOrd="0" presId="urn:microsoft.com/office/officeart/2005/8/layout/architecture"/>
    <dgm:cxn modelId="{CDDE9D7B-5455-46A6-847B-47BA1E4B630B}" type="presParOf" srcId="{753597B4-F953-4A04-9C3E-B3A36888C7D1}" destId="{47738101-529B-4FF9-82FB-FF27428F0B2A}" srcOrd="1" destOrd="0" presId="urn:microsoft.com/office/officeart/2005/8/layout/architecture"/>
    <dgm:cxn modelId="{85B46DE1-01E0-4DB0-BC5C-F6B16A86FD09}" type="presParOf" srcId="{753597B4-F953-4A04-9C3E-B3A36888C7D1}" destId="{C732BB39-3227-4171-83F0-6B74AA8A9A54}" srcOrd="2" destOrd="0" presId="urn:microsoft.com/office/officeart/2005/8/layout/architecture"/>
    <dgm:cxn modelId="{5CF565E1-832F-444D-A87F-0FD57EDA0863}" type="presParOf" srcId="{C732BB39-3227-4171-83F0-6B74AA8A9A54}" destId="{33BCF9BC-3CFA-46A0-9BFD-F38068F36DCD}" srcOrd="0" destOrd="0" presId="urn:microsoft.com/office/officeart/2005/8/layout/architecture"/>
    <dgm:cxn modelId="{A579471D-192B-4ADF-ABB4-55B56DFA0E51}"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257E63-4D67-444D-91B2-0F6EE824148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F15411A-378D-4255-86B4-2DD454A25255}">
      <dgm:prSet custT="1"/>
      <dgm:spPr>
        <a:solidFill>
          <a:srgbClr val="A50021"/>
        </a:solidFill>
      </dgm:spPr>
      <dgm:t>
        <a:bodyPr/>
        <a:lstStyle/>
        <a:p>
          <a:pPr rtl="0"/>
          <a:r>
            <a:rPr lang="ms-MY" sz="2400" dirty="0" smtClean="0">
              <a:solidFill>
                <a:schemeClr val="bg1"/>
              </a:solidFill>
              <a:latin typeface="Britannic Bold" pitchFamily="34" charset="0"/>
            </a:rPr>
            <a:t>bukan ikhlas semata-mata menjadi penguat kepada nilai keunggulan Nabi Musa a.s tetapi sifat amanah dan al Qawiy (kuat) yang boleh ditafsirkan sebagai nilai integriti dan nilai kompetensi. </a:t>
          </a:r>
          <a:endParaRPr lang="en-US" sz="2400" dirty="0">
            <a:solidFill>
              <a:schemeClr val="bg1"/>
            </a:solidFill>
            <a:latin typeface="Britannic Bold" pitchFamily="34" charset="0"/>
          </a:endParaRPr>
        </a:p>
      </dgm:t>
    </dgm:pt>
    <dgm:pt modelId="{281E8DDA-0D00-49DB-B185-2A230979DF7B}" type="parTrans" cxnId="{6796DB7B-D06A-4B72-B590-F0E7283E24BB}">
      <dgm:prSet/>
      <dgm:spPr/>
      <dgm:t>
        <a:bodyPr/>
        <a:lstStyle/>
        <a:p>
          <a:endParaRPr lang="en-US"/>
        </a:p>
      </dgm:t>
    </dgm:pt>
    <dgm:pt modelId="{B9FD96AD-223B-4095-A86A-77303A29E2AA}" type="sibTrans" cxnId="{6796DB7B-D06A-4B72-B590-F0E7283E24BB}">
      <dgm:prSet/>
      <dgm:spPr/>
      <dgm:t>
        <a:bodyPr/>
        <a:lstStyle/>
        <a:p>
          <a:endParaRPr lang="en-US"/>
        </a:p>
      </dgm:t>
    </dgm:pt>
    <dgm:pt modelId="{0931023F-762A-4C29-AD20-BF78AD5CED6B}">
      <dgm:prSet/>
      <dgm:spPr>
        <a:solidFill>
          <a:srgbClr val="808000"/>
        </a:solidFill>
      </dgm:spPr>
      <dgm:t>
        <a:bodyPr/>
        <a:lstStyle/>
        <a:p>
          <a:pPr rtl="0"/>
          <a:r>
            <a:rPr lang="ms-MY" dirty="0" smtClean="0">
              <a:solidFill>
                <a:schemeClr val="tx1"/>
              </a:solidFill>
              <a:latin typeface="Britannic Bold" pitchFamily="34" charset="0"/>
            </a:rPr>
            <a:t>seseorang itu akan memiliki nilai-nilai yang baik (mahmudah) di samping mempunyai kepakaran dan keterampilan dalam melaksanakan tugas secara berkesan dalam bidang pengurusan, pentadbiran, pendidikan, ekonomi dan sebagainya.</a:t>
          </a:r>
          <a:endParaRPr lang="en-US" dirty="0">
            <a:solidFill>
              <a:schemeClr val="tx1"/>
            </a:solidFill>
            <a:latin typeface="Britannic Bold" pitchFamily="34" charset="0"/>
          </a:endParaRPr>
        </a:p>
      </dgm:t>
    </dgm:pt>
    <dgm:pt modelId="{69072A3C-9130-449D-86F0-CF203578DA03}" type="parTrans" cxnId="{B16EF0B8-D5F9-47EC-8AB3-838250FCA190}">
      <dgm:prSet/>
      <dgm:spPr/>
      <dgm:t>
        <a:bodyPr/>
        <a:lstStyle/>
        <a:p>
          <a:endParaRPr lang="en-US"/>
        </a:p>
      </dgm:t>
    </dgm:pt>
    <dgm:pt modelId="{872B8BED-A95B-48BF-B7D2-6FEC0327EE7F}" type="sibTrans" cxnId="{B16EF0B8-D5F9-47EC-8AB3-838250FCA190}">
      <dgm:prSet/>
      <dgm:spPr/>
      <dgm:t>
        <a:bodyPr/>
        <a:lstStyle/>
        <a:p>
          <a:endParaRPr lang="en-US"/>
        </a:p>
      </dgm:t>
    </dgm:pt>
    <dgm:pt modelId="{C57F4702-ACA4-4CCC-AB2E-4039DFDF1BF6}" type="pres">
      <dgm:prSet presAssocID="{27257E63-4D67-444D-91B2-0F6EE8241482}" presName="CompostProcess" presStyleCnt="0">
        <dgm:presLayoutVars>
          <dgm:dir/>
          <dgm:resizeHandles val="exact"/>
        </dgm:presLayoutVars>
      </dgm:prSet>
      <dgm:spPr/>
    </dgm:pt>
    <dgm:pt modelId="{70F5B613-BE4E-4A0C-BD7E-54C2BF5419DE}" type="pres">
      <dgm:prSet presAssocID="{27257E63-4D67-444D-91B2-0F6EE8241482}" presName="arrow" presStyleLbl="bgShp" presStyleIdx="0" presStyleCnt="1"/>
      <dgm:spPr>
        <a:solidFill>
          <a:srgbClr val="666699"/>
        </a:solidFill>
      </dgm:spPr>
    </dgm:pt>
    <dgm:pt modelId="{7C3F3377-4AEA-4E84-9A84-B0BA20627F19}" type="pres">
      <dgm:prSet presAssocID="{27257E63-4D67-444D-91B2-0F6EE8241482}" presName="linearProcess" presStyleCnt="0"/>
      <dgm:spPr/>
    </dgm:pt>
    <dgm:pt modelId="{B4BA7080-E112-4747-9828-2437AA866A9C}" type="pres">
      <dgm:prSet presAssocID="{EF15411A-378D-4255-86B4-2DD454A25255}" presName="textNode" presStyleLbl="node1" presStyleIdx="0" presStyleCnt="2" custScaleY="194444">
        <dgm:presLayoutVars>
          <dgm:bulletEnabled val="1"/>
        </dgm:presLayoutVars>
      </dgm:prSet>
      <dgm:spPr/>
    </dgm:pt>
    <dgm:pt modelId="{07A2B3B2-F3E1-4098-9C61-F4C3733CBC0C}" type="pres">
      <dgm:prSet presAssocID="{B9FD96AD-223B-4095-A86A-77303A29E2AA}" presName="sibTrans" presStyleCnt="0"/>
      <dgm:spPr/>
    </dgm:pt>
    <dgm:pt modelId="{FB41131D-F1D1-4F9B-9813-C83DEF147C89}" type="pres">
      <dgm:prSet presAssocID="{0931023F-762A-4C29-AD20-BF78AD5CED6B}" presName="textNode" presStyleLbl="node1" presStyleIdx="1" presStyleCnt="2" custScaleY="194444">
        <dgm:presLayoutVars>
          <dgm:bulletEnabled val="1"/>
        </dgm:presLayoutVars>
      </dgm:prSet>
      <dgm:spPr/>
      <dgm:t>
        <a:bodyPr/>
        <a:lstStyle/>
        <a:p>
          <a:endParaRPr lang="en-US"/>
        </a:p>
      </dgm:t>
    </dgm:pt>
  </dgm:ptLst>
  <dgm:cxnLst>
    <dgm:cxn modelId="{A136CA17-EB51-4781-80A6-43B0E7B4781F}" type="presOf" srcId="{27257E63-4D67-444D-91B2-0F6EE8241482}" destId="{C57F4702-ACA4-4CCC-AB2E-4039DFDF1BF6}" srcOrd="0" destOrd="0" presId="urn:microsoft.com/office/officeart/2005/8/layout/hProcess9"/>
    <dgm:cxn modelId="{6549A614-918C-4139-BAEF-E8C3FDA5EF57}" type="presOf" srcId="{EF15411A-378D-4255-86B4-2DD454A25255}" destId="{B4BA7080-E112-4747-9828-2437AA866A9C}" srcOrd="0" destOrd="0" presId="urn:microsoft.com/office/officeart/2005/8/layout/hProcess9"/>
    <dgm:cxn modelId="{559E2CBB-BD88-4360-BC13-B1458D8EDC20}" type="presOf" srcId="{0931023F-762A-4C29-AD20-BF78AD5CED6B}" destId="{FB41131D-F1D1-4F9B-9813-C83DEF147C89}" srcOrd="0" destOrd="0" presId="urn:microsoft.com/office/officeart/2005/8/layout/hProcess9"/>
    <dgm:cxn modelId="{6796DB7B-D06A-4B72-B590-F0E7283E24BB}" srcId="{27257E63-4D67-444D-91B2-0F6EE8241482}" destId="{EF15411A-378D-4255-86B4-2DD454A25255}" srcOrd="0" destOrd="0" parTransId="{281E8DDA-0D00-49DB-B185-2A230979DF7B}" sibTransId="{B9FD96AD-223B-4095-A86A-77303A29E2AA}"/>
    <dgm:cxn modelId="{B16EF0B8-D5F9-47EC-8AB3-838250FCA190}" srcId="{27257E63-4D67-444D-91B2-0F6EE8241482}" destId="{0931023F-762A-4C29-AD20-BF78AD5CED6B}" srcOrd="1" destOrd="0" parTransId="{69072A3C-9130-449D-86F0-CF203578DA03}" sibTransId="{872B8BED-A95B-48BF-B7D2-6FEC0327EE7F}"/>
    <dgm:cxn modelId="{9FCC2317-5326-4870-908D-B4884EBA2682}" type="presParOf" srcId="{C57F4702-ACA4-4CCC-AB2E-4039DFDF1BF6}" destId="{70F5B613-BE4E-4A0C-BD7E-54C2BF5419DE}" srcOrd="0" destOrd="0" presId="urn:microsoft.com/office/officeart/2005/8/layout/hProcess9"/>
    <dgm:cxn modelId="{8EC3999F-197D-45F4-844C-F56AEB3C2D43}" type="presParOf" srcId="{C57F4702-ACA4-4CCC-AB2E-4039DFDF1BF6}" destId="{7C3F3377-4AEA-4E84-9A84-B0BA20627F19}" srcOrd="1" destOrd="0" presId="urn:microsoft.com/office/officeart/2005/8/layout/hProcess9"/>
    <dgm:cxn modelId="{4A51E91E-236A-43B8-BAC8-0E0F7F294F18}" type="presParOf" srcId="{7C3F3377-4AEA-4E84-9A84-B0BA20627F19}" destId="{B4BA7080-E112-4747-9828-2437AA866A9C}" srcOrd="0" destOrd="0" presId="urn:microsoft.com/office/officeart/2005/8/layout/hProcess9"/>
    <dgm:cxn modelId="{665D855B-7BD0-42BE-9960-A4721BDFF513}" type="presParOf" srcId="{7C3F3377-4AEA-4E84-9A84-B0BA20627F19}" destId="{07A2B3B2-F3E1-4098-9C61-F4C3733CBC0C}" srcOrd="1" destOrd="0" presId="urn:microsoft.com/office/officeart/2005/8/layout/hProcess9"/>
    <dgm:cxn modelId="{691E58D9-A256-4D06-A0F8-EDD1CB6B3C00}" type="presParOf" srcId="{7C3F3377-4AEA-4E84-9A84-B0BA20627F19}" destId="{FB41131D-F1D1-4F9B-9813-C83DEF147C8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382747-86D0-4E15-9208-132BC4C6F7E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0227E359-26CD-4189-ACA2-793C8F249317}">
      <dgm:prSet custT="1"/>
      <dgm:spPr/>
      <dgm:t>
        <a:bodyPr/>
        <a:lstStyle/>
        <a:p>
          <a:pPr rtl="0"/>
          <a:r>
            <a:rPr lang="ms-MY" sz="2000" smtClean="0">
              <a:solidFill>
                <a:schemeClr val="tx1"/>
              </a:solidFill>
              <a:latin typeface="Bernard MT Condensed" pitchFamily="18" charset="0"/>
            </a:rPr>
            <a:t>Realitinya, kita tidak boleh memisahkan objektif kehidupan dunia dengan objektif kehidupan akhirat. Kita perlu sedar bahawa setiap apa yang dilakukan berada di bawah pengawasan Allah SWT. </a:t>
          </a:r>
          <a:endParaRPr lang="en-US" sz="2000">
            <a:solidFill>
              <a:schemeClr val="tx1"/>
            </a:solidFill>
            <a:latin typeface="Bernard MT Condensed" pitchFamily="18" charset="0"/>
          </a:endParaRPr>
        </a:p>
      </dgm:t>
    </dgm:pt>
    <dgm:pt modelId="{7C60DB58-B614-46B6-882F-65479680FED7}" type="parTrans" cxnId="{B2E5BFE3-5A44-465F-BB14-00A6F4DEE9AB}">
      <dgm:prSet/>
      <dgm:spPr/>
      <dgm:t>
        <a:bodyPr/>
        <a:lstStyle/>
        <a:p>
          <a:endParaRPr lang="en-US" sz="2000">
            <a:solidFill>
              <a:schemeClr val="tx1"/>
            </a:solidFill>
            <a:latin typeface="Bernard MT Condensed" pitchFamily="18" charset="0"/>
          </a:endParaRPr>
        </a:p>
      </dgm:t>
    </dgm:pt>
    <dgm:pt modelId="{A9F597DA-6829-4237-ACB6-8D456FBFED9E}" type="sibTrans" cxnId="{B2E5BFE3-5A44-465F-BB14-00A6F4DEE9AB}">
      <dgm:prSet/>
      <dgm:spPr/>
      <dgm:t>
        <a:bodyPr/>
        <a:lstStyle/>
        <a:p>
          <a:endParaRPr lang="en-US" sz="2000">
            <a:solidFill>
              <a:schemeClr val="tx1"/>
            </a:solidFill>
            <a:latin typeface="Bernard MT Condensed" pitchFamily="18" charset="0"/>
          </a:endParaRPr>
        </a:p>
      </dgm:t>
    </dgm:pt>
    <dgm:pt modelId="{0F81DEA4-CFDF-4397-9E75-CFD17FB38D1D}">
      <dgm:prSet custT="1"/>
      <dgm:spPr/>
      <dgm:t>
        <a:bodyPr/>
        <a:lstStyle/>
        <a:p>
          <a:pPr rtl="0"/>
          <a:r>
            <a:rPr lang="ms-MY" sz="2000" smtClean="0">
              <a:solidFill>
                <a:schemeClr val="tx1"/>
              </a:solidFill>
              <a:latin typeface="Bernard MT Condensed" pitchFamily="18" charset="0"/>
            </a:rPr>
            <a:t>Perasaan merasakan kewujudan Allah menyebabkan seseorang itu merasai pentingnya melakukan sesuatu di tahap yang terbaik. </a:t>
          </a:r>
          <a:endParaRPr lang="en-US" sz="2000">
            <a:solidFill>
              <a:schemeClr val="tx1"/>
            </a:solidFill>
            <a:latin typeface="Bernard MT Condensed" pitchFamily="18" charset="0"/>
          </a:endParaRPr>
        </a:p>
      </dgm:t>
    </dgm:pt>
    <dgm:pt modelId="{287B47CE-FCB9-4AC5-8F82-DAF76EBE633F}" type="parTrans" cxnId="{ADE0C6A8-5A04-4975-BBFB-3AEB665D282C}">
      <dgm:prSet/>
      <dgm:spPr/>
      <dgm:t>
        <a:bodyPr/>
        <a:lstStyle/>
        <a:p>
          <a:endParaRPr lang="en-US" sz="2000">
            <a:solidFill>
              <a:schemeClr val="tx1"/>
            </a:solidFill>
            <a:latin typeface="Bernard MT Condensed" pitchFamily="18" charset="0"/>
          </a:endParaRPr>
        </a:p>
      </dgm:t>
    </dgm:pt>
    <dgm:pt modelId="{C084ADF6-D2D5-43FF-B220-90EE3466C3A7}" type="sibTrans" cxnId="{ADE0C6A8-5A04-4975-BBFB-3AEB665D282C}">
      <dgm:prSet/>
      <dgm:spPr/>
      <dgm:t>
        <a:bodyPr/>
        <a:lstStyle/>
        <a:p>
          <a:endParaRPr lang="en-US" sz="2000">
            <a:solidFill>
              <a:schemeClr val="tx1"/>
            </a:solidFill>
            <a:latin typeface="Bernard MT Condensed" pitchFamily="18" charset="0"/>
          </a:endParaRPr>
        </a:p>
      </dgm:t>
    </dgm:pt>
    <dgm:pt modelId="{06DC8DA6-8180-4427-914F-79BBD9775DDC}">
      <dgm:prSet custT="1"/>
      <dgm:spPr/>
      <dgm:t>
        <a:bodyPr/>
        <a:lstStyle/>
        <a:p>
          <a:pPr rtl="0"/>
          <a:r>
            <a:rPr lang="en-MY" sz="2000" dirty="0" err="1" smtClean="0">
              <a:solidFill>
                <a:schemeClr val="tx1"/>
              </a:solidFill>
              <a:latin typeface="Bernard MT Condensed" pitchFamily="18" charset="0"/>
            </a:rPr>
            <a:t>jika</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kita</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terlalu</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mementingkan</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kehidupan</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akhirat</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sehingga</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meninggalkan</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tuntutan</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dunia</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juga</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dilihat</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tidak</a:t>
          </a:r>
          <a:r>
            <a:rPr lang="en-MY" sz="2000" dirty="0" smtClean="0">
              <a:solidFill>
                <a:schemeClr val="tx1"/>
              </a:solidFill>
              <a:latin typeface="Bernard MT Condensed" pitchFamily="18" charset="0"/>
            </a:rPr>
            <a:t> </a:t>
          </a:r>
          <a:r>
            <a:rPr lang="en-MY" sz="2000" dirty="0" err="1" smtClean="0">
              <a:solidFill>
                <a:schemeClr val="tx1"/>
              </a:solidFill>
              <a:latin typeface="Bernard MT Condensed" pitchFamily="18" charset="0"/>
            </a:rPr>
            <a:t>wajar</a:t>
          </a:r>
          <a:r>
            <a:rPr lang="en-MY" sz="2000" dirty="0" smtClean="0">
              <a:solidFill>
                <a:schemeClr val="tx1"/>
              </a:solidFill>
              <a:latin typeface="Bernard MT Condensed" pitchFamily="18" charset="0"/>
            </a:rPr>
            <a:t>. </a:t>
          </a:r>
          <a:endParaRPr lang="en-US" sz="2000" dirty="0">
            <a:solidFill>
              <a:schemeClr val="tx1"/>
            </a:solidFill>
            <a:latin typeface="Bernard MT Condensed" pitchFamily="18" charset="0"/>
          </a:endParaRPr>
        </a:p>
      </dgm:t>
    </dgm:pt>
    <dgm:pt modelId="{7F088843-DEC1-49A8-B696-07459B399E10}" type="parTrans" cxnId="{2EEDB34F-EBEA-42C7-9113-95041CE85331}">
      <dgm:prSet/>
      <dgm:spPr/>
      <dgm:t>
        <a:bodyPr/>
        <a:lstStyle/>
        <a:p>
          <a:endParaRPr lang="en-US" sz="2000">
            <a:solidFill>
              <a:schemeClr val="tx1"/>
            </a:solidFill>
            <a:latin typeface="Bernard MT Condensed" pitchFamily="18" charset="0"/>
          </a:endParaRPr>
        </a:p>
      </dgm:t>
    </dgm:pt>
    <dgm:pt modelId="{FD35098A-E4DC-463F-A1BA-52589F1962DE}" type="sibTrans" cxnId="{2EEDB34F-EBEA-42C7-9113-95041CE85331}">
      <dgm:prSet/>
      <dgm:spPr/>
      <dgm:t>
        <a:bodyPr/>
        <a:lstStyle/>
        <a:p>
          <a:endParaRPr lang="en-US" sz="2000">
            <a:solidFill>
              <a:schemeClr val="tx1"/>
            </a:solidFill>
            <a:latin typeface="Bernard MT Condensed" pitchFamily="18" charset="0"/>
          </a:endParaRPr>
        </a:p>
      </dgm:t>
    </dgm:pt>
    <dgm:pt modelId="{E3FF1361-AA9F-4D0A-B745-2C230AAAF8B2}">
      <dgm:prSet custT="1"/>
      <dgm:spPr/>
      <dgm:t>
        <a:bodyPr/>
        <a:lstStyle/>
        <a:p>
          <a:pPr rtl="0"/>
          <a:r>
            <a:rPr lang="en-MY" sz="2000" smtClean="0">
              <a:solidFill>
                <a:schemeClr val="tx1"/>
              </a:solidFill>
              <a:latin typeface="Bernard MT Condensed" pitchFamily="18" charset="0"/>
            </a:rPr>
            <a:t>Kesannya, umat Islam akan berada di dalam keadaan kerugian. Justeru kita dituntut menjadi umat yang Wasati (sederhana) agar maju dalam semua lapangan. </a:t>
          </a:r>
          <a:endParaRPr lang="en-US" sz="2000">
            <a:solidFill>
              <a:schemeClr val="tx1"/>
            </a:solidFill>
            <a:latin typeface="Bernard MT Condensed" pitchFamily="18" charset="0"/>
          </a:endParaRPr>
        </a:p>
      </dgm:t>
    </dgm:pt>
    <dgm:pt modelId="{1BE85D46-1C0C-4DDB-824C-CC3DBD1E1953}" type="parTrans" cxnId="{7F9A667F-7E11-4AC8-9269-1AC7B9A776B7}">
      <dgm:prSet/>
      <dgm:spPr/>
      <dgm:t>
        <a:bodyPr/>
        <a:lstStyle/>
        <a:p>
          <a:endParaRPr lang="en-US" sz="2000">
            <a:solidFill>
              <a:schemeClr val="tx1"/>
            </a:solidFill>
            <a:latin typeface="Bernard MT Condensed" pitchFamily="18" charset="0"/>
          </a:endParaRPr>
        </a:p>
      </dgm:t>
    </dgm:pt>
    <dgm:pt modelId="{2869C5AC-8364-417A-81C6-43F3A9C70317}" type="sibTrans" cxnId="{7F9A667F-7E11-4AC8-9269-1AC7B9A776B7}">
      <dgm:prSet/>
      <dgm:spPr/>
      <dgm:t>
        <a:bodyPr/>
        <a:lstStyle/>
        <a:p>
          <a:endParaRPr lang="en-US" sz="2000">
            <a:solidFill>
              <a:schemeClr val="tx1"/>
            </a:solidFill>
            <a:latin typeface="Bernard MT Condensed" pitchFamily="18" charset="0"/>
          </a:endParaRPr>
        </a:p>
      </dgm:t>
    </dgm:pt>
    <dgm:pt modelId="{EE9EAC7C-70A2-46A8-AD3D-04871985CFE0}">
      <dgm:prSet custT="1"/>
      <dgm:spPr/>
      <dgm:t>
        <a:bodyPr/>
        <a:lstStyle/>
        <a:p>
          <a:pPr rtl="0"/>
          <a:r>
            <a:rPr lang="en-MY" sz="2000" smtClean="0">
              <a:solidFill>
                <a:schemeClr val="tx1"/>
              </a:solidFill>
              <a:latin typeface="Bernard MT Condensed" pitchFamily="18" charset="0"/>
            </a:rPr>
            <a:t>Ini dapat mengu</a:t>
          </a:r>
          <a:r>
            <a:rPr lang="en-US" sz="2000" smtClean="0">
              <a:solidFill>
                <a:schemeClr val="tx1"/>
              </a:solidFill>
              <a:latin typeface="Bernard MT Condensed" pitchFamily="18" charset="0"/>
            </a:rPr>
            <a:t>kuhkan integriti dan meneguhkan kompetensi serta meningkatkan lagi </a:t>
          </a:r>
          <a:r>
            <a:rPr lang="en-MY" sz="2000" smtClean="0">
              <a:solidFill>
                <a:schemeClr val="tx1"/>
              </a:solidFill>
              <a:latin typeface="Bernard MT Condensed" pitchFamily="18" charset="0"/>
            </a:rPr>
            <a:t>produktif seseorang pekerja untuk kesejahteraan agama, masyarakat, negara dan ummah. </a:t>
          </a:r>
          <a:endParaRPr lang="en-US" sz="2000">
            <a:solidFill>
              <a:schemeClr val="tx1"/>
            </a:solidFill>
            <a:latin typeface="Bernard MT Condensed" pitchFamily="18" charset="0"/>
          </a:endParaRPr>
        </a:p>
      </dgm:t>
    </dgm:pt>
    <dgm:pt modelId="{8BDE701F-84CB-4047-91D9-7AE9E187DFA6}" type="parTrans" cxnId="{69633216-0178-465A-9952-92C1BE67B243}">
      <dgm:prSet/>
      <dgm:spPr/>
      <dgm:t>
        <a:bodyPr/>
        <a:lstStyle/>
        <a:p>
          <a:endParaRPr lang="en-US" sz="2000">
            <a:solidFill>
              <a:schemeClr val="tx1"/>
            </a:solidFill>
            <a:latin typeface="Bernard MT Condensed" pitchFamily="18" charset="0"/>
          </a:endParaRPr>
        </a:p>
      </dgm:t>
    </dgm:pt>
    <dgm:pt modelId="{0C55A574-C8B8-45AD-B78E-F473E46BDF4D}" type="sibTrans" cxnId="{69633216-0178-465A-9952-92C1BE67B243}">
      <dgm:prSet/>
      <dgm:spPr/>
      <dgm:t>
        <a:bodyPr/>
        <a:lstStyle/>
        <a:p>
          <a:endParaRPr lang="en-US" sz="2000">
            <a:solidFill>
              <a:schemeClr val="tx1"/>
            </a:solidFill>
            <a:latin typeface="Bernard MT Condensed" pitchFamily="18" charset="0"/>
          </a:endParaRPr>
        </a:p>
      </dgm:t>
    </dgm:pt>
    <dgm:pt modelId="{FE7D9570-9812-4BFC-BF54-D7661CD80274}" type="pres">
      <dgm:prSet presAssocID="{A7382747-86D0-4E15-9208-132BC4C6F7E9}" presName="Name0" presStyleCnt="0">
        <dgm:presLayoutVars>
          <dgm:dir/>
          <dgm:animLvl val="lvl"/>
          <dgm:resizeHandles val="exact"/>
        </dgm:presLayoutVars>
      </dgm:prSet>
      <dgm:spPr/>
    </dgm:pt>
    <dgm:pt modelId="{72BBA1C6-FC0F-40C0-AACA-DD515F35FD0F}" type="pres">
      <dgm:prSet presAssocID="{EE9EAC7C-70A2-46A8-AD3D-04871985CFE0}" presName="boxAndChildren" presStyleCnt="0"/>
      <dgm:spPr/>
    </dgm:pt>
    <dgm:pt modelId="{C81A296B-FFE4-4712-813F-F3D10B9A007F}" type="pres">
      <dgm:prSet presAssocID="{EE9EAC7C-70A2-46A8-AD3D-04871985CFE0}" presName="parentTextBox" presStyleLbl="node1" presStyleIdx="0" presStyleCnt="5"/>
      <dgm:spPr/>
    </dgm:pt>
    <dgm:pt modelId="{D43F43B4-03F5-40C9-BA75-C47DDD7117CE}" type="pres">
      <dgm:prSet presAssocID="{2869C5AC-8364-417A-81C6-43F3A9C70317}" presName="sp" presStyleCnt="0"/>
      <dgm:spPr/>
    </dgm:pt>
    <dgm:pt modelId="{5444F158-FEBE-4DE3-8875-6BEDC80A5132}" type="pres">
      <dgm:prSet presAssocID="{E3FF1361-AA9F-4D0A-B745-2C230AAAF8B2}" presName="arrowAndChildren" presStyleCnt="0"/>
      <dgm:spPr/>
    </dgm:pt>
    <dgm:pt modelId="{3D4CDAFA-DF67-4FDE-BB8F-56348D117A7E}" type="pres">
      <dgm:prSet presAssocID="{E3FF1361-AA9F-4D0A-B745-2C230AAAF8B2}" presName="parentTextArrow" presStyleLbl="node1" presStyleIdx="1" presStyleCnt="5"/>
      <dgm:spPr/>
    </dgm:pt>
    <dgm:pt modelId="{4080F36E-184A-41B0-AF60-959473CCA772}" type="pres">
      <dgm:prSet presAssocID="{FD35098A-E4DC-463F-A1BA-52589F1962DE}" presName="sp" presStyleCnt="0"/>
      <dgm:spPr/>
    </dgm:pt>
    <dgm:pt modelId="{4153CFB3-F137-4B66-912A-F6F8320803A8}" type="pres">
      <dgm:prSet presAssocID="{06DC8DA6-8180-4427-914F-79BBD9775DDC}" presName="arrowAndChildren" presStyleCnt="0"/>
      <dgm:spPr/>
    </dgm:pt>
    <dgm:pt modelId="{524B733C-9D00-4C44-BE5A-4D2E5A02948B}" type="pres">
      <dgm:prSet presAssocID="{06DC8DA6-8180-4427-914F-79BBD9775DDC}" presName="parentTextArrow" presStyleLbl="node1" presStyleIdx="2" presStyleCnt="5"/>
      <dgm:spPr/>
      <dgm:t>
        <a:bodyPr/>
        <a:lstStyle/>
        <a:p>
          <a:endParaRPr lang="en-US"/>
        </a:p>
      </dgm:t>
    </dgm:pt>
    <dgm:pt modelId="{C8EA6758-6816-4F6A-976D-08E555F4F3D6}" type="pres">
      <dgm:prSet presAssocID="{C084ADF6-D2D5-43FF-B220-90EE3466C3A7}" presName="sp" presStyleCnt="0"/>
      <dgm:spPr/>
    </dgm:pt>
    <dgm:pt modelId="{8CDA261E-0045-4FDE-8535-8329C72513D2}" type="pres">
      <dgm:prSet presAssocID="{0F81DEA4-CFDF-4397-9E75-CFD17FB38D1D}" presName="arrowAndChildren" presStyleCnt="0"/>
      <dgm:spPr/>
    </dgm:pt>
    <dgm:pt modelId="{9166D47F-D9C4-4A46-B8F5-56452D94ECDB}" type="pres">
      <dgm:prSet presAssocID="{0F81DEA4-CFDF-4397-9E75-CFD17FB38D1D}" presName="parentTextArrow" presStyleLbl="node1" presStyleIdx="3" presStyleCnt="5"/>
      <dgm:spPr/>
    </dgm:pt>
    <dgm:pt modelId="{AA5A7BDA-E890-41C6-A656-988035FC0055}" type="pres">
      <dgm:prSet presAssocID="{A9F597DA-6829-4237-ACB6-8D456FBFED9E}" presName="sp" presStyleCnt="0"/>
      <dgm:spPr/>
    </dgm:pt>
    <dgm:pt modelId="{99051FC2-7121-480C-8C90-F17BC7BA947B}" type="pres">
      <dgm:prSet presAssocID="{0227E359-26CD-4189-ACA2-793C8F249317}" presName="arrowAndChildren" presStyleCnt="0"/>
      <dgm:spPr/>
    </dgm:pt>
    <dgm:pt modelId="{B907D1E6-FD96-48CA-9546-FAFE4D49129E}" type="pres">
      <dgm:prSet presAssocID="{0227E359-26CD-4189-ACA2-793C8F249317}" presName="parentTextArrow" presStyleLbl="node1" presStyleIdx="4" presStyleCnt="5"/>
      <dgm:spPr/>
    </dgm:pt>
  </dgm:ptLst>
  <dgm:cxnLst>
    <dgm:cxn modelId="{A817FBE4-612A-4957-B9E8-93E8F8EFC75B}" type="presOf" srcId="{06DC8DA6-8180-4427-914F-79BBD9775DDC}" destId="{524B733C-9D00-4C44-BE5A-4D2E5A02948B}" srcOrd="0" destOrd="0" presId="urn:microsoft.com/office/officeart/2005/8/layout/process4"/>
    <dgm:cxn modelId="{99FDF837-95EE-41CF-BD40-4816F7034C03}" type="presOf" srcId="{E3FF1361-AA9F-4D0A-B745-2C230AAAF8B2}" destId="{3D4CDAFA-DF67-4FDE-BB8F-56348D117A7E}" srcOrd="0" destOrd="0" presId="urn:microsoft.com/office/officeart/2005/8/layout/process4"/>
    <dgm:cxn modelId="{ADE0C6A8-5A04-4975-BBFB-3AEB665D282C}" srcId="{A7382747-86D0-4E15-9208-132BC4C6F7E9}" destId="{0F81DEA4-CFDF-4397-9E75-CFD17FB38D1D}" srcOrd="1" destOrd="0" parTransId="{287B47CE-FCB9-4AC5-8F82-DAF76EBE633F}" sibTransId="{C084ADF6-D2D5-43FF-B220-90EE3466C3A7}"/>
    <dgm:cxn modelId="{B2E5BFE3-5A44-465F-BB14-00A6F4DEE9AB}" srcId="{A7382747-86D0-4E15-9208-132BC4C6F7E9}" destId="{0227E359-26CD-4189-ACA2-793C8F249317}" srcOrd="0" destOrd="0" parTransId="{7C60DB58-B614-46B6-882F-65479680FED7}" sibTransId="{A9F597DA-6829-4237-ACB6-8D456FBFED9E}"/>
    <dgm:cxn modelId="{36239E21-8AB7-4F15-BDE2-BECD93D95245}" type="presOf" srcId="{0227E359-26CD-4189-ACA2-793C8F249317}" destId="{B907D1E6-FD96-48CA-9546-FAFE4D49129E}" srcOrd="0" destOrd="0" presId="urn:microsoft.com/office/officeart/2005/8/layout/process4"/>
    <dgm:cxn modelId="{7F9A667F-7E11-4AC8-9269-1AC7B9A776B7}" srcId="{A7382747-86D0-4E15-9208-132BC4C6F7E9}" destId="{E3FF1361-AA9F-4D0A-B745-2C230AAAF8B2}" srcOrd="3" destOrd="0" parTransId="{1BE85D46-1C0C-4DDB-824C-CC3DBD1E1953}" sibTransId="{2869C5AC-8364-417A-81C6-43F3A9C70317}"/>
    <dgm:cxn modelId="{2EEDB34F-EBEA-42C7-9113-95041CE85331}" srcId="{A7382747-86D0-4E15-9208-132BC4C6F7E9}" destId="{06DC8DA6-8180-4427-914F-79BBD9775DDC}" srcOrd="2" destOrd="0" parTransId="{7F088843-DEC1-49A8-B696-07459B399E10}" sibTransId="{FD35098A-E4DC-463F-A1BA-52589F1962DE}"/>
    <dgm:cxn modelId="{25984072-3F94-43F3-A2D7-028B81B6C25D}" type="presOf" srcId="{0F81DEA4-CFDF-4397-9E75-CFD17FB38D1D}" destId="{9166D47F-D9C4-4A46-B8F5-56452D94ECDB}" srcOrd="0" destOrd="0" presId="urn:microsoft.com/office/officeart/2005/8/layout/process4"/>
    <dgm:cxn modelId="{ACBCC594-C1E6-4BEA-9E8C-2B32967F4ACE}" type="presOf" srcId="{EE9EAC7C-70A2-46A8-AD3D-04871985CFE0}" destId="{C81A296B-FFE4-4712-813F-F3D10B9A007F}" srcOrd="0" destOrd="0" presId="urn:microsoft.com/office/officeart/2005/8/layout/process4"/>
    <dgm:cxn modelId="{6C073F49-82C7-4CA8-B281-E1EF5F20A150}" type="presOf" srcId="{A7382747-86D0-4E15-9208-132BC4C6F7E9}" destId="{FE7D9570-9812-4BFC-BF54-D7661CD80274}" srcOrd="0" destOrd="0" presId="urn:microsoft.com/office/officeart/2005/8/layout/process4"/>
    <dgm:cxn modelId="{69633216-0178-465A-9952-92C1BE67B243}" srcId="{A7382747-86D0-4E15-9208-132BC4C6F7E9}" destId="{EE9EAC7C-70A2-46A8-AD3D-04871985CFE0}" srcOrd="4" destOrd="0" parTransId="{8BDE701F-84CB-4047-91D9-7AE9E187DFA6}" sibTransId="{0C55A574-C8B8-45AD-B78E-F473E46BDF4D}"/>
    <dgm:cxn modelId="{E9701998-C3E7-4DFD-9278-04F4FF5D68FD}" type="presParOf" srcId="{FE7D9570-9812-4BFC-BF54-D7661CD80274}" destId="{72BBA1C6-FC0F-40C0-AACA-DD515F35FD0F}" srcOrd="0" destOrd="0" presId="urn:microsoft.com/office/officeart/2005/8/layout/process4"/>
    <dgm:cxn modelId="{6C5C5F96-107C-4949-A0BE-75219C8F7D0C}" type="presParOf" srcId="{72BBA1C6-FC0F-40C0-AACA-DD515F35FD0F}" destId="{C81A296B-FFE4-4712-813F-F3D10B9A007F}" srcOrd="0" destOrd="0" presId="urn:microsoft.com/office/officeart/2005/8/layout/process4"/>
    <dgm:cxn modelId="{04BD0785-E915-4F12-AAB6-0138A42C3CA8}" type="presParOf" srcId="{FE7D9570-9812-4BFC-BF54-D7661CD80274}" destId="{D43F43B4-03F5-40C9-BA75-C47DDD7117CE}" srcOrd="1" destOrd="0" presId="urn:microsoft.com/office/officeart/2005/8/layout/process4"/>
    <dgm:cxn modelId="{9713AF3B-7A71-4783-96D5-DA9E4F5BC507}" type="presParOf" srcId="{FE7D9570-9812-4BFC-BF54-D7661CD80274}" destId="{5444F158-FEBE-4DE3-8875-6BEDC80A5132}" srcOrd="2" destOrd="0" presId="urn:microsoft.com/office/officeart/2005/8/layout/process4"/>
    <dgm:cxn modelId="{AEC3B67C-7677-462E-8B36-C32BD6456F07}" type="presParOf" srcId="{5444F158-FEBE-4DE3-8875-6BEDC80A5132}" destId="{3D4CDAFA-DF67-4FDE-BB8F-56348D117A7E}" srcOrd="0" destOrd="0" presId="urn:microsoft.com/office/officeart/2005/8/layout/process4"/>
    <dgm:cxn modelId="{2571F9BB-CAA2-412B-8D20-B67FD770FEE6}" type="presParOf" srcId="{FE7D9570-9812-4BFC-BF54-D7661CD80274}" destId="{4080F36E-184A-41B0-AF60-959473CCA772}" srcOrd="3" destOrd="0" presId="urn:microsoft.com/office/officeart/2005/8/layout/process4"/>
    <dgm:cxn modelId="{51BC758F-A5B6-49A1-AC37-52D850FB1DAD}" type="presParOf" srcId="{FE7D9570-9812-4BFC-BF54-D7661CD80274}" destId="{4153CFB3-F137-4B66-912A-F6F8320803A8}" srcOrd="4" destOrd="0" presId="urn:microsoft.com/office/officeart/2005/8/layout/process4"/>
    <dgm:cxn modelId="{2306DC35-CB55-47DE-9050-80B640534584}" type="presParOf" srcId="{4153CFB3-F137-4B66-912A-F6F8320803A8}" destId="{524B733C-9D00-4C44-BE5A-4D2E5A02948B}" srcOrd="0" destOrd="0" presId="urn:microsoft.com/office/officeart/2005/8/layout/process4"/>
    <dgm:cxn modelId="{96BAFFC4-EA54-43C6-A312-27F2B7B2CB23}" type="presParOf" srcId="{FE7D9570-9812-4BFC-BF54-D7661CD80274}" destId="{C8EA6758-6816-4F6A-976D-08E555F4F3D6}" srcOrd="5" destOrd="0" presId="urn:microsoft.com/office/officeart/2005/8/layout/process4"/>
    <dgm:cxn modelId="{8E58D217-0DC2-4E4C-81AA-CB449762B685}" type="presParOf" srcId="{FE7D9570-9812-4BFC-BF54-D7661CD80274}" destId="{8CDA261E-0045-4FDE-8535-8329C72513D2}" srcOrd="6" destOrd="0" presId="urn:microsoft.com/office/officeart/2005/8/layout/process4"/>
    <dgm:cxn modelId="{4F79FE99-5268-4CF9-8F84-97E9267D37FF}" type="presParOf" srcId="{8CDA261E-0045-4FDE-8535-8329C72513D2}" destId="{9166D47F-D9C4-4A46-B8F5-56452D94ECDB}" srcOrd="0" destOrd="0" presId="urn:microsoft.com/office/officeart/2005/8/layout/process4"/>
    <dgm:cxn modelId="{35A71075-58A5-4C34-B106-D6A201724FA1}" type="presParOf" srcId="{FE7D9570-9812-4BFC-BF54-D7661CD80274}" destId="{AA5A7BDA-E890-41C6-A656-988035FC0055}" srcOrd="7" destOrd="0" presId="urn:microsoft.com/office/officeart/2005/8/layout/process4"/>
    <dgm:cxn modelId="{2502E5D1-38B9-482B-9AF1-792282893040}" type="presParOf" srcId="{FE7D9570-9812-4BFC-BF54-D7661CD80274}" destId="{99051FC2-7121-480C-8C90-F17BC7BA947B}" srcOrd="8" destOrd="0" presId="urn:microsoft.com/office/officeart/2005/8/layout/process4"/>
    <dgm:cxn modelId="{7409DD31-D200-4856-89D2-F9E9511EDD82}" type="presParOf" srcId="{99051FC2-7121-480C-8C90-F17BC7BA947B}" destId="{B907D1E6-FD96-48CA-9546-FAFE4D49129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0C5F71-010C-4A23-BECC-6078E3CEA52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E3BB2CF-9846-4EF7-A6F1-15C2AB9D38BC}">
      <dgm:prSet/>
      <dgm:spPr/>
      <dgm:t>
        <a:bodyPr/>
        <a:lstStyle/>
        <a:p>
          <a:pPr rtl="0"/>
          <a:r>
            <a:rPr lang="ms-MY" smtClean="0">
              <a:solidFill>
                <a:schemeClr val="tx1"/>
              </a:solidFill>
              <a:latin typeface="Bernard MT Condensed" pitchFamily="18" charset="0"/>
            </a:rPr>
            <a:t>mengalami evolusi di mana kecekapan dan kemahiran kerja selain daripada modal insannya, ia turut disumbangkan oleh data yang merupakan sumber baharu negara yang paling berharga. </a:t>
          </a:r>
          <a:endParaRPr lang="en-US" dirty="0">
            <a:solidFill>
              <a:schemeClr val="tx1"/>
            </a:solidFill>
            <a:latin typeface="Bernard MT Condensed" pitchFamily="18" charset="0"/>
          </a:endParaRPr>
        </a:p>
      </dgm:t>
    </dgm:pt>
    <dgm:pt modelId="{486483E7-9866-48FB-AE73-3AC82DE1CFEC}" type="parTrans" cxnId="{7A74C5EB-C47F-42F9-A0D2-F70BA23EB9D1}">
      <dgm:prSet/>
      <dgm:spPr/>
      <dgm:t>
        <a:bodyPr/>
        <a:lstStyle/>
        <a:p>
          <a:endParaRPr lang="en-US">
            <a:solidFill>
              <a:schemeClr val="tx1"/>
            </a:solidFill>
            <a:latin typeface="Bernard MT Condensed" pitchFamily="18" charset="0"/>
          </a:endParaRPr>
        </a:p>
      </dgm:t>
    </dgm:pt>
    <dgm:pt modelId="{06E84D11-774E-4BCB-933C-DD3118B4736C}" type="sibTrans" cxnId="{7A74C5EB-C47F-42F9-A0D2-F70BA23EB9D1}">
      <dgm:prSet/>
      <dgm:spPr/>
      <dgm:t>
        <a:bodyPr/>
        <a:lstStyle/>
        <a:p>
          <a:endParaRPr lang="en-US">
            <a:solidFill>
              <a:schemeClr val="tx1"/>
            </a:solidFill>
            <a:latin typeface="Bernard MT Condensed" pitchFamily="18" charset="0"/>
          </a:endParaRPr>
        </a:p>
      </dgm:t>
    </dgm:pt>
    <dgm:pt modelId="{E52B968C-BE89-4DE8-8D7F-C22133D5648F}">
      <dgm:prSet/>
      <dgm:spPr/>
      <dgm:t>
        <a:bodyPr/>
        <a:lstStyle/>
        <a:p>
          <a:pPr rtl="0"/>
          <a:r>
            <a:rPr lang="ms-MY" smtClean="0">
              <a:solidFill>
                <a:schemeClr val="tx1"/>
              </a:solidFill>
              <a:latin typeface="Bernard MT Condensed" pitchFamily="18" charset="0"/>
            </a:rPr>
            <a:t>Data dalam konteks pengurusan negara merupakan elemen penting dalam fasa menggubal, melaksana dan memantau kelangsungan pembangunan negara akan terus ke hadapan.</a:t>
          </a:r>
          <a:endParaRPr lang="en-US" dirty="0">
            <a:solidFill>
              <a:schemeClr val="tx1"/>
            </a:solidFill>
            <a:latin typeface="Bernard MT Condensed" pitchFamily="18" charset="0"/>
          </a:endParaRPr>
        </a:p>
      </dgm:t>
    </dgm:pt>
    <dgm:pt modelId="{323C77BA-3AF8-4092-85D1-0D82335DB621}" type="parTrans" cxnId="{338225F5-2EC2-43F6-926F-1C6F11B4C01B}">
      <dgm:prSet/>
      <dgm:spPr/>
      <dgm:t>
        <a:bodyPr/>
        <a:lstStyle/>
        <a:p>
          <a:endParaRPr lang="en-US">
            <a:solidFill>
              <a:schemeClr val="tx1"/>
            </a:solidFill>
            <a:latin typeface="Bernard MT Condensed" pitchFamily="18" charset="0"/>
          </a:endParaRPr>
        </a:p>
      </dgm:t>
    </dgm:pt>
    <dgm:pt modelId="{DDA981DC-C136-432D-9606-441FFB3FE4C0}" type="sibTrans" cxnId="{338225F5-2EC2-43F6-926F-1C6F11B4C01B}">
      <dgm:prSet/>
      <dgm:spPr/>
      <dgm:t>
        <a:bodyPr/>
        <a:lstStyle/>
        <a:p>
          <a:endParaRPr lang="en-US">
            <a:solidFill>
              <a:schemeClr val="tx1"/>
            </a:solidFill>
            <a:latin typeface="Bernard MT Condensed" pitchFamily="18" charset="0"/>
          </a:endParaRPr>
        </a:p>
      </dgm:t>
    </dgm:pt>
    <dgm:pt modelId="{35273BF2-2F8A-49BA-B797-99E51ED1E1B6}">
      <dgm:prSet/>
      <dgm:spPr/>
      <dgm:t>
        <a:bodyPr/>
        <a:lstStyle/>
        <a:p>
          <a:pPr rtl="0"/>
          <a:r>
            <a:rPr lang="ms-MY" smtClean="0">
              <a:solidFill>
                <a:schemeClr val="tx1"/>
              </a:solidFill>
              <a:latin typeface="Bernard MT Condensed" pitchFamily="18" charset="0"/>
            </a:rPr>
            <a:t>Ketiadaan data atau maklumat yang lengkap merupakan satu kerugian malah menyebabkan sesuatu keputusan atau perancangan pembangunan menjadi pincang. </a:t>
          </a:r>
          <a:endParaRPr lang="en-US">
            <a:solidFill>
              <a:schemeClr val="tx1"/>
            </a:solidFill>
            <a:latin typeface="Bernard MT Condensed" pitchFamily="18" charset="0"/>
          </a:endParaRPr>
        </a:p>
      </dgm:t>
    </dgm:pt>
    <dgm:pt modelId="{17509073-0E55-41EC-A475-B3F2BFB75707}" type="parTrans" cxnId="{783860A6-A740-495A-908F-D66198BD8FF9}">
      <dgm:prSet/>
      <dgm:spPr/>
      <dgm:t>
        <a:bodyPr/>
        <a:lstStyle/>
        <a:p>
          <a:endParaRPr lang="en-US">
            <a:solidFill>
              <a:schemeClr val="tx1"/>
            </a:solidFill>
            <a:latin typeface="Bernard MT Condensed" pitchFamily="18" charset="0"/>
          </a:endParaRPr>
        </a:p>
      </dgm:t>
    </dgm:pt>
    <dgm:pt modelId="{1DF60DD2-20B2-4272-A226-0AFDCFC2EF61}" type="sibTrans" cxnId="{783860A6-A740-495A-908F-D66198BD8FF9}">
      <dgm:prSet/>
      <dgm:spPr/>
      <dgm:t>
        <a:bodyPr/>
        <a:lstStyle/>
        <a:p>
          <a:endParaRPr lang="en-US">
            <a:solidFill>
              <a:schemeClr val="tx1"/>
            </a:solidFill>
            <a:latin typeface="Bernard MT Condensed" pitchFamily="18" charset="0"/>
          </a:endParaRPr>
        </a:p>
      </dgm:t>
    </dgm:pt>
    <dgm:pt modelId="{5E549FB8-25DC-4C5F-85BA-49DB9C2CDE6D}">
      <dgm:prSet/>
      <dgm:spPr/>
      <dgm:t>
        <a:bodyPr/>
        <a:lstStyle/>
        <a:p>
          <a:pPr rtl="0"/>
          <a:r>
            <a:rPr lang="ms-MY" smtClean="0">
              <a:solidFill>
                <a:schemeClr val="tx1"/>
              </a:solidFill>
              <a:latin typeface="Bernard MT Condensed" pitchFamily="18" charset="0"/>
            </a:rPr>
            <a:t>Atas kepentingan ini dan pengiktirafan kerajaan kepada golongan profesional statistik di negara ini, maka sambutan Hari Statistik Negara yang julung-julung kali diadakan pada hari ini. </a:t>
          </a:r>
          <a:endParaRPr lang="en-US">
            <a:solidFill>
              <a:schemeClr val="tx1"/>
            </a:solidFill>
            <a:latin typeface="Bernard MT Condensed" pitchFamily="18" charset="0"/>
          </a:endParaRPr>
        </a:p>
      </dgm:t>
    </dgm:pt>
    <dgm:pt modelId="{D133D14F-082D-4FBB-8CAC-81730A63BC09}" type="parTrans" cxnId="{A811A7A7-1316-4A07-8158-18AAF12822A8}">
      <dgm:prSet/>
      <dgm:spPr/>
      <dgm:t>
        <a:bodyPr/>
        <a:lstStyle/>
        <a:p>
          <a:endParaRPr lang="en-US">
            <a:solidFill>
              <a:schemeClr val="tx1"/>
            </a:solidFill>
            <a:latin typeface="Bernard MT Condensed" pitchFamily="18" charset="0"/>
          </a:endParaRPr>
        </a:p>
      </dgm:t>
    </dgm:pt>
    <dgm:pt modelId="{D582263D-A0FF-4507-ACD7-C2CCEF1CF7E4}" type="sibTrans" cxnId="{A811A7A7-1316-4A07-8158-18AAF12822A8}">
      <dgm:prSet/>
      <dgm:spPr/>
      <dgm:t>
        <a:bodyPr/>
        <a:lstStyle/>
        <a:p>
          <a:endParaRPr lang="en-US">
            <a:solidFill>
              <a:schemeClr val="tx1"/>
            </a:solidFill>
            <a:latin typeface="Bernard MT Condensed" pitchFamily="18" charset="0"/>
          </a:endParaRPr>
        </a:p>
      </dgm:t>
    </dgm:pt>
    <dgm:pt modelId="{79F42949-82C7-473B-A756-3EB83467A0BE}">
      <dgm:prSet/>
      <dgm:spPr/>
      <dgm:t>
        <a:bodyPr/>
        <a:lstStyle/>
        <a:p>
          <a:pPr rtl="0"/>
          <a:r>
            <a:rPr lang="ms-MY" smtClean="0">
              <a:solidFill>
                <a:schemeClr val="tx1"/>
              </a:solidFill>
              <a:latin typeface="Bernard MT Condensed" pitchFamily="18" charset="0"/>
            </a:rPr>
            <a:t>Mimbar yakin transformasi teknologi yang berlaku akan mempengaruhi kita sebagai individu, masyarakat, perniagaan dan kerajaan serta mengubah cara hidup, bekerja, mentadbir dan mengurus kehidupan.</a:t>
          </a:r>
          <a:endParaRPr lang="en-US">
            <a:solidFill>
              <a:schemeClr val="tx1"/>
            </a:solidFill>
            <a:latin typeface="Bernard MT Condensed" pitchFamily="18" charset="0"/>
          </a:endParaRPr>
        </a:p>
      </dgm:t>
    </dgm:pt>
    <dgm:pt modelId="{49A312BB-353A-4AA6-A40B-99A61957E310}" type="parTrans" cxnId="{B890A116-96EF-4B4D-8D90-DEF1AC095EBF}">
      <dgm:prSet/>
      <dgm:spPr/>
      <dgm:t>
        <a:bodyPr/>
        <a:lstStyle/>
        <a:p>
          <a:endParaRPr lang="en-US">
            <a:solidFill>
              <a:schemeClr val="tx1"/>
            </a:solidFill>
            <a:latin typeface="Bernard MT Condensed" pitchFamily="18" charset="0"/>
          </a:endParaRPr>
        </a:p>
      </dgm:t>
    </dgm:pt>
    <dgm:pt modelId="{95F6D6EB-4824-4AFD-94A7-8D48E17D5589}" type="sibTrans" cxnId="{B890A116-96EF-4B4D-8D90-DEF1AC095EBF}">
      <dgm:prSet/>
      <dgm:spPr/>
      <dgm:t>
        <a:bodyPr/>
        <a:lstStyle/>
        <a:p>
          <a:endParaRPr lang="en-US">
            <a:solidFill>
              <a:schemeClr val="tx1"/>
            </a:solidFill>
            <a:latin typeface="Bernard MT Condensed" pitchFamily="18" charset="0"/>
          </a:endParaRPr>
        </a:p>
      </dgm:t>
    </dgm:pt>
    <dgm:pt modelId="{2688DA8C-99F9-410F-8706-8D2E61171E44}" type="pres">
      <dgm:prSet presAssocID="{E60C5F71-010C-4A23-BECC-6078E3CEA52B}" presName="outerComposite" presStyleCnt="0">
        <dgm:presLayoutVars>
          <dgm:chMax val="5"/>
          <dgm:dir/>
          <dgm:resizeHandles val="exact"/>
        </dgm:presLayoutVars>
      </dgm:prSet>
      <dgm:spPr/>
    </dgm:pt>
    <dgm:pt modelId="{45360A48-D7D5-447A-83BB-79F778CC0220}" type="pres">
      <dgm:prSet presAssocID="{E60C5F71-010C-4A23-BECC-6078E3CEA52B}" presName="dummyMaxCanvas" presStyleCnt="0">
        <dgm:presLayoutVars/>
      </dgm:prSet>
      <dgm:spPr/>
    </dgm:pt>
    <dgm:pt modelId="{18D4F40E-C758-4018-AAE0-880A3E339636}" type="pres">
      <dgm:prSet presAssocID="{E60C5F71-010C-4A23-BECC-6078E3CEA52B}" presName="FiveNodes_1" presStyleLbl="node1" presStyleIdx="0" presStyleCnt="5">
        <dgm:presLayoutVars>
          <dgm:bulletEnabled val="1"/>
        </dgm:presLayoutVars>
      </dgm:prSet>
      <dgm:spPr/>
      <dgm:t>
        <a:bodyPr/>
        <a:lstStyle/>
        <a:p>
          <a:endParaRPr lang="en-US"/>
        </a:p>
      </dgm:t>
    </dgm:pt>
    <dgm:pt modelId="{22D0CF4D-C42E-46D3-A255-9A9110B5A063}" type="pres">
      <dgm:prSet presAssocID="{E60C5F71-010C-4A23-BECC-6078E3CEA52B}" presName="FiveNodes_2" presStyleLbl="node1" presStyleIdx="1" presStyleCnt="5">
        <dgm:presLayoutVars>
          <dgm:bulletEnabled val="1"/>
        </dgm:presLayoutVars>
      </dgm:prSet>
      <dgm:spPr/>
      <dgm:t>
        <a:bodyPr/>
        <a:lstStyle/>
        <a:p>
          <a:endParaRPr lang="en-US"/>
        </a:p>
      </dgm:t>
    </dgm:pt>
    <dgm:pt modelId="{D1C55C81-1360-44D1-B28C-3A2B96C7A73D}" type="pres">
      <dgm:prSet presAssocID="{E60C5F71-010C-4A23-BECC-6078E3CEA52B}" presName="FiveNodes_3" presStyleLbl="node1" presStyleIdx="2" presStyleCnt="5">
        <dgm:presLayoutVars>
          <dgm:bulletEnabled val="1"/>
        </dgm:presLayoutVars>
      </dgm:prSet>
      <dgm:spPr/>
    </dgm:pt>
    <dgm:pt modelId="{90376FAB-E6A3-441B-96A1-39A4465C916C}" type="pres">
      <dgm:prSet presAssocID="{E60C5F71-010C-4A23-BECC-6078E3CEA52B}" presName="FiveNodes_4" presStyleLbl="node1" presStyleIdx="3" presStyleCnt="5">
        <dgm:presLayoutVars>
          <dgm:bulletEnabled val="1"/>
        </dgm:presLayoutVars>
      </dgm:prSet>
      <dgm:spPr/>
    </dgm:pt>
    <dgm:pt modelId="{EA8B895B-F7FD-4E62-9E84-487E58EB46C2}" type="pres">
      <dgm:prSet presAssocID="{E60C5F71-010C-4A23-BECC-6078E3CEA52B}" presName="FiveNodes_5" presStyleLbl="node1" presStyleIdx="4" presStyleCnt="5">
        <dgm:presLayoutVars>
          <dgm:bulletEnabled val="1"/>
        </dgm:presLayoutVars>
      </dgm:prSet>
      <dgm:spPr/>
    </dgm:pt>
    <dgm:pt modelId="{9F0EBEA9-9957-4D64-9FEB-8FE4969A0566}" type="pres">
      <dgm:prSet presAssocID="{E60C5F71-010C-4A23-BECC-6078E3CEA52B}" presName="FiveConn_1-2" presStyleLbl="fgAccFollowNode1" presStyleIdx="0" presStyleCnt="4">
        <dgm:presLayoutVars>
          <dgm:bulletEnabled val="1"/>
        </dgm:presLayoutVars>
      </dgm:prSet>
      <dgm:spPr/>
    </dgm:pt>
    <dgm:pt modelId="{42308AE0-AEB7-4BAD-A082-7EBA1A685765}" type="pres">
      <dgm:prSet presAssocID="{E60C5F71-010C-4A23-BECC-6078E3CEA52B}" presName="FiveConn_2-3" presStyleLbl="fgAccFollowNode1" presStyleIdx="1" presStyleCnt="4">
        <dgm:presLayoutVars>
          <dgm:bulletEnabled val="1"/>
        </dgm:presLayoutVars>
      </dgm:prSet>
      <dgm:spPr/>
    </dgm:pt>
    <dgm:pt modelId="{C42A92CC-D938-4B59-ADFC-4CD2CFE797CE}" type="pres">
      <dgm:prSet presAssocID="{E60C5F71-010C-4A23-BECC-6078E3CEA52B}" presName="FiveConn_3-4" presStyleLbl="fgAccFollowNode1" presStyleIdx="2" presStyleCnt="4">
        <dgm:presLayoutVars>
          <dgm:bulletEnabled val="1"/>
        </dgm:presLayoutVars>
      </dgm:prSet>
      <dgm:spPr/>
    </dgm:pt>
    <dgm:pt modelId="{0AB50403-5C34-4F27-B361-F19DDEC36565}" type="pres">
      <dgm:prSet presAssocID="{E60C5F71-010C-4A23-BECC-6078E3CEA52B}" presName="FiveConn_4-5" presStyleLbl="fgAccFollowNode1" presStyleIdx="3" presStyleCnt="4">
        <dgm:presLayoutVars>
          <dgm:bulletEnabled val="1"/>
        </dgm:presLayoutVars>
      </dgm:prSet>
      <dgm:spPr/>
    </dgm:pt>
    <dgm:pt modelId="{FD9C222A-FC01-43FA-B42B-4E141CDB569D}" type="pres">
      <dgm:prSet presAssocID="{E60C5F71-010C-4A23-BECC-6078E3CEA52B}" presName="FiveNodes_1_text" presStyleLbl="node1" presStyleIdx="4" presStyleCnt="5">
        <dgm:presLayoutVars>
          <dgm:bulletEnabled val="1"/>
        </dgm:presLayoutVars>
      </dgm:prSet>
      <dgm:spPr/>
      <dgm:t>
        <a:bodyPr/>
        <a:lstStyle/>
        <a:p>
          <a:endParaRPr lang="en-US"/>
        </a:p>
      </dgm:t>
    </dgm:pt>
    <dgm:pt modelId="{18D4D6EC-A24F-40F5-AD4C-84C80706BA6F}" type="pres">
      <dgm:prSet presAssocID="{E60C5F71-010C-4A23-BECC-6078E3CEA52B}" presName="FiveNodes_2_text" presStyleLbl="node1" presStyleIdx="4" presStyleCnt="5">
        <dgm:presLayoutVars>
          <dgm:bulletEnabled val="1"/>
        </dgm:presLayoutVars>
      </dgm:prSet>
      <dgm:spPr/>
      <dgm:t>
        <a:bodyPr/>
        <a:lstStyle/>
        <a:p>
          <a:endParaRPr lang="en-US"/>
        </a:p>
      </dgm:t>
    </dgm:pt>
    <dgm:pt modelId="{B9CE2E97-66DA-4315-8B7B-E4D3A385BB66}" type="pres">
      <dgm:prSet presAssocID="{E60C5F71-010C-4A23-BECC-6078E3CEA52B}" presName="FiveNodes_3_text" presStyleLbl="node1" presStyleIdx="4" presStyleCnt="5">
        <dgm:presLayoutVars>
          <dgm:bulletEnabled val="1"/>
        </dgm:presLayoutVars>
      </dgm:prSet>
      <dgm:spPr/>
    </dgm:pt>
    <dgm:pt modelId="{64863AC2-405C-43D1-B955-2D5501E501AE}" type="pres">
      <dgm:prSet presAssocID="{E60C5F71-010C-4A23-BECC-6078E3CEA52B}" presName="FiveNodes_4_text" presStyleLbl="node1" presStyleIdx="4" presStyleCnt="5">
        <dgm:presLayoutVars>
          <dgm:bulletEnabled val="1"/>
        </dgm:presLayoutVars>
      </dgm:prSet>
      <dgm:spPr/>
    </dgm:pt>
    <dgm:pt modelId="{49BA8D7A-0C5F-4250-BC98-117B8E67B252}" type="pres">
      <dgm:prSet presAssocID="{E60C5F71-010C-4A23-BECC-6078E3CEA52B}" presName="FiveNodes_5_text" presStyleLbl="node1" presStyleIdx="4" presStyleCnt="5">
        <dgm:presLayoutVars>
          <dgm:bulletEnabled val="1"/>
        </dgm:presLayoutVars>
      </dgm:prSet>
      <dgm:spPr/>
    </dgm:pt>
  </dgm:ptLst>
  <dgm:cxnLst>
    <dgm:cxn modelId="{DCC91CF4-8B49-4005-9E4E-E7EB25A47CBF}" type="presOf" srcId="{E52B968C-BE89-4DE8-8D7F-C22133D5648F}" destId="{22D0CF4D-C42E-46D3-A255-9A9110B5A063}" srcOrd="0" destOrd="0" presId="urn:microsoft.com/office/officeart/2005/8/layout/vProcess5"/>
    <dgm:cxn modelId="{AC247701-2C24-470E-B40C-2BCFE957E8E4}" type="presOf" srcId="{DDA981DC-C136-432D-9606-441FFB3FE4C0}" destId="{42308AE0-AEB7-4BAD-A082-7EBA1A685765}" srcOrd="0" destOrd="0" presId="urn:microsoft.com/office/officeart/2005/8/layout/vProcess5"/>
    <dgm:cxn modelId="{577CA6EA-875C-486D-B005-764403C91D24}" type="presOf" srcId="{5E549FB8-25DC-4C5F-85BA-49DB9C2CDE6D}" destId="{90376FAB-E6A3-441B-96A1-39A4465C916C}" srcOrd="0" destOrd="0" presId="urn:microsoft.com/office/officeart/2005/8/layout/vProcess5"/>
    <dgm:cxn modelId="{7A74C5EB-C47F-42F9-A0D2-F70BA23EB9D1}" srcId="{E60C5F71-010C-4A23-BECC-6078E3CEA52B}" destId="{CE3BB2CF-9846-4EF7-A6F1-15C2AB9D38BC}" srcOrd="0" destOrd="0" parTransId="{486483E7-9866-48FB-AE73-3AC82DE1CFEC}" sibTransId="{06E84D11-774E-4BCB-933C-DD3118B4736C}"/>
    <dgm:cxn modelId="{8B19EFEF-3B72-4067-A992-385045F4E63E}" type="presOf" srcId="{E60C5F71-010C-4A23-BECC-6078E3CEA52B}" destId="{2688DA8C-99F9-410F-8706-8D2E61171E44}" srcOrd="0" destOrd="0" presId="urn:microsoft.com/office/officeart/2005/8/layout/vProcess5"/>
    <dgm:cxn modelId="{B890A116-96EF-4B4D-8D90-DEF1AC095EBF}" srcId="{E60C5F71-010C-4A23-BECC-6078E3CEA52B}" destId="{79F42949-82C7-473B-A756-3EB83467A0BE}" srcOrd="4" destOrd="0" parTransId="{49A312BB-353A-4AA6-A40B-99A61957E310}" sibTransId="{95F6D6EB-4824-4AFD-94A7-8D48E17D5589}"/>
    <dgm:cxn modelId="{5A6C54EB-F637-4CF2-8D69-F4BAB5AA0DD5}" type="presOf" srcId="{79F42949-82C7-473B-A756-3EB83467A0BE}" destId="{49BA8D7A-0C5F-4250-BC98-117B8E67B252}" srcOrd="1" destOrd="0" presId="urn:microsoft.com/office/officeart/2005/8/layout/vProcess5"/>
    <dgm:cxn modelId="{90B905A7-F535-4C7E-B496-AA20F812F4E2}" type="presOf" srcId="{E52B968C-BE89-4DE8-8D7F-C22133D5648F}" destId="{18D4D6EC-A24F-40F5-AD4C-84C80706BA6F}" srcOrd="1" destOrd="0" presId="urn:microsoft.com/office/officeart/2005/8/layout/vProcess5"/>
    <dgm:cxn modelId="{B151FCA4-94EE-4375-90BA-6898134664EE}" type="presOf" srcId="{D582263D-A0FF-4507-ACD7-C2CCEF1CF7E4}" destId="{0AB50403-5C34-4F27-B361-F19DDEC36565}" srcOrd="0" destOrd="0" presId="urn:microsoft.com/office/officeart/2005/8/layout/vProcess5"/>
    <dgm:cxn modelId="{338225F5-2EC2-43F6-926F-1C6F11B4C01B}" srcId="{E60C5F71-010C-4A23-BECC-6078E3CEA52B}" destId="{E52B968C-BE89-4DE8-8D7F-C22133D5648F}" srcOrd="1" destOrd="0" parTransId="{323C77BA-3AF8-4092-85D1-0D82335DB621}" sibTransId="{DDA981DC-C136-432D-9606-441FFB3FE4C0}"/>
    <dgm:cxn modelId="{B1EF5A72-D5E3-415A-8E9F-4EB6AC9016FE}" type="presOf" srcId="{1DF60DD2-20B2-4272-A226-0AFDCFC2EF61}" destId="{C42A92CC-D938-4B59-ADFC-4CD2CFE797CE}" srcOrd="0" destOrd="0" presId="urn:microsoft.com/office/officeart/2005/8/layout/vProcess5"/>
    <dgm:cxn modelId="{37B4CE34-B40A-44FF-9A09-CA9E98ECC17E}" type="presOf" srcId="{35273BF2-2F8A-49BA-B797-99E51ED1E1B6}" destId="{D1C55C81-1360-44D1-B28C-3A2B96C7A73D}" srcOrd="0" destOrd="0" presId="urn:microsoft.com/office/officeart/2005/8/layout/vProcess5"/>
    <dgm:cxn modelId="{44B1177F-384D-4B9B-BC4C-4D3C8C518DDF}" type="presOf" srcId="{CE3BB2CF-9846-4EF7-A6F1-15C2AB9D38BC}" destId="{18D4F40E-C758-4018-AAE0-880A3E339636}" srcOrd="0" destOrd="0" presId="urn:microsoft.com/office/officeart/2005/8/layout/vProcess5"/>
    <dgm:cxn modelId="{43A721C1-02C9-47E1-942F-1F821432CAEB}" type="presOf" srcId="{79F42949-82C7-473B-A756-3EB83467A0BE}" destId="{EA8B895B-F7FD-4E62-9E84-487E58EB46C2}" srcOrd="0" destOrd="0" presId="urn:microsoft.com/office/officeart/2005/8/layout/vProcess5"/>
    <dgm:cxn modelId="{783860A6-A740-495A-908F-D66198BD8FF9}" srcId="{E60C5F71-010C-4A23-BECC-6078E3CEA52B}" destId="{35273BF2-2F8A-49BA-B797-99E51ED1E1B6}" srcOrd="2" destOrd="0" parTransId="{17509073-0E55-41EC-A475-B3F2BFB75707}" sibTransId="{1DF60DD2-20B2-4272-A226-0AFDCFC2EF61}"/>
    <dgm:cxn modelId="{6428A50B-7004-411C-97DA-C0208E846181}" type="presOf" srcId="{35273BF2-2F8A-49BA-B797-99E51ED1E1B6}" destId="{B9CE2E97-66DA-4315-8B7B-E4D3A385BB66}" srcOrd="1" destOrd="0" presId="urn:microsoft.com/office/officeart/2005/8/layout/vProcess5"/>
    <dgm:cxn modelId="{C1F073AE-E8A9-4E42-B0FA-9AED1A44C2AF}" type="presOf" srcId="{CE3BB2CF-9846-4EF7-A6F1-15C2AB9D38BC}" destId="{FD9C222A-FC01-43FA-B42B-4E141CDB569D}" srcOrd="1" destOrd="0" presId="urn:microsoft.com/office/officeart/2005/8/layout/vProcess5"/>
    <dgm:cxn modelId="{241F73DF-A9DF-4687-BFEC-5105658C2085}" type="presOf" srcId="{5E549FB8-25DC-4C5F-85BA-49DB9C2CDE6D}" destId="{64863AC2-405C-43D1-B955-2D5501E501AE}" srcOrd="1" destOrd="0" presId="urn:microsoft.com/office/officeart/2005/8/layout/vProcess5"/>
    <dgm:cxn modelId="{2424FFE7-450E-48D5-B0DD-9F9DF6888D67}" type="presOf" srcId="{06E84D11-774E-4BCB-933C-DD3118B4736C}" destId="{9F0EBEA9-9957-4D64-9FEB-8FE4969A0566}" srcOrd="0" destOrd="0" presId="urn:microsoft.com/office/officeart/2005/8/layout/vProcess5"/>
    <dgm:cxn modelId="{A811A7A7-1316-4A07-8158-18AAF12822A8}" srcId="{E60C5F71-010C-4A23-BECC-6078E3CEA52B}" destId="{5E549FB8-25DC-4C5F-85BA-49DB9C2CDE6D}" srcOrd="3" destOrd="0" parTransId="{D133D14F-082D-4FBB-8CAC-81730A63BC09}" sibTransId="{D582263D-A0FF-4507-ACD7-C2CCEF1CF7E4}"/>
    <dgm:cxn modelId="{B34D2FA7-22B4-4449-976F-61BA074BCCAA}" type="presParOf" srcId="{2688DA8C-99F9-410F-8706-8D2E61171E44}" destId="{45360A48-D7D5-447A-83BB-79F778CC0220}" srcOrd="0" destOrd="0" presId="urn:microsoft.com/office/officeart/2005/8/layout/vProcess5"/>
    <dgm:cxn modelId="{FC19CFB7-6AE1-47C6-9EE4-B471CDCCEF7F}" type="presParOf" srcId="{2688DA8C-99F9-410F-8706-8D2E61171E44}" destId="{18D4F40E-C758-4018-AAE0-880A3E339636}" srcOrd="1" destOrd="0" presId="urn:microsoft.com/office/officeart/2005/8/layout/vProcess5"/>
    <dgm:cxn modelId="{0C1EC7EE-5D11-428D-9264-9B60784E6B76}" type="presParOf" srcId="{2688DA8C-99F9-410F-8706-8D2E61171E44}" destId="{22D0CF4D-C42E-46D3-A255-9A9110B5A063}" srcOrd="2" destOrd="0" presId="urn:microsoft.com/office/officeart/2005/8/layout/vProcess5"/>
    <dgm:cxn modelId="{035A24E1-D1BB-4DC3-B1D0-A5A6C2C3F213}" type="presParOf" srcId="{2688DA8C-99F9-410F-8706-8D2E61171E44}" destId="{D1C55C81-1360-44D1-B28C-3A2B96C7A73D}" srcOrd="3" destOrd="0" presId="urn:microsoft.com/office/officeart/2005/8/layout/vProcess5"/>
    <dgm:cxn modelId="{488BE735-74F2-44FE-856A-3787A26066B7}" type="presParOf" srcId="{2688DA8C-99F9-410F-8706-8D2E61171E44}" destId="{90376FAB-E6A3-441B-96A1-39A4465C916C}" srcOrd="4" destOrd="0" presId="urn:microsoft.com/office/officeart/2005/8/layout/vProcess5"/>
    <dgm:cxn modelId="{A717A3FE-D5F2-40B2-B9A5-8D20DFAD8F1D}" type="presParOf" srcId="{2688DA8C-99F9-410F-8706-8D2E61171E44}" destId="{EA8B895B-F7FD-4E62-9E84-487E58EB46C2}" srcOrd="5" destOrd="0" presId="urn:microsoft.com/office/officeart/2005/8/layout/vProcess5"/>
    <dgm:cxn modelId="{836E7240-843C-42C2-81D6-9B05319F3A65}" type="presParOf" srcId="{2688DA8C-99F9-410F-8706-8D2E61171E44}" destId="{9F0EBEA9-9957-4D64-9FEB-8FE4969A0566}" srcOrd="6" destOrd="0" presId="urn:microsoft.com/office/officeart/2005/8/layout/vProcess5"/>
    <dgm:cxn modelId="{95BDE1EE-18F7-47EE-896F-2FBCC123D86B}" type="presParOf" srcId="{2688DA8C-99F9-410F-8706-8D2E61171E44}" destId="{42308AE0-AEB7-4BAD-A082-7EBA1A685765}" srcOrd="7" destOrd="0" presId="urn:microsoft.com/office/officeart/2005/8/layout/vProcess5"/>
    <dgm:cxn modelId="{D4AB8FDA-2E03-4BDA-AB9A-53FE271683BA}" type="presParOf" srcId="{2688DA8C-99F9-410F-8706-8D2E61171E44}" destId="{C42A92CC-D938-4B59-ADFC-4CD2CFE797CE}" srcOrd="8" destOrd="0" presId="urn:microsoft.com/office/officeart/2005/8/layout/vProcess5"/>
    <dgm:cxn modelId="{F9347A61-C163-4997-8DC1-31041F66F508}" type="presParOf" srcId="{2688DA8C-99F9-410F-8706-8D2E61171E44}" destId="{0AB50403-5C34-4F27-B361-F19DDEC36565}" srcOrd="9" destOrd="0" presId="urn:microsoft.com/office/officeart/2005/8/layout/vProcess5"/>
    <dgm:cxn modelId="{FEA60383-F2BB-47BB-9310-4D0051EE7A9B}" type="presParOf" srcId="{2688DA8C-99F9-410F-8706-8D2E61171E44}" destId="{FD9C222A-FC01-43FA-B42B-4E141CDB569D}" srcOrd="10" destOrd="0" presId="urn:microsoft.com/office/officeart/2005/8/layout/vProcess5"/>
    <dgm:cxn modelId="{EDC33244-DE29-4C51-8074-408790DEF48C}" type="presParOf" srcId="{2688DA8C-99F9-410F-8706-8D2E61171E44}" destId="{18D4D6EC-A24F-40F5-AD4C-84C80706BA6F}" srcOrd="11" destOrd="0" presId="urn:microsoft.com/office/officeart/2005/8/layout/vProcess5"/>
    <dgm:cxn modelId="{3352395A-699C-412F-97EA-751847E12FB2}" type="presParOf" srcId="{2688DA8C-99F9-410F-8706-8D2E61171E44}" destId="{B9CE2E97-66DA-4315-8B7B-E4D3A385BB66}" srcOrd="12" destOrd="0" presId="urn:microsoft.com/office/officeart/2005/8/layout/vProcess5"/>
    <dgm:cxn modelId="{93867521-9C8F-4FCE-9778-A71F9A9385A6}" type="presParOf" srcId="{2688DA8C-99F9-410F-8706-8D2E61171E44}" destId="{64863AC2-405C-43D1-B955-2D5501E501AE}" srcOrd="13" destOrd="0" presId="urn:microsoft.com/office/officeart/2005/8/layout/vProcess5"/>
    <dgm:cxn modelId="{2F96AF86-37E6-4321-8561-C0DDE185EBB5}" type="presParOf" srcId="{2688DA8C-99F9-410F-8706-8D2E61171E44}" destId="{49BA8D7A-0C5F-4250-BC98-117B8E67B25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6D071-0C81-4F98-B2A2-92903B42ADCB}" type="doc">
      <dgm:prSet loTypeId="urn:microsoft.com/office/officeart/2005/8/layout/arrow6" loCatId="relationship" qsTypeId="urn:microsoft.com/office/officeart/2005/8/quickstyle/simple1" qsCatId="simple" csTypeId="urn:microsoft.com/office/officeart/2005/8/colors/colorful5" csCatId="colorful" phldr="1"/>
      <dgm:spPr/>
      <dgm:t>
        <a:bodyPr/>
        <a:lstStyle/>
        <a:p>
          <a:endParaRPr lang="en-US"/>
        </a:p>
      </dgm:t>
    </dgm:pt>
    <dgm:pt modelId="{8AB58F7A-069A-48A6-8FE5-664756046A9A}">
      <dgm:prSet/>
      <dgm:spPr/>
      <dgm:t>
        <a:bodyPr/>
        <a:lstStyle/>
        <a:p>
          <a:pPr rtl="0"/>
          <a:r>
            <a:rPr lang="ms-MY" dirty="0" smtClean="0">
              <a:solidFill>
                <a:srgbClr val="FFFF00"/>
              </a:solidFill>
              <a:latin typeface="Britannic Bold" pitchFamily="34" charset="0"/>
            </a:rPr>
            <a:t>Budaya kerja </a:t>
          </a:r>
          <a:endParaRPr lang="en-US" dirty="0">
            <a:solidFill>
              <a:srgbClr val="FFFF00"/>
            </a:solidFill>
            <a:latin typeface="Britannic Bold" pitchFamily="34" charset="0"/>
          </a:endParaRPr>
        </a:p>
      </dgm:t>
    </dgm:pt>
    <dgm:pt modelId="{ACD0685A-D15A-4DAA-A495-6F0609619331}" type="parTrans" cxnId="{722D60CB-1400-4891-9045-824E85FA5120}">
      <dgm:prSet/>
      <dgm:spPr/>
      <dgm:t>
        <a:bodyPr/>
        <a:lstStyle/>
        <a:p>
          <a:endParaRPr lang="en-US">
            <a:latin typeface="Britannic Bold" pitchFamily="34" charset="0"/>
          </a:endParaRPr>
        </a:p>
      </dgm:t>
    </dgm:pt>
    <dgm:pt modelId="{7EB29928-2DA3-43CE-AAC5-B1F2C7C4041B}" type="sibTrans" cxnId="{722D60CB-1400-4891-9045-824E85FA5120}">
      <dgm:prSet/>
      <dgm:spPr/>
      <dgm:t>
        <a:bodyPr/>
        <a:lstStyle/>
        <a:p>
          <a:endParaRPr lang="en-US">
            <a:latin typeface="Britannic Bold" pitchFamily="34" charset="0"/>
          </a:endParaRPr>
        </a:p>
      </dgm:t>
    </dgm:pt>
    <dgm:pt modelId="{FE863A58-451B-46D1-B058-D483481083A4}">
      <dgm:prSet custT="1"/>
      <dgm:spPr>
        <a:solidFill>
          <a:srgbClr val="0000FF"/>
        </a:solidFill>
      </dgm:spPr>
      <dgm:t>
        <a:bodyPr/>
        <a:lstStyle/>
        <a:p>
          <a:pPr rtl="0"/>
          <a:r>
            <a:rPr lang="ms-MY" sz="2400" dirty="0" smtClean="0">
              <a:latin typeface="Britannic Bold" pitchFamily="34" charset="0"/>
            </a:rPr>
            <a:t>etika kerja yang di dalamnya terangkum berbagai-bagai perkara yang diperlukan di dalam rangka mencapai matlamat sesebuah organisasi. </a:t>
          </a:r>
          <a:endParaRPr lang="en-US" sz="2400" dirty="0">
            <a:latin typeface="Britannic Bold" pitchFamily="34" charset="0"/>
          </a:endParaRPr>
        </a:p>
      </dgm:t>
    </dgm:pt>
    <dgm:pt modelId="{834DB21F-89BB-4979-9FA9-90C166B6F321}" type="parTrans" cxnId="{0097D826-469B-4A1F-8570-C5CCD87DE688}">
      <dgm:prSet/>
      <dgm:spPr/>
      <dgm:t>
        <a:bodyPr/>
        <a:lstStyle/>
        <a:p>
          <a:endParaRPr lang="en-US">
            <a:latin typeface="Britannic Bold" pitchFamily="34" charset="0"/>
          </a:endParaRPr>
        </a:p>
      </dgm:t>
    </dgm:pt>
    <dgm:pt modelId="{2E87F3C3-C346-418C-A4B9-6E0D19FBE568}" type="sibTrans" cxnId="{0097D826-469B-4A1F-8570-C5CCD87DE688}">
      <dgm:prSet/>
      <dgm:spPr/>
      <dgm:t>
        <a:bodyPr/>
        <a:lstStyle/>
        <a:p>
          <a:endParaRPr lang="en-US">
            <a:latin typeface="Britannic Bold" pitchFamily="34" charset="0"/>
          </a:endParaRPr>
        </a:p>
      </dgm:t>
    </dgm:pt>
    <dgm:pt modelId="{1F2B722F-49D4-4C03-86D0-08A61298B0AA}" type="pres">
      <dgm:prSet presAssocID="{A896D071-0C81-4F98-B2A2-92903B42ADCB}" presName="compositeShape" presStyleCnt="0">
        <dgm:presLayoutVars>
          <dgm:chMax val="2"/>
          <dgm:dir/>
          <dgm:resizeHandles val="exact"/>
        </dgm:presLayoutVars>
      </dgm:prSet>
      <dgm:spPr/>
    </dgm:pt>
    <dgm:pt modelId="{1B06ED48-9D93-47B8-88AD-4D5E7B7FD4CF}" type="pres">
      <dgm:prSet presAssocID="{A896D071-0C81-4F98-B2A2-92903B42ADCB}" presName="ribbon" presStyleLbl="node1" presStyleIdx="0" presStyleCnt="1" custScaleY="146930"/>
      <dgm:spPr>
        <a:solidFill>
          <a:srgbClr val="0066CC"/>
        </a:solidFill>
      </dgm:spPr>
    </dgm:pt>
    <dgm:pt modelId="{047F00F9-9CD7-4F4B-996E-40A8AC497058}" type="pres">
      <dgm:prSet presAssocID="{A896D071-0C81-4F98-B2A2-92903B42ADCB}" presName="leftArrowText" presStyleLbl="node1" presStyleIdx="0" presStyleCnt="1">
        <dgm:presLayoutVars>
          <dgm:chMax val="0"/>
          <dgm:bulletEnabled val="1"/>
        </dgm:presLayoutVars>
      </dgm:prSet>
      <dgm:spPr/>
    </dgm:pt>
    <dgm:pt modelId="{76B104D1-D29C-429C-BD96-CC995CAFB215}" type="pres">
      <dgm:prSet presAssocID="{A896D071-0C81-4F98-B2A2-92903B42ADCB}" presName="rightArrowText" presStyleLbl="node1" presStyleIdx="0" presStyleCnt="1" custScaleY="162442">
        <dgm:presLayoutVars>
          <dgm:chMax val="0"/>
          <dgm:bulletEnabled val="1"/>
        </dgm:presLayoutVars>
      </dgm:prSet>
      <dgm:spPr/>
    </dgm:pt>
  </dgm:ptLst>
  <dgm:cxnLst>
    <dgm:cxn modelId="{2189B11F-9BB5-467D-820E-7E399188D24E}" type="presOf" srcId="{A896D071-0C81-4F98-B2A2-92903B42ADCB}" destId="{1F2B722F-49D4-4C03-86D0-08A61298B0AA}" srcOrd="0" destOrd="0" presId="urn:microsoft.com/office/officeart/2005/8/layout/arrow6"/>
    <dgm:cxn modelId="{722D60CB-1400-4891-9045-824E85FA5120}" srcId="{A896D071-0C81-4F98-B2A2-92903B42ADCB}" destId="{8AB58F7A-069A-48A6-8FE5-664756046A9A}" srcOrd="0" destOrd="0" parTransId="{ACD0685A-D15A-4DAA-A495-6F0609619331}" sibTransId="{7EB29928-2DA3-43CE-AAC5-B1F2C7C4041B}"/>
    <dgm:cxn modelId="{4AA4924C-5462-416E-A0BC-680C65E2FBA0}" type="presOf" srcId="{8AB58F7A-069A-48A6-8FE5-664756046A9A}" destId="{047F00F9-9CD7-4F4B-996E-40A8AC497058}" srcOrd="0" destOrd="0" presId="urn:microsoft.com/office/officeart/2005/8/layout/arrow6"/>
    <dgm:cxn modelId="{0097D826-469B-4A1F-8570-C5CCD87DE688}" srcId="{A896D071-0C81-4F98-B2A2-92903B42ADCB}" destId="{FE863A58-451B-46D1-B058-D483481083A4}" srcOrd="1" destOrd="0" parTransId="{834DB21F-89BB-4979-9FA9-90C166B6F321}" sibTransId="{2E87F3C3-C346-418C-A4B9-6E0D19FBE568}"/>
    <dgm:cxn modelId="{52C39CA0-978B-42AD-B6F2-7C88443EC36F}" type="presOf" srcId="{FE863A58-451B-46D1-B058-D483481083A4}" destId="{76B104D1-D29C-429C-BD96-CC995CAFB215}" srcOrd="0" destOrd="0" presId="urn:microsoft.com/office/officeart/2005/8/layout/arrow6"/>
    <dgm:cxn modelId="{8F3EF16A-102C-42A8-9366-074624669985}" type="presParOf" srcId="{1F2B722F-49D4-4C03-86D0-08A61298B0AA}" destId="{1B06ED48-9D93-47B8-88AD-4D5E7B7FD4CF}" srcOrd="0" destOrd="0" presId="urn:microsoft.com/office/officeart/2005/8/layout/arrow6"/>
    <dgm:cxn modelId="{7C82A9B5-DCF7-46EF-99F1-497B68976FCA}" type="presParOf" srcId="{1F2B722F-49D4-4C03-86D0-08A61298B0AA}" destId="{047F00F9-9CD7-4F4B-996E-40A8AC497058}" srcOrd="1" destOrd="0" presId="urn:microsoft.com/office/officeart/2005/8/layout/arrow6"/>
    <dgm:cxn modelId="{5BEF4796-CFEB-49CD-839D-E86C45918D61}" type="presParOf" srcId="{1F2B722F-49D4-4C03-86D0-08A61298B0AA}" destId="{76B104D1-D29C-429C-BD96-CC995CAFB215}"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2EB2AA-2BAA-4ACB-96AE-7D46D07B42F6}" type="doc">
      <dgm:prSet loTypeId="urn:microsoft.com/office/officeart/2005/8/layout/process4" loCatId="list" qsTypeId="urn:microsoft.com/office/officeart/2005/8/quickstyle/simple1" qsCatId="simple" csTypeId="urn:microsoft.com/office/officeart/2005/8/colors/colorful2" csCatId="colorful"/>
      <dgm:spPr/>
      <dgm:t>
        <a:bodyPr/>
        <a:lstStyle/>
        <a:p>
          <a:endParaRPr lang="en-US"/>
        </a:p>
      </dgm:t>
    </dgm:pt>
    <dgm:pt modelId="{3A21FFA3-3FC1-4305-8244-0A863B99165D}">
      <dgm:prSet custT="1"/>
      <dgm:spPr/>
      <dgm:t>
        <a:bodyPr/>
        <a:lstStyle/>
        <a:p>
          <a:pPr rtl="0"/>
          <a:r>
            <a:rPr lang="en-MY" sz="1800" smtClean="0">
              <a:solidFill>
                <a:schemeClr val="tx1"/>
              </a:solidFill>
              <a:latin typeface="Bernard MT Condensed" pitchFamily="18" charset="0"/>
            </a:rPr>
            <a:t>mencapai matlamat, </a:t>
          </a:r>
          <a:endParaRPr lang="en-US" sz="1800">
            <a:solidFill>
              <a:schemeClr val="tx1"/>
            </a:solidFill>
            <a:latin typeface="Bernard MT Condensed" pitchFamily="18" charset="0"/>
          </a:endParaRPr>
        </a:p>
      </dgm:t>
    </dgm:pt>
    <dgm:pt modelId="{E797EEBD-5426-4BEC-A708-60B3E398692F}" type="parTrans" cxnId="{D0A62A17-42C2-484E-8F59-C24EC26E3029}">
      <dgm:prSet/>
      <dgm:spPr/>
      <dgm:t>
        <a:bodyPr/>
        <a:lstStyle/>
        <a:p>
          <a:endParaRPr lang="en-US" sz="1800">
            <a:solidFill>
              <a:schemeClr val="tx1"/>
            </a:solidFill>
            <a:latin typeface="Bernard MT Condensed" pitchFamily="18" charset="0"/>
          </a:endParaRPr>
        </a:p>
      </dgm:t>
    </dgm:pt>
    <dgm:pt modelId="{5CA89B49-2B6B-4653-8E81-F365382DDC7C}" type="sibTrans" cxnId="{D0A62A17-42C2-484E-8F59-C24EC26E3029}">
      <dgm:prSet/>
      <dgm:spPr/>
      <dgm:t>
        <a:bodyPr/>
        <a:lstStyle/>
        <a:p>
          <a:endParaRPr lang="en-US" sz="1800">
            <a:solidFill>
              <a:schemeClr val="tx1"/>
            </a:solidFill>
            <a:latin typeface="Bernard MT Condensed" pitchFamily="18" charset="0"/>
          </a:endParaRPr>
        </a:p>
      </dgm:t>
    </dgm:pt>
    <dgm:pt modelId="{24245706-D6B2-48C9-A021-AF2E69543835}">
      <dgm:prSet custT="1"/>
      <dgm:spPr/>
      <dgm:t>
        <a:bodyPr/>
        <a:lstStyle/>
        <a:p>
          <a:pPr rtl="0"/>
          <a:r>
            <a:rPr lang="en-MY" sz="1800" smtClean="0">
              <a:solidFill>
                <a:schemeClr val="tx1"/>
              </a:solidFill>
              <a:latin typeface="Bernard MT Condensed" pitchFamily="18" charset="0"/>
            </a:rPr>
            <a:t>penggunaan sumber-sumber dan faktor pengeluaran mengikut peraturan-peraturan dalaman dan luaran yang telah dikanunkan hubungan manusia di dalam organisasi,</a:t>
          </a:r>
          <a:endParaRPr lang="en-US" sz="1800">
            <a:solidFill>
              <a:schemeClr val="tx1"/>
            </a:solidFill>
            <a:latin typeface="Bernard MT Condensed" pitchFamily="18" charset="0"/>
          </a:endParaRPr>
        </a:p>
      </dgm:t>
    </dgm:pt>
    <dgm:pt modelId="{E324EC13-83BD-44E7-BECE-A9813A4F1250}" type="parTrans" cxnId="{56C62142-C8FC-4E7B-8671-CDC476C74B9C}">
      <dgm:prSet/>
      <dgm:spPr/>
      <dgm:t>
        <a:bodyPr/>
        <a:lstStyle/>
        <a:p>
          <a:endParaRPr lang="en-US" sz="1800">
            <a:solidFill>
              <a:schemeClr val="tx1"/>
            </a:solidFill>
            <a:latin typeface="Bernard MT Condensed" pitchFamily="18" charset="0"/>
          </a:endParaRPr>
        </a:p>
      </dgm:t>
    </dgm:pt>
    <dgm:pt modelId="{B871AC51-4C80-44EB-AF2A-5E93B57369E1}" type="sibTrans" cxnId="{56C62142-C8FC-4E7B-8671-CDC476C74B9C}">
      <dgm:prSet/>
      <dgm:spPr/>
      <dgm:t>
        <a:bodyPr/>
        <a:lstStyle/>
        <a:p>
          <a:endParaRPr lang="en-US" sz="1800">
            <a:solidFill>
              <a:schemeClr val="tx1"/>
            </a:solidFill>
            <a:latin typeface="Bernard MT Condensed" pitchFamily="18" charset="0"/>
          </a:endParaRPr>
        </a:p>
      </dgm:t>
    </dgm:pt>
    <dgm:pt modelId="{560CE7B8-FF5B-402E-9BC3-DCBA57319DA6}">
      <dgm:prSet custT="1"/>
      <dgm:spPr/>
      <dgm:t>
        <a:bodyPr/>
        <a:lstStyle/>
        <a:p>
          <a:pPr rtl="0"/>
          <a:r>
            <a:rPr lang="en-MY" sz="1800" smtClean="0">
              <a:solidFill>
                <a:schemeClr val="tx1"/>
              </a:solidFill>
              <a:latin typeface="Bernard MT Condensed" pitchFamily="18" charset="0"/>
            </a:rPr>
            <a:t>hubungan di antara pekerja dengan pihak pengurusan,</a:t>
          </a:r>
          <a:endParaRPr lang="en-US" sz="1800">
            <a:solidFill>
              <a:schemeClr val="tx1"/>
            </a:solidFill>
            <a:latin typeface="Bernard MT Condensed" pitchFamily="18" charset="0"/>
          </a:endParaRPr>
        </a:p>
      </dgm:t>
    </dgm:pt>
    <dgm:pt modelId="{273840E4-665D-4703-BBC0-3B3A3D158F94}" type="parTrans" cxnId="{24F5ACC6-AC1B-48E1-8E35-3D7A06E9E986}">
      <dgm:prSet/>
      <dgm:spPr/>
      <dgm:t>
        <a:bodyPr/>
        <a:lstStyle/>
        <a:p>
          <a:endParaRPr lang="en-US" sz="1800">
            <a:solidFill>
              <a:schemeClr val="tx1"/>
            </a:solidFill>
            <a:latin typeface="Bernard MT Condensed" pitchFamily="18" charset="0"/>
          </a:endParaRPr>
        </a:p>
      </dgm:t>
    </dgm:pt>
    <dgm:pt modelId="{A03F6B79-3230-49B7-A496-C8C35E4A17AB}" type="sibTrans" cxnId="{24F5ACC6-AC1B-48E1-8E35-3D7A06E9E986}">
      <dgm:prSet/>
      <dgm:spPr/>
      <dgm:t>
        <a:bodyPr/>
        <a:lstStyle/>
        <a:p>
          <a:endParaRPr lang="en-US" sz="1800">
            <a:solidFill>
              <a:schemeClr val="tx1"/>
            </a:solidFill>
            <a:latin typeface="Bernard MT Condensed" pitchFamily="18" charset="0"/>
          </a:endParaRPr>
        </a:p>
      </dgm:t>
    </dgm:pt>
    <dgm:pt modelId="{52CC15E5-EDA5-4C95-8922-7D61AE553A8A}">
      <dgm:prSet custT="1"/>
      <dgm:spPr/>
      <dgm:t>
        <a:bodyPr/>
        <a:lstStyle/>
        <a:p>
          <a:pPr rtl="0"/>
          <a:r>
            <a:rPr lang="en-MY" sz="1800" dirty="0" err="1" smtClean="0">
              <a:solidFill>
                <a:schemeClr val="tx1"/>
              </a:solidFill>
              <a:latin typeface="Bernard MT Condensed" pitchFamily="18" charset="0"/>
            </a:rPr>
            <a:t>perlaksanaan</a:t>
          </a:r>
          <a:r>
            <a:rPr lang="en-MY" sz="1800" dirty="0" smtClean="0">
              <a:solidFill>
                <a:schemeClr val="tx1"/>
              </a:solidFill>
              <a:latin typeface="Bernard MT Condensed" pitchFamily="18" charset="0"/>
            </a:rPr>
            <a:t> </a:t>
          </a:r>
          <a:r>
            <a:rPr lang="en-MY" sz="1800" dirty="0" err="1" smtClean="0">
              <a:solidFill>
                <a:schemeClr val="tx1"/>
              </a:solidFill>
              <a:latin typeface="Bernard MT Condensed" pitchFamily="18" charset="0"/>
            </a:rPr>
            <a:t>hak</a:t>
          </a:r>
          <a:r>
            <a:rPr lang="en-MY" sz="1800" dirty="0" smtClean="0">
              <a:solidFill>
                <a:schemeClr val="tx1"/>
              </a:solidFill>
              <a:latin typeface="Bernard MT Condensed" pitchFamily="18" charset="0"/>
            </a:rPr>
            <a:t> </a:t>
          </a:r>
          <a:r>
            <a:rPr lang="en-MY" sz="1800" dirty="0" err="1" smtClean="0">
              <a:solidFill>
                <a:schemeClr val="tx1"/>
              </a:solidFill>
              <a:latin typeface="Bernard MT Condensed" pitchFamily="18" charset="0"/>
            </a:rPr>
            <a:t>dan</a:t>
          </a:r>
          <a:r>
            <a:rPr lang="en-MY" sz="1800" dirty="0" smtClean="0">
              <a:solidFill>
                <a:schemeClr val="tx1"/>
              </a:solidFill>
              <a:latin typeface="Bernard MT Condensed" pitchFamily="18" charset="0"/>
            </a:rPr>
            <a:t> </a:t>
          </a:r>
          <a:r>
            <a:rPr lang="en-MY" sz="1800" dirty="0" err="1" smtClean="0">
              <a:solidFill>
                <a:schemeClr val="tx1"/>
              </a:solidFill>
              <a:latin typeface="Bernard MT Condensed" pitchFamily="18" charset="0"/>
            </a:rPr>
            <a:t>tanggungjawab</a:t>
          </a:r>
          <a:r>
            <a:rPr lang="en-MY" sz="1800" dirty="0" smtClean="0">
              <a:solidFill>
                <a:schemeClr val="tx1"/>
              </a:solidFill>
              <a:latin typeface="Bernard MT Condensed" pitchFamily="18" charset="0"/>
            </a:rPr>
            <a:t>, </a:t>
          </a:r>
          <a:endParaRPr lang="en-US" sz="1800" dirty="0">
            <a:solidFill>
              <a:schemeClr val="tx1"/>
            </a:solidFill>
            <a:latin typeface="Bernard MT Condensed" pitchFamily="18" charset="0"/>
          </a:endParaRPr>
        </a:p>
      </dgm:t>
    </dgm:pt>
    <dgm:pt modelId="{66101C96-B559-415B-B439-C3F6DA6C14A5}" type="parTrans" cxnId="{4C372B27-9EAE-4E55-BD35-63B3D54DE7D6}">
      <dgm:prSet/>
      <dgm:spPr/>
      <dgm:t>
        <a:bodyPr/>
        <a:lstStyle/>
        <a:p>
          <a:endParaRPr lang="en-US" sz="1800">
            <a:solidFill>
              <a:schemeClr val="tx1"/>
            </a:solidFill>
            <a:latin typeface="Bernard MT Condensed" pitchFamily="18" charset="0"/>
          </a:endParaRPr>
        </a:p>
      </dgm:t>
    </dgm:pt>
    <dgm:pt modelId="{E5E63B75-F2BC-4878-B650-68322E121973}" type="sibTrans" cxnId="{4C372B27-9EAE-4E55-BD35-63B3D54DE7D6}">
      <dgm:prSet/>
      <dgm:spPr/>
      <dgm:t>
        <a:bodyPr/>
        <a:lstStyle/>
        <a:p>
          <a:endParaRPr lang="en-US" sz="1800">
            <a:solidFill>
              <a:schemeClr val="tx1"/>
            </a:solidFill>
            <a:latin typeface="Bernard MT Condensed" pitchFamily="18" charset="0"/>
          </a:endParaRPr>
        </a:p>
      </dgm:t>
    </dgm:pt>
    <dgm:pt modelId="{700DBBA6-3709-475C-AFB1-6E1BF6BC47D5}">
      <dgm:prSet custT="1"/>
      <dgm:spPr/>
      <dgm:t>
        <a:bodyPr/>
        <a:lstStyle/>
        <a:p>
          <a:pPr rtl="0"/>
          <a:r>
            <a:rPr lang="en-MY" sz="1800" smtClean="0">
              <a:solidFill>
                <a:schemeClr val="tx1"/>
              </a:solidFill>
              <a:latin typeface="Bernard MT Condensed" pitchFamily="18" charset="0"/>
            </a:rPr>
            <a:t>peraturan bekerja, </a:t>
          </a:r>
          <a:endParaRPr lang="en-US" sz="1800">
            <a:solidFill>
              <a:schemeClr val="tx1"/>
            </a:solidFill>
            <a:latin typeface="Bernard MT Condensed" pitchFamily="18" charset="0"/>
          </a:endParaRPr>
        </a:p>
      </dgm:t>
    </dgm:pt>
    <dgm:pt modelId="{971E1C72-D5B4-4B67-BAE3-E56A13811BE3}" type="parTrans" cxnId="{AF68D9A5-C9DB-4141-AAED-AF0870F93A88}">
      <dgm:prSet/>
      <dgm:spPr/>
      <dgm:t>
        <a:bodyPr/>
        <a:lstStyle/>
        <a:p>
          <a:endParaRPr lang="en-US" sz="1800">
            <a:solidFill>
              <a:schemeClr val="tx1"/>
            </a:solidFill>
            <a:latin typeface="Bernard MT Condensed" pitchFamily="18" charset="0"/>
          </a:endParaRPr>
        </a:p>
      </dgm:t>
    </dgm:pt>
    <dgm:pt modelId="{5F93A3D2-1757-44FC-966C-034800DEB168}" type="sibTrans" cxnId="{AF68D9A5-C9DB-4141-AAED-AF0870F93A88}">
      <dgm:prSet/>
      <dgm:spPr/>
      <dgm:t>
        <a:bodyPr/>
        <a:lstStyle/>
        <a:p>
          <a:endParaRPr lang="en-US" sz="1800">
            <a:solidFill>
              <a:schemeClr val="tx1"/>
            </a:solidFill>
            <a:latin typeface="Bernard MT Condensed" pitchFamily="18" charset="0"/>
          </a:endParaRPr>
        </a:p>
      </dgm:t>
    </dgm:pt>
    <dgm:pt modelId="{4AEC8CEA-FBAE-4BED-B12F-D01C0C03D923}">
      <dgm:prSet custT="1"/>
      <dgm:spPr/>
      <dgm:t>
        <a:bodyPr/>
        <a:lstStyle/>
        <a:p>
          <a:pPr rtl="0"/>
          <a:r>
            <a:rPr lang="en-MY" sz="1800" smtClean="0">
              <a:solidFill>
                <a:schemeClr val="tx1"/>
              </a:solidFill>
              <a:latin typeface="Bernard MT Condensed" pitchFamily="18" charset="0"/>
            </a:rPr>
            <a:t>kelahiran suasana bekerja yang kondusif, </a:t>
          </a:r>
          <a:endParaRPr lang="en-US" sz="1800">
            <a:solidFill>
              <a:schemeClr val="tx1"/>
            </a:solidFill>
            <a:latin typeface="Bernard MT Condensed" pitchFamily="18" charset="0"/>
          </a:endParaRPr>
        </a:p>
      </dgm:t>
    </dgm:pt>
    <dgm:pt modelId="{2B76EF08-4EDA-4374-A4E4-B0BB8BC62D64}" type="parTrans" cxnId="{5BD4B285-85DA-41D6-B345-CE6D720BC8BC}">
      <dgm:prSet/>
      <dgm:spPr/>
      <dgm:t>
        <a:bodyPr/>
        <a:lstStyle/>
        <a:p>
          <a:endParaRPr lang="en-US" sz="1800">
            <a:solidFill>
              <a:schemeClr val="tx1"/>
            </a:solidFill>
            <a:latin typeface="Bernard MT Condensed" pitchFamily="18" charset="0"/>
          </a:endParaRPr>
        </a:p>
      </dgm:t>
    </dgm:pt>
    <dgm:pt modelId="{DF73DC46-56BA-4073-BF34-6C4EBC076807}" type="sibTrans" cxnId="{5BD4B285-85DA-41D6-B345-CE6D720BC8BC}">
      <dgm:prSet/>
      <dgm:spPr/>
      <dgm:t>
        <a:bodyPr/>
        <a:lstStyle/>
        <a:p>
          <a:endParaRPr lang="en-US" sz="1800">
            <a:solidFill>
              <a:schemeClr val="tx1"/>
            </a:solidFill>
            <a:latin typeface="Bernard MT Condensed" pitchFamily="18" charset="0"/>
          </a:endParaRPr>
        </a:p>
      </dgm:t>
    </dgm:pt>
    <dgm:pt modelId="{FE144EDD-3604-4B2B-AA8E-67D3C3616F3F}">
      <dgm:prSet custT="1"/>
      <dgm:spPr/>
      <dgm:t>
        <a:bodyPr/>
        <a:lstStyle/>
        <a:p>
          <a:pPr rtl="0"/>
          <a:r>
            <a:rPr lang="en-MY" sz="1800" smtClean="0">
              <a:solidFill>
                <a:schemeClr val="tx1"/>
              </a:solidFill>
              <a:latin typeface="Bernard MT Condensed" pitchFamily="18" charset="0"/>
            </a:rPr>
            <a:t>peranan disiplin di dalam menentukan kestabilan organisasi</a:t>
          </a:r>
          <a:endParaRPr lang="en-US" sz="1800">
            <a:solidFill>
              <a:schemeClr val="tx1"/>
            </a:solidFill>
            <a:latin typeface="Bernard MT Condensed" pitchFamily="18" charset="0"/>
          </a:endParaRPr>
        </a:p>
      </dgm:t>
    </dgm:pt>
    <dgm:pt modelId="{D04D60E6-D8C5-431F-8580-8EDD5427DB4F}" type="parTrans" cxnId="{07910207-308D-4D6F-A205-27E26DF78ACD}">
      <dgm:prSet/>
      <dgm:spPr/>
      <dgm:t>
        <a:bodyPr/>
        <a:lstStyle/>
        <a:p>
          <a:endParaRPr lang="en-US" sz="1800">
            <a:solidFill>
              <a:schemeClr val="tx1"/>
            </a:solidFill>
            <a:latin typeface="Bernard MT Condensed" pitchFamily="18" charset="0"/>
          </a:endParaRPr>
        </a:p>
      </dgm:t>
    </dgm:pt>
    <dgm:pt modelId="{87A56F7C-9FBB-4B8E-BA5F-054311E5669B}" type="sibTrans" cxnId="{07910207-308D-4D6F-A205-27E26DF78ACD}">
      <dgm:prSet/>
      <dgm:spPr/>
      <dgm:t>
        <a:bodyPr/>
        <a:lstStyle/>
        <a:p>
          <a:endParaRPr lang="en-US" sz="1800">
            <a:solidFill>
              <a:schemeClr val="tx1"/>
            </a:solidFill>
            <a:latin typeface="Bernard MT Condensed" pitchFamily="18" charset="0"/>
          </a:endParaRPr>
        </a:p>
      </dgm:t>
    </dgm:pt>
    <dgm:pt modelId="{E509F2AC-7EB0-4E14-84CA-DCACF1A04EB5}" type="pres">
      <dgm:prSet presAssocID="{E02EB2AA-2BAA-4ACB-96AE-7D46D07B42F6}" presName="Name0" presStyleCnt="0">
        <dgm:presLayoutVars>
          <dgm:dir/>
          <dgm:animLvl val="lvl"/>
          <dgm:resizeHandles val="exact"/>
        </dgm:presLayoutVars>
      </dgm:prSet>
      <dgm:spPr/>
    </dgm:pt>
    <dgm:pt modelId="{9AE54C21-01E4-4720-9D91-216956E92F62}" type="pres">
      <dgm:prSet presAssocID="{FE144EDD-3604-4B2B-AA8E-67D3C3616F3F}" presName="boxAndChildren" presStyleCnt="0"/>
      <dgm:spPr/>
    </dgm:pt>
    <dgm:pt modelId="{74E02010-E1EF-4817-9A23-C4D052641F8E}" type="pres">
      <dgm:prSet presAssocID="{FE144EDD-3604-4B2B-AA8E-67D3C3616F3F}" presName="parentTextBox" presStyleLbl="node1" presStyleIdx="0" presStyleCnt="7"/>
      <dgm:spPr/>
    </dgm:pt>
    <dgm:pt modelId="{DBBAF564-76CC-44A6-9D78-833C29AB4D84}" type="pres">
      <dgm:prSet presAssocID="{DF73DC46-56BA-4073-BF34-6C4EBC076807}" presName="sp" presStyleCnt="0"/>
      <dgm:spPr/>
    </dgm:pt>
    <dgm:pt modelId="{9C4E60F4-29BC-4B5B-AACA-12FE8D2FD983}" type="pres">
      <dgm:prSet presAssocID="{4AEC8CEA-FBAE-4BED-B12F-D01C0C03D923}" presName="arrowAndChildren" presStyleCnt="0"/>
      <dgm:spPr/>
    </dgm:pt>
    <dgm:pt modelId="{02114666-2692-4789-AB03-B40D0E974E1E}" type="pres">
      <dgm:prSet presAssocID="{4AEC8CEA-FBAE-4BED-B12F-D01C0C03D923}" presName="parentTextArrow" presStyleLbl="node1" presStyleIdx="1" presStyleCnt="7"/>
      <dgm:spPr/>
    </dgm:pt>
    <dgm:pt modelId="{D656FC4D-49B9-48E8-B88D-DD7D17DE7D4D}" type="pres">
      <dgm:prSet presAssocID="{5F93A3D2-1757-44FC-966C-034800DEB168}" presName="sp" presStyleCnt="0"/>
      <dgm:spPr/>
    </dgm:pt>
    <dgm:pt modelId="{4FD7A676-66C0-4A5B-993F-FFA3E296F53B}" type="pres">
      <dgm:prSet presAssocID="{700DBBA6-3709-475C-AFB1-6E1BF6BC47D5}" presName="arrowAndChildren" presStyleCnt="0"/>
      <dgm:spPr/>
    </dgm:pt>
    <dgm:pt modelId="{DC161959-7958-43A4-B12D-A77FA13CEBAE}" type="pres">
      <dgm:prSet presAssocID="{700DBBA6-3709-475C-AFB1-6E1BF6BC47D5}" presName="parentTextArrow" presStyleLbl="node1" presStyleIdx="2" presStyleCnt="7"/>
      <dgm:spPr/>
    </dgm:pt>
    <dgm:pt modelId="{FD96AADE-801E-4248-9787-A5EF2C0C279B}" type="pres">
      <dgm:prSet presAssocID="{E5E63B75-F2BC-4878-B650-68322E121973}" presName="sp" presStyleCnt="0"/>
      <dgm:spPr/>
    </dgm:pt>
    <dgm:pt modelId="{37576546-B978-4469-A9FE-CBAC77F22980}" type="pres">
      <dgm:prSet presAssocID="{52CC15E5-EDA5-4C95-8922-7D61AE553A8A}" presName="arrowAndChildren" presStyleCnt="0"/>
      <dgm:spPr/>
    </dgm:pt>
    <dgm:pt modelId="{7EC283E2-FEB6-4CB8-9809-B00FB0B7E468}" type="pres">
      <dgm:prSet presAssocID="{52CC15E5-EDA5-4C95-8922-7D61AE553A8A}" presName="parentTextArrow" presStyleLbl="node1" presStyleIdx="3" presStyleCnt="7"/>
      <dgm:spPr/>
    </dgm:pt>
    <dgm:pt modelId="{CA57A37E-97FF-4780-B646-5240978B7088}" type="pres">
      <dgm:prSet presAssocID="{A03F6B79-3230-49B7-A496-C8C35E4A17AB}" presName="sp" presStyleCnt="0"/>
      <dgm:spPr/>
    </dgm:pt>
    <dgm:pt modelId="{3AD4983D-5882-4DFB-93E4-F629F3ECFCB1}" type="pres">
      <dgm:prSet presAssocID="{560CE7B8-FF5B-402E-9BC3-DCBA57319DA6}" presName="arrowAndChildren" presStyleCnt="0"/>
      <dgm:spPr/>
    </dgm:pt>
    <dgm:pt modelId="{721CB2EE-20EB-4E9E-A033-93F3DEA81813}" type="pres">
      <dgm:prSet presAssocID="{560CE7B8-FF5B-402E-9BC3-DCBA57319DA6}" presName="parentTextArrow" presStyleLbl="node1" presStyleIdx="4" presStyleCnt="7"/>
      <dgm:spPr/>
    </dgm:pt>
    <dgm:pt modelId="{DB25A1D7-0F81-4285-9453-CC7A9D1721A3}" type="pres">
      <dgm:prSet presAssocID="{B871AC51-4C80-44EB-AF2A-5E93B57369E1}" presName="sp" presStyleCnt="0"/>
      <dgm:spPr/>
    </dgm:pt>
    <dgm:pt modelId="{DD16CC55-B3CC-421D-A9E1-F21081558B3E}" type="pres">
      <dgm:prSet presAssocID="{24245706-D6B2-48C9-A021-AF2E69543835}" presName="arrowAndChildren" presStyleCnt="0"/>
      <dgm:spPr/>
    </dgm:pt>
    <dgm:pt modelId="{5C04955F-6B72-4090-A9F3-12580B3315B3}" type="pres">
      <dgm:prSet presAssocID="{24245706-D6B2-48C9-A021-AF2E69543835}" presName="parentTextArrow" presStyleLbl="node1" presStyleIdx="5" presStyleCnt="7"/>
      <dgm:spPr/>
    </dgm:pt>
    <dgm:pt modelId="{D4A9529F-8C9F-4911-BE34-A812A54B7147}" type="pres">
      <dgm:prSet presAssocID="{5CA89B49-2B6B-4653-8E81-F365382DDC7C}" presName="sp" presStyleCnt="0"/>
      <dgm:spPr/>
    </dgm:pt>
    <dgm:pt modelId="{9C50DD28-CC26-4F6B-A53F-6B1FC84345DA}" type="pres">
      <dgm:prSet presAssocID="{3A21FFA3-3FC1-4305-8244-0A863B99165D}" presName="arrowAndChildren" presStyleCnt="0"/>
      <dgm:spPr/>
    </dgm:pt>
    <dgm:pt modelId="{515435A3-3E66-4A58-8ACC-D968C3456C44}" type="pres">
      <dgm:prSet presAssocID="{3A21FFA3-3FC1-4305-8244-0A863B99165D}" presName="parentTextArrow" presStyleLbl="node1" presStyleIdx="6" presStyleCnt="7"/>
      <dgm:spPr/>
    </dgm:pt>
  </dgm:ptLst>
  <dgm:cxnLst>
    <dgm:cxn modelId="{8B963449-F749-4FF9-A36A-E640B5BCF26D}" type="presOf" srcId="{4AEC8CEA-FBAE-4BED-B12F-D01C0C03D923}" destId="{02114666-2692-4789-AB03-B40D0E974E1E}" srcOrd="0" destOrd="0" presId="urn:microsoft.com/office/officeart/2005/8/layout/process4"/>
    <dgm:cxn modelId="{6DC3BE8B-AC2A-4BD0-88BA-586C7C266316}" type="presOf" srcId="{700DBBA6-3709-475C-AFB1-6E1BF6BC47D5}" destId="{DC161959-7958-43A4-B12D-A77FA13CEBAE}" srcOrd="0" destOrd="0" presId="urn:microsoft.com/office/officeart/2005/8/layout/process4"/>
    <dgm:cxn modelId="{C0B0818B-CA55-4A18-B107-E30473EB8F5E}" type="presOf" srcId="{E02EB2AA-2BAA-4ACB-96AE-7D46D07B42F6}" destId="{E509F2AC-7EB0-4E14-84CA-DCACF1A04EB5}" srcOrd="0" destOrd="0" presId="urn:microsoft.com/office/officeart/2005/8/layout/process4"/>
    <dgm:cxn modelId="{E7D22776-4F03-4B10-B554-A9AD9D2DF807}" type="presOf" srcId="{24245706-D6B2-48C9-A021-AF2E69543835}" destId="{5C04955F-6B72-4090-A9F3-12580B3315B3}" srcOrd="0" destOrd="0" presId="urn:microsoft.com/office/officeart/2005/8/layout/process4"/>
    <dgm:cxn modelId="{4C372B27-9EAE-4E55-BD35-63B3D54DE7D6}" srcId="{E02EB2AA-2BAA-4ACB-96AE-7D46D07B42F6}" destId="{52CC15E5-EDA5-4C95-8922-7D61AE553A8A}" srcOrd="3" destOrd="0" parTransId="{66101C96-B559-415B-B439-C3F6DA6C14A5}" sibTransId="{E5E63B75-F2BC-4878-B650-68322E121973}"/>
    <dgm:cxn modelId="{24F5ACC6-AC1B-48E1-8E35-3D7A06E9E986}" srcId="{E02EB2AA-2BAA-4ACB-96AE-7D46D07B42F6}" destId="{560CE7B8-FF5B-402E-9BC3-DCBA57319DA6}" srcOrd="2" destOrd="0" parTransId="{273840E4-665D-4703-BBC0-3B3A3D158F94}" sibTransId="{A03F6B79-3230-49B7-A496-C8C35E4A17AB}"/>
    <dgm:cxn modelId="{5BD4B285-85DA-41D6-B345-CE6D720BC8BC}" srcId="{E02EB2AA-2BAA-4ACB-96AE-7D46D07B42F6}" destId="{4AEC8CEA-FBAE-4BED-B12F-D01C0C03D923}" srcOrd="5" destOrd="0" parTransId="{2B76EF08-4EDA-4374-A4E4-B0BB8BC62D64}" sibTransId="{DF73DC46-56BA-4073-BF34-6C4EBC076807}"/>
    <dgm:cxn modelId="{A2A0B138-23D1-42E1-B4FB-AB35E86CC380}" type="presOf" srcId="{560CE7B8-FF5B-402E-9BC3-DCBA57319DA6}" destId="{721CB2EE-20EB-4E9E-A033-93F3DEA81813}" srcOrd="0" destOrd="0" presId="urn:microsoft.com/office/officeart/2005/8/layout/process4"/>
    <dgm:cxn modelId="{1FE90061-4AC5-41FA-9CBC-3AD3C539C6C7}" type="presOf" srcId="{52CC15E5-EDA5-4C95-8922-7D61AE553A8A}" destId="{7EC283E2-FEB6-4CB8-9809-B00FB0B7E468}" srcOrd="0" destOrd="0" presId="urn:microsoft.com/office/officeart/2005/8/layout/process4"/>
    <dgm:cxn modelId="{56C62142-C8FC-4E7B-8671-CDC476C74B9C}" srcId="{E02EB2AA-2BAA-4ACB-96AE-7D46D07B42F6}" destId="{24245706-D6B2-48C9-A021-AF2E69543835}" srcOrd="1" destOrd="0" parTransId="{E324EC13-83BD-44E7-BECE-A9813A4F1250}" sibTransId="{B871AC51-4C80-44EB-AF2A-5E93B57369E1}"/>
    <dgm:cxn modelId="{D0A62A17-42C2-484E-8F59-C24EC26E3029}" srcId="{E02EB2AA-2BAA-4ACB-96AE-7D46D07B42F6}" destId="{3A21FFA3-3FC1-4305-8244-0A863B99165D}" srcOrd="0" destOrd="0" parTransId="{E797EEBD-5426-4BEC-A708-60B3E398692F}" sibTransId="{5CA89B49-2B6B-4653-8E81-F365382DDC7C}"/>
    <dgm:cxn modelId="{889A94B4-5583-4C1D-8CC7-A767C1F1D617}" type="presOf" srcId="{FE144EDD-3604-4B2B-AA8E-67D3C3616F3F}" destId="{74E02010-E1EF-4817-9A23-C4D052641F8E}" srcOrd="0" destOrd="0" presId="urn:microsoft.com/office/officeart/2005/8/layout/process4"/>
    <dgm:cxn modelId="{AF68D9A5-C9DB-4141-AAED-AF0870F93A88}" srcId="{E02EB2AA-2BAA-4ACB-96AE-7D46D07B42F6}" destId="{700DBBA6-3709-475C-AFB1-6E1BF6BC47D5}" srcOrd="4" destOrd="0" parTransId="{971E1C72-D5B4-4B67-BAE3-E56A13811BE3}" sibTransId="{5F93A3D2-1757-44FC-966C-034800DEB168}"/>
    <dgm:cxn modelId="{07910207-308D-4D6F-A205-27E26DF78ACD}" srcId="{E02EB2AA-2BAA-4ACB-96AE-7D46D07B42F6}" destId="{FE144EDD-3604-4B2B-AA8E-67D3C3616F3F}" srcOrd="6" destOrd="0" parTransId="{D04D60E6-D8C5-431F-8580-8EDD5427DB4F}" sibTransId="{87A56F7C-9FBB-4B8E-BA5F-054311E5669B}"/>
    <dgm:cxn modelId="{A84F9E89-2DBE-44B6-AD6F-A1116F200FF1}" type="presOf" srcId="{3A21FFA3-3FC1-4305-8244-0A863B99165D}" destId="{515435A3-3E66-4A58-8ACC-D968C3456C44}" srcOrd="0" destOrd="0" presId="urn:microsoft.com/office/officeart/2005/8/layout/process4"/>
    <dgm:cxn modelId="{AFE8EABB-3972-4713-A3FC-D9D62726C454}" type="presParOf" srcId="{E509F2AC-7EB0-4E14-84CA-DCACF1A04EB5}" destId="{9AE54C21-01E4-4720-9D91-216956E92F62}" srcOrd="0" destOrd="0" presId="urn:microsoft.com/office/officeart/2005/8/layout/process4"/>
    <dgm:cxn modelId="{E729A25D-F7B1-4868-871B-C34AE8347C23}" type="presParOf" srcId="{9AE54C21-01E4-4720-9D91-216956E92F62}" destId="{74E02010-E1EF-4817-9A23-C4D052641F8E}" srcOrd="0" destOrd="0" presId="urn:microsoft.com/office/officeart/2005/8/layout/process4"/>
    <dgm:cxn modelId="{2C879313-8B03-42A4-99A3-B011DDFFDA46}" type="presParOf" srcId="{E509F2AC-7EB0-4E14-84CA-DCACF1A04EB5}" destId="{DBBAF564-76CC-44A6-9D78-833C29AB4D84}" srcOrd="1" destOrd="0" presId="urn:microsoft.com/office/officeart/2005/8/layout/process4"/>
    <dgm:cxn modelId="{70065852-CF1E-46D6-A86A-8280927807F0}" type="presParOf" srcId="{E509F2AC-7EB0-4E14-84CA-DCACF1A04EB5}" destId="{9C4E60F4-29BC-4B5B-AACA-12FE8D2FD983}" srcOrd="2" destOrd="0" presId="urn:microsoft.com/office/officeart/2005/8/layout/process4"/>
    <dgm:cxn modelId="{97095D85-F078-466C-9456-3073835C7403}" type="presParOf" srcId="{9C4E60F4-29BC-4B5B-AACA-12FE8D2FD983}" destId="{02114666-2692-4789-AB03-B40D0E974E1E}" srcOrd="0" destOrd="0" presId="urn:microsoft.com/office/officeart/2005/8/layout/process4"/>
    <dgm:cxn modelId="{26F4B156-BBCC-4364-B82C-2A49976A407C}" type="presParOf" srcId="{E509F2AC-7EB0-4E14-84CA-DCACF1A04EB5}" destId="{D656FC4D-49B9-48E8-B88D-DD7D17DE7D4D}" srcOrd="3" destOrd="0" presId="urn:microsoft.com/office/officeart/2005/8/layout/process4"/>
    <dgm:cxn modelId="{241C0AFF-EA4B-4F21-9AE0-FBEB72C15721}" type="presParOf" srcId="{E509F2AC-7EB0-4E14-84CA-DCACF1A04EB5}" destId="{4FD7A676-66C0-4A5B-993F-FFA3E296F53B}" srcOrd="4" destOrd="0" presId="urn:microsoft.com/office/officeart/2005/8/layout/process4"/>
    <dgm:cxn modelId="{439B6BD9-6183-4AEC-BDE4-7577FF646D96}" type="presParOf" srcId="{4FD7A676-66C0-4A5B-993F-FFA3E296F53B}" destId="{DC161959-7958-43A4-B12D-A77FA13CEBAE}" srcOrd="0" destOrd="0" presId="urn:microsoft.com/office/officeart/2005/8/layout/process4"/>
    <dgm:cxn modelId="{0E1198F1-BA92-4273-8134-0E8A4E854103}" type="presParOf" srcId="{E509F2AC-7EB0-4E14-84CA-DCACF1A04EB5}" destId="{FD96AADE-801E-4248-9787-A5EF2C0C279B}" srcOrd="5" destOrd="0" presId="urn:microsoft.com/office/officeart/2005/8/layout/process4"/>
    <dgm:cxn modelId="{67D01623-3CDF-4D12-82D7-F38ED21A9C62}" type="presParOf" srcId="{E509F2AC-7EB0-4E14-84CA-DCACF1A04EB5}" destId="{37576546-B978-4469-A9FE-CBAC77F22980}" srcOrd="6" destOrd="0" presId="urn:microsoft.com/office/officeart/2005/8/layout/process4"/>
    <dgm:cxn modelId="{98DE6AD0-1C73-4DDC-943D-3769726660F1}" type="presParOf" srcId="{37576546-B978-4469-A9FE-CBAC77F22980}" destId="{7EC283E2-FEB6-4CB8-9809-B00FB0B7E468}" srcOrd="0" destOrd="0" presId="urn:microsoft.com/office/officeart/2005/8/layout/process4"/>
    <dgm:cxn modelId="{96B27E39-CACC-45E3-8435-B6BB2460DD89}" type="presParOf" srcId="{E509F2AC-7EB0-4E14-84CA-DCACF1A04EB5}" destId="{CA57A37E-97FF-4780-B646-5240978B7088}" srcOrd="7" destOrd="0" presId="urn:microsoft.com/office/officeart/2005/8/layout/process4"/>
    <dgm:cxn modelId="{12AC78B3-164C-4DFE-A0F5-A902E81E32E2}" type="presParOf" srcId="{E509F2AC-7EB0-4E14-84CA-DCACF1A04EB5}" destId="{3AD4983D-5882-4DFB-93E4-F629F3ECFCB1}" srcOrd="8" destOrd="0" presId="urn:microsoft.com/office/officeart/2005/8/layout/process4"/>
    <dgm:cxn modelId="{B6CF5E6F-1496-4FDF-9ACC-E54C5E90BCBC}" type="presParOf" srcId="{3AD4983D-5882-4DFB-93E4-F629F3ECFCB1}" destId="{721CB2EE-20EB-4E9E-A033-93F3DEA81813}" srcOrd="0" destOrd="0" presId="urn:microsoft.com/office/officeart/2005/8/layout/process4"/>
    <dgm:cxn modelId="{64AE473F-B438-45AA-ACF2-8E3BE44465AF}" type="presParOf" srcId="{E509F2AC-7EB0-4E14-84CA-DCACF1A04EB5}" destId="{DB25A1D7-0F81-4285-9453-CC7A9D1721A3}" srcOrd="9" destOrd="0" presId="urn:microsoft.com/office/officeart/2005/8/layout/process4"/>
    <dgm:cxn modelId="{21471780-A7F7-4484-A388-B6740CAE5CA2}" type="presParOf" srcId="{E509F2AC-7EB0-4E14-84CA-DCACF1A04EB5}" destId="{DD16CC55-B3CC-421D-A9E1-F21081558B3E}" srcOrd="10" destOrd="0" presId="urn:microsoft.com/office/officeart/2005/8/layout/process4"/>
    <dgm:cxn modelId="{F24880E5-B830-43E9-A11C-75CC86CF5D0F}" type="presParOf" srcId="{DD16CC55-B3CC-421D-A9E1-F21081558B3E}" destId="{5C04955F-6B72-4090-A9F3-12580B3315B3}" srcOrd="0" destOrd="0" presId="urn:microsoft.com/office/officeart/2005/8/layout/process4"/>
    <dgm:cxn modelId="{24E1AF07-8CC1-4CC9-8DD4-20123A2C7E3B}" type="presParOf" srcId="{E509F2AC-7EB0-4E14-84CA-DCACF1A04EB5}" destId="{D4A9529F-8C9F-4911-BE34-A812A54B7147}" srcOrd="11" destOrd="0" presId="urn:microsoft.com/office/officeart/2005/8/layout/process4"/>
    <dgm:cxn modelId="{DD74B017-E105-4955-8C94-D26087331C1E}" type="presParOf" srcId="{E509F2AC-7EB0-4E14-84CA-DCACF1A04EB5}" destId="{9C50DD28-CC26-4F6B-A53F-6B1FC84345DA}" srcOrd="12" destOrd="0" presId="urn:microsoft.com/office/officeart/2005/8/layout/process4"/>
    <dgm:cxn modelId="{06706F8F-1746-4AC8-81B5-D51C4552717D}" type="presParOf" srcId="{9C50DD28-CC26-4F6B-A53F-6B1FC84345DA}" destId="{515435A3-3E66-4A58-8ACC-D968C3456C4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C153C-0847-4357-BEC6-5993F9AD7D84}"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9E329894-3BE7-42B9-8155-3561FD4BA86F}">
      <dgm:prSet/>
      <dgm:spPr>
        <a:solidFill>
          <a:srgbClr val="FFC000"/>
        </a:solidFill>
      </dgm:spPr>
      <dgm:t>
        <a:bodyPr/>
        <a:lstStyle/>
        <a:p>
          <a:pPr rtl="0"/>
          <a:r>
            <a:rPr lang="en-MY" smtClean="0">
              <a:solidFill>
                <a:schemeClr val="tx1"/>
              </a:solidFill>
              <a:latin typeface="Bernard MT Condensed" pitchFamily="18" charset="0"/>
            </a:rPr>
            <a:t>segelintir pekerja sama ada golongan profesional atau sokongan yang tidak serius dalam persoalan budaya kerja ini. </a:t>
          </a:r>
          <a:endParaRPr lang="en-US">
            <a:solidFill>
              <a:schemeClr val="tx1"/>
            </a:solidFill>
            <a:latin typeface="Bernard MT Condensed" pitchFamily="18" charset="0"/>
          </a:endParaRPr>
        </a:p>
      </dgm:t>
    </dgm:pt>
    <dgm:pt modelId="{8DD987DA-F5F3-4582-AE11-60A4D2ECE960}" type="parTrans" cxnId="{3936C373-34B0-425F-8034-EFD886D8016F}">
      <dgm:prSet/>
      <dgm:spPr/>
      <dgm:t>
        <a:bodyPr/>
        <a:lstStyle/>
        <a:p>
          <a:endParaRPr lang="en-US">
            <a:solidFill>
              <a:schemeClr val="tx1"/>
            </a:solidFill>
            <a:latin typeface="Bernard MT Condensed" pitchFamily="18" charset="0"/>
          </a:endParaRPr>
        </a:p>
      </dgm:t>
    </dgm:pt>
    <dgm:pt modelId="{DB9E46E1-BCB5-42E4-AB94-BAE54232E7EE}" type="sibTrans" cxnId="{3936C373-34B0-425F-8034-EFD886D8016F}">
      <dgm:prSet/>
      <dgm:spPr/>
      <dgm:t>
        <a:bodyPr/>
        <a:lstStyle/>
        <a:p>
          <a:endParaRPr lang="en-US">
            <a:solidFill>
              <a:schemeClr val="tx1"/>
            </a:solidFill>
            <a:latin typeface="Bernard MT Condensed" pitchFamily="18" charset="0"/>
          </a:endParaRPr>
        </a:p>
      </dgm:t>
    </dgm:pt>
    <dgm:pt modelId="{3D83AF0A-6A9D-4C48-8922-CE831F20805A}">
      <dgm:prSet/>
      <dgm:spPr>
        <a:solidFill>
          <a:srgbClr val="666699"/>
        </a:solidFill>
      </dgm:spPr>
      <dgm:t>
        <a:bodyPr/>
        <a:lstStyle/>
        <a:p>
          <a:pPr rtl="0"/>
          <a:r>
            <a:rPr lang="en-MY" smtClean="0">
              <a:solidFill>
                <a:schemeClr val="tx1"/>
              </a:solidFill>
              <a:latin typeface="Bernard MT Condensed" pitchFamily="18" charset="0"/>
            </a:rPr>
            <a:t>Bagi mereka, bekerja merupakan satu perkara yang dilakukan secara spontan setiap hari yang tidak melibatkan perancangan, etika, peningkatan mutu dan sebagainya. </a:t>
          </a:r>
          <a:endParaRPr lang="en-US">
            <a:solidFill>
              <a:schemeClr val="tx1"/>
            </a:solidFill>
            <a:latin typeface="Bernard MT Condensed" pitchFamily="18" charset="0"/>
          </a:endParaRPr>
        </a:p>
      </dgm:t>
    </dgm:pt>
    <dgm:pt modelId="{9B9DDEB0-72B4-43B1-9A13-206DFB610A27}" type="parTrans" cxnId="{C210FD29-E504-4A6B-8DED-41B62C274C39}">
      <dgm:prSet/>
      <dgm:spPr/>
      <dgm:t>
        <a:bodyPr/>
        <a:lstStyle/>
        <a:p>
          <a:endParaRPr lang="en-US">
            <a:solidFill>
              <a:schemeClr val="tx1"/>
            </a:solidFill>
            <a:latin typeface="Bernard MT Condensed" pitchFamily="18" charset="0"/>
          </a:endParaRPr>
        </a:p>
      </dgm:t>
    </dgm:pt>
    <dgm:pt modelId="{9608EAD6-369E-4FC0-9AC5-77820722A136}" type="sibTrans" cxnId="{C210FD29-E504-4A6B-8DED-41B62C274C39}">
      <dgm:prSet/>
      <dgm:spPr/>
      <dgm:t>
        <a:bodyPr/>
        <a:lstStyle/>
        <a:p>
          <a:endParaRPr lang="en-US">
            <a:solidFill>
              <a:schemeClr val="tx1"/>
            </a:solidFill>
            <a:latin typeface="Bernard MT Condensed" pitchFamily="18" charset="0"/>
          </a:endParaRPr>
        </a:p>
      </dgm:t>
    </dgm:pt>
    <dgm:pt modelId="{977ABF14-1303-4ECF-A421-7D30DDD9AD62}">
      <dgm:prSet/>
      <dgm:spPr>
        <a:solidFill>
          <a:srgbClr val="FF99FF"/>
        </a:solidFill>
      </dgm:spPr>
      <dgm:t>
        <a:bodyPr/>
        <a:lstStyle/>
        <a:p>
          <a:pPr rtl="0"/>
          <a:r>
            <a:rPr lang="en-MY" smtClean="0">
              <a:solidFill>
                <a:schemeClr val="tx1"/>
              </a:solidFill>
              <a:latin typeface="Bernard MT Condensed" pitchFamily="18" charset="0"/>
            </a:rPr>
            <a:t>Dengan itu kerja kebanyakan golongan ini hanya ala-kadar sahaja, malah ada yang beranggapan bahawa kerja merupakan satu perkara yang boleh dibuat atau ditangguhkan dahulu. </a:t>
          </a:r>
          <a:endParaRPr lang="en-US">
            <a:solidFill>
              <a:schemeClr val="tx1"/>
            </a:solidFill>
            <a:latin typeface="Bernard MT Condensed" pitchFamily="18" charset="0"/>
          </a:endParaRPr>
        </a:p>
      </dgm:t>
    </dgm:pt>
    <dgm:pt modelId="{74BD0F96-E78A-417D-AEB7-4DA20D90DE40}" type="parTrans" cxnId="{23018E31-1A82-4061-9F59-70B830B485B6}">
      <dgm:prSet/>
      <dgm:spPr/>
      <dgm:t>
        <a:bodyPr/>
        <a:lstStyle/>
        <a:p>
          <a:endParaRPr lang="en-US">
            <a:solidFill>
              <a:schemeClr val="tx1"/>
            </a:solidFill>
            <a:latin typeface="Bernard MT Condensed" pitchFamily="18" charset="0"/>
          </a:endParaRPr>
        </a:p>
      </dgm:t>
    </dgm:pt>
    <dgm:pt modelId="{0B9C8EC0-C51E-4051-BAE7-E905A5E36A21}" type="sibTrans" cxnId="{23018E31-1A82-4061-9F59-70B830B485B6}">
      <dgm:prSet/>
      <dgm:spPr/>
      <dgm:t>
        <a:bodyPr/>
        <a:lstStyle/>
        <a:p>
          <a:endParaRPr lang="en-US">
            <a:solidFill>
              <a:schemeClr val="tx1"/>
            </a:solidFill>
            <a:latin typeface="Bernard MT Condensed" pitchFamily="18" charset="0"/>
          </a:endParaRPr>
        </a:p>
      </dgm:t>
    </dgm:pt>
    <dgm:pt modelId="{238C0C85-2231-41C9-8C9D-4F51FFBF6FF9}" type="pres">
      <dgm:prSet presAssocID="{6D9C153C-0847-4357-BEC6-5993F9AD7D84}" presName="linearFlow" presStyleCnt="0">
        <dgm:presLayoutVars>
          <dgm:dir/>
          <dgm:resizeHandles val="exact"/>
        </dgm:presLayoutVars>
      </dgm:prSet>
      <dgm:spPr/>
    </dgm:pt>
    <dgm:pt modelId="{CC1C726B-D563-4087-AD8F-6658E63A0D1B}" type="pres">
      <dgm:prSet presAssocID="{9E329894-3BE7-42B9-8155-3561FD4BA86F}" presName="comp" presStyleCnt="0"/>
      <dgm:spPr/>
    </dgm:pt>
    <dgm:pt modelId="{8D9FD544-2A87-40FC-A228-4043A4B6DDCE}" type="pres">
      <dgm:prSet presAssocID="{9E329894-3BE7-42B9-8155-3561FD4BA86F}" presName="rect2" presStyleLbl="node1" presStyleIdx="0" presStyleCnt="3">
        <dgm:presLayoutVars>
          <dgm:bulletEnabled val="1"/>
        </dgm:presLayoutVars>
      </dgm:prSet>
      <dgm:spPr/>
    </dgm:pt>
    <dgm:pt modelId="{48726437-4543-4048-9C72-F0FD0C333C3C}" type="pres">
      <dgm:prSet presAssocID="{9E329894-3BE7-42B9-8155-3561FD4BA86F}" presName="rect1" presStyleLbl="lnNode1" presStyleIdx="0" presStyleCnt="3"/>
      <dgm:spPr>
        <a:solidFill>
          <a:srgbClr val="FFC000"/>
        </a:solidFill>
      </dgm:spPr>
    </dgm:pt>
    <dgm:pt modelId="{E0174AA8-ADB5-4453-885D-219D331D6F01}" type="pres">
      <dgm:prSet presAssocID="{DB9E46E1-BCB5-42E4-AB94-BAE54232E7EE}" presName="sibTrans" presStyleCnt="0"/>
      <dgm:spPr/>
    </dgm:pt>
    <dgm:pt modelId="{E1EF897E-AF61-4104-9970-B53B433C4615}" type="pres">
      <dgm:prSet presAssocID="{3D83AF0A-6A9D-4C48-8922-CE831F20805A}" presName="comp" presStyleCnt="0"/>
      <dgm:spPr/>
    </dgm:pt>
    <dgm:pt modelId="{D6ED2893-8D4E-4129-BE0E-623E3DFAC9D5}" type="pres">
      <dgm:prSet presAssocID="{3D83AF0A-6A9D-4C48-8922-CE831F20805A}" presName="rect2" presStyleLbl="node1" presStyleIdx="1" presStyleCnt="3">
        <dgm:presLayoutVars>
          <dgm:bulletEnabled val="1"/>
        </dgm:presLayoutVars>
      </dgm:prSet>
      <dgm:spPr/>
    </dgm:pt>
    <dgm:pt modelId="{AECA4480-B747-44B0-9DAE-86ADFA36095C}" type="pres">
      <dgm:prSet presAssocID="{3D83AF0A-6A9D-4C48-8922-CE831F20805A}" presName="rect1" presStyleLbl="lnNode1" presStyleIdx="1" presStyleCnt="3"/>
      <dgm:spPr>
        <a:solidFill>
          <a:srgbClr val="666699"/>
        </a:solidFill>
      </dgm:spPr>
    </dgm:pt>
    <dgm:pt modelId="{6A2C8FEB-8ACF-4739-9693-17E20DC6EB9A}" type="pres">
      <dgm:prSet presAssocID="{9608EAD6-369E-4FC0-9AC5-77820722A136}" presName="sibTrans" presStyleCnt="0"/>
      <dgm:spPr/>
    </dgm:pt>
    <dgm:pt modelId="{35E600E0-F288-4220-9CFD-2D3365AF4FF4}" type="pres">
      <dgm:prSet presAssocID="{977ABF14-1303-4ECF-A421-7D30DDD9AD62}" presName="comp" presStyleCnt="0"/>
      <dgm:spPr/>
    </dgm:pt>
    <dgm:pt modelId="{334ABD2F-E469-4346-96A3-D83CD91B1936}" type="pres">
      <dgm:prSet presAssocID="{977ABF14-1303-4ECF-A421-7D30DDD9AD62}" presName="rect2" presStyleLbl="node1" presStyleIdx="2" presStyleCnt="3">
        <dgm:presLayoutVars>
          <dgm:bulletEnabled val="1"/>
        </dgm:presLayoutVars>
      </dgm:prSet>
      <dgm:spPr/>
    </dgm:pt>
    <dgm:pt modelId="{2C985C35-4B49-4B3E-98BB-3ED606D5EFFE}" type="pres">
      <dgm:prSet presAssocID="{977ABF14-1303-4ECF-A421-7D30DDD9AD62}" presName="rect1" presStyleLbl="lnNode1" presStyleIdx="2" presStyleCnt="3"/>
      <dgm:spPr>
        <a:solidFill>
          <a:srgbClr val="FF99FF"/>
        </a:solidFill>
      </dgm:spPr>
    </dgm:pt>
  </dgm:ptLst>
  <dgm:cxnLst>
    <dgm:cxn modelId="{3936C373-34B0-425F-8034-EFD886D8016F}" srcId="{6D9C153C-0847-4357-BEC6-5993F9AD7D84}" destId="{9E329894-3BE7-42B9-8155-3561FD4BA86F}" srcOrd="0" destOrd="0" parTransId="{8DD987DA-F5F3-4582-AE11-60A4D2ECE960}" sibTransId="{DB9E46E1-BCB5-42E4-AB94-BAE54232E7EE}"/>
    <dgm:cxn modelId="{23018E31-1A82-4061-9F59-70B830B485B6}" srcId="{6D9C153C-0847-4357-BEC6-5993F9AD7D84}" destId="{977ABF14-1303-4ECF-A421-7D30DDD9AD62}" srcOrd="2" destOrd="0" parTransId="{74BD0F96-E78A-417D-AEB7-4DA20D90DE40}" sibTransId="{0B9C8EC0-C51E-4051-BAE7-E905A5E36A21}"/>
    <dgm:cxn modelId="{D86A8D83-3FD4-4EDE-9440-79FE18BA4909}" type="presOf" srcId="{9E329894-3BE7-42B9-8155-3561FD4BA86F}" destId="{8D9FD544-2A87-40FC-A228-4043A4B6DDCE}" srcOrd="0" destOrd="0" presId="urn:microsoft.com/office/officeart/2008/layout/AlternatingPictureBlocks"/>
    <dgm:cxn modelId="{BCF360D9-1FAB-4622-B800-742C21DF84F4}" type="presOf" srcId="{3D83AF0A-6A9D-4C48-8922-CE831F20805A}" destId="{D6ED2893-8D4E-4129-BE0E-623E3DFAC9D5}" srcOrd="0" destOrd="0" presId="urn:microsoft.com/office/officeart/2008/layout/AlternatingPictureBlocks"/>
    <dgm:cxn modelId="{C0559C3F-9CCA-46FD-BC3F-BB7E59ACF743}" type="presOf" srcId="{977ABF14-1303-4ECF-A421-7D30DDD9AD62}" destId="{334ABD2F-E469-4346-96A3-D83CD91B1936}" srcOrd="0" destOrd="0" presId="urn:microsoft.com/office/officeart/2008/layout/AlternatingPictureBlocks"/>
    <dgm:cxn modelId="{C210FD29-E504-4A6B-8DED-41B62C274C39}" srcId="{6D9C153C-0847-4357-BEC6-5993F9AD7D84}" destId="{3D83AF0A-6A9D-4C48-8922-CE831F20805A}" srcOrd="1" destOrd="0" parTransId="{9B9DDEB0-72B4-43B1-9A13-206DFB610A27}" sibTransId="{9608EAD6-369E-4FC0-9AC5-77820722A136}"/>
    <dgm:cxn modelId="{B2310AFC-2932-444B-8E58-50B6EC713A68}" type="presOf" srcId="{6D9C153C-0847-4357-BEC6-5993F9AD7D84}" destId="{238C0C85-2231-41C9-8C9D-4F51FFBF6FF9}" srcOrd="0" destOrd="0" presId="urn:microsoft.com/office/officeart/2008/layout/AlternatingPictureBlocks"/>
    <dgm:cxn modelId="{903E74AB-9CBD-49E0-9DB5-0217AD67B76B}" type="presParOf" srcId="{238C0C85-2231-41C9-8C9D-4F51FFBF6FF9}" destId="{CC1C726B-D563-4087-AD8F-6658E63A0D1B}" srcOrd="0" destOrd="0" presId="urn:microsoft.com/office/officeart/2008/layout/AlternatingPictureBlocks"/>
    <dgm:cxn modelId="{1E4E5FCC-00AF-4356-920A-BD330D83C13D}" type="presParOf" srcId="{CC1C726B-D563-4087-AD8F-6658E63A0D1B}" destId="{8D9FD544-2A87-40FC-A228-4043A4B6DDCE}" srcOrd="0" destOrd="0" presId="urn:microsoft.com/office/officeart/2008/layout/AlternatingPictureBlocks"/>
    <dgm:cxn modelId="{E256C58A-6CAB-4F88-A147-FDD4AAFF2AAD}" type="presParOf" srcId="{CC1C726B-D563-4087-AD8F-6658E63A0D1B}" destId="{48726437-4543-4048-9C72-F0FD0C333C3C}" srcOrd="1" destOrd="0" presId="urn:microsoft.com/office/officeart/2008/layout/AlternatingPictureBlocks"/>
    <dgm:cxn modelId="{9B051FEB-C2A2-44FB-BA89-F9F426DC0615}" type="presParOf" srcId="{238C0C85-2231-41C9-8C9D-4F51FFBF6FF9}" destId="{E0174AA8-ADB5-4453-885D-219D331D6F01}" srcOrd="1" destOrd="0" presId="urn:microsoft.com/office/officeart/2008/layout/AlternatingPictureBlocks"/>
    <dgm:cxn modelId="{9890CA2E-EDE4-429E-AC4D-D903B75C5E3B}" type="presParOf" srcId="{238C0C85-2231-41C9-8C9D-4F51FFBF6FF9}" destId="{E1EF897E-AF61-4104-9970-B53B433C4615}" srcOrd="2" destOrd="0" presId="urn:microsoft.com/office/officeart/2008/layout/AlternatingPictureBlocks"/>
    <dgm:cxn modelId="{8452200E-6886-47EA-9770-1CE2796D3615}" type="presParOf" srcId="{E1EF897E-AF61-4104-9970-B53B433C4615}" destId="{D6ED2893-8D4E-4129-BE0E-623E3DFAC9D5}" srcOrd="0" destOrd="0" presId="urn:microsoft.com/office/officeart/2008/layout/AlternatingPictureBlocks"/>
    <dgm:cxn modelId="{F8B0330A-0449-4B8B-B54A-7513F2794FF3}" type="presParOf" srcId="{E1EF897E-AF61-4104-9970-B53B433C4615}" destId="{AECA4480-B747-44B0-9DAE-86ADFA36095C}" srcOrd="1" destOrd="0" presId="urn:microsoft.com/office/officeart/2008/layout/AlternatingPictureBlocks"/>
    <dgm:cxn modelId="{CA6AC8AC-F100-4C99-BB56-7E4384C830C8}" type="presParOf" srcId="{238C0C85-2231-41C9-8C9D-4F51FFBF6FF9}" destId="{6A2C8FEB-8ACF-4739-9693-17E20DC6EB9A}" srcOrd="3" destOrd="0" presId="urn:microsoft.com/office/officeart/2008/layout/AlternatingPictureBlocks"/>
    <dgm:cxn modelId="{0520C4C3-DBBC-478B-BA35-EAED4C5DB0A6}" type="presParOf" srcId="{238C0C85-2231-41C9-8C9D-4F51FFBF6FF9}" destId="{35E600E0-F288-4220-9CFD-2D3365AF4FF4}" srcOrd="4" destOrd="0" presId="urn:microsoft.com/office/officeart/2008/layout/AlternatingPictureBlocks"/>
    <dgm:cxn modelId="{90288E35-A192-4994-AD6F-BEDA6B5D56F6}" type="presParOf" srcId="{35E600E0-F288-4220-9CFD-2D3365AF4FF4}" destId="{334ABD2F-E469-4346-96A3-D83CD91B1936}" srcOrd="0" destOrd="0" presId="urn:microsoft.com/office/officeart/2008/layout/AlternatingPictureBlocks"/>
    <dgm:cxn modelId="{06146CD1-AA79-43C2-A0BF-C0B7874462BA}" type="presParOf" srcId="{35E600E0-F288-4220-9CFD-2D3365AF4FF4}" destId="{2C985C35-4B49-4B3E-98BB-3ED606D5EFF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A092C2-44BA-44D6-8CE8-41CFB811145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C0CFC46-24A2-4ED4-8A73-B9B3102FDFB3}">
      <dgm:prSet/>
      <dgm:spPr>
        <a:solidFill>
          <a:srgbClr val="666699"/>
        </a:solidFill>
      </dgm:spPr>
      <dgm:t>
        <a:bodyPr/>
        <a:lstStyle/>
        <a:p>
          <a:pPr rtl="0"/>
          <a:r>
            <a:rPr lang="en-MY" smtClean="0">
              <a:solidFill>
                <a:schemeClr val="tx1"/>
              </a:solidFill>
              <a:latin typeface="Bernard MT Condensed" pitchFamily="18" charset="0"/>
            </a:rPr>
            <a:t>Pemahaman ini menyebabkan mereka beranggapan orang yang kuat bekerja adalah terlalu ghairah mengejar sesuatu atau berkorban lebih dari had yang sepatutnya. </a:t>
          </a:r>
          <a:endParaRPr lang="en-US">
            <a:solidFill>
              <a:schemeClr val="tx1"/>
            </a:solidFill>
            <a:latin typeface="Bernard MT Condensed" pitchFamily="18" charset="0"/>
          </a:endParaRPr>
        </a:p>
      </dgm:t>
    </dgm:pt>
    <dgm:pt modelId="{6A37222A-8D67-4741-9070-0A98C4A25A8A}" type="parTrans" cxnId="{C3A1AB8F-A1A6-43C5-8A30-EA1A233B9634}">
      <dgm:prSet/>
      <dgm:spPr/>
      <dgm:t>
        <a:bodyPr/>
        <a:lstStyle/>
        <a:p>
          <a:endParaRPr lang="en-US">
            <a:solidFill>
              <a:schemeClr val="tx1"/>
            </a:solidFill>
            <a:latin typeface="Bernard MT Condensed" pitchFamily="18" charset="0"/>
          </a:endParaRPr>
        </a:p>
      </dgm:t>
    </dgm:pt>
    <dgm:pt modelId="{74D0A3C2-C42E-4DBF-9F93-8DA133E3F4E8}" type="sibTrans" cxnId="{C3A1AB8F-A1A6-43C5-8A30-EA1A233B9634}">
      <dgm:prSet/>
      <dgm:spPr/>
      <dgm:t>
        <a:bodyPr/>
        <a:lstStyle/>
        <a:p>
          <a:endParaRPr lang="en-US">
            <a:solidFill>
              <a:schemeClr val="tx1"/>
            </a:solidFill>
            <a:latin typeface="Bernard MT Condensed" pitchFamily="18" charset="0"/>
          </a:endParaRPr>
        </a:p>
      </dgm:t>
    </dgm:pt>
    <dgm:pt modelId="{9F8E89F5-19AA-4018-AA88-67408BFF5631}">
      <dgm:prSet/>
      <dgm:spPr>
        <a:solidFill>
          <a:srgbClr val="FF99FF"/>
        </a:solidFill>
      </dgm:spPr>
      <dgm:t>
        <a:bodyPr/>
        <a:lstStyle/>
        <a:p>
          <a:pPr rtl="0"/>
          <a:r>
            <a:rPr lang="en-MY" smtClean="0">
              <a:solidFill>
                <a:schemeClr val="tx1"/>
              </a:solidFill>
              <a:latin typeface="Bernard MT Condensed" pitchFamily="18" charset="0"/>
            </a:rPr>
            <a:t>Hakikatnya, </a:t>
          </a:r>
          <a:r>
            <a:rPr lang="en-US" smtClean="0">
              <a:solidFill>
                <a:schemeClr val="tx1"/>
              </a:solidFill>
              <a:latin typeface="Bernard MT Condensed" pitchFamily="18" charset="0"/>
            </a:rPr>
            <a:t>kerja keras, kerja cerdas, kerja tuntas dan kerja ikhlas adalah pedoman yang dituntut kepada kita. </a:t>
          </a:r>
          <a:endParaRPr lang="en-US">
            <a:solidFill>
              <a:schemeClr val="tx1"/>
            </a:solidFill>
            <a:latin typeface="Bernard MT Condensed" pitchFamily="18" charset="0"/>
          </a:endParaRPr>
        </a:p>
      </dgm:t>
    </dgm:pt>
    <dgm:pt modelId="{9D654B3D-3EB7-4C03-9369-7032E2D5198E}" type="parTrans" cxnId="{FEB66F5D-49ED-49F5-ABB8-B72933F1E72D}">
      <dgm:prSet/>
      <dgm:spPr/>
      <dgm:t>
        <a:bodyPr/>
        <a:lstStyle/>
        <a:p>
          <a:endParaRPr lang="en-US">
            <a:solidFill>
              <a:schemeClr val="tx1"/>
            </a:solidFill>
            <a:latin typeface="Bernard MT Condensed" pitchFamily="18" charset="0"/>
          </a:endParaRPr>
        </a:p>
      </dgm:t>
    </dgm:pt>
    <dgm:pt modelId="{7DED6C9E-C91B-4EF4-A866-4391354CFEF8}" type="sibTrans" cxnId="{FEB66F5D-49ED-49F5-ABB8-B72933F1E72D}">
      <dgm:prSet/>
      <dgm:spPr/>
      <dgm:t>
        <a:bodyPr/>
        <a:lstStyle/>
        <a:p>
          <a:endParaRPr lang="en-US">
            <a:solidFill>
              <a:schemeClr val="tx1"/>
            </a:solidFill>
            <a:latin typeface="Bernard MT Condensed" pitchFamily="18" charset="0"/>
          </a:endParaRPr>
        </a:p>
      </dgm:t>
    </dgm:pt>
    <dgm:pt modelId="{0C1AA5F1-52D1-4D32-9B9C-19C874F71BD3}">
      <dgm:prSet/>
      <dgm:spPr>
        <a:solidFill>
          <a:srgbClr val="33CCCC"/>
        </a:solidFill>
      </dgm:spPr>
      <dgm:t>
        <a:bodyPr/>
        <a:lstStyle/>
        <a:p>
          <a:pPr rtl="0"/>
          <a:r>
            <a:rPr lang="en-US" smtClean="0">
              <a:solidFill>
                <a:schemeClr val="tx1"/>
              </a:solidFill>
              <a:latin typeface="Bernard MT Condensed" pitchFamily="18" charset="0"/>
            </a:rPr>
            <a:t>Sebagai pekerja yang profesional kita tentu wajib melakukan kerja dengan keras dan cerdas sampai tuntas dengan hasil yang baik. Keadaan ini terhasil apabila hati kita berjaya dibaiki. </a:t>
          </a:r>
          <a:endParaRPr lang="en-US">
            <a:solidFill>
              <a:schemeClr val="tx1"/>
            </a:solidFill>
            <a:latin typeface="Bernard MT Condensed" pitchFamily="18" charset="0"/>
          </a:endParaRPr>
        </a:p>
      </dgm:t>
    </dgm:pt>
    <dgm:pt modelId="{BF53547C-8381-45F3-8AD6-35092ABF514F}" type="parTrans" cxnId="{9EAF9E80-2A61-4E76-9F06-F5B73E6B6F17}">
      <dgm:prSet/>
      <dgm:spPr/>
      <dgm:t>
        <a:bodyPr/>
        <a:lstStyle/>
        <a:p>
          <a:endParaRPr lang="en-US">
            <a:solidFill>
              <a:schemeClr val="tx1"/>
            </a:solidFill>
            <a:latin typeface="Bernard MT Condensed" pitchFamily="18" charset="0"/>
          </a:endParaRPr>
        </a:p>
      </dgm:t>
    </dgm:pt>
    <dgm:pt modelId="{09B47030-54DA-4998-BC9E-D90128D436C5}" type="sibTrans" cxnId="{9EAF9E80-2A61-4E76-9F06-F5B73E6B6F17}">
      <dgm:prSet/>
      <dgm:spPr/>
      <dgm:t>
        <a:bodyPr/>
        <a:lstStyle/>
        <a:p>
          <a:endParaRPr lang="en-US">
            <a:solidFill>
              <a:schemeClr val="tx1"/>
            </a:solidFill>
            <a:latin typeface="Bernard MT Condensed" pitchFamily="18" charset="0"/>
          </a:endParaRPr>
        </a:p>
      </dgm:t>
    </dgm:pt>
    <dgm:pt modelId="{4FBF1711-29CC-4886-90A2-2E7CAD2A8950}">
      <dgm:prSet/>
      <dgm:spPr>
        <a:solidFill>
          <a:srgbClr val="6666FF"/>
        </a:solidFill>
      </dgm:spPr>
      <dgm:t>
        <a:bodyPr/>
        <a:lstStyle/>
        <a:p>
          <a:pPr rtl="0"/>
          <a:r>
            <a:rPr lang="en-US" smtClean="0">
              <a:solidFill>
                <a:schemeClr val="tx1"/>
              </a:solidFill>
              <a:latin typeface="Bernard MT Condensed" pitchFamily="18" charset="0"/>
            </a:rPr>
            <a:t>Hukama pernah menyatakan, untuk membaiki dunia, baiki manusianya. Dan untuk membaiki manusia, baiki hatinya. </a:t>
          </a:r>
          <a:endParaRPr lang="en-US">
            <a:solidFill>
              <a:schemeClr val="tx1"/>
            </a:solidFill>
            <a:latin typeface="Bernard MT Condensed" pitchFamily="18" charset="0"/>
          </a:endParaRPr>
        </a:p>
      </dgm:t>
    </dgm:pt>
    <dgm:pt modelId="{E8D1F142-F55E-4C35-B15D-05CE9A2F8D4D}" type="parTrans" cxnId="{909C24C4-24F6-4A7E-9B43-952792BCAD9D}">
      <dgm:prSet/>
      <dgm:spPr/>
      <dgm:t>
        <a:bodyPr/>
        <a:lstStyle/>
        <a:p>
          <a:endParaRPr lang="en-US">
            <a:solidFill>
              <a:schemeClr val="tx1"/>
            </a:solidFill>
            <a:latin typeface="Bernard MT Condensed" pitchFamily="18" charset="0"/>
          </a:endParaRPr>
        </a:p>
      </dgm:t>
    </dgm:pt>
    <dgm:pt modelId="{A1919BF7-B497-4839-A673-AFBE8750EB70}" type="sibTrans" cxnId="{909C24C4-24F6-4A7E-9B43-952792BCAD9D}">
      <dgm:prSet/>
      <dgm:spPr/>
      <dgm:t>
        <a:bodyPr/>
        <a:lstStyle/>
        <a:p>
          <a:endParaRPr lang="en-US">
            <a:solidFill>
              <a:schemeClr val="tx1"/>
            </a:solidFill>
            <a:latin typeface="Bernard MT Condensed" pitchFamily="18" charset="0"/>
          </a:endParaRPr>
        </a:p>
      </dgm:t>
    </dgm:pt>
    <dgm:pt modelId="{DABAD987-F8FB-43CB-9633-BDDB21BF1AB1}" type="pres">
      <dgm:prSet presAssocID="{16A092C2-44BA-44D6-8CE8-41CFB811145C}" presName="Name0" presStyleCnt="0">
        <dgm:presLayoutVars>
          <dgm:dir/>
          <dgm:resizeHandles val="exact"/>
        </dgm:presLayoutVars>
      </dgm:prSet>
      <dgm:spPr/>
    </dgm:pt>
    <dgm:pt modelId="{56848C9F-CB6D-4E93-9061-38BF4CE769FA}" type="pres">
      <dgm:prSet presAssocID="{CC0CFC46-24A2-4ED4-8A73-B9B3102FDFB3}" presName="node" presStyleLbl="node1" presStyleIdx="0" presStyleCnt="4">
        <dgm:presLayoutVars>
          <dgm:bulletEnabled val="1"/>
        </dgm:presLayoutVars>
      </dgm:prSet>
      <dgm:spPr/>
    </dgm:pt>
    <dgm:pt modelId="{B6971919-6200-40D2-9086-0103CFECFE26}" type="pres">
      <dgm:prSet presAssocID="{74D0A3C2-C42E-4DBF-9F93-8DA133E3F4E8}" presName="sibTrans" presStyleCnt="0"/>
      <dgm:spPr/>
    </dgm:pt>
    <dgm:pt modelId="{8BEBFAAE-623E-49AC-ACCD-4E45A260F0B1}" type="pres">
      <dgm:prSet presAssocID="{9F8E89F5-19AA-4018-AA88-67408BFF5631}" presName="node" presStyleLbl="node1" presStyleIdx="1" presStyleCnt="4">
        <dgm:presLayoutVars>
          <dgm:bulletEnabled val="1"/>
        </dgm:presLayoutVars>
      </dgm:prSet>
      <dgm:spPr/>
    </dgm:pt>
    <dgm:pt modelId="{0F5B0736-F7D0-46BE-BCD7-73C905138E4D}" type="pres">
      <dgm:prSet presAssocID="{7DED6C9E-C91B-4EF4-A866-4391354CFEF8}" presName="sibTrans" presStyleCnt="0"/>
      <dgm:spPr/>
    </dgm:pt>
    <dgm:pt modelId="{9C5BC4A6-8DFF-453E-B8E3-E0078957913C}" type="pres">
      <dgm:prSet presAssocID="{0C1AA5F1-52D1-4D32-9B9C-19C874F71BD3}" presName="node" presStyleLbl="node1" presStyleIdx="2" presStyleCnt="4">
        <dgm:presLayoutVars>
          <dgm:bulletEnabled val="1"/>
        </dgm:presLayoutVars>
      </dgm:prSet>
      <dgm:spPr/>
    </dgm:pt>
    <dgm:pt modelId="{D31CB808-F181-4720-8ADA-AE13244ECDFC}" type="pres">
      <dgm:prSet presAssocID="{09B47030-54DA-4998-BC9E-D90128D436C5}" presName="sibTrans" presStyleCnt="0"/>
      <dgm:spPr/>
    </dgm:pt>
    <dgm:pt modelId="{7C3F11FE-BAA3-4A61-B82E-B489EA4AD021}" type="pres">
      <dgm:prSet presAssocID="{4FBF1711-29CC-4886-90A2-2E7CAD2A8950}" presName="node" presStyleLbl="node1" presStyleIdx="3" presStyleCnt="4">
        <dgm:presLayoutVars>
          <dgm:bulletEnabled val="1"/>
        </dgm:presLayoutVars>
      </dgm:prSet>
      <dgm:spPr/>
    </dgm:pt>
  </dgm:ptLst>
  <dgm:cxnLst>
    <dgm:cxn modelId="{9EAF9E80-2A61-4E76-9F06-F5B73E6B6F17}" srcId="{16A092C2-44BA-44D6-8CE8-41CFB811145C}" destId="{0C1AA5F1-52D1-4D32-9B9C-19C874F71BD3}" srcOrd="2" destOrd="0" parTransId="{BF53547C-8381-45F3-8AD6-35092ABF514F}" sibTransId="{09B47030-54DA-4998-BC9E-D90128D436C5}"/>
    <dgm:cxn modelId="{2F4E3738-8654-43E4-87C8-8589BA9468F3}" type="presOf" srcId="{CC0CFC46-24A2-4ED4-8A73-B9B3102FDFB3}" destId="{56848C9F-CB6D-4E93-9061-38BF4CE769FA}" srcOrd="0" destOrd="0" presId="urn:microsoft.com/office/officeart/2005/8/layout/hList6"/>
    <dgm:cxn modelId="{FEB66F5D-49ED-49F5-ABB8-B72933F1E72D}" srcId="{16A092C2-44BA-44D6-8CE8-41CFB811145C}" destId="{9F8E89F5-19AA-4018-AA88-67408BFF5631}" srcOrd="1" destOrd="0" parTransId="{9D654B3D-3EB7-4C03-9369-7032E2D5198E}" sibTransId="{7DED6C9E-C91B-4EF4-A866-4391354CFEF8}"/>
    <dgm:cxn modelId="{1B05B030-37E4-4107-B126-91CDFE0834B3}" type="presOf" srcId="{0C1AA5F1-52D1-4D32-9B9C-19C874F71BD3}" destId="{9C5BC4A6-8DFF-453E-B8E3-E0078957913C}" srcOrd="0" destOrd="0" presId="urn:microsoft.com/office/officeart/2005/8/layout/hList6"/>
    <dgm:cxn modelId="{4D04A287-E66B-4399-8E72-6FC4F54D27D8}" type="presOf" srcId="{4FBF1711-29CC-4886-90A2-2E7CAD2A8950}" destId="{7C3F11FE-BAA3-4A61-B82E-B489EA4AD021}" srcOrd="0" destOrd="0" presId="urn:microsoft.com/office/officeart/2005/8/layout/hList6"/>
    <dgm:cxn modelId="{EC37B45D-186F-4351-8D0B-5B1F051CD4C6}" type="presOf" srcId="{9F8E89F5-19AA-4018-AA88-67408BFF5631}" destId="{8BEBFAAE-623E-49AC-ACCD-4E45A260F0B1}" srcOrd="0" destOrd="0" presId="urn:microsoft.com/office/officeart/2005/8/layout/hList6"/>
    <dgm:cxn modelId="{E5BAA5BD-BD30-40B5-B1A3-71CF9815E747}" type="presOf" srcId="{16A092C2-44BA-44D6-8CE8-41CFB811145C}" destId="{DABAD987-F8FB-43CB-9633-BDDB21BF1AB1}" srcOrd="0" destOrd="0" presId="urn:microsoft.com/office/officeart/2005/8/layout/hList6"/>
    <dgm:cxn modelId="{909C24C4-24F6-4A7E-9B43-952792BCAD9D}" srcId="{16A092C2-44BA-44D6-8CE8-41CFB811145C}" destId="{4FBF1711-29CC-4886-90A2-2E7CAD2A8950}" srcOrd="3" destOrd="0" parTransId="{E8D1F142-F55E-4C35-B15D-05CE9A2F8D4D}" sibTransId="{A1919BF7-B497-4839-A673-AFBE8750EB70}"/>
    <dgm:cxn modelId="{C3A1AB8F-A1A6-43C5-8A30-EA1A233B9634}" srcId="{16A092C2-44BA-44D6-8CE8-41CFB811145C}" destId="{CC0CFC46-24A2-4ED4-8A73-B9B3102FDFB3}" srcOrd="0" destOrd="0" parTransId="{6A37222A-8D67-4741-9070-0A98C4A25A8A}" sibTransId="{74D0A3C2-C42E-4DBF-9F93-8DA133E3F4E8}"/>
    <dgm:cxn modelId="{59003382-FBF8-494B-9BA9-3B61233278D5}" type="presParOf" srcId="{DABAD987-F8FB-43CB-9633-BDDB21BF1AB1}" destId="{56848C9F-CB6D-4E93-9061-38BF4CE769FA}" srcOrd="0" destOrd="0" presId="urn:microsoft.com/office/officeart/2005/8/layout/hList6"/>
    <dgm:cxn modelId="{451BBD27-5867-4EE2-8212-AE2AB6633E6C}" type="presParOf" srcId="{DABAD987-F8FB-43CB-9633-BDDB21BF1AB1}" destId="{B6971919-6200-40D2-9086-0103CFECFE26}" srcOrd="1" destOrd="0" presId="urn:microsoft.com/office/officeart/2005/8/layout/hList6"/>
    <dgm:cxn modelId="{1116E192-F5B2-4852-9098-DB0239C0CCE4}" type="presParOf" srcId="{DABAD987-F8FB-43CB-9633-BDDB21BF1AB1}" destId="{8BEBFAAE-623E-49AC-ACCD-4E45A260F0B1}" srcOrd="2" destOrd="0" presId="urn:microsoft.com/office/officeart/2005/8/layout/hList6"/>
    <dgm:cxn modelId="{CA777198-DE82-4921-B171-95D3A16483FE}" type="presParOf" srcId="{DABAD987-F8FB-43CB-9633-BDDB21BF1AB1}" destId="{0F5B0736-F7D0-46BE-BCD7-73C905138E4D}" srcOrd="3" destOrd="0" presId="urn:microsoft.com/office/officeart/2005/8/layout/hList6"/>
    <dgm:cxn modelId="{740B6C88-A24E-4943-AA13-E8259437B291}" type="presParOf" srcId="{DABAD987-F8FB-43CB-9633-BDDB21BF1AB1}" destId="{9C5BC4A6-8DFF-453E-B8E3-E0078957913C}" srcOrd="4" destOrd="0" presId="urn:microsoft.com/office/officeart/2005/8/layout/hList6"/>
    <dgm:cxn modelId="{492DEB66-2DFE-4D71-8EE1-4F0BE9DBB7CA}" type="presParOf" srcId="{DABAD987-F8FB-43CB-9633-BDDB21BF1AB1}" destId="{D31CB808-F181-4720-8ADA-AE13244ECDFC}" srcOrd="5" destOrd="0" presId="urn:microsoft.com/office/officeart/2005/8/layout/hList6"/>
    <dgm:cxn modelId="{7001AB42-5AD0-4581-B1FD-B1112E8517CE}" type="presParOf" srcId="{DABAD987-F8FB-43CB-9633-BDDB21BF1AB1}" destId="{7C3F11FE-BAA3-4A61-B82E-B489EA4AD021}" srcOrd="6"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1A1C48-0CA6-4552-96C6-4C0ED92A84C8}"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US"/>
        </a:p>
      </dgm:t>
    </dgm:pt>
    <dgm:pt modelId="{07EE0142-2B83-4A5B-BB49-FAC6FCFD8F92}">
      <dgm:prSet custT="1"/>
      <dgm:spPr>
        <a:solidFill>
          <a:srgbClr val="FF5050"/>
        </a:solidFill>
      </dgm:spPr>
      <dgm:t>
        <a:bodyPr/>
        <a:lstStyle/>
        <a:p>
          <a:pPr rtl="0"/>
          <a:r>
            <a:rPr lang="en-US" sz="2400" dirty="0" err="1" smtClean="0">
              <a:solidFill>
                <a:schemeClr val="tx1"/>
              </a:solidFill>
              <a:latin typeface="Bernard MT Condensed" pitchFamily="18" charset="0"/>
            </a:rPr>
            <a:t>hati</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bersifat</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dalaman</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maka</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untuk</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menyelesaikannya</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juga</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mesti</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dengan</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kaedah</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dalaman</a:t>
          </a:r>
          <a:r>
            <a:rPr lang="en-US" sz="2400" dirty="0" smtClean="0">
              <a:solidFill>
                <a:schemeClr val="tx1"/>
              </a:solidFill>
              <a:latin typeface="Bernard MT Condensed" pitchFamily="18" charset="0"/>
            </a:rPr>
            <a:t>. </a:t>
          </a:r>
          <a:endParaRPr lang="en-US" sz="2400" dirty="0">
            <a:solidFill>
              <a:schemeClr val="tx1"/>
            </a:solidFill>
            <a:latin typeface="Bernard MT Condensed" pitchFamily="18" charset="0"/>
          </a:endParaRPr>
        </a:p>
      </dgm:t>
    </dgm:pt>
    <dgm:pt modelId="{11AB1A73-F9F5-4EB1-BDEF-003B3B2644BB}" type="parTrans" cxnId="{B749399F-A639-425A-BB27-8986EBC79B99}">
      <dgm:prSet/>
      <dgm:spPr/>
      <dgm:t>
        <a:bodyPr/>
        <a:lstStyle/>
        <a:p>
          <a:endParaRPr lang="en-US" sz="1800">
            <a:solidFill>
              <a:schemeClr val="tx1"/>
            </a:solidFill>
            <a:latin typeface="Bernard MT Condensed" pitchFamily="18" charset="0"/>
          </a:endParaRPr>
        </a:p>
      </dgm:t>
    </dgm:pt>
    <dgm:pt modelId="{387E9B87-AFBA-419A-8A96-4EE6E9211623}" type="sibTrans" cxnId="{B749399F-A639-425A-BB27-8986EBC79B99}">
      <dgm:prSet custT="1"/>
      <dgm:spPr>
        <a:solidFill>
          <a:srgbClr val="00FF00"/>
        </a:solidFill>
      </dgm:spPr>
      <dgm:t>
        <a:bodyPr/>
        <a:lstStyle/>
        <a:p>
          <a:endParaRPr lang="en-US" sz="1800">
            <a:solidFill>
              <a:schemeClr val="tx1"/>
            </a:solidFill>
            <a:latin typeface="Bernard MT Condensed" pitchFamily="18" charset="0"/>
          </a:endParaRPr>
        </a:p>
      </dgm:t>
    </dgm:pt>
    <dgm:pt modelId="{48D17E2A-17A3-4C54-893B-4B4FD9F9992E}">
      <dgm:prSet custT="1"/>
      <dgm:spPr>
        <a:solidFill>
          <a:srgbClr val="0099CC"/>
        </a:solidFill>
      </dgm:spPr>
      <dgm:t>
        <a:bodyPr/>
        <a:lstStyle/>
        <a:p>
          <a:pPr rtl="0"/>
          <a:r>
            <a:rPr lang="en-US" sz="2400" dirty="0" err="1" smtClean="0">
              <a:solidFill>
                <a:schemeClr val="bg1"/>
              </a:solidFill>
              <a:latin typeface="Bernard MT Condensed" pitchFamily="18" charset="0"/>
            </a:rPr>
            <a:t>niat</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merupakan</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elemen</a:t>
          </a:r>
          <a:r>
            <a:rPr lang="en-US" sz="2400" dirty="0" smtClean="0">
              <a:solidFill>
                <a:schemeClr val="tx1"/>
              </a:solidFill>
              <a:latin typeface="Bernard MT Condensed" pitchFamily="18" charset="0"/>
            </a:rPr>
            <a:t> paling </a:t>
          </a:r>
          <a:r>
            <a:rPr lang="en-US" sz="2400" dirty="0" err="1" smtClean="0">
              <a:solidFill>
                <a:schemeClr val="tx1"/>
              </a:solidFill>
              <a:latin typeface="Bernard MT Condensed" pitchFamily="18" charset="0"/>
            </a:rPr>
            <a:t>penting</a:t>
          </a:r>
          <a:r>
            <a:rPr lang="en-US" sz="2400" dirty="0" smtClean="0">
              <a:solidFill>
                <a:schemeClr val="tx1"/>
              </a:solidFill>
              <a:latin typeface="Bernard MT Condensed" pitchFamily="18" charset="0"/>
            </a:rPr>
            <a:t> di </a:t>
          </a:r>
          <a:r>
            <a:rPr lang="en-US" sz="2400" dirty="0" err="1" smtClean="0">
              <a:solidFill>
                <a:schemeClr val="tx1"/>
              </a:solidFill>
              <a:latin typeface="Bernard MT Condensed" pitchFamily="18" charset="0"/>
            </a:rPr>
            <a:t>dalam</a:t>
          </a:r>
          <a:r>
            <a:rPr lang="en-US" sz="2400" dirty="0" smtClean="0">
              <a:solidFill>
                <a:schemeClr val="tx1"/>
              </a:solidFill>
              <a:latin typeface="Bernard MT Condensed" pitchFamily="18" charset="0"/>
            </a:rPr>
            <a:t> </a:t>
          </a:r>
          <a:r>
            <a:rPr lang="en-US" sz="2400" dirty="0" err="1" smtClean="0">
              <a:solidFill>
                <a:schemeClr val="tx1"/>
              </a:solidFill>
              <a:latin typeface="Bernard MT Condensed" pitchFamily="18" charset="0"/>
            </a:rPr>
            <a:t>kehidupan</a:t>
          </a:r>
          <a:r>
            <a:rPr lang="en-US" sz="2400" dirty="0" smtClean="0">
              <a:solidFill>
                <a:schemeClr val="tx1"/>
              </a:solidFill>
              <a:latin typeface="Bernard MT Condensed" pitchFamily="18" charset="0"/>
            </a:rPr>
            <a:t>. </a:t>
          </a:r>
          <a:endParaRPr lang="en-US" sz="2400" dirty="0">
            <a:solidFill>
              <a:schemeClr val="tx1"/>
            </a:solidFill>
            <a:latin typeface="Bernard MT Condensed" pitchFamily="18" charset="0"/>
          </a:endParaRPr>
        </a:p>
      </dgm:t>
    </dgm:pt>
    <dgm:pt modelId="{A7DF942A-465D-48C0-8407-E85CA57CE906}" type="parTrans" cxnId="{2D5410BF-FCF8-4731-AD83-F371F0437E38}">
      <dgm:prSet/>
      <dgm:spPr/>
      <dgm:t>
        <a:bodyPr/>
        <a:lstStyle/>
        <a:p>
          <a:endParaRPr lang="en-US" sz="1800">
            <a:solidFill>
              <a:schemeClr val="tx1"/>
            </a:solidFill>
            <a:latin typeface="Bernard MT Condensed" pitchFamily="18" charset="0"/>
          </a:endParaRPr>
        </a:p>
      </dgm:t>
    </dgm:pt>
    <dgm:pt modelId="{EFD23B1A-785A-4CEB-B776-49621EB6AB96}" type="sibTrans" cxnId="{2D5410BF-FCF8-4731-AD83-F371F0437E38}">
      <dgm:prSet custT="1"/>
      <dgm:spPr>
        <a:solidFill>
          <a:srgbClr val="00FF00"/>
        </a:solidFill>
      </dgm:spPr>
      <dgm:t>
        <a:bodyPr/>
        <a:lstStyle/>
        <a:p>
          <a:endParaRPr lang="en-US" sz="1800">
            <a:solidFill>
              <a:schemeClr val="tx1"/>
            </a:solidFill>
            <a:latin typeface="Bernard MT Condensed" pitchFamily="18" charset="0"/>
          </a:endParaRPr>
        </a:p>
      </dgm:t>
    </dgm:pt>
    <dgm:pt modelId="{0B62D62B-AB45-4799-9DD7-EF0B48D5765E}">
      <dgm:prSet custT="1"/>
      <dgm:spPr>
        <a:solidFill>
          <a:srgbClr val="996633"/>
        </a:solidFill>
      </dgm:spPr>
      <dgm:t>
        <a:bodyPr/>
        <a:lstStyle/>
        <a:p>
          <a:pPr rtl="0"/>
          <a:r>
            <a:rPr lang="en-US" sz="1800" dirty="0" err="1" smtClean="0">
              <a:solidFill>
                <a:srgbClr val="002060"/>
              </a:solidFill>
              <a:latin typeface="Bernard MT Condensed" pitchFamily="18" charset="0"/>
            </a:rPr>
            <a:t>niat</a:t>
          </a:r>
          <a:r>
            <a:rPr lang="en-US" sz="1800" dirty="0" smtClean="0">
              <a:solidFill>
                <a:srgbClr val="002060"/>
              </a:solidFill>
              <a:latin typeface="Bernard MT Condensed" pitchFamily="18" charset="0"/>
            </a:rPr>
            <a:t> yang </a:t>
          </a:r>
          <a:r>
            <a:rPr lang="en-US" sz="1800" dirty="0" err="1" smtClean="0">
              <a:solidFill>
                <a:srgbClr val="002060"/>
              </a:solidFill>
              <a:latin typeface="Bernard MT Condensed" pitchFamily="18" charset="0"/>
            </a:rPr>
            <a:t>betul</a:t>
          </a:r>
          <a:r>
            <a:rPr lang="en-US" sz="1800" dirty="0" smtClean="0">
              <a:solidFill>
                <a:srgbClr val="002060"/>
              </a:solidFill>
              <a:latin typeface="Bernard MT Condensed" pitchFamily="18" charset="0"/>
            </a:rPr>
            <a:t>, </a:t>
          </a:r>
          <a:r>
            <a:rPr lang="en-US" sz="1800" dirty="0" err="1" smtClean="0">
              <a:solidFill>
                <a:schemeClr val="tx1"/>
              </a:solidFill>
              <a:latin typeface="Bernard MT Condensed" pitchFamily="18" charset="0"/>
            </a:rPr>
            <a:t>sesuatu</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ibadah</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menghasilkan</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pahala</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kepada</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pelakunya</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bahkan</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setiap</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aktivitinya</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dapat</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ditingkatkan</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menjadi</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ibadat</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sepanjang</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masa</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sesuai</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dengan</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ketentuan</a:t>
          </a:r>
          <a:r>
            <a:rPr lang="en-US" sz="1800" dirty="0" smtClean="0">
              <a:solidFill>
                <a:schemeClr val="tx1"/>
              </a:solidFill>
              <a:latin typeface="Bernard MT Condensed" pitchFamily="18" charset="0"/>
            </a:rPr>
            <a:t> </a:t>
          </a:r>
          <a:r>
            <a:rPr lang="en-US" sz="1800" dirty="0" err="1" smtClean="0">
              <a:solidFill>
                <a:schemeClr val="tx1"/>
              </a:solidFill>
              <a:latin typeface="Bernard MT Condensed" pitchFamily="18" charset="0"/>
            </a:rPr>
            <a:t>syarak</a:t>
          </a:r>
          <a:r>
            <a:rPr lang="en-US" sz="1800" dirty="0" smtClean="0">
              <a:solidFill>
                <a:schemeClr val="tx1"/>
              </a:solidFill>
              <a:latin typeface="Bernard MT Condensed" pitchFamily="18" charset="0"/>
            </a:rPr>
            <a:t>.</a:t>
          </a:r>
          <a:endParaRPr lang="en-US" sz="1800" dirty="0">
            <a:solidFill>
              <a:schemeClr val="tx1"/>
            </a:solidFill>
            <a:latin typeface="Bernard MT Condensed" pitchFamily="18" charset="0"/>
          </a:endParaRPr>
        </a:p>
      </dgm:t>
    </dgm:pt>
    <dgm:pt modelId="{626C4D5F-4438-4F33-886A-634426504182}" type="parTrans" cxnId="{C9A16332-9B6F-4973-95ED-A9B1BBFE7BAD}">
      <dgm:prSet/>
      <dgm:spPr/>
      <dgm:t>
        <a:bodyPr/>
        <a:lstStyle/>
        <a:p>
          <a:endParaRPr lang="en-US" sz="1800">
            <a:solidFill>
              <a:schemeClr val="tx1"/>
            </a:solidFill>
            <a:latin typeface="Bernard MT Condensed" pitchFamily="18" charset="0"/>
          </a:endParaRPr>
        </a:p>
      </dgm:t>
    </dgm:pt>
    <dgm:pt modelId="{631C8725-6358-465B-9CEE-0D14EDDE5672}" type="sibTrans" cxnId="{C9A16332-9B6F-4973-95ED-A9B1BBFE7BAD}">
      <dgm:prSet custT="1"/>
      <dgm:spPr>
        <a:solidFill>
          <a:srgbClr val="00FF00"/>
        </a:solidFill>
      </dgm:spPr>
      <dgm:t>
        <a:bodyPr/>
        <a:lstStyle/>
        <a:p>
          <a:endParaRPr lang="en-US" sz="1800">
            <a:solidFill>
              <a:schemeClr val="tx1"/>
            </a:solidFill>
            <a:latin typeface="Bernard MT Condensed" pitchFamily="18" charset="0"/>
          </a:endParaRPr>
        </a:p>
      </dgm:t>
    </dgm:pt>
    <dgm:pt modelId="{85194A18-F27B-4C64-9238-C9F6BE6FDEC2}" type="pres">
      <dgm:prSet presAssocID="{271A1C48-0CA6-4552-96C6-4C0ED92A84C8}" presName="Name0" presStyleCnt="0">
        <dgm:presLayoutVars>
          <dgm:dir/>
          <dgm:resizeHandles val="exact"/>
        </dgm:presLayoutVars>
      </dgm:prSet>
      <dgm:spPr/>
    </dgm:pt>
    <dgm:pt modelId="{AD55111A-8323-4280-9C84-DC0CACA350D0}" type="pres">
      <dgm:prSet presAssocID="{07EE0142-2B83-4A5B-BB49-FAC6FCFD8F92}" presName="node" presStyleLbl="node1" presStyleIdx="0" presStyleCnt="3">
        <dgm:presLayoutVars>
          <dgm:bulletEnabled val="1"/>
        </dgm:presLayoutVars>
      </dgm:prSet>
      <dgm:spPr/>
    </dgm:pt>
    <dgm:pt modelId="{0E585110-4469-4FD1-A0F3-6E10804AF3C3}" type="pres">
      <dgm:prSet presAssocID="{387E9B87-AFBA-419A-8A96-4EE6E9211623}" presName="sibTrans" presStyleLbl="sibTrans2D1" presStyleIdx="0" presStyleCnt="3"/>
      <dgm:spPr/>
    </dgm:pt>
    <dgm:pt modelId="{27FB2FDF-767A-4666-8F8E-CF3E5B2DF50E}" type="pres">
      <dgm:prSet presAssocID="{387E9B87-AFBA-419A-8A96-4EE6E9211623}" presName="connectorText" presStyleLbl="sibTrans2D1" presStyleIdx="0" presStyleCnt="3"/>
      <dgm:spPr/>
    </dgm:pt>
    <dgm:pt modelId="{15AE9F72-7B2E-4F2E-9789-52DEF8A99EA0}" type="pres">
      <dgm:prSet presAssocID="{48D17E2A-17A3-4C54-893B-4B4FD9F9992E}" presName="node" presStyleLbl="node1" presStyleIdx="1" presStyleCnt="3">
        <dgm:presLayoutVars>
          <dgm:bulletEnabled val="1"/>
        </dgm:presLayoutVars>
      </dgm:prSet>
      <dgm:spPr/>
    </dgm:pt>
    <dgm:pt modelId="{9ED11512-C189-4400-9375-4F4376FB3D27}" type="pres">
      <dgm:prSet presAssocID="{EFD23B1A-785A-4CEB-B776-49621EB6AB96}" presName="sibTrans" presStyleLbl="sibTrans2D1" presStyleIdx="1" presStyleCnt="3"/>
      <dgm:spPr/>
    </dgm:pt>
    <dgm:pt modelId="{D9CF3EAB-E4E4-457F-908D-2EDDB6405BC9}" type="pres">
      <dgm:prSet presAssocID="{EFD23B1A-785A-4CEB-B776-49621EB6AB96}" presName="connectorText" presStyleLbl="sibTrans2D1" presStyleIdx="1" presStyleCnt="3"/>
      <dgm:spPr/>
    </dgm:pt>
    <dgm:pt modelId="{E3E8A2A1-780F-440D-9A14-7F80B3B89379}" type="pres">
      <dgm:prSet presAssocID="{0B62D62B-AB45-4799-9DD7-EF0B48D5765E}" presName="node" presStyleLbl="node1" presStyleIdx="2" presStyleCnt="3">
        <dgm:presLayoutVars>
          <dgm:bulletEnabled val="1"/>
        </dgm:presLayoutVars>
      </dgm:prSet>
      <dgm:spPr/>
    </dgm:pt>
    <dgm:pt modelId="{7536DE91-3C90-4A49-8ACB-607F8EB61155}" type="pres">
      <dgm:prSet presAssocID="{631C8725-6358-465B-9CEE-0D14EDDE5672}" presName="sibTrans" presStyleLbl="sibTrans2D1" presStyleIdx="2" presStyleCnt="3"/>
      <dgm:spPr/>
    </dgm:pt>
    <dgm:pt modelId="{52200D85-0A6C-43CC-8745-86B41B253BA6}" type="pres">
      <dgm:prSet presAssocID="{631C8725-6358-465B-9CEE-0D14EDDE5672}" presName="connectorText" presStyleLbl="sibTrans2D1" presStyleIdx="2" presStyleCnt="3"/>
      <dgm:spPr/>
    </dgm:pt>
  </dgm:ptLst>
  <dgm:cxnLst>
    <dgm:cxn modelId="{C5F048E0-D915-4B1A-845F-0887132B286D}" type="presOf" srcId="{271A1C48-0CA6-4552-96C6-4C0ED92A84C8}" destId="{85194A18-F27B-4C64-9238-C9F6BE6FDEC2}" srcOrd="0" destOrd="0" presId="urn:microsoft.com/office/officeart/2005/8/layout/cycle7"/>
    <dgm:cxn modelId="{A39BF530-4AD1-4CA7-881B-457DE7BFC0F7}" type="presOf" srcId="{07EE0142-2B83-4A5B-BB49-FAC6FCFD8F92}" destId="{AD55111A-8323-4280-9C84-DC0CACA350D0}" srcOrd="0" destOrd="0" presId="urn:microsoft.com/office/officeart/2005/8/layout/cycle7"/>
    <dgm:cxn modelId="{7A9A9FCE-7EAF-426E-8D3D-450C34157A9B}" type="presOf" srcId="{631C8725-6358-465B-9CEE-0D14EDDE5672}" destId="{7536DE91-3C90-4A49-8ACB-607F8EB61155}" srcOrd="0" destOrd="0" presId="urn:microsoft.com/office/officeart/2005/8/layout/cycle7"/>
    <dgm:cxn modelId="{CA95B031-F479-4895-A24C-BD7204DE32A3}" type="presOf" srcId="{387E9B87-AFBA-419A-8A96-4EE6E9211623}" destId="{0E585110-4469-4FD1-A0F3-6E10804AF3C3}" srcOrd="0" destOrd="0" presId="urn:microsoft.com/office/officeart/2005/8/layout/cycle7"/>
    <dgm:cxn modelId="{2D5410BF-FCF8-4731-AD83-F371F0437E38}" srcId="{271A1C48-0CA6-4552-96C6-4C0ED92A84C8}" destId="{48D17E2A-17A3-4C54-893B-4B4FD9F9992E}" srcOrd="1" destOrd="0" parTransId="{A7DF942A-465D-48C0-8407-E85CA57CE906}" sibTransId="{EFD23B1A-785A-4CEB-B776-49621EB6AB96}"/>
    <dgm:cxn modelId="{9B8844D4-3536-46CE-AFBA-B2FC84ACCF8C}" type="presOf" srcId="{EFD23B1A-785A-4CEB-B776-49621EB6AB96}" destId="{D9CF3EAB-E4E4-457F-908D-2EDDB6405BC9}" srcOrd="1" destOrd="0" presId="urn:microsoft.com/office/officeart/2005/8/layout/cycle7"/>
    <dgm:cxn modelId="{32C69D3F-58EE-4B83-8B6A-6FB5013DE337}" type="presOf" srcId="{387E9B87-AFBA-419A-8A96-4EE6E9211623}" destId="{27FB2FDF-767A-4666-8F8E-CF3E5B2DF50E}" srcOrd="1" destOrd="0" presId="urn:microsoft.com/office/officeart/2005/8/layout/cycle7"/>
    <dgm:cxn modelId="{AE56810B-D058-4503-B505-3777F359EF00}" type="presOf" srcId="{EFD23B1A-785A-4CEB-B776-49621EB6AB96}" destId="{9ED11512-C189-4400-9375-4F4376FB3D27}" srcOrd="0" destOrd="0" presId="urn:microsoft.com/office/officeart/2005/8/layout/cycle7"/>
    <dgm:cxn modelId="{C9A16332-9B6F-4973-95ED-A9B1BBFE7BAD}" srcId="{271A1C48-0CA6-4552-96C6-4C0ED92A84C8}" destId="{0B62D62B-AB45-4799-9DD7-EF0B48D5765E}" srcOrd="2" destOrd="0" parTransId="{626C4D5F-4438-4F33-886A-634426504182}" sibTransId="{631C8725-6358-465B-9CEE-0D14EDDE5672}"/>
    <dgm:cxn modelId="{4C0FE353-570D-486E-95FB-9878BD8F2B5F}" type="presOf" srcId="{48D17E2A-17A3-4C54-893B-4B4FD9F9992E}" destId="{15AE9F72-7B2E-4F2E-9789-52DEF8A99EA0}" srcOrd="0" destOrd="0" presId="urn:microsoft.com/office/officeart/2005/8/layout/cycle7"/>
    <dgm:cxn modelId="{B7AB24C1-8DDB-4985-B80E-76168D932BD3}" type="presOf" srcId="{0B62D62B-AB45-4799-9DD7-EF0B48D5765E}" destId="{E3E8A2A1-780F-440D-9A14-7F80B3B89379}" srcOrd="0" destOrd="0" presId="urn:microsoft.com/office/officeart/2005/8/layout/cycle7"/>
    <dgm:cxn modelId="{B749399F-A639-425A-BB27-8986EBC79B99}" srcId="{271A1C48-0CA6-4552-96C6-4C0ED92A84C8}" destId="{07EE0142-2B83-4A5B-BB49-FAC6FCFD8F92}" srcOrd="0" destOrd="0" parTransId="{11AB1A73-F9F5-4EB1-BDEF-003B3B2644BB}" sibTransId="{387E9B87-AFBA-419A-8A96-4EE6E9211623}"/>
    <dgm:cxn modelId="{C0DF3E1A-63F8-4379-9114-3B66E2922C3B}" type="presOf" srcId="{631C8725-6358-465B-9CEE-0D14EDDE5672}" destId="{52200D85-0A6C-43CC-8745-86B41B253BA6}" srcOrd="1" destOrd="0" presId="urn:microsoft.com/office/officeart/2005/8/layout/cycle7"/>
    <dgm:cxn modelId="{331C0E7C-A3BF-4813-81A6-C3D5A6E71822}" type="presParOf" srcId="{85194A18-F27B-4C64-9238-C9F6BE6FDEC2}" destId="{AD55111A-8323-4280-9C84-DC0CACA350D0}" srcOrd="0" destOrd="0" presId="urn:microsoft.com/office/officeart/2005/8/layout/cycle7"/>
    <dgm:cxn modelId="{85D5CB0B-701C-401B-8B07-E6BF6F2AF543}" type="presParOf" srcId="{85194A18-F27B-4C64-9238-C9F6BE6FDEC2}" destId="{0E585110-4469-4FD1-A0F3-6E10804AF3C3}" srcOrd="1" destOrd="0" presId="urn:microsoft.com/office/officeart/2005/8/layout/cycle7"/>
    <dgm:cxn modelId="{23825AFE-8F30-4156-A56C-66616EB449A9}" type="presParOf" srcId="{0E585110-4469-4FD1-A0F3-6E10804AF3C3}" destId="{27FB2FDF-767A-4666-8F8E-CF3E5B2DF50E}" srcOrd="0" destOrd="0" presId="urn:microsoft.com/office/officeart/2005/8/layout/cycle7"/>
    <dgm:cxn modelId="{1D586524-AF76-47B0-A81E-1ECD50F5E09E}" type="presParOf" srcId="{85194A18-F27B-4C64-9238-C9F6BE6FDEC2}" destId="{15AE9F72-7B2E-4F2E-9789-52DEF8A99EA0}" srcOrd="2" destOrd="0" presId="urn:microsoft.com/office/officeart/2005/8/layout/cycle7"/>
    <dgm:cxn modelId="{DB7D9D0C-1344-47A8-A023-93C99CFF2959}" type="presParOf" srcId="{85194A18-F27B-4C64-9238-C9F6BE6FDEC2}" destId="{9ED11512-C189-4400-9375-4F4376FB3D27}" srcOrd="3" destOrd="0" presId="urn:microsoft.com/office/officeart/2005/8/layout/cycle7"/>
    <dgm:cxn modelId="{F6326E2C-82AC-44CD-8FD6-DA90BDD3C554}" type="presParOf" srcId="{9ED11512-C189-4400-9375-4F4376FB3D27}" destId="{D9CF3EAB-E4E4-457F-908D-2EDDB6405BC9}" srcOrd="0" destOrd="0" presId="urn:microsoft.com/office/officeart/2005/8/layout/cycle7"/>
    <dgm:cxn modelId="{DEB74F6D-CB3B-473C-A775-7C9838A0F6BC}" type="presParOf" srcId="{85194A18-F27B-4C64-9238-C9F6BE6FDEC2}" destId="{E3E8A2A1-780F-440D-9A14-7F80B3B89379}" srcOrd="4" destOrd="0" presId="urn:microsoft.com/office/officeart/2005/8/layout/cycle7"/>
    <dgm:cxn modelId="{0135FA93-69BA-4EB1-AD50-EBA34486D3CB}" type="presParOf" srcId="{85194A18-F27B-4C64-9238-C9F6BE6FDEC2}" destId="{7536DE91-3C90-4A49-8ACB-607F8EB61155}" srcOrd="5" destOrd="0" presId="urn:microsoft.com/office/officeart/2005/8/layout/cycle7"/>
    <dgm:cxn modelId="{D8CB462D-41C4-428B-ADF6-483A03D43D1E}" type="presParOf" srcId="{7536DE91-3C90-4A49-8ACB-607F8EB61155}" destId="{52200D85-0A6C-43CC-8745-86B41B253BA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72C665-6425-4CB0-8620-52E65B664D7D}" type="doc">
      <dgm:prSet loTypeId="urn:microsoft.com/office/officeart/2005/8/layout/equation2" loCatId="relationship" qsTypeId="urn:microsoft.com/office/officeart/2005/8/quickstyle/3d5" qsCatId="3D" csTypeId="urn:microsoft.com/office/officeart/2005/8/colors/colorful5" csCatId="colorful"/>
      <dgm:spPr/>
      <dgm:t>
        <a:bodyPr/>
        <a:lstStyle/>
        <a:p>
          <a:endParaRPr lang="en-US"/>
        </a:p>
      </dgm:t>
    </dgm:pt>
    <dgm:pt modelId="{D575F4ED-01A5-4BAA-AF09-2899EA9D77AC}">
      <dgm:prSet custT="1"/>
      <dgm:spPr/>
      <dgm:t>
        <a:bodyPr/>
        <a:lstStyle/>
        <a:p>
          <a:pPr rtl="0"/>
          <a:r>
            <a:rPr lang="ms-MY" sz="2000" dirty="0" smtClean="0">
              <a:solidFill>
                <a:schemeClr val="tx1"/>
              </a:solidFill>
            </a:rPr>
            <a:t>Bagi memastikan hidup ini mencapai kejayaan dan kebahagiaan di dunia dan di akhirat, maka kita perlu memastikan hidup ini dilihat dari sudut pandangan Allah SWT. </a:t>
          </a:r>
          <a:endParaRPr lang="en-US" sz="2000" dirty="0">
            <a:solidFill>
              <a:schemeClr val="tx1"/>
            </a:solidFill>
          </a:endParaRPr>
        </a:p>
      </dgm:t>
    </dgm:pt>
    <dgm:pt modelId="{CB913719-3D45-4E41-B570-9F3CDD6941DD}" type="parTrans" cxnId="{05E0D1B0-FE32-4D62-A7D9-55B89D7E9072}">
      <dgm:prSet/>
      <dgm:spPr/>
      <dgm:t>
        <a:bodyPr/>
        <a:lstStyle/>
        <a:p>
          <a:endParaRPr lang="en-US">
            <a:solidFill>
              <a:schemeClr val="tx1"/>
            </a:solidFill>
          </a:endParaRPr>
        </a:p>
      </dgm:t>
    </dgm:pt>
    <dgm:pt modelId="{581BDBC9-8523-47B2-8C83-3105850FA418}" type="sibTrans" cxnId="{05E0D1B0-FE32-4D62-A7D9-55B89D7E9072}">
      <dgm:prSet/>
      <dgm:spPr/>
      <dgm:t>
        <a:bodyPr/>
        <a:lstStyle/>
        <a:p>
          <a:endParaRPr lang="en-US">
            <a:solidFill>
              <a:schemeClr val="tx1"/>
            </a:solidFill>
          </a:endParaRPr>
        </a:p>
      </dgm:t>
    </dgm:pt>
    <dgm:pt modelId="{B8ECC7A5-8F7B-4696-A5A8-58542BD80DA4}">
      <dgm:prSet custT="1"/>
      <dgm:spPr/>
      <dgm:t>
        <a:bodyPr/>
        <a:lstStyle/>
        <a:p>
          <a:pPr rtl="0"/>
          <a:r>
            <a:rPr lang="ms-MY" sz="1600" dirty="0" smtClean="0">
              <a:solidFill>
                <a:schemeClr val="tx1"/>
              </a:solidFill>
            </a:rPr>
            <a:t>Dari sini, barulah apa yang akan kita dapat dalam hidup ini tepat dan jelas. Inilah yang dikatakan celik mata hati. Kelangsungan sifat ini akan membina individu yang cemerlang dalam melaksanakan peranan, pekerjaan dan tanggungjawab mereka dengan baik.</a:t>
          </a:r>
          <a:endParaRPr lang="en-US" sz="1600" dirty="0">
            <a:solidFill>
              <a:schemeClr val="tx1"/>
            </a:solidFill>
          </a:endParaRPr>
        </a:p>
      </dgm:t>
    </dgm:pt>
    <dgm:pt modelId="{59673A1E-9FBD-442A-B52D-D99432801A9D}" type="parTrans" cxnId="{64B6A6E6-E72E-41B0-88BC-6926BCD2914E}">
      <dgm:prSet/>
      <dgm:spPr/>
      <dgm:t>
        <a:bodyPr/>
        <a:lstStyle/>
        <a:p>
          <a:endParaRPr lang="en-US">
            <a:solidFill>
              <a:schemeClr val="tx1"/>
            </a:solidFill>
          </a:endParaRPr>
        </a:p>
      </dgm:t>
    </dgm:pt>
    <dgm:pt modelId="{DD1661AE-0398-41E8-B3CB-410C8F27A804}" type="sibTrans" cxnId="{64B6A6E6-E72E-41B0-88BC-6926BCD2914E}">
      <dgm:prSet/>
      <dgm:spPr/>
      <dgm:t>
        <a:bodyPr/>
        <a:lstStyle/>
        <a:p>
          <a:endParaRPr lang="en-US">
            <a:solidFill>
              <a:schemeClr val="tx1"/>
            </a:solidFill>
          </a:endParaRPr>
        </a:p>
      </dgm:t>
    </dgm:pt>
    <dgm:pt modelId="{E9C03304-4DDD-46A3-B667-0EE6568A78B8}" type="pres">
      <dgm:prSet presAssocID="{C872C665-6425-4CB0-8620-52E65B664D7D}" presName="Name0" presStyleCnt="0">
        <dgm:presLayoutVars>
          <dgm:dir/>
          <dgm:resizeHandles val="exact"/>
        </dgm:presLayoutVars>
      </dgm:prSet>
      <dgm:spPr/>
    </dgm:pt>
    <dgm:pt modelId="{D3446B2C-086C-455B-AFB2-0018A8CCC4A9}" type="pres">
      <dgm:prSet presAssocID="{C872C665-6425-4CB0-8620-52E65B664D7D}" presName="vNodes" presStyleCnt="0"/>
      <dgm:spPr/>
    </dgm:pt>
    <dgm:pt modelId="{2B7A0C71-5370-4896-9246-0308F9BDCDBD}" type="pres">
      <dgm:prSet presAssocID="{D575F4ED-01A5-4BAA-AF09-2899EA9D77AC}" presName="node" presStyleLbl="node1" presStyleIdx="0" presStyleCnt="2">
        <dgm:presLayoutVars>
          <dgm:bulletEnabled val="1"/>
        </dgm:presLayoutVars>
      </dgm:prSet>
      <dgm:spPr/>
    </dgm:pt>
    <dgm:pt modelId="{8FC98D37-E950-47CE-AE3D-45207AE12C11}" type="pres">
      <dgm:prSet presAssocID="{C872C665-6425-4CB0-8620-52E65B664D7D}" presName="sibTransLast" presStyleLbl="sibTrans2D1" presStyleIdx="0" presStyleCnt="1"/>
      <dgm:spPr/>
    </dgm:pt>
    <dgm:pt modelId="{0AF1860F-5B68-4C79-B1C7-E5CF96F71EA4}" type="pres">
      <dgm:prSet presAssocID="{C872C665-6425-4CB0-8620-52E65B664D7D}" presName="connectorText" presStyleLbl="sibTrans2D1" presStyleIdx="0" presStyleCnt="1"/>
      <dgm:spPr/>
    </dgm:pt>
    <dgm:pt modelId="{4F1BBF61-E6FD-4564-9086-784E92EDBB94}" type="pres">
      <dgm:prSet presAssocID="{C872C665-6425-4CB0-8620-52E65B664D7D}" presName="lastNode" presStyleLbl="node1" presStyleIdx="1" presStyleCnt="2">
        <dgm:presLayoutVars>
          <dgm:bulletEnabled val="1"/>
        </dgm:presLayoutVars>
      </dgm:prSet>
      <dgm:spPr/>
    </dgm:pt>
  </dgm:ptLst>
  <dgm:cxnLst>
    <dgm:cxn modelId="{308200AC-D417-49CE-99C1-5BA8F0A049DE}" type="presOf" srcId="{581BDBC9-8523-47B2-8C83-3105850FA418}" destId="{8FC98D37-E950-47CE-AE3D-45207AE12C11}" srcOrd="0" destOrd="0" presId="urn:microsoft.com/office/officeart/2005/8/layout/equation2"/>
    <dgm:cxn modelId="{012097E5-7B7C-45EC-AB01-95643CE62C8B}" type="presOf" srcId="{B8ECC7A5-8F7B-4696-A5A8-58542BD80DA4}" destId="{4F1BBF61-E6FD-4564-9086-784E92EDBB94}" srcOrd="0" destOrd="0" presId="urn:microsoft.com/office/officeart/2005/8/layout/equation2"/>
    <dgm:cxn modelId="{64B6A6E6-E72E-41B0-88BC-6926BCD2914E}" srcId="{C872C665-6425-4CB0-8620-52E65B664D7D}" destId="{B8ECC7A5-8F7B-4696-A5A8-58542BD80DA4}" srcOrd="1" destOrd="0" parTransId="{59673A1E-9FBD-442A-B52D-D99432801A9D}" sibTransId="{DD1661AE-0398-41E8-B3CB-410C8F27A804}"/>
    <dgm:cxn modelId="{176FC6CA-8AB6-42CD-BF52-FA87A1911746}" type="presOf" srcId="{C872C665-6425-4CB0-8620-52E65B664D7D}" destId="{E9C03304-4DDD-46A3-B667-0EE6568A78B8}" srcOrd="0" destOrd="0" presId="urn:microsoft.com/office/officeart/2005/8/layout/equation2"/>
    <dgm:cxn modelId="{05E0D1B0-FE32-4D62-A7D9-55B89D7E9072}" srcId="{C872C665-6425-4CB0-8620-52E65B664D7D}" destId="{D575F4ED-01A5-4BAA-AF09-2899EA9D77AC}" srcOrd="0" destOrd="0" parTransId="{CB913719-3D45-4E41-B570-9F3CDD6941DD}" sibTransId="{581BDBC9-8523-47B2-8C83-3105850FA418}"/>
    <dgm:cxn modelId="{1C0C2900-6839-4036-A47F-6C2EB35ABC43}" type="presOf" srcId="{581BDBC9-8523-47B2-8C83-3105850FA418}" destId="{0AF1860F-5B68-4C79-B1C7-E5CF96F71EA4}" srcOrd="1" destOrd="0" presId="urn:microsoft.com/office/officeart/2005/8/layout/equation2"/>
    <dgm:cxn modelId="{42823130-1EBB-49DE-A044-7806BDD203C2}" type="presOf" srcId="{D575F4ED-01A5-4BAA-AF09-2899EA9D77AC}" destId="{2B7A0C71-5370-4896-9246-0308F9BDCDBD}" srcOrd="0" destOrd="0" presId="urn:microsoft.com/office/officeart/2005/8/layout/equation2"/>
    <dgm:cxn modelId="{2214E328-3752-44FA-9557-B76574D6C072}" type="presParOf" srcId="{E9C03304-4DDD-46A3-B667-0EE6568A78B8}" destId="{D3446B2C-086C-455B-AFB2-0018A8CCC4A9}" srcOrd="0" destOrd="0" presId="urn:microsoft.com/office/officeart/2005/8/layout/equation2"/>
    <dgm:cxn modelId="{21C7D06A-B7B9-4AFF-A46A-0B871F8E750C}" type="presParOf" srcId="{D3446B2C-086C-455B-AFB2-0018A8CCC4A9}" destId="{2B7A0C71-5370-4896-9246-0308F9BDCDBD}" srcOrd="0" destOrd="0" presId="urn:microsoft.com/office/officeart/2005/8/layout/equation2"/>
    <dgm:cxn modelId="{5D699F59-E339-4E5E-8BD5-CFD50D2005FB}" type="presParOf" srcId="{E9C03304-4DDD-46A3-B667-0EE6568A78B8}" destId="{8FC98D37-E950-47CE-AE3D-45207AE12C11}" srcOrd="1" destOrd="0" presId="urn:microsoft.com/office/officeart/2005/8/layout/equation2"/>
    <dgm:cxn modelId="{84A279B8-7DDE-4D1D-A861-3281E65B6718}" type="presParOf" srcId="{8FC98D37-E950-47CE-AE3D-45207AE12C11}" destId="{0AF1860F-5B68-4C79-B1C7-E5CF96F71EA4}" srcOrd="0" destOrd="0" presId="urn:microsoft.com/office/officeart/2005/8/layout/equation2"/>
    <dgm:cxn modelId="{2B833DEF-80F2-42DB-8253-343D7E4F072C}" type="presParOf" srcId="{E9C03304-4DDD-46A3-B667-0EE6568A78B8}" destId="{4F1BBF61-E6FD-4564-9086-784E92EDBB9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BE934D-3252-43AB-9C9F-03547487C8A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364ED68-3737-4124-AF02-6F3CBDC180FD}">
      <dgm:prSet custT="1"/>
      <dgm:spPr>
        <a:solidFill>
          <a:srgbClr val="33CCCC"/>
        </a:solidFill>
      </dgm:spPr>
      <dgm:t>
        <a:bodyPr/>
        <a:lstStyle/>
        <a:p>
          <a:pPr algn="ctr" rtl="0"/>
          <a:r>
            <a:rPr lang="ms-MY" sz="2400" b="1" dirty="0" smtClean="0">
              <a:solidFill>
                <a:schemeClr val="tx1"/>
              </a:solidFill>
              <a:latin typeface="Monotype Corsiva" pitchFamily="66" charset="0"/>
            </a:rPr>
            <a:t>setiap tutur kata, amal usaha dan pengorbanan tertumpu kerana Allah SWT dan mengharapkan keredhaan-Nya tanpa mengharapkan faedah nama dan gelaran, pangkat dan kedudukan, sanjungan dan penghormatan serta ketinggian dan kemuliaan zahir. </a:t>
          </a:r>
          <a:endParaRPr lang="en-US" sz="2400" b="1" dirty="0">
            <a:solidFill>
              <a:schemeClr val="tx1"/>
            </a:solidFill>
            <a:latin typeface="Monotype Corsiva" pitchFamily="66" charset="0"/>
          </a:endParaRPr>
        </a:p>
      </dgm:t>
    </dgm:pt>
    <dgm:pt modelId="{B1C823D9-CA94-44C0-A5D0-61CFC69A0785}" type="parTrans" cxnId="{A9BDB747-48F6-418E-A221-74CA50D68456}">
      <dgm:prSet/>
      <dgm:spPr/>
      <dgm:t>
        <a:bodyPr/>
        <a:lstStyle/>
        <a:p>
          <a:pPr algn="ctr"/>
          <a:endParaRPr lang="en-US">
            <a:latin typeface="Britannic Bold" pitchFamily="34" charset="0"/>
          </a:endParaRPr>
        </a:p>
      </dgm:t>
    </dgm:pt>
    <dgm:pt modelId="{01A732F4-07C9-45AA-BDE3-1EAFA0D8BDFA}" type="sibTrans" cxnId="{A9BDB747-48F6-418E-A221-74CA50D68456}">
      <dgm:prSet/>
      <dgm:spPr/>
      <dgm:t>
        <a:bodyPr/>
        <a:lstStyle/>
        <a:p>
          <a:pPr algn="ctr"/>
          <a:endParaRPr lang="en-US">
            <a:latin typeface="Britannic Bold" pitchFamily="34" charset="0"/>
          </a:endParaRPr>
        </a:p>
      </dgm:t>
    </dgm:pt>
    <dgm:pt modelId="{D7BE063B-BC78-46C1-A12D-08A202995006}">
      <dgm:prSet/>
      <dgm:spPr>
        <a:solidFill>
          <a:srgbClr val="00B0F0"/>
        </a:solidFill>
      </dgm:spPr>
      <dgm:t>
        <a:bodyPr/>
        <a:lstStyle/>
        <a:p>
          <a:pPr algn="ctr" rtl="0"/>
          <a:r>
            <a:rPr lang="en-US" b="1" dirty="0" err="1" smtClean="0">
              <a:solidFill>
                <a:schemeClr val="tx1"/>
              </a:solidFill>
              <a:latin typeface="Monotype Corsiva" pitchFamily="66" charset="0"/>
            </a:rPr>
            <a:t>dapat</a:t>
          </a:r>
          <a:r>
            <a:rPr lang="en-US" b="1" dirty="0" smtClean="0">
              <a:solidFill>
                <a:schemeClr val="tx1"/>
              </a:solidFill>
              <a:latin typeface="Monotype Corsiva" pitchFamily="66" charset="0"/>
            </a:rPr>
            <a:t> </a:t>
          </a:r>
          <a:r>
            <a:rPr lang="en-US" b="1" dirty="0" err="1" smtClean="0">
              <a:solidFill>
                <a:schemeClr val="tx1"/>
              </a:solidFill>
              <a:latin typeface="Monotype Corsiva" pitchFamily="66" charset="0"/>
            </a:rPr>
            <a:t>menghindarkan</a:t>
          </a:r>
          <a:r>
            <a:rPr lang="en-US" b="1" dirty="0" smtClean="0">
              <a:solidFill>
                <a:schemeClr val="tx1"/>
              </a:solidFill>
              <a:latin typeface="Monotype Corsiva" pitchFamily="66" charset="0"/>
            </a:rPr>
            <a:t> </a:t>
          </a:r>
          <a:r>
            <a:rPr lang="en-US" b="1" dirty="0" err="1" smtClean="0">
              <a:solidFill>
                <a:schemeClr val="tx1"/>
              </a:solidFill>
              <a:latin typeface="Monotype Corsiva" pitchFamily="66" charset="0"/>
            </a:rPr>
            <a:t>kita</a:t>
          </a:r>
          <a:r>
            <a:rPr lang="en-US" b="1" dirty="0" smtClean="0">
              <a:solidFill>
                <a:schemeClr val="tx1"/>
              </a:solidFill>
              <a:latin typeface="Monotype Corsiva" pitchFamily="66" charset="0"/>
            </a:rPr>
            <a:t> </a:t>
          </a:r>
          <a:r>
            <a:rPr lang="en-US" b="1" dirty="0" err="1" smtClean="0">
              <a:solidFill>
                <a:schemeClr val="tx1"/>
              </a:solidFill>
              <a:latin typeface="Monotype Corsiva" pitchFamily="66" charset="0"/>
            </a:rPr>
            <a:t>daripada</a:t>
          </a:r>
          <a:r>
            <a:rPr lang="en-US" b="1" dirty="0" smtClean="0">
              <a:solidFill>
                <a:schemeClr val="tx1"/>
              </a:solidFill>
              <a:latin typeface="Monotype Corsiva" pitchFamily="66" charset="0"/>
            </a:rPr>
            <a:t> </a:t>
          </a:r>
          <a:r>
            <a:rPr lang="en-US" b="1" dirty="0" err="1" smtClean="0">
              <a:solidFill>
                <a:schemeClr val="tx1"/>
              </a:solidFill>
              <a:latin typeface="Monotype Corsiva" pitchFamily="66" charset="0"/>
            </a:rPr>
            <a:t>amal</a:t>
          </a:r>
          <a:r>
            <a:rPr lang="en-US" b="1" dirty="0" smtClean="0">
              <a:solidFill>
                <a:schemeClr val="tx1"/>
              </a:solidFill>
              <a:latin typeface="Monotype Corsiva" pitchFamily="66" charset="0"/>
            </a:rPr>
            <a:t> </a:t>
          </a:r>
          <a:r>
            <a:rPr lang="en-US" b="1" dirty="0" err="1" smtClean="0">
              <a:solidFill>
                <a:schemeClr val="tx1"/>
              </a:solidFill>
              <a:latin typeface="Monotype Corsiva" pitchFamily="66" charset="0"/>
            </a:rPr>
            <a:t>dan</a:t>
          </a:r>
          <a:r>
            <a:rPr lang="en-US" b="1" dirty="0" smtClean="0">
              <a:solidFill>
                <a:schemeClr val="tx1"/>
              </a:solidFill>
              <a:latin typeface="Monotype Corsiva" pitchFamily="66" charset="0"/>
            </a:rPr>
            <a:t> </a:t>
          </a:r>
          <a:r>
            <a:rPr lang="en-US" b="1" dirty="0" err="1" smtClean="0">
              <a:solidFill>
                <a:schemeClr val="tx1"/>
              </a:solidFill>
              <a:latin typeface="Monotype Corsiva" pitchFamily="66" charset="0"/>
            </a:rPr>
            <a:t>akhlak</a:t>
          </a:r>
          <a:r>
            <a:rPr lang="en-US" b="1" dirty="0" smtClean="0">
              <a:solidFill>
                <a:schemeClr val="tx1"/>
              </a:solidFill>
              <a:latin typeface="Monotype Corsiva" pitchFamily="66" charset="0"/>
            </a:rPr>
            <a:t> yang </a:t>
          </a:r>
          <a:r>
            <a:rPr lang="en-US" b="1" dirty="0" err="1" smtClean="0">
              <a:solidFill>
                <a:schemeClr val="tx1"/>
              </a:solidFill>
              <a:latin typeface="Monotype Corsiva" pitchFamily="66" charset="0"/>
            </a:rPr>
            <a:t>hina</a:t>
          </a:r>
          <a:r>
            <a:rPr lang="en-US" b="1" dirty="0" smtClean="0">
              <a:solidFill>
                <a:schemeClr val="tx1"/>
              </a:solidFill>
              <a:latin typeface="Monotype Corsiva" pitchFamily="66" charset="0"/>
            </a:rPr>
            <a:t>.</a:t>
          </a:r>
          <a:endParaRPr lang="en-US" b="1" dirty="0">
            <a:solidFill>
              <a:schemeClr val="tx1"/>
            </a:solidFill>
            <a:latin typeface="Monotype Corsiva" pitchFamily="66" charset="0"/>
          </a:endParaRPr>
        </a:p>
      </dgm:t>
    </dgm:pt>
    <dgm:pt modelId="{04386E33-8AD2-41EB-90A1-971D4C26105A}" type="parTrans" cxnId="{F7490A06-FAAD-4683-BA39-6755A16CFC9C}">
      <dgm:prSet/>
      <dgm:spPr/>
      <dgm:t>
        <a:bodyPr/>
        <a:lstStyle/>
        <a:p>
          <a:pPr algn="ctr"/>
          <a:endParaRPr lang="en-US">
            <a:latin typeface="Britannic Bold" pitchFamily="34" charset="0"/>
          </a:endParaRPr>
        </a:p>
      </dgm:t>
    </dgm:pt>
    <dgm:pt modelId="{716273D6-667F-4A2D-B458-3D646D8B30BF}" type="sibTrans" cxnId="{F7490A06-FAAD-4683-BA39-6755A16CFC9C}">
      <dgm:prSet/>
      <dgm:spPr/>
      <dgm:t>
        <a:bodyPr/>
        <a:lstStyle/>
        <a:p>
          <a:pPr algn="ctr"/>
          <a:endParaRPr lang="en-US">
            <a:latin typeface="Britannic Bold" pitchFamily="34" charset="0"/>
          </a:endParaRPr>
        </a:p>
      </dgm:t>
    </dgm:pt>
    <dgm:pt modelId="{DE1785ED-79AC-4C05-81F7-6AAFAF415DF8}">
      <dgm:prSet/>
      <dgm:spPr>
        <a:solidFill>
          <a:srgbClr val="CCCC00"/>
        </a:solidFill>
      </dgm:spPr>
      <dgm:t>
        <a:bodyPr/>
        <a:lstStyle/>
        <a:p>
          <a:pPr algn="ctr" rtl="0"/>
          <a:r>
            <a:rPr lang="ms-MY" b="1" dirty="0" smtClean="0">
              <a:solidFill>
                <a:schemeClr val="tx1"/>
              </a:solidFill>
              <a:latin typeface="Monotype Corsiva" pitchFamily="66" charset="0"/>
            </a:rPr>
            <a:t>Islam begitu menuntut dan menggesa manusia supaya mencapai sifat kemuliaan kerana ia adalah intipati daripada setiap ibadah pengabdian yang layak menerima balasan seperti yang dijanjikan oleh Allah SWT. </a:t>
          </a:r>
          <a:endParaRPr lang="en-US" b="1" dirty="0">
            <a:solidFill>
              <a:schemeClr val="tx1"/>
            </a:solidFill>
            <a:latin typeface="Monotype Corsiva" pitchFamily="66" charset="0"/>
          </a:endParaRPr>
        </a:p>
      </dgm:t>
    </dgm:pt>
    <dgm:pt modelId="{256446DB-F138-4113-B796-D60E9567BBF3}" type="parTrans" cxnId="{2A1BDCDA-C909-4CA1-A484-1DB06EB6315C}">
      <dgm:prSet/>
      <dgm:spPr/>
      <dgm:t>
        <a:bodyPr/>
        <a:lstStyle/>
        <a:p>
          <a:pPr algn="ctr"/>
          <a:endParaRPr lang="en-US">
            <a:latin typeface="Britannic Bold" pitchFamily="34" charset="0"/>
          </a:endParaRPr>
        </a:p>
      </dgm:t>
    </dgm:pt>
    <dgm:pt modelId="{6EB322FA-7786-4CA3-8AA2-599AFE6EBD8D}" type="sibTrans" cxnId="{2A1BDCDA-C909-4CA1-A484-1DB06EB6315C}">
      <dgm:prSet/>
      <dgm:spPr/>
      <dgm:t>
        <a:bodyPr/>
        <a:lstStyle/>
        <a:p>
          <a:pPr algn="ctr"/>
          <a:endParaRPr lang="en-US">
            <a:latin typeface="Britannic Bold" pitchFamily="34" charset="0"/>
          </a:endParaRPr>
        </a:p>
      </dgm:t>
    </dgm:pt>
    <dgm:pt modelId="{53E45491-9D10-41DA-96E7-385F8B3CDAD3}" type="pres">
      <dgm:prSet presAssocID="{A4BE934D-3252-43AB-9C9F-03547487C8A1}" presName="outerComposite" presStyleCnt="0">
        <dgm:presLayoutVars>
          <dgm:chMax val="5"/>
          <dgm:dir/>
          <dgm:resizeHandles val="exact"/>
        </dgm:presLayoutVars>
      </dgm:prSet>
      <dgm:spPr/>
    </dgm:pt>
    <dgm:pt modelId="{E35DF77A-45F4-46E6-8A4E-4E4DB9E12936}" type="pres">
      <dgm:prSet presAssocID="{A4BE934D-3252-43AB-9C9F-03547487C8A1}" presName="dummyMaxCanvas" presStyleCnt="0">
        <dgm:presLayoutVars/>
      </dgm:prSet>
      <dgm:spPr/>
    </dgm:pt>
    <dgm:pt modelId="{E34C3DF2-17F7-405A-BAD6-62586A4D323B}" type="pres">
      <dgm:prSet presAssocID="{A4BE934D-3252-43AB-9C9F-03547487C8A1}" presName="ThreeNodes_1" presStyleLbl="node1" presStyleIdx="0" presStyleCnt="3">
        <dgm:presLayoutVars>
          <dgm:bulletEnabled val="1"/>
        </dgm:presLayoutVars>
      </dgm:prSet>
      <dgm:spPr/>
      <dgm:t>
        <a:bodyPr/>
        <a:lstStyle/>
        <a:p>
          <a:endParaRPr lang="en-US"/>
        </a:p>
      </dgm:t>
    </dgm:pt>
    <dgm:pt modelId="{F00C4AD5-7ED1-47F8-9D45-95E3DCF8CA55}" type="pres">
      <dgm:prSet presAssocID="{A4BE934D-3252-43AB-9C9F-03547487C8A1}" presName="ThreeNodes_2" presStyleLbl="node1" presStyleIdx="1" presStyleCnt="3">
        <dgm:presLayoutVars>
          <dgm:bulletEnabled val="1"/>
        </dgm:presLayoutVars>
      </dgm:prSet>
      <dgm:spPr/>
    </dgm:pt>
    <dgm:pt modelId="{8DBDE5E6-9FF5-41F9-8287-F32BD830858B}" type="pres">
      <dgm:prSet presAssocID="{A4BE934D-3252-43AB-9C9F-03547487C8A1}" presName="ThreeNodes_3" presStyleLbl="node1" presStyleIdx="2" presStyleCnt="3">
        <dgm:presLayoutVars>
          <dgm:bulletEnabled val="1"/>
        </dgm:presLayoutVars>
      </dgm:prSet>
      <dgm:spPr/>
    </dgm:pt>
    <dgm:pt modelId="{9DA593C0-4798-43FF-8074-DCD052C9AC18}" type="pres">
      <dgm:prSet presAssocID="{A4BE934D-3252-43AB-9C9F-03547487C8A1}" presName="ThreeConn_1-2" presStyleLbl="fgAccFollowNode1" presStyleIdx="0" presStyleCnt="2">
        <dgm:presLayoutVars>
          <dgm:bulletEnabled val="1"/>
        </dgm:presLayoutVars>
      </dgm:prSet>
      <dgm:spPr/>
    </dgm:pt>
    <dgm:pt modelId="{61FB5ED7-998E-48E7-B0DA-E003045ADBAB}" type="pres">
      <dgm:prSet presAssocID="{A4BE934D-3252-43AB-9C9F-03547487C8A1}" presName="ThreeConn_2-3" presStyleLbl="fgAccFollowNode1" presStyleIdx="1" presStyleCnt="2">
        <dgm:presLayoutVars>
          <dgm:bulletEnabled val="1"/>
        </dgm:presLayoutVars>
      </dgm:prSet>
      <dgm:spPr/>
    </dgm:pt>
    <dgm:pt modelId="{C1A69739-294A-4CD1-A9F0-627E3AA017E7}" type="pres">
      <dgm:prSet presAssocID="{A4BE934D-3252-43AB-9C9F-03547487C8A1}" presName="ThreeNodes_1_text" presStyleLbl="node1" presStyleIdx="2" presStyleCnt="3">
        <dgm:presLayoutVars>
          <dgm:bulletEnabled val="1"/>
        </dgm:presLayoutVars>
      </dgm:prSet>
      <dgm:spPr/>
      <dgm:t>
        <a:bodyPr/>
        <a:lstStyle/>
        <a:p>
          <a:endParaRPr lang="en-US"/>
        </a:p>
      </dgm:t>
    </dgm:pt>
    <dgm:pt modelId="{F55D014A-7A53-4B64-B303-7B8732DDAA43}" type="pres">
      <dgm:prSet presAssocID="{A4BE934D-3252-43AB-9C9F-03547487C8A1}" presName="ThreeNodes_2_text" presStyleLbl="node1" presStyleIdx="2" presStyleCnt="3">
        <dgm:presLayoutVars>
          <dgm:bulletEnabled val="1"/>
        </dgm:presLayoutVars>
      </dgm:prSet>
      <dgm:spPr/>
    </dgm:pt>
    <dgm:pt modelId="{6635BF5F-E495-439D-A045-5D3872ED49D9}" type="pres">
      <dgm:prSet presAssocID="{A4BE934D-3252-43AB-9C9F-03547487C8A1}" presName="ThreeNodes_3_text" presStyleLbl="node1" presStyleIdx="2" presStyleCnt="3">
        <dgm:presLayoutVars>
          <dgm:bulletEnabled val="1"/>
        </dgm:presLayoutVars>
      </dgm:prSet>
      <dgm:spPr/>
    </dgm:pt>
  </dgm:ptLst>
  <dgm:cxnLst>
    <dgm:cxn modelId="{D9E001C6-1D02-4F21-8854-5E875EB37A8D}" type="presOf" srcId="{716273D6-667F-4A2D-B458-3D646D8B30BF}" destId="{61FB5ED7-998E-48E7-B0DA-E003045ADBAB}" srcOrd="0" destOrd="0" presId="urn:microsoft.com/office/officeart/2005/8/layout/vProcess5"/>
    <dgm:cxn modelId="{D76A98AD-6868-4347-82F6-A6CC41D33C0D}" type="presOf" srcId="{D7BE063B-BC78-46C1-A12D-08A202995006}" destId="{F55D014A-7A53-4B64-B303-7B8732DDAA43}" srcOrd="1" destOrd="0" presId="urn:microsoft.com/office/officeart/2005/8/layout/vProcess5"/>
    <dgm:cxn modelId="{73354917-B283-496C-B991-B859BE761E9A}" type="presOf" srcId="{DE1785ED-79AC-4C05-81F7-6AAFAF415DF8}" destId="{6635BF5F-E495-439D-A045-5D3872ED49D9}" srcOrd="1" destOrd="0" presId="urn:microsoft.com/office/officeart/2005/8/layout/vProcess5"/>
    <dgm:cxn modelId="{70BB0602-D8AF-491D-9347-28E720693A17}" type="presOf" srcId="{2364ED68-3737-4124-AF02-6F3CBDC180FD}" destId="{C1A69739-294A-4CD1-A9F0-627E3AA017E7}" srcOrd="1" destOrd="0" presId="urn:microsoft.com/office/officeart/2005/8/layout/vProcess5"/>
    <dgm:cxn modelId="{2A1BDCDA-C909-4CA1-A484-1DB06EB6315C}" srcId="{A4BE934D-3252-43AB-9C9F-03547487C8A1}" destId="{DE1785ED-79AC-4C05-81F7-6AAFAF415DF8}" srcOrd="2" destOrd="0" parTransId="{256446DB-F138-4113-B796-D60E9567BBF3}" sibTransId="{6EB322FA-7786-4CA3-8AA2-599AFE6EBD8D}"/>
    <dgm:cxn modelId="{2F0E63AE-9387-4BAD-92F7-46D5637D2EDC}" type="presOf" srcId="{01A732F4-07C9-45AA-BDE3-1EAFA0D8BDFA}" destId="{9DA593C0-4798-43FF-8074-DCD052C9AC18}" srcOrd="0" destOrd="0" presId="urn:microsoft.com/office/officeart/2005/8/layout/vProcess5"/>
    <dgm:cxn modelId="{10F778E8-1A2C-4BCA-8EF2-51E8640357A1}" type="presOf" srcId="{D7BE063B-BC78-46C1-A12D-08A202995006}" destId="{F00C4AD5-7ED1-47F8-9D45-95E3DCF8CA55}" srcOrd="0" destOrd="0" presId="urn:microsoft.com/office/officeart/2005/8/layout/vProcess5"/>
    <dgm:cxn modelId="{4D63DAE3-63E2-464A-911D-1DD6DB29D2BD}" type="presOf" srcId="{2364ED68-3737-4124-AF02-6F3CBDC180FD}" destId="{E34C3DF2-17F7-405A-BAD6-62586A4D323B}" srcOrd="0" destOrd="0" presId="urn:microsoft.com/office/officeart/2005/8/layout/vProcess5"/>
    <dgm:cxn modelId="{A9BDB747-48F6-418E-A221-74CA50D68456}" srcId="{A4BE934D-3252-43AB-9C9F-03547487C8A1}" destId="{2364ED68-3737-4124-AF02-6F3CBDC180FD}" srcOrd="0" destOrd="0" parTransId="{B1C823D9-CA94-44C0-A5D0-61CFC69A0785}" sibTransId="{01A732F4-07C9-45AA-BDE3-1EAFA0D8BDFA}"/>
    <dgm:cxn modelId="{F7490A06-FAAD-4683-BA39-6755A16CFC9C}" srcId="{A4BE934D-3252-43AB-9C9F-03547487C8A1}" destId="{D7BE063B-BC78-46C1-A12D-08A202995006}" srcOrd="1" destOrd="0" parTransId="{04386E33-8AD2-41EB-90A1-971D4C26105A}" sibTransId="{716273D6-667F-4A2D-B458-3D646D8B30BF}"/>
    <dgm:cxn modelId="{4902FEA6-37D7-4DB7-B067-02ABDDC679DD}" type="presOf" srcId="{DE1785ED-79AC-4C05-81F7-6AAFAF415DF8}" destId="{8DBDE5E6-9FF5-41F9-8287-F32BD830858B}" srcOrd="0" destOrd="0" presId="urn:microsoft.com/office/officeart/2005/8/layout/vProcess5"/>
    <dgm:cxn modelId="{6A370A8A-027A-4182-B8DC-278394C19C49}" type="presOf" srcId="{A4BE934D-3252-43AB-9C9F-03547487C8A1}" destId="{53E45491-9D10-41DA-96E7-385F8B3CDAD3}" srcOrd="0" destOrd="0" presId="urn:microsoft.com/office/officeart/2005/8/layout/vProcess5"/>
    <dgm:cxn modelId="{C80CE52E-C2AC-45B0-B139-833524103FAE}" type="presParOf" srcId="{53E45491-9D10-41DA-96E7-385F8B3CDAD3}" destId="{E35DF77A-45F4-46E6-8A4E-4E4DB9E12936}" srcOrd="0" destOrd="0" presId="urn:microsoft.com/office/officeart/2005/8/layout/vProcess5"/>
    <dgm:cxn modelId="{5497318A-FFE6-4A43-ABC2-82636D3C79B5}" type="presParOf" srcId="{53E45491-9D10-41DA-96E7-385F8B3CDAD3}" destId="{E34C3DF2-17F7-405A-BAD6-62586A4D323B}" srcOrd="1" destOrd="0" presId="urn:microsoft.com/office/officeart/2005/8/layout/vProcess5"/>
    <dgm:cxn modelId="{050C35EF-D3E8-464C-8D65-60897A96904E}" type="presParOf" srcId="{53E45491-9D10-41DA-96E7-385F8B3CDAD3}" destId="{F00C4AD5-7ED1-47F8-9D45-95E3DCF8CA55}" srcOrd="2" destOrd="0" presId="urn:microsoft.com/office/officeart/2005/8/layout/vProcess5"/>
    <dgm:cxn modelId="{75288A8C-4886-44A6-98D1-1EF90E50FBAC}" type="presParOf" srcId="{53E45491-9D10-41DA-96E7-385F8B3CDAD3}" destId="{8DBDE5E6-9FF5-41F9-8287-F32BD830858B}" srcOrd="3" destOrd="0" presId="urn:microsoft.com/office/officeart/2005/8/layout/vProcess5"/>
    <dgm:cxn modelId="{690BDB4C-B197-408A-9EFF-34AA1B0F2F0A}" type="presParOf" srcId="{53E45491-9D10-41DA-96E7-385F8B3CDAD3}" destId="{9DA593C0-4798-43FF-8074-DCD052C9AC18}" srcOrd="4" destOrd="0" presId="urn:microsoft.com/office/officeart/2005/8/layout/vProcess5"/>
    <dgm:cxn modelId="{0F8BA91C-3CA0-4072-B2AA-3ADC3F64BF1F}" type="presParOf" srcId="{53E45491-9D10-41DA-96E7-385F8B3CDAD3}" destId="{61FB5ED7-998E-48E7-B0DA-E003045ADBAB}" srcOrd="5" destOrd="0" presId="urn:microsoft.com/office/officeart/2005/8/layout/vProcess5"/>
    <dgm:cxn modelId="{AB7C0CEA-CCA7-4E8F-B1D3-D3A2AEC4ED1D}" type="presParOf" srcId="{53E45491-9D10-41DA-96E7-385F8B3CDAD3}" destId="{C1A69739-294A-4CD1-A9F0-627E3AA017E7}" srcOrd="6" destOrd="0" presId="urn:microsoft.com/office/officeart/2005/8/layout/vProcess5"/>
    <dgm:cxn modelId="{6A6A5EA6-5912-41FB-B2A4-3ACAC36CB0BB}" type="presParOf" srcId="{53E45491-9D10-41DA-96E7-385F8B3CDAD3}" destId="{F55D014A-7A53-4B64-B303-7B8732DDAA43}" srcOrd="7" destOrd="0" presId="urn:microsoft.com/office/officeart/2005/8/layout/vProcess5"/>
    <dgm:cxn modelId="{01B8EDA2-8A81-49D7-B56F-F82E23DCDD76}" type="presParOf" srcId="{53E45491-9D10-41DA-96E7-385F8B3CDAD3}" destId="{6635BF5F-E495-439D-A045-5D3872ED49D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AF203E-1C31-4D29-AABF-2BD4A2DE0115}"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en-US"/>
        </a:p>
      </dgm:t>
    </dgm:pt>
    <dgm:pt modelId="{F5B4FF68-5060-494B-8B39-039BA05C730F}">
      <dgm:prSet custT="1"/>
      <dgm:spPr>
        <a:solidFill>
          <a:srgbClr val="00B0F0"/>
        </a:solidFill>
      </dgm:spPr>
      <dgm:t>
        <a:bodyPr/>
        <a:lstStyle/>
        <a:p>
          <a:pPr algn="ctr" rtl="0"/>
          <a:r>
            <a:rPr lang="ms-MY" sz="2400" smtClean="0">
              <a:solidFill>
                <a:schemeClr val="tx1"/>
              </a:solidFill>
              <a:latin typeface="Bernard MT Condensed" pitchFamily="18" charset="0"/>
            </a:rPr>
            <a:t>Imej segelintir umat Islam yang buruk dan negatif mutakhir ini menunjukkan perlu satu proses penjenamaan semula secara menyeluruh. </a:t>
          </a:r>
          <a:endParaRPr lang="en-US" sz="2400">
            <a:solidFill>
              <a:schemeClr val="tx1"/>
            </a:solidFill>
            <a:latin typeface="Bernard MT Condensed" pitchFamily="18" charset="0"/>
          </a:endParaRPr>
        </a:p>
      </dgm:t>
    </dgm:pt>
    <dgm:pt modelId="{8AF02F76-3D80-4B80-A704-68CF234F003D}" type="parTrans" cxnId="{607E5988-99C5-4C26-B296-530229B9216E}">
      <dgm:prSet/>
      <dgm:spPr/>
      <dgm:t>
        <a:bodyPr/>
        <a:lstStyle/>
        <a:p>
          <a:endParaRPr lang="en-US" sz="2400">
            <a:solidFill>
              <a:schemeClr val="tx1"/>
            </a:solidFill>
            <a:latin typeface="Bernard MT Condensed" pitchFamily="18" charset="0"/>
          </a:endParaRPr>
        </a:p>
      </dgm:t>
    </dgm:pt>
    <dgm:pt modelId="{22BBC771-2A8C-471C-A93C-A3E8278D8BA8}" type="sibTrans" cxnId="{607E5988-99C5-4C26-B296-530229B9216E}">
      <dgm:prSet/>
      <dgm:spPr/>
      <dgm:t>
        <a:bodyPr/>
        <a:lstStyle/>
        <a:p>
          <a:endParaRPr lang="en-US" sz="2400">
            <a:solidFill>
              <a:schemeClr val="tx1"/>
            </a:solidFill>
            <a:latin typeface="Bernard MT Condensed" pitchFamily="18" charset="0"/>
          </a:endParaRPr>
        </a:p>
      </dgm:t>
    </dgm:pt>
    <dgm:pt modelId="{C2821120-0E37-4D49-BC23-84D907F9BB82}">
      <dgm:prSet custT="1"/>
      <dgm:spPr>
        <a:solidFill>
          <a:srgbClr val="0066CC"/>
        </a:solidFill>
      </dgm:spPr>
      <dgm:t>
        <a:bodyPr/>
        <a:lstStyle/>
        <a:p>
          <a:pPr algn="ctr" rtl="0"/>
          <a:r>
            <a:rPr lang="ms-MY" sz="2400" dirty="0" smtClean="0">
              <a:solidFill>
                <a:srgbClr val="FFFF00"/>
              </a:solidFill>
              <a:latin typeface="Bernard MT Condensed" pitchFamily="18" charset="0"/>
            </a:rPr>
            <a:t>perlu pendekatan baru dan huraian yang segar untuk kembali memahami, menghayati dan mengamalkan ajaran Islam yang sebenar. Ini penting kerana kita tidak mahu terus terhukum akibat kelemahan kita sendiri.</a:t>
          </a:r>
          <a:endParaRPr lang="en-US" sz="2400" dirty="0">
            <a:solidFill>
              <a:srgbClr val="FFFF00"/>
            </a:solidFill>
            <a:latin typeface="Bernard MT Condensed" pitchFamily="18" charset="0"/>
          </a:endParaRPr>
        </a:p>
      </dgm:t>
    </dgm:pt>
    <dgm:pt modelId="{BA5EC753-D465-4813-B8C1-D6789409E465}" type="parTrans" cxnId="{86BE6BA0-F4A7-4D11-A3CC-2CB15D5B9FB3}">
      <dgm:prSet/>
      <dgm:spPr/>
      <dgm:t>
        <a:bodyPr/>
        <a:lstStyle/>
        <a:p>
          <a:endParaRPr lang="en-US" sz="2400">
            <a:solidFill>
              <a:schemeClr val="tx1"/>
            </a:solidFill>
            <a:latin typeface="Bernard MT Condensed" pitchFamily="18" charset="0"/>
          </a:endParaRPr>
        </a:p>
      </dgm:t>
    </dgm:pt>
    <dgm:pt modelId="{7B5D83D1-0035-4C61-A774-F7107B3FF6CF}" type="sibTrans" cxnId="{86BE6BA0-F4A7-4D11-A3CC-2CB15D5B9FB3}">
      <dgm:prSet/>
      <dgm:spPr/>
      <dgm:t>
        <a:bodyPr/>
        <a:lstStyle/>
        <a:p>
          <a:endParaRPr lang="en-US" sz="2400">
            <a:solidFill>
              <a:schemeClr val="tx1"/>
            </a:solidFill>
            <a:latin typeface="Bernard MT Condensed" pitchFamily="18" charset="0"/>
          </a:endParaRPr>
        </a:p>
      </dgm:t>
    </dgm:pt>
    <dgm:pt modelId="{56639217-062A-4561-96A1-653823E3C923}">
      <dgm:prSet custT="1"/>
      <dgm:spPr>
        <a:solidFill>
          <a:schemeClr val="tx2">
            <a:lumMod val="40000"/>
            <a:lumOff val="60000"/>
            <a:alpha val="90000"/>
          </a:schemeClr>
        </a:solidFill>
      </dgm:spPr>
      <dgm:t>
        <a:bodyPr/>
        <a:lstStyle/>
        <a:p>
          <a:pPr algn="ctr" rtl="0"/>
          <a:r>
            <a:rPr lang="ms-MY" sz="2400" dirty="0" smtClean="0">
              <a:solidFill>
                <a:schemeClr val="tx1"/>
              </a:solidFill>
              <a:latin typeface="Bernard MT Condensed" pitchFamily="18" charset="0"/>
            </a:rPr>
            <a:t>langkah ini dapat membantu meningkatkan daya produktiviti, membersihkan imej dalaman dan luaran, menyemai rasa cinta kepada kedamaian dan sentiasa unggul di semua aspek kehidupan. </a:t>
          </a:r>
          <a:endParaRPr lang="en-US" sz="2400" dirty="0">
            <a:solidFill>
              <a:schemeClr val="tx1"/>
            </a:solidFill>
            <a:latin typeface="Bernard MT Condensed" pitchFamily="18" charset="0"/>
          </a:endParaRPr>
        </a:p>
      </dgm:t>
    </dgm:pt>
    <dgm:pt modelId="{53F0835A-863B-46E6-8F30-1C22B8414247}" type="parTrans" cxnId="{C557EB2D-91CF-4DD7-A948-D3CC6120F594}">
      <dgm:prSet/>
      <dgm:spPr/>
      <dgm:t>
        <a:bodyPr/>
        <a:lstStyle/>
        <a:p>
          <a:endParaRPr lang="en-US" sz="2400">
            <a:solidFill>
              <a:schemeClr val="tx1"/>
            </a:solidFill>
            <a:latin typeface="Bernard MT Condensed" pitchFamily="18" charset="0"/>
          </a:endParaRPr>
        </a:p>
      </dgm:t>
    </dgm:pt>
    <dgm:pt modelId="{E07DFF5A-19CB-4A9B-A220-2B987AC28D0E}" type="sibTrans" cxnId="{C557EB2D-91CF-4DD7-A948-D3CC6120F594}">
      <dgm:prSet/>
      <dgm:spPr/>
      <dgm:t>
        <a:bodyPr/>
        <a:lstStyle/>
        <a:p>
          <a:endParaRPr lang="en-US" sz="2400">
            <a:solidFill>
              <a:schemeClr val="tx1"/>
            </a:solidFill>
            <a:latin typeface="Bernard MT Condensed" pitchFamily="18" charset="0"/>
          </a:endParaRPr>
        </a:p>
      </dgm:t>
    </dgm:pt>
    <dgm:pt modelId="{9596BEDD-F746-4A96-8F6B-2681D760208C}" type="pres">
      <dgm:prSet presAssocID="{BBAF203E-1C31-4D29-AABF-2BD4A2DE0115}" presName="Name0" presStyleCnt="0">
        <dgm:presLayoutVars>
          <dgm:chMax val="3"/>
          <dgm:chPref val="1"/>
          <dgm:dir/>
          <dgm:animLvl val="lvl"/>
          <dgm:resizeHandles/>
        </dgm:presLayoutVars>
      </dgm:prSet>
      <dgm:spPr/>
    </dgm:pt>
    <dgm:pt modelId="{D9BF0EC5-F4C6-44A1-A06F-37090C600C3A}" type="pres">
      <dgm:prSet presAssocID="{BBAF203E-1C31-4D29-AABF-2BD4A2DE0115}" presName="outerBox" presStyleCnt="0"/>
      <dgm:spPr/>
    </dgm:pt>
    <dgm:pt modelId="{B3C8980D-EEC3-4C7B-9201-97FF00DF4A0A}" type="pres">
      <dgm:prSet presAssocID="{BBAF203E-1C31-4D29-AABF-2BD4A2DE0115}" presName="outerBoxParent" presStyleLbl="node1" presStyleIdx="0" presStyleCnt="2"/>
      <dgm:spPr/>
    </dgm:pt>
    <dgm:pt modelId="{85570532-3E15-42CA-B946-FDC879FAD662}" type="pres">
      <dgm:prSet presAssocID="{BBAF203E-1C31-4D29-AABF-2BD4A2DE0115}" presName="outerBoxChildren" presStyleCnt="0"/>
      <dgm:spPr/>
    </dgm:pt>
    <dgm:pt modelId="{71B510D3-AC84-40A1-9A89-F7254EEE0640}" type="pres">
      <dgm:prSet presAssocID="{BBAF203E-1C31-4D29-AABF-2BD4A2DE0115}" presName="middleBox" presStyleCnt="0"/>
      <dgm:spPr/>
    </dgm:pt>
    <dgm:pt modelId="{1CDBCB13-28F3-4B30-A952-C2E1954D9512}" type="pres">
      <dgm:prSet presAssocID="{BBAF203E-1C31-4D29-AABF-2BD4A2DE0115}" presName="middleBoxParent" presStyleLbl="node1" presStyleIdx="1" presStyleCnt="2"/>
      <dgm:spPr/>
    </dgm:pt>
    <dgm:pt modelId="{3FF39590-0B8D-41E2-AA45-643D149BA8F2}" type="pres">
      <dgm:prSet presAssocID="{BBAF203E-1C31-4D29-AABF-2BD4A2DE0115}" presName="middleBoxChildren" presStyleCnt="0"/>
      <dgm:spPr/>
    </dgm:pt>
    <dgm:pt modelId="{BEE5119A-4040-4C84-B988-5E870A4B54F8}" type="pres">
      <dgm:prSet presAssocID="{56639217-062A-4561-96A1-653823E3C923}" presName="mChild" presStyleLbl="fgAcc1" presStyleIdx="0" presStyleCnt="1">
        <dgm:presLayoutVars>
          <dgm:bulletEnabled val="1"/>
        </dgm:presLayoutVars>
      </dgm:prSet>
      <dgm:spPr/>
    </dgm:pt>
  </dgm:ptLst>
  <dgm:cxnLst>
    <dgm:cxn modelId="{769A829E-133C-4AD0-82B0-CBA503D5E9D6}" type="presOf" srcId="{C2821120-0E37-4D49-BC23-84D907F9BB82}" destId="{1CDBCB13-28F3-4B30-A952-C2E1954D9512}" srcOrd="0" destOrd="0" presId="urn:microsoft.com/office/officeart/2005/8/layout/target2"/>
    <dgm:cxn modelId="{86BE6BA0-F4A7-4D11-A3CC-2CB15D5B9FB3}" srcId="{BBAF203E-1C31-4D29-AABF-2BD4A2DE0115}" destId="{C2821120-0E37-4D49-BC23-84D907F9BB82}" srcOrd="1" destOrd="0" parTransId="{BA5EC753-D465-4813-B8C1-D6789409E465}" sibTransId="{7B5D83D1-0035-4C61-A774-F7107B3FF6CF}"/>
    <dgm:cxn modelId="{A15CBDF4-1FBF-47B7-BECF-767058DD64B5}" type="presOf" srcId="{56639217-062A-4561-96A1-653823E3C923}" destId="{BEE5119A-4040-4C84-B988-5E870A4B54F8}" srcOrd="0" destOrd="0" presId="urn:microsoft.com/office/officeart/2005/8/layout/target2"/>
    <dgm:cxn modelId="{C557EB2D-91CF-4DD7-A948-D3CC6120F594}" srcId="{C2821120-0E37-4D49-BC23-84D907F9BB82}" destId="{56639217-062A-4561-96A1-653823E3C923}" srcOrd="0" destOrd="0" parTransId="{53F0835A-863B-46E6-8F30-1C22B8414247}" sibTransId="{E07DFF5A-19CB-4A9B-A220-2B987AC28D0E}"/>
    <dgm:cxn modelId="{28146021-19EF-4BD7-9078-B626A7AC903B}" type="presOf" srcId="{F5B4FF68-5060-494B-8B39-039BA05C730F}" destId="{B3C8980D-EEC3-4C7B-9201-97FF00DF4A0A}" srcOrd="0" destOrd="0" presId="urn:microsoft.com/office/officeart/2005/8/layout/target2"/>
    <dgm:cxn modelId="{607E5988-99C5-4C26-B296-530229B9216E}" srcId="{BBAF203E-1C31-4D29-AABF-2BD4A2DE0115}" destId="{F5B4FF68-5060-494B-8B39-039BA05C730F}" srcOrd="0" destOrd="0" parTransId="{8AF02F76-3D80-4B80-A704-68CF234F003D}" sibTransId="{22BBC771-2A8C-471C-A93C-A3E8278D8BA8}"/>
    <dgm:cxn modelId="{F1B19910-5E6F-4811-8AC8-1AB16FB3CD71}" type="presOf" srcId="{BBAF203E-1C31-4D29-AABF-2BD4A2DE0115}" destId="{9596BEDD-F746-4A96-8F6B-2681D760208C}" srcOrd="0" destOrd="0" presId="urn:microsoft.com/office/officeart/2005/8/layout/target2"/>
    <dgm:cxn modelId="{76F73B9F-6F1B-4FC6-B906-8FADD715865D}" type="presParOf" srcId="{9596BEDD-F746-4A96-8F6B-2681D760208C}" destId="{D9BF0EC5-F4C6-44A1-A06F-37090C600C3A}" srcOrd="0" destOrd="0" presId="urn:microsoft.com/office/officeart/2005/8/layout/target2"/>
    <dgm:cxn modelId="{F957F022-BB6C-4A63-B988-DD55FCE60485}" type="presParOf" srcId="{D9BF0EC5-F4C6-44A1-A06F-37090C600C3A}" destId="{B3C8980D-EEC3-4C7B-9201-97FF00DF4A0A}" srcOrd="0" destOrd="0" presId="urn:microsoft.com/office/officeart/2005/8/layout/target2"/>
    <dgm:cxn modelId="{61EBB7E1-9AC8-4079-A653-7B48EE487633}" type="presParOf" srcId="{D9BF0EC5-F4C6-44A1-A06F-37090C600C3A}" destId="{85570532-3E15-42CA-B946-FDC879FAD662}" srcOrd="1" destOrd="0" presId="urn:microsoft.com/office/officeart/2005/8/layout/target2"/>
    <dgm:cxn modelId="{CE695357-53BB-471C-BC01-39FC2D01BB50}" type="presParOf" srcId="{9596BEDD-F746-4A96-8F6B-2681D760208C}" destId="{71B510D3-AC84-40A1-9A89-F7254EEE0640}" srcOrd="1" destOrd="0" presId="urn:microsoft.com/office/officeart/2005/8/layout/target2"/>
    <dgm:cxn modelId="{959E6495-8F6B-4E96-98D3-11C24FAC2D7A}" type="presParOf" srcId="{71B510D3-AC84-40A1-9A89-F7254EEE0640}" destId="{1CDBCB13-28F3-4B30-A952-C2E1954D9512}" srcOrd="0" destOrd="0" presId="urn:microsoft.com/office/officeart/2005/8/layout/target2"/>
    <dgm:cxn modelId="{6899DC8F-948A-4ADA-9B28-80C0A58FF4B9}" type="presParOf" srcId="{71B510D3-AC84-40A1-9A89-F7254EEE0640}" destId="{3FF39590-0B8D-41E2-AA45-643D149BA8F2}" srcOrd="1" destOrd="0" presId="urn:microsoft.com/office/officeart/2005/8/layout/target2"/>
    <dgm:cxn modelId="{D9BC62CB-BD35-44B9-BC90-DE555CDBAC5B}" type="presParOf" srcId="{3FF39590-0B8D-41E2-AA45-643D149BA8F2}" destId="{BEE5119A-4040-4C84-B988-5E870A4B54F8}"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5B613-BE4E-4A0C-BD7E-54C2BF5419DE}">
      <dsp:nvSpPr>
        <dsp:cNvPr id="0" name=""/>
        <dsp:cNvSpPr/>
      </dsp:nvSpPr>
      <dsp:spPr>
        <a:xfrm>
          <a:off x="622934" y="0"/>
          <a:ext cx="7059930" cy="4800600"/>
        </a:xfrm>
        <a:prstGeom prst="rightArrow">
          <a:avLst/>
        </a:prstGeom>
        <a:solidFill>
          <a:srgbClr val="666699"/>
        </a:solidFill>
        <a:ln>
          <a:noFill/>
        </a:ln>
        <a:effectLst/>
      </dsp:spPr>
      <dsp:style>
        <a:lnRef idx="0">
          <a:scrgbClr r="0" g="0" b="0"/>
        </a:lnRef>
        <a:fillRef idx="1">
          <a:scrgbClr r="0" g="0" b="0"/>
        </a:fillRef>
        <a:effectRef idx="0">
          <a:scrgbClr r="0" g="0" b="0"/>
        </a:effectRef>
        <a:fontRef idx="minor"/>
      </dsp:style>
    </dsp:sp>
    <dsp:sp modelId="{B4BA7080-E112-4747-9828-2437AA866A9C}">
      <dsp:nvSpPr>
        <dsp:cNvPr id="0" name=""/>
        <dsp:cNvSpPr/>
      </dsp:nvSpPr>
      <dsp:spPr>
        <a:xfrm>
          <a:off x="131491" y="533404"/>
          <a:ext cx="3850506" cy="3733791"/>
        </a:xfrm>
        <a:prstGeom prst="round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dirty="0" smtClean="0">
              <a:solidFill>
                <a:schemeClr val="bg1"/>
              </a:solidFill>
              <a:latin typeface="Britannic Bold" pitchFamily="34" charset="0"/>
            </a:rPr>
            <a:t>bukan ikhlas semata-mata menjadi penguat kepada nilai keunggulan Nabi Musa a.s tetapi sifat amanah dan al Qawiy (kuat) yang boleh ditafsirkan sebagai nilai integriti dan nilai kompetensi. </a:t>
          </a:r>
          <a:endParaRPr lang="en-US" sz="2400" kern="1200" dirty="0">
            <a:solidFill>
              <a:schemeClr val="bg1"/>
            </a:solidFill>
            <a:latin typeface="Britannic Bold" pitchFamily="34" charset="0"/>
          </a:endParaRPr>
        </a:p>
      </dsp:txBody>
      <dsp:txXfrm>
        <a:off x="313760" y="715673"/>
        <a:ext cx="3485968" cy="3369253"/>
      </dsp:txXfrm>
    </dsp:sp>
    <dsp:sp modelId="{FB41131D-F1D1-4F9B-9813-C83DEF147C89}">
      <dsp:nvSpPr>
        <dsp:cNvPr id="0" name=""/>
        <dsp:cNvSpPr/>
      </dsp:nvSpPr>
      <dsp:spPr>
        <a:xfrm>
          <a:off x="4184573" y="533404"/>
          <a:ext cx="3989734" cy="3733791"/>
        </a:xfrm>
        <a:prstGeom prst="roundRect">
          <a:avLst/>
        </a:prstGeom>
        <a:solidFill>
          <a:srgbClr val="8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dirty="0" smtClean="0">
              <a:solidFill>
                <a:schemeClr val="tx1"/>
              </a:solidFill>
              <a:latin typeface="Britannic Bold" pitchFamily="34" charset="0"/>
            </a:rPr>
            <a:t>seseorang itu akan memiliki nilai-nilai yang baik (mahmudah) di samping mempunyai kepakaran dan keterampilan dalam melaksanakan tugas secara berkesan dalam bidang pengurusan, pentadbiran, pendidikan, ekonomi dan sebagainya.</a:t>
          </a:r>
          <a:endParaRPr lang="en-US" sz="2200" kern="1200" dirty="0">
            <a:solidFill>
              <a:schemeClr val="tx1"/>
            </a:solidFill>
            <a:latin typeface="Britannic Bold" pitchFamily="34" charset="0"/>
          </a:endParaRPr>
        </a:p>
      </dsp:txBody>
      <dsp:txXfrm>
        <a:off x="4366842" y="715673"/>
        <a:ext cx="3625196" cy="33692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A296B-FFE4-4712-813F-F3D10B9A007F}">
      <dsp:nvSpPr>
        <dsp:cNvPr id="0" name=""/>
        <dsp:cNvSpPr/>
      </dsp:nvSpPr>
      <dsp:spPr>
        <a:xfrm>
          <a:off x="0" y="5626923"/>
          <a:ext cx="8839200" cy="9231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MY" sz="2000" kern="1200" smtClean="0">
              <a:solidFill>
                <a:schemeClr val="tx1"/>
              </a:solidFill>
              <a:latin typeface="Bernard MT Condensed" pitchFamily="18" charset="0"/>
            </a:rPr>
            <a:t>Ini dapat mengu</a:t>
          </a:r>
          <a:r>
            <a:rPr lang="en-US" sz="2000" kern="1200" smtClean="0">
              <a:solidFill>
                <a:schemeClr val="tx1"/>
              </a:solidFill>
              <a:latin typeface="Bernard MT Condensed" pitchFamily="18" charset="0"/>
            </a:rPr>
            <a:t>kuhkan integriti dan meneguhkan kompetensi serta meningkatkan lagi </a:t>
          </a:r>
          <a:r>
            <a:rPr lang="en-MY" sz="2000" kern="1200" smtClean="0">
              <a:solidFill>
                <a:schemeClr val="tx1"/>
              </a:solidFill>
              <a:latin typeface="Bernard MT Condensed" pitchFamily="18" charset="0"/>
            </a:rPr>
            <a:t>produktif seseorang pekerja untuk kesejahteraan agama, masyarakat, negara dan ummah. </a:t>
          </a:r>
          <a:endParaRPr lang="en-US" sz="2000" kern="1200">
            <a:solidFill>
              <a:schemeClr val="tx1"/>
            </a:solidFill>
            <a:latin typeface="Bernard MT Condensed" pitchFamily="18" charset="0"/>
          </a:endParaRPr>
        </a:p>
      </dsp:txBody>
      <dsp:txXfrm>
        <a:off x="0" y="5626923"/>
        <a:ext cx="8839200" cy="923143"/>
      </dsp:txXfrm>
    </dsp:sp>
    <dsp:sp modelId="{3D4CDAFA-DF67-4FDE-BB8F-56348D117A7E}">
      <dsp:nvSpPr>
        <dsp:cNvPr id="0" name=""/>
        <dsp:cNvSpPr/>
      </dsp:nvSpPr>
      <dsp:spPr>
        <a:xfrm rot="10800000">
          <a:off x="0" y="4220975"/>
          <a:ext cx="8839200" cy="1419794"/>
        </a:xfrm>
        <a:prstGeom prst="upArrowCallou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MY" sz="2000" kern="1200" smtClean="0">
              <a:solidFill>
                <a:schemeClr val="tx1"/>
              </a:solidFill>
              <a:latin typeface="Bernard MT Condensed" pitchFamily="18" charset="0"/>
            </a:rPr>
            <a:t>Kesannya, umat Islam akan berada di dalam keadaan kerugian. Justeru kita dituntut menjadi umat yang Wasati (sederhana) agar maju dalam semua lapangan. </a:t>
          </a:r>
          <a:endParaRPr lang="en-US" sz="2000" kern="1200">
            <a:solidFill>
              <a:schemeClr val="tx1"/>
            </a:solidFill>
            <a:latin typeface="Bernard MT Condensed" pitchFamily="18" charset="0"/>
          </a:endParaRPr>
        </a:p>
      </dsp:txBody>
      <dsp:txXfrm rot="10800000">
        <a:off x="0" y="4220975"/>
        <a:ext cx="8839200" cy="922540"/>
      </dsp:txXfrm>
    </dsp:sp>
    <dsp:sp modelId="{524B733C-9D00-4C44-BE5A-4D2E5A02948B}">
      <dsp:nvSpPr>
        <dsp:cNvPr id="0" name=""/>
        <dsp:cNvSpPr/>
      </dsp:nvSpPr>
      <dsp:spPr>
        <a:xfrm rot="10800000">
          <a:off x="0" y="2815028"/>
          <a:ext cx="8839200" cy="1419794"/>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MY" sz="2000" kern="1200" dirty="0" err="1" smtClean="0">
              <a:solidFill>
                <a:schemeClr val="tx1"/>
              </a:solidFill>
              <a:latin typeface="Bernard MT Condensed" pitchFamily="18" charset="0"/>
            </a:rPr>
            <a:t>jika</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kita</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terlalu</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mementingkan</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kehidupan</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akhirat</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sehingga</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meninggalkan</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tuntutan</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dunia</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juga</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dilihat</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tidak</a:t>
          </a:r>
          <a:r>
            <a:rPr lang="en-MY" sz="2000" kern="1200" dirty="0" smtClean="0">
              <a:solidFill>
                <a:schemeClr val="tx1"/>
              </a:solidFill>
              <a:latin typeface="Bernard MT Condensed" pitchFamily="18" charset="0"/>
            </a:rPr>
            <a:t> </a:t>
          </a:r>
          <a:r>
            <a:rPr lang="en-MY" sz="2000" kern="1200" dirty="0" err="1" smtClean="0">
              <a:solidFill>
                <a:schemeClr val="tx1"/>
              </a:solidFill>
              <a:latin typeface="Bernard MT Condensed" pitchFamily="18" charset="0"/>
            </a:rPr>
            <a:t>wajar</a:t>
          </a:r>
          <a:r>
            <a:rPr lang="en-MY" sz="2000" kern="1200" dirty="0" smtClean="0">
              <a:solidFill>
                <a:schemeClr val="tx1"/>
              </a:solidFill>
              <a:latin typeface="Bernard MT Condensed" pitchFamily="18" charset="0"/>
            </a:rPr>
            <a:t>. </a:t>
          </a:r>
          <a:endParaRPr lang="en-US" sz="2000" kern="1200" dirty="0">
            <a:solidFill>
              <a:schemeClr val="tx1"/>
            </a:solidFill>
            <a:latin typeface="Bernard MT Condensed" pitchFamily="18" charset="0"/>
          </a:endParaRPr>
        </a:p>
      </dsp:txBody>
      <dsp:txXfrm rot="10800000">
        <a:off x="0" y="2815028"/>
        <a:ext cx="8839200" cy="922540"/>
      </dsp:txXfrm>
    </dsp:sp>
    <dsp:sp modelId="{9166D47F-D9C4-4A46-B8F5-56452D94ECDB}">
      <dsp:nvSpPr>
        <dsp:cNvPr id="0" name=""/>
        <dsp:cNvSpPr/>
      </dsp:nvSpPr>
      <dsp:spPr>
        <a:xfrm rot="10800000">
          <a:off x="0" y="1409080"/>
          <a:ext cx="8839200" cy="1419794"/>
        </a:xfrm>
        <a:prstGeom prst="upArrowCallou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Bernard MT Condensed" pitchFamily="18" charset="0"/>
            </a:rPr>
            <a:t>Perasaan merasakan kewujudan Allah menyebabkan seseorang itu merasai pentingnya melakukan sesuatu di tahap yang terbaik. </a:t>
          </a:r>
          <a:endParaRPr lang="en-US" sz="2000" kern="1200">
            <a:solidFill>
              <a:schemeClr val="tx1"/>
            </a:solidFill>
            <a:latin typeface="Bernard MT Condensed" pitchFamily="18" charset="0"/>
          </a:endParaRPr>
        </a:p>
      </dsp:txBody>
      <dsp:txXfrm rot="10800000">
        <a:off x="0" y="1409080"/>
        <a:ext cx="8839200" cy="922540"/>
      </dsp:txXfrm>
    </dsp:sp>
    <dsp:sp modelId="{B907D1E6-FD96-48CA-9546-FAFE4D49129E}">
      <dsp:nvSpPr>
        <dsp:cNvPr id="0" name=""/>
        <dsp:cNvSpPr/>
      </dsp:nvSpPr>
      <dsp:spPr>
        <a:xfrm rot="10800000">
          <a:off x="0" y="3132"/>
          <a:ext cx="8839200" cy="1419794"/>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Bernard MT Condensed" pitchFamily="18" charset="0"/>
            </a:rPr>
            <a:t>Realitinya, kita tidak boleh memisahkan objektif kehidupan dunia dengan objektif kehidupan akhirat. Kita perlu sedar bahawa setiap apa yang dilakukan berada di bawah pengawasan Allah SWT. </a:t>
          </a:r>
          <a:endParaRPr lang="en-US" sz="2000" kern="1200">
            <a:solidFill>
              <a:schemeClr val="tx1"/>
            </a:solidFill>
            <a:latin typeface="Bernard MT Condensed" pitchFamily="18" charset="0"/>
          </a:endParaRPr>
        </a:p>
      </dsp:txBody>
      <dsp:txXfrm rot="10800000">
        <a:off x="0" y="3132"/>
        <a:ext cx="8839200" cy="9225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4F40E-C758-4018-AAE0-880A3E339636}">
      <dsp:nvSpPr>
        <dsp:cNvPr id="0" name=""/>
        <dsp:cNvSpPr/>
      </dsp:nvSpPr>
      <dsp:spPr>
        <a:xfrm>
          <a:off x="0" y="0"/>
          <a:ext cx="7035625" cy="12344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s-MY" sz="1800" kern="1200" smtClean="0">
              <a:solidFill>
                <a:schemeClr val="tx1"/>
              </a:solidFill>
              <a:latin typeface="Bernard MT Condensed" pitchFamily="18" charset="0"/>
            </a:rPr>
            <a:t>mengalami evolusi di mana kecekapan dan kemahiran kerja selain daripada modal insannya, ia turut disumbangkan oleh data yang merupakan sumber baharu negara yang paling berharga. </a:t>
          </a:r>
          <a:endParaRPr lang="en-US" sz="1800" kern="1200" dirty="0">
            <a:solidFill>
              <a:schemeClr val="tx1"/>
            </a:solidFill>
            <a:latin typeface="Bernard MT Condensed" pitchFamily="18" charset="0"/>
          </a:endParaRPr>
        </a:p>
      </dsp:txBody>
      <dsp:txXfrm>
        <a:off x="36156" y="36156"/>
        <a:ext cx="5559138" cy="1162128"/>
      </dsp:txXfrm>
    </dsp:sp>
    <dsp:sp modelId="{22D0CF4D-C42E-46D3-A255-9A9110B5A063}">
      <dsp:nvSpPr>
        <dsp:cNvPr id="0" name=""/>
        <dsp:cNvSpPr/>
      </dsp:nvSpPr>
      <dsp:spPr>
        <a:xfrm>
          <a:off x="525387" y="1405890"/>
          <a:ext cx="7035625" cy="12344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s-MY" sz="1800" kern="1200" smtClean="0">
              <a:solidFill>
                <a:schemeClr val="tx1"/>
              </a:solidFill>
              <a:latin typeface="Bernard MT Condensed" pitchFamily="18" charset="0"/>
            </a:rPr>
            <a:t>Data dalam konteks pengurusan negara merupakan elemen penting dalam fasa menggubal, melaksana dan memantau kelangsungan pembangunan negara akan terus ke hadapan.</a:t>
          </a:r>
          <a:endParaRPr lang="en-US" sz="1800" kern="1200" dirty="0">
            <a:solidFill>
              <a:schemeClr val="tx1"/>
            </a:solidFill>
            <a:latin typeface="Bernard MT Condensed" pitchFamily="18" charset="0"/>
          </a:endParaRPr>
        </a:p>
      </dsp:txBody>
      <dsp:txXfrm>
        <a:off x="561543" y="1442046"/>
        <a:ext cx="5635539" cy="1162128"/>
      </dsp:txXfrm>
    </dsp:sp>
    <dsp:sp modelId="{D1C55C81-1360-44D1-B28C-3A2B96C7A73D}">
      <dsp:nvSpPr>
        <dsp:cNvPr id="0" name=""/>
        <dsp:cNvSpPr/>
      </dsp:nvSpPr>
      <dsp:spPr>
        <a:xfrm>
          <a:off x="1050775" y="2811779"/>
          <a:ext cx="7035625" cy="12344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s-MY" sz="1800" kern="1200" smtClean="0">
              <a:solidFill>
                <a:schemeClr val="tx1"/>
              </a:solidFill>
              <a:latin typeface="Bernard MT Condensed" pitchFamily="18" charset="0"/>
            </a:rPr>
            <a:t>Ketiadaan data atau maklumat yang lengkap merupakan satu kerugian malah menyebabkan sesuatu keputusan atau perancangan pembangunan menjadi pincang. </a:t>
          </a:r>
          <a:endParaRPr lang="en-US" sz="1800" kern="1200">
            <a:solidFill>
              <a:schemeClr val="tx1"/>
            </a:solidFill>
            <a:latin typeface="Bernard MT Condensed" pitchFamily="18" charset="0"/>
          </a:endParaRPr>
        </a:p>
      </dsp:txBody>
      <dsp:txXfrm>
        <a:off x="1086931" y="2847935"/>
        <a:ext cx="5635539" cy="1162128"/>
      </dsp:txXfrm>
    </dsp:sp>
    <dsp:sp modelId="{90376FAB-E6A3-441B-96A1-39A4465C916C}">
      <dsp:nvSpPr>
        <dsp:cNvPr id="0" name=""/>
        <dsp:cNvSpPr/>
      </dsp:nvSpPr>
      <dsp:spPr>
        <a:xfrm>
          <a:off x="1576162" y="4217670"/>
          <a:ext cx="7035625" cy="12344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s-MY" sz="1800" kern="1200" smtClean="0">
              <a:solidFill>
                <a:schemeClr val="tx1"/>
              </a:solidFill>
              <a:latin typeface="Bernard MT Condensed" pitchFamily="18" charset="0"/>
            </a:rPr>
            <a:t>Atas kepentingan ini dan pengiktirafan kerajaan kepada golongan profesional statistik di negara ini, maka sambutan Hari Statistik Negara yang julung-julung kali diadakan pada hari ini. </a:t>
          </a:r>
          <a:endParaRPr lang="en-US" sz="1800" kern="1200">
            <a:solidFill>
              <a:schemeClr val="tx1"/>
            </a:solidFill>
            <a:latin typeface="Bernard MT Condensed" pitchFamily="18" charset="0"/>
          </a:endParaRPr>
        </a:p>
      </dsp:txBody>
      <dsp:txXfrm>
        <a:off x="1612318" y="4253826"/>
        <a:ext cx="5635539" cy="1162128"/>
      </dsp:txXfrm>
    </dsp:sp>
    <dsp:sp modelId="{EA8B895B-F7FD-4E62-9E84-487E58EB46C2}">
      <dsp:nvSpPr>
        <dsp:cNvPr id="0" name=""/>
        <dsp:cNvSpPr/>
      </dsp:nvSpPr>
      <dsp:spPr>
        <a:xfrm>
          <a:off x="2101550" y="5623559"/>
          <a:ext cx="7035625" cy="123444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s-MY" sz="1800" kern="1200" smtClean="0">
              <a:solidFill>
                <a:schemeClr val="tx1"/>
              </a:solidFill>
              <a:latin typeface="Bernard MT Condensed" pitchFamily="18" charset="0"/>
            </a:rPr>
            <a:t>Mimbar yakin transformasi teknologi yang berlaku akan mempengaruhi kita sebagai individu, masyarakat, perniagaan dan kerajaan serta mengubah cara hidup, bekerja, mentadbir dan mengurus kehidupan.</a:t>
          </a:r>
          <a:endParaRPr lang="en-US" sz="1800" kern="1200">
            <a:solidFill>
              <a:schemeClr val="tx1"/>
            </a:solidFill>
            <a:latin typeface="Bernard MT Condensed" pitchFamily="18" charset="0"/>
          </a:endParaRPr>
        </a:p>
      </dsp:txBody>
      <dsp:txXfrm>
        <a:off x="2137706" y="5659715"/>
        <a:ext cx="5635539" cy="1162128"/>
      </dsp:txXfrm>
    </dsp:sp>
    <dsp:sp modelId="{9F0EBEA9-9957-4D64-9FEB-8FE4969A0566}">
      <dsp:nvSpPr>
        <dsp:cNvPr id="0" name=""/>
        <dsp:cNvSpPr/>
      </dsp:nvSpPr>
      <dsp:spPr>
        <a:xfrm>
          <a:off x="6233239" y="901827"/>
          <a:ext cx="802386" cy="80238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6413776" y="901827"/>
        <a:ext cx="441312" cy="603795"/>
      </dsp:txXfrm>
    </dsp:sp>
    <dsp:sp modelId="{42308AE0-AEB7-4BAD-A082-7EBA1A685765}">
      <dsp:nvSpPr>
        <dsp:cNvPr id="0" name=""/>
        <dsp:cNvSpPr/>
      </dsp:nvSpPr>
      <dsp:spPr>
        <a:xfrm>
          <a:off x="6758627" y="2307717"/>
          <a:ext cx="802386" cy="80238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6939164" y="2307717"/>
        <a:ext cx="441312" cy="603795"/>
      </dsp:txXfrm>
    </dsp:sp>
    <dsp:sp modelId="{C42A92CC-D938-4B59-ADFC-4CD2CFE797CE}">
      <dsp:nvSpPr>
        <dsp:cNvPr id="0" name=""/>
        <dsp:cNvSpPr/>
      </dsp:nvSpPr>
      <dsp:spPr>
        <a:xfrm>
          <a:off x="7284014" y="3693033"/>
          <a:ext cx="802386" cy="802386"/>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7464551" y="3693033"/>
        <a:ext cx="441312" cy="603795"/>
      </dsp:txXfrm>
    </dsp:sp>
    <dsp:sp modelId="{0AB50403-5C34-4F27-B361-F19DDEC36565}">
      <dsp:nvSpPr>
        <dsp:cNvPr id="0" name=""/>
        <dsp:cNvSpPr/>
      </dsp:nvSpPr>
      <dsp:spPr>
        <a:xfrm>
          <a:off x="7809402" y="5112639"/>
          <a:ext cx="802386" cy="80238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7989939" y="5112639"/>
        <a:ext cx="441312" cy="603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ED48-9D93-47B8-88AD-4D5E7B7FD4CF}">
      <dsp:nvSpPr>
        <dsp:cNvPr id="0" name=""/>
        <dsp:cNvSpPr/>
      </dsp:nvSpPr>
      <dsp:spPr>
        <a:xfrm>
          <a:off x="0" y="-3"/>
          <a:ext cx="8686800" cy="5105406"/>
        </a:xfrm>
        <a:prstGeom prst="leftRightRibbon">
          <a:avLst/>
        </a:prstGeom>
        <a:solidFill>
          <a:srgbClr val="00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F00F9-9CD7-4F4B-996E-40A8AC497058}">
      <dsp:nvSpPr>
        <dsp:cNvPr id="0" name=""/>
        <dsp:cNvSpPr/>
      </dsp:nvSpPr>
      <dsp:spPr>
        <a:xfrm>
          <a:off x="1042416" y="1423415"/>
          <a:ext cx="2866644" cy="17026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84912" rIns="0" bIns="198120" numCol="1" spcCol="1270" anchor="ctr" anchorCtr="0">
          <a:noAutofit/>
        </a:bodyPr>
        <a:lstStyle/>
        <a:p>
          <a:pPr lvl="0" algn="ctr" defTabSz="2311400" rtl="0">
            <a:lnSpc>
              <a:spcPct val="90000"/>
            </a:lnSpc>
            <a:spcBef>
              <a:spcPct val="0"/>
            </a:spcBef>
            <a:spcAft>
              <a:spcPct val="35000"/>
            </a:spcAft>
          </a:pPr>
          <a:r>
            <a:rPr lang="ms-MY" sz="5200" kern="1200" dirty="0" smtClean="0">
              <a:solidFill>
                <a:srgbClr val="FFFF00"/>
              </a:solidFill>
              <a:latin typeface="Britannic Bold" pitchFamily="34" charset="0"/>
            </a:rPr>
            <a:t>Budaya kerja </a:t>
          </a:r>
          <a:endParaRPr lang="en-US" sz="5200" kern="1200" dirty="0">
            <a:solidFill>
              <a:srgbClr val="FFFF00"/>
            </a:solidFill>
            <a:latin typeface="Britannic Bold" pitchFamily="34" charset="0"/>
          </a:endParaRPr>
        </a:p>
      </dsp:txBody>
      <dsp:txXfrm>
        <a:off x="1042416" y="1423415"/>
        <a:ext cx="2866644" cy="1702612"/>
      </dsp:txXfrm>
    </dsp:sp>
    <dsp:sp modelId="{76B104D1-D29C-429C-BD96-CC995CAFB215}">
      <dsp:nvSpPr>
        <dsp:cNvPr id="0" name=""/>
        <dsp:cNvSpPr/>
      </dsp:nvSpPr>
      <dsp:spPr>
        <a:xfrm>
          <a:off x="4343400" y="1447798"/>
          <a:ext cx="3387852" cy="2765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rtl="0">
            <a:lnSpc>
              <a:spcPct val="90000"/>
            </a:lnSpc>
            <a:spcBef>
              <a:spcPct val="0"/>
            </a:spcBef>
            <a:spcAft>
              <a:spcPct val="35000"/>
            </a:spcAft>
          </a:pPr>
          <a:r>
            <a:rPr lang="ms-MY" sz="2400" kern="1200" dirty="0" smtClean="0">
              <a:latin typeface="Britannic Bold" pitchFamily="34" charset="0"/>
            </a:rPr>
            <a:t>etika kerja yang di dalamnya terangkum berbagai-bagai perkara yang diperlukan di dalam rangka mencapai matlamat sesebuah organisasi. </a:t>
          </a:r>
          <a:endParaRPr lang="en-US" sz="2400" kern="1200" dirty="0">
            <a:latin typeface="Britannic Bold" pitchFamily="34" charset="0"/>
          </a:endParaRPr>
        </a:p>
      </dsp:txBody>
      <dsp:txXfrm>
        <a:off x="4343400" y="1447798"/>
        <a:ext cx="3387852" cy="2765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02010-E1EF-4817-9A23-C4D052641F8E}">
      <dsp:nvSpPr>
        <dsp:cNvPr id="0" name=""/>
        <dsp:cNvSpPr/>
      </dsp:nvSpPr>
      <dsp:spPr>
        <a:xfrm>
          <a:off x="0" y="5357186"/>
          <a:ext cx="8534400" cy="5862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MY" sz="1800" kern="1200" smtClean="0">
              <a:solidFill>
                <a:schemeClr val="tx1"/>
              </a:solidFill>
              <a:latin typeface="Bernard MT Condensed" pitchFamily="18" charset="0"/>
            </a:rPr>
            <a:t>peranan disiplin di dalam menentukan kestabilan organisasi</a:t>
          </a:r>
          <a:endParaRPr lang="en-US" sz="1800" kern="1200">
            <a:solidFill>
              <a:schemeClr val="tx1"/>
            </a:solidFill>
            <a:latin typeface="Bernard MT Condensed" pitchFamily="18" charset="0"/>
          </a:endParaRPr>
        </a:p>
      </dsp:txBody>
      <dsp:txXfrm>
        <a:off x="0" y="5357186"/>
        <a:ext cx="8534400" cy="586233"/>
      </dsp:txXfrm>
    </dsp:sp>
    <dsp:sp modelId="{02114666-2692-4789-AB03-B40D0E974E1E}">
      <dsp:nvSpPr>
        <dsp:cNvPr id="0" name=""/>
        <dsp:cNvSpPr/>
      </dsp:nvSpPr>
      <dsp:spPr>
        <a:xfrm rot="10800000">
          <a:off x="0" y="4464351"/>
          <a:ext cx="8534400" cy="901627"/>
        </a:xfrm>
        <a:prstGeom prst="upArrowCallou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MY" sz="1800" kern="1200" smtClean="0">
              <a:solidFill>
                <a:schemeClr val="tx1"/>
              </a:solidFill>
              <a:latin typeface="Bernard MT Condensed" pitchFamily="18" charset="0"/>
            </a:rPr>
            <a:t>kelahiran suasana bekerja yang kondusif, </a:t>
          </a:r>
          <a:endParaRPr lang="en-US" sz="1800" kern="1200">
            <a:solidFill>
              <a:schemeClr val="tx1"/>
            </a:solidFill>
            <a:latin typeface="Bernard MT Condensed" pitchFamily="18" charset="0"/>
          </a:endParaRPr>
        </a:p>
      </dsp:txBody>
      <dsp:txXfrm rot="10800000">
        <a:off x="0" y="4464351"/>
        <a:ext cx="8534400" cy="585850"/>
      </dsp:txXfrm>
    </dsp:sp>
    <dsp:sp modelId="{DC161959-7958-43A4-B12D-A77FA13CEBAE}">
      <dsp:nvSpPr>
        <dsp:cNvPr id="0" name=""/>
        <dsp:cNvSpPr/>
      </dsp:nvSpPr>
      <dsp:spPr>
        <a:xfrm rot="10800000">
          <a:off x="0" y="3571517"/>
          <a:ext cx="8534400" cy="901627"/>
        </a:xfrm>
        <a:prstGeom prst="upArrowCallou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MY" sz="1800" kern="1200" smtClean="0">
              <a:solidFill>
                <a:schemeClr val="tx1"/>
              </a:solidFill>
              <a:latin typeface="Bernard MT Condensed" pitchFamily="18" charset="0"/>
            </a:rPr>
            <a:t>peraturan bekerja, </a:t>
          </a:r>
          <a:endParaRPr lang="en-US" sz="1800" kern="1200">
            <a:solidFill>
              <a:schemeClr val="tx1"/>
            </a:solidFill>
            <a:latin typeface="Bernard MT Condensed" pitchFamily="18" charset="0"/>
          </a:endParaRPr>
        </a:p>
      </dsp:txBody>
      <dsp:txXfrm rot="10800000">
        <a:off x="0" y="3571517"/>
        <a:ext cx="8534400" cy="585850"/>
      </dsp:txXfrm>
    </dsp:sp>
    <dsp:sp modelId="{7EC283E2-FEB6-4CB8-9809-B00FB0B7E468}">
      <dsp:nvSpPr>
        <dsp:cNvPr id="0" name=""/>
        <dsp:cNvSpPr/>
      </dsp:nvSpPr>
      <dsp:spPr>
        <a:xfrm rot="10800000">
          <a:off x="0" y="2678683"/>
          <a:ext cx="8534400" cy="901627"/>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MY" sz="1800" kern="1200" dirty="0" err="1" smtClean="0">
              <a:solidFill>
                <a:schemeClr val="tx1"/>
              </a:solidFill>
              <a:latin typeface="Bernard MT Condensed" pitchFamily="18" charset="0"/>
            </a:rPr>
            <a:t>perlaksanaan</a:t>
          </a:r>
          <a:r>
            <a:rPr lang="en-MY" sz="1800" kern="1200" dirty="0" smtClean="0">
              <a:solidFill>
                <a:schemeClr val="tx1"/>
              </a:solidFill>
              <a:latin typeface="Bernard MT Condensed" pitchFamily="18" charset="0"/>
            </a:rPr>
            <a:t> </a:t>
          </a:r>
          <a:r>
            <a:rPr lang="en-MY" sz="1800" kern="1200" dirty="0" err="1" smtClean="0">
              <a:solidFill>
                <a:schemeClr val="tx1"/>
              </a:solidFill>
              <a:latin typeface="Bernard MT Condensed" pitchFamily="18" charset="0"/>
            </a:rPr>
            <a:t>hak</a:t>
          </a:r>
          <a:r>
            <a:rPr lang="en-MY" sz="1800" kern="1200" dirty="0" smtClean="0">
              <a:solidFill>
                <a:schemeClr val="tx1"/>
              </a:solidFill>
              <a:latin typeface="Bernard MT Condensed" pitchFamily="18" charset="0"/>
            </a:rPr>
            <a:t> </a:t>
          </a:r>
          <a:r>
            <a:rPr lang="en-MY" sz="1800" kern="1200" dirty="0" err="1" smtClean="0">
              <a:solidFill>
                <a:schemeClr val="tx1"/>
              </a:solidFill>
              <a:latin typeface="Bernard MT Condensed" pitchFamily="18" charset="0"/>
            </a:rPr>
            <a:t>dan</a:t>
          </a:r>
          <a:r>
            <a:rPr lang="en-MY" sz="1800" kern="1200" dirty="0" smtClean="0">
              <a:solidFill>
                <a:schemeClr val="tx1"/>
              </a:solidFill>
              <a:latin typeface="Bernard MT Condensed" pitchFamily="18" charset="0"/>
            </a:rPr>
            <a:t> </a:t>
          </a:r>
          <a:r>
            <a:rPr lang="en-MY" sz="1800" kern="1200" dirty="0" err="1" smtClean="0">
              <a:solidFill>
                <a:schemeClr val="tx1"/>
              </a:solidFill>
              <a:latin typeface="Bernard MT Condensed" pitchFamily="18" charset="0"/>
            </a:rPr>
            <a:t>tanggungjawab</a:t>
          </a:r>
          <a:r>
            <a:rPr lang="en-MY" sz="1800" kern="1200" dirty="0" smtClean="0">
              <a:solidFill>
                <a:schemeClr val="tx1"/>
              </a:solidFill>
              <a:latin typeface="Bernard MT Condensed" pitchFamily="18" charset="0"/>
            </a:rPr>
            <a:t>, </a:t>
          </a:r>
          <a:endParaRPr lang="en-US" sz="1800" kern="1200" dirty="0">
            <a:solidFill>
              <a:schemeClr val="tx1"/>
            </a:solidFill>
            <a:latin typeface="Bernard MT Condensed" pitchFamily="18" charset="0"/>
          </a:endParaRPr>
        </a:p>
      </dsp:txBody>
      <dsp:txXfrm rot="10800000">
        <a:off x="0" y="2678683"/>
        <a:ext cx="8534400" cy="585850"/>
      </dsp:txXfrm>
    </dsp:sp>
    <dsp:sp modelId="{721CB2EE-20EB-4E9E-A033-93F3DEA81813}">
      <dsp:nvSpPr>
        <dsp:cNvPr id="0" name=""/>
        <dsp:cNvSpPr/>
      </dsp:nvSpPr>
      <dsp:spPr>
        <a:xfrm rot="10800000">
          <a:off x="0" y="1785848"/>
          <a:ext cx="8534400" cy="901627"/>
        </a:xfrm>
        <a:prstGeom prst="upArrowCallou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MY" sz="1800" kern="1200" smtClean="0">
              <a:solidFill>
                <a:schemeClr val="tx1"/>
              </a:solidFill>
              <a:latin typeface="Bernard MT Condensed" pitchFamily="18" charset="0"/>
            </a:rPr>
            <a:t>hubungan di antara pekerja dengan pihak pengurusan,</a:t>
          </a:r>
          <a:endParaRPr lang="en-US" sz="1800" kern="1200">
            <a:solidFill>
              <a:schemeClr val="tx1"/>
            </a:solidFill>
            <a:latin typeface="Bernard MT Condensed" pitchFamily="18" charset="0"/>
          </a:endParaRPr>
        </a:p>
      </dsp:txBody>
      <dsp:txXfrm rot="10800000">
        <a:off x="0" y="1785848"/>
        <a:ext cx="8534400" cy="585850"/>
      </dsp:txXfrm>
    </dsp:sp>
    <dsp:sp modelId="{5C04955F-6B72-4090-A9F3-12580B3315B3}">
      <dsp:nvSpPr>
        <dsp:cNvPr id="0" name=""/>
        <dsp:cNvSpPr/>
      </dsp:nvSpPr>
      <dsp:spPr>
        <a:xfrm rot="10800000">
          <a:off x="0" y="893014"/>
          <a:ext cx="8534400" cy="901627"/>
        </a:xfrm>
        <a:prstGeom prst="upArrowCallou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MY" sz="1800" kern="1200" smtClean="0">
              <a:solidFill>
                <a:schemeClr val="tx1"/>
              </a:solidFill>
              <a:latin typeface="Bernard MT Condensed" pitchFamily="18" charset="0"/>
            </a:rPr>
            <a:t>penggunaan sumber-sumber dan faktor pengeluaran mengikut peraturan-peraturan dalaman dan luaran yang telah dikanunkan hubungan manusia di dalam organisasi,</a:t>
          </a:r>
          <a:endParaRPr lang="en-US" sz="1800" kern="1200">
            <a:solidFill>
              <a:schemeClr val="tx1"/>
            </a:solidFill>
            <a:latin typeface="Bernard MT Condensed" pitchFamily="18" charset="0"/>
          </a:endParaRPr>
        </a:p>
      </dsp:txBody>
      <dsp:txXfrm rot="10800000">
        <a:off x="0" y="893014"/>
        <a:ext cx="8534400" cy="585850"/>
      </dsp:txXfrm>
    </dsp:sp>
    <dsp:sp modelId="{515435A3-3E66-4A58-8ACC-D968C3456C44}">
      <dsp:nvSpPr>
        <dsp:cNvPr id="0" name=""/>
        <dsp:cNvSpPr/>
      </dsp:nvSpPr>
      <dsp:spPr>
        <a:xfrm rot="10800000">
          <a:off x="0" y="179"/>
          <a:ext cx="8534400" cy="901627"/>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MY" sz="1800" kern="1200" smtClean="0">
              <a:solidFill>
                <a:schemeClr val="tx1"/>
              </a:solidFill>
              <a:latin typeface="Bernard MT Condensed" pitchFamily="18" charset="0"/>
            </a:rPr>
            <a:t>mencapai matlamat, </a:t>
          </a:r>
          <a:endParaRPr lang="en-US" sz="1800" kern="1200">
            <a:solidFill>
              <a:schemeClr val="tx1"/>
            </a:solidFill>
            <a:latin typeface="Bernard MT Condensed" pitchFamily="18" charset="0"/>
          </a:endParaRPr>
        </a:p>
      </dsp:txBody>
      <dsp:txXfrm rot="10800000">
        <a:off x="0" y="179"/>
        <a:ext cx="8534400" cy="585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FD544-2A87-40FC-A228-4043A4B6DDCE}">
      <dsp:nvSpPr>
        <dsp:cNvPr id="0" name=""/>
        <dsp:cNvSpPr/>
      </dsp:nvSpPr>
      <dsp:spPr>
        <a:xfrm>
          <a:off x="3266057" y="1717"/>
          <a:ext cx="4095837" cy="185248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MY" sz="2000" kern="1200" smtClean="0">
              <a:solidFill>
                <a:schemeClr val="tx1"/>
              </a:solidFill>
              <a:latin typeface="Bernard MT Condensed" pitchFamily="18" charset="0"/>
            </a:rPr>
            <a:t>segelintir pekerja sama ada golongan profesional atau sokongan yang tidak serius dalam persoalan budaya kerja ini. </a:t>
          </a:r>
          <a:endParaRPr lang="en-US" sz="2000" kern="1200">
            <a:solidFill>
              <a:schemeClr val="tx1"/>
            </a:solidFill>
            <a:latin typeface="Bernard MT Condensed" pitchFamily="18" charset="0"/>
          </a:endParaRPr>
        </a:p>
      </dsp:txBody>
      <dsp:txXfrm>
        <a:off x="3266057" y="1717"/>
        <a:ext cx="4095837" cy="1852481"/>
      </dsp:txXfrm>
    </dsp:sp>
    <dsp:sp modelId="{48726437-4543-4048-9C72-F0FD0C333C3C}">
      <dsp:nvSpPr>
        <dsp:cNvPr id="0" name=""/>
        <dsp:cNvSpPr/>
      </dsp:nvSpPr>
      <dsp:spPr>
        <a:xfrm>
          <a:off x="1248705" y="1717"/>
          <a:ext cx="1833956" cy="185248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D2893-8D4E-4129-BE0E-623E3DFAC9D5}">
      <dsp:nvSpPr>
        <dsp:cNvPr id="0" name=""/>
        <dsp:cNvSpPr/>
      </dsp:nvSpPr>
      <dsp:spPr>
        <a:xfrm>
          <a:off x="1248705" y="2159859"/>
          <a:ext cx="4095837" cy="1852481"/>
        </a:xfrm>
        <a:prstGeom prst="rect">
          <a:avLst/>
        </a:prstGeom>
        <a:solidFill>
          <a:srgbClr val="66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MY" sz="2000" kern="1200" smtClean="0">
              <a:solidFill>
                <a:schemeClr val="tx1"/>
              </a:solidFill>
              <a:latin typeface="Bernard MT Condensed" pitchFamily="18" charset="0"/>
            </a:rPr>
            <a:t>Bagi mereka, bekerja merupakan satu perkara yang dilakukan secara spontan setiap hari yang tidak melibatkan perancangan, etika, peningkatan mutu dan sebagainya. </a:t>
          </a:r>
          <a:endParaRPr lang="en-US" sz="2000" kern="1200">
            <a:solidFill>
              <a:schemeClr val="tx1"/>
            </a:solidFill>
            <a:latin typeface="Bernard MT Condensed" pitchFamily="18" charset="0"/>
          </a:endParaRPr>
        </a:p>
      </dsp:txBody>
      <dsp:txXfrm>
        <a:off x="1248705" y="2159859"/>
        <a:ext cx="4095837" cy="1852481"/>
      </dsp:txXfrm>
    </dsp:sp>
    <dsp:sp modelId="{AECA4480-B747-44B0-9DAE-86ADFA36095C}">
      <dsp:nvSpPr>
        <dsp:cNvPr id="0" name=""/>
        <dsp:cNvSpPr/>
      </dsp:nvSpPr>
      <dsp:spPr>
        <a:xfrm>
          <a:off x="5527937" y="2159859"/>
          <a:ext cx="1833956" cy="1852481"/>
        </a:xfrm>
        <a:prstGeom prst="rect">
          <a:avLst/>
        </a:prstGeom>
        <a:solidFill>
          <a:srgbClr val="66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ABD2F-E469-4346-96A3-D83CD91B1936}">
      <dsp:nvSpPr>
        <dsp:cNvPr id="0" name=""/>
        <dsp:cNvSpPr/>
      </dsp:nvSpPr>
      <dsp:spPr>
        <a:xfrm>
          <a:off x="3266057" y="4318000"/>
          <a:ext cx="4095837" cy="1852481"/>
        </a:xfrm>
        <a:prstGeom prst="rect">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MY" sz="2000" kern="1200" smtClean="0">
              <a:solidFill>
                <a:schemeClr val="tx1"/>
              </a:solidFill>
              <a:latin typeface="Bernard MT Condensed" pitchFamily="18" charset="0"/>
            </a:rPr>
            <a:t>Dengan itu kerja kebanyakan golongan ini hanya ala-kadar sahaja, malah ada yang beranggapan bahawa kerja merupakan satu perkara yang boleh dibuat atau ditangguhkan dahulu. </a:t>
          </a:r>
          <a:endParaRPr lang="en-US" sz="2000" kern="1200">
            <a:solidFill>
              <a:schemeClr val="tx1"/>
            </a:solidFill>
            <a:latin typeface="Bernard MT Condensed" pitchFamily="18" charset="0"/>
          </a:endParaRPr>
        </a:p>
      </dsp:txBody>
      <dsp:txXfrm>
        <a:off x="3266057" y="4318000"/>
        <a:ext cx="4095837" cy="1852481"/>
      </dsp:txXfrm>
    </dsp:sp>
    <dsp:sp modelId="{2C985C35-4B49-4B3E-98BB-3ED606D5EFFE}">
      <dsp:nvSpPr>
        <dsp:cNvPr id="0" name=""/>
        <dsp:cNvSpPr/>
      </dsp:nvSpPr>
      <dsp:spPr>
        <a:xfrm>
          <a:off x="1248705" y="4318000"/>
          <a:ext cx="1833956" cy="1852481"/>
        </a:xfrm>
        <a:prstGeom prst="rect">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48C9F-CB6D-4E93-9061-38BF4CE769FA}">
      <dsp:nvSpPr>
        <dsp:cNvPr id="0" name=""/>
        <dsp:cNvSpPr/>
      </dsp:nvSpPr>
      <dsp:spPr>
        <a:xfrm rot="16200000">
          <a:off x="-2345995" y="2348198"/>
          <a:ext cx="6858000" cy="2161602"/>
        </a:xfrm>
        <a:prstGeom prst="flowChartManualOperation">
          <a:avLst/>
        </a:prstGeom>
        <a:solidFill>
          <a:srgbClr val="66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ctr" anchorCtr="0">
          <a:noAutofit/>
        </a:bodyPr>
        <a:lstStyle/>
        <a:p>
          <a:pPr lvl="0" algn="ctr" defTabSz="977900" rtl="0">
            <a:lnSpc>
              <a:spcPct val="90000"/>
            </a:lnSpc>
            <a:spcBef>
              <a:spcPct val="0"/>
            </a:spcBef>
            <a:spcAft>
              <a:spcPct val="35000"/>
            </a:spcAft>
          </a:pPr>
          <a:r>
            <a:rPr lang="en-MY" sz="2200" kern="1200" smtClean="0">
              <a:solidFill>
                <a:schemeClr val="tx1"/>
              </a:solidFill>
              <a:latin typeface="Bernard MT Condensed" pitchFamily="18" charset="0"/>
            </a:rPr>
            <a:t>Pemahaman ini menyebabkan mereka beranggapan orang yang kuat bekerja adalah terlalu ghairah mengejar sesuatu atau berkorban lebih dari had yang sepatutnya. </a:t>
          </a:r>
          <a:endParaRPr lang="en-US" sz="2200" kern="1200">
            <a:solidFill>
              <a:schemeClr val="tx1"/>
            </a:solidFill>
            <a:latin typeface="Bernard MT Condensed" pitchFamily="18" charset="0"/>
          </a:endParaRPr>
        </a:p>
      </dsp:txBody>
      <dsp:txXfrm rot="5400000">
        <a:off x="2204" y="1371599"/>
        <a:ext cx="2161602" cy="4114800"/>
      </dsp:txXfrm>
    </dsp:sp>
    <dsp:sp modelId="{8BEBFAAE-623E-49AC-ACCD-4E45A260F0B1}">
      <dsp:nvSpPr>
        <dsp:cNvPr id="0" name=""/>
        <dsp:cNvSpPr/>
      </dsp:nvSpPr>
      <dsp:spPr>
        <a:xfrm rot="16200000">
          <a:off x="-22273" y="2348198"/>
          <a:ext cx="6858000" cy="2161602"/>
        </a:xfrm>
        <a:prstGeom prst="flowChartManualOperation">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ctr" anchorCtr="0">
          <a:noAutofit/>
        </a:bodyPr>
        <a:lstStyle/>
        <a:p>
          <a:pPr lvl="0" algn="ctr" defTabSz="977900" rtl="0">
            <a:lnSpc>
              <a:spcPct val="90000"/>
            </a:lnSpc>
            <a:spcBef>
              <a:spcPct val="0"/>
            </a:spcBef>
            <a:spcAft>
              <a:spcPct val="35000"/>
            </a:spcAft>
          </a:pPr>
          <a:r>
            <a:rPr lang="en-MY" sz="2200" kern="1200" smtClean="0">
              <a:solidFill>
                <a:schemeClr val="tx1"/>
              </a:solidFill>
              <a:latin typeface="Bernard MT Condensed" pitchFamily="18" charset="0"/>
            </a:rPr>
            <a:t>Hakikatnya, </a:t>
          </a:r>
          <a:r>
            <a:rPr lang="en-US" sz="2200" kern="1200" smtClean="0">
              <a:solidFill>
                <a:schemeClr val="tx1"/>
              </a:solidFill>
              <a:latin typeface="Bernard MT Condensed" pitchFamily="18" charset="0"/>
            </a:rPr>
            <a:t>kerja keras, kerja cerdas, kerja tuntas dan kerja ikhlas adalah pedoman yang dituntut kepada kita. </a:t>
          </a:r>
          <a:endParaRPr lang="en-US" sz="2200" kern="1200">
            <a:solidFill>
              <a:schemeClr val="tx1"/>
            </a:solidFill>
            <a:latin typeface="Bernard MT Condensed" pitchFamily="18" charset="0"/>
          </a:endParaRPr>
        </a:p>
      </dsp:txBody>
      <dsp:txXfrm rot="5400000">
        <a:off x="2325926" y="1371599"/>
        <a:ext cx="2161602" cy="4114800"/>
      </dsp:txXfrm>
    </dsp:sp>
    <dsp:sp modelId="{9C5BC4A6-8DFF-453E-B8E3-E0078957913C}">
      <dsp:nvSpPr>
        <dsp:cNvPr id="0" name=""/>
        <dsp:cNvSpPr/>
      </dsp:nvSpPr>
      <dsp:spPr>
        <a:xfrm rot="16200000">
          <a:off x="2301449" y="2348198"/>
          <a:ext cx="6858000" cy="2161602"/>
        </a:xfrm>
        <a:prstGeom prst="flowChartManualOperation">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ernard MT Condensed" pitchFamily="18" charset="0"/>
            </a:rPr>
            <a:t>Sebagai pekerja yang profesional kita tentu wajib melakukan kerja dengan keras dan cerdas sampai tuntas dengan hasil yang baik. Keadaan ini terhasil apabila hati kita berjaya dibaiki. </a:t>
          </a:r>
          <a:endParaRPr lang="en-US" sz="2200" kern="1200">
            <a:solidFill>
              <a:schemeClr val="tx1"/>
            </a:solidFill>
            <a:latin typeface="Bernard MT Condensed" pitchFamily="18" charset="0"/>
          </a:endParaRPr>
        </a:p>
      </dsp:txBody>
      <dsp:txXfrm rot="5400000">
        <a:off x="4649648" y="1371599"/>
        <a:ext cx="2161602" cy="4114800"/>
      </dsp:txXfrm>
    </dsp:sp>
    <dsp:sp modelId="{7C3F11FE-BAA3-4A61-B82E-B489EA4AD021}">
      <dsp:nvSpPr>
        <dsp:cNvPr id="0" name=""/>
        <dsp:cNvSpPr/>
      </dsp:nvSpPr>
      <dsp:spPr>
        <a:xfrm rot="16200000">
          <a:off x="4625171" y="2348198"/>
          <a:ext cx="6858000" cy="2161602"/>
        </a:xfrm>
        <a:prstGeom prst="flowChartManualOperation">
          <a:avLst/>
        </a:prstGeom>
        <a:solidFill>
          <a:srgbClr val="66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ernard MT Condensed" pitchFamily="18" charset="0"/>
            </a:rPr>
            <a:t>Hukama pernah menyatakan, untuk membaiki dunia, baiki manusianya. Dan untuk membaiki manusia, baiki hatinya. </a:t>
          </a:r>
          <a:endParaRPr lang="en-US" sz="2200" kern="1200">
            <a:solidFill>
              <a:schemeClr val="tx1"/>
            </a:solidFill>
            <a:latin typeface="Bernard MT Condensed" pitchFamily="18" charset="0"/>
          </a:endParaRPr>
        </a:p>
      </dsp:txBody>
      <dsp:txXfrm rot="5400000">
        <a:off x="6973370" y="1371599"/>
        <a:ext cx="2161602" cy="411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5111A-8323-4280-9C84-DC0CACA350D0}">
      <dsp:nvSpPr>
        <dsp:cNvPr id="0" name=""/>
        <dsp:cNvSpPr/>
      </dsp:nvSpPr>
      <dsp:spPr>
        <a:xfrm>
          <a:off x="2846444" y="103781"/>
          <a:ext cx="3444287" cy="1722143"/>
        </a:xfrm>
        <a:prstGeom prst="roundRect">
          <a:avLst>
            <a:gd name="adj" fmla="val 10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Bernard MT Condensed" pitchFamily="18" charset="0"/>
            </a:rPr>
            <a:t>hati</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bersifat</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dalaman</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maka</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untuk</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menyelesaikannya</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juga</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mesti</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dengan</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kaedah</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dalaman</a:t>
          </a:r>
          <a:r>
            <a:rPr lang="en-US" sz="2400" kern="1200" dirty="0" smtClean="0">
              <a:solidFill>
                <a:schemeClr val="tx1"/>
              </a:solidFill>
              <a:latin typeface="Bernard MT Condensed" pitchFamily="18" charset="0"/>
            </a:rPr>
            <a:t>. </a:t>
          </a:r>
          <a:endParaRPr lang="en-US" sz="2400" kern="1200" dirty="0">
            <a:solidFill>
              <a:schemeClr val="tx1"/>
            </a:solidFill>
            <a:latin typeface="Bernard MT Condensed" pitchFamily="18" charset="0"/>
          </a:endParaRPr>
        </a:p>
      </dsp:txBody>
      <dsp:txXfrm>
        <a:off x="2896884" y="154221"/>
        <a:ext cx="3343407" cy="1621263"/>
      </dsp:txXfrm>
    </dsp:sp>
    <dsp:sp modelId="{0E585110-4469-4FD1-A0F3-6E10804AF3C3}">
      <dsp:nvSpPr>
        <dsp:cNvPr id="0" name=""/>
        <dsp:cNvSpPr/>
      </dsp:nvSpPr>
      <dsp:spPr>
        <a:xfrm rot="3600000">
          <a:off x="5092697" y="3127624"/>
          <a:ext cx="1797132" cy="602750"/>
        </a:xfrm>
        <a:prstGeom prst="leftRightArrow">
          <a:avLst>
            <a:gd name="adj1" fmla="val 60000"/>
            <a:gd name="adj2" fmla="val 50000"/>
          </a:avLst>
        </a:prstGeom>
        <a:solidFill>
          <a:srgbClr val="00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Bernard MT Condensed" pitchFamily="18" charset="0"/>
          </a:endParaRPr>
        </a:p>
      </dsp:txBody>
      <dsp:txXfrm>
        <a:off x="5273522" y="3248174"/>
        <a:ext cx="1435482" cy="361650"/>
      </dsp:txXfrm>
    </dsp:sp>
    <dsp:sp modelId="{15AE9F72-7B2E-4F2E-9789-52DEF8A99EA0}">
      <dsp:nvSpPr>
        <dsp:cNvPr id="0" name=""/>
        <dsp:cNvSpPr/>
      </dsp:nvSpPr>
      <dsp:spPr>
        <a:xfrm>
          <a:off x="5691795" y="5032074"/>
          <a:ext cx="3444287" cy="1722143"/>
        </a:xfrm>
        <a:prstGeom prst="roundRect">
          <a:avLst>
            <a:gd name="adj" fmla="val 10000"/>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bg1"/>
              </a:solidFill>
              <a:latin typeface="Bernard MT Condensed" pitchFamily="18" charset="0"/>
            </a:rPr>
            <a:t>niat</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merupakan</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elemen</a:t>
          </a:r>
          <a:r>
            <a:rPr lang="en-US" sz="2400" kern="1200" dirty="0" smtClean="0">
              <a:solidFill>
                <a:schemeClr val="tx1"/>
              </a:solidFill>
              <a:latin typeface="Bernard MT Condensed" pitchFamily="18" charset="0"/>
            </a:rPr>
            <a:t> paling </a:t>
          </a:r>
          <a:r>
            <a:rPr lang="en-US" sz="2400" kern="1200" dirty="0" err="1" smtClean="0">
              <a:solidFill>
                <a:schemeClr val="tx1"/>
              </a:solidFill>
              <a:latin typeface="Bernard MT Condensed" pitchFamily="18" charset="0"/>
            </a:rPr>
            <a:t>penting</a:t>
          </a:r>
          <a:r>
            <a:rPr lang="en-US" sz="2400" kern="1200" dirty="0" smtClean="0">
              <a:solidFill>
                <a:schemeClr val="tx1"/>
              </a:solidFill>
              <a:latin typeface="Bernard MT Condensed" pitchFamily="18" charset="0"/>
            </a:rPr>
            <a:t> di </a:t>
          </a:r>
          <a:r>
            <a:rPr lang="en-US" sz="2400" kern="1200" dirty="0" err="1" smtClean="0">
              <a:solidFill>
                <a:schemeClr val="tx1"/>
              </a:solidFill>
              <a:latin typeface="Bernard MT Condensed" pitchFamily="18" charset="0"/>
            </a:rPr>
            <a:t>dalam</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kehidupan</a:t>
          </a:r>
          <a:r>
            <a:rPr lang="en-US" sz="2400" kern="1200" dirty="0" smtClean="0">
              <a:solidFill>
                <a:schemeClr val="tx1"/>
              </a:solidFill>
              <a:latin typeface="Bernard MT Condensed" pitchFamily="18" charset="0"/>
            </a:rPr>
            <a:t>. </a:t>
          </a:r>
          <a:endParaRPr lang="en-US" sz="2400" kern="1200" dirty="0">
            <a:solidFill>
              <a:schemeClr val="tx1"/>
            </a:solidFill>
            <a:latin typeface="Bernard MT Condensed" pitchFamily="18" charset="0"/>
          </a:endParaRPr>
        </a:p>
      </dsp:txBody>
      <dsp:txXfrm>
        <a:off x="5742235" y="5082514"/>
        <a:ext cx="3343407" cy="1621263"/>
      </dsp:txXfrm>
    </dsp:sp>
    <dsp:sp modelId="{9ED11512-C189-4400-9375-4F4376FB3D27}">
      <dsp:nvSpPr>
        <dsp:cNvPr id="0" name=""/>
        <dsp:cNvSpPr/>
      </dsp:nvSpPr>
      <dsp:spPr>
        <a:xfrm rot="10800000">
          <a:off x="3670021" y="5591771"/>
          <a:ext cx="1797132" cy="602750"/>
        </a:xfrm>
        <a:prstGeom prst="leftRightArrow">
          <a:avLst>
            <a:gd name="adj1" fmla="val 60000"/>
            <a:gd name="adj2" fmla="val 50000"/>
          </a:avLst>
        </a:prstGeom>
        <a:solidFill>
          <a:srgbClr val="00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Bernard MT Condensed" pitchFamily="18" charset="0"/>
          </a:endParaRPr>
        </a:p>
      </dsp:txBody>
      <dsp:txXfrm rot="10800000">
        <a:off x="3850846" y="5712321"/>
        <a:ext cx="1435482" cy="361650"/>
      </dsp:txXfrm>
    </dsp:sp>
    <dsp:sp modelId="{E3E8A2A1-780F-440D-9A14-7F80B3B89379}">
      <dsp:nvSpPr>
        <dsp:cNvPr id="0" name=""/>
        <dsp:cNvSpPr/>
      </dsp:nvSpPr>
      <dsp:spPr>
        <a:xfrm>
          <a:off x="1093" y="5032074"/>
          <a:ext cx="3444287" cy="1722143"/>
        </a:xfrm>
        <a:prstGeom prst="roundRect">
          <a:avLst>
            <a:gd name="adj" fmla="val 10000"/>
          </a:avLst>
        </a:prstGeom>
        <a:solidFill>
          <a:srgbClr val="996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err="1" smtClean="0">
              <a:solidFill>
                <a:srgbClr val="002060"/>
              </a:solidFill>
              <a:latin typeface="Bernard MT Condensed" pitchFamily="18" charset="0"/>
            </a:rPr>
            <a:t>niat</a:t>
          </a:r>
          <a:r>
            <a:rPr lang="en-US" sz="1800" kern="1200" dirty="0" smtClean="0">
              <a:solidFill>
                <a:srgbClr val="002060"/>
              </a:solidFill>
              <a:latin typeface="Bernard MT Condensed" pitchFamily="18" charset="0"/>
            </a:rPr>
            <a:t> yang </a:t>
          </a:r>
          <a:r>
            <a:rPr lang="en-US" sz="1800" kern="1200" dirty="0" err="1" smtClean="0">
              <a:solidFill>
                <a:srgbClr val="002060"/>
              </a:solidFill>
              <a:latin typeface="Bernard MT Condensed" pitchFamily="18" charset="0"/>
            </a:rPr>
            <a:t>betul</a:t>
          </a:r>
          <a:r>
            <a:rPr lang="en-US" sz="1800" kern="1200" dirty="0" smtClean="0">
              <a:solidFill>
                <a:srgbClr val="002060"/>
              </a:solidFill>
              <a:latin typeface="Bernard MT Condensed" pitchFamily="18" charset="0"/>
            </a:rPr>
            <a:t>, </a:t>
          </a:r>
          <a:r>
            <a:rPr lang="en-US" sz="1800" kern="1200" dirty="0" err="1" smtClean="0">
              <a:solidFill>
                <a:schemeClr val="tx1"/>
              </a:solidFill>
              <a:latin typeface="Bernard MT Condensed" pitchFamily="18" charset="0"/>
            </a:rPr>
            <a:t>sesuatu</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ibadah</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menghasilkan</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pahala</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kepada</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pelakunya</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bahkan</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setiap</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aktivitinya</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dapat</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ditingkatkan</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menjadi</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ibadat</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sepanjang</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masa</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sesuai</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dengan</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ketentuan</a:t>
          </a:r>
          <a:r>
            <a:rPr lang="en-US" sz="1800" kern="1200" dirty="0" smtClean="0">
              <a:solidFill>
                <a:schemeClr val="tx1"/>
              </a:solidFill>
              <a:latin typeface="Bernard MT Condensed" pitchFamily="18" charset="0"/>
            </a:rPr>
            <a:t> </a:t>
          </a:r>
          <a:r>
            <a:rPr lang="en-US" sz="1800" kern="1200" dirty="0" err="1" smtClean="0">
              <a:solidFill>
                <a:schemeClr val="tx1"/>
              </a:solidFill>
              <a:latin typeface="Bernard MT Condensed" pitchFamily="18" charset="0"/>
            </a:rPr>
            <a:t>syarak</a:t>
          </a:r>
          <a:r>
            <a:rPr lang="en-US" sz="1800" kern="1200" dirty="0" smtClean="0">
              <a:solidFill>
                <a:schemeClr val="tx1"/>
              </a:solidFill>
              <a:latin typeface="Bernard MT Condensed" pitchFamily="18" charset="0"/>
            </a:rPr>
            <a:t>.</a:t>
          </a:r>
          <a:endParaRPr lang="en-US" sz="1800" kern="1200" dirty="0">
            <a:solidFill>
              <a:schemeClr val="tx1"/>
            </a:solidFill>
            <a:latin typeface="Bernard MT Condensed" pitchFamily="18" charset="0"/>
          </a:endParaRPr>
        </a:p>
      </dsp:txBody>
      <dsp:txXfrm>
        <a:off x="51533" y="5082514"/>
        <a:ext cx="3343407" cy="1621263"/>
      </dsp:txXfrm>
    </dsp:sp>
    <dsp:sp modelId="{7536DE91-3C90-4A49-8ACB-607F8EB61155}">
      <dsp:nvSpPr>
        <dsp:cNvPr id="0" name=""/>
        <dsp:cNvSpPr/>
      </dsp:nvSpPr>
      <dsp:spPr>
        <a:xfrm rot="18000000">
          <a:off x="2247346" y="3127624"/>
          <a:ext cx="1797132" cy="602750"/>
        </a:xfrm>
        <a:prstGeom prst="leftRightArrow">
          <a:avLst>
            <a:gd name="adj1" fmla="val 60000"/>
            <a:gd name="adj2" fmla="val 50000"/>
          </a:avLst>
        </a:prstGeom>
        <a:solidFill>
          <a:srgbClr val="00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Bernard MT Condensed" pitchFamily="18" charset="0"/>
          </a:endParaRPr>
        </a:p>
      </dsp:txBody>
      <dsp:txXfrm>
        <a:off x="2428171" y="3248174"/>
        <a:ext cx="1435482" cy="361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A0C71-5370-4896-9246-0308F9BDCDBD}">
      <dsp:nvSpPr>
        <dsp:cNvPr id="0" name=""/>
        <dsp:cNvSpPr/>
      </dsp:nvSpPr>
      <dsp:spPr>
        <a:xfrm>
          <a:off x="3683" y="904093"/>
          <a:ext cx="3221012" cy="3221012"/>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ms-MY" sz="2000" kern="1200" dirty="0" smtClean="0">
              <a:solidFill>
                <a:schemeClr val="tx1"/>
              </a:solidFill>
            </a:rPr>
            <a:t>Bagi memastikan hidup ini mencapai kejayaan dan kebahagiaan di dunia dan di akhirat, maka kita perlu memastikan hidup ini dilihat dari sudut pandangan Allah SWT. </a:t>
          </a:r>
          <a:endParaRPr lang="en-US" sz="2000" kern="1200" dirty="0">
            <a:solidFill>
              <a:schemeClr val="tx1"/>
            </a:solidFill>
          </a:endParaRPr>
        </a:p>
      </dsp:txBody>
      <dsp:txXfrm>
        <a:off x="475389" y="1375799"/>
        <a:ext cx="2277600" cy="2277600"/>
      </dsp:txXfrm>
    </dsp:sp>
    <dsp:sp modelId="{8FC98D37-E950-47CE-AE3D-45207AE12C11}">
      <dsp:nvSpPr>
        <dsp:cNvPr id="0" name=""/>
        <dsp:cNvSpPr/>
      </dsp:nvSpPr>
      <dsp:spPr>
        <a:xfrm>
          <a:off x="3707848" y="1915491"/>
          <a:ext cx="1024282" cy="1198216"/>
        </a:xfrm>
        <a:prstGeom prst="rightArrow">
          <a:avLst>
            <a:gd name="adj1" fmla="val 60000"/>
            <a:gd name="adj2" fmla="val 5000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endParaRPr lang="en-US" sz="5100" kern="1200">
            <a:solidFill>
              <a:schemeClr val="tx1"/>
            </a:solidFill>
          </a:endParaRPr>
        </a:p>
      </dsp:txBody>
      <dsp:txXfrm>
        <a:off x="3707848" y="2155134"/>
        <a:ext cx="716997" cy="718930"/>
      </dsp:txXfrm>
    </dsp:sp>
    <dsp:sp modelId="{4F1BBF61-E6FD-4564-9086-784E92EDBB94}">
      <dsp:nvSpPr>
        <dsp:cNvPr id="0" name=""/>
        <dsp:cNvSpPr/>
      </dsp:nvSpPr>
      <dsp:spPr>
        <a:xfrm>
          <a:off x="5157303" y="904093"/>
          <a:ext cx="3221012" cy="3221012"/>
        </a:xfrm>
        <a:prstGeom prst="ellipse">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ms-MY" sz="1600" kern="1200" dirty="0" smtClean="0">
              <a:solidFill>
                <a:schemeClr val="tx1"/>
              </a:solidFill>
            </a:rPr>
            <a:t>Dari sini, barulah apa yang akan kita dapat dalam hidup ini tepat dan jelas. Inilah yang dikatakan celik mata hati. Kelangsungan sifat ini akan membina individu yang cemerlang dalam melaksanakan peranan, pekerjaan dan tanggungjawab mereka dengan baik.</a:t>
          </a:r>
          <a:endParaRPr lang="en-US" sz="1600" kern="1200" dirty="0">
            <a:solidFill>
              <a:schemeClr val="tx1"/>
            </a:solidFill>
          </a:endParaRPr>
        </a:p>
      </dsp:txBody>
      <dsp:txXfrm>
        <a:off x="5629009" y="1375799"/>
        <a:ext cx="2277600" cy="2277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3DF2-17F7-405A-BAD6-62586A4D323B}">
      <dsp:nvSpPr>
        <dsp:cNvPr id="0" name=""/>
        <dsp:cNvSpPr/>
      </dsp:nvSpPr>
      <dsp:spPr>
        <a:xfrm>
          <a:off x="0" y="0"/>
          <a:ext cx="7766599" cy="2057400"/>
        </a:xfrm>
        <a:prstGeom prst="roundRect">
          <a:avLst>
            <a:gd name="adj" fmla="val 10000"/>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b="1" kern="1200" dirty="0" smtClean="0">
              <a:solidFill>
                <a:schemeClr val="tx1"/>
              </a:solidFill>
              <a:latin typeface="Monotype Corsiva" pitchFamily="66" charset="0"/>
            </a:rPr>
            <a:t>setiap tutur kata, amal usaha dan pengorbanan tertumpu kerana Allah SWT dan mengharapkan keredhaan-Nya tanpa mengharapkan faedah nama dan gelaran, pangkat dan kedudukan, sanjungan dan penghormatan serta ketinggian dan kemuliaan zahir. </a:t>
          </a:r>
          <a:endParaRPr lang="en-US" sz="2400" b="1" kern="1200" dirty="0">
            <a:solidFill>
              <a:schemeClr val="tx1"/>
            </a:solidFill>
            <a:latin typeface="Monotype Corsiva" pitchFamily="66" charset="0"/>
          </a:endParaRPr>
        </a:p>
      </dsp:txBody>
      <dsp:txXfrm>
        <a:off x="60259" y="60259"/>
        <a:ext cx="5546504" cy="1936882"/>
      </dsp:txXfrm>
    </dsp:sp>
    <dsp:sp modelId="{F00C4AD5-7ED1-47F8-9D45-95E3DCF8CA55}">
      <dsp:nvSpPr>
        <dsp:cNvPr id="0" name=""/>
        <dsp:cNvSpPr/>
      </dsp:nvSpPr>
      <dsp:spPr>
        <a:xfrm>
          <a:off x="685288" y="2400300"/>
          <a:ext cx="7766599" cy="205740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err="1" smtClean="0">
              <a:solidFill>
                <a:schemeClr val="tx1"/>
              </a:solidFill>
              <a:latin typeface="Monotype Corsiva" pitchFamily="66" charset="0"/>
            </a:rPr>
            <a:t>dapat</a:t>
          </a:r>
          <a:r>
            <a:rPr lang="en-US" sz="2600" b="1" kern="1200" dirty="0" smtClean="0">
              <a:solidFill>
                <a:schemeClr val="tx1"/>
              </a:solidFill>
              <a:latin typeface="Monotype Corsiva" pitchFamily="66" charset="0"/>
            </a:rPr>
            <a:t> </a:t>
          </a:r>
          <a:r>
            <a:rPr lang="en-US" sz="2600" b="1" kern="1200" dirty="0" err="1" smtClean="0">
              <a:solidFill>
                <a:schemeClr val="tx1"/>
              </a:solidFill>
              <a:latin typeface="Monotype Corsiva" pitchFamily="66" charset="0"/>
            </a:rPr>
            <a:t>menghindarkan</a:t>
          </a:r>
          <a:r>
            <a:rPr lang="en-US" sz="2600" b="1" kern="1200" dirty="0" smtClean="0">
              <a:solidFill>
                <a:schemeClr val="tx1"/>
              </a:solidFill>
              <a:latin typeface="Monotype Corsiva" pitchFamily="66" charset="0"/>
            </a:rPr>
            <a:t> </a:t>
          </a:r>
          <a:r>
            <a:rPr lang="en-US" sz="2600" b="1" kern="1200" dirty="0" err="1" smtClean="0">
              <a:solidFill>
                <a:schemeClr val="tx1"/>
              </a:solidFill>
              <a:latin typeface="Monotype Corsiva" pitchFamily="66" charset="0"/>
            </a:rPr>
            <a:t>kita</a:t>
          </a:r>
          <a:r>
            <a:rPr lang="en-US" sz="2600" b="1" kern="1200" dirty="0" smtClean="0">
              <a:solidFill>
                <a:schemeClr val="tx1"/>
              </a:solidFill>
              <a:latin typeface="Monotype Corsiva" pitchFamily="66" charset="0"/>
            </a:rPr>
            <a:t> </a:t>
          </a:r>
          <a:r>
            <a:rPr lang="en-US" sz="2600" b="1" kern="1200" dirty="0" err="1" smtClean="0">
              <a:solidFill>
                <a:schemeClr val="tx1"/>
              </a:solidFill>
              <a:latin typeface="Monotype Corsiva" pitchFamily="66" charset="0"/>
            </a:rPr>
            <a:t>daripada</a:t>
          </a:r>
          <a:r>
            <a:rPr lang="en-US" sz="2600" b="1" kern="1200" dirty="0" smtClean="0">
              <a:solidFill>
                <a:schemeClr val="tx1"/>
              </a:solidFill>
              <a:latin typeface="Monotype Corsiva" pitchFamily="66" charset="0"/>
            </a:rPr>
            <a:t> </a:t>
          </a:r>
          <a:r>
            <a:rPr lang="en-US" sz="2600" b="1" kern="1200" dirty="0" err="1" smtClean="0">
              <a:solidFill>
                <a:schemeClr val="tx1"/>
              </a:solidFill>
              <a:latin typeface="Monotype Corsiva" pitchFamily="66" charset="0"/>
            </a:rPr>
            <a:t>amal</a:t>
          </a:r>
          <a:r>
            <a:rPr lang="en-US" sz="2600" b="1" kern="1200" dirty="0" smtClean="0">
              <a:solidFill>
                <a:schemeClr val="tx1"/>
              </a:solidFill>
              <a:latin typeface="Monotype Corsiva" pitchFamily="66" charset="0"/>
            </a:rPr>
            <a:t> </a:t>
          </a:r>
          <a:r>
            <a:rPr lang="en-US" sz="2600" b="1" kern="1200" dirty="0" err="1" smtClean="0">
              <a:solidFill>
                <a:schemeClr val="tx1"/>
              </a:solidFill>
              <a:latin typeface="Monotype Corsiva" pitchFamily="66" charset="0"/>
            </a:rPr>
            <a:t>dan</a:t>
          </a:r>
          <a:r>
            <a:rPr lang="en-US" sz="2600" b="1" kern="1200" dirty="0" smtClean="0">
              <a:solidFill>
                <a:schemeClr val="tx1"/>
              </a:solidFill>
              <a:latin typeface="Monotype Corsiva" pitchFamily="66" charset="0"/>
            </a:rPr>
            <a:t> </a:t>
          </a:r>
          <a:r>
            <a:rPr lang="en-US" sz="2600" b="1" kern="1200" dirty="0" err="1" smtClean="0">
              <a:solidFill>
                <a:schemeClr val="tx1"/>
              </a:solidFill>
              <a:latin typeface="Monotype Corsiva" pitchFamily="66" charset="0"/>
            </a:rPr>
            <a:t>akhlak</a:t>
          </a:r>
          <a:r>
            <a:rPr lang="en-US" sz="2600" b="1" kern="1200" dirty="0" smtClean="0">
              <a:solidFill>
                <a:schemeClr val="tx1"/>
              </a:solidFill>
              <a:latin typeface="Monotype Corsiva" pitchFamily="66" charset="0"/>
            </a:rPr>
            <a:t> yang </a:t>
          </a:r>
          <a:r>
            <a:rPr lang="en-US" sz="2600" b="1" kern="1200" dirty="0" err="1" smtClean="0">
              <a:solidFill>
                <a:schemeClr val="tx1"/>
              </a:solidFill>
              <a:latin typeface="Monotype Corsiva" pitchFamily="66" charset="0"/>
            </a:rPr>
            <a:t>hina</a:t>
          </a:r>
          <a:r>
            <a:rPr lang="en-US" sz="2600" b="1" kern="1200" dirty="0" smtClean="0">
              <a:solidFill>
                <a:schemeClr val="tx1"/>
              </a:solidFill>
              <a:latin typeface="Monotype Corsiva" pitchFamily="66" charset="0"/>
            </a:rPr>
            <a:t>.</a:t>
          </a:r>
          <a:endParaRPr lang="en-US" sz="2600" b="1" kern="1200" dirty="0">
            <a:solidFill>
              <a:schemeClr val="tx1"/>
            </a:solidFill>
            <a:latin typeface="Monotype Corsiva" pitchFamily="66" charset="0"/>
          </a:endParaRPr>
        </a:p>
      </dsp:txBody>
      <dsp:txXfrm>
        <a:off x="745547" y="2460559"/>
        <a:ext cx="5623483" cy="1936882"/>
      </dsp:txXfrm>
    </dsp:sp>
    <dsp:sp modelId="{8DBDE5E6-9FF5-41F9-8287-F32BD830858B}">
      <dsp:nvSpPr>
        <dsp:cNvPr id="0" name=""/>
        <dsp:cNvSpPr/>
      </dsp:nvSpPr>
      <dsp:spPr>
        <a:xfrm>
          <a:off x="1370576" y="4800600"/>
          <a:ext cx="7766599" cy="2057400"/>
        </a:xfrm>
        <a:prstGeom prst="roundRect">
          <a:avLst>
            <a:gd name="adj" fmla="val 10000"/>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ms-MY" sz="2600" b="1" kern="1200" dirty="0" smtClean="0">
              <a:solidFill>
                <a:schemeClr val="tx1"/>
              </a:solidFill>
              <a:latin typeface="Monotype Corsiva" pitchFamily="66" charset="0"/>
            </a:rPr>
            <a:t>Islam begitu menuntut dan menggesa manusia supaya mencapai sifat kemuliaan kerana ia adalah intipati daripada setiap ibadah pengabdian yang layak menerima balasan seperti yang dijanjikan oleh Allah SWT. </a:t>
          </a:r>
          <a:endParaRPr lang="en-US" sz="2600" b="1" kern="1200" dirty="0">
            <a:solidFill>
              <a:schemeClr val="tx1"/>
            </a:solidFill>
            <a:latin typeface="Monotype Corsiva" pitchFamily="66" charset="0"/>
          </a:endParaRPr>
        </a:p>
      </dsp:txBody>
      <dsp:txXfrm>
        <a:off x="1430835" y="4860859"/>
        <a:ext cx="5623483" cy="1936882"/>
      </dsp:txXfrm>
    </dsp:sp>
    <dsp:sp modelId="{9DA593C0-4798-43FF-8074-DCD052C9AC18}">
      <dsp:nvSpPr>
        <dsp:cNvPr id="0" name=""/>
        <dsp:cNvSpPr/>
      </dsp:nvSpPr>
      <dsp:spPr>
        <a:xfrm>
          <a:off x="6429289" y="1560195"/>
          <a:ext cx="1337310" cy="13373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latin typeface="Britannic Bold" pitchFamily="34" charset="0"/>
          </a:endParaRPr>
        </a:p>
      </dsp:txBody>
      <dsp:txXfrm>
        <a:off x="6730184" y="1560195"/>
        <a:ext cx="735520" cy="1006326"/>
      </dsp:txXfrm>
    </dsp:sp>
    <dsp:sp modelId="{61FB5ED7-998E-48E7-B0DA-E003045ADBAB}">
      <dsp:nvSpPr>
        <dsp:cNvPr id="0" name=""/>
        <dsp:cNvSpPr/>
      </dsp:nvSpPr>
      <dsp:spPr>
        <a:xfrm>
          <a:off x="7114577" y="3946779"/>
          <a:ext cx="1337310" cy="13373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latin typeface="Britannic Bold" pitchFamily="34" charset="0"/>
          </a:endParaRPr>
        </a:p>
      </dsp:txBody>
      <dsp:txXfrm>
        <a:off x="7415472" y="3946779"/>
        <a:ext cx="735520" cy="10063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8980D-EEC3-4C7B-9201-97FF00DF4A0A}">
      <dsp:nvSpPr>
        <dsp:cNvPr id="0" name=""/>
        <dsp:cNvSpPr/>
      </dsp:nvSpPr>
      <dsp:spPr>
        <a:xfrm>
          <a:off x="0" y="0"/>
          <a:ext cx="7924800" cy="5333999"/>
        </a:xfrm>
        <a:prstGeom prst="roundRect">
          <a:avLst>
            <a:gd name="adj" fmla="val 85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139776" numCol="1" spcCol="1270" anchor="t" anchorCtr="0">
          <a:noAutofit/>
        </a:bodyPr>
        <a:lstStyle/>
        <a:p>
          <a:pPr lvl="0" algn="ctr" defTabSz="1066800" rtl="0">
            <a:lnSpc>
              <a:spcPct val="90000"/>
            </a:lnSpc>
            <a:spcBef>
              <a:spcPct val="0"/>
            </a:spcBef>
            <a:spcAft>
              <a:spcPct val="35000"/>
            </a:spcAft>
          </a:pPr>
          <a:r>
            <a:rPr lang="ms-MY" sz="2400" kern="1200" smtClean="0">
              <a:solidFill>
                <a:schemeClr val="tx1"/>
              </a:solidFill>
              <a:latin typeface="Bernard MT Condensed" pitchFamily="18" charset="0"/>
            </a:rPr>
            <a:t>Imej segelintir umat Islam yang buruk dan negatif mutakhir ini menunjukkan perlu satu proses penjenamaan semula secara menyeluruh. </a:t>
          </a:r>
          <a:endParaRPr lang="en-US" sz="2400" kern="1200">
            <a:solidFill>
              <a:schemeClr val="tx1"/>
            </a:solidFill>
            <a:latin typeface="Bernard MT Condensed" pitchFamily="18" charset="0"/>
          </a:endParaRPr>
        </a:p>
      </dsp:txBody>
      <dsp:txXfrm>
        <a:off x="132793" y="132793"/>
        <a:ext cx="7659214" cy="5068413"/>
      </dsp:txXfrm>
    </dsp:sp>
    <dsp:sp modelId="{1CDBCB13-28F3-4B30-A952-C2E1954D9512}">
      <dsp:nvSpPr>
        <dsp:cNvPr id="0" name=""/>
        <dsp:cNvSpPr/>
      </dsp:nvSpPr>
      <dsp:spPr>
        <a:xfrm>
          <a:off x="198120" y="1333499"/>
          <a:ext cx="7528560" cy="3733799"/>
        </a:xfrm>
        <a:prstGeom prst="roundRect">
          <a:avLst>
            <a:gd name="adj" fmla="val 10500"/>
          </a:avLst>
        </a:prstGeom>
        <a:solidFill>
          <a:srgbClr val="00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370963" numCol="1" spcCol="1270" anchor="t" anchorCtr="0">
          <a:noAutofit/>
        </a:bodyPr>
        <a:lstStyle/>
        <a:p>
          <a:pPr lvl="0" algn="ctr" defTabSz="1066800" rtl="0">
            <a:lnSpc>
              <a:spcPct val="90000"/>
            </a:lnSpc>
            <a:spcBef>
              <a:spcPct val="0"/>
            </a:spcBef>
            <a:spcAft>
              <a:spcPct val="35000"/>
            </a:spcAft>
          </a:pPr>
          <a:r>
            <a:rPr lang="ms-MY" sz="2400" kern="1200" dirty="0" smtClean="0">
              <a:solidFill>
                <a:srgbClr val="FFFF00"/>
              </a:solidFill>
              <a:latin typeface="Bernard MT Condensed" pitchFamily="18" charset="0"/>
            </a:rPr>
            <a:t>perlu pendekatan baru dan huraian yang segar untuk kembali memahami, menghayati dan mengamalkan ajaran Islam yang sebenar. Ini penting kerana kita tidak mahu terus terhukum akibat kelemahan kita sendiri.</a:t>
          </a:r>
          <a:endParaRPr lang="en-US" sz="2400" kern="1200" dirty="0">
            <a:solidFill>
              <a:srgbClr val="FFFF00"/>
            </a:solidFill>
            <a:latin typeface="Bernard MT Condensed" pitchFamily="18" charset="0"/>
          </a:endParaRPr>
        </a:p>
      </dsp:txBody>
      <dsp:txXfrm>
        <a:off x="312947" y="1448326"/>
        <a:ext cx="7298906" cy="3504145"/>
      </dsp:txXfrm>
    </dsp:sp>
    <dsp:sp modelId="{BEE5119A-4040-4C84-B988-5E870A4B54F8}">
      <dsp:nvSpPr>
        <dsp:cNvPr id="0" name=""/>
        <dsp:cNvSpPr/>
      </dsp:nvSpPr>
      <dsp:spPr>
        <a:xfrm>
          <a:off x="386334" y="3013709"/>
          <a:ext cx="7152132" cy="1680209"/>
        </a:xfrm>
        <a:prstGeom prst="roundRect">
          <a:avLst>
            <a:gd name="adj" fmla="val 10500"/>
          </a:avLst>
        </a:prstGeom>
        <a:solidFill>
          <a:schemeClr val="tx2">
            <a:lumMod val="40000"/>
            <a:lumOff val="6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dirty="0" smtClean="0">
              <a:solidFill>
                <a:schemeClr val="tx1"/>
              </a:solidFill>
              <a:latin typeface="Bernard MT Condensed" pitchFamily="18" charset="0"/>
            </a:rPr>
            <a:t>langkah ini dapat membantu meningkatkan daya produktiviti, membersihkan imej dalaman dan luaran, menyemai rasa cinta kepada kedamaian dan sentiasa unggul di semua aspek kehidupan. </a:t>
          </a:r>
          <a:endParaRPr lang="en-US" sz="2400" kern="1200" dirty="0">
            <a:solidFill>
              <a:schemeClr val="tx1"/>
            </a:solidFill>
            <a:latin typeface="Bernard MT Condensed" pitchFamily="18" charset="0"/>
          </a:endParaRPr>
        </a:p>
      </dsp:txBody>
      <dsp:txXfrm>
        <a:off x="438006" y="3065381"/>
        <a:ext cx="7048788" cy="1576865"/>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19/10/2017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19/10/2017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19/10/2017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19/10/2017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19/10/2017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19/10/2017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19/10/2017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19/10/2017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19/10/2017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19/10/2017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19/10/2017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19/10/2017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19/10/2017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376" y="5372669"/>
            <a:ext cx="9067800" cy="830997"/>
          </a:xfrm>
          <a:prstGeom prst="rect">
            <a:avLst/>
          </a:prstGeom>
          <a:effectLst>
            <a:softEdge rad="635000"/>
          </a:effectLst>
        </p:spPr>
        <p:txBody>
          <a:bodyPr wrap="square">
            <a:spAutoFit/>
          </a:bodyPr>
          <a:lstStyle/>
          <a:p>
            <a:pPr algn="ctr"/>
            <a:r>
              <a:rPr lang="en-US" sz="4800" b="1" dirty="0" smtClean="0">
                <a:ln w="1905">
                  <a:solidFill>
                    <a:schemeClr val="tx1"/>
                  </a:solidFill>
                </a:ln>
                <a:solidFill>
                  <a:srgbClr val="00B050"/>
                </a:solidFill>
                <a:effectLst>
                  <a:innerShdw blurRad="69850" dist="43180" dir="5400000">
                    <a:srgbClr val="000000">
                      <a:alpha val="65000"/>
                    </a:srgbClr>
                  </a:innerShdw>
                </a:effectLst>
                <a:latin typeface="Brush Script MT" pitchFamily="66" charset="0"/>
              </a:rPr>
              <a:t>20 </a:t>
            </a:r>
            <a:r>
              <a:rPr lang="en-US" sz="4800" b="1" dirty="0" err="1" smtClean="0">
                <a:ln w="1905">
                  <a:solidFill>
                    <a:schemeClr val="tx1"/>
                  </a:solidFill>
                </a:ln>
                <a:solidFill>
                  <a:srgbClr val="00B050"/>
                </a:solidFill>
                <a:effectLst>
                  <a:innerShdw blurRad="69850" dist="43180" dir="5400000">
                    <a:srgbClr val="000000">
                      <a:alpha val="65000"/>
                    </a:srgbClr>
                  </a:innerShdw>
                </a:effectLst>
                <a:latin typeface="Brush Script MT" pitchFamily="66" charset="0"/>
              </a:rPr>
              <a:t>Okto</a:t>
            </a:r>
            <a:r>
              <a:rPr lang="en-US" sz="4800" b="1" dirty="0" err="1" smtClean="0">
                <a:ln w="1905">
                  <a:solidFill>
                    <a:schemeClr val="tx1"/>
                  </a:solidFill>
                </a:ln>
                <a:solidFill>
                  <a:srgbClr val="00B050"/>
                </a:solidFill>
                <a:effectLst>
                  <a:innerShdw blurRad="69850" dist="43180" dir="5400000">
                    <a:srgbClr val="000000">
                      <a:alpha val="65000"/>
                    </a:srgbClr>
                  </a:innerShdw>
                </a:effectLst>
                <a:latin typeface="Brush Script MT" pitchFamily="66" charset="0"/>
              </a:rPr>
              <a:t>ber</a:t>
            </a:r>
            <a:r>
              <a:rPr lang="en-US" sz="4800" b="1" dirty="0" smtClean="0">
                <a:ln w="1905">
                  <a:solidFill>
                    <a:schemeClr val="tx1"/>
                  </a:solidFill>
                </a:ln>
                <a:solidFill>
                  <a:srgbClr val="00B050"/>
                </a:solidFill>
                <a:effectLst>
                  <a:innerShdw blurRad="69850" dist="43180" dir="5400000">
                    <a:srgbClr val="000000">
                      <a:alpha val="65000"/>
                    </a:srgbClr>
                  </a:innerShdw>
                </a:effectLst>
                <a:latin typeface="Brush Script MT" pitchFamily="66" charset="0"/>
              </a:rPr>
              <a:t> </a:t>
            </a:r>
            <a:r>
              <a:rPr lang="en-US" sz="4800" b="1" dirty="0">
                <a:ln w="1905">
                  <a:solidFill>
                    <a:schemeClr val="tx1"/>
                  </a:solidFill>
                </a:ln>
                <a:solidFill>
                  <a:srgbClr val="00B050"/>
                </a:solidFill>
                <a:effectLst>
                  <a:innerShdw blurRad="69850" dist="43180" dir="5400000">
                    <a:srgbClr val="000000">
                      <a:alpha val="65000"/>
                    </a:srgbClr>
                  </a:innerShdw>
                </a:effectLst>
                <a:latin typeface="Brush Script MT" pitchFamily="66" charset="0"/>
              </a:rPr>
              <a:t>2017 / </a:t>
            </a:r>
            <a:r>
              <a:rPr lang="en-US" sz="4800" b="1" dirty="0" smtClean="0">
                <a:ln w="1905">
                  <a:solidFill>
                    <a:schemeClr val="tx1"/>
                  </a:solidFill>
                </a:ln>
                <a:solidFill>
                  <a:srgbClr val="00B050"/>
                </a:solidFill>
                <a:effectLst>
                  <a:innerShdw blurRad="69850" dist="43180" dir="5400000">
                    <a:srgbClr val="000000">
                      <a:alpha val="65000"/>
                    </a:srgbClr>
                  </a:innerShdw>
                </a:effectLst>
                <a:latin typeface="Brush Script MT" pitchFamily="66" charset="0"/>
              </a:rPr>
              <a:t>29 Muharram 1439</a:t>
            </a:r>
            <a:endParaRPr lang="en-US" sz="4800" b="1" dirty="0">
              <a:ln w="1905">
                <a:solidFill>
                  <a:schemeClr val="tx1"/>
                </a:solidFill>
              </a:ln>
              <a:solidFill>
                <a:srgbClr val="00B050"/>
              </a:solidFill>
              <a:effectLst>
                <a:innerShdw blurRad="69850" dist="43180" dir="5400000">
                  <a:srgbClr val="000000">
                    <a:alpha val="65000"/>
                  </a:srgbClr>
                </a:innerShdw>
              </a:effectLst>
              <a:latin typeface="Brush Script MT" pitchFamily="66" charset="0"/>
            </a:endParaRPr>
          </a:p>
        </p:txBody>
      </p:sp>
      <p:sp>
        <p:nvSpPr>
          <p:cNvPr id="3" name="Rectangle 2"/>
          <p:cNvSpPr/>
          <p:nvPr/>
        </p:nvSpPr>
        <p:spPr>
          <a:xfrm>
            <a:off x="922441" y="1371600"/>
            <a:ext cx="7326044" cy="2677656"/>
          </a:xfrm>
          <a:prstGeom prst="rect">
            <a:avLst/>
          </a:prstGeom>
          <a:solidFill>
            <a:schemeClr val="bg1"/>
          </a:solidFill>
          <a:effectLst>
            <a:softEdge rad="635000"/>
          </a:effectLst>
        </p:spPr>
        <p:txBody>
          <a:bodyPr wrap="none">
            <a:spAutoFit/>
          </a:bodyPr>
          <a:lstStyle/>
          <a:p>
            <a:pPr algn="ctr"/>
            <a:r>
              <a:rPr lang="en-US" sz="4800" b="1" dirty="0" err="1" smtClean="0">
                <a:ln>
                  <a:solidFill>
                    <a:schemeClr val="tx1"/>
                  </a:solidFill>
                </a:ln>
                <a:solidFill>
                  <a:srgbClr val="663300"/>
                </a:solidFill>
                <a:effectLst>
                  <a:glow rad="101600">
                    <a:schemeClr val="bg1">
                      <a:alpha val="60000"/>
                    </a:schemeClr>
                  </a:glow>
                </a:effectLst>
                <a:latin typeface="Baskerville Old Face" pitchFamily="18" charset="0"/>
              </a:rPr>
              <a:t>Kukuh</a:t>
            </a:r>
            <a:r>
              <a:rPr lang="en-US" sz="6000" b="1" dirty="0" smtClean="0">
                <a:ln>
                  <a:solidFill>
                    <a:schemeClr val="tx1"/>
                  </a:solidFill>
                </a:ln>
                <a:solidFill>
                  <a:srgbClr val="663300"/>
                </a:solidFill>
                <a:effectLst>
                  <a:glow rad="101600">
                    <a:schemeClr val="bg1">
                      <a:alpha val="60000"/>
                    </a:schemeClr>
                  </a:glow>
                </a:effectLst>
                <a:latin typeface="Baskerville Old Face" pitchFamily="18" charset="0"/>
              </a:rPr>
              <a:t> </a:t>
            </a:r>
            <a:r>
              <a:rPr lang="en-US" sz="8800" b="1" dirty="0" err="1" smtClean="0">
                <a:ln>
                  <a:solidFill>
                    <a:schemeClr val="tx1"/>
                  </a:solidFill>
                </a:ln>
                <a:solidFill>
                  <a:srgbClr val="663300"/>
                </a:solidFill>
                <a:effectLst>
                  <a:glow rad="101600">
                    <a:schemeClr val="bg1">
                      <a:alpha val="60000"/>
                    </a:schemeClr>
                  </a:glow>
                </a:effectLst>
                <a:latin typeface="Baskerville Old Face" pitchFamily="18" charset="0"/>
              </a:rPr>
              <a:t>Integriti</a:t>
            </a:r>
            <a:r>
              <a:rPr lang="en-US" sz="8800" b="1" dirty="0" smtClean="0">
                <a:ln>
                  <a:solidFill>
                    <a:schemeClr val="tx1"/>
                  </a:solidFill>
                </a:ln>
                <a:solidFill>
                  <a:srgbClr val="663300"/>
                </a:solidFill>
                <a:effectLst>
                  <a:glow rad="101600">
                    <a:schemeClr val="bg1">
                      <a:alpha val="60000"/>
                    </a:schemeClr>
                  </a:glow>
                </a:effectLst>
                <a:latin typeface="Baskerville Old Face" pitchFamily="18" charset="0"/>
              </a:rPr>
              <a:t> </a:t>
            </a:r>
          </a:p>
          <a:p>
            <a:pPr algn="ctr"/>
            <a:r>
              <a:rPr lang="en-US" sz="6000" b="1" dirty="0" err="1" smtClean="0">
                <a:ln>
                  <a:solidFill>
                    <a:schemeClr val="tx1"/>
                  </a:solidFill>
                </a:ln>
                <a:solidFill>
                  <a:srgbClr val="663300"/>
                </a:solidFill>
                <a:effectLst>
                  <a:glow rad="101600">
                    <a:schemeClr val="bg1">
                      <a:alpha val="60000"/>
                    </a:schemeClr>
                  </a:glow>
                </a:effectLst>
                <a:latin typeface="Baskerville Old Face" pitchFamily="18" charset="0"/>
              </a:rPr>
              <a:t>Teguh</a:t>
            </a:r>
            <a:r>
              <a:rPr lang="en-US" sz="6000" b="1" dirty="0" smtClean="0">
                <a:ln>
                  <a:solidFill>
                    <a:schemeClr val="tx1"/>
                  </a:solidFill>
                </a:ln>
                <a:solidFill>
                  <a:srgbClr val="663300"/>
                </a:solidFill>
                <a:effectLst>
                  <a:glow rad="101600">
                    <a:schemeClr val="bg1">
                      <a:alpha val="60000"/>
                    </a:schemeClr>
                  </a:glow>
                </a:effectLst>
                <a:latin typeface="Baskerville Old Face" pitchFamily="18" charset="0"/>
              </a:rPr>
              <a:t> </a:t>
            </a:r>
            <a:r>
              <a:rPr lang="en-US" sz="8000" b="1" dirty="0" err="1" smtClean="0">
                <a:ln>
                  <a:solidFill>
                    <a:schemeClr val="tx1"/>
                  </a:solidFill>
                </a:ln>
                <a:solidFill>
                  <a:srgbClr val="663300"/>
                </a:solidFill>
                <a:effectLst>
                  <a:glow rad="101600">
                    <a:schemeClr val="bg1">
                      <a:alpha val="60000"/>
                    </a:schemeClr>
                  </a:glow>
                </a:effectLst>
                <a:latin typeface="Baskerville Old Face" pitchFamily="18" charset="0"/>
              </a:rPr>
              <a:t>Kompetensi</a:t>
            </a:r>
            <a:endParaRPr lang="en-US" sz="8000" dirty="0">
              <a:ln>
                <a:solidFill>
                  <a:schemeClr val="tx1"/>
                </a:solidFill>
              </a:ln>
              <a:solidFill>
                <a:srgbClr val="663300"/>
              </a:solidFill>
              <a:effectLst>
                <a:glow rad="101600">
                  <a:schemeClr val="bg1">
                    <a:alpha val="60000"/>
                  </a:schemeClr>
                </a:glow>
              </a:effectLst>
              <a:latin typeface="Baskerville Old Face"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1044476"/>
            <a:ext cx="7391400" cy="2308324"/>
          </a:xfrm>
          <a:prstGeom prst="rect">
            <a:avLst/>
          </a:prstGeom>
          <a:effectLst>
            <a:softEdge rad="317500"/>
          </a:effectLst>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عَنِ </a:t>
            </a:r>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النُّعمَانِ بنِ بَشِيرٍ رَضِيَ اللهُ عَنهُمَا قَالَ</a:t>
            </a: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a:t>
            </a:r>
          </a:p>
          <a:p>
            <a:pPr algn="ctr" rtl="1"/>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سَمِعتُ </a:t>
            </a:r>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رَسُولَ اللهِ ﷺ يَقُولُ: </a:t>
            </a:r>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أَلاَ</a:t>
            </a: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 </a:t>
            </a:r>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وَإِنَّ فِي الْجَسَدِ مُضْغَةً إِذَا صَلَحَتْ صَلَحَ الْجَسَدُ كُلُّهُ، وَإِذَا فَسَدَتْ فَسَدَ الْجَسَدُ كُلُّهُ، </a:t>
            </a: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أَلاَ </a:t>
            </a:r>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وَهِيَ </a:t>
            </a: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الْقَلْبُ</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endParaRPr>
          </a:p>
        </p:txBody>
      </p:sp>
      <p:sp>
        <p:nvSpPr>
          <p:cNvPr id="5" name="Rectangle 4"/>
          <p:cNvSpPr/>
          <p:nvPr/>
        </p:nvSpPr>
        <p:spPr>
          <a:xfrm>
            <a:off x="762000" y="3352800"/>
            <a:ext cx="7391400" cy="2677656"/>
          </a:xfrm>
          <a:prstGeom prst="rect">
            <a:avLst/>
          </a:prstGeom>
          <a:effectLst>
            <a:softEdge rad="3175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b="1" dirty="0" err="1">
                <a:ln>
                  <a:solidFill>
                    <a:schemeClr val="tx1"/>
                  </a:solidFill>
                </a:ln>
                <a:solidFill>
                  <a:srgbClr val="666699"/>
                </a:solidFill>
                <a:latin typeface="Bookman Old Style" pitchFamily="18" charset="0"/>
              </a:rPr>
              <a:t>Mafhumnya</a:t>
            </a:r>
            <a:r>
              <a:rPr lang="en-US" sz="2400" b="1" dirty="0">
                <a:ln>
                  <a:solidFill>
                    <a:schemeClr val="tx1"/>
                  </a:solidFill>
                </a:ln>
                <a:solidFill>
                  <a:srgbClr val="666699"/>
                </a:solidFill>
                <a:latin typeface="Bookman Old Style" pitchFamily="18" charset="0"/>
              </a:rPr>
              <a:t>:</a:t>
            </a:r>
            <a:r>
              <a:rPr lang="en-US" sz="2400" dirty="0">
                <a:ln>
                  <a:solidFill>
                    <a:schemeClr val="tx1"/>
                  </a:solidFill>
                </a:ln>
                <a:solidFill>
                  <a:srgbClr val="666699"/>
                </a:solidFill>
                <a:latin typeface="Bookman Old Style" pitchFamily="18" charset="0"/>
              </a:rPr>
              <a:t> </a:t>
            </a:r>
            <a:endParaRPr lang="ar-SA" sz="2400" dirty="0" smtClean="0">
              <a:ln>
                <a:solidFill>
                  <a:schemeClr val="tx1"/>
                </a:solidFill>
              </a:ln>
              <a:solidFill>
                <a:srgbClr val="666699"/>
              </a:solidFill>
              <a:latin typeface="Bookman Old Style" pitchFamily="18" charset="0"/>
            </a:endParaRPr>
          </a:p>
          <a:p>
            <a:pPr algn="ctr"/>
            <a:r>
              <a:rPr lang="en-US" sz="2400" i="1" dirty="0" smtClean="0">
                <a:ln>
                  <a:solidFill>
                    <a:schemeClr val="tx1"/>
                  </a:solidFill>
                </a:ln>
                <a:solidFill>
                  <a:srgbClr val="666699"/>
                </a:solidFill>
                <a:latin typeface="Bookman Old Style" pitchFamily="18" charset="0"/>
              </a:rPr>
              <a:t>“</a:t>
            </a:r>
            <a:r>
              <a:rPr lang="en-US" sz="2400" i="1" dirty="0" err="1">
                <a:ln>
                  <a:solidFill>
                    <a:schemeClr val="tx1"/>
                  </a:solidFill>
                </a:ln>
                <a:solidFill>
                  <a:srgbClr val="666699"/>
                </a:solidFill>
                <a:latin typeface="Bookman Old Style" pitchFamily="18" charset="0"/>
              </a:rPr>
              <a:t>Daripada</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Nu’man</a:t>
            </a:r>
            <a:r>
              <a:rPr lang="en-US" sz="2400" i="1" dirty="0">
                <a:ln>
                  <a:solidFill>
                    <a:schemeClr val="tx1"/>
                  </a:solidFill>
                </a:ln>
                <a:solidFill>
                  <a:srgbClr val="666699"/>
                </a:solidFill>
                <a:latin typeface="Bookman Old Style" pitchFamily="18" charset="0"/>
              </a:rPr>
              <a:t> bin </a:t>
            </a:r>
            <a:r>
              <a:rPr lang="en-US" sz="2400" i="1" dirty="0" err="1">
                <a:ln>
                  <a:solidFill>
                    <a:schemeClr val="tx1"/>
                  </a:solidFill>
                </a:ln>
                <a:solidFill>
                  <a:srgbClr val="666699"/>
                </a:solidFill>
                <a:latin typeface="Bookman Old Style" pitchFamily="18" charset="0"/>
              </a:rPr>
              <a:t>Basyir</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bahawa</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Rasulullah</a:t>
            </a:r>
            <a:r>
              <a:rPr lang="en-US" sz="2400" i="1" dirty="0">
                <a:ln>
                  <a:solidFill>
                    <a:schemeClr val="tx1"/>
                  </a:solidFill>
                </a:ln>
                <a:solidFill>
                  <a:srgbClr val="666699"/>
                </a:solidFill>
                <a:latin typeface="Bookman Old Style" pitchFamily="18" charset="0"/>
              </a:rPr>
              <a:t> SAW </a:t>
            </a:r>
            <a:r>
              <a:rPr lang="en-US" sz="2400" i="1" dirty="0" err="1">
                <a:ln>
                  <a:solidFill>
                    <a:schemeClr val="tx1"/>
                  </a:solidFill>
                </a:ln>
                <a:solidFill>
                  <a:srgbClr val="666699"/>
                </a:solidFill>
                <a:latin typeface="Bookman Old Style" pitchFamily="18" charset="0"/>
              </a:rPr>
              <a:t>bersabda</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Ketahuilah</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dalam</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tubuh</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anak</a:t>
            </a:r>
            <a:r>
              <a:rPr lang="en-US" sz="2400" i="1" dirty="0">
                <a:ln>
                  <a:solidFill>
                    <a:schemeClr val="tx1"/>
                  </a:solidFill>
                </a:ln>
                <a:solidFill>
                  <a:srgbClr val="666699"/>
                </a:solidFill>
                <a:latin typeface="Bookman Old Style" pitchFamily="18" charset="0"/>
              </a:rPr>
              <a:t> Adam, </a:t>
            </a:r>
            <a:r>
              <a:rPr lang="en-US" sz="2400" i="1" dirty="0" err="1">
                <a:ln>
                  <a:solidFill>
                    <a:schemeClr val="tx1"/>
                  </a:solidFill>
                </a:ln>
                <a:solidFill>
                  <a:srgbClr val="666699"/>
                </a:solidFill>
                <a:latin typeface="Bookman Old Style" pitchFamily="18" charset="0"/>
              </a:rPr>
              <a:t>ada</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seketul</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daging</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Jika</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baik</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daging</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itu</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baiklah</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seluruh</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anggota</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badan</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Jika</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jahat</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jahatlah</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seluruh</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anggota</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badan</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Ketahuilah</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daging</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itu</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adalah</a:t>
            </a:r>
            <a:r>
              <a:rPr lang="en-US" sz="2400" i="1" dirty="0">
                <a:ln>
                  <a:solidFill>
                    <a:schemeClr val="tx1"/>
                  </a:solidFill>
                </a:ln>
                <a:solidFill>
                  <a:srgbClr val="666699"/>
                </a:solidFill>
                <a:latin typeface="Bookman Old Style" pitchFamily="18" charset="0"/>
              </a:rPr>
              <a:t> </a:t>
            </a:r>
            <a:r>
              <a:rPr lang="en-US" sz="2400" i="1" dirty="0" err="1">
                <a:ln>
                  <a:solidFill>
                    <a:schemeClr val="tx1"/>
                  </a:solidFill>
                </a:ln>
                <a:solidFill>
                  <a:srgbClr val="666699"/>
                </a:solidFill>
                <a:latin typeface="Bookman Old Style" pitchFamily="18" charset="0"/>
              </a:rPr>
              <a:t>hati</a:t>
            </a:r>
            <a:r>
              <a:rPr lang="en-US" sz="2400" i="1" dirty="0">
                <a:ln>
                  <a:solidFill>
                    <a:schemeClr val="tx1"/>
                  </a:solidFill>
                </a:ln>
                <a:solidFill>
                  <a:srgbClr val="666699"/>
                </a:solidFill>
                <a:latin typeface="Bookman Old Style" pitchFamily="18" charset="0"/>
              </a:rPr>
              <a:t>.”</a:t>
            </a:r>
            <a:endParaRPr lang="en-US" sz="2400" dirty="0">
              <a:ln>
                <a:solidFill>
                  <a:schemeClr val="tx1"/>
                </a:solidFill>
              </a:ln>
              <a:solidFill>
                <a:srgbClr val="666699"/>
              </a:solidFill>
              <a:latin typeface="Bookman Old Style" pitchFamily="18" charset="0"/>
            </a:endParaRPr>
          </a:p>
        </p:txBody>
      </p:sp>
      <p:sp>
        <p:nvSpPr>
          <p:cNvPr id="6" name="Rectangle 5"/>
          <p:cNvSpPr/>
          <p:nvPr/>
        </p:nvSpPr>
        <p:spPr>
          <a:xfrm>
            <a:off x="-11733" y="15464"/>
            <a:ext cx="4549643" cy="830997"/>
          </a:xfrm>
          <a:prstGeom prst="rect">
            <a:avLst/>
          </a:prstGeom>
          <a:effectLst>
            <a:softEdge rad="317500"/>
          </a:effectLst>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4800" dirty="0" err="1">
                <a:solidFill>
                  <a:srgbClr val="FF0000"/>
                </a:solidFill>
                <a:latin typeface="Gabriola" pitchFamily="82" charset="0"/>
              </a:rPr>
              <a:t>Sabda</a:t>
            </a:r>
            <a:r>
              <a:rPr lang="en-US" sz="4800" dirty="0">
                <a:solidFill>
                  <a:srgbClr val="FF0000"/>
                </a:solidFill>
                <a:latin typeface="Gabriola" pitchFamily="82" charset="0"/>
              </a:rPr>
              <a:t> </a:t>
            </a:r>
            <a:r>
              <a:rPr lang="en-US" sz="4800" dirty="0" err="1">
                <a:solidFill>
                  <a:srgbClr val="FF0000"/>
                </a:solidFill>
                <a:latin typeface="Gabriola" pitchFamily="82" charset="0"/>
              </a:rPr>
              <a:t>Rasulullah</a:t>
            </a:r>
            <a:r>
              <a:rPr lang="en-US" sz="4800" dirty="0">
                <a:solidFill>
                  <a:srgbClr val="FF0000"/>
                </a:solidFill>
                <a:latin typeface="Gabriola" pitchFamily="82" charset="0"/>
              </a:rPr>
              <a:t> </a:t>
            </a:r>
            <a:r>
              <a:rPr lang="en-US" sz="4800" dirty="0" smtClean="0">
                <a:solidFill>
                  <a:srgbClr val="FF0000"/>
                </a:solidFill>
                <a:latin typeface="Gabriola" pitchFamily="82" charset="0"/>
              </a:rPr>
              <a:t>SAW</a:t>
            </a:r>
            <a:endParaRPr lang="en-US" sz="4800" dirty="0">
              <a:solidFill>
                <a:srgbClr val="FF0000"/>
              </a:solidFill>
              <a:latin typeface="Gabriola" pitchFamily="82" charset="0"/>
            </a:endParaRPr>
          </a:p>
        </p:txBody>
      </p:sp>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786976317"/>
              </p:ext>
            </p:extLst>
          </p:nvPr>
        </p:nvGraphicFramePr>
        <p:xfrm>
          <a:off x="0" y="0"/>
          <a:ext cx="913717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2194646381"/>
              </p:ext>
            </p:extLst>
          </p:nvPr>
        </p:nvGraphicFramePr>
        <p:xfrm>
          <a:off x="381000" y="9144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962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075978745"/>
              </p:ext>
            </p:extLst>
          </p:nvPr>
        </p:nvGraphicFramePr>
        <p:xfrm>
          <a:off x="0" y="0"/>
          <a:ext cx="913717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834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5969" y="1295400"/>
            <a:ext cx="6858000" cy="369331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150" pitchFamily="2" charset="2"/>
                <a:cs typeface="QCF_P150" pitchFamily="2" charset="2"/>
              </a:rPr>
              <a:t>ﯓ ﯔ ﯕ ﯖ ﯗ ﯘ ﯙ ﯚ ﯛ ﯜ ﯝ ﯞ ﯟ ﯠ ﯡ ﯢ ﯣ ﯤ ﯥ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150" pitchFamily="2" charset="2"/>
                <a:cs typeface="QCF_P150" pitchFamily="2" charset="2"/>
              </a:rPr>
              <a:t>ﯦ</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150" pitchFamily="2" charset="2"/>
              <a:cs typeface="QCF_P150" pitchFamily="2" charset="2"/>
            </a:endParaRPr>
          </a:p>
        </p:txBody>
      </p:sp>
      <p:sp>
        <p:nvSpPr>
          <p:cNvPr id="6" name="Rectangle 5"/>
          <p:cNvSpPr/>
          <p:nvPr/>
        </p:nvSpPr>
        <p:spPr>
          <a:xfrm>
            <a:off x="1566602" y="5714999"/>
            <a:ext cx="5947461" cy="584775"/>
          </a:xfrm>
          <a:prstGeom prst="rect">
            <a:avLst/>
          </a:prstGeom>
        </p:spPr>
        <p:txBody>
          <a:bodyPr wrap="none">
            <a:spAutoFit/>
          </a:bodyPr>
          <a:lstStyle/>
          <a:p>
            <a:pPr algn="ctr"/>
            <a:r>
              <a:rPr lang="ms-MY" sz="3200" dirty="0">
                <a:ln>
                  <a:solidFill>
                    <a:schemeClr val="tx1"/>
                  </a:solidFill>
                </a:ln>
                <a:solidFill>
                  <a:srgbClr val="808000"/>
                </a:solidFill>
                <a:latin typeface="Britannic Bold" pitchFamily="34" charset="0"/>
              </a:rPr>
              <a:t>Surah al An’am ayat 162 – </a:t>
            </a:r>
            <a:r>
              <a:rPr lang="ms-MY" sz="3200" dirty="0" smtClean="0">
                <a:ln>
                  <a:solidFill>
                    <a:schemeClr val="tx1"/>
                  </a:solidFill>
                </a:ln>
                <a:solidFill>
                  <a:srgbClr val="808000"/>
                </a:solidFill>
                <a:latin typeface="Britannic Bold" pitchFamily="34" charset="0"/>
              </a:rPr>
              <a:t>163</a:t>
            </a:r>
            <a:endParaRPr lang="ms-MY" sz="3200" dirty="0">
              <a:ln>
                <a:solidFill>
                  <a:schemeClr val="tx1"/>
                </a:solidFill>
              </a:ln>
              <a:solidFill>
                <a:srgbClr val="808000"/>
              </a:solidFill>
              <a:latin typeface="Britannic Bold" pitchFamily="34" charset="0"/>
            </a:endParaRPr>
          </a:p>
        </p:txBody>
      </p:sp>
    </p:spTree>
    <p:extLst>
      <p:ext uri="{BB962C8B-B14F-4D97-AF65-F5344CB8AC3E}">
        <p14:creationId xmlns:p14="http://schemas.microsoft.com/office/powerpoint/2010/main" val="807550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914400"/>
            <a:ext cx="7543800" cy="3970318"/>
          </a:xfrm>
          <a:prstGeom prst="rect">
            <a:avLst/>
          </a:prstGeom>
        </p:spPr>
        <p:txBody>
          <a:bodyPr wrap="square">
            <a:spAutoFit/>
          </a:bodyPr>
          <a:lstStyle/>
          <a:p>
            <a:pPr algn="ctr"/>
            <a:r>
              <a:rPr lang="ms-MY" sz="2800" b="1" i="1" dirty="0">
                <a:ln>
                  <a:solidFill>
                    <a:schemeClr val="tx1"/>
                  </a:solidFill>
                </a:ln>
                <a:solidFill>
                  <a:srgbClr val="666699"/>
                </a:solidFill>
                <a:latin typeface="Bookman Old Style" pitchFamily="18" charset="0"/>
              </a:rPr>
              <a:t>Maksudnya: </a:t>
            </a:r>
            <a:endParaRPr lang="ms-MY" sz="2800" b="1" i="1" dirty="0" smtClean="0">
              <a:ln>
                <a:solidFill>
                  <a:schemeClr val="tx1"/>
                </a:solidFill>
              </a:ln>
              <a:solidFill>
                <a:srgbClr val="666699"/>
              </a:solidFill>
              <a:latin typeface="Bookman Old Style" pitchFamily="18" charset="0"/>
            </a:endParaRPr>
          </a:p>
          <a:p>
            <a:pPr algn="ctr"/>
            <a:r>
              <a:rPr lang="ms-MY" sz="2800" i="1" dirty="0" smtClean="0">
                <a:ln>
                  <a:solidFill>
                    <a:schemeClr val="tx1"/>
                  </a:solidFill>
                </a:ln>
                <a:solidFill>
                  <a:srgbClr val="666699"/>
                </a:solidFill>
                <a:latin typeface="Bookman Old Style" pitchFamily="18" charset="0"/>
              </a:rPr>
              <a:t>“</a:t>
            </a:r>
            <a:r>
              <a:rPr lang="ms-MY" sz="2800" i="1" dirty="0">
                <a:ln>
                  <a:solidFill>
                    <a:schemeClr val="tx1"/>
                  </a:solidFill>
                </a:ln>
                <a:solidFill>
                  <a:srgbClr val="666699"/>
                </a:solidFill>
                <a:latin typeface="Bookman Old Style" pitchFamily="18" charset="0"/>
              </a:rPr>
              <a:t>Katakanlah: Sesungguhnya sembahyangku dan ibadatku, hidupku dan matiku, hanyalah untuk Allah Tuhan yang mentadbirkan sekalian alam Tiadalah sekutu bagi-Nya, dan dengan yang demikian sahaja aku diperintahkan, dan aku adalah orang Islam yang awal pertama yang berserah diri kepada Allah.”</a:t>
            </a:r>
            <a:endParaRPr lang="en-US" sz="2800" i="1" dirty="0">
              <a:ln>
                <a:solidFill>
                  <a:schemeClr val="tx1"/>
                </a:solidFill>
              </a:ln>
              <a:solidFill>
                <a:srgbClr val="666699"/>
              </a:solidFill>
              <a:latin typeface="Bookman Old Style" pitchFamily="18" charset="0"/>
            </a:endParaRPr>
          </a:p>
        </p:txBody>
      </p:sp>
    </p:spTree>
    <p:extLst>
      <p:ext uri="{BB962C8B-B14F-4D97-AF65-F5344CB8AC3E}">
        <p14:creationId xmlns:p14="http://schemas.microsoft.com/office/powerpoint/2010/main" val="1763825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4205495870"/>
              </p:ext>
            </p:extLst>
          </p:nvPr>
        </p:nvGraphicFramePr>
        <p:xfrm>
          <a:off x="533400" y="533400"/>
          <a:ext cx="7924800"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0" y="460444"/>
            <a:ext cx="7620000" cy="1754326"/>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388" pitchFamily="2" charset="2"/>
                <a:cs typeface="QCF_P388" pitchFamily="2" charset="2"/>
              </a:rPr>
              <a:t>ﮩ </a:t>
            </a:r>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388" pitchFamily="2" charset="2"/>
                <a:cs typeface="QCF_P388" pitchFamily="2" charset="2"/>
              </a:rPr>
              <a:t>ﮪ ﮫ ﮬ ﮭ ﮮ ﮯ ﮰ ﮱ ﯓ ﯔ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388" pitchFamily="2" charset="2"/>
                <a:cs typeface="QCF_P388" pitchFamily="2" charset="2"/>
              </a:rPr>
              <a:t>ﯕ</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388" pitchFamily="2" charset="2"/>
              <a:cs typeface="QCF_P388" pitchFamily="2" charset="2"/>
            </a:endParaRPr>
          </a:p>
        </p:txBody>
      </p:sp>
      <p:sp>
        <p:nvSpPr>
          <p:cNvPr id="8" name="Rectangle 7"/>
          <p:cNvSpPr/>
          <p:nvPr/>
        </p:nvSpPr>
        <p:spPr>
          <a:xfrm>
            <a:off x="2257720" y="5638800"/>
            <a:ext cx="4963218" cy="646331"/>
          </a:xfrm>
          <a:prstGeom prst="rect">
            <a:avLst/>
          </a:prstGeom>
        </p:spPr>
        <p:txBody>
          <a:bodyPr wrap="none">
            <a:spAutoFit/>
          </a:bodyPr>
          <a:lstStyle/>
          <a:p>
            <a:pPr algn="ctr"/>
            <a:r>
              <a:rPr lang="ms-MY" sz="3600" dirty="0">
                <a:ln>
                  <a:solidFill>
                    <a:schemeClr val="tx1"/>
                  </a:solidFill>
                </a:ln>
                <a:solidFill>
                  <a:srgbClr val="808000"/>
                </a:solidFill>
                <a:latin typeface="Britannic Bold" pitchFamily="34" charset="0"/>
              </a:rPr>
              <a:t>Surah Al Qasas ayat 26</a:t>
            </a:r>
            <a:endParaRPr lang="en-US" sz="3600" dirty="0">
              <a:ln>
                <a:solidFill>
                  <a:schemeClr val="tx1"/>
                </a:solidFill>
              </a:ln>
              <a:solidFill>
                <a:srgbClr val="808000"/>
              </a:solidFill>
              <a:latin typeface="Britannic Bold" pitchFamily="34" charset="0"/>
            </a:endParaRPr>
          </a:p>
        </p:txBody>
      </p:sp>
      <p:sp>
        <p:nvSpPr>
          <p:cNvPr id="9" name="Rectangle 8"/>
          <p:cNvSpPr/>
          <p:nvPr/>
        </p:nvSpPr>
        <p:spPr>
          <a:xfrm>
            <a:off x="876300" y="2514600"/>
            <a:ext cx="7391400" cy="2246769"/>
          </a:xfrm>
          <a:prstGeom prst="rect">
            <a:avLst/>
          </a:prstGeom>
          <a:effectLst>
            <a:softEdge rad="3175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ms-MY" sz="2800" b="1" dirty="0">
                <a:ln>
                  <a:solidFill>
                    <a:schemeClr val="tx1"/>
                  </a:solidFill>
                </a:ln>
                <a:solidFill>
                  <a:srgbClr val="666699"/>
                </a:solidFill>
                <a:latin typeface="Bookman Old Style" pitchFamily="18" charset="0"/>
              </a:rPr>
              <a:t>Maksudnya:</a:t>
            </a:r>
            <a:r>
              <a:rPr lang="ms-MY" sz="2800" dirty="0">
                <a:ln>
                  <a:solidFill>
                    <a:schemeClr val="tx1"/>
                  </a:solidFill>
                </a:ln>
                <a:solidFill>
                  <a:srgbClr val="666699"/>
                </a:solidFill>
                <a:latin typeface="Bookman Old Style" pitchFamily="18" charset="0"/>
              </a:rPr>
              <a:t> </a:t>
            </a:r>
            <a:endParaRPr lang="ar-SA" sz="2800" dirty="0" smtClean="0">
              <a:ln>
                <a:solidFill>
                  <a:schemeClr val="tx1"/>
                </a:solidFill>
              </a:ln>
              <a:solidFill>
                <a:srgbClr val="666699"/>
              </a:solidFill>
              <a:latin typeface="Bookman Old Style" pitchFamily="18" charset="0"/>
            </a:endParaRPr>
          </a:p>
          <a:p>
            <a:pPr algn="ctr"/>
            <a:r>
              <a:rPr lang="ms-MY" sz="2800" dirty="0" smtClean="0">
                <a:ln>
                  <a:solidFill>
                    <a:schemeClr val="tx1"/>
                  </a:solidFill>
                </a:ln>
                <a:solidFill>
                  <a:srgbClr val="666699"/>
                </a:solidFill>
                <a:latin typeface="Bookman Old Style" pitchFamily="18" charset="0"/>
              </a:rPr>
              <a:t>“</a:t>
            </a:r>
            <a:r>
              <a:rPr lang="en-US" sz="2800" i="1" dirty="0">
                <a:ln>
                  <a:solidFill>
                    <a:schemeClr val="tx1"/>
                  </a:solidFill>
                </a:ln>
                <a:solidFill>
                  <a:srgbClr val="666699"/>
                </a:solidFill>
                <a:latin typeface="Bookman Old Style" pitchFamily="18" charset="0"/>
              </a:rPr>
              <a:t>Salah </a:t>
            </a:r>
            <a:r>
              <a:rPr lang="en-US" sz="2800" i="1" dirty="0" err="1">
                <a:ln>
                  <a:solidFill>
                    <a:schemeClr val="tx1"/>
                  </a:solidFill>
                </a:ln>
                <a:solidFill>
                  <a:srgbClr val="666699"/>
                </a:solidFill>
                <a:latin typeface="Bookman Old Style" pitchFamily="18" charset="0"/>
              </a:rPr>
              <a:t>seorang</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dari</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keduanya</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berkata</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Wahai</a:t>
            </a:r>
            <a:r>
              <a:rPr lang="en-US" sz="2800" i="1" dirty="0">
                <a:ln>
                  <a:solidFill>
                    <a:schemeClr val="tx1"/>
                  </a:solidFill>
                </a:ln>
                <a:solidFill>
                  <a:srgbClr val="666699"/>
                </a:solidFill>
                <a:latin typeface="Bookman Old Style" pitchFamily="18" charset="0"/>
              </a:rPr>
              <a:t> ayah, </a:t>
            </a:r>
            <a:r>
              <a:rPr lang="en-US" sz="2800" i="1" dirty="0" err="1">
                <a:ln>
                  <a:solidFill>
                    <a:schemeClr val="tx1"/>
                  </a:solidFill>
                </a:ln>
                <a:solidFill>
                  <a:srgbClr val="666699"/>
                </a:solidFill>
                <a:latin typeface="Bookman Old Style" pitchFamily="18" charset="0"/>
              </a:rPr>
              <a:t>ambillah</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dia</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sebagai</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pekerja</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sesungguhnya</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sebaik-baik</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pekerja</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ialah</a:t>
            </a:r>
            <a:r>
              <a:rPr lang="en-US" sz="2800" i="1" dirty="0">
                <a:ln>
                  <a:solidFill>
                    <a:schemeClr val="tx1"/>
                  </a:solidFill>
                </a:ln>
                <a:solidFill>
                  <a:srgbClr val="666699"/>
                </a:solidFill>
                <a:latin typeface="Bookman Old Style" pitchFamily="18" charset="0"/>
              </a:rPr>
              <a:t> yang </a:t>
            </a:r>
            <a:r>
              <a:rPr lang="en-US" sz="2800" i="1" dirty="0" err="1">
                <a:ln>
                  <a:solidFill>
                    <a:schemeClr val="tx1"/>
                  </a:solidFill>
                </a:ln>
                <a:solidFill>
                  <a:srgbClr val="666699"/>
                </a:solidFill>
                <a:latin typeface="Bookman Old Style" pitchFamily="18" charset="0"/>
              </a:rPr>
              <a:t>kuat</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lagi</a:t>
            </a:r>
            <a:r>
              <a:rPr lang="en-US" sz="2800" i="1" dirty="0">
                <a:ln>
                  <a:solidFill>
                    <a:schemeClr val="tx1"/>
                  </a:solidFill>
                </a:ln>
                <a:solidFill>
                  <a:srgbClr val="666699"/>
                </a:solidFill>
                <a:latin typeface="Bookman Old Style" pitchFamily="18" charset="0"/>
              </a:rPr>
              <a:t> </a:t>
            </a:r>
            <a:r>
              <a:rPr lang="en-US" sz="2800" i="1" dirty="0" err="1">
                <a:ln>
                  <a:solidFill>
                    <a:schemeClr val="tx1"/>
                  </a:solidFill>
                </a:ln>
                <a:solidFill>
                  <a:srgbClr val="666699"/>
                </a:solidFill>
                <a:latin typeface="Bookman Old Style" pitchFamily="18" charset="0"/>
              </a:rPr>
              <a:t>amanah</a:t>
            </a:r>
            <a:r>
              <a:rPr lang="en-US" sz="2800" i="1" dirty="0">
                <a:ln>
                  <a:solidFill>
                    <a:schemeClr val="tx1"/>
                  </a:solidFill>
                </a:ln>
                <a:solidFill>
                  <a:srgbClr val="666699"/>
                </a:solidFill>
                <a:latin typeface="Bookman Old Style" pitchFamily="18" charset="0"/>
              </a:rPr>
              <a:t>.”</a:t>
            </a:r>
            <a:endParaRPr lang="en-US" sz="2800" dirty="0">
              <a:ln>
                <a:solidFill>
                  <a:schemeClr val="tx1"/>
                </a:solidFill>
              </a:ln>
              <a:solidFill>
                <a:srgbClr val="666699"/>
              </a:solidFill>
              <a:latin typeface="Bookman Old Style" pitchFamily="18" charset="0"/>
            </a:endParaRPr>
          </a:p>
        </p:txBody>
      </p:sp>
    </p:spTree>
    <p:extLst>
      <p:ext uri="{BB962C8B-B14F-4D97-AF65-F5344CB8AC3E}">
        <p14:creationId xmlns:p14="http://schemas.microsoft.com/office/powerpoint/2010/main" val="1216954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602909561"/>
              </p:ext>
            </p:extLst>
          </p:nvPr>
        </p:nvGraphicFramePr>
        <p:xfrm>
          <a:off x="381000" y="1219200"/>
          <a:ext cx="8305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2400" y="228600"/>
            <a:ext cx="5257800" cy="584775"/>
          </a:xfrm>
          <a:prstGeom prst="rect">
            <a:avLst/>
          </a:prstGeom>
          <a:noFill/>
        </p:spPr>
        <p:txBody>
          <a:bodyPr wrap="square" rtlCol="0">
            <a:spAutoFit/>
          </a:bodyPr>
          <a:lstStyle/>
          <a:p>
            <a:r>
              <a:rPr lang="en-US" sz="32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itannic Bold" pitchFamily="34" charset="0"/>
              </a:rPr>
              <a:t>Penerangan</a:t>
            </a: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itannic Bold" pitchFamily="34" charset="0"/>
              </a:rPr>
              <a:t> </a:t>
            </a:r>
            <a:r>
              <a:rPr lang="en-US" sz="32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itannic Bold" pitchFamily="34" charset="0"/>
              </a:rPr>
              <a:t>ayat</a:t>
            </a:r>
            <a:r>
              <a:rPr lang="en-US" sz="32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itannic Bold" pitchFamily="34" charset="0"/>
              </a:rPr>
              <a:t> al-Quran</a:t>
            </a:r>
            <a:endPar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itannic Bold" pitchFamily="34" charset="0"/>
            </a:endParaRPr>
          </a:p>
        </p:txBody>
      </p:sp>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1943059394"/>
              </p:ext>
            </p:extLst>
          </p:nvPr>
        </p:nvGraphicFramePr>
        <p:xfrm>
          <a:off x="148988" y="762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a:t>
            </a:fld>
            <a:endParaRPr lang="en-MY"/>
          </a:p>
        </p:txBody>
      </p:sp>
      <p:sp>
        <p:nvSpPr>
          <p:cNvPr id="4" name="Rectangle 3"/>
          <p:cNvSpPr/>
          <p:nvPr/>
        </p:nvSpPr>
        <p:spPr>
          <a:xfrm>
            <a:off x="762000" y="609600"/>
            <a:ext cx="7848600" cy="5170646"/>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EG" sz="5400" b="1" spc="50" dirty="0">
                <a:ln w="11430"/>
                <a:solidFill>
                  <a:srgbClr val="808000"/>
                </a:solidFill>
                <a:effectLst>
                  <a:outerShdw blurRad="76200" dist="50800" dir="5400000" algn="tl" rotWithShape="0">
                    <a:srgbClr val="000000">
                      <a:alpha val="65000"/>
                    </a:srgbClr>
                  </a:outerShdw>
                </a:effectLst>
                <a:cs typeface="Traditional Arabic" pitchFamily="2" charset="-78"/>
              </a:rPr>
              <a:t>اَلْحَمْدُ لِلَّهِ الْقَائِلِ:</a:t>
            </a:r>
            <a:endParaRPr lang="en-US" sz="5400" b="1" spc="50" dirty="0">
              <a:ln w="11430"/>
              <a:solidFill>
                <a:srgbClr val="808000"/>
              </a:solidFill>
              <a:effectLst>
                <a:outerShdw blurRad="76200" dist="50800" dir="5400000" algn="tl" rotWithShape="0">
                  <a:srgbClr val="000000">
                    <a:alpha val="65000"/>
                  </a:srgbClr>
                </a:outerShdw>
              </a:effectLst>
              <a:cs typeface="Traditional Arabic" pitchFamily="2" charset="-78"/>
            </a:endParaRPr>
          </a:p>
          <a:p>
            <a:pPr algn="ctr" rtl="1"/>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278" pitchFamily="2" charset="2"/>
                <a:cs typeface="QCF_P278" pitchFamily="2" charset="2"/>
              </a:rPr>
              <a:t>ﮉ </a:t>
            </a:r>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278" pitchFamily="2" charset="2"/>
                <a:cs typeface="QCF_P278" pitchFamily="2" charset="2"/>
              </a:rPr>
              <a:t>ﮊ ﮋ ﮌ ﮍ ﮎ ﮏ ﮐ ﮑ ﮒ ﮓ ﮔ ﮕ ﮖ ﮗ ﮘ ﮙ ﮚ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278" pitchFamily="2" charset="2"/>
                <a:cs typeface="QCF_P278" pitchFamily="2" charset="2"/>
              </a:rPr>
              <a:t>ﮛ</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5400" b="1" spc="50" dirty="0">
                <a:ln w="11430"/>
                <a:solidFill>
                  <a:srgbClr val="808000"/>
                </a:solidFill>
                <a:effectLst>
                  <a:outerShdw blurRad="76200" dist="50800" dir="5400000" algn="tl" rotWithShape="0">
                    <a:srgbClr val="000000">
                      <a:alpha val="65000"/>
                    </a:srgbClr>
                  </a:outerShdw>
                </a:effectLst>
                <a:cs typeface="Traditional Arabic" pitchFamily="2" charset="-78"/>
              </a:rPr>
              <a:t>سورة النحل: </a:t>
            </a:r>
            <a:r>
              <a:rPr lang="ar-SA" sz="6000" b="1" spc="50" dirty="0">
                <a:ln w="11430"/>
                <a:solidFill>
                  <a:srgbClr val="808000"/>
                </a:solidFill>
                <a:effectLst>
                  <a:outerShdw blurRad="76200" dist="50800" dir="5400000" algn="tl" rotWithShape="0">
                    <a:srgbClr val="000000">
                      <a:alpha val="65000"/>
                    </a:srgbClr>
                  </a:outerShdw>
                </a:effectLst>
                <a:cs typeface="Traditional Arabic" pitchFamily="2" charset="-78"/>
              </a:rPr>
              <a:t>٩٧</a:t>
            </a:r>
            <a:endParaRPr lang="en-US" sz="6000" b="1" spc="50" dirty="0">
              <a:ln w="11430"/>
              <a:solidFill>
                <a:srgbClr val="808000"/>
              </a:solidFill>
              <a:effectLst>
                <a:outerShdw blurRad="76200" dist="50800" dir="5400000" algn="tl" rotWithShape="0">
                  <a:srgbClr val="000000">
                    <a:alpha val="65000"/>
                  </a:srgbClr>
                </a:outerShdw>
              </a:effectLst>
              <a:cs typeface="Traditional Arabic" pitchFamily="2" charset="-78"/>
            </a:endParaRPr>
          </a:p>
        </p:txBody>
      </p:sp>
    </p:spTree>
    <p:extLst>
      <p:ext uri="{BB962C8B-B14F-4D97-AF65-F5344CB8AC3E}">
        <p14:creationId xmlns:p14="http://schemas.microsoft.com/office/powerpoint/2010/main" val="658205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2877813112"/>
              </p:ext>
            </p:extLst>
          </p:nvPr>
        </p:nvGraphicFramePr>
        <p:xfrm>
          <a:off x="0" y="0"/>
          <a:ext cx="913717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971501121"/>
              </p:ext>
            </p:extLst>
          </p:nvPr>
        </p:nvGraphicFramePr>
        <p:xfrm>
          <a:off x="529988" y="1676400"/>
          <a:ext cx="8077200" cy="3169964"/>
        </p:xfrm>
        <a:graphic>
          <a:graphicData uri="http://schemas.openxmlformats.org/drawingml/2006/table">
            <a:tbl>
              <a:tblPr firstRow="1" firstCol="1" bandRow="1">
                <a:tableStyleId>{5C22544A-7EE6-4342-B048-85BDC9FD1C3A}</a:tableStyleId>
              </a:tblPr>
              <a:tblGrid>
                <a:gridCol w="1250629"/>
                <a:gridCol w="6826571"/>
              </a:tblGrid>
              <a:tr h="1343617">
                <a:tc>
                  <a:txBody>
                    <a:bodyPr/>
                    <a:lstStyle/>
                    <a:p>
                      <a:pPr marL="0" marR="0" algn="just">
                        <a:lnSpc>
                          <a:spcPct val="150000"/>
                        </a:lnSpc>
                        <a:spcBef>
                          <a:spcPts val="0"/>
                        </a:spcBef>
                        <a:spcAft>
                          <a:spcPts val="0"/>
                        </a:spcAft>
                      </a:pPr>
                      <a:r>
                        <a:rPr lang="en-US" sz="2000" b="0" dirty="0" err="1">
                          <a:solidFill>
                            <a:schemeClr val="tx1"/>
                          </a:solidFill>
                          <a:effectLst/>
                          <a:latin typeface="Bernard MT Condensed" pitchFamily="18" charset="0"/>
                        </a:rPr>
                        <a:t>Pertama</a:t>
                      </a:r>
                      <a:r>
                        <a:rPr lang="en-US" sz="2000" b="0" dirty="0">
                          <a:solidFill>
                            <a:schemeClr val="tx1"/>
                          </a:solidFill>
                          <a:effectLst/>
                          <a:latin typeface="Bernard MT Condensed" pitchFamily="18" charset="0"/>
                        </a:rPr>
                        <a:t>:</a:t>
                      </a:r>
                      <a:endParaRPr lang="en-US" sz="2000" b="0" dirty="0">
                        <a:solidFill>
                          <a:schemeClr val="tx1"/>
                        </a:solidFill>
                        <a:effectLst/>
                        <a:latin typeface="Bernard MT Condensed" pitchFamily="18" charset="0"/>
                        <a:ea typeface="Calibri"/>
                        <a:cs typeface="Arial"/>
                      </a:endParaRPr>
                    </a:p>
                  </a:txBody>
                  <a:tcPr marL="68580" marR="68580" marT="0" marB="0">
                    <a:solidFill>
                      <a:srgbClr val="808000"/>
                    </a:solidFill>
                  </a:tcPr>
                </a:tc>
                <a:tc>
                  <a:txBody>
                    <a:bodyPr/>
                    <a:lstStyle/>
                    <a:p>
                      <a:pPr marL="0" marR="0" algn="just">
                        <a:lnSpc>
                          <a:spcPct val="150000"/>
                        </a:lnSpc>
                        <a:spcBef>
                          <a:spcPts val="0"/>
                        </a:spcBef>
                        <a:spcAft>
                          <a:spcPts val="0"/>
                        </a:spcAft>
                      </a:pPr>
                      <a:r>
                        <a:rPr lang="en-US" sz="2000" b="0" dirty="0" err="1">
                          <a:solidFill>
                            <a:schemeClr val="tx1"/>
                          </a:solidFill>
                          <a:effectLst/>
                          <a:latin typeface="Bernard MT Condensed" pitchFamily="18" charset="0"/>
                        </a:rPr>
                        <a:t>Pekerjaan</a:t>
                      </a:r>
                      <a:r>
                        <a:rPr lang="en-US" sz="2000" b="0" dirty="0">
                          <a:solidFill>
                            <a:schemeClr val="tx1"/>
                          </a:solidFill>
                          <a:effectLst/>
                          <a:latin typeface="Bernard MT Condensed" pitchFamily="18" charset="0"/>
                        </a:rPr>
                        <a:t> </a:t>
                      </a:r>
                      <a:r>
                        <a:rPr lang="en-US" sz="2000" b="0" dirty="0" err="1">
                          <a:solidFill>
                            <a:schemeClr val="tx1"/>
                          </a:solidFill>
                          <a:effectLst/>
                          <a:latin typeface="Bernard MT Condensed" pitchFamily="18" charset="0"/>
                        </a:rPr>
                        <a:t>menuntut</a:t>
                      </a:r>
                      <a:r>
                        <a:rPr lang="en-US" sz="2000" b="0" dirty="0">
                          <a:solidFill>
                            <a:schemeClr val="tx1"/>
                          </a:solidFill>
                          <a:effectLst/>
                          <a:latin typeface="Bernard MT Condensed" pitchFamily="18" charset="0"/>
                        </a:rPr>
                        <a:t> </a:t>
                      </a:r>
                      <a:r>
                        <a:rPr lang="en-US" sz="2000" b="0" dirty="0" err="1">
                          <a:solidFill>
                            <a:srgbClr val="FFFF00"/>
                          </a:solidFill>
                          <a:effectLst/>
                          <a:latin typeface="Bernard MT Condensed" pitchFamily="18" charset="0"/>
                        </a:rPr>
                        <a:t>komitmen</a:t>
                      </a:r>
                      <a:r>
                        <a:rPr lang="en-US" sz="2000" b="0" dirty="0">
                          <a:solidFill>
                            <a:srgbClr val="FFFF00"/>
                          </a:solidFill>
                          <a:effectLst/>
                          <a:latin typeface="Bernard MT Condensed" pitchFamily="18" charset="0"/>
                        </a:rPr>
                        <a:t> </a:t>
                      </a:r>
                      <a:r>
                        <a:rPr lang="en-US" sz="2000" b="0" dirty="0" err="1">
                          <a:solidFill>
                            <a:srgbClr val="FFFF00"/>
                          </a:solidFill>
                          <a:effectLst/>
                          <a:latin typeface="Bernard MT Condensed" pitchFamily="18" charset="0"/>
                        </a:rPr>
                        <a:t>dan</a:t>
                      </a:r>
                      <a:r>
                        <a:rPr lang="en-US" sz="2000" b="0" dirty="0">
                          <a:solidFill>
                            <a:srgbClr val="FFFF00"/>
                          </a:solidFill>
                          <a:effectLst/>
                          <a:latin typeface="Bernard MT Condensed" pitchFamily="18" charset="0"/>
                        </a:rPr>
                        <a:t> </a:t>
                      </a:r>
                      <a:r>
                        <a:rPr lang="en-US" sz="2000" b="0" dirty="0" err="1">
                          <a:solidFill>
                            <a:srgbClr val="FFFF00"/>
                          </a:solidFill>
                          <a:effectLst/>
                          <a:latin typeface="Bernard MT Condensed" pitchFamily="18" charset="0"/>
                        </a:rPr>
                        <a:t>kesabaran</a:t>
                      </a:r>
                      <a:r>
                        <a:rPr lang="en-US" sz="2000" b="0" dirty="0">
                          <a:solidFill>
                            <a:srgbClr val="FFFF00"/>
                          </a:solidFill>
                          <a:effectLst/>
                          <a:latin typeface="Bernard MT Condensed" pitchFamily="18" charset="0"/>
                        </a:rPr>
                        <a:t> yang </a:t>
                      </a:r>
                      <a:r>
                        <a:rPr lang="en-US" sz="2000" b="0" dirty="0" err="1">
                          <a:solidFill>
                            <a:srgbClr val="FFFF00"/>
                          </a:solidFill>
                          <a:effectLst/>
                          <a:latin typeface="Bernard MT Condensed" pitchFamily="18" charset="0"/>
                        </a:rPr>
                        <a:t>tinggi</a:t>
                      </a:r>
                      <a:r>
                        <a:rPr lang="en-US" sz="2000" b="0" dirty="0">
                          <a:solidFill>
                            <a:srgbClr val="FFFF00"/>
                          </a:solidFill>
                          <a:effectLst/>
                          <a:latin typeface="Bernard MT Condensed" pitchFamily="18" charset="0"/>
                        </a:rPr>
                        <a:t> </a:t>
                      </a:r>
                      <a:r>
                        <a:rPr lang="en-US" sz="2000" b="0" dirty="0" err="1">
                          <a:solidFill>
                            <a:schemeClr val="tx1"/>
                          </a:solidFill>
                          <a:effectLst/>
                          <a:latin typeface="Bernard MT Condensed" pitchFamily="18" charset="0"/>
                        </a:rPr>
                        <a:t>untuk</a:t>
                      </a:r>
                      <a:r>
                        <a:rPr lang="en-US" sz="2000" b="0" dirty="0">
                          <a:solidFill>
                            <a:schemeClr val="tx1"/>
                          </a:solidFill>
                          <a:effectLst/>
                          <a:latin typeface="Bernard MT Condensed" pitchFamily="18" charset="0"/>
                        </a:rPr>
                        <a:t> </a:t>
                      </a:r>
                      <a:r>
                        <a:rPr lang="en-US" sz="2000" b="0" dirty="0" err="1">
                          <a:solidFill>
                            <a:schemeClr val="tx1"/>
                          </a:solidFill>
                          <a:effectLst/>
                          <a:latin typeface="Bernard MT Condensed" pitchFamily="18" charset="0"/>
                        </a:rPr>
                        <a:t>mencapai</a:t>
                      </a:r>
                      <a:r>
                        <a:rPr lang="en-US" sz="2000" b="0" dirty="0">
                          <a:solidFill>
                            <a:schemeClr val="tx1"/>
                          </a:solidFill>
                          <a:effectLst/>
                          <a:latin typeface="Bernard MT Condensed" pitchFamily="18" charset="0"/>
                        </a:rPr>
                        <a:t> </a:t>
                      </a:r>
                      <a:r>
                        <a:rPr lang="en-US" sz="2000" b="0" dirty="0" err="1">
                          <a:solidFill>
                            <a:srgbClr val="0000FF"/>
                          </a:solidFill>
                          <a:effectLst/>
                          <a:latin typeface="Bernard MT Condensed" pitchFamily="18" charset="0"/>
                        </a:rPr>
                        <a:t>mutu</a:t>
                      </a:r>
                      <a:r>
                        <a:rPr lang="en-US" sz="2000" b="0" dirty="0">
                          <a:solidFill>
                            <a:srgbClr val="0000FF"/>
                          </a:solidFill>
                          <a:effectLst/>
                          <a:latin typeface="Bernard MT Condensed" pitchFamily="18" charset="0"/>
                        </a:rPr>
                        <a:t> </a:t>
                      </a:r>
                      <a:r>
                        <a:rPr lang="en-US" sz="2000" b="0" dirty="0" err="1">
                          <a:solidFill>
                            <a:srgbClr val="0000FF"/>
                          </a:solidFill>
                          <a:effectLst/>
                          <a:latin typeface="Bernard MT Condensed" pitchFamily="18" charset="0"/>
                        </a:rPr>
                        <a:t>kerja</a:t>
                      </a:r>
                      <a:r>
                        <a:rPr lang="en-US" sz="2000" b="0" dirty="0">
                          <a:solidFill>
                            <a:srgbClr val="0000FF"/>
                          </a:solidFill>
                          <a:effectLst/>
                          <a:latin typeface="Bernard MT Condensed" pitchFamily="18" charset="0"/>
                        </a:rPr>
                        <a:t> </a:t>
                      </a:r>
                      <a:r>
                        <a:rPr lang="en-US" sz="2000" b="0" dirty="0" err="1">
                          <a:solidFill>
                            <a:srgbClr val="0000FF"/>
                          </a:solidFill>
                          <a:effectLst/>
                          <a:latin typeface="Bernard MT Condensed" pitchFamily="18" charset="0"/>
                        </a:rPr>
                        <a:t>dan</a:t>
                      </a:r>
                      <a:r>
                        <a:rPr lang="en-US" sz="2000" b="0" dirty="0">
                          <a:solidFill>
                            <a:srgbClr val="0000FF"/>
                          </a:solidFill>
                          <a:effectLst/>
                          <a:latin typeface="Bernard MT Condensed" pitchFamily="18" charset="0"/>
                        </a:rPr>
                        <a:t> </a:t>
                      </a:r>
                      <a:r>
                        <a:rPr lang="en-US" sz="2000" b="0" dirty="0" err="1">
                          <a:solidFill>
                            <a:srgbClr val="0000FF"/>
                          </a:solidFill>
                          <a:effectLst/>
                          <a:latin typeface="Bernard MT Condensed" pitchFamily="18" charset="0"/>
                        </a:rPr>
                        <a:t>produktiviti</a:t>
                      </a:r>
                      <a:r>
                        <a:rPr lang="en-US" sz="2000" b="0" dirty="0">
                          <a:solidFill>
                            <a:srgbClr val="0000FF"/>
                          </a:solidFill>
                          <a:effectLst/>
                          <a:latin typeface="Bernard MT Condensed" pitchFamily="18" charset="0"/>
                        </a:rPr>
                        <a:t> </a:t>
                      </a:r>
                      <a:r>
                        <a:rPr lang="en-US" sz="2000" b="0" dirty="0" err="1">
                          <a:solidFill>
                            <a:srgbClr val="0000FF"/>
                          </a:solidFill>
                          <a:effectLst/>
                          <a:latin typeface="Bernard MT Condensed" pitchFamily="18" charset="0"/>
                        </a:rPr>
                        <a:t>cemerlang</a:t>
                      </a:r>
                      <a:r>
                        <a:rPr lang="en-US" sz="2000" b="0" dirty="0">
                          <a:solidFill>
                            <a:srgbClr val="0000FF"/>
                          </a:solidFill>
                          <a:effectLst/>
                          <a:latin typeface="Bernard MT Condensed" pitchFamily="18" charset="0"/>
                        </a:rPr>
                        <a:t> </a:t>
                      </a:r>
                      <a:r>
                        <a:rPr lang="en-US" sz="2000" b="0" dirty="0" err="1">
                          <a:solidFill>
                            <a:schemeClr val="tx1"/>
                          </a:solidFill>
                          <a:effectLst/>
                          <a:latin typeface="Bernard MT Condensed" pitchFamily="18" charset="0"/>
                        </a:rPr>
                        <a:t>serta</a:t>
                      </a:r>
                      <a:r>
                        <a:rPr lang="en-US" sz="2000" b="0" dirty="0">
                          <a:solidFill>
                            <a:schemeClr val="tx1"/>
                          </a:solidFill>
                          <a:effectLst/>
                          <a:latin typeface="Bernard MT Condensed" pitchFamily="18" charset="0"/>
                        </a:rPr>
                        <a:t> </a:t>
                      </a:r>
                      <a:r>
                        <a:rPr lang="en-US" sz="2000" b="0" dirty="0" err="1">
                          <a:solidFill>
                            <a:srgbClr val="92D050"/>
                          </a:solidFill>
                          <a:effectLst/>
                          <a:latin typeface="Bernard MT Condensed" pitchFamily="18" charset="0"/>
                        </a:rPr>
                        <a:t>meningkatkan</a:t>
                      </a:r>
                      <a:r>
                        <a:rPr lang="en-US" sz="2000" b="0" dirty="0">
                          <a:solidFill>
                            <a:srgbClr val="92D050"/>
                          </a:solidFill>
                          <a:effectLst/>
                          <a:latin typeface="Bernard MT Condensed" pitchFamily="18" charset="0"/>
                        </a:rPr>
                        <a:t> </a:t>
                      </a:r>
                      <a:r>
                        <a:rPr lang="en-US" sz="2000" b="0" dirty="0" err="1">
                          <a:solidFill>
                            <a:srgbClr val="92D050"/>
                          </a:solidFill>
                          <a:effectLst/>
                          <a:latin typeface="Bernard MT Condensed" pitchFamily="18" charset="0"/>
                        </a:rPr>
                        <a:t>nilai-nilai</a:t>
                      </a:r>
                      <a:r>
                        <a:rPr lang="en-US" sz="2000" b="0" dirty="0">
                          <a:solidFill>
                            <a:srgbClr val="92D050"/>
                          </a:solidFill>
                          <a:effectLst/>
                          <a:latin typeface="Bernard MT Condensed" pitchFamily="18" charset="0"/>
                        </a:rPr>
                        <a:t> </a:t>
                      </a:r>
                      <a:r>
                        <a:rPr lang="en-US" sz="2000" b="0" dirty="0" err="1">
                          <a:solidFill>
                            <a:srgbClr val="92D050"/>
                          </a:solidFill>
                          <a:effectLst/>
                          <a:latin typeface="Bernard MT Condensed" pitchFamily="18" charset="0"/>
                        </a:rPr>
                        <a:t>akhlak</a:t>
                      </a:r>
                      <a:r>
                        <a:rPr lang="en-US" sz="2000" b="0" dirty="0">
                          <a:solidFill>
                            <a:srgbClr val="92D050"/>
                          </a:solidFill>
                          <a:effectLst/>
                          <a:latin typeface="Bernard MT Condensed" pitchFamily="18" charset="0"/>
                        </a:rPr>
                        <a:t> </a:t>
                      </a:r>
                      <a:r>
                        <a:rPr lang="en-US" sz="2000" b="0" dirty="0">
                          <a:solidFill>
                            <a:schemeClr val="tx1"/>
                          </a:solidFill>
                          <a:effectLst/>
                          <a:latin typeface="Bernard MT Condensed" pitchFamily="18" charset="0"/>
                        </a:rPr>
                        <a:t>demi </a:t>
                      </a:r>
                      <a:r>
                        <a:rPr lang="en-US" sz="2000" b="0" dirty="0" err="1">
                          <a:solidFill>
                            <a:schemeClr val="tx1"/>
                          </a:solidFill>
                          <a:effectLst/>
                          <a:latin typeface="Bernard MT Condensed" pitchFamily="18" charset="0"/>
                        </a:rPr>
                        <a:t>kesejahteraan</a:t>
                      </a:r>
                      <a:r>
                        <a:rPr lang="en-US" sz="2000" b="0" dirty="0">
                          <a:solidFill>
                            <a:schemeClr val="tx1"/>
                          </a:solidFill>
                          <a:effectLst/>
                          <a:latin typeface="Bernard MT Condensed" pitchFamily="18" charset="0"/>
                        </a:rPr>
                        <a:t> </a:t>
                      </a:r>
                      <a:r>
                        <a:rPr lang="en-US" sz="2000" b="0" dirty="0" err="1">
                          <a:solidFill>
                            <a:schemeClr val="tx1"/>
                          </a:solidFill>
                          <a:effectLst/>
                          <a:latin typeface="Bernard MT Condensed" pitchFamily="18" charset="0"/>
                        </a:rPr>
                        <a:t>masyarakat</a:t>
                      </a:r>
                      <a:r>
                        <a:rPr lang="en-US" sz="2000" b="0" dirty="0">
                          <a:solidFill>
                            <a:schemeClr val="tx1"/>
                          </a:solidFill>
                          <a:effectLst/>
                          <a:latin typeface="Bernard MT Condensed" pitchFamily="18" charset="0"/>
                        </a:rPr>
                        <a:t> </a:t>
                      </a:r>
                      <a:r>
                        <a:rPr lang="en-US" sz="2000" b="0" dirty="0" err="1">
                          <a:solidFill>
                            <a:schemeClr val="tx1"/>
                          </a:solidFill>
                          <a:effectLst/>
                          <a:latin typeface="Bernard MT Condensed" pitchFamily="18" charset="0"/>
                        </a:rPr>
                        <a:t>dan</a:t>
                      </a:r>
                      <a:r>
                        <a:rPr lang="en-US" sz="2000" b="0" dirty="0">
                          <a:solidFill>
                            <a:schemeClr val="tx1"/>
                          </a:solidFill>
                          <a:effectLst/>
                          <a:latin typeface="Bernard MT Condensed" pitchFamily="18" charset="0"/>
                        </a:rPr>
                        <a:t> </a:t>
                      </a:r>
                      <a:r>
                        <a:rPr lang="en-US" sz="2000" b="0" dirty="0" err="1">
                          <a:solidFill>
                            <a:schemeClr val="tx1"/>
                          </a:solidFill>
                          <a:effectLst/>
                          <a:latin typeface="Bernard MT Condensed" pitchFamily="18" charset="0"/>
                        </a:rPr>
                        <a:t>negara</a:t>
                      </a:r>
                      <a:r>
                        <a:rPr lang="en-US" sz="2000" b="0" dirty="0">
                          <a:solidFill>
                            <a:schemeClr val="tx1"/>
                          </a:solidFill>
                          <a:effectLst/>
                          <a:latin typeface="Bernard MT Condensed" pitchFamily="18" charset="0"/>
                        </a:rPr>
                        <a:t>.</a:t>
                      </a:r>
                      <a:endParaRPr lang="en-US" sz="2000" b="0" dirty="0">
                        <a:solidFill>
                          <a:schemeClr val="tx1"/>
                        </a:solidFill>
                        <a:effectLst/>
                        <a:latin typeface="Bernard MT Condensed" pitchFamily="18" charset="0"/>
                        <a:ea typeface="Calibri"/>
                        <a:cs typeface="Arial"/>
                      </a:endParaRPr>
                    </a:p>
                  </a:txBody>
                  <a:tcPr marL="68580" marR="68580" marT="0" marB="0">
                    <a:solidFill>
                      <a:srgbClr val="808000"/>
                    </a:solidFill>
                  </a:tcPr>
                </a:tc>
              </a:tr>
              <a:tr h="1399584">
                <a:tc>
                  <a:txBody>
                    <a:bodyPr/>
                    <a:lstStyle/>
                    <a:p>
                      <a:pPr marL="0" marR="0" algn="just">
                        <a:lnSpc>
                          <a:spcPct val="150000"/>
                        </a:lnSpc>
                        <a:spcBef>
                          <a:spcPts val="0"/>
                        </a:spcBef>
                        <a:spcAft>
                          <a:spcPts val="0"/>
                        </a:spcAft>
                      </a:pPr>
                      <a:r>
                        <a:rPr lang="en-US" sz="2000" b="0" dirty="0" err="1">
                          <a:solidFill>
                            <a:schemeClr val="tx1"/>
                          </a:solidFill>
                          <a:effectLst/>
                          <a:latin typeface="Bernard MT Condensed" pitchFamily="18" charset="0"/>
                        </a:rPr>
                        <a:t>Kedua</a:t>
                      </a:r>
                      <a:r>
                        <a:rPr lang="en-US" sz="2000" b="0" dirty="0">
                          <a:solidFill>
                            <a:schemeClr val="tx1"/>
                          </a:solidFill>
                          <a:effectLst/>
                          <a:latin typeface="Bernard MT Condensed" pitchFamily="18" charset="0"/>
                        </a:rPr>
                        <a:t>:</a:t>
                      </a:r>
                      <a:endParaRPr lang="en-US" sz="2000" b="0" dirty="0">
                        <a:solidFill>
                          <a:schemeClr val="tx1"/>
                        </a:solidFill>
                        <a:effectLst/>
                        <a:latin typeface="Bernard MT Condensed" pitchFamily="18" charset="0"/>
                        <a:ea typeface="Calibri"/>
                        <a:cs typeface="Arial"/>
                      </a:endParaRPr>
                    </a:p>
                  </a:txBody>
                  <a:tcPr marL="68580" marR="68580" marT="0" marB="0">
                    <a:solidFill>
                      <a:srgbClr val="FF00FF"/>
                    </a:solidFill>
                  </a:tcPr>
                </a:tc>
                <a:tc>
                  <a:txBody>
                    <a:bodyPr/>
                    <a:lstStyle/>
                    <a:p>
                      <a:pPr marL="0" marR="0" algn="just">
                        <a:lnSpc>
                          <a:spcPct val="150000"/>
                        </a:lnSpc>
                        <a:spcBef>
                          <a:spcPts val="0"/>
                        </a:spcBef>
                        <a:spcAft>
                          <a:spcPts val="0"/>
                        </a:spcAft>
                      </a:pPr>
                      <a:r>
                        <a:rPr lang="en-MY" sz="2000" b="0" dirty="0">
                          <a:effectLst/>
                          <a:latin typeface="Bernard MT Condensed" pitchFamily="18" charset="0"/>
                        </a:rPr>
                        <a:t>Proses </a:t>
                      </a:r>
                      <a:r>
                        <a:rPr lang="en-MY" sz="2000" b="0" dirty="0" err="1">
                          <a:effectLst/>
                          <a:latin typeface="Bernard MT Condensed" pitchFamily="18" charset="0"/>
                        </a:rPr>
                        <a:t>pendidikan</a:t>
                      </a:r>
                      <a:r>
                        <a:rPr lang="en-MY" sz="2000" b="0" dirty="0">
                          <a:effectLst/>
                          <a:latin typeface="Bernard MT Condensed" pitchFamily="18" charset="0"/>
                        </a:rPr>
                        <a:t> </a:t>
                      </a:r>
                      <a:r>
                        <a:rPr lang="en-MY" sz="2000" b="0" dirty="0" err="1">
                          <a:effectLst/>
                          <a:latin typeface="Bernard MT Condensed" pitchFamily="18" charset="0"/>
                        </a:rPr>
                        <a:t>amalan</a:t>
                      </a:r>
                      <a:r>
                        <a:rPr lang="en-MY" sz="2000" b="0" dirty="0">
                          <a:effectLst/>
                          <a:latin typeface="Bernard MT Condensed" pitchFamily="18" charset="0"/>
                        </a:rPr>
                        <a:t> </a:t>
                      </a:r>
                      <a:r>
                        <a:rPr lang="en-MY" sz="2000" b="0" dirty="0" err="1">
                          <a:effectLst/>
                          <a:latin typeface="Bernard MT Condensed" pitchFamily="18" charset="0"/>
                        </a:rPr>
                        <a:t>budaya</a:t>
                      </a:r>
                      <a:r>
                        <a:rPr lang="en-MY" sz="2000" b="0" dirty="0">
                          <a:effectLst/>
                          <a:latin typeface="Bernard MT Condensed" pitchFamily="18" charset="0"/>
                        </a:rPr>
                        <a:t> </a:t>
                      </a:r>
                      <a:r>
                        <a:rPr lang="en-MY" sz="2000" b="0" dirty="0" err="1">
                          <a:solidFill>
                            <a:srgbClr val="FFFF00"/>
                          </a:solidFill>
                          <a:effectLst/>
                          <a:latin typeface="Bernard MT Condensed" pitchFamily="18" charset="0"/>
                        </a:rPr>
                        <a:t>kerja</a:t>
                      </a:r>
                      <a:r>
                        <a:rPr lang="en-MY" sz="2000" b="0" dirty="0">
                          <a:solidFill>
                            <a:srgbClr val="FFFF00"/>
                          </a:solidFill>
                          <a:effectLst/>
                          <a:latin typeface="Bernard MT Condensed" pitchFamily="18" charset="0"/>
                        </a:rPr>
                        <a:t> yang </a:t>
                      </a:r>
                      <a:r>
                        <a:rPr lang="en-MY" sz="2000" b="0" dirty="0" err="1">
                          <a:solidFill>
                            <a:srgbClr val="FFFF00"/>
                          </a:solidFill>
                          <a:effectLst/>
                          <a:latin typeface="Bernard MT Condensed" pitchFamily="18" charset="0"/>
                        </a:rPr>
                        <a:t>sihat</a:t>
                      </a:r>
                      <a:r>
                        <a:rPr lang="en-MY" sz="2000" b="0" dirty="0">
                          <a:solidFill>
                            <a:srgbClr val="FFFF00"/>
                          </a:solidFill>
                          <a:effectLst/>
                          <a:latin typeface="Bernard MT Condensed" pitchFamily="18" charset="0"/>
                        </a:rPr>
                        <a:t> </a:t>
                      </a:r>
                      <a:r>
                        <a:rPr lang="en-MY" sz="2000" b="0" dirty="0" err="1">
                          <a:effectLst/>
                          <a:latin typeface="Bernard MT Condensed" pitchFamily="18" charset="0"/>
                        </a:rPr>
                        <a:t>dan</a:t>
                      </a:r>
                      <a:r>
                        <a:rPr lang="en-MY" sz="2000" b="0" dirty="0">
                          <a:effectLst/>
                          <a:latin typeface="Bernard MT Condensed" pitchFamily="18" charset="0"/>
                        </a:rPr>
                        <a:t> </a:t>
                      </a:r>
                      <a:r>
                        <a:rPr lang="en-MY" sz="2000" b="0" dirty="0" err="1">
                          <a:effectLst/>
                          <a:latin typeface="Bernard MT Condensed" pitchFamily="18" charset="0"/>
                        </a:rPr>
                        <a:t>dipenuhi</a:t>
                      </a:r>
                      <a:r>
                        <a:rPr lang="en-MY" sz="2000" b="0" dirty="0">
                          <a:effectLst/>
                          <a:latin typeface="Bernard MT Condensed" pitchFamily="18" charset="0"/>
                        </a:rPr>
                        <a:t> </a:t>
                      </a:r>
                      <a:r>
                        <a:rPr lang="en-MY" sz="2000" b="0" dirty="0" err="1">
                          <a:solidFill>
                            <a:schemeClr val="accent5">
                              <a:lumMod val="60000"/>
                              <a:lumOff val="40000"/>
                            </a:schemeClr>
                          </a:solidFill>
                          <a:effectLst/>
                          <a:latin typeface="Bernard MT Condensed" pitchFamily="18" charset="0"/>
                        </a:rPr>
                        <a:t>nilai-nilai</a:t>
                      </a:r>
                      <a:r>
                        <a:rPr lang="en-MY" sz="2000" b="0" dirty="0">
                          <a:solidFill>
                            <a:schemeClr val="accent5">
                              <a:lumMod val="60000"/>
                              <a:lumOff val="40000"/>
                            </a:schemeClr>
                          </a:solidFill>
                          <a:effectLst/>
                          <a:latin typeface="Bernard MT Condensed" pitchFamily="18" charset="0"/>
                        </a:rPr>
                        <a:t> </a:t>
                      </a:r>
                      <a:r>
                        <a:rPr lang="en-MY" sz="2000" b="0" dirty="0" err="1">
                          <a:solidFill>
                            <a:schemeClr val="accent5">
                              <a:lumMod val="60000"/>
                              <a:lumOff val="40000"/>
                            </a:schemeClr>
                          </a:solidFill>
                          <a:effectLst/>
                          <a:latin typeface="Bernard MT Condensed" pitchFamily="18" charset="0"/>
                        </a:rPr>
                        <a:t>murni</a:t>
                      </a:r>
                      <a:r>
                        <a:rPr lang="en-MY" sz="2000" b="0" dirty="0">
                          <a:solidFill>
                            <a:schemeClr val="accent5">
                              <a:lumMod val="60000"/>
                              <a:lumOff val="40000"/>
                            </a:schemeClr>
                          </a:solidFill>
                          <a:effectLst/>
                          <a:latin typeface="Bernard MT Condensed" pitchFamily="18" charset="0"/>
                        </a:rPr>
                        <a:t> agama </a:t>
                      </a:r>
                      <a:r>
                        <a:rPr lang="en-MY" sz="2000" b="0" dirty="0" err="1">
                          <a:effectLst/>
                          <a:latin typeface="Bernard MT Condensed" pitchFamily="18" charset="0"/>
                        </a:rPr>
                        <a:t>merupakan</a:t>
                      </a:r>
                      <a:r>
                        <a:rPr lang="en-MY" sz="2000" b="0" dirty="0">
                          <a:effectLst/>
                          <a:latin typeface="Bernard MT Condensed" pitchFamily="18" charset="0"/>
                        </a:rPr>
                        <a:t> </a:t>
                      </a:r>
                      <a:r>
                        <a:rPr lang="en-MY" sz="2000" b="0" dirty="0" err="1">
                          <a:effectLst/>
                          <a:latin typeface="Bernard MT Condensed" pitchFamily="18" charset="0"/>
                        </a:rPr>
                        <a:t>satu</a:t>
                      </a:r>
                      <a:r>
                        <a:rPr lang="en-MY" sz="2000" b="0" dirty="0">
                          <a:effectLst/>
                          <a:latin typeface="Bernard MT Condensed" pitchFamily="18" charset="0"/>
                        </a:rPr>
                        <a:t> </a:t>
                      </a:r>
                      <a:r>
                        <a:rPr lang="en-MY" sz="2000" b="0" dirty="0" err="1">
                          <a:solidFill>
                            <a:srgbClr val="92D050"/>
                          </a:solidFill>
                          <a:effectLst/>
                          <a:latin typeface="Bernard MT Condensed" pitchFamily="18" charset="0"/>
                        </a:rPr>
                        <a:t>unsur</a:t>
                      </a:r>
                      <a:r>
                        <a:rPr lang="en-MY" sz="2000" b="0" dirty="0">
                          <a:solidFill>
                            <a:srgbClr val="92D050"/>
                          </a:solidFill>
                          <a:effectLst/>
                          <a:latin typeface="Bernard MT Condensed" pitchFamily="18" charset="0"/>
                        </a:rPr>
                        <a:t> </a:t>
                      </a:r>
                      <a:r>
                        <a:rPr lang="en-MY" sz="2000" b="0" dirty="0" err="1">
                          <a:solidFill>
                            <a:srgbClr val="92D050"/>
                          </a:solidFill>
                          <a:effectLst/>
                          <a:latin typeface="Bernard MT Condensed" pitchFamily="18" charset="0"/>
                        </a:rPr>
                        <a:t>penting</a:t>
                      </a:r>
                      <a:r>
                        <a:rPr lang="en-MY" sz="2000" b="0" dirty="0">
                          <a:solidFill>
                            <a:srgbClr val="92D050"/>
                          </a:solidFill>
                          <a:effectLst/>
                          <a:latin typeface="Bernard MT Condensed" pitchFamily="18" charset="0"/>
                        </a:rPr>
                        <a:t> </a:t>
                      </a:r>
                      <a:r>
                        <a:rPr lang="en-MY" sz="2000" b="0" dirty="0" err="1">
                          <a:effectLst/>
                          <a:latin typeface="Bernard MT Condensed" pitchFamily="18" charset="0"/>
                        </a:rPr>
                        <a:t>dan</a:t>
                      </a:r>
                      <a:r>
                        <a:rPr lang="en-MY" sz="2000" b="0" dirty="0">
                          <a:effectLst/>
                          <a:latin typeface="Bernard MT Condensed" pitchFamily="18" charset="0"/>
                        </a:rPr>
                        <a:t> </a:t>
                      </a:r>
                      <a:r>
                        <a:rPr lang="en-MY" sz="2000" b="0" dirty="0" err="1">
                          <a:effectLst/>
                          <a:latin typeface="Bernard MT Condensed" pitchFamily="18" charset="0"/>
                        </a:rPr>
                        <a:t>perlu</a:t>
                      </a:r>
                      <a:r>
                        <a:rPr lang="en-MY" sz="2000" b="0" dirty="0">
                          <a:effectLst/>
                          <a:latin typeface="Bernard MT Condensed" pitchFamily="18" charset="0"/>
                        </a:rPr>
                        <a:t> </a:t>
                      </a:r>
                      <a:r>
                        <a:rPr lang="en-MY" sz="2000" b="0" dirty="0" err="1">
                          <a:effectLst/>
                          <a:latin typeface="Bernard MT Condensed" pitchFamily="18" charset="0"/>
                        </a:rPr>
                        <a:t>dihayati</a:t>
                      </a:r>
                      <a:r>
                        <a:rPr lang="en-MY" sz="2000" b="0" dirty="0">
                          <a:effectLst/>
                          <a:latin typeface="Bernard MT Condensed" pitchFamily="18" charset="0"/>
                        </a:rPr>
                        <a:t> </a:t>
                      </a:r>
                      <a:r>
                        <a:rPr lang="en-MY" sz="2000" b="0" dirty="0" err="1">
                          <a:effectLst/>
                          <a:latin typeface="Bernard MT Condensed" pitchFamily="18" charset="0"/>
                        </a:rPr>
                        <a:t>serta</a:t>
                      </a:r>
                      <a:r>
                        <a:rPr lang="en-MY" sz="2000" b="0" dirty="0">
                          <a:effectLst/>
                          <a:latin typeface="Bernard MT Condensed" pitchFamily="18" charset="0"/>
                        </a:rPr>
                        <a:t> </a:t>
                      </a:r>
                      <a:r>
                        <a:rPr lang="en-MY" sz="2000" b="0" dirty="0" err="1">
                          <a:effectLst/>
                          <a:latin typeface="Bernard MT Condensed" pitchFamily="18" charset="0"/>
                        </a:rPr>
                        <a:t>diamalkan</a:t>
                      </a:r>
                      <a:r>
                        <a:rPr lang="en-MY" sz="2000" b="0" dirty="0">
                          <a:effectLst/>
                          <a:latin typeface="Bernard MT Condensed" pitchFamily="18" charset="0"/>
                        </a:rPr>
                        <a:t> </a:t>
                      </a:r>
                      <a:r>
                        <a:rPr lang="en-MY" sz="2000" b="0" dirty="0" err="1">
                          <a:effectLst/>
                          <a:latin typeface="Bernard MT Condensed" pitchFamily="18" charset="0"/>
                        </a:rPr>
                        <a:t>sepanjang</a:t>
                      </a:r>
                      <a:r>
                        <a:rPr lang="en-MY" sz="2000" b="0" dirty="0">
                          <a:effectLst/>
                          <a:latin typeface="Bernard MT Condensed" pitchFamily="18" charset="0"/>
                        </a:rPr>
                        <a:t> </a:t>
                      </a:r>
                      <a:r>
                        <a:rPr lang="en-MY" sz="2000" b="0" dirty="0" err="1">
                          <a:effectLst/>
                          <a:latin typeface="Bernard MT Condensed" pitchFamily="18" charset="0"/>
                        </a:rPr>
                        <a:t>masa</a:t>
                      </a:r>
                      <a:r>
                        <a:rPr lang="en-MY" sz="2000" b="0" dirty="0">
                          <a:effectLst/>
                          <a:latin typeface="Bernard MT Condensed" pitchFamily="18" charset="0"/>
                        </a:rPr>
                        <a:t>.</a:t>
                      </a:r>
                      <a:endParaRPr lang="en-US" sz="2000" b="0" dirty="0">
                        <a:effectLst/>
                        <a:latin typeface="Bernard MT Condensed" pitchFamily="18" charset="0"/>
                        <a:ea typeface="Calibri"/>
                        <a:cs typeface="Arial"/>
                      </a:endParaRPr>
                    </a:p>
                  </a:txBody>
                  <a:tcPr marL="68580" marR="68580" marT="0" marB="0">
                    <a:solidFill>
                      <a:srgbClr val="FF00FF"/>
                    </a:solidFill>
                  </a:tcPr>
                </a:tc>
              </a:tr>
            </a:tbl>
          </a:graphicData>
        </a:graphic>
      </p:graphicFrame>
      <p:sp>
        <p:nvSpPr>
          <p:cNvPr id="8" name="Rectangle 7"/>
          <p:cNvSpPr/>
          <p:nvPr/>
        </p:nvSpPr>
        <p:spPr>
          <a:xfrm>
            <a:off x="724426" y="445532"/>
            <a:ext cx="7688323" cy="646331"/>
          </a:xfrm>
          <a:prstGeom prst="rect">
            <a:avLst/>
          </a:prstGeom>
          <a:effectLst>
            <a:softEdge rad="317500"/>
          </a:effectLst>
        </p:spPr>
        <p:style>
          <a:lnRef idx="2">
            <a:schemeClr val="accent5"/>
          </a:lnRef>
          <a:fillRef idx="1">
            <a:schemeClr val="lt1"/>
          </a:fillRef>
          <a:effectRef idx="0">
            <a:schemeClr val="accent5"/>
          </a:effectRef>
          <a:fontRef idx="minor">
            <a:schemeClr val="dk1"/>
          </a:fontRef>
        </p:style>
        <p:txBody>
          <a:bodyPr wrap="none">
            <a:spAutoFit/>
          </a:bodyPr>
          <a:lstStyle/>
          <a:p>
            <a:pPr lvl="0" indent="457200" algn="ctr" fontAlgn="base">
              <a:spcBef>
                <a:spcPct val="0"/>
              </a:spcBef>
              <a:spcAft>
                <a:spcPct val="0"/>
              </a:spcAft>
            </a:pPr>
            <a:r>
              <a:rPr lang="ms-MY" sz="3600" dirty="0" smtClean="0">
                <a:solidFill>
                  <a:srgbClr val="0000FF"/>
                </a:solidFill>
                <a:latin typeface="Segoe Script" pitchFamily="34" charset="0"/>
                <a:ea typeface="Calibri" pitchFamily="34" charset="0"/>
                <a:cs typeface="Times New Roman" pitchFamily="18" charset="0"/>
              </a:rPr>
              <a:t>hayati </a:t>
            </a:r>
            <a:r>
              <a:rPr lang="ms-MY" sz="3600" dirty="0">
                <a:solidFill>
                  <a:srgbClr val="0000FF"/>
                </a:solidFill>
                <a:latin typeface="Segoe Script" pitchFamily="34" charset="0"/>
                <a:ea typeface="Calibri" pitchFamily="34" charset="0"/>
                <a:cs typeface="Times New Roman" pitchFamily="18" charset="0"/>
              </a:rPr>
              <a:t>dua rumusan utama</a:t>
            </a:r>
            <a:endParaRPr lang="ms-MY" sz="3600" dirty="0">
              <a:solidFill>
                <a:srgbClr val="0000FF"/>
              </a:solidFill>
              <a:latin typeface="Segoe Script" pitchFamily="34" charset="0"/>
              <a:cs typeface="Arial" pitchFamily="34" charset="0"/>
            </a:endParaRPr>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3" name="Rectangle 2"/>
          <p:cNvSpPr/>
          <p:nvPr/>
        </p:nvSpPr>
        <p:spPr>
          <a:xfrm>
            <a:off x="812515" y="1828800"/>
            <a:ext cx="7214170" cy="3046988"/>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277" pitchFamily="2" charset="2"/>
                <a:cs typeface="QCF_P277" pitchFamily="2" charset="2"/>
              </a:rPr>
              <a:t>ﭻ </a:t>
            </a:r>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277" pitchFamily="2" charset="2"/>
                <a:cs typeface="QCF_P277" pitchFamily="2" charset="2"/>
              </a:rPr>
              <a:t>ﭼ ﭽ ﭾ ﭿ ﮀ ﮁ ﮂ ﮃ ﮄ ﮅ ﮆ ﮇ ﮈ ﮉ ﮊ </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277" pitchFamily="2" charset="2"/>
                <a:cs typeface="QCF_P277" pitchFamily="2" charset="2"/>
              </a:rPr>
              <a:t>ﮋ</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394209" y="5181600"/>
            <a:ext cx="4347665" cy="707886"/>
          </a:xfrm>
          <a:prstGeom prst="rect">
            <a:avLst/>
          </a:prstGeom>
          <a:effectLst>
            <a:softEdge rad="317500"/>
          </a:effectLst>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4000" dirty="0">
                <a:ln>
                  <a:solidFill>
                    <a:schemeClr val="tx1"/>
                  </a:solidFill>
                </a:ln>
                <a:solidFill>
                  <a:srgbClr val="808000"/>
                </a:solidFill>
                <a:latin typeface="Britannic Bold" pitchFamily="34" charset="0"/>
              </a:rPr>
              <a:t>Surah An </a:t>
            </a:r>
            <a:r>
              <a:rPr lang="en-US" sz="4000" dirty="0" err="1">
                <a:ln>
                  <a:solidFill>
                    <a:schemeClr val="tx1"/>
                  </a:solidFill>
                </a:ln>
                <a:solidFill>
                  <a:srgbClr val="808000"/>
                </a:solidFill>
                <a:latin typeface="Britannic Bold" pitchFamily="34" charset="0"/>
              </a:rPr>
              <a:t>Nahl</a:t>
            </a:r>
            <a:r>
              <a:rPr lang="en-US" sz="4000" dirty="0">
                <a:ln>
                  <a:solidFill>
                    <a:schemeClr val="tx1"/>
                  </a:solidFill>
                </a:ln>
                <a:solidFill>
                  <a:srgbClr val="808000"/>
                </a:solidFill>
                <a:latin typeface="Britannic Bold" pitchFamily="34" charset="0"/>
              </a:rPr>
              <a:t>: 90</a:t>
            </a:r>
            <a:endParaRPr lang="en-US" sz="4000" dirty="0">
              <a:ln>
                <a:solidFill>
                  <a:schemeClr val="tx1"/>
                </a:solidFill>
              </a:ln>
              <a:solidFill>
                <a:srgbClr val="808000"/>
              </a:solidFill>
              <a:latin typeface="Britannic Bold" pitchFamily="34" charset="0"/>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0842" y="1143000"/>
            <a:ext cx="8382000" cy="3539430"/>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dirty="0" err="1">
                <a:ln>
                  <a:solidFill>
                    <a:schemeClr val="tx1"/>
                  </a:solidFill>
                </a:ln>
                <a:solidFill>
                  <a:srgbClr val="666699"/>
                </a:solidFill>
                <a:latin typeface="Bookman Old Style" pitchFamily="18" charset="0"/>
              </a:rPr>
              <a:t>Maksudnya</a:t>
            </a:r>
            <a:r>
              <a:rPr lang="en-US" sz="3200" dirty="0">
                <a:ln>
                  <a:solidFill>
                    <a:schemeClr val="tx1"/>
                  </a:solidFill>
                </a:ln>
                <a:solidFill>
                  <a:srgbClr val="666699"/>
                </a:solidFill>
                <a:latin typeface="Bookman Old Style" pitchFamily="18" charset="0"/>
              </a:rPr>
              <a:t>:</a:t>
            </a:r>
            <a:r>
              <a:rPr lang="en-US" sz="3200" i="1" dirty="0">
                <a:ln>
                  <a:solidFill>
                    <a:schemeClr val="tx1"/>
                  </a:solidFill>
                </a:ln>
                <a:solidFill>
                  <a:srgbClr val="666699"/>
                </a:solidFill>
                <a:latin typeface="Bookman Old Style" pitchFamily="18" charset="0"/>
              </a:rPr>
              <a:t> </a:t>
            </a:r>
          </a:p>
          <a:p>
            <a:pPr algn="ct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Sesungguhnya</a:t>
            </a:r>
            <a:r>
              <a:rPr lang="en-US" sz="3200" i="1" dirty="0">
                <a:ln>
                  <a:solidFill>
                    <a:schemeClr val="tx1"/>
                  </a:solidFill>
                </a:ln>
                <a:solidFill>
                  <a:srgbClr val="666699"/>
                </a:solidFill>
                <a:latin typeface="Bookman Old Style" pitchFamily="18" charset="0"/>
              </a:rPr>
              <a:t> Allah </a:t>
            </a:r>
            <a:r>
              <a:rPr lang="en-US" sz="3200" i="1" dirty="0" err="1">
                <a:ln>
                  <a:solidFill>
                    <a:schemeClr val="tx1"/>
                  </a:solidFill>
                </a:ln>
                <a:solidFill>
                  <a:srgbClr val="666699"/>
                </a:solidFill>
                <a:latin typeface="Bookman Old Style" pitchFamily="18" charset="0"/>
              </a:rPr>
              <a:t>menyuruh</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berlaku</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adil</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berbuat</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baik</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dan</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memberi</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bantuan</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kepada</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kaum</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kerabat</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dan</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melarang</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daripada</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melakukan</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perbuatan</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mungkar</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dan</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kezaliman</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Ia</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mengajar</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kamu</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supaya</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kamu</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mengambil</a:t>
            </a:r>
            <a:r>
              <a:rPr lang="en-US" sz="3200" i="1" dirty="0">
                <a:ln>
                  <a:solidFill>
                    <a:schemeClr val="tx1"/>
                  </a:solidFill>
                </a:ln>
                <a:solidFill>
                  <a:srgbClr val="666699"/>
                </a:solidFill>
                <a:latin typeface="Bookman Old Style" pitchFamily="18" charset="0"/>
              </a:rPr>
              <a:t> </a:t>
            </a:r>
            <a:r>
              <a:rPr lang="en-US" sz="3200" i="1" dirty="0" err="1">
                <a:ln>
                  <a:solidFill>
                    <a:schemeClr val="tx1"/>
                  </a:solidFill>
                </a:ln>
                <a:solidFill>
                  <a:srgbClr val="666699"/>
                </a:solidFill>
                <a:latin typeface="Bookman Old Style" pitchFamily="18" charset="0"/>
              </a:rPr>
              <a:t>peringatan</a:t>
            </a:r>
            <a:r>
              <a:rPr lang="en-US" sz="3200" i="1" dirty="0">
                <a:ln>
                  <a:solidFill>
                    <a:schemeClr val="tx1"/>
                  </a:solidFill>
                </a:ln>
                <a:solidFill>
                  <a:srgbClr val="666699"/>
                </a:solidFill>
                <a:latin typeface="Bookman Old Style" pitchFamily="18" charset="0"/>
              </a:rPr>
              <a:t>” </a:t>
            </a:r>
          </a:p>
        </p:txBody>
      </p:sp>
    </p:spTree>
    <p:extLst>
      <p:ext uri="{BB962C8B-B14F-4D97-AF65-F5344CB8AC3E}">
        <p14:creationId xmlns:p14="http://schemas.microsoft.com/office/powerpoint/2010/main" val="255987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25</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الْــحَـمْـدُ لِلَّــهِ حَـمْدًا كَثِيرًا كَـمَـا أَمَرَ، أَشْهَدُ أَن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إِلَـــــــهَ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إِلاَّ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اللَّهُ وَحْدَهُ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شَرِيــــكَ لَــــهُ، إِقْرَارًا بِرُبُوبِــيَّـــتِــهِ وَإِرْغَـــامًــا ل</a:t>
            </a:r>
            <a:r>
              <a:rPr lang="ar-EG"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990600"/>
            <a:ext cx="7696200" cy="4154984"/>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EG" sz="4400" b="1" dirty="0">
                <a:ln>
                  <a:solidFill>
                    <a:schemeClr val="tx1"/>
                  </a:solidFill>
                </a:ln>
                <a:solidFill>
                  <a:schemeClr val="accent6">
                    <a:lumMod val="75000"/>
                  </a:schemeClr>
                </a:solidFill>
                <a:cs typeface="Traditional Arabic" pitchFamily="2" charset="-78"/>
              </a:rPr>
              <a:t>أَشْهَدُ أَنْ لاَ إِلَهَ إِلاَّ اللهُ وَحْدَهُ لاَ شَرِيْكَ لَهُ، وَأَشْهَدُ أَنَّ سَيِّدَنَا وَنَبِيَّنَا مُحَمَّدا عَبْدُهُ وَرَسُوْلُهُ</a:t>
            </a:r>
            <a:r>
              <a:rPr lang="ar-EG" sz="4400" b="1" dirty="0" smtClean="0">
                <a:ln>
                  <a:solidFill>
                    <a:schemeClr val="tx1"/>
                  </a:solidFill>
                </a:ln>
                <a:solidFill>
                  <a:srgbClr val="00B0F0"/>
                </a:solidFill>
                <a:cs typeface="Traditional Arabic" pitchFamily="2" charset="-78"/>
              </a:rPr>
              <a:t>.</a:t>
            </a:r>
            <a:endParaRPr lang="en-US" sz="4400" b="1" dirty="0" smtClean="0">
              <a:ln>
                <a:solidFill>
                  <a:schemeClr val="tx1"/>
                </a:solidFill>
              </a:ln>
              <a:solidFill>
                <a:srgbClr val="00B0F0"/>
              </a:solidFill>
              <a:cs typeface="Traditional Arabic" pitchFamily="2" charset="-78"/>
            </a:endParaRPr>
          </a:p>
          <a:p>
            <a:pPr algn="ctr" rtl="1"/>
            <a:r>
              <a:rPr lang="ar-EG" sz="4400" b="1" dirty="0" smtClean="0">
                <a:ln>
                  <a:solidFill>
                    <a:schemeClr val="tx1"/>
                  </a:solidFill>
                </a:ln>
                <a:solidFill>
                  <a:srgbClr val="00B0F0"/>
                </a:solidFill>
                <a:cs typeface="Traditional Arabic" pitchFamily="2" charset="-78"/>
              </a:rPr>
              <a:t> </a:t>
            </a:r>
            <a:r>
              <a:rPr lang="ar-EG" sz="4400" b="1" dirty="0">
                <a:ln>
                  <a:solidFill>
                    <a:schemeClr val="tx1"/>
                  </a:solidFill>
                </a:ln>
                <a:solidFill>
                  <a:srgbClr val="00B0F0"/>
                </a:solidFill>
                <a:cs typeface="Traditional Arabic" pitchFamily="2" charset="-78"/>
              </a:rPr>
              <a:t>اَللَّهُمَّ صَلِّ وَسَلِّمْ وَبَارِكْ عَلَى سَيِّدِنَا مُحَمَّدٍ خَاتَمِ الاَنْبِيَاءِ وَالْمُرْسَلِيْنَ وَعَلى آلِهِ وَصَحْبِهِ أَجْمَعِيْن</a:t>
            </a:r>
            <a:r>
              <a:rPr lang="ar-EG" sz="4400" b="1" dirty="0">
                <a:ln>
                  <a:solidFill>
                    <a:schemeClr val="tx1"/>
                  </a:solidFill>
                </a:ln>
                <a:solidFill>
                  <a:schemeClr val="accent6">
                    <a:lumMod val="75000"/>
                  </a:schemeClr>
                </a:solidFill>
                <a:cs typeface="Traditional Arabic" pitchFamily="2" charset="-78"/>
              </a:rPr>
              <a:t>َ</a:t>
            </a:r>
            <a:r>
              <a:rPr lang="ar-EG" sz="4400" b="1" dirty="0" smtClean="0">
                <a:ln>
                  <a:solidFill>
                    <a:schemeClr val="tx1"/>
                  </a:solidFill>
                </a:ln>
                <a:solidFill>
                  <a:srgbClr val="808000"/>
                </a:solidFill>
                <a:cs typeface="Traditional Arabic" pitchFamily="2" charset="-78"/>
              </a:rPr>
              <a:t>.</a:t>
            </a:r>
            <a:endParaRPr lang="en-US" sz="4400" b="1" dirty="0" smtClean="0">
              <a:ln>
                <a:solidFill>
                  <a:schemeClr val="tx1"/>
                </a:solidFill>
              </a:ln>
              <a:solidFill>
                <a:srgbClr val="808000"/>
              </a:solidFill>
              <a:cs typeface="Traditional Arabic" pitchFamily="2" charset="-78"/>
            </a:endParaRPr>
          </a:p>
          <a:p>
            <a:pPr algn="ctr" rtl="1"/>
            <a:r>
              <a:rPr lang="ar-EG" sz="4400" b="1" dirty="0" smtClean="0">
                <a:ln>
                  <a:solidFill>
                    <a:schemeClr val="tx1"/>
                  </a:solidFill>
                </a:ln>
                <a:solidFill>
                  <a:srgbClr val="808000"/>
                </a:solidFill>
                <a:cs typeface="Traditional Arabic" pitchFamily="2" charset="-78"/>
              </a:rPr>
              <a:t> </a:t>
            </a:r>
            <a:r>
              <a:rPr lang="ar-EG" sz="4400" b="1" dirty="0">
                <a:ln>
                  <a:solidFill>
                    <a:schemeClr val="tx1"/>
                  </a:solidFill>
                </a:ln>
                <a:solidFill>
                  <a:srgbClr val="808000"/>
                </a:solidFill>
                <a:cs typeface="Traditional Arabic" pitchFamily="2" charset="-78"/>
              </a:rPr>
              <a:t>أَمَّا بَعْدُ، فَيَا عِبَادَ اللهِ اتَّقُوا اللهَ، أُوْصِيْكُمْ وَإِيَّايَ بِتَقْوَى اللهِ وَطَاعَتِهِ لَعَلَّكُمْ تُرْحَمُوْنَ.</a:t>
            </a:r>
            <a:endParaRPr lang="en-US" sz="4400" b="1" dirty="0">
              <a:ln>
                <a:solidFill>
                  <a:schemeClr val="tx1"/>
                </a:solidFill>
              </a:ln>
              <a:solidFill>
                <a:srgbClr val="808000"/>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وَعَنْ أَهْلِ بَيْتِهِ وَقَرَابَتِــهِ وَعَن سَائِرِ الصَّحَـابَـةِ </a:t>
            </a:r>
            <a:r>
              <a:rPr lang="ar-SA" sz="3600" dirty="0" smtClean="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الأَكْرَمِينَ</a:t>
            </a:r>
            <a:r>
              <a:rPr lang="ar-SA"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 وَالتَّـابِعِينَ وَمَن تَبِعَهُمْ بِإِحْسَانٍ إِلَى يَوْمِ الدِّينِ، وَارْضَ عَــنَّا بِرَحْمَتِكَ يَـــا أَرْحَمَ الرَّاحِمِينَ. </a:t>
            </a:r>
            <a:endParaRPr lang="en-MY"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a:p>
            <a:pPr algn="ctr" rtl="1"/>
            <a:r>
              <a:rPr lang="ar-SA"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a:p>
            <a:pPr algn="ctr" rtl="1"/>
            <a:r>
              <a:rPr lang="ar-SA"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 لَهُمُ الْعِـزَّةَ والتَّـمْـكِينِ. </a:t>
            </a:r>
            <a:endParaRPr lang="en-MY"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a:p>
            <a:pPr algn="ctr" rtl="1"/>
            <a:r>
              <a:rPr lang="ar-EG"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00B050"/>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a:t>
            </a:r>
            <a:r>
              <a:rPr lang="ar-EG"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بِلا</a:t>
            </a:r>
            <a:r>
              <a:rPr lang="ar-SA"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a:t>
            </a:r>
            <a:r>
              <a:rPr lang="ar-EG"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دِ </a:t>
            </a:r>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914400" y="3008885"/>
            <a:ext cx="7086600" cy="2585323"/>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38</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 </a:t>
            </a:r>
            <a:endParaRPr lang="en-US" sz="3600"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chemeClr val="accent3">
                      <a:lumMod val="75000"/>
                    </a:schemeClr>
                  </a:solidFill>
                  <a:prstDash val="solid"/>
                </a:ln>
                <a:solidFill>
                  <a:schemeClr val="accent3">
                    <a:lumMod val="75000"/>
                  </a:schemeClr>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chemeClr val="accent3">
                      <a:lumMod val="75000"/>
                    </a:schemeClr>
                  </a:solidFill>
                  <a:prstDash val="solid"/>
                </a:ln>
                <a:solidFill>
                  <a:schemeClr val="accent3">
                    <a:lumMod val="75000"/>
                  </a:schemeClr>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r>
              <a:rPr lang="ar-SA"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848221699"/>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7" name="Rectangle 6"/>
          <p:cNvSpPr/>
          <p:nvPr/>
        </p:nvSpPr>
        <p:spPr>
          <a:xfrm>
            <a:off x="922441" y="1752600"/>
            <a:ext cx="7326044" cy="2677656"/>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4800" b="1" dirty="0" err="1" smtClean="0">
                <a:ln>
                  <a:solidFill>
                    <a:schemeClr val="tx1"/>
                  </a:solidFill>
                </a:ln>
                <a:solidFill>
                  <a:srgbClr val="663300"/>
                </a:solidFill>
                <a:effectLst>
                  <a:glow rad="101600">
                    <a:schemeClr val="bg1">
                      <a:alpha val="60000"/>
                    </a:schemeClr>
                  </a:glow>
                </a:effectLst>
                <a:latin typeface="Baskerville Old Face" pitchFamily="18" charset="0"/>
              </a:rPr>
              <a:t>Kukuh</a:t>
            </a:r>
            <a:r>
              <a:rPr lang="en-US" sz="6000" b="1" dirty="0" smtClean="0">
                <a:ln>
                  <a:solidFill>
                    <a:schemeClr val="tx1"/>
                  </a:solidFill>
                </a:ln>
                <a:solidFill>
                  <a:srgbClr val="663300"/>
                </a:solidFill>
                <a:effectLst>
                  <a:glow rad="101600">
                    <a:schemeClr val="bg1">
                      <a:alpha val="60000"/>
                    </a:schemeClr>
                  </a:glow>
                </a:effectLst>
                <a:latin typeface="Baskerville Old Face" pitchFamily="18" charset="0"/>
              </a:rPr>
              <a:t> </a:t>
            </a:r>
            <a:r>
              <a:rPr lang="en-US" sz="8800" b="1" dirty="0" err="1" smtClean="0">
                <a:ln>
                  <a:solidFill>
                    <a:schemeClr val="tx1"/>
                  </a:solidFill>
                </a:ln>
                <a:solidFill>
                  <a:srgbClr val="663300"/>
                </a:solidFill>
                <a:effectLst>
                  <a:glow rad="101600">
                    <a:schemeClr val="bg1">
                      <a:alpha val="60000"/>
                    </a:schemeClr>
                  </a:glow>
                </a:effectLst>
                <a:latin typeface="Baskerville Old Face" pitchFamily="18" charset="0"/>
              </a:rPr>
              <a:t>Integriti</a:t>
            </a:r>
            <a:r>
              <a:rPr lang="en-US" sz="8800" b="1" dirty="0" smtClean="0">
                <a:ln>
                  <a:solidFill>
                    <a:schemeClr val="tx1"/>
                  </a:solidFill>
                </a:ln>
                <a:solidFill>
                  <a:srgbClr val="663300"/>
                </a:solidFill>
                <a:effectLst>
                  <a:glow rad="101600">
                    <a:schemeClr val="bg1">
                      <a:alpha val="60000"/>
                    </a:schemeClr>
                  </a:glow>
                </a:effectLst>
                <a:latin typeface="Baskerville Old Face" pitchFamily="18" charset="0"/>
              </a:rPr>
              <a:t> </a:t>
            </a:r>
          </a:p>
          <a:p>
            <a:pPr algn="ctr"/>
            <a:r>
              <a:rPr lang="en-US" sz="6000" b="1" dirty="0" err="1" smtClean="0">
                <a:ln>
                  <a:solidFill>
                    <a:schemeClr val="tx1"/>
                  </a:solidFill>
                </a:ln>
                <a:solidFill>
                  <a:srgbClr val="663300"/>
                </a:solidFill>
                <a:effectLst>
                  <a:glow rad="101600">
                    <a:schemeClr val="bg1">
                      <a:alpha val="60000"/>
                    </a:schemeClr>
                  </a:glow>
                </a:effectLst>
                <a:latin typeface="Baskerville Old Face" pitchFamily="18" charset="0"/>
              </a:rPr>
              <a:t>Teguh</a:t>
            </a:r>
            <a:r>
              <a:rPr lang="en-US" sz="6000" b="1" dirty="0" smtClean="0">
                <a:ln>
                  <a:solidFill>
                    <a:schemeClr val="tx1"/>
                  </a:solidFill>
                </a:ln>
                <a:solidFill>
                  <a:srgbClr val="663300"/>
                </a:solidFill>
                <a:effectLst>
                  <a:glow rad="101600">
                    <a:schemeClr val="bg1">
                      <a:alpha val="60000"/>
                    </a:schemeClr>
                  </a:glow>
                </a:effectLst>
                <a:latin typeface="Baskerville Old Face" pitchFamily="18" charset="0"/>
              </a:rPr>
              <a:t> </a:t>
            </a:r>
            <a:r>
              <a:rPr lang="en-US" sz="8000" b="1" dirty="0" err="1" smtClean="0">
                <a:ln>
                  <a:solidFill>
                    <a:schemeClr val="tx1"/>
                  </a:solidFill>
                </a:ln>
                <a:solidFill>
                  <a:srgbClr val="663300"/>
                </a:solidFill>
                <a:effectLst>
                  <a:glow rad="101600">
                    <a:schemeClr val="bg1">
                      <a:alpha val="60000"/>
                    </a:schemeClr>
                  </a:glow>
                </a:effectLst>
                <a:latin typeface="Baskerville Old Face" pitchFamily="18" charset="0"/>
              </a:rPr>
              <a:t>Kompetensi</a:t>
            </a:r>
            <a:endParaRPr lang="en-US" sz="8000" dirty="0">
              <a:ln>
                <a:solidFill>
                  <a:schemeClr val="tx1"/>
                </a:solidFill>
              </a:ln>
              <a:solidFill>
                <a:srgbClr val="663300"/>
              </a:solidFill>
              <a:effectLst>
                <a:glow rad="101600">
                  <a:schemeClr val="bg1">
                    <a:alpha val="60000"/>
                  </a:schemeClr>
                </a:glow>
              </a:effectLst>
              <a:latin typeface="Baskerville Old Face"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4203336989"/>
              </p:ext>
            </p:extLst>
          </p:nvPr>
        </p:nvGraphicFramePr>
        <p:xfrm>
          <a:off x="152400" y="5334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 y="15834"/>
            <a:ext cx="9137176" cy="685800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231065783"/>
              </p:ext>
            </p:extLst>
          </p:nvPr>
        </p:nvGraphicFramePr>
        <p:xfrm>
          <a:off x="228600" y="609600"/>
          <a:ext cx="8534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134076" y="15834"/>
            <a:ext cx="5017720" cy="584775"/>
          </a:xfrm>
          <a:prstGeom prst="rect">
            <a:avLst/>
          </a:prstGeom>
        </p:spPr>
        <p:txBody>
          <a:bodyPr wrap="none">
            <a:spAutoFit/>
          </a:bodyPr>
          <a:lstStyle/>
          <a:p>
            <a:pPr algn="ctr"/>
            <a:r>
              <a:rPr lang="en-MY" sz="32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rPr>
              <a:t>Budaya</a:t>
            </a:r>
            <a:r>
              <a:rPr lang="en-MY"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rPr>
              <a:t> </a:t>
            </a:r>
            <a:r>
              <a:rPr lang="en-MY" sz="32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rPr>
              <a:t>kerja</a:t>
            </a:r>
            <a:r>
              <a:rPr lang="en-MY"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rPr>
              <a:t> </a:t>
            </a:r>
            <a:r>
              <a:rPr lang="en-MY" sz="32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rPr>
              <a:t>ini</a:t>
            </a:r>
            <a:r>
              <a:rPr lang="en-MY"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rPr>
              <a:t> </a:t>
            </a:r>
            <a:r>
              <a:rPr lang="en-MY" sz="32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rPr>
              <a:t>termasuklah</a:t>
            </a:r>
            <a:r>
              <a:rPr lang="en-MY"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rPr>
              <a:t> </a:t>
            </a:r>
            <a:endParaRPr lang="ar-SA"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latin typeface="Bernard MT Condensed" pitchFamily="18" charset="0"/>
            </a:endParaRPr>
          </a:p>
        </p:txBody>
      </p:sp>
    </p:spTree>
    <p:extLst>
      <p:ext uri="{BB962C8B-B14F-4D97-AF65-F5344CB8AC3E}">
        <p14:creationId xmlns:p14="http://schemas.microsoft.com/office/powerpoint/2010/main" val="1863319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3133749554"/>
              </p:ext>
            </p:extLst>
          </p:nvPr>
        </p:nvGraphicFramePr>
        <p:xfrm>
          <a:off x="152400" y="304800"/>
          <a:ext cx="8610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9</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694598788"/>
              </p:ext>
            </p:extLst>
          </p:nvPr>
        </p:nvGraphicFramePr>
        <p:xfrm>
          <a:off x="0" y="0"/>
          <a:ext cx="913717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86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7911</TotalTime>
  <Words>1958</Words>
  <Application>Microsoft Office PowerPoint</Application>
  <PresentationFormat>On-screen Show (4:3)</PresentationFormat>
  <Paragraphs>115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741</cp:revision>
  <dcterms:created xsi:type="dcterms:W3CDTF">2014-12-10T01:16:34Z</dcterms:created>
  <dcterms:modified xsi:type="dcterms:W3CDTF">2017-10-19T10:59:39Z</dcterms:modified>
</cp:coreProperties>
</file>